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5" r:id="rId3"/>
    <p:sldId id="258" r:id="rId4"/>
    <p:sldId id="288" r:id="rId5"/>
    <p:sldId id="275" r:id="rId6"/>
    <p:sldId id="294" r:id="rId7"/>
    <p:sldId id="291" r:id="rId8"/>
    <p:sldId id="289" r:id="rId9"/>
    <p:sldId id="260" r:id="rId10"/>
    <p:sldId id="261" r:id="rId11"/>
    <p:sldId id="262" r:id="rId12"/>
    <p:sldId id="263" r:id="rId13"/>
    <p:sldId id="267" r:id="rId14"/>
    <p:sldId id="268" r:id="rId15"/>
    <p:sldId id="276" r:id="rId16"/>
    <p:sldId id="292" r:id="rId17"/>
    <p:sldId id="278" r:id="rId18"/>
    <p:sldId id="280" r:id="rId19"/>
    <p:sldId id="281" r:id="rId20"/>
    <p:sldId id="279" r:id="rId21"/>
    <p:sldId id="271" r:id="rId22"/>
    <p:sldId id="272" r:id="rId23"/>
    <p:sldId id="274" r:id="rId24"/>
    <p:sldId id="29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E6DE52-D1A8-0FE0-5942-D32248604DB0}" v="482" dt="2026-05-07T15:04:22.245"/>
    <p1510:client id="{A119D942-F0DA-54A4-7DF5-E4D9237C7A14}" v="7" dt="2026-05-06T09:58:54.795"/>
    <p1510:client id="{A7DE9A13-C729-B731-6CA4-94055E925984}" v="1866" dt="2026-05-06T13:29:19.7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Clift (2416711)" userId="S::2416711@student.uwtsd.ac.uk::7e6192bc-7a19-4f26-ab16-6f819fbc7bf0" providerId="AD" clId="Web-{98A64DB4-3D2E-2A7F-54F7-9DC1DC32E33B}"/>
    <pc:docChg chg="addSld delSld modSld">
      <pc:chgData name="Ethan Clift (2416711)" userId="S::2416711@student.uwtsd.ac.uk::7e6192bc-7a19-4f26-ab16-6f819fbc7bf0" providerId="AD" clId="Web-{98A64DB4-3D2E-2A7F-54F7-9DC1DC32E33B}" dt="2026-05-05T14:00:32.837" v="691" actId="20577"/>
      <pc:docMkLst>
        <pc:docMk/>
      </pc:docMkLst>
      <pc:sldChg chg="modSp">
        <pc:chgData name="Ethan Clift (2416711)" userId="S::2416711@student.uwtsd.ac.uk::7e6192bc-7a19-4f26-ab16-6f819fbc7bf0" providerId="AD" clId="Web-{98A64DB4-3D2E-2A7F-54F7-9DC1DC32E33B}" dt="2026-05-05T13:27:55.202" v="244" actId="20577"/>
        <pc:sldMkLst>
          <pc:docMk/>
          <pc:sldMk cId="109857222" sldId="256"/>
        </pc:sldMkLst>
        <pc:spChg chg="mod">
          <ac:chgData name="Ethan Clift (2416711)" userId="S::2416711@student.uwtsd.ac.uk::7e6192bc-7a19-4f26-ab16-6f819fbc7bf0" providerId="AD" clId="Web-{98A64DB4-3D2E-2A7F-54F7-9DC1DC32E33B}" dt="2026-05-05T13:27:55.202" v="244" actId="20577"/>
          <ac:spMkLst>
            <pc:docMk/>
            <pc:sldMk cId="109857222" sldId="256"/>
            <ac:spMk id="2" creationId="{00000000-0000-0000-0000-000000000000}"/>
          </ac:spMkLst>
        </pc:spChg>
        <pc:spChg chg="mod">
          <ac:chgData name="Ethan Clift (2416711)" userId="S::2416711@student.uwtsd.ac.uk::7e6192bc-7a19-4f26-ab16-6f819fbc7bf0" providerId="AD" clId="Web-{98A64DB4-3D2E-2A7F-54F7-9DC1DC32E33B}" dt="2026-05-05T13:27:47.436" v="243" actId="20577"/>
          <ac:spMkLst>
            <pc:docMk/>
            <pc:sldMk cId="109857222" sldId="256"/>
            <ac:spMk id="3" creationId="{00000000-0000-0000-0000-000000000000}"/>
          </ac:spMkLst>
        </pc:spChg>
      </pc:sldChg>
      <pc:sldChg chg="modSp">
        <pc:chgData name="Ethan Clift (2416711)" userId="S::2416711@student.uwtsd.ac.uk::7e6192bc-7a19-4f26-ab16-6f819fbc7bf0" providerId="AD" clId="Web-{98A64DB4-3D2E-2A7F-54F7-9DC1DC32E33B}" dt="2026-05-05T13:28:15.437" v="249" actId="20577"/>
        <pc:sldMkLst>
          <pc:docMk/>
          <pc:sldMk cId="1216362391" sldId="258"/>
        </pc:sldMkLst>
        <pc:spChg chg="mod">
          <ac:chgData name="Ethan Clift (2416711)" userId="S::2416711@student.uwtsd.ac.uk::7e6192bc-7a19-4f26-ab16-6f819fbc7bf0" providerId="AD" clId="Web-{98A64DB4-3D2E-2A7F-54F7-9DC1DC32E33B}" dt="2026-05-05T13:28:02.686" v="245" actId="20577"/>
          <ac:spMkLst>
            <pc:docMk/>
            <pc:sldMk cId="1216362391" sldId="258"/>
            <ac:spMk id="2" creationId="{C3B6493B-2BCE-8DE4-D3AF-08E8291C7CD4}"/>
          </ac:spMkLst>
        </pc:spChg>
        <pc:spChg chg="mod">
          <ac:chgData name="Ethan Clift (2416711)" userId="S::2416711@student.uwtsd.ac.uk::7e6192bc-7a19-4f26-ab16-6f819fbc7bf0" providerId="AD" clId="Web-{98A64DB4-3D2E-2A7F-54F7-9DC1DC32E33B}" dt="2026-05-05T13:28:15.437" v="249" actId="20577"/>
          <ac:spMkLst>
            <pc:docMk/>
            <pc:sldMk cId="1216362391" sldId="258"/>
            <ac:spMk id="3" creationId="{F7FCEF90-6EA3-93C7-20A8-4CC8E114FB38}"/>
          </ac:spMkLst>
        </pc:spChg>
        <pc:spChg chg="mod">
          <ac:chgData name="Ethan Clift (2416711)" userId="S::2416711@student.uwtsd.ac.uk::7e6192bc-7a19-4f26-ab16-6f819fbc7bf0" providerId="AD" clId="Web-{98A64DB4-3D2E-2A7F-54F7-9DC1DC32E33B}" dt="2026-05-05T13:28:09.765" v="248" actId="20577"/>
          <ac:spMkLst>
            <pc:docMk/>
            <pc:sldMk cId="1216362391" sldId="258"/>
            <ac:spMk id="5" creationId="{D692626D-DAA8-7F91-11DA-99FAA376C761}"/>
          </ac:spMkLst>
        </pc:spChg>
      </pc:sldChg>
      <pc:sldChg chg="modSp">
        <pc:chgData name="Ethan Clift (2416711)" userId="S::2416711@student.uwtsd.ac.uk::7e6192bc-7a19-4f26-ab16-6f819fbc7bf0" providerId="AD" clId="Web-{98A64DB4-3D2E-2A7F-54F7-9DC1DC32E33B}" dt="2026-05-05T13:31:17.961" v="283" actId="20577"/>
        <pc:sldMkLst>
          <pc:docMk/>
          <pc:sldMk cId="348780762" sldId="260"/>
        </pc:sldMkLst>
        <pc:spChg chg="mod">
          <ac:chgData name="Ethan Clift (2416711)" userId="S::2416711@student.uwtsd.ac.uk::7e6192bc-7a19-4f26-ab16-6f819fbc7bf0" providerId="AD" clId="Web-{98A64DB4-3D2E-2A7F-54F7-9DC1DC32E33B}" dt="2026-05-05T13:31:14.461" v="282" actId="20577"/>
          <ac:spMkLst>
            <pc:docMk/>
            <pc:sldMk cId="348780762" sldId="260"/>
            <ac:spMk id="2" creationId="{C137DA01-5116-0860-CF2E-8B68CA981385}"/>
          </ac:spMkLst>
        </pc:spChg>
        <pc:spChg chg="mod">
          <ac:chgData name="Ethan Clift (2416711)" userId="S::2416711@student.uwtsd.ac.uk::7e6192bc-7a19-4f26-ab16-6f819fbc7bf0" providerId="AD" clId="Web-{98A64DB4-3D2E-2A7F-54F7-9DC1DC32E33B}" dt="2026-05-05T13:31:07.507" v="280" actId="20577"/>
          <ac:spMkLst>
            <pc:docMk/>
            <pc:sldMk cId="348780762" sldId="260"/>
            <ac:spMk id="3" creationId="{55DD5774-7E2F-2383-0518-CAA4B4667687}"/>
          </ac:spMkLst>
        </pc:spChg>
        <pc:spChg chg="mod">
          <ac:chgData name="Ethan Clift (2416711)" userId="S::2416711@student.uwtsd.ac.uk::7e6192bc-7a19-4f26-ab16-6f819fbc7bf0" providerId="AD" clId="Web-{98A64DB4-3D2E-2A7F-54F7-9DC1DC32E33B}" dt="2026-05-05T13:31:17.961" v="283" actId="20577"/>
          <ac:spMkLst>
            <pc:docMk/>
            <pc:sldMk cId="348780762" sldId="260"/>
            <ac:spMk id="5" creationId="{5675EEFA-FBF3-BB01-78C9-5E1E79C3E908}"/>
          </ac:spMkLst>
        </pc:spChg>
      </pc:sldChg>
      <pc:sldChg chg="modSp">
        <pc:chgData name="Ethan Clift (2416711)" userId="S::2416711@student.uwtsd.ac.uk::7e6192bc-7a19-4f26-ab16-6f819fbc7bf0" providerId="AD" clId="Web-{98A64DB4-3D2E-2A7F-54F7-9DC1DC32E33B}" dt="2026-05-05T13:31:35.321" v="288" actId="20577"/>
        <pc:sldMkLst>
          <pc:docMk/>
          <pc:sldMk cId="988641264" sldId="261"/>
        </pc:sldMkLst>
        <pc:spChg chg="mod">
          <ac:chgData name="Ethan Clift (2416711)" userId="S::2416711@student.uwtsd.ac.uk::7e6192bc-7a19-4f26-ab16-6f819fbc7bf0" providerId="AD" clId="Web-{98A64DB4-3D2E-2A7F-54F7-9DC1DC32E33B}" dt="2026-05-05T13:31:24.258" v="285" actId="20577"/>
          <ac:spMkLst>
            <pc:docMk/>
            <pc:sldMk cId="988641264" sldId="261"/>
            <ac:spMk id="2" creationId="{3B3C2D47-95EA-28F6-4AF2-540AE31D7A04}"/>
          </ac:spMkLst>
        </pc:spChg>
        <pc:spChg chg="mod">
          <ac:chgData name="Ethan Clift (2416711)" userId="S::2416711@student.uwtsd.ac.uk::7e6192bc-7a19-4f26-ab16-6f819fbc7bf0" providerId="AD" clId="Web-{98A64DB4-3D2E-2A7F-54F7-9DC1DC32E33B}" dt="2026-05-05T13:31:28.539" v="286" actId="20577"/>
          <ac:spMkLst>
            <pc:docMk/>
            <pc:sldMk cId="988641264" sldId="261"/>
            <ac:spMk id="3" creationId="{EE19BD90-8E7F-6FBF-3415-563A965D68F7}"/>
          </ac:spMkLst>
        </pc:spChg>
        <pc:spChg chg="mod">
          <ac:chgData name="Ethan Clift (2416711)" userId="S::2416711@student.uwtsd.ac.uk::7e6192bc-7a19-4f26-ab16-6f819fbc7bf0" providerId="AD" clId="Web-{98A64DB4-3D2E-2A7F-54F7-9DC1DC32E33B}" dt="2026-05-05T13:31:35.321" v="288" actId="20577"/>
          <ac:spMkLst>
            <pc:docMk/>
            <pc:sldMk cId="988641264" sldId="261"/>
            <ac:spMk id="5" creationId="{52AB740A-B637-404D-9D1E-6F3CCC7FBC68}"/>
          </ac:spMkLst>
        </pc:spChg>
      </pc:sldChg>
      <pc:sldChg chg="modSp">
        <pc:chgData name="Ethan Clift (2416711)" userId="S::2416711@student.uwtsd.ac.uk::7e6192bc-7a19-4f26-ab16-6f819fbc7bf0" providerId="AD" clId="Web-{98A64DB4-3D2E-2A7F-54F7-9DC1DC32E33B}" dt="2026-05-05T13:31:53.321" v="291" actId="20577"/>
        <pc:sldMkLst>
          <pc:docMk/>
          <pc:sldMk cId="1298365843" sldId="262"/>
        </pc:sldMkLst>
        <pc:spChg chg="mod">
          <ac:chgData name="Ethan Clift (2416711)" userId="S::2416711@student.uwtsd.ac.uk::7e6192bc-7a19-4f26-ab16-6f819fbc7bf0" providerId="AD" clId="Web-{98A64DB4-3D2E-2A7F-54F7-9DC1DC32E33B}" dt="2026-05-05T13:31:40.493" v="289" actId="20577"/>
          <ac:spMkLst>
            <pc:docMk/>
            <pc:sldMk cId="1298365843" sldId="262"/>
            <ac:spMk id="2" creationId="{8E4A2E80-165F-8523-1B7F-D2429F33B280}"/>
          </ac:spMkLst>
        </pc:spChg>
        <pc:spChg chg="mod">
          <ac:chgData name="Ethan Clift (2416711)" userId="S::2416711@student.uwtsd.ac.uk::7e6192bc-7a19-4f26-ab16-6f819fbc7bf0" providerId="AD" clId="Web-{98A64DB4-3D2E-2A7F-54F7-9DC1DC32E33B}" dt="2026-05-05T13:31:46.212" v="290" actId="20577"/>
          <ac:spMkLst>
            <pc:docMk/>
            <pc:sldMk cId="1298365843" sldId="262"/>
            <ac:spMk id="3" creationId="{EEF6A6B2-C125-39D3-186D-C819159AB1AE}"/>
          </ac:spMkLst>
        </pc:spChg>
        <pc:spChg chg="mod">
          <ac:chgData name="Ethan Clift (2416711)" userId="S::2416711@student.uwtsd.ac.uk::7e6192bc-7a19-4f26-ab16-6f819fbc7bf0" providerId="AD" clId="Web-{98A64DB4-3D2E-2A7F-54F7-9DC1DC32E33B}" dt="2026-05-05T13:31:53.321" v="291" actId="20577"/>
          <ac:spMkLst>
            <pc:docMk/>
            <pc:sldMk cId="1298365843" sldId="262"/>
            <ac:spMk id="5" creationId="{97C06BC7-9C14-F47D-B909-8C7A64C1F929}"/>
          </ac:spMkLst>
        </pc:spChg>
      </pc:sldChg>
      <pc:sldChg chg="modSp">
        <pc:chgData name="Ethan Clift (2416711)" userId="S::2416711@student.uwtsd.ac.uk::7e6192bc-7a19-4f26-ab16-6f819fbc7bf0" providerId="AD" clId="Web-{98A64DB4-3D2E-2A7F-54F7-9DC1DC32E33B}" dt="2026-05-05T13:32:12.947" v="296" actId="20577"/>
        <pc:sldMkLst>
          <pc:docMk/>
          <pc:sldMk cId="2502173981" sldId="263"/>
        </pc:sldMkLst>
        <pc:spChg chg="mod">
          <ac:chgData name="Ethan Clift (2416711)" userId="S::2416711@student.uwtsd.ac.uk::7e6192bc-7a19-4f26-ab16-6f819fbc7bf0" providerId="AD" clId="Web-{98A64DB4-3D2E-2A7F-54F7-9DC1DC32E33B}" dt="2026-05-05T13:32:08.275" v="295" actId="20577"/>
          <ac:spMkLst>
            <pc:docMk/>
            <pc:sldMk cId="2502173981" sldId="263"/>
            <ac:spMk id="2" creationId="{778E61B6-3922-B5B7-1E12-638E0E3C8BE7}"/>
          </ac:spMkLst>
        </pc:spChg>
        <pc:spChg chg="mod">
          <ac:chgData name="Ethan Clift (2416711)" userId="S::2416711@student.uwtsd.ac.uk::7e6192bc-7a19-4f26-ab16-6f819fbc7bf0" providerId="AD" clId="Web-{98A64DB4-3D2E-2A7F-54F7-9DC1DC32E33B}" dt="2026-05-05T13:32:02.040" v="294" actId="20577"/>
          <ac:spMkLst>
            <pc:docMk/>
            <pc:sldMk cId="2502173981" sldId="263"/>
            <ac:spMk id="3" creationId="{BF407DF8-0330-5BF7-688D-A3DE3B220664}"/>
          </ac:spMkLst>
        </pc:spChg>
        <pc:spChg chg="mod">
          <ac:chgData name="Ethan Clift (2416711)" userId="S::2416711@student.uwtsd.ac.uk::7e6192bc-7a19-4f26-ab16-6f819fbc7bf0" providerId="AD" clId="Web-{98A64DB4-3D2E-2A7F-54F7-9DC1DC32E33B}" dt="2026-05-05T13:32:12.947" v="296" actId="20577"/>
          <ac:spMkLst>
            <pc:docMk/>
            <pc:sldMk cId="2502173981" sldId="263"/>
            <ac:spMk id="4" creationId="{6BC400E3-3708-5B59-49F5-8EC4EDCC7B98}"/>
          </ac:spMkLst>
        </pc:spChg>
      </pc:sldChg>
      <pc:sldChg chg="modSp">
        <pc:chgData name="Ethan Clift (2416711)" userId="S::2416711@student.uwtsd.ac.uk::7e6192bc-7a19-4f26-ab16-6f819fbc7bf0" providerId="AD" clId="Web-{98A64DB4-3D2E-2A7F-54F7-9DC1DC32E33B}" dt="2026-05-05T13:32:37.135" v="303" actId="20577"/>
        <pc:sldMkLst>
          <pc:docMk/>
          <pc:sldMk cId="3409382305" sldId="267"/>
        </pc:sldMkLst>
        <pc:spChg chg="mod">
          <ac:chgData name="Ethan Clift (2416711)" userId="S::2416711@student.uwtsd.ac.uk::7e6192bc-7a19-4f26-ab16-6f819fbc7bf0" providerId="AD" clId="Web-{98A64DB4-3D2E-2A7F-54F7-9DC1DC32E33B}" dt="2026-05-05T13:32:20.025" v="297" actId="20577"/>
          <ac:spMkLst>
            <pc:docMk/>
            <pc:sldMk cId="3409382305" sldId="267"/>
            <ac:spMk id="2" creationId="{26874949-2D89-8B7E-ACAA-F1F778BAC260}"/>
          </ac:spMkLst>
        </pc:spChg>
        <pc:spChg chg="mod">
          <ac:chgData name="Ethan Clift (2416711)" userId="S::2416711@student.uwtsd.ac.uk::7e6192bc-7a19-4f26-ab16-6f819fbc7bf0" providerId="AD" clId="Web-{98A64DB4-3D2E-2A7F-54F7-9DC1DC32E33B}" dt="2026-05-05T13:32:37.135" v="303" actId="20577"/>
          <ac:spMkLst>
            <pc:docMk/>
            <pc:sldMk cId="3409382305" sldId="267"/>
            <ac:spMk id="6" creationId="{23CA4367-7BAE-5C5D-0095-824063995A05}"/>
          </ac:spMkLst>
        </pc:spChg>
        <pc:spChg chg="mod">
          <ac:chgData name="Ethan Clift (2416711)" userId="S::2416711@student.uwtsd.ac.uk::7e6192bc-7a19-4f26-ab16-6f819fbc7bf0" providerId="AD" clId="Web-{98A64DB4-3D2E-2A7F-54F7-9DC1DC32E33B}" dt="2026-05-05T13:32:32.760" v="302" actId="20577"/>
          <ac:spMkLst>
            <pc:docMk/>
            <pc:sldMk cId="3409382305" sldId="267"/>
            <ac:spMk id="7" creationId="{3A284BE8-399E-7603-0C84-4B75C7B86B34}"/>
          </ac:spMkLst>
        </pc:spChg>
      </pc:sldChg>
      <pc:sldChg chg="modSp">
        <pc:chgData name="Ethan Clift (2416711)" userId="S::2416711@student.uwtsd.ac.uk::7e6192bc-7a19-4f26-ab16-6f819fbc7bf0" providerId="AD" clId="Web-{98A64DB4-3D2E-2A7F-54F7-9DC1DC32E33B}" dt="2026-05-05T13:32:48.339" v="307" actId="20577"/>
        <pc:sldMkLst>
          <pc:docMk/>
          <pc:sldMk cId="4092369711" sldId="268"/>
        </pc:sldMkLst>
        <pc:spChg chg="mod">
          <ac:chgData name="Ethan Clift (2416711)" userId="S::2416711@student.uwtsd.ac.uk::7e6192bc-7a19-4f26-ab16-6f819fbc7bf0" providerId="AD" clId="Web-{98A64DB4-3D2E-2A7F-54F7-9DC1DC32E33B}" dt="2026-05-05T13:32:42.573" v="304" actId="20577"/>
          <ac:spMkLst>
            <pc:docMk/>
            <pc:sldMk cId="4092369711" sldId="268"/>
            <ac:spMk id="2" creationId="{F9247097-C103-9D0C-1797-157A040094D0}"/>
          </ac:spMkLst>
        </pc:spChg>
        <pc:spChg chg="mod">
          <ac:chgData name="Ethan Clift (2416711)" userId="S::2416711@student.uwtsd.ac.uk::7e6192bc-7a19-4f26-ab16-6f819fbc7bf0" providerId="AD" clId="Web-{98A64DB4-3D2E-2A7F-54F7-9DC1DC32E33B}" dt="2026-05-05T13:32:48.339" v="307" actId="20577"/>
          <ac:spMkLst>
            <pc:docMk/>
            <pc:sldMk cId="4092369711" sldId="268"/>
            <ac:spMk id="3" creationId="{79DAB837-E0D5-383D-0475-80489ADA0151}"/>
          </ac:spMkLst>
        </pc:spChg>
      </pc:sldChg>
      <pc:sldChg chg="modSp">
        <pc:chgData name="Ethan Clift (2416711)" userId="S::2416711@student.uwtsd.ac.uk::7e6192bc-7a19-4f26-ab16-6f819fbc7bf0" providerId="AD" clId="Web-{98A64DB4-3D2E-2A7F-54F7-9DC1DC32E33B}" dt="2026-05-05T13:34:55.451" v="332" actId="20577"/>
        <pc:sldMkLst>
          <pc:docMk/>
          <pc:sldMk cId="3505294396" sldId="271"/>
        </pc:sldMkLst>
        <pc:spChg chg="mod">
          <ac:chgData name="Ethan Clift (2416711)" userId="S::2416711@student.uwtsd.ac.uk::7e6192bc-7a19-4f26-ab16-6f819fbc7bf0" providerId="AD" clId="Web-{98A64DB4-3D2E-2A7F-54F7-9DC1DC32E33B}" dt="2026-05-05T13:34:46.685" v="331" actId="20577"/>
          <ac:spMkLst>
            <pc:docMk/>
            <pc:sldMk cId="3505294396" sldId="271"/>
            <ac:spMk id="2" creationId="{A053FA5B-54A6-56BF-5C57-E867BEC83C52}"/>
          </ac:spMkLst>
        </pc:spChg>
        <pc:spChg chg="mod">
          <ac:chgData name="Ethan Clift (2416711)" userId="S::2416711@student.uwtsd.ac.uk::7e6192bc-7a19-4f26-ab16-6f819fbc7bf0" providerId="AD" clId="Web-{98A64DB4-3D2E-2A7F-54F7-9DC1DC32E33B}" dt="2026-05-05T13:34:39.576" v="329" actId="20577"/>
          <ac:spMkLst>
            <pc:docMk/>
            <pc:sldMk cId="3505294396" sldId="271"/>
            <ac:spMk id="3" creationId="{C01D23E0-0E73-EF6A-DE1E-C92521B61313}"/>
          </ac:spMkLst>
        </pc:spChg>
        <pc:spChg chg="mod">
          <ac:chgData name="Ethan Clift (2416711)" userId="S::2416711@student.uwtsd.ac.uk::7e6192bc-7a19-4f26-ab16-6f819fbc7bf0" providerId="AD" clId="Web-{98A64DB4-3D2E-2A7F-54F7-9DC1DC32E33B}" dt="2026-05-05T13:34:55.451" v="332" actId="20577"/>
          <ac:spMkLst>
            <pc:docMk/>
            <pc:sldMk cId="3505294396" sldId="271"/>
            <ac:spMk id="5" creationId="{5E5BDB04-9CA0-F0E0-9FA5-FCD030682252}"/>
          </ac:spMkLst>
        </pc:spChg>
      </pc:sldChg>
      <pc:sldChg chg="modSp">
        <pc:chgData name="Ethan Clift (2416711)" userId="S::2416711@student.uwtsd.ac.uk::7e6192bc-7a19-4f26-ab16-6f819fbc7bf0" providerId="AD" clId="Web-{98A64DB4-3D2E-2A7F-54F7-9DC1DC32E33B}" dt="2026-05-05T13:35:05.482" v="333" actId="20577"/>
        <pc:sldMkLst>
          <pc:docMk/>
          <pc:sldMk cId="3370031364" sldId="272"/>
        </pc:sldMkLst>
        <pc:spChg chg="mod">
          <ac:chgData name="Ethan Clift (2416711)" userId="S::2416711@student.uwtsd.ac.uk::7e6192bc-7a19-4f26-ab16-6f819fbc7bf0" providerId="AD" clId="Web-{98A64DB4-3D2E-2A7F-54F7-9DC1DC32E33B}" dt="2026-05-05T13:35:05.482" v="333" actId="20577"/>
          <ac:spMkLst>
            <pc:docMk/>
            <pc:sldMk cId="3370031364" sldId="272"/>
            <ac:spMk id="2" creationId="{30075D1E-56DD-9326-C149-58B931A4A7EC}"/>
          </ac:spMkLst>
        </pc:spChg>
      </pc:sldChg>
      <pc:sldChg chg="modSp">
        <pc:chgData name="Ethan Clift (2416711)" userId="S::2416711@student.uwtsd.ac.uk::7e6192bc-7a19-4f26-ab16-6f819fbc7bf0" providerId="AD" clId="Web-{98A64DB4-3D2E-2A7F-54F7-9DC1DC32E33B}" dt="2026-05-05T13:35:35.280" v="335" actId="20577"/>
        <pc:sldMkLst>
          <pc:docMk/>
          <pc:sldMk cId="3841549272" sldId="274"/>
        </pc:sldMkLst>
        <pc:spChg chg="mod">
          <ac:chgData name="Ethan Clift (2416711)" userId="S::2416711@student.uwtsd.ac.uk::7e6192bc-7a19-4f26-ab16-6f819fbc7bf0" providerId="AD" clId="Web-{98A64DB4-3D2E-2A7F-54F7-9DC1DC32E33B}" dt="2026-05-05T13:35:35.280" v="335" actId="20577"/>
          <ac:spMkLst>
            <pc:docMk/>
            <pc:sldMk cId="3841549272" sldId="274"/>
            <ac:spMk id="2" creationId="{241E7E58-A7D0-727C-F8CC-AADB6A377A84}"/>
          </ac:spMkLst>
        </pc:spChg>
        <pc:spChg chg="mod">
          <ac:chgData name="Ethan Clift (2416711)" userId="S::2416711@student.uwtsd.ac.uk::7e6192bc-7a19-4f26-ab16-6f819fbc7bf0" providerId="AD" clId="Web-{98A64DB4-3D2E-2A7F-54F7-9DC1DC32E33B}" dt="2026-05-05T13:35:27.280" v="334" actId="20577"/>
          <ac:spMkLst>
            <pc:docMk/>
            <pc:sldMk cId="3841549272" sldId="274"/>
            <ac:spMk id="3" creationId="{32529EED-0B1E-7701-58F2-4B01797D667C}"/>
          </ac:spMkLst>
        </pc:spChg>
      </pc:sldChg>
      <pc:sldChg chg="modSp">
        <pc:chgData name="Ethan Clift (2416711)" userId="S::2416711@student.uwtsd.ac.uk::7e6192bc-7a19-4f26-ab16-6f819fbc7bf0" providerId="AD" clId="Web-{98A64DB4-3D2E-2A7F-54F7-9DC1DC32E33B}" dt="2026-05-05T13:59:07.148" v="688" actId="20577"/>
        <pc:sldMkLst>
          <pc:docMk/>
          <pc:sldMk cId="3617093844" sldId="275"/>
        </pc:sldMkLst>
        <pc:spChg chg="mod">
          <ac:chgData name="Ethan Clift (2416711)" userId="S::2416711@student.uwtsd.ac.uk::7e6192bc-7a19-4f26-ab16-6f819fbc7bf0" providerId="AD" clId="Web-{98A64DB4-3D2E-2A7F-54F7-9DC1DC32E33B}" dt="2026-05-05T13:28:58.330" v="255" actId="20577"/>
          <ac:spMkLst>
            <pc:docMk/>
            <pc:sldMk cId="3617093844" sldId="275"/>
            <ac:spMk id="2" creationId="{015D003E-02C8-1EA7-001E-64F3352A964F}"/>
          </ac:spMkLst>
        </pc:spChg>
        <pc:spChg chg="mod">
          <ac:chgData name="Ethan Clift (2416711)" userId="S::2416711@student.uwtsd.ac.uk::7e6192bc-7a19-4f26-ab16-6f819fbc7bf0" providerId="AD" clId="Web-{98A64DB4-3D2E-2A7F-54F7-9DC1DC32E33B}" dt="2026-05-05T13:59:07.148" v="688" actId="20577"/>
          <ac:spMkLst>
            <pc:docMk/>
            <pc:sldMk cId="3617093844" sldId="275"/>
            <ac:spMk id="3" creationId="{0E27AF48-0DEC-83EC-8797-806702FF89AE}"/>
          </ac:spMkLst>
        </pc:spChg>
        <pc:spChg chg="mod">
          <ac:chgData name="Ethan Clift (2416711)" userId="S::2416711@student.uwtsd.ac.uk::7e6192bc-7a19-4f26-ab16-6f819fbc7bf0" providerId="AD" clId="Web-{98A64DB4-3D2E-2A7F-54F7-9DC1DC32E33B}" dt="2026-05-05T13:29:20.628" v="257" actId="20577"/>
          <ac:spMkLst>
            <pc:docMk/>
            <pc:sldMk cId="3617093844" sldId="275"/>
            <ac:spMk id="4" creationId="{F7789A39-2F74-D44B-7C3B-38412A32ACC5}"/>
          </ac:spMkLst>
        </pc:spChg>
      </pc:sldChg>
      <pc:sldChg chg="modSp">
        <pc:chgData name="Ethan Clift (2416711)" userId="S::2416711@student.uwtsd.ac.uk::7e6192bc-7a19-4f26-ab16-6f819fbc7bf0" providerId="AD" clId="Web-{98A64DB4-3D2E-2A7F-54F7-9DC1DC32E33B}" dt="2026-05-05T13:33:07.964" v="310" actId="20577"/>
        <pc:sldMkLst>
          <pc:docMk/>
          <pc:sldMk cId="2057020396" sldId="276"/>
        </pc:sldMkLst>
        <pc:spChg chg="mod">
          <ac:chgData name="Ethan Clift (2416711)" userId="S::2416711@student.uwtsd.ac.uk::7e6192bc-7a19-4f26-ab16-6f819fbc7bf0" providerId="AD" clId="Web-{98A64DB4-3D2E-2A7F-54F7-9DC1DC32E33B}" dt="2026-05-05T13:33:03.620" v="309" actId="20577"/>
          <ac:spMkLst>
            <pc:docMk/>
            <pc:sldMk cId="2057020396" sldId="276"/>
            <ac:spMk id="2" creationId="{5548DA45-0610-9781-9A3E-AF8B83E05E05}"/>
          </ac:spMkLst>
        </pc:spChg>
        <pc:spChg chg="mod">
          <ac:chgData name="Ethan Clift (2416711)" userId="S::2416711@student.uwtsd.ac.uk::7e6192bc-7a19-4f26-ab16-6f819fbc7bf0" providerId="AD" clId="Web-{98A64DB4-3D2E-2A7F-54F7-9DC1DC32E33B}" dt="2026-05-05T13:32:58.776" v="308" actId="20577"/>
          <ac:spMkLst>
            <pc:docMk/>
            <pc:sldMk cId="2057020396" sldId="276"/>
            <ac:spMk id="3" creationId="{0686CDAF-E7EF-71B7-0DAC-B41A82BDA494}"/>
          </ac:spMkLst>
        </pc:spChg>
        <pc:spChg chg="mod">
          <ac:chgData name="Ethan Clift (2416711)" userId="S::2416711@student.uwtsd.ac.uk::7e6192bc-7a19-4f26-ab16-6f819fbc7bf0" providerId="AD" clId="Web-{98A64DB4-3D2E-2A7F-54F7-9DC1DC32E33B}" dt="2026-05-05T13:33:07.964" v="310" actId="20577"/>
          <ac:spMkLst>
            <pc:docMk/>
            <pc:sldMk cId="2057020396" sldId="276"/>
            <ac:spMk id="4" creationId="{829A24E2-742C-71FC-B5DD-15F32A063C78}"/>
          </ac:spMkLst>
        </pc:spChg>
      </pc:sldChg>
      <pc:sldChg chg="modSp">
        <pc:chgData name="Ethan Clift (2416711)" userId="S::2416711@student.uwtsd.ac.uk::7e6192bc-7a19-4f26-ab16-6f819fbc7bf0" providerId="AD" clId="Web-{98A64DB4-3D2E-2A7F-54F7-9DC1DC32E33B}" dt="2026-05-05T13:33:24.230" v="313" actId="20577"/>
        <pc:sldMkLst>
          <pc:docMk/>
          <pc:sldMk cId="587873642" sldId="278"/>
        </pc:sldMkLst>
        <pc:spChg chg="mod">
          <ac:chgData name="Ethan Clift (2416711)" userId="S::2416711@student.uwtsd.ac.uk::7e6192bc-7a19-4f26-ab16-6f819fbc7bf0" providerId="AD" clId="Web-{98A64DB4-3D2E-2A7F-54F7-9DC1DC32E33B}" dt="2026-05-05T13:33:14.886" v="311" actId="20577"/>
          <ac:spMkLst>
            <pc:docMk/>
            <pc:sldMk cId="587873642" sldId="278"/>
            <ac:spMk id="2" creationId="{F07E05E4-EFD9-36AE-3EE6-D00299377357}"/>
          </ac:spMkLst>
        </pc:spChg>
        <pc:spChg chg="mod">
          <ac:chgData name="Ethan Clift (2416711)" userId="S::2416711@student.uwtsd.ac.uk::7e6192bc-7a19-4f26-ab16-6f819fbc7bf0" providerId="AD" clId="Web-{98A64DB4-3D2E-2A7F-54F7-9DC1DC32E33B}" dt="2026-05-05T13:33:24.230" v="313" actId="20577"/>
          <ac:spMkLst>
            <pc:docMk/>
            <pc:sldMk cId="587873642" sldId="278"/>
            <ac:spMk id="3" creationId="{CC0CDDCF-A558-61F0-AA79-F6F8D3BB7056}"/>
          </ac:spMkLst>
        </pc:spChg>
        <pc:spChg chg="mod">
          <ac:chgData name="Ethan Clift (2416711)" userId="S::2416711@student.uwtsd.ac.uk::7e6192bc-7a19-4f26-ab16-6f819fbc7bf0" providerId="AD" clId="Web-{98A64DB4-3D2E-2A7F-54F7-9DC1DC32E33B}" dt="2026-05-05T13:33:18.855" v="312" actId="20577"/>
          <ac:spMkLst>
            <pc:docMk/>
            <pc:sldMk cId="587873642" sldId="278"/>
            <ac:spMk id="5" creationId="{CE116B1A-6C40-DD96-9FB8-3AF69F6FDF5C}"/>
          </ac:spMkLst>
        </pc:spChg>
      </pc:sldChg>
      <pc:sldChg chg="modSp">
        <pc:chgData name="Ethan Clift (2416711)" userId="S::2416711@student.uwtsd.ac.uk::7e6192bc-7a19-4f26-ab16-6f819fbc7bf0" providerId="AD" clId="Web-{98A64DB4-3D2E-2A7F-54F7-9DC1DC32E33B}" dt="2026-05-05T13:34:21.435" v="326" actId="20577"/>
        <pc:sldMkLst>
          <pc:docMk/>
          <pc:sldMk cId="1784863281" sldId="279"/>
        </pc:sldMkLst>
        <pc:spChg chg="mod">
          <ac:chgData name="Ethan Clift (2416711)" userId="S::2416711@student.uwtsd.ac.uk::7e6192bc-7a19-4f26-ab16-6f819fbc7bf0" providerId="AD" clId="Web-{98A64DB4-3D2E-2A7F-54F7-9DC1DC32E33B}" dt="2026-05-05T13:34:13.653" v="324" actId="20577"/>
          <ac:spMkLst>
            <pc:docMk/>
            <pc:sldMk cId="1784863281" sldId="279"/>
            <ac:spMk id="2" creationId="{451A1A5B-9D22-D450-6528-8DA1108F578D}"/>
          </ac:spMkLst>
        </pc:spChg>
        <pc:spChg chg="mod">
          <ac:chgData name="Ethan Clift (2416711)" userId="S::2416711@student.uwtsd.ac.uk::7e6192bc-7a19-4f26-ab16-6f819fbc7bf0" providerId="AD" clId="Web-{98A64DB4-3D2E-2A7F-54F7-9DC1DC32E33B}" dt="2026-05-05T13:34:17.200" v="325" actId="20577"/>
          <ac:spMkLst>
            <pc:docMk/>
            <pc:sldMk cId="1784863281" sldId="279"/>
            <ac:spMk id="3" creationId="{0F4CA24E-C41A-C1F8-F94A-C28097DDB543}"/>
          </ac:spMkLst>
        </pc:spChg>
        <pc:spChg chg="mod">
          <ac:chgData name="Ethan Clift (2416711)" userId="S::2416711@student.uwtsd.ac.uk::7e6192bc-7a19-4f26-ab16-6f819fbc7bf0" providerId="AD" clId="Web-{98A64DB4-3D2E-2A7F-54F7-9DC1DC32E33B}" dt="2026-05-05T13:34:21.435" v="326" actId="20577"/>
          <ac:spMkLst>
            <pc:docMk/>
            <pc:sldMk cId="1784863281" sldId="279"/>
            <ac:spMk id="5" creationId="{83910349-EEB0-FC76-3513-D2994AE167C6}"/>
          </ac:spMkLst>
        </pc:spChg>
      </pc:sldChg>
      <pc:sldChg chg="modSp">
        <pc:chgData name="Ethan Clift (2416711)" userId="S::2416711@student.uwtsd.ac.uk::7e6192bc-7a19-4f26-ab16-6f819fbc7bf0" providerId="AD" clId="Web-{98A64DB4-3D2E-2A7F-54F7-9DC1DC32E33B}" dt="2026-05-05T13:33:46.996" v="319" actId="20577"/>
        <pc:sldMkLst>
          <pc:docMk/>
          <pc:sldMk cId="3000585811" sldId="280"/>
        </pc:sldMkLst>
        <pc:spChg chg="mod">
          <ac:chgData name="Ethan Clift (2416711)" userId="S::2416711@student.uwtsd.ac.uk::7e6192bc-7a19-4f26-ab16-6f819fbc7bf0" providerId="AD" clId="Web-{98A64DB4-3D2E-2A7F-54F7-9DC1DC32E33B}" dt="2026-05-05T13:33:35.887" v="317" actId="20577"/>
          <ac:spMkLst>
            <pc:docMk/>
            <pc:sldMk cId="3000585811" sldId="280"/>
            <ac:spMk id="2" creationId="{B78057BD-791C-FC23-6B1E-5A8210800A3C}"/>
          </ac:spMkLst>
        </pc:spChg>
        <pc:spChg chg="mod">
          <ac:chgData name="Ethan Clift (2416711)" userId="S::2416711@student.uwtsd.ac.uk::7e6192bc-7a19-4f26-ab16-6f819fbc7bf0" providerId="AD" clId="Web-{98A64DB4-3D2E-2A7F-54F7-9DC1DC32E33B}" dt="2026-05-05T13:33:38.934" v="318" actId="20577"/>
          <ac:spMkLst>
            <pc:docMk/>
            <pc:sldMk cId="3000585811" sldId="280"/>
            <ac:spMk id="3" creationId="{01D62201-6D42-543B-5F1C-78F328C652A3}"/>
          </ac:spMkLst>
        </pc:spChg>
        <pc:spChg chg="mod">
          <ac:chgData name="Ethan Clift (2416711)" userId="S::2416711@student.uwtsd.ac.uk::7e6192bc-7a19-4f26-ab16-6f819fbc7bf0" providerId="AD" clId="Web-{98A64DB4-3D2E-2A7F-54F7-9DC1DC32E33B}" dt="2026-05-05T13:33:46.996" v="319" actId="20577"/>
          <ac:spMkLst>
            <pc:docMk/>
            <pc:sldMk cId="3000585811" sldId="280"/>
            <ac:spMk id="5" creationId="{3B4C1BF0-C5E4-9F3B-7FE1-5711378E0EDA}"/>
          </ac:spMkLst>
        </pc:spChg>
      </pc:sldChg>
      <pc:sldChg chg="modSp">
        <pc:chgData name="Ethan Clift (2416711)" userId="S::2416711@student.uwtsd.ac.uk::7e6192bc-7a19-4f26-ab16-6f819fbc7bf0" providerId="AD" clId="Web-{98A64DB4-3D2E-2A7F-54F7-9DC1DC32E33B}" dt="2026-05-05T13:34:05.669" v="323" actId="20577"/>
        <pc:sldMkLst>
          <pc:docMk/>
          <pc:sldMk cId="1838758846" sldId="281"/>
        </pc:sldMkLst>
        <pc:spChg chg="mod">
          <ac:chgData name="Ethan Clift (2416711)" userId="S::2416711@student.uwtsd.ac.uk::7e6192bc-7a19-4f26-ab16-6f819fbc7bf0" providerId="AD" clId="Web-{98A64DB4-3D2E-2A7F-54F7-9DC1DC32E33B}" dt="2026-05-05T13:33:59.919" v="322" actId="20577"/>
          <ac:spMkLst>
            <pc:docMk/>
            <pc:sldMk cId="1838758846" sldId="281"/>
            <ac:spMk id="2" creationId="{3AD3609E-5C93-88E9-406C-B9AD9E443DFB}"/>
          </ac:spMkLst>
        </pc:spChg>
        <pc:spChg chg="mod">
          <ac:chgData name="Ethan Clift (2416711)" userId="S::2416711@student.uwtsd.ac.uk::7e6192bc-7a19-4f26-ab16-6f819fbc7bf0" providerId="AD" clId="Web-{98A64DB4-3D2E-2A7F-54F7-9DC1DC32E33B}" dt="2026-05-05T13:33:56.090" v="321" actId="20577"/>
          <ac:spMkLst>
            <pc:docMk/>
            <pc:sldMk cId="1838758846" sldId="281"/>
            <ac:spMk id="3" creationId="{993C3C8C-77B5-2C63-BDAD-2B5718CC3CB5}"/>
          </ac:spMkLst>
        </pc:spChg>
        <pc:spChg chg="mod">
          <ac:chgData name="Ethan Clift (2416711)" userId="S::2416711@student.uwtsd.ac.uk::7e6192bc-7a19-4f26-ab16-6f819fbc7bf0" providerId="AD" clId="Web-{98A64DB4-3D2E-2A7F-54F7-9DC1DC32E33B}" dt="2026-05-05T13:34:05.669" v="323" actId="20577"/>
          <ac:spMkLst>
            <pc:docMk/>
            <pc:sldMk cId="1838758846" sldId="281"/>
            <ac:spMk id="5" creationId="{8FF38E85-0A9E-D533-F726-8B874461FCFB}"/>
          </ac:spMkLst>
        </pc:spChg>
      </pc:sldChg>
      <pc:sldChg chg="modSp">
        <pc:chgData name="Ethan Clift (2416711)" userId="S::2416711@student.uwtsd.ac.uk::7e6192bc-7a19-4f26-ab16-6f819fbc7bf0" providerId="AD" clId="Web-{98A64DB4-3D2E-2A7F-54F7-9DC1DC32E33B}" dt="2026-05-05T13:28:47.657" v="253" actId="20577"/>
        <pc:sldMkLst>
          <pc:docMk/>
          <pc:sldMk cId="1282831209" sldId="288"/>
        </pc:sldMkLst>
        <pc:spChg chg="mod">
          <ac:chgData name="Ethan Clift (2416711)" userId="S::2416711@student.uwtsd.ac.uk::7e6192bc-7a19-4f26-ab16-6f819fbc7bf0" providerId="AD" clId="Web-{98A64DB4-3D2E-2A7F-54F7-9DC1DC32E33B}" dt="2026-05-05T13:28:37.423" v="252" actId="20577"/>
          <ac:spMkLst>
            <pc:docMk/>
            <pc:sldMk cId="1282831209" sldId="288"/>
            <ac:spMk id="2" creationId="{0D847628-A0CF-C340-F879-25E995501E93}"/>
          </ac:spMkLst>
        </pc:spChg>
        <pc:spChg chg="mod">
          <ac:chgData name="Ethan Clift (2416711)" userId="S::2416711@student.uwtsd.ac.uk::7e6192bc-7a19-4f26-ab16-6f819fbc7bf0" providerId="AD" clId="Web-{98A64DB4-3D2E-2A7F-54F7-9DC1DC32E33B}" dt="2026-05-05T13:28:47.657" v="253" actId="20577"/>
          <ac:spMkLst>
            <pc:docMk/>
            <pc:sldMk cId="1282831209" sldId="288"/>
            <ac:spMk id="3" creationId="{B70A8F1D-1648-6FCC-CFA1-3CC367923B0A}"/>
          </ac:spMkLst>
        </pc:spChg>
        <pc:spChg chg="mod">
          <ac:chgData name="Ethan Clift (2416711)" userId="S::2416711@student.uwtsd.ac.uk::7e6192bc-7a19-4f26-ab16-6f819fbc7bf0" providerId="AD" clId="Web-{98A64DB4-3D2E-2A7F-54F7-9DC1DC32E33B}" dt="2026-05-05T13:28:33.204" v="251" actId="20577"/>
          <ac:spMkLst>
            <pc:docMk/>
            <pc:sldMk cId="1282831209" sldId="288"/>
            <ac:spMk id="4" creationId="{1AB6E801-D96D-8575-28CF-47A13F50E0C5}"/>
          </ac:spMkLst>
        </pc:spChg>
      </pc:sldChg>
      <pc:sldChg chg="modSp">
        <pc:chgData name="Ethan Clift (2416711)" userId="S::2416711@student.uwtsd.ac.uk::7e6192bc-7a19-4f26-ab16-6f819fbc7bf0" providerId="AD" clId="Web-{98A64DB4-3D2E-2A7F-54F7-9DC1DC32E33B}" dt="2026-05-05T13:31:00.242" v="279" actId="20577"/>
        <pc:sldMkLst>
          <pc:docMk/>
          <pc:sldMk cId="2896130909" sldId="289"/>
        </pc:sldMkLst>
        <pc:spChg chg="mod">
          <ac:chgData name="Ethan Clift (2416711)" userId="S::2416711@student.uwtsd.ac.uk::7e6192bc-7a19-4f26-ab16-6f819fbc7bf0" providerId="AD" clId="Web-{98A64DB4-3D2E-2A7F-54F7-9DC1DC32E33B}" dt="2026-05-05T13:30:47.507" v="276" actId="20577"/>
          <ac:spMkLst>
            <pc:docMk/>
            <pc:sldMk cId="2896130909" sldId="289"/>
            <ac:spMk id="2" creationId="{8AC72B58-8D53-D73A-5833-53E814CF5F2B}"/>
          </ac:spMkLst>
        </pc:spChg>
        <pc:spChg chg="mod">
          <ac:chgData name="Ethan Clift (2416711)" userId="S::2416711@student.uwtsd.ac.uk::7e6192bc-7a19-4f26-ab16-6f819fbc7bf0" providerId="AD" clId="Web-{98A64DB4-3D2E-2A7F-54F7-9DC1DC32E33B}" dt="2026-05-05T13:30:52.476" v="277" actId="20577"/>
          <ac:spMkLst>
            <pc:docMk/>
            <pc:sldMk cId="2896130909" sldId="289"/>
            <ac:spMk id="6" creationId="{A46537E9-974A-13CE-2988-3310C9AD28C6}"/>
          </ac:spMkLst>
        </pc:spChg>
        <pc:spChg chg="mod">
          <ac:chgData name="Ethan Clift (2416711)" userId="S::2416711@student.uwtsd.ac.uk::7e6192bc-7a19-4f26-ab16-6f819fbc7bf0" providerId="AD" clId="Web-{98A64DB4-3D2E-2A7F-54F7-9DC1DC32E33B}" dt="2026-05-05T13:31:00.242" v="279" actId="20577"/>
          <ac:spMkLst>
            <pc:docMk/>
            <pc:sldMk cId="2896130909" sldId="289"/>
            <ac:spMk id="10" creationId="{D1003425-1792-A6CC-D396-DE86B5730BA5}"/>
          </ac:spMkLst>
        </pc:spChg>
      </pc:sldChg>
      <pc:sldChg chg="modSp">
        <pc:chgData name="Ethan Clift (2416711)" userId="S::2416711@student.uwtsd.ac.uk::7e6192bc-7a19-4f26-ab16-6f819fbc7bf0" providerId="AD" clId="Web-{98A64DB4-3D2E-2A7F-54F7-9DC1DC32E33B}" dt="2026-05-05T13:56:11.973" v="660" actId="20577"/>
        <pc:sldMkLst>
          <pc:docMk/>
          <pc:sldMk cId="2211592771" sldId="290"/>
        </pc:sldMkLst>
        <pc:spChg chg="mod">
          <ac:chgData name="Ethan Clift (2416711)" userId="S::2416711@student.uwtsd.ac.uk::7e6192bc-7a19-4f26-ab16-6f819fbc7bf0" providerId="AD" clId="Web-{98A64DB4-3D2E-2A7F-54F7-9DC1DC32E33B}" dt="2026-05-05T13:56:11.973" v="660" actId="20577"/>
          <ac:spMkLst>
            <pc:docMk/>
            <pc:sldMk cId="2211592771" sldId="290"/>
            <ac:spMk id="3" creationId="{6F8A972D-BE11-78D0-6F4F-C593923CF417}"/>
          </ac:spMkLst>
        </pc:spChg>
      </pc:sldChg>
      <pc:sldChg chg="addSp delSp modSp new mod setBg">
        <pc:chgData name="Ethan Clift (2416711)" userId="S::2416711@student.uwtsd.ac.uk::7e6192bc-7a19-4f26-ab16-6f819fbc7bf0" providerId="AD" clId="Web-{98A64DB4-3D2E-2A7F-54F7-9DC1DC32E33B}" dt="2026-05-05T14:00:32.837" v="691" actId="20577"/>
        <pc:sldMkLst>
          <pc:docMk/>
          <pc:sldMk cId="2203284893" sldId="291"/>
        </pc:sldMkLst>
        <pc:spChg chg="mod">
          <ac:chgData name="Ethan Clift (2416711)" userId="S::2416711@student.uwtsd.ac.uk::7e6192bc-7a19-4f26-ab16-6f819fbc7bf0" providerId="AD" clId="Web-{98A64DB4-3D2E-2A7F-54F7-9DC1DC32E33B}" dt="2026-05-05T13:29:46.348" v="265" actId="20577"/>
          <ac:spMkLst>
            <pc:docMk/>
            <pc:sldMk cId="2203284893" sldId="291"/>
            <ac:spMk id="2" creationId="{EAD1E96D-8A8B-11A9-ECCF-493EA94832DA}"/>
          </ac:spMkLst>
        </pc:spChg>
        <pc:spChg chg="mod">
          <ac:chgData name="Ethan Clift (2416711)" userId="S::2416711@student.uwtsd.ac.uk::7e6192bc-7a19-4f26-ab16-6f819fbc7bf0" providerId="AD" clId="Web-{98A64DB4-3D2E-2A7F-54F7-9DC1DC32E33B}" dt="2026-05-05T14:00:32.837" v="691" actId="20577"/>
          <ac:spMkLst>
            <pc:docMk/>
            <pc:sldMk cId="2203284893" sldId="291"/>
            <ac:spMk id="3" creationId="{40E34227-3828-DF25-B71C-9639C6816C61}"/>
          </ac:spMkLst>
        </pc:spChg>
        <pc:spChg chg="add mod">
          <ac:chgData name="Ethan Clift (2416711)" userId="S::2416711@student.uwtsd.ac.uk::7e6192bc-7a19-4f26-ab16-6f819fbc7bf0" providerId="AD" clId="Web-{98A64DB4-3D2E-2A7F-54F7-9DC1DC32E33B}" dt="2026-05-05T13:29:58.708" v="268" actId="20577"/>
          <ac:spMkLst>
            <pc:docMk/>
            <pc:sldMk cId="2203284893" sldId="291"/>
            <ac:spMk id="6" creationId="{B6257A3C-1253-82C9-0AF8-D745A31169F3}"/>
          </ac:spMkLst>
        </pc:spChg>
        <pc:spChg chg="add">
          <ac:chgData name="Ethan Clift (2416711)" userId="S::2416711@student.uwtsd.ac.uk::7e6192bc-7a19-4f26-ab16-6f819fbc7bf0" providerId="AD" clId="Web-{98A64DB4-3D2E-2A7F-54F7-9DC1DC32E33B}" dt="2026-05-05T13:25:32.181" v="214"/>
          <ac:spMkLst>
            <pc:docMk/>
            <pc:sldMk cId="2203284893" sldId="291"/>
            <ac:spMk id="27" creationId="{C3420C89-0B09-4632-A4AF-3971D08BF7A8}"/>
          </ac:spMkLst>
        </pc:spChg>
        <pc:spChg chg="add">
          <ac:chgData name="Ethan Clift (2416711)" userId="S::2416711@student.uwtsd.ac.uk::7e6192bc-7a19-4f26-ab16-6f819fbc7bf0" providerId="AD" clId="Web-{98A64DB4-3D2E-2A7F-54F7-9DC1DC32E33B}" dt="2026-05-05T13:25:32.181" v="214"/>
          <ac:spMkLst>
            <pc:docMk/>
            <pc:sldMk cId="2203284893" sldId="291"/>
            <ac:spMk id="29" creationId="{4E5CBA61-BF74-40B4-A3A8-366BBA626CCF}"/>
          </ac:spMkLst>
        </pc:spChg>
        <pc:grpChg chg="add">
          <ac:chgData name="Ethan Clift (2416711)" userId="S::2416711@student.uwtsd.ac.uk::7e6192bc-7a19-4f26-ab16-6f819fbc7bf0" providerId="AD" clId="Web-{98A64DB4-3D2E-2A7F-54F7-9DC1DC32E33B}" dt="2026-05-05T13:25:32.181" v="214"/>
          <ac:grpSpMkLst>
            <pc:docMk/>
            <pc:sldMk cId="2203284893" sldId="291"/>
            <ac:grpSpMk id="31" creationId="{AC27E70C-5470-4262-B9CE-AE52C51CF4C1}"/>
          </ac:grpSpMkLst>
        </pc:grpChg>
        <pc:grpChg chg="add">
          <ac:chgData name="Ethan Clift (2416711)" userId="S::2416711@student.uwtsd.ac.uk::7e6192bc-7a19-4f26-ab16-6f819fbc7bf0" providerId="AD" clId="Web-{98A64DB4-3D2E-2A7F-54F7-9DC1DC32E33B}" dt="2026-05-05T13:25:32.181" v="214"/>
          <ac:grpSpMkLst>
            <pc:docMk/>
            <pc:sldMk cId="2203284893" sldId="291"/>
            <ac:grpSpMk id="35" creationId="{E27AF472-EAE3-4572-AB69-B92BD10DBC6D}"/>
          </ac:grpSpMkLst>
        </pc:grpChg>
        <pc:picChg chg="add mod ord">
          <ac:chgData name="Ethan Clift (2416711)" userId="S::2416711@student.uwtsd.ac.uk::7e6192bc-7a19-4f26-ab16-6f819fbc7bf0" providerId="AD" clId="Web-{98A64DB4-3D2E-2A7F-54F7-9DC1DC32E33B}" dt="2026-05-05T13:26:43.418" v="224" actId="1076"/>
          <ac:picMkLst>
            <pc:docMk/>
            <pc:sldMk cId="2203284893" sldId="291"/>
            <ac:picMk id="4" creationId="{DDBEEC33-9CB7-A0EF-ACC2-7A3C20722D58}"/>
          </ac:picMkLst>
        </pc:picChg>
        <pc:picChg chg="add mod">
          <ac:chgData name="Ethan Clift (2416711)" userId="S::2416711@student.uwtsd.ac.uk::7e6192bc-7a19-4f26-ab16-6f819fbc7bf0" providerId="AD" clId="Web-{98A64DB4-3D2E-2A7F-54F7-9DC1DC32E33B}" dt="2026-05-05T13:26:32.418" v="223" actId="1076"/>
          <ac:picMkLst>
            <pc:docMk/>
            <pc:sldMk cId="2203284893" sldId="291"/>
            <ac:picMk id="5" creationId="{A8861ED8-8611-723B-3580-B4D44A15A395}"/>
          </ac:picMkLst>
        </pc:picChg>
      </pc:sldChg>
      <pc:sldChg chg="modSp new">
        <pc:chgData name="Ethan Clift (2416711)" userId="S::2416711@student.uwtsd.ac.uk::7e6192bc-7a19-4f26-ab16-6f819fbc7bf0" providerId="AD" clId="Web-{98A64DB4-3D2E-2A7F-54F7-9DC1DC32E33B}" dt="2026-05-05T13:28:53.111" v="254" actId="20577"/>
        <pc:sldMkLst>
          <pc:docMk/>
          <pc:sldMk cId="3371011374" sldId="292"/>
        </pc:sldMkLst>
        <pc:spChg chg="mod">
          <ac:chgData name="Ethan Clift (2416711)" userId="S::2416711@student.uwtsd.ac.uk::7e6192bc-7a19-4f26-ab16-6f819fbc7bf0" providerId="AD" clId="Web-{98A64DB4-3D2E-2A7F-54F7-9DC1DC32E33B}" dt="2026-05-05T13:28:53.111" v="254" actId="20577"/>
          <ac:spMkLst>
            <pc:docMk/>
            <pc:sldMk cId="3371011374" sldId="292"/>
            <ac:spMk id="2" creationId="{BA0738BA-1CB5-9893-5078-6E2064A032D1}"/>
          </ac:spMkLst>
        </pc:spChg>
      </pc:sldChg>
    </pc:docChg>
  </pc:docChgLst>
  <pc:docChgLst>
    <pc:chgData name="Ethan Clift (2416711)" userId="S::2416711@student.uwtsd.ac.uk::7e6192bc-7a19-4f26-ab16-6f819fbc7bf0" providerId="AD" clId="Web-{AF0709E7-923C-86F8-A93B-A7A7EDB58E44}"/>
    <pc:docChg chg="addSld modSld">
      <pc:chgData name="Ethan Clift (2416711)" userId="S::2416711@student.uwtsd.ac.uk::7e6192bc-7a19-4f26-ab16-6f819fbc7bf0" providerId="AD" clId="Web-{AF0709E7-923C-86F8-A93B-A7A7EDB58E44}" dt="2026-04-22T08:34:47.381" v="14" actId="20577"/>
      <pc:docMkLst>
        <pc:docMk/>
      </pc:docMkLst>
      <pc:sldChg chg="modSp">
        <pc:chgData name="Ethan Clift (2416711)" userId="S::2416711@student.uwtsd.ac.uk::7e6192bc-7a19-4f26-ab16-6f819fbc7bf0" providerId="AD" clId="Web-{AF0709E7-923C-86F8-A93B-A7A7EDB58E44}" dt="2026-04-22T08:17:10.687" v="6" actId="1076"/>
        <pc:sldMkLst>
          <pc:docMk/>
          <pc:sldMk cId="1216362391" sldId="258"/>
        </pc:sldMkLst>
        <pc:picChg chg="mod">
          <ac:chgData name="Ethan Clift (2416711)" userId="S::2416711@student.uwtsd.ac.uk::7e6192bc-7a19-4f26-ab16-6f819fbc7bf0" providerId="AD" clId="Web-{AF0709E7-923C-86F8-A93B-A7A7EDB58E44}" dt="2026-04-22T08:17:10.687" v="6" actId="1076"/>
          <ac:picMkLst>
            <pc:docMk/>
            <pc:sldMk cId="1216362391" sldId="258"/>
            <ac:picMk id="7" creationId="{4F11D8B2-D4A1-F7E2-5238-CC4A97898542}"/>
          </ac:picMkLst>
        </pc:picChg>
      </pc:sldChg>
    </pc:docChg>
  </pc:docChgLst>
  <pc:docChgLst>
    <pc:chgData name="Ethan Clift (2416711)" userId="S::2416711@student.uwtsd.ac.uk::7e6192bc-7a19-4f26-ab16-6f819fbc7bf0" providerId="AD" clId="Web-{10CB7AB2-E92F-3E1D-AF1C-D8CBD8F22F83}"/>
    <pc:docChg chg="addSld delSld modSld sldOrd">
      <pc:chgData name="Ethan Clift (2416711)" userId="S::2416711@student.uwtsd.ac.uk::7e6192bc-7a19-4f26-ab16-6f819fbc7bf0" providerId="AD" clId="Web-{10CB7AB2-E92F-3E1D-AF1C-D8CBD8F22F83}" dt="2026-04-22T13:25:52.817" v="1058" actId="20577"/>
      <pc:docMkLst>
        <pc:docMk/>
      </pc:docMkLst>
      <pc:sldChg chg="addSp modSp">
        <pc:chgData name="Ethan Clift (2416711)" userId="S::2416711@student.uwtsd.ac.uk::7e6192bc-7a19-4f26-ab16-6f819fbc7bf0" providerId="AD" clId="Web-{10CB7AB2-E92F-3E1D-AF1C-D8CBD8F22F83}" dt="2026-04-22T13:03:54.194" v="887" actId="14100"/>
        <pc:sldMkLst>
          <pc:docMk/>
          <pc:sldMk cId="1216362391" sldId="258"/>
        </pc:sldMkLst>
        <pc:spChg chg="mod">
          <ac:chgData name="Ethan Clift (2416711)" userId="S::2416711@student.uwtsd.ac.uk::7e6192bc-7a19-4f26-ab16-6f819fbc7bf0" providerId="AD" clId="Web-{10CB7AB2-E92F-3E1D-AF1C-D8CBD8F22F83}" dt="2026-04-22T13:03:54.194" v="887" actId="14100"/>
          <ac:spMkLst>
            <pc:docMk/>
            <pc:sldMk cId="1216362391" sldId="258"/>
            <ac:spMk id="2" creationId="{C3B6493B-2BCE-8DE4-D3AF-08E8291C7CD4}"/>
          </ac:spMkLst>
        </pc:spChg>
        <pc:spChg chg="add mod">
          <ac:chgData name="Ethan Clift (2416711)" userId="S::2416711@student.uwtsd.ac.uk::7e6192bc-7a19-4f26-ab16-6f819fbc7bf0" providerId="AD" clId="Web-{10CB7AB2-E92F-3E1D-AF1C-D8CBD8F22F83}" dt="2026-04-22T11:43:01.609" v="25" actId="20577"/>
          <ac:spMkLst>
            <pc:docMk/>
            <pc:sldMk cId="1216362391" sldId="258"/>
            <ac:spMk id="3" creationId="{F7FCEF90-6EA3-93C7-20A8-4CC8E114FB38}"/>
          </ac:spMkLst>
        </pc:spChg>
        <pc:spChg chg="mod">
          <ac:chgData name="Ethan Clift (2416711)" userId="S::2416711@student.uwtsd.ac.uk::7e6192bc-7a19-4f26-ab16-6f819fbc7bf0" providerId="AD" clId="Web-{10CB7AB2-E92F-3E1D-AF1C-D8CBD8F22F83}" dt="2026-04-22T13:03:44.787" v="886" actId="20577"/>
          <ac:spMkLst>
            <pc:docMk/>
            <pc:sldMk cId="1216362391" sldId="258"/>
            <ac:spMk id="5" creationId="{D692626D-DAA8-7F91-11DA-99FAA376C761}"/>
          </ac:spMkLst>
        </pc:spChg>
      </pc:sldChg>
      <pc:sldChg chg="addSp modSp">
        <pc:chgData name="Ethan Clift (2416711)" userId="S::2416711@student.uwtsd.ac.uk::7e6192bc-7a19-4f26-ab16-6f819fbc7bf0" providerId="AD" clId="Web-{10CB7AB2-E92F-3E1D-AF1C-D8CBD8F22F83}" dt="2026-04-22T13:16:01.834" v="902" actId="20577"/>
        <pc:sldMkLst>
          <pc:docMk/>
          <pc:sldMk cId="348780762" sldId="260"/>
        </pc:sldMkLst>
        <pc:spChg chg="mod">
          <ac:chgData name="Ethan Clift (2416711)" userId="S::2416711@student.uwtsd.ac.uk::7e6192bc-7a19-4f26-ab16-6f819fbc7bf0" providerId="AD" clId="Web-{10CB7AB2-E92F-3E1D-AF1C-D8CBD8F22F83}" dt="2026-04-22T13:16:01.834" v="902" actId="20577"/>
          <ac:spMkLst>
            <pc:docMk/>
            <pc:sldMk cId="348780762" sldId="260"/>
            <ac:spMk id="3" creationId="{55DD5774-7E2F-2383-0518-CAA4B4667687}"/>
          </ac:spMkLst>
        </pc:spChg>
        <pc:spChg chg="add mod">
          <ac:chgData name="Ethan Clift (2416711)" userId="S::2416711@student.uwtsd.ac.uk::7e6192bc-7a19-4f26-ab16-6f819fbc7bf0" providerId="AD" clId="Web-{10CB7AB2-E92F-3E1D-AF1C-D8CBD8F22F83}" dt="2026-04-22T12:19:16.187" v="230" actId="1076"/>
          <ac:spMkLst>
            <pc:docMk/>
            <pc:sldMk cId="348780762" sldId="260"/>
            <ac:spMk id="5" creationId="{5675EEFA-FBF3-BB01-78C9-5E1E79C3E908}"/>
          </ac:spMkLst>
        </pc:spChg>
        <pc:picChg chg="mod">
          <ac:chgData name="Ethan Clift (2416711)" userId="S::2416711@student.uwtsd.ac.uk::7e6192bc-7a19-4f26-ab16-6f819fbc7bf0" providerId="AD" clId="Web-{10CB7AB2-E92F-3E1D-AF1C-D8CBD8F22F83}" dt="2026-04-22T12:19:08.140" v="228" actId="1076"/>
          <ac:picMkLst>
            <pc:docMk/>
            <pc:sldMk cId="348780762" sldId="260"/>
            <ac:picMk id="4" creationId="{6F7855C8-B53E-D142-3C72-5449282F12F1}"/>
          </ac:picMkLst>
        </pc:picChg>
      </pc:sldChg>
      <pc:sldChg chg="addSp modSp">
        <pc:chgData name="Ethan Clift (2416711)" userId="S::2416711@student.uwtsd.ac.uk::7e6192bc-7a19-4f26-ab16-6f819fbc7bf0" providerId="AD" clId="Web-{10CB7AB2-E92F-3E1D-AF1C-D8CBD8F22F83}" dt="2026-04-22T13:15:12.629" v="891" actId="20577"/>
        <pc:sldMkLst>
          <pc:docMk/>
          <pc:sldMk cId="988641264" sldId="261"/>
        </pc:sldMkLst>
        <pc:spChg chg="mod">
          <ac:chgData name="Ethan Clift (2416711)" userId="S::2416711@student.uwtsd.ac.uk::7e6192bc-7a19-4f26-ab16-6f819fbc7bf0" providerId="AD" clId="Web-{10CB7AB2-E92F-3E1D-AF1C-D8CBD8F22F83}" dt="2026-04-22T13:15:12.629" v="891" actId="20577"/>
          <ac:spMkLst>
            <pc:docMk/>
            <pc:sldMk cId="988641264" sldId="261"/>
            <ac:spMk id="3" creationId="{EE19BD90-8E7F-6FBF-3415-563A965D68F7}"/>
          </ac:spMkLst>
        </pc:spChg>
        <pc:spChg chg="add mod">
          <ac:chgData name="Ethan Clift (2416711)" userId="S::2416711@student.uwtsd.ac.uk::7e6192bc-7a19-4f26-ab16-6f819fbc7bf0" providerId="AD" clId="Web-{10CB7AB2-E92F-3E1D-AF1C-D8CBD8F22F83}" dt="2026-04-22T12:20:46.002" v="265" actId="20577"/>
          <ac:spMkLst>
            <pc:docMk/>
            <pc:sldMk cId="988641264" sldId="261"/>
            <ac:spMk id="5" creationId="{52AB740A-B637-404D-9D1E-6F3CCC7FBC68}"/>
          </ac:spMkLst>
        </pc:spChg>
      </pc:sldChg>
      <pc:sldChg chg="addSp modSp">
        <pc:chgData name="Ethan Clift (2416711)" userId="S::2416711@student.uwtsd.ac.uk::7e6192bc-7a19-4f26-ab16-6f819fbc7bf0" providerId="AD" clId="Web-{10CB7AB2-E92F-3E1D-AF1C-D8CBD8F22F83}" dt="2026-04-22T13:20:31.999" v="920" actId="20577"/>
        <pc:sldMkLst>
          <pc:docMk/>
          <pc:sldMk cId="1298365843" sldId="262"/>
        </pc:sldMkLst>
        <pc:spChg chg="mod">
          <ac:chgData name="Ethan Clift (2416711)" userId="S::2416711@student.uwtsd.ac.uk::7e6192bc-7a19-4f26-ab16-6f819fbc7bf0" providerId="AD" clId="Web-{10CB7AB2-E92F-3E1D-AF1C-D8CBD8F22F83}" dt="2026-04-22T13:20:31.999" v="920" actId="20577"/>
          <ac:spMkLst>
            <pc:docMk/>
            <pc:sldMk cId="1298365843" sldId="262"/>
            <ac:spMk id="3" creationId="{EEF6A6B2-C125-39D3-186D-C819159AB1AE}"/>
          </ac:spMkLst>
        </pc:spChg>
        <pc:spChg chg="add mod">
          <ac:chgData name="Ethan Clift (2416711)" userId="S::2416711@student.uwtsd.ac.uk::7e6192bc-7a19-4f26-ab16-6f819fbc7bf0" providerId="AD" clId="Web-{10CB7AB2-E92F-3E1D-AF1C-D8CBD8F22F83}" dt="2026-04-22T12:21:56.471" v="277" actId="20577"/>
          <ac:spMkLst>
            <pc:docMk/>
            <pc:sldMk cId="1298365843" sldId="262"/>
            <ac:spMk id="5" creationId="{97C06BC7-9C14-F47D-B909-8C7A64C1F929}"/>
          </ac:spMkLst>
        </pc:spChg>
      </pc:sldChg>
      <pc:sldChg chg="addSp modSp">
        <pc:chgData name="Ethan Clift (2416711)" userId="S::2416711@student.uwtsd.ac.uk::7e6192bc-7a19-4f26-ab16-6f819fbc7bf0" providerId="AD" clId="Web-{10CB7AB2-E92F-3E1D-AF1C-D8CBD8F22F83}" dt="2026-04-22T13:23:19.456" v="1003" actId="20577"/>
        <pc:sldMkLst>
          <pc:docMk/>
          <pc:sldMk cId="2502173981" sldId="263"/>
        </pc:sldMkLst>
        <pc:spChg chg="mod">
          <ac:chgData name="Ethan Clift (2416711)" userId="S::2416711@student.uwtsd.ac.uk::7e6192bc-7a19-4f26-ab16-6f819fbc7bf0" providerId="AD" clId="Web-{10CB7AB2-E92F-3E1D-AF1C-D8CBD8F22F83}" dt="2026-04-22T13:23:19.456" v="1003" actId="20577"/>
          <ac:spMkLst>
            <pc:docMk/>
            <pc:sldMk cId="2502173981" sldId="263"/>
            <ac:spMk id="3" creationId="{BF407DF8-0330-5BF7-688D-A3DE3B220664}"/>
          </ac:spMkLst>
        </pc:spChg>
        <pc:spChg chg="add mod">
          <ac:chgData name="Ethan Clift (2416711)" userId="S::2416711@student.uwtsd.ac.uk::7e6192bc-7a19-4f26-ab16-6f819fbc7bf0" providerId="AD" clId="Web-{10CB7AB2-E92F-3E1D-AF1C-D8CBD8F22F83}" dt="2026-04-22T12:23:29.973" v="295" actId="20577"/>
          <ac:spMkLst>
            <pc:docMk/>
            <pc:sldMk cId="2502173981" sldId="263"/>
            <ac:spMk id="4" creationId="{6BC400E3-3708-5B59-49F5-8EC4EDCC7B98}"/>
          </ac:spMkLst>
        </pc:spChg>
      </pc:sldChg>
      <pc:sldChg chg="addSp delSp modSp">
        <pc:chgData name="Ethan Clift (2416711)" userId="S::2416711@student.uwtsd.ac.uk::7e6192bc-7a19-4f26-ab16-6f819fbc7bf0" providerId="AD" clId="Web-{10CB7AB2-E92F-3E1D-AF1C-D8CBD8F22F83}" dt="2026-04-22T12:30:07.198" v="327" actId="1076"/>
        <pc:sldMkLst>
          <pc:docMk/>
          <pc:sldMk cId="3409382305" sldId="267"/>
        </pc:sldMkLst>
        <pc:spChg chg="add mod">
          <ac:chgData name="Ethan Clift (2416711)" userId="S::2416711@student.uwtsd.ac.uk::7e6192bc-7a19-4f26-ab16-6f819fbc7bf0" providerId="AD" clId="Web-{10CB7AB2-E92F-3E1D-AF1C-D8CBD8F22F83}" dt="2026-04-22T12:30:07.198" v="327" actId="1076"/>
          <ac:spMkLst>
            <pc:docMk/>
            <pc:sldMk cId="3409382305" sldId="267"/>
            <ac:spMk id="6" creationId="{23CA4367-7BAE-5C5D-0095-824063995A05}"/>
          </ac:spMkLst>
        </pc:spChg>
        <pc:picChg chg="add mod">
          <ac:chgData name="Ethan Clift (2416711)" userId="S::2416711@student.uwtsd.ac.uk::7e6192bc-7a19-4f26-ab16-6f819fbc7bf0" providerId="AD" clId="Web-{10CB7AB2-E92F-3E1D-AF1C-D8CBD8F22F83}" dt="2026-04-22T12:27:57.278" v="302" actId="1076"/>
          <ac:picMkLst>
            <pc:docMk/>
            <pc:sldMk cId="3409382305" sldId="267"/>
            <ac:picMk id="4" creationId="{DAE26833-9CD4-6B81-C19B-CA380069804A}"/>
          </ac:picMkLst>
        </pc:picChg>
      </pc:sldChg>
      <pc:sldChg chg="modSp">
        <pc:chgData name="Ethan Clift (2416711)" userId="S::2416711@student.uwtsd.ac.uk::7e6192bc-7a19-4f26-ab16-6f819fbc7bf0" providerId="AD" clId="Web-{10CB7AB2-E92F-3E1D-AF1C-D8CBD8F22F83}" dt="2026-04-22T13:24:04.472" v="1021" actId="20577"/>
        <pc:sldMkLst>
          <pc:docMk/>
          <pc:sldMk cId="4092369711" sldId="268"/>
        </pc:sldMkLst>
        <pc:spChg chg="mod">
          <ac:chgData name="Ethan Clift (2416711)" userId="S::2416711@student.uwtsd.ac.uk::7e6192bc-7a19-4f26-ab16-6f819fbc7bf0" providerId="AD" clId="Web-{10CB7AB2-E92F-3E1D-AF1C-D8CBD8F22F83}" dt="2026-04-22T13:24:04.472" v="1021" actId="20577"/>
          <ac:spMkLst>
            <pc:docMk/>
            <pc:sldMk cId="4092369711" sldId="268"/>
            <ac:spMk id="3" creationId="{79DAB837-E0D5-383D-0475-80489ADA0151}"/>
          </ac:spMkLst>
        </pc:spChg>
      </pc:sldChg>
      <pc:sldChg chg="addSp modSp">
        <pc:chgData name="Ethan Clift (2416711)" userId="S::2416711@student.uwtsd.ac.uk::7e6192bc-7a19-4f26-ab16-6f819fbc7bf0" providerId="AD" clId="Web-{10CB7AB2-E92F-3E1D-AF1C-D8CBD8F22F83}" dt="2026-04-22T12:42:04.679" v="432" actId="20577"/>
        <pc:sldMkLst>
          <pc:docMk/>
          <pc:sldMk cId="3505294396" sldId="271"/>
        </pc:sldMkLst>
        <pc:spChg chg="add mod">
          <ac:chgData name="Ethan Clift (2416711)" userId="S::2416711@student.uwtsd.ac.uk::7e6192bc-7a19-4f26-ab16-6f819fbc7bf0" providerId="AD" clId="Web-{10CB7AB2-E92F-3E1D-AF1C-D8CBD8F22F83}" dt="2026-04-22T12:42:04.679" v="432" actId="20577"/>
          <ac:spMkLst>
            <pc:docMk/>
            <pc:sldMk cId="3505294396" sldId="271"/>
            <ac:spMk id="5" creationId="{5E5BDB04-9CA0-F0E0-9FA5-FCD030682252}"/>
          </ac:spMkLst>
        </pc:spChg>
      </pc:sldChg>
      <pc:sldChg chg="modSp">
        <pc:chgData name="Ethan Clift (2416711)" userId="S::2416711@student.uwtsd.ac.uk::7e6192bc-7a19-4f26-ab16-6f819fbc7bf0" providerId="AD" clId="Web-{10CB7AB2-E92F-3E1D-AF1C-D8CBD8F22F83}" dt="2026-04-22T12:44:20.776" v="435" actId="20577"/>
        <pc:sldMkLst>
          <pc:docMk/>
          <pc:sldMk cId="3841549272" sldId="274"/>
        </pc:sldMkLst>
        <pc:spChg chg="mod">
          <ac:chgData name="Ethan Clift (2416711)" userId="S::2416711@student.uwtsd.ac.uk::7e6192bc-7a19-4f26-ab16-6f819fbc7bf0" providerId="AD" clId="Web-{10CB7AB2-E92F-3E1D-AF1C-D8CBD8F22F83}" dt="2026-04-22T12:44:20.776" v="435" actId="20577"/>
          <ac:spMkLst>
            <pc:docMk/>
            <pc:sldMk cId="3841549272" sldId="274"/>
            <ac:spMk id="2" creationId="{241E7E58-A7D0-727C-F8CC-AADB6A377A84}"/>
          </ac:spMkLst>
        </pc:spChg>
      </pc:sldChg>
      <pc:sldChg chg="addSp modSp">
        <pc:chgData name="Ethan Clift (2416711)" userId="S::2416711@student.uwtsd.ac.uk::7e6192bc-7a19-4f26-ab16-6f819fbc7bf0" providerId="AD" clId="Web-{10CB7AB2-E92F-3E1D-AF1C-D8CBD8F22F83}" dt="2026-04-22T12:12:23.319" v="168" actId="20577"/>
        <pc:sldMkLst>
          <pc:docMk/>
          <pc:sldMk cId="3617093844" sldId="275"/>
        </pc:sldMkLst>
        <pc:spChg chg="add mod">
          <ac:chgData name="Ethan Clift (2416711)" userId="S::2416711@student.uwtsd.ac.uk::7e6192bc-7a19-4f26-ab16-6f819fbc7bf0" providerId="AD" clId="Web-{10CB7AB2-E92F-3E1D-AF1C-D8CBD8F22F83}" dt="2026-04-22T12:12:23.319" v="168" actId="20577"/>
          <ac:spMkLst>
            <pc:docMk/>
            <pc:sldMk cId="3617093844" sldId="275"/>
            <ac:spMk id="4" creationId="{F7789A39-2F74-D44B-7C3B-38412A32ACC5}"/>
          </ac:spMkLst>
        </pc:spChg>
      </pc:sldChg>
      <pc:sldChg chg="addSp modSp">
        <pc:chgData name="Ethan Clift (2416711)" userId="S::2416711@student.uwtsd.ac.uk::7e6192bc-7a19-4f26-ab16-6f819fbc7bf0" providerId="AD" clId="Web-{10CB7AB2-E92F-3E1D-AF1C-D8CBD8F22F83}" dt="2026-04-22T13:25:52.817" v="1058" actId="20577"/>
        <pc:sldMkLst>
          <pc:docMk/>
          <pc:sldMk cId="2057020396" sldId="276"/>
        </pc:sldMkLst>
        <pc:spChg chg="mod">
          <ac:chgData name="Ethan Clift (2416711)" userId="S::2416711@student.uwtsd.ac.uk::7e6192bc-7a19-4f26-ab16-6f819fbc7bf0" providerId="AD" clId="Web-{10CB7AB2-E92F-3E1D-AF1C-D8CBD8F22F83}" dt="2026-04-22T13:25:52.817" v="1058" actId="20577"/>
          <ac:spMkLst>
            <pc:docMk/>
            <pc:sldMk cId="2057020396" sldId="276"/>
            <ac:spMk id="3" creationId="{0686CDAF-E7EF-71B7-0DAC-B41A82BDA494}"/>
          </ac:spMkLst>
        </pc:spChg>
        <pc:spChg chg="add mod">
          <ac:chgData name="Ethan Clift (2416711)" userId="S::2416711@student.uwtsd.ac.uk::7e6192bc-7a19-4f26-ab16-6f819fbc7bf0" providerId="AD" clId="Web-{10CB7AB2-E92F-3E1D-AF1C-D8CBD8F22F83}" dt="2026-04-22T13:25:50.536" v="1056" actId="1076"/>
          <ac:spMkLst>
            <pc:docMk/>
            <pc:sldMk cId="2057020396" sldId="276"/>
            <ac:spMk id="4" creationId="{829A24E2-742C-71FC-B5DD-15F32A063C78}"/>
          </ac:spMkLst>
        </pc:spChg>
      </pc:sldChg>
      <pc:sldChg chg="addSp modSp">
        <pc:chgData name="Ethan Clift (2416711)" userId="S::2416711@student.uwtsd.ac.uk::7e6192bc-7a19-4f26-ab16-6f819fbc7bf0" providerId="AD" clId="Web-{10CB7AB2-E92F-3E1D-AF1C-D8CBD8F22F83}" dt="2026-04-22T12:32:15.470" v="358" actId="20577"/>
        <pc:sldMkLst>
          <pc:docMk/>
          <pc:sldMk cId="587873642" sldId="278"/>
        </pc:sldMkLst>
        <pc:spChg chg="add mod">
          <ac:chgData name="Ethan Clift (2416711)" userId="S::2416711@student.uwtsd.ac.uk::7e6192bc-7a19-4f26-ab16-6f819fbc7bf0" providerId="AD" clId="Web-{10CB7AB2-E92F-3E1D-AF1C-D8CBD8F22F83}" dt="2026-04-22T12:32:15.470" v="358" actId="20577"/>
          <ac:spMkLst>
            <pc:docMk/>
            <pc:sldMk cId="587873642" sldId="278"/>
            <ac:spMk id="3" creationId="{CC0CDDCF-A558-61F0-AA79-F6F8D3BB7056}"/>
          </ac:spMkLst>
        </pc:spChg>
      </pc:sldChg>
      <pc:sldChg chg="addSp modSp">
        <pc:chgData name="Ethan Clift (2416711)" userId="S::2416711@student.uwtsd.ac.uk::7e6192bc-7a19-4f26-ab16-6f819fbc7bf0" providerId="AD" clId="Web-{10CB7AB2-E92F-3E1D-AF1C-D8CBD8F22F83}" dt="2026-04-22T12:40:08.471" v="409" actId="20577"/>
        <pc:sldMkLst>
          <pc:docMk/>
          <pc:sldMk cId="1784863281" sldId="279"/>
        </pc:sldMkLst>
        <pc:spChg chg="add mod">
          <ac:chgData name="Ethan Clift (2416711)" userId="S::2416711@student.uwtsd.ac.uk::7e6192bc-7a19-4f26-ab16-6f819fbc7bf0" providerId="AD" clId="Web-{10CB7AB2-E92F-3E1D-AF1C-D8CBD8F22F83}" dt="2026-04-22T12:40:08.471" v="409" actId="20577"/>
          <ac:spMkLst>
            <pc:docMk/>
            <pc:sldMk cId="1784863281" sldId="279"/>
            <ac:spMk id="5" creationId="{83910349-EEB0-FC76-3513-D2994AE167C6}"/>
          </ac:spMkLst>
        </pc:spChg>
      </pc:sldChg>
      <pc:sldChg chg="addSp modSp">
        <pc:chgData name="Ethan Clift (2416711)" userId="S::2416711@student.uwtsd.ac.uk::7e6192bc-7a19-4f26-ab16-6f819fbc7bf0" providerId="AD" clId="Web-{10CB7AB2-E92F-3E1D-AF1C-D8CBD8F22F83}" dt="2026-04-22T12:34:58.926" v="377" actId="1076"/>
        <pc:sldMkLst>
          <pc:docMk/>
          <pc:sldMk cId="3000585811" sldId="280"/>
        </pc:sldMkLst>
        <pc:spChg chg="add mod">
          <ac:chgData name="Ethan Clift (2416711)" userId="S::2416711@student.uwtsd.ac.uk::7e6192bc-7a19-4f26-ab16-6f819fbc7bf0" providerId="AD" clId="Web-{10CB7AB2-E92F-3E1D-AF1C-D8CBD8F22F83}" dt="2026-04-22T12:34:58.926" v="377" actId="1076"/>
          <ac:spMkLst>
            <pc:docMk/>
            <pc:sldMk cId="3000585811" sldId="280"/>
            <ac:spMk id="3" creationId="{01D62201-6D42-543B-5F1C-78F328C652A3}"/>
          </ac:spMkLst>
        </pc:spChg>
      </pc:sldChg>
      <pc:sldChg chg="addSp modSp">
        <pc:chgData name="Ethan Clift (2416711)" userId="S::2416711@student.uwtsd.ac.uk::7e6192bc-7a19-4f26-ab16-6f819fbc7bf0" providerId="AD" clId="Web-{10CB7AB2-E92F-3E1D-AF1C-D8CBD8F22F83}" dt="2026-04-22T12:39:12.388" v="392" actId="20577"/>
        <pc:sldMkLst>
          <pc:docMk/>
          <pc:sldMk cId="1838758846" sldId="281"/>
        </pc:sldMkLst>
        <pc:spChg chg="add mod">
          <ac:chgData name="Ethan Clift (2416711)" userId="S::2416711@student.uwtsd.ac.uk::7e6192bc-7a19-4f26-ab16-6f819fbc7bf0" providerId="AD" clId="Web-{10CB7AB2-E92F-3E1D-AF1C-D8CBD8F22F83}" dt="2026-04-22T12:39:12.388" v="392" actId="20577"/>
          <ac:spMkLst>
            <pc:docMk/>
            <pc:sldMk cId="1838758846" sldId="281"/>
            <ac:spMk id="5" creationId="{8FF38E85-0A9E-D533-F726-8B874461FCFB}"/>
          </ac:spMkLst>
        </pc:spChg>
      </pc:sldChg>
      <pc:sldChg chg="addSp delSp modSp add replId">
        <pc:chgData name="Ethan Clift (2416711)" userId="S::2416711@student.uwtsd.ac.uk::7e6192bc-7a19-4f26-ab16-6f819fbc7bf0" providerId="AD" clId="Web-{10CB7AB2-E92F-3E1D-AF1C-D8CBD8F22F83}" dt="2026-04-22T11:57:11.955" v="154" actId="20577"/>
        <pc:sldMkLst>
          <pc:docMk/>
          <pc:sldMk cId="1282831209" sldId="288"/>
        </pc:sldMkLst>
        <pc:spChg chg="mod">
          <ac:chgData name="Ethan Clift (2416711)" userId="S::2416711@student.uwtsd.ac.uk::7e6192bc-7a19-4f26-ab16-6f819fbc7bf0" providerId="AD" clId="Web-{10CB7AB2-E92F-3E1D-AF1C-D8CBD8F22F83}" dt="2026-04-22T11:47:47.484" v="81" actId="20577"/>
          <ac:spMkLst>
            <pc:docMk/>
            <pc:sldMk cId="1282831209" sldId="288"/>
            <ac:spMk id="2" creationId="{0D847628-A0CF-C340-F879-25E995501E93}"/>
          </ac:spMkLst>
        </pc:spChg>
        <pc:spChg chg="mod">
          <ac:chgData name="Ethan Clift (2416711)" userId="S::2416711@student.uwtsd.ac.uk::7e6192bc-7a19-4f26-ab16-6f819fbc7bf0" providerId="AD" clId="Web-{10CB7AB2-E92F-3E1D-AF1C-D8CBD8F22F83}" dt="2026-04-22T11:48:59.405" v="99" actId="1076"/>
          <ac:spMkLst>
            <pc:docMk/>
            <pc:sldMk cId="1282831209" sldId="288"/>
            <ac:spMk id="3" creationId="{B70A8F1D-1648-6FCC-CFA1-3CC367923B0A}"/>
          </ac:spMkLst>
        </pc:spChg>
        <pc:spChg chg="add mod">
          <ac:chgData name="Ethan Clift (2416711)" userId="S::2416711@student.uwtsd.ac.uk::7e6192bc-7a19-4f26-ab16-6f819fbc7bf0" providerId="AD" clId="Web-{10CB7AB2-E92F-3E1D-AF1C-D8CBD8F22F83}" dt="2026-04-22T11:47:17.811" v="73" actId="1076"/>
          <ac:spMkLst>
            <pc:docMk/>
            <pc:sldMk cId="1282831209" sldId="288"/>
            <ac:spMk id="4" creationId="{1AB6E801-D96D-8575-28CF-47A13F50E0C5}"/>
          </ac:spMkLst>
        </pc:spChg>
        <pc:picChg chg="add mod">
          <ac:chgData name="Ethan Clift (2416711)" userId="S::2416711@student.uwtsd.ac.uk::7e6192bc-7a19-4f26-ab16-6f819fbc7bf0" providerId="AD" clId="Web-{10CB7AB2-E92F-3E1D-AF1C-D8CBD8F22F83}" dt="2026-04-22T11:48:23.545" v="89" actId="1076"/>
          <ac:picMkLst>
            <pc:docMk/>
            <pc:sldMk cId="1282831209" sldId="288"/>
            <ac:picMk id="10" creationId="{756FDEFC-A235-F764-F9EF-917008BD0063}"/>
          </ac:picMkLst>
        </pc:picChg>
      </pc:sldChg>
      <pc:sldChg chg="addSp delSp modSp add ord replId">
        <pc:chgData name="Ethan Clift (2416711)" userId="S::2416711@student.uwtsd.ac.uk::7e6192bc-7a19-4f26-ab16-6f819fbc7bf0" providerId="AD" clId="Web-{10CB7AB2-E92F-3E1D-AF1C-D8CBD8F22F83}" dt="2026-04-22T13:19:19.748" v="903" actId="20577"/>
        <pc:sldMkLst>
          <pc:docMk/>
          <pc:sldMk cId="2896130909" sldId="289"/>
        </pc:sldMkLst>
        <pc:spChg chg="mod">
          <ac:chgData name="Ethan Clift (2416711)" userId="S::2416711@student.uwtsd.ac.uk::7e6192bc-7a19-4f26-ab16-6f819fbc7bf0" providerId="AD" clId="Web-{10CB7AB2-E92F-3E1D-AF1C-D8CBD8F22F83}" dt="2026-04-22T11:54:05.532" v="147"/>
          <ac:spMkLst>
            <pc:docMk/>
            <pc:sldMk cId="2896130909" sldId="289"/>
            <ac:spMk id="2" creationId="{8AC72B58-8D53-D73A-5833-53E814CF5F2B}"/>
          </ac:spMkLst>
        </pc:spChg>
        <pc:spChg chg="add mod">
          <ac:chgData name="Ethan Clift (2416711)" userId="S::2416711@student.uwtsd.ac.uk::7e6192bc-7a19-4f26-ab16-6f819fbc7bf0" providerId="AD" clId="Web-{10CB7AB2-E92F-3E1D-AF1C-D8CBD8F22F83}" dt="2026-04-22T13:15:43.349" v="895" actId="20577"/>
          <ac:spMkLst>
            <pc:docMk/>
            <pc:sldMk cId="2896130909" sldId="289"/>
            <ac:spMk id="6" creationId="{A46537E9-974A-13CE-2988-3310C9AD28C6}"/>
          </ac:spMkLst>
        </pc:spChg>
        <pc:spChg chg="add mod">
          <ac:chgData name="Ethan Clift (2416711)" userId="S::2416711@student.uwtsd.ac.uk::7e6192bc-7a19-4f26-ab16-6f819fbc7bf0" providerId="AD" clId="Web-{10CB7AB2-E92F-3E1D-AF1C-D8CBD8F22F83}" dt="2026-04-22T13:19:19.748" v="903" actId="20577"/>
          <ac:spMkLst>
            <pc:docMk/>
            <pc:sldMk cId="2896130909" sldId="289"/>
            <ac:spMk id="10" creationId="{D1003425-1792-A6CC-D396-DE86B5730BA5}"/>
          </ac:spMkLst>
        </pc:spChg>
        <pc:spChg chg="add">
          <ac:chgData name="Ethan Clift (2416711)" userId="S::2416711@student.uwtsd.ac.uk::7e6192bc-7a19-4f26-ab16-6f819fbc7bf0" providerId="AD" clId="Web-{10CB7AB2-E92F-3E1D-AF1C-D8CBD8F22F83}" dt="2026-04-22T11:54:05.532" v="147"/>
          <ac:spMkLst>
            <pc:docMk/>
            <pc:sldMk cId="2896130909" sldId="289"/>
            <ac:spMk id="41" creationId="{C3420C89-0B09-4632-A4AF-3971D08BF7A8}"/>
          </ac:spMkLst>
        </pc:spChg>
        <pc:spChg chg="add">
          <ac:chgData name="Ethan Clift (2416711)" userId="S::2416711@student.uwtsd.ac.uk::7e6192bc-7a19-4f26-ab16-6f819fbc7bf0" providerId="AD" clId="Web-{10CB7AB2-E92F-3E1D-AF1C-D8CBD8F22F83}" dt="2026-04-22T11:54:05.532" v="147"/>
          <ac:spMkLst>
            <pc:docMk/>
            <pc:sldMk cId="2896130909" sldId="289"/>
            <ac:spMk id="43" creationId="{4E5CBA61-BF74-40B4-A3A8-366BBA626CCF}"/>
          </ac:spMkLst>
        </pc:spChg>
        <pc:picChg chg="add mod ord">
          <ac:chgData name="Ethan Clift (2416711)" userId="S::2416711@student.uwtsd.ac.uk::7e6192bc-7a19-4f26-ab16-6f819fbc7bf0" providerId="AD" clId="Web-{10CB7AB2-E92F-3E1D-AF1C-D8CBD8F22F83}" dt="2026-04-22T11:54:21.126" v="152" actId="1076"/>
          <ac:picMkLst>
            <pc:docMk/>
            <pc:sldMk cId="2896130909" sldId="289"/>
            <ac:picMk id="9" creationId="{1D70F489-6DE9-A820-355A-3D580959C6AA}"/>
          </ac:picMkLst>
        </pc:picChg>
      </pc:sldChg>
    </pc:docChg>
  </pc:docChgLst>
  <pc:docChgLst>
    <pc:chgData name="Ethan Clift (2416711)" userId="S::2416711@student.uwtsd.ac.uk::7e6192bc-7a19-4f26-ab16-6f819fbc7bf0" providerId="AD" clId="Web-{E7D1A57B-8EAD-40AF-11D4-A5BDF77C2AB9}"/>
    <pc:docChg chg="modSld sldOrd">
      <pc:chgData name="Ethan Clift (2416711)" userId="S::2416711@student.uwtsd.ac.uk::7e6192bc-7a19-4f26-ab16-6f819fbc7bf0" providerId="AD" clId="Web-{E7D1A57B-8EAD-40AF-11D4-A5BDF77C2AB9}" dt="2026-04-17T18:43:47.946" v="653" actId="20577"/>
      <pc:docMkLst>
        <pc:docMk/>
      </pc:docMkLst>
      <pc:sldChg chg="modSp ord">
        <pc:chgData name="Ethan Clift (2416711)" userId="S::2416711@student.uwtsd.ac.uk::7e6192bc-7a19-4f26-ab16-6f819fbc7bf0" providerId="AD" clId="Web-{E7D1A57B-8EAD-40AF-11D4-A5BDF77C2AB9}" dt="2026-04-17T18:39:30.490" v="592" actId="20577"/>
        <pc:sldMkLst>
          <pc:docMk/>
          <pc:sldMk cId="1216362391" sldId="258"/>
        </pc:sldMkLst>
        <pc:spChg chg="mod">
          <ac:chgData name="Ethan Clift (2416711)" userId="S::2416711@student.uwtsd.ac.uk::7e6192bc-7a19-4f26-ab16-6f819fbc7bf0" providerId="AD" clId="Web-{E7D1A57B-8EAD-40AF-11D4-A5BDF77C2AB9}" dt="2026-04-17T18:39:30.490" v="592" actId="20577"/>
          <ac:spMkLst>
            <pc:docMk/>
            <pc:sldMk cId="1216362391" sldId="258"/>
            <ac:spMk id="5" creationId="{D692626D-DAA8-7F91-11DA-99FAA376C761}"/>
          </ac:spMkLst>
        </pc:spChg>
      </pc:sldChg>
      <pc:sldChg chg="modSp">
        <pc:chgData name="Ethan Clift (2416711)" userId="S::2416711@student.uwtsd.ac.uk::7e6192bc-7a19-4f26-ab16-6f819fbc7bf0" providerId="AD" clId="Web-{E7D1A57B-8EAD-40AF-11D4-A5BDF77C2AB9}" dt="2026-04-17T18:41:12.051" v="595" actId="20577"/>
        <pc:sldMkLst>
          <pc:docMk/>
          <pc:sldMk cId="2502173981" sldId="263"/>
        </pc:sldMkLst>
        <pc:spChg chg="mod">
          <ac:chgData name="Ethan Clift (2416711)" userId="S::2416711@student.uwtsd.ac.uk::7e6192bc-7a19-4f26-ab16-6f819fbc7bf0" providerId="AD" clId="Web-{E7D1A57B-8EAD-40AF-11D4-A5BDF77C2AB9}" dt="2026-04-17T18:41:12.051" v="595" actId="20577"/>
          <ac:spMkLst>
            <pc:docMk/>
            <pc:sldMk cId="2502173981" sldId="263"/>
            <ac:spMk id="3" creationId="{BF407DF8-0330-5BF7-688D-A3DE3B220664}"/>
          </ac:spMkLst>
        </pc:spChg>
      </pc:sldChg>
      <pc:sldChg chg="modSp">
        <pc:chgData name="Ethan Clift (2416711)" userId="S::2416711@student.uwtsd.ac.uk::7e6192bc-7a19-4f26-ab16-6f819fbc7bf0" providerId="AD" clId="Web-{E7D1A57B-8EAD-40AF-11D4-A5BDF77C2AB9}" dt="2026-04-17T18:41:18.786" v="596" actId="20577"/>
        <pc:sldMkLst>
          <pc:docMk/>
          <pc:sldMk cId="3409382305" sldId="267"/>
        </pc:sldMkLst>
        <pc:spChg chg="mod">
          <ac:chgData name="Ethan Clift (2416711)" userId="S::2416711@student.uwtsd.ac.uk::7e6192bc-7a19-4f26-ab16-6f819fbc7bf0" providerId="AD" clId="Web-{E7D1A57B-8EAD-40AF-11D4-A5BDF77C2AB9}" dt="2026-04-17T18:41:18.786" v="596" actId="20577"/>
          <ac:spMkLst>
            <pc:docMk/>
            <pc:sldMk cId="3409382305" sldId="267"/>
            <ac:spMk id="7" creationId="{3A284BE8-399E-7603-0C84-4B75C7B86B34}"/>
          </ac:spMkLst>
        </pc:spChg>
      </pc:sldChg>
      <pc:sldChg chg="modSp">
        <pc:chgData name="Ethan Clift (2416711)" userId="S::2416711@student.uwtsd.ac.uk::7e6192bc-7a19-4f26-ab16-6f819fbc7bf0" providerId="AD" clId="Web-{E7D1A57B-8EAD-40AF-11D4-A5BDF77C2AB9}" dt="2026-04-17T18:42:29.374" v="601" actId="20577"/>
        <pc:sldMkLst>
          <pc:docMk/>
          <pc:sldMk cId="4092369711" sldId="268"/>
        </pc:sldMkLst>
        <pc:spChg chg="mod">
          <ac:chgData name="Ethan Clift (2416711)" userId="S::2416711@student.uwtsd.ac.uk::7e6192bc-7a19-4f26-ab16-6f819fbc7bf0" providerId="AD" clId="Web-{E7D1A57B-8EAD-40AF-11D4-A5BDF77C2AB9}" dt="2026-04-17T18:42:29.374" v="601" actId="20577"/>
          <ac:spMkLst>
            <pc:docMk/>
            <pc:sldMk cId="4092369711" sldId="268"/>
            <ac:spMk id="3" creationId="{79DAB837-E0D5-383D-0475-80489ADA0151}"/>
          </ac:spMkLst>
        </pc:spChg>
      </pc:sldChg>
      <pc:sldChg chg="modSp">
        <pc:chgData name="Ethan Clift (2416711)" userId="S::2416711@student.uwtsd.ac.uk::7e6192bc-7a19-4f26-ab16-6f819fbc7bf0" providerId="AD" clId="Web-{E7D1A57B-8EAD-40AF-11D4-A5BDF77C2AB9}" dt="2026-04-17T18:37:40.816" v="590" actId="20577"/>
        <pc:sldMkLst>
          <pc:docMk/>
          <pc:sldMk cId="3505294396" sldId="271"/>
        </pc:sldMkLst>
        <pc:spChg chg="mod">
          <ac:chgData name="Ethan Clift (2416711)" userId="S::2416711@student.uwtsd.ac.uk::7e6192bc-7a19-4f26-ab16-6f819fbc7bf0" providerId="AD" clId="Web-{E7D1A57B-8EAD-40AF-11D4-A5BDF77C2AB9}" dt="2026-04-17T18:37:40.816" v="590" actId="20577"/>
          <ac:spMkLst>
            <pc:docMk/>
            <pc:sldMk cId="3505294396" sldId="271"/>
            <ac:spMk id="2" creationId="{A053FA5B-54A6-56BF-5C57-E867BEC83C52}"/>
          </ac:spMkLst>
        </pc:spChg>
      </pc:sldChg>
      <pc:sldChg chg="modSp">
        <pc:chgData name="Ethan Clift (2416711)" userId="S::2416711@student.uwtsd.ac.uk::7e6192bc-7a19-4f26-ab16-6f819fbc7bf0" providerId="AD" clId="Web-{E7D1A57B-8EAD-40AF-11D4-A5BDF77C2AB9}" dt="2026-04-17T18:15:25.144" v="303" actId="20577"/>
        <pc:sldMkLst>
          <pc:docMk/>
          <pc:sldMk cId="3841549272" sldId="274"/>
        </pc:sldMkLst>
        <pc:spChg chg="mod">
          <ac:chgData name="Ethan Clift (2416711)" userId="S::2416711@student.uwtsd.ac.uk::7e6192bc-7a19-4f26-ab16-6f819fbc7bf0" providerId="AD" clId="Web-{E7D1A57B-8EAD-40AF-11D4-A5BDF77C2AB9}" dt="2026-04-17T18:15:25.144" v="303" actId="20577"/>
          <ac:spMkLst>
            <pc:docMk/>
            <pc:sldMk cId="3841549272" sldId="274"/>
            <ac:spMk id="2" creationId="{241E7E58-A7D0-727C-F8CC-AADB6A377A84}"/>
          </ac:spMkLst>
        </pc:spChg>
      </pc:sldChg>
      <pc:sldChg chg="addSp delSp modSp mod setBg">
        <pc:chgData name="Ethan Clift (2416711)" userId="S::2416711@student.uwtsd.ac.uk::7e6192bc-7a19-4f26-ab16-6f819fbc7bf0" providerId="AD" clId="Web-{E7D1A57B-8EAD-40AF-11D4-A5BDF77C2AB9}" dt="2026-04-17T18:26:21.268" v="473" actId="20577"/>
        <pc:sldMkLst>
          <pc:docMk/>
          <pc:sldMk cId="3617093844" sldId="275"/>
        </pc:sldMkLst>
        <pc:spChg chg="mod">
          <ac:chgData name="Ethan Clift (2416711)" userId="S::2416711@student.uwtsd.ac.uk::7e6192bc-7a19-4f26-ab16-6f819fbc7bf0" providerId="AD" clId="Web-{E7D1A57B-8EAD-40AF-11D4-A5BDF77C2AB9}" dt="2026-04-17T18:25:10.713" v="468"/>
          <ac:spMkLst>
            <pc:docMk/>
            <pc:sldMk cId="3617093844" sldId="275"/>
            <ac:spMk id="2" creationId="{015D003E-02C8-1EA7-001E-64F3352A964F}"/>
          </ac:spMkLst>
        </pc:spChg>
        <pc:spChg chg="mod">
          <ac:chgData name="Ethan Clift (2416711)" userId="S::2416711@student.uwtsd.ac.uk::7e6192bc-7a19-4f26-ab16-6f819fbc7bf0" providerId="AD" clId="Web-{E7D1A57B-8EAD-40AF-11D4-A5BDF77C2AB9}" dt="2026-04-17T18:26:21.268" v="473" actId="20577"/>
          <ac:spMkLst>
            <pc:docMk/>
            <pc:sldMk cId="3617093844" sldId="275"/>
            <ac:spMk id="3" creationId="{0E27AF48-0DEC-83EC-8797-806702FF89AE}"/>
          </ac:spMkLst>
        </pc:spChg>
        <pc:spChg chg="add">
          <ac:chgData name="Ethan Clift (2416711)" userId="S::2416711@student.uwtsd.ac.uk::7e6192bc-7a19-4f26-ab16-6f819fbc7bf0" providerId="AD" clId="Web-{E7D1A57B-8EAD-40AF-11D4-A5BDF77C2AB9}" dt="2026-04-17T18:25:10.713" v="468"/>
          <ac:spMkLst>
            <pc:docMk/>
            <pc:sldMk cId="3617093844" sldId="275"/>
            <ac:spMk id="10" creationId="{C3420C89-0B09-4632-A4AF-3971D08BF7A8}"/>
          </ac:spMkLst>
        </pc:spChg>
        <pc:spChg chg="add">
          <ac:chgData name="Ethan Clift (2416711)" userId="S::2416711@student.uwtsd.ac.uk::7e6192bc-7a19-4f26-ab16-6f819fbc7bf0" providerId="AD" clId="Web-{E7D1A57B-8EAD-40AF-11D4-A5BDF77C2AB9}" dt="2026-04-17T18:25:10.713" v="468"/>
          <ac:spMkLst>
            <pc:docMk/>
            <pc:sldMk cId="3617093844" sldId="275"/>
            <ac:spMk id="12" creationId="{4E5CBA61-BF74-40B4-A3A8-366BBA626CCF}"/>
          </ac:spMkLst>
        </pc:spChg>
        <pc:grpChg chg="add">
          <ac:chgData name="Ethan Clift (2416711)" userId="S::2416711@student.uwtsd.ac.uk::7e6192bc-7a19-4f26-ab16-6f819fbc7bf0" providerId="AD" clId="Web-{E7D1A57B-8EAD-40AF-11D4-A5BDF77C2AB9}" dt="2026-04-17T18:25:10.713" v="468"/>
          <ac:grpSpMkLst>
            <pc:docMk/>
            <pc:sldMk cId="3617093844" sldId="275"/>
            <ac:grpSpMk id="14" creationId="{AC27E70C-5470-4262-B9CE-AE52C51CF4C1}"/>
          </ac:grpSpMkLst>
        </pc:grpChg>
        <pc:grpChg chg="add">
          <ac:chgData name="Ethan Clift (2416711)" userId="S::2416711@student.uwtsd.ac.uk::7e6192bc-7a19-4f26-ab16-6f819fbc7bf0" providerId="AD" clId="Web-{E7D1A57B-8EAD-40AF-11D4-A5BDF77C2AB9}" dt="2026-04-17T18:25:10.713" v="468"/>
          <ac:grpSpMkLst>
            <pc:docMk/>
            <pc:sldMk cId="3617093844" sldId="275"/>
            <ac:grpSpMk id="18" creationId="{E27AF472-EAE3-4572-AB69-B92BD10DBC6D}"/>
          </ac:grpSpMkLst>
        </pc:grpChg>
        <pc:picChg chg="add mod ord">
          <ac:chgData name="Ethan Clift (2416711)" userId="S::2416711@student.uwtsd.ac.uk::7e6192bc-7a19-4f26-ab16-6f819fbc7bf0" providerId="AD" clId="Web-{E7D1A57B-8EAD-40AF-11D4-A5BDF77C2AB9}" dt="2026-04-17T18:25:10.713" v="468"/>
          <ac:picMkLst>
            <pc:docMk/>
            <pc:sldMk cId="3617093844" sldId="275"/>
            <ac:picMk id="5" creationId="{4162DA21-7313-15DA-9B32-04353676981D}"/>
          </ac:picMkLst>
        </pc:picChg>
        <pc:cxnChg chg="add mod">
          <ac:chgData name="Ethan Clift (2416711)" userId="S::2416711@student.uwtsd.ac.uk::7e6192bc-7a19-4f26-ab16-6f819fbc7bf0" providerId="AD" clId="Web-{E7D1A57B-8EAD-40AF-11D4-A5BDF77C2AB9}" dt="2026-04-17T18:25:47.905" v="470"/>
          <ac:cxnSpMkLst>
            <pc:docMk/>
            <pc:sldMk cId="3617093844" sldId="275"/>
            <ac:cxnSpMk id="6" creationId="{7F8F02CB-BA5A-34B4-BE06-8706F038C997}"/>
          </ac:cxnSpMkLst>
        </pc:cxnChg>
      </pc:sldChg>
      <pc:sldChg chg="modSp">
        <pc:chgData name="Ethan Clift (2416711)" userId="S::2416711@student.uwtsd.ac.uk::7e6192bc-7a19-4f26-ab16-6f819fbc7bf0" providerId="AD" clId="Web-{E7D1A57B-8EAD-40AF-11D4-A5BDF77C2AB9}" dt="2026-04-17T18:43:47.946" v="653" actId="20577"/>
        <pc:sldMkLst>
          <pc:docMk/>
          <pc:sldMk cId="2057020396" sldId="276"/>
        </pc:sldMkLst>
        <pc:spChg chg="mod">
          <ac:chgData name="Ethan Clift (2416711)" userId="S::2416711@student.uwtsd.ac.uk::7e6192bc-7a19-4f26-ab16-6f819fbc7bf0" providerId="AD" clId="Web-{E7D1A57B-8EAD-40AF-11D4-A5BDF77C2AB9}" dt="2026-04-17T18:43:47.946" v="653" actId="20577"/>
          <ac:spMkLst>
            <pc:docMk/>
            <pc:sldMk cId="2057020396" sldId="276"/>
            <ac:spMk id="3" creationId="{0686CDAF-E7EF-71B7-0DAC-B41A82BDA494}"/>
          </ac:spMkLst>
        </pc:spChg>
      </pc:sldChg>
    </pc:docChg>
  </pc:docChgLst>
  <pc:docChgLst>
    <pc:chgData name="Ethan Clift (2416711)" userId="S::2416711@student.uwtsd.ac.uk::7e6192bc-7a19-4f26-ab16-6f819fbc7bf0" providerId="AD" clId="Web-{8EE6DE52-D1A8-0FE0-5942-D32248604DB0}"/>
    <pc:docChg chg="modSld sldOrd">
      <pc:chgData name="Ethan Clift (2416711)" userId="S::2416711@student.uwtsd.ac.uk::7e6192bc-7a19-4f26-ab16-6f819fbc7bf0" providerId="AD" clId="Web-{8EE6DE52-D1A8-0FE0-5942-D32248604DB0}" dt="2026-05-07T15:04:22.245" v="272" actId="20577"/>
      <pc:docMkLst>
        <pc:docMk/>
      </pc:docMkLst>
      <pc:sldChg chg="modSp">
        <pc:chgData name="Ethan Clift (2416711)" userId="S::2416711@student.uwtsd.ac.uk::7e6192bc-7a19-4f26-ab16-6f819fbc7bf0" providerId="AD" clId="Web-{8EE6DE52-D1A8-0FE0-5942-D32248604DB0}" dt="2026-05-07T14:07:27.763" v="2" actId="20577"/>
        <pc:sldMkLst>
          <pc:docMk/>
          <pc:sldMk cId="2057020396" sldId="276"/>
        </pc:sldMkLst>
        <pc:spChg chg="mod">
          <ac:chgData name="Ethan Clift (2416711)" userId="S::2416711@student.uwtsd.ac.uk::7e6192bc-7a19-4f26-ab16-6f819fbc7bf0" providerId="AD" clId="Web-{8EE6DE52-D1A8-0FE0-5942-D32248604DB0}" dt="2026-05-07T14:07:27.763" v="2" actId="20577"/>
          <ac:spMkLst>
            <pc:docMk/>
            <pc:sldMk cId="2057020396" sldId="276"/>
            <ac:spMk id="2" creationId="{5548DA45-0610-9781-9A3E-AF8B83E05E05}"/>
          </ac:spMkLst>
        </pc:spChg>
      </pc:sldChg>
      <pc:sldChg chg="addSp delSp modSp mod ord setBg">
        <pc:chgData name="Ethan Clift (2416711)" userId="S::2416711@student.uwtsd.ac.uk::7e6192bc-7a19-4f26-ab16-6f819fbc7bf0" providerId="AD" clId="Web-{8EE6DE52-D1A8-0FE0-5942-D32248604DB0}" dt="2026-05-07T15:04:22.245" v="272" actId="20577"/>
        <pc:sldMkLst>
          <pc:docMk/>
          <pc:sldMk cId="3371011374" sldId="292"/>
        </pc:sldMkLst>
        <pc:spChg chg="mod ord">
          <ac:chgData name="Ethan Clift (2416711)" userId="S::2416711@student.uwtsd.ac.uk::7e6192bc-7a19-4f26-ab16-6f819fbc7bf0" providerId="AD" clId="Web-{8EE6DE52-D1A8-0FE0-5942-D32248604DB0}" dt="2026-05-07T14:24:00.954" v="258"/>
          <ac:spMkLst>
            <pc:docMk/>
            <pc:sldMk cId="3371011374" sldId="292"/>
            <ac:spMk id="2" creationId="{BA0738BA-1CB5-9893-5078-6E2064A032D1}"/>
          </ac:spMkLst>
        </pc:spChg>
        <pc:spChg chg="del">
          <ac:chgData name="Ethan Clift (2416711)" userId="S::2416711@student.uwtsd.ac.uk::7e6192bc-7a19-4f26-ab16-6f819fbc7bf0" providerId="AD" clId="Web-{8EE6DE52-D1A8-0FE0-5942-D32248604DB0}" dt="2026-05-07T14:16:59.283" v="28"/>
          <ac:spMkLst>
            <pc:docMk/>
            <pc:sldMk cId="3371011374" sldId="292"/>
            <ac:spMk id="3" creationId="{BC52363A-8765-2095-DB6C-FF64D7BF8CEC}"/>
          </ac:spMkLst>
        </pc:spChg>
        <pc:spChg chg="add mod">
          <ac:chgData name="Ethan Clift (2416711)" userId="S::2416711@student.uwtsd.ac.uk::7e6192bc-7a19-4f26-ab16-6f819fbc7bf0" providerId="AD" clId="Web-{8EE6DE52-D1A8-0FE0-5942-D32248604DB0}" dt="2026-05-07T15:04:22.245" v="272" actId="20577"/>
          <ac:spMkLst>
            <pc:docMk/>
            <pc:sldMk cId="3371011374" sldId="292"/>
            <ac:spMk id="5" creationId="{E1E4C4CC-0269-5BD2-4E25-7421E4803BEC}"/>
          </ac:spMkLst>
        </pc:spChg>
        <pc:spChg chg="add">
          <ac:chgData name="Ethan Clift (2416711)" userId="S::2416711@student.uwtsd.ac.uk::7e6192bc-7a19-4f26-ab16-6f819fbc7bf0" providerId="AD" clId="Web-{8EE6DE52-D1A8-0FE0-5942-D32248604DB0}" dt="2026-05-07T14:24:00.954" v="258"/>
          <ac:spMkLst>
            <pc:docMk/>
            <pc:sldMk cId="3371011374" sldId="292"/>
            <ac:spMk id="10" creationId="{C3420C89-0B09-4632-A4AF-3971D08BF7A8}"/>
          </ac:spMkLst>
        </pc:spChg>
        <pc:spChg chg="add">
          <ac:chgData name="Ethan Clift (2416711)" userId="S::2416711@student.uwtsd.ac.uk::7e6192bc-7a19-4f26-ab16-6f819fbc7bf0" providerId="AD" clId="Web-{8EE6DE52-D1A8-0FE0-5942-D32248604DB0}" dt="2026-05-07T14:24:00.954" v="258"/>
          <ac:spMkLst>
            <pc:docMk/>
            <pc:sldMk cId="3371011374" sldId="292"/>
            <ac:spMk id="12" creationId="{4E5CBA61-BF74-40B4-A3A8-366BBA626CCF}"/>
          </ac:spMkLst>
        </pc:spChg>
        <pc:grpChg chg="add">
          <ac:chgData name="Ethan Clift (2416711)" userId="S::2416711@student.uwtsd.ac.uk::7e6192bc-7a19-4f26-ab16-6f819fbc7bf0" providerId="AD" clId="Web-{8EE6DE52-D1A8-0FE0-5942-D32248604DB0}" dt="2026-05-07T14:24:00.954" v="258"/>
          <ac:grpSpMkLst>
            <pc:docMk/>
            <pc:sldMk cId="3371011374" sldId="292"/>
            <ac:grpSpMk id="14" creationId="{AC27E70C-5470-4262-B9CE-AE52C51CF4C1}"/>
          </ac:grpSpMkLst>
        </pc:grpChg>
        <pc:grpChg chg="add">
          <ac:chgData name="Ethan Clift (2416711)" userId="S::2416711@student.uwtsd.ac.uk::7e6192bc-7a19-4f26-ab16-6f819fbc7bf0" providerId="AD" clId="Web-{8EE6DE52-D1A8-0FE0-5942-D32248604DB0}" dt="2026-05-07T14:24:00.954" v="258"/>
          <ac:grpSpMkLst>
            <pc:docMk/>
            <pc:sldMk cId="3371011374" sldId="292"/>
            <ac:grpSpMk id="18" creationId="{E27AF472-EAE3-4572-AB69-B92BD10DBC6D}"/>
          </ac:grpSpMkLst>
        </pc:grpChg>
        <pc:picChg chg="add mod ord">
          <ac:chgData name="Ethan Clift (2416711)" userId="S::2416711@student.uwtsd.ac.uk::7e6192bc-7a19-4f26-ab16-6f819fbc7bf0" providerId="AD" clId="Web-{8EE6DE52-D1A8-0FE0-5942-D32248604DB0}" dt="2026-05-07T14:24:00.954" v="258"/>
          <ac:picMkLst>
            <pc:docMk/>
            <pc:sldMk cId="3371011374" sldId="292"/>
            <ac:picMk id="4" creationId="{47C40FF3-E55C-9EC0-1D39-0C0D9B1B71A4}"/>
          </ac:picMkLst>
        </pc:picChg>
      </pc:sldChg>
    </pc:docChg>
  </pc:docChgLst>
  <pc:docChgLst>
    <pc:chgData name="Ethan Clift (2416711)" userId="S::2416711@student.uwtsd.ac.uk::7e6192bc-7a19-4f26-ab16-6f819fbc7bf0" providerId="AD" clId="Web-{FCB7A2D3-C9E8-4669-CAD9-0B7E7E5B1D06}"/>
    <pc:docChg chg="addSld delSld modSld sldOrd">
      <pc:chgData name="Ethan Clift (2416711)" userId="S::2416711@student.uwtsd.ac.uk::7e6192bc-7a19-4f26-ab16-6f819fbc7bf0" providerId="AD" clId="Web-{FCB7A2D3-C9E8-4669-CAD9-0B7E7E5B1D06}" dt="2026-04-16T18:40:45.745" v="684"/>
      <pc:docMkLst>
        <pc:docMk/>
      </pc:docMkLst>
      <pc:sldChg chg="addSp delSp modSp add ord replId">
        <pc:chgData name="Ethan Clift (2416711)" userId="S::2416711@student.uwtsd.ac.uk::7e6192bc-7a19-4f26-ab16-6f819fbc7bf0" providerId="AD" clId="Web-{FCB7A2D3-C9E8-4669-CAD9-0B7E7E5B1D06}" dt="2026-04-16T17:49:13.807" v="245" actId="20577"/>
        <pc:sldMkLst>
          <pc:docMk/>
          <pc:sldMk cId="3409382305" sldId="267"/>
        </pc:sldMkLst>
        <pc:spChg chg="mod">
          <ac:chgData name="Ethan Clift (2416711)" userId="S::2416711@student.uwtsd.ac.uk::7e6192bc-7a19-4f26-ab16-6f819fbc7bf0" providerId="AD" clId="Web-{FCB7A2D3-C9E8-4669-CAD9-0B7E7E5B1D06}" dt="2026-04-16T17:38:47.352" v="94" actId="20577"/>
          <ac:spMkLst>
            <pc:docMk/>
            <pc:sldMk cId="3409382305" sldId="267"/>
            <ac:spMk id="2" creationId="{26874949-2D89-8B7E-ACAA-F1F778BAC260}"/>
          </ac:spMkLst>
        </pc:spChg>
        <pc:spChg chg="mod">
          <ac:chgData name="Ethan Clift (2416711)" userId="S::2416711@student.uwtsd.ac.uk::7e6192bc-7a19-4f26-ab16-6f819fbc7bf0" providerId="AD" clId="Web-{FCB7A2D3-C9E8-4669-CAD9-0B7E7E5B1D06}" dt="2026-04-16T17:38:39.867" v="83" actId="20577"/>
          <ac:spMkLst>
            <pc:docMk/>
            <pc:sldMk cId="3409382305" sldId="267"/>
            <ac:spMk id="3" creationId="{7509FA2E-36E1-6BD7-B2D2-2FC747C103BE}"/>
          </ac:spMkLst>
        </pc:spChg>
        <pc:spChg chg="add mod">
          <ac:chgData name="Ethan Clift (2416711)" userId="S::2416711@student.uwtsd.ac.uk::7e6192bc-7a19-4f26-ab16-6f819fbc7bf0" providerId="AD" clId="Web-{FCB7A2D3-C9E8-4669-CAD9-0B7E7E5B1D06}" dt="2026-04-16T17:49:13.807" v="245" actId="20577"/>
          <ac:spMkLst>
            <pc:docMk/>
            <pc:sldMk cId="3409382305" sldId="267"/>
            <ac:spMk id="7" creationId="{3A284BE8-399E-7603-0C84-4B75C7B86B34}"/>
          </ac:spMkLst>
        </pc:spChg>
      </pc:sldChg>
      <pc:sldChg chg="addSp delSp modSp add replId">
        <pc:chgData name="Ethan Clift (2416711)" userId="S::2416711@student.uwtsd.ac.uk::7e6192bc-7a19-4f26-ab16-6f819fbc7bf0" providerId="AD" clId="Web-{FCB7A2D3-C9E8-4669-CAD9-0B7E7E5B1D06}" dt="2026-04-16T18:08:13.858" v="457" actId="20577"/>
        <pc:sldMkLst>
          <pc:docMk/>
          <pc:sldMk cId="4092369711" sldId="268"/>
        </pc:sldMkLst>
        <pc:spChg chg="mod">
          <ac:chgData name="Ethan Clift (2416711)" userId="S::2416711@student.uwtsd.ac.uk::7e6192bc-7a19-4f26-ab16-6f819fbc7bf0" providerId="AD" clId="Web-{FCB7A2D3-C9E8-4669-CAD9-0B7E7E5B1D06}" dt="2026-04-16T17:52:22.846" v="252" actId="20577"/>
          <ac:spMkLst>
            <pc:docMk/>
            <pc:sldMk cId="4092369711" sldId="268"/>
            <ac:spMk id="2" creationId="{F9247097-C103-9D0C-1797-157A040094D0}"/>
          </ac:spMkLst>
        </pc:spChg>
        <pc:spChg chg="mod">
          <ac:chgData name="Ethan Clift (2416711)" userId="S::2416711@student.uwtsd.ac.uk::7e6192bc-7a19-4f26-ab16-6f819fbc7bf0" providerId="AD" clId="Web-{FCB7A2D3-C9E8-4669-CAD9-0B7E7E5B1D06}" dt="2026-04-16T18:08:13.858" v="457" actId="20577"/>
          <ac:spMkLst>
            <pc:docMk/>
            <pc:sldMk cId="4092369711" sldId="268"/>
            <ac:spMk id="3" creationId="{79DAB837-E0D5-383D-0475-80489ADA0151}"/>
          </ac:spMkLst>
        </pc:spChg>
      </pc:sldChg>
      <pc:sldChg chg="new">
        <pc:chgData name="Ethan Clift (2416711)" userId="S::2416711@student.uwtsd.ac.uk::7e6192bc-7a19-4f26-ab16-6f819fbc7bf0" providerId="AD" clId="Web-{FCB7A2D3-C9E8-4669-CAD9-0B7E7E5B1D06}" dt="2026-04-16T18:08:47.733" v="470"/>
        <pc:sldMkLst>
          <pc:docMk/>
          <pc:sldMk cId="3505294396" sldId="271"/>
        </pc:sldMkLst>
      </pc:sldChg>
      <pc:sldChg chg="modSp new">
        <pc:chgData name="Ethan Clift (2416711)" userId="S::2416711@student.uwtsd.ac.uk::7e6192bc-7a19-4f26-ab16-6f819fbc7bf0" providerId="AD" clId="Web-{FCB7A2D3-C9E8-4669-CAD9-0B7E7E5B1D06}" dt="2026-04-16T18:10:05.327" v="482" actId="20577"/>
        <pc:sldMkLst>
          <pc:docMk/>
          <pc:sldMk cId="3370031364" sldId="272"/>
        </pc:sldMkLst>
        <pc:spChg chg="mod">
          <ac:chgData name="Ethan Clift (2416711)" userId="S::2416711@student.uwtsd.ac.uk::7e6192bc-7a19-4f26-ab16-6f819fbc7bf0" providerId="AD" clId="Web-{FCB7A2D3-C9E8-4669-CAD9-0B7E7E5B1D06}" dt="2026-04-16T18:10:05.327" v="482" actId="20577"/>
          <ac:spMkLst>
            <pc:docMk/>
            <pc:sldMk cId="3370031364" sldId="272"/>
            <ac:spMk id="2" creationId="{30075D1E-56DD-9326-C149-58B931A4A7EC}"/>
          </ac:spMkLst>
        </pc:spChg>
      </pc:sldChg>
      <pc:sldChg chg="new">
        <pc:chgData name="Ethan Clift (2416711)" userId="S::2416711@student.uwtsd.ac.uk::7e6192bc-7a19-4f26-ab16-6f819fbc7bf0" providerId="AD" clId="Web-{FCB7A2D3-C9E8-4669-CAD9-0B7E7E5B1D06}" dt="2026-04-16T18:08:49.592" v="473"/>
        <pc:sldMkLst>
          <pc:docMk/>
          <pc:sldMk cId="3841549272" sldId="274"/>
        </pc:sldMkLst>
      </pc:sldChg>
      <pc:sldChg chg="new">
        <pc:chgData name="Ethan Clift (2416711)" userId="S::2416711@student.uwtsd.ac.uk::7e6192bc-7a19-4f26-ab16-6f819fbc7bf0" providerId="AD" clId="Web-{FCB7A2D3-C9E8-4669-CAD9-0B7E7E5B1D06}" dt="2026-04-16T18:38:43.117" v="662"/>
        <pc:sldMkLst>
          <pc:docMk/>
          <pc:sldMk cId="3617093844" sldId="275"/>
        </pc:sldMkLst>
      </pc:sldChg>
      <pc:sldChg chg="addSp delSp modSp add replId">
        <pc:chgData name="Ethan Clift (2416711)" userId="S::2416711@student.uwtsd.ac.uk::7e6192bc-7a19-4f26-ab16-6f819fbc7bf0" providerId="AD" clId="Web-{FCB7A2D3-C9E8-4669-CAD9-0B7E7E5B1D06}" dt="2026-04-16T18:40:37.636" v="683" actId="14100"/>
        <pc:sldMkLst>
          <pc:docMk/>
          <pc:sldMk cId="2057020396" sldId="276"/>
        </pc:sldMkLst>
        <pc:spChg chg="mod">
          <ac:chgData name="Ethan Clift (2416711)" userId="S::2416711@student.uwtsd.ac.uk::7e6192bc-7a19-4f26-ab16-6f819fbc7bf0" providerId="AD" clId="Web-{FCB7A2D3-C9E8-4669-CAD9-0B7E7E5B1D06}" dt="2026-04-16T18:39:45.853" v="668" actId="20577"/>
          <ac:spMkLst>
            <pc:docMk/>
            <pc:sldMk cId="2057020396" sldId="276"/>
            <ac:spMk id="2" creationId="{5548DA45-0610-9781-9A3E-AF8B83E05E05}"/>
          </ac:spMkLst>
        </pc:spChg>
        <pc:spChg chg="mod">
          <ac:chgData name="Ethan Clift (2416711)" userId="S::2416711@student.uwtsd.ac.uk::7e6192bc-7a19-4f26-ab16-6f819fbc7bf0" providerId="AD" clId="Web-{FCB7A2D3-C9E8-4669-CAD9-0B7E7E5B1D06}" dt="2026-04-16T18:40:09.291" v="676" actId="20577"/>
          <ac:spMkLst>
            <pc:docMk/>
            <pc:sldMk cId="2057020396" sldId="276"/>
            <ac:spMk id="3" creationId="{0686CDAF-E7EF-71B7-0DAC-B41A82BDA494}"/>
          </ac:spMkLst>
        </pc:spChg>
        <pc:picChg chg="add mod">
          <ac:chgData name="Ethan Clift (2416711)" userId="S::2416711@student.uwtsd.ac.uk::7e6192bc-7a19-4f26-ab16-6f819fbc7bf0" providerId="AD" clId="Web-{FCB7A2D3-C9E8-4669-CAD9-0B7E7E5B1D06}" dt="2026-04-16T18:40:37.636" v="683" actId="14100"/>
          <ac:picMkLst>
            <pc:docMk/>
            <pc:sldMk cId="2057020396" sldId="276"/>
            <ac:picMk id="6" creationId="{38F3EE02-0BB7-4640-B60A-C62B7164B45D}"/>
          </ac:picMkLst>
        </pc:picChg>
      </pc:sldChg>
    </pc:docChg>
  </pc:docChgLst>
  <pc:docChgLst>
    <pc:chgData name="Ethan Clift (2416711)" userId="S::2416711@student.uwtsd.ac.uk::7e6192bc-7a19-4f26-ab16-6f819fbc7bf0" providerId="AD" clId="Web-{0A399BA1-32F9-F9CD-3AA0-02AF978B465F}"/>
    <pc:docChg chg="addSld delSld modSld sldOrd">
      <pc:chgData name="Ethan Clift (2416711)" userId="S::2416711@student.uwtsd.ac.uk::7e6192bc-7a19-4f26-ab16-6f819fbc7bf0" providerId="AD" clId="Web-{0A399BA1-32F9-F9CD-3AA0-02AF978B465F}" dt="2026-04-21T13:24:56.208" v="881" actId="20577"/>
      <pc:docMkLst>
        <pc:docMk/>
      </pc:docMkLst>
      <pc:sldChg chg="addSp delSp modSp">
        <pc:chgData name="Ethan Clift (2416711)" userId="S::2416711@student.uwtsd.ac.uk::7e6192bc-7a19-4f26-ab16-6f819fbc7bf0" providerId="AD" clId="Web-{0A399BA1-32F9-F9CD-3AA0-02AF978B465F}" dt="2026-04-21T12:23:08.870" v="466"/>
        <pc:sldMkLst>
          <pc:docMk/>
          <pc:sldMk cId="1216362391" sldId="258"/>
        </pc:sldMkLst>
        <pc:spChg chg="mod ord">
          <ac:chgData name="Ethan Clift (2416711)" userId="S::2416711@student.uwtsd.ac.uk::7e6192bc-7a19-4f26-ab16-6f819fbc7bf0" providerId="AD" clId="Web-{0A399BA1-32F9-F9CD-3AA0-02AF978B465F}" dt="2026-04-21T12:23:08.870" v="466"/>
          <ac:spMkLst>
            <pc:docMk/>
            <pc:sldMk cId="1216362391" sldId="258"/>
            <ac:spMk id="2" creationId="{C3B6493B-2BCE-8DE4-D3AF-08E8291C7CD4}"/>
          </ac:spMkLst>
        </pc:spChg>
        <pc:spChg chg="mod ord">
          <ac:chgData name="Ethan Clift (2416711)" userId="S::2416711@student.uwtsd.ac.uk::7e6192bc-7a19-4f26-ab16-6f819fbc7bf0" providerId="AD" clId="Web-{0A399BA1-32F9-F9CD-3AA0-02AF978B465F}" dt="2026-04-21T12:23:08.870" v="466"/>
          <ac:spMkLst>
            <pc:docMk/>
            <pc:sldMk cId="1216362391" sldId="258"/>
            <ac:spMk id="5" creationId="{D692626D-DAA8-7F91-11DA-99FAA376C761}"/>
          </ac:spMkLst>
        </pc:spChg>
        <pc:spChg chg="add">
          <ac:chgData name="Ethan Clift (2416711)" userId="S::2416711@student.uwtsd.ac.uk::7e6192bc-7a19-4f26-ab16-6f819fbc7bf0" providerId="AD" clId="Web-{0A399BA1-32F9-F9CD-3AA0-02AF978B465F}" dt="2026-04-21T12:23:08.870" v="466"/>
          <ac:spMkLst>
            <pc:docMk/>
            <pc:sldMk cId="1216362391" sldId="258"/>
            <ac:spMk id="21" creationId="{913AE63C-D5B4-45D1-ACFC-648CFFCF9805}"/>
          </ac:spMkLst>
        </pc:spChg>
        <pc:spChg chg="add">
          <ac:chgData name="Ethan Clift (2416711)" userId="S::2416711@student.uwtsd.ac.uk::7e6192bc-7a19-4f26-ab16-6f819fbc7bf0" providerId="AD" clId="Web-{0A399BA1-32F9-F9CD-3AA0-02AF978B465F}" dt="2026-04-21T12:23:08.870" v="466"/>
          <ac:spMkLst>
            <pc:docMk/>
            <pc:sldMk cId="1216362391" sldId="258"/>
            <ac:spMk id="23" creationId="{34DE9D20-D6C2-4834-9EE9-EC583F3FE571}"/>
          </ac:spMkLst>
        </pc:spChg>
        <pc:grpChg chg="add">
          <ac:chgData name="Ethan Clift (2416711)" userId="S::2416711@student.uwtsd.ac.uk::7e6192bc-7a19-4f26-ab16-6f819fbc7bf0" providerId="AD" clId="Web-{0A399BA1-32F9-F9CD-3AA0-02AF978B465F}" dt="2026-04-21T12:23:08.870" v="466"/>
          <ac:grpSpMkLst>
            <pc:docMk/>
            <pc:sldMk cId="1216362391" sldId="258"/>
            <ac:grpSpMk id="25" creationId="{6840C728-4E01-4237-82C8-9624DFA8554D}"/>
          </ac:grpSpMkLst>
        </pc:grpChg>
        <pc:grpChg chg="add">
          <ac:chgData name="Ethan Clift (2416711)" userId="S::2416711@student.uwtsd.ac.uk::7e6192bc-7a19-4f26-ab16-6f819fbc7bf0" providerId="AD" clId="Web-{0A399BA1-32F9-F9CD-3AA0-02AF978B465F}" dt="2026-04-21T12:23:08.870" v="466"/>
          <ac:grpSpMkLst>
            <pc:docMk/>
            <pc:sldMk cId="1216362391" sldId="258"/>
            <ac:grpSpMk id="29" creationId="{E27AF472-EAE3-4572-AB69-B92BD10DBC6D}"/>
          </ac:grpSpMkLst>
        </pc:grpChg>
        <pc:picChg chg="add mod ord">
          <ac:chgData name="Ethan Clift (2416711)" userId="S::2416711@student.uwtsd.ac.uk::7e6192bc-7a19-4f26-ab16-6f819fbc7bf0" providerId="AD" clId="Web-{0A399BA1-32F9-F9CD-3AA0-02AF978B465F}" dt="2026-04-21T12:23:08.870" v="466"/>
          <ac:picMkLst>
            <pc:docMk/>
            <pc:sldMk cId="1216362391" sldId="258"/>
            <ac:picMk id="7" creationId="{4F11D8B2-D4A1-F7E2-5238-CC4A97898542}"/>
          </ac:picMkLst>
        </pc:picChg>
      </pc:sldChg>
      <pc:sldChg chg="modSp">
        <pc:chgData name="Ethan Clift (2416711)" userId="S::2416711@student.uwtsd.ac.uk::7e6192bc-7a19-4f26-ab16-6f819fbc7bf0" providerId="AD" clId="Web-{0A399BA1-32F9-F9CD-3AA0-02AF978B465F}" dt="2026-04-21T11:23:42.712" v="11" actId="20577"/>
        <pc:sldMkLst>
          <pc:docMk/>
          <pc:sldMk cId="2502173981" sldId="263"/>
        </pc:sldMkLst>
        <pc:spChg chg="mod">
          <ac:chgData name="Ethan Clift (2416711)" userId="S::2416711@student.uwtsd.ac.uk::7e6192bc-7a19-4f26-ab16-6f819fbc7bf0" providerId="AD" clId="Web-{0A399BA1-32F9-F9CD-3AA0-02AF978B465F}" dt="2026-04-21T11:23:42.712" v="11" actId="20577"/>
          <ac:spMkLst>
            <pc:docMk/>
            <pc:sldMk cId="2502173981" sldId="263"/>
            <ac:spMk id="2" creationId="{778E61B6-3922-B5B7-1E12-638E0E3C8BE7}"/>
          </ac:spMkLst>
        </pc:spChg>
      </pc:sldChg>
      <pc:sldChg chg="modSp">
        <pc:chgData name="Ethan Clift (2416711)" userId="S::2416711@student.uwtsd.ac.uk::7e6192bc-7a19-4f26-ab16-6f819fbc7bf0" providerId="AD" clId="Web-{0A399BA1-32F9-F9CD-3AA0-02AF978B465F}" dt="2026-04-21T11:23:47.368" v="12" actId="20577"/>
        <pc:sldMkLst>
          <pc:docMk/>
          <pc:sldMk cId="3409382305" sldId="267"/>
        </pc:sldMkLst>
        <pc:spChg chg="mod">
          <ac:chgData name="Ethan Clift (2416711)" userId="S::2416711@student.uwtsd.ac.uk::7e6192bc-7a19-4f26-ab16-6f819fbc7bf0" providerId="AD" clId="Web-{0A399BA1-32F9-F9CD-3AA0-02AF978B465F}" dt="2026-04-21T11:23:47.368" v="12" actId="20577"/>
          <ac:spMkLst>
            <pc:docMk/>
            <pc:sldMk cId="3409382305" sldId="267"/>
            <ac:spMk id="2" creationId="{26874949-2D89-8B7E-ACAA-F1F778BAC260}"/>
          </ac:spMkLst>
        </pc:spChg>
      </pc:sldChg>
      <pc:sldChg chg="modSp">
        <pc:chgData name="Ethan Clift (2416711)" userId="S::2416711@student.uwtsd.ac.uk::7e6192bc-7a19-4f26-ab16-6f819fbc7bf0" providerId="AD" clId="Web-{0A399BA1-32F9-F9CD-3AA0-02AF978B465F}" dt="2026-04-21T11:23:58.712" v="19" actId="20577"/>
        <pc:sldMkLst>
          <pc:docMk/>
          <pc:sldMk cId="4092369711" sldId="268"/>
        </pc:sldMkLst>
        <pc:spChg chg="mod">
          <ac:chgData name="Ethan Clift (2416711)" userId="S::2416711@student.uwtsd.ac.uk::7e6192bc-7a19-4f26-ab16-6f819fbc7bf0" providerId="AD" clId="Web-{0A399BA1-32F9-F9CD-3AA0-02AF978B465F}" dt="2026-04-21T11:23:58.712" v="19" actId="20577"/>
          <ac:spMkLst>
            <pc:docMk/>
            <pc:sldMk cId="4092369711" sldId="268"/>
            <ac:spMk id="2" creationId="{F9247097-C103-9D0C-1797-157A040094D0}"/>
          </ac:spMkLst>
        </pc:spChg>
      </pc:sldChg>
      <pc:sldChg chg="addSp modSp mod setBg">
        <pc:chgData name="Ethan Clift (2416711)" userId="S::2416711@student.uwtsd.ac.uk::7e6192bc-7a19-4f26-ab16-6f819fbc7bf0" providerId="AD" clId="Web-{0A399BA1-32F9-F9CD-3AA0-02AF978B465F}" dt="2026-04-21T13:23:11.299" v="862" actId="20577"/>
        <pc:sldMkLst>
          <pc:docMk/>
          <pc:sldMk cId="3505294396" sldId="271"/>
        </pc:sldMkLst>
        <pc:spChg chg="mod">
          <ac:chgData name="Ethan Clift (2416711)" userId="S::2416711@student.uwtsd.ac.uk::7e6192bc-7a19-4f26-ab16-6f819fbc7bf0" providerId="AD" clId="Web-{0A399BA1-32F9-F9CD-3AA0-02AF978B465F}" dt="2026-04-21T13:15:57.108" v="778"/>
          <ac:spMkLst>
            <pc:docMk/>
            <pc:sldMk cId="3505294396" sldId="271"/>
            <ac:spMk id="2" creationId="{A053FA5B-54A6-56BF-5C57-E867BEC83C52}"/>
          </ac:spMkLst>
        </pc:spChg>
        <pc:spChg chg="mod">
          <ac:chgData name="Ethan Clift (2416711)" userId="S::2416711@student.uwtsd.ac.uk::7e6192bc-7a19-4f26-ab16-6f819fbc7bf0" providerId="AD" clId="Web-{0A399BA1-32F9-F9CD-3AA0-02AF978B465F}" dt="2026-04-21T13:23:11.299" v="862" actId="20577"/>
          <ac:spMkLst>
            <pc:docMk/>
            <pc:sldMk cId="3505294396" sldId="271"/>
            <ac:spMk id="3" creationId="{C01D23E0-0E73-EF6A-DE1E-C92521B61313}"/>
          </ac:spMkLst>
        </pc:spChg>
        <pc:spChg chg="add">
          <ac:chgData name="Ethan Clift (2416711)" userId="S::2416711@student.uwtsd.ac.uk::7e6192bc-7a19-4f26-ab16-6f819fbc7bf0" providerId="AD" clId="Web-{0A399BA1-32F9-F9CD-3AA0-02AF978B465F}" dt="2026-04-21T13:15:57.108" v="778"/>
          <ac:spMkLst>
            <pc:docMk/>
            <pc:sldMk cId="3505294396" sldId="271"/>
            <ac:spMk id="9" creationId="{03AF1C04-3FEF-41BD-BB84-2F263765BEBC}"/>
          </ac:spMkLst>
        </pc:spChg>
        <pc:grpChg chg="add">
          <ac:chgData name="Ethan Clift (2416711)" userId="S::2416711@student.uwtsd.ac.uk::7e6192bc-7a19-4f26-ab16-6f819fbc7bf0" providerId="AD" clId="Web-{0A399BA1-32F9-F9CD-3AA0-02AF978B465F}" dt="2026-04-21T13:15:57.108" v="778"/>
          <ac:grpSpMkLst>
            <pc:docMk/>
            <pc:sldMk cId="3505294396" sldId="271"/>
            <ac:grpSpMk id="11" creationId="{E56E71F1-5A87-4A96-B42F-2DFA1B766B5E}"/>
          </ac:grpSpMkLst>
        </pc:grpChg>
        <pc:grpChg chg="add">
          <ac:chgData name="Ethan Clift (2416711)" userId="S::2416711@student.uwtsd.ac.uk::7e6192bc-7a19-4f26-ab16-6f819fbc7bf0" providerId="AD" clId="Web-{0A399BA1-32F9-F9CD-3AA0-02AF978B465F}" dt="2026-04-21T13:15:57.108" v="778"/>
          <ac:grpSpMkLst>
            <pc:docMk/>
            <pc:sldMk cId="3505294396" sldId="271"/>
            <ac:grpSpMk id="15" creationId="{C733FE3C-12C4-4FA2-A795-87D2F6776A53}"/>
          </ac:grpSpMkLst>
        </pc:grpChg>
        <pc:grpChg chg="add">
          <ac:chgData name="Ethan Clift (2416711)" userId="S::2416711@student.uwtsd.ac.uk::7e6192bc-7a19-4f26-ab16-6f819fbc7bf0" providerId="AD" clId="Web-{0A399BA1-32F9-F9CD-3AA0-02AF978B465F}" dt="2026-04-21T13:15:57.108" v="778"/>
          <ac:grpSpMkLst>
            <pc:docMk/>
            <pc:sldMk cId="3505294396" sldId="271"/>
            <ac:grpSpMk id="19" creationId="{0C2B5F12-8A82-4A59-9400-3164CBF47F63}"/>
          </ac:grpSpMkLst>
        </pc:grpChg>
        <pc:picChg chg="add mod ord">
          <ac:chgData name="Ethan Clift (2416711)" userId="S::2416711@student.uwtsd.ac.uk::7e6192bc-7a19-4f26-ab16-6f819fbc7bf0" providerId="AD" clId="Web-{0A399BA1-32F9-F9CD-3AA0-02AF978B465F}" dt="2026-04-21T13:15:57.108" v="778"/>
          <ac:picMkLst>
            <pc:docMk/>
            <pc:sldMk cId="3505294396" sldId="271"/>
            <ac:picMk id="4" creationId="{AE98E1F7-DAFE-D3EC-B963-293C91B00590}"/>
          </ac:picMkLst>
        </pc:picChg>
      </pc:sldChg>
      <pc:sldChg chg="addSp delSp modSp mod setBg">
        <pc:chgData name="Ethan Clift (2416711)" userId="S::2416711@student.uwtsd.ac.uk::7e6192bc-7a19-4f26-ab16-6f819fbc7bf0" providerId="AD" clId="Web-{0A399BA1-32F9-F9CD-3AA0-02AF978B465F}" dt="2026-04-21T13:24:56.208" v="881" actId="20577"/>
        <pc:sldMkLst>
          <pc:docMk/>
          <pc:sldMk cId="3370031364" sldId="272"/>
        </pc:sldMkLst>
        <pc:spChg chg="mod ord">
          <ac:chgData name="Ethan Clift (2416711)" userId="S::2416711@student.uwtsd.ac.uk::7e6192bc-7a19-4f26-ab16-6f819fbc7bf0" providerId="AD" clId="Web-{0A399BA1-32F9-F9CD-3AA0-02AF978B465F}" dt="2026-04-21T13:24:56.208" v="881" actId="20577"/>
          <ac:spMkLst>
            <pc:docMk/>
            <pc:sldMk cId="3370031364" sldId="272"/>
            <ac:spMk id="2" creationId="{30075D1E-56DD-9326-C149-58B931A4A7EC}"/>
          </ac:spMkLst>
        </pc:spChg>
        <pc:spChg chg="add mod">
          <ac:chgData name="Ethan Clift (2416711)" userId="S::2416711@student.uwtsd.ac.uk::7e6192bc-7a19-4f26-ab16-6f819fbc7bf0" providerId="AD" clId="Web-{0A399BA1-32F9-F9CD-3AA0-02AF978B465F}" dt="2026-04-21T13:24:14.832" v="868" actId="20577"/>
          <ac:spMkLst>
            <pc:docMk/>
            <pc:sldMk cId="3370031364" sldId="272"/>
            <ac:spMk id="8" creationId="{B1761B6C-BD43-27C6-98E8-B956722821AE}"/>
          </ac:spMkLst>
        </pc:spChg>
        <pc:spChg chg="add">
          <ac:chgData name="Ethan Clift (2416711)" userId="S::2416711@student.uwtsd.ac.uk::7e6192bc-7a19-4f26-ab16-6f819fbc7bf0" providerId="AD" clId="Web-{0A399BA1-32F9-F9CD-3AA0-02AF978B465F}" dt="2026-04-21T13:12:18.583" v="775"/>
          <ac:spMkLst>
            <pc:docMk/>
            <pc:sldMk cId="3370031364" sldId="272"/>
            <ac:spMk id="11" creationId="{03AF1C04-3FEF-41BD-BB84-2F263765BEBC}"/>
          </ac:spMkLst>
        </pc:spChg>
        <pc:grpChg chg="add">
          <ac:chgData name="Ethan Clift (2416711)" userId="S::2416711@student.uwtsd.ac.uk::7e6192bc-7a19-4f26-ab16-6f819fbc7bf0" providerId="AD" clId="Web-{0A399BA1-32F9-F9CD-3AA0-02AF978B465F}" dt="2026-04-21T13:12:18.583" v="775"/>
          <ac:grpSpMkLst>
            <pc:docMk/>
            <pc:sldMk cId="3370031364" sldId="272"/>
            <ac:grpSpMk id="13" creationId="{E56E71F1-5A87-4A96-B42F-2DFA1B766B5E}"/>
          </ac:grpSpMkLst>
        </pc:grpChg>
        <pc:grpChg chg="add">
          <ac:chgData name="Ethan Clift (2416711)" userId="S::2416711@student.uwtsd.ac.uk::7e6192bc-7a19-4f26-ab16-6f819fbc7bf0" providerId="AD" clId="Web-{0A399BA1-32F9-F9CD-3AA0-02AF978B465F}" dt="2026-04-21T13:12:18.583" v="775"/>
          <ac:grpSpMkLst>
            <pc:docMk/>
            <pc:sldMk cId="3370031364" sldId="272"/>
            <ac:grpSpMk id="17" creationId="{C733FE3C-12C4-4FA2-A795-87D2F6776A53}"/>
          </ac:grpSpMkLst>
        </pc:grpChg>
        <pc:grpChg chg="add">
          <ac:chgData name="Ethan Clift (2416711)" userId="S::2416711@student.uwtsd.ac.uk::7e6192bc-7a19-4f26-ab16-6f819fbc7bf0" providerId="AD" clId="Web-{0A399BA1-32F9-F9CD-3AA0-02AF978B465F}" dt="2026-04-21T13:12:18.583" v="775"/>
          <ac:grpSpMkLst>
            <pc:docMk/>
            <pc:sldMk cId="3370031364" sldId="272"/>
            <ac:grpSpMk id="21" creationId="{0C2B5F12-8A82-4A59-9400-3164CBF47F63}"/>
          </ac:grpSpMkLst>
        </pc:grpChg>
        <pc:picChg chg="add mod ord modCrop">
          <ac:chgData name="Ethan Clift (2416711)" userId="S::2416711@student.uwtsd.ac.uk::7e6192bc-7a19-4f26-ab16-6f819fbc7bf0" providerId="AD" clId="Web-{0A399BA1-32F9-F9CD-3AA0-02AF978B465F}" dt="2026-04-21T13:23:51.988" v="866" actId="1076"/>
          <ac:picMkLst>
            <pc:docMk/>
            <pc:sldMk cId="3370031364" sldId="272"/>
            <ac:picMk id="4" creationId="{D17E27B1-90AC-66F0-DDA0-E5F4C31B329A}"/>
          </ac:picMkLst>
        </pc:picChg>
      </pc:sldChg>
      <pc:sldChg chg="modSp">
        <pc:chgData name="Ethan Clift (2416711)" userId="S::2416711@student.uwtsd.ac.uk::7e6192bc-7a19-4f26-ab16-6f819fbc7bf0" providerId="AD" clId="Web-{0A399BA1-32F9-F9CD-3AA0-02AF978B465F}" dt="2026-04-21T12:45:40.724" v="682" actId="20577"/>
        <pc:sldMkLst>
          <pc:docMk/>
          <pc:sldMk cId="3841549272" sldId="274"/>
        </pc:sldMkLst>
        <pc:spChg chg="mod">
          <ac:chgData name="Ethan Clift (2416711)" userId="S::2416711@student.uwtsd.ac.uk::7e6192bc-7a19-4f26-ab16-6f819fbc7bf0" providerId="AD" clId="Web-{0A399BA1-32F9-F9CD-3AA0-02AF978B465F}" dt="2026-04-21T12:45:40.724" v="682" actId="20577"/>
          <ac:spMkLst>
            <pc:docMk/>
            <pc:sldMk cId="3841549272" sldId="274"/>
            <ac:spMk id="2" creationId="{241E7E58-A7D0-727C-F8CC-AADB6A377A84}"/>
          </ac:spMkLst>
        </pc:spChg>
      </pc:sldChg>
      <pc:sldChg chg="addSp delSp modSp new mod setBg">
        <pc:chgData name="Ethan Clift (2416711)" userId="S::2416711@student.uwtsd.ac.uk::7e6192bc-7a19-4f26-ab16-6f819fbc7bf0" providerId="AD" clId="Web-{0A399BA1-32F9-F9CD-3AA0-02AF978B465F}" dt="2026-04-21T12:12:55.360" v="341" actId="20577"/>
        <pc:sldMkLst>
          <pc:docMk/>
          <pc:sldMk cId="587873642" sldId="278"/>
        </pc:sldMkLst>
        <pc:spChg chg="mod">
          <ac:chgData name="Ethan Clift (2416711)" userId="S::2416711@student.uwtsd.ac.uk::7e6192bc-7a19-4f26-ab16-6f819fbc7bf0" providerId="AD" clId="Web-{0A399BA1-32F9-F9CD-3AA0-02AF978B465F}" dt="2026-04-21T12:11:33.685" v="333" actId="20577"/>
          <ac:spMkLst>
            <pc:docMk/>
            <pc:sldMk cId="587873642" sldId="278"/>
            <ac:spMk id="2" creationId="{F07E05E4-EFD9-36AE-3EE6-D00299377357}"/>
          </ac:spMkLst>
        </pc:spChg>
        <pc:spChg chg="add mod">
          <ac:chgData name="Ethan Clift (2416711)" userId="S::2416711@student.uwtsd.ac.uk::7e6192bc-7a19-4f26-ab16-6f819fbc7bf0" providerId="AD" clId="Web-{0A399BA1-32F9-F9CD-3AA0-02AF978B465F}" dt="2026-04-21T12:12:55.360" v="341" actId="20577"/>
          <ac:spMkLst>
            <pc:docMk/>
            <pc:sldMk cId="587873642" sldId="278"/>
            <ac:spMk id="5" creationId="{CE116B1A-6C40-DD96-9FB8-3AF69F6FDF5C}"/>
          </ac:spMkLst>
        </pc:spChg>
        <pc:spChg chg="add">
          <ac:chgData name="Ethan Clift (2416711)" userId="S::2416711@student.uwtsd.ac.uk::7e6192bc-7a19-4f26-ab16-6f819fbc7bf0" providerId="AD" clId="Web-{0A399BA1-32F9-F9CD-3AA0-02AF978B465F}" dt="2026-04-21T12:05:06.757" v="218"/>
          <ac:spMkLst>
            <pc:docMk/>
            <pc:sldMk cId="587873642" sldId="278"/>
            <ac:spMk id="23" creationId="{C3420C89-0B09-4632-A4AF-3971D08BF7A8}"/>
          </ac:spMkLst>
        </pc:spChg>
        <pc:spChg chg="add">
          <ac:chgData name="Ethan Clift (2416711)" userId="S::2416711@student.uwtsd.ac.uk::7e6192bc-7a19-4f26-ab16-6f819fbc7bf0" providerId="AD" clId="Web-{0A399BA1-32F9-F9CD-3AA0-02AF978B465F}" dt="2026-04-21T12:05:06.757" v="218"/>
          <ac:spMkLst>
            <pc:docMk/>
            <pc:sldMk cId="587873642" sldId="278"/>
            <ac:spMk id="25" creationId="{4E5CBA61-BF74-40B4-A3A8-366BBA626CCF}"/>
          </ac:spMkLst>
        </pc:spChg>
        <pc:grpChg chg="add">
          <ac:chgData name="Ethan Clift (2416711)" userId="S::2416711@student.uwtsd.ac.uk::7e6192bc-7a19-4f26-ab16-6f819fbc7bf0" providerId="AD" clId="Web-{0A399BA1-32F9-F9CD-3AA0-02AF978B465F}" dt="2026-04-21T12:05:06.757" v="218"/>
          <ac:grpSpMkLst>
            <pc:docMk/>
            <pc:sldMk cId="587873642" sldId="278"/>
            <ac:grpSpMk id="27" creationId="{AC27E70C-5470-4262-B9CE-AE52C51CF4C1}"/>
          </ac:grpSpMkLst>
        </pc:grpChg>
        <pc:grpChg chg="add">
          <ac:chgData name="Ethan Clift (2416711)" userId="S::2416711@student.uwtsd.ac.uk::7e6192bc-7a19-4f26-ab16-6f819fbc7bf0" providerId="AD" clId="Web-{0A399BA1-32F9-F9CD-3AA0-02AF978B465F}" dt="2026-04-21T12:05:06.757" v="218"/>
          <ac:grpSpMkLst>
            <pc:docMk/>
            <pc:sldMk cId="587873642" sldId="278"/>
            <ac:grpSpMk id="31" creationId="{E27AF472-EAE3-4572-AB69-B92BD10DBC6D}"/>
          </ac:grpSpMkLst>
        </pc:grpChg>
        <pc:picChg chg="add mod ord">
          <ac:chgData name="Ethan Clift (2416711)" userId="S::2416711@student.uwtsd.ac.uk::7e6192bc-7a19-4f26-ab16-6f819fbc7bf0" providerId="AD" clId="Web-{0A399BA1-32F9-F9CD-3AA0-02AF978B465F}" dt="2026-04-21T12:05:06.757" v="218"/>
          <ac:picMkLst>
            <pc:docMk/>
            <pc:sldMk cId="587873642" sldId="278"/>
            <ac:picMk id="4" creationId="{53271C29-8283-F3E8-B40E-974A57003B24}"/>
          </ac:picMkLst>
        </pc:picChg>
      </pc:sldChg>
      <pc:sldChg chg="addSp modSp new mod ord setBg">
        <pc:chgData name="Ethan Clift (2416711)" userId="S::2416711@student.uwtsd.ac.uk::7e6192bc-7a19-4f26-ab16-6f819fbc7bf0" providerId="AD" clId="Web-{0A399BA1-32F9-F9CD-3AA0-02AF978B465F}" dt="2026-04-21T12:45:14.332" v="680" actId="20577"/>
        <pc:sldMkLst>
          <pc:docMk/>
          <pc:sldMk cId="1784863281" sldId="279"/>
        </pc:sldMkLst>
        <pc:spChg chg="mod">
          <ac:chgData name="Ethan Clift (2416711)" userId="S::2416711@student.uwtsd.ac.uk::7e6192bc-7a19-4f26-ab16-6f819fbc7bf0" providerId="AD" clId="Web-{0A399BA1-32F9-F9CD-3AA0-02AF978B465F}" dt="2026-04-21T12:36:21.840" v="640"/>
          <ac:spMkLst>
            <pc:docMk/>
            <pc:sldMk cId="1784863281" sldId="279"/>
            <ac:spMk id="2" creationId="{451A1A5B-9D22-D450-6528-8DA1108F578D}"/>
          </ac:spMkLst>
        </pc:spChg>
        <pc:spChg chg="mod">
          <ac:chgData name="Ethan Clift (2416711)" userId="S::2416711@student.uwtsd.ac.uk::7e6192bc-7a19-4f26-ab16-6f819fbc7bf0" providerId="AD" clId="Web-{0A399BA1-32F9-F9CD-3AA0-02AF978B465F}" dt="2026-04-21T12:45:14.332" v="680" actId="20577"/>
          <ac:spMkLst>
            <pc:docMk/>
            <pc:sldMk cId="1784863281" sldId="279"/>
            <ac:spMk id="3" creationId="{0F4CA24E-C41A-C1F8-F94A-C28097DDB543}"/>
          </ac:spMkLst>
        </pc:spChg>
        <pc:spChg chg="add">
          <ac:chgData name="Ethan Clift (2416711)" userId="S::2416711@student.uwtsd.ac.uk::7e6192bc-7a19-4f26-ab16-6f819fbc7bf0" providerId="AD" clId="Web-{0A399BA1-32F9-F9CD-3AA0-02AF978B465F}" dt="2026-04-21T12:36:21.840" v="640"/>
          <ac:spMkLst>
            <pc:docMk/>
            <pc:sldMk cId="1784863281" sldId="279"/>
            <ac:spMk id="9" creationId="{C3420C89-0B09-4632-A4AF-3971D08BF7A8}"/>
          </ac:spMkLst>
        </pc:spChg>
        <pc:spChg chg="add">
          <ac:chgData name="Ethan Clift (2416711)" userId="S::2416711@student.uwtsd.ac.uk::7e6192bc-7a19-4f26-ab16-6f819fbc7bf0" providerId="AD" clId="Web-{0A399BA1-32F9-F9CD-3AA0-02AF978B465F}" dt="2026-04-21T12:36:21.840" v="640"/>
          <ac:spMkLst>
            <pc:docMk/>
            <pc:sldMk cId="1784863281" sldId="279"/>
            <ac:spMk id="11" creationId="{4E5CBA61-BF74-40B4-A3A8-366BBA626CCF}"/>
          </ac:spMkLst>
        </pc:spChg>
        <pc:grpChg chg="add">
          <ac:chgData name="Ethan Clift (2416711)" userId="S::2416711@student.uwtsd.ac.uk::7e6192bc-7a19-4f26-ab16-6f819fbc7bf0" providerId="AD" clId="Web-{0A399BA1-32F9-F9CD-3AA0-02AF978B465F}" dt="2026-04-21T12:36:21.840" v="640"/>
          <ac:grpSpMkLst>
            <pc:docMk/>
            <pc:sldMk cId="1784863281" sldId="279"/>
            <ac:grpSpMk id="13" creationId="{AC27E70C-5470-4262-B9CE-AE52C51CF4C1}"/>
          </ac:grpSpMkLst>
        </pc:grpChg>
        <pc:grpChg chg="add">
          <ac:chgData name="Ethan Clift (2416711)" userId="S::2416711@student.uwtsd.ac.uk::7e6192bc-7a19-4f26-ab16-6f819fbc7bf0" providerId="AD" clId="Web-{0A399BA1-32F9-F9CD-3AA0-02AF978B465F}" dt="2026-04-21T12:36:21.840" v="640"/>
          <ac:grpSpMkLst>
            <pc:docMk/>
            <pc:sldMk cId="1784863281" sldId="279"/>
            <ac:grpSpMk id="17" creationId="{E27AF472-EAE3-4572-AB69-B92BD10DBC6D}"/>
          </ac:grpSpMkLst>
        </pc:grpChg>
        <pc:picChg chg="add mod ord">
          <ac:chgData name="Ethan Clift (2416711)" userId="S::2416711@student.uwtsd.ac.uk::7e6192bc-7a19-4f26-ab16-6f819fbc7bf0" providerId="AD" clId="Web-{0A399BA1-32F9-F9CD-3AA0-02AF978B465F}" dt="2026-04-21T12:36:21.840" v="640"/>
          <ac:picMkLst>
            <pc:docMk/>
            <pc:sldMk cId="1784863281" sldId="279"/>
            <ac:picMk id="4" creationId="{295038FB-3B57-0E23-0A39-F0DF7BCD1E5F}"/>
          </ac:picMkLst>
        </pc:picChg>
      </pc:sldChg>
      <pc:sldChg chg="addSp delSp modSp new mod setBg">
        <pc:chgData name="Ethan Clift (2416711)" userId="S::2416711@student.uwtsd.ac.uk::7e6192bc-7a19-4f26-ab16-6f819fbc7bf0" providerId="AD" clId="Web-{0A399BA1-32F9-F9CD-3AA0-02AF978B465F}" dt="2026-04-21T12:12:47.969" v="339" actId="20577"/>
        <pc:sldMkLst>
          <pc:docMk/>
          <pc:sldMk cId="3000585811" sldId="280"/>
        </pc:sldMkLst>
        <pc:spChg chg="mod ord">
          <ac:chgData name="Ethan Clift (2416711)" userId="S::2416711@student.uwtsd.ac.uk::7e6192bc-7a19-4f26-ab16-6f819fbc7bf0" providerId="AD" clId="Web-{0A399BA1-32F9-F9CD-3AA0-02AF978B465F}" dt="2026-04-21T12:12:35.938" v="334"/>
          <ac:spMkLst>
            <pc:docMk/>
            <pc:sldMk cId="3000585811" sldId="280"/>
            <ac:spMk id="2" creationId="{B78057BD-791C-FC23-6B1E-5A8210800A3C}"/>
          </ac:spMkLst>
        </pc:spChg>
        <pc:spChg chg="add mod">
          <ac:chgData name="Ethan Clift (2416711)" userId="S::2416711@student.uwtsd.ac.uk::7e6192bc-7a19-4f26-ab16-6f819fbc7bf0" providerId="AD" clId="Web-{0A399BA1-32F9-F9CD-3AA0-02AF978B465F}" dt="2026-04-21T12:12:47.969" v="339" actId="20577"/>
          <ac:spMkLst>
            <pc:docMk/>
            <pc:sldMk cId="3000585811" sldId="280"/>
            <ac:spMk id="5" creationId="{3B4C1BF0-C5E4-9F3B-7FE1-5711378E0EDA}"/>
          </ac:spMkLst>
        </pc:spChg>
        <pc:spChg chg="add">
          <ac:chgData name="Ethan Clift (2416711)" userId="S::2416711@student.uwtsd.ac.uk::7e6192bc-7a19-4f26-ab16-6f819fbc7bf0" providerId="AD" clId="Web-{0A399BA1-32F9-F9CD-3AA0-02AF978B465F}" dt="2026-04-21T12:12:35.938" v="334"/>
          <ac:spMkLst>
            <pc:docMk/>
            <pc:sldMk cId="3000585811" sldId="280"/>
            <ac:spMk id="10" creationId="{C3420C89-0B09-4632-A4AF-3971D08BF7A8}"/>
          </ac:spMkLst>
        </pc:spChg>
        <pc:spChg chg="add">
          <ac:chgData name="Ethan Clift (2416711)" userId="S::2416711@student.uwtsd.ac.uk::7e6192bc-7a19-4f26-ab16-6f819fbc7bf0" providerId="AD" clId="Web-{0A399BA1-32F9-F9CD-3AA0-02AF978B465F}" dt="2026-04-21T12:12:35.938" v="334"/>
          <ac:spMkLst>
            <pc:docMk/>
            <pc:sldMk cId="3000585811" sldId="280"/>
            <ac:spMk id="12" creationId="{4E5CBA61-BF74-40B4-A3A8-366BBA626CCF}"/>
          </ac:spMkLst>
        </pc:spChg>
        <pc:grpChg chg="add">
          <ac:chgData name="Ethan Clift (2416711)" userId="S::2416711@student.uwtsd.ac.uk::7e6192bc-7a19-4f26-ab16-6f819fbc7bf0" providerId="AD" clId="Web-{0A399BA1-32F9-F9CD-3AA0-02AF978B465F}" dt="2026-04-21T12:12:35.938" v="334"/>
          <ac:grpSpMkLst>
            <pc:docMk/>
            <pc:sldMk cId="3000585811" sldId="280"/>
            <ac:grpSpMk id="14" creationId="{AC27E70C-5470-4262-B9CE-AE52C51CF4C1}"/>
          </ac:grpSpMkLst>
        </pc:grpChg>
        <pc:grpChg chg="add">
          <ac:chgData name="Ethan Clift (2416711)" userId="S::2416711@student.uwtsd.ac.uk::7e6192bc-7a19-4f26-ab16-6f819fbc7bf0" providerId="AD" clId="Web-{0A399BA1-32F9-F9CD-3AA0-02AF978B465F}" dt="2026-04-21T12:12:35.938" v="334"/>
          <ac:grpSpMkLst>
            <pc:docMk/>
            <pc:sldMk cId="3000585811" sldId="280"/>
            <ac:grpSpMk id="18" creationId="{E27AF472-EAE3-4572-AB69-B92BD10DBC6D}"/>
          </ac:grpSpMkLst>
        </pc:grpChg>
        <pc:picChg chg="add mod ord">
          <ac:chgData name="Ethan Clift (2416711)" userId="S::2416711@student.uwtsd.ac.uk::7e6192bc-7a19-4f26-ab16-6f819fbc7bf0" providerId="AD" clId="Web-{0A399BA1-32F9-F9CD-3AA0-02AF978B465F}" dt="2026-04-21T12:12:35.938" v="334"/>
          <ac:picMkLst>
            <pc:docMk/>
            <pc:sldMk cId="3000585811" sldId="280"/>
            <ac:picMk id="4" creationId="{7C46475E-2D05-90F0-C134-3DEFB4A50708}"/>
          </ac:picMkLst>
        </pc:picChg>
      </pc:sldChg>
      <pc:sldChg chg="addSp modSp new mod setBg">
        <pc:chgData name="Ethan Clift (2416711)" userId="S::2416711@student.uwtsd.ac.uk::7e6192bc-7a19-4f26-ab16-6f819fbc7bf0" providerId="AD" clId="Web-{0A399BA1-32F9-F9CD-3AA0-02AF978B465F}" dt="2026-04-21T12:25:10.740" v="474" actId="20577"/>
        <pc:sldMkLst>
          <pc:docMk/>
          <pc:sldMk cId="1838758846" sldId="281"/>
        </pc:sldMkLst>
        <pc:spChg chg="mod">
          <ac:chgData name="Ethan Clift (2416711)" userId="S::2416711@student.uwtsd.ac.uk::7e6192bc-7a19-4f26-ab16-6f819fbc7bf0" providerId="AD" clId="Web-{0A399BA1-32F9-F9CD-3AA0-02AF978B465F}" dt="2026-04-21T12:21:22.479" v="456"/>
          <ac:spMkLst>
            <pc:docMk/>
            <pc:sldMk cId="1838758846" sldId="281"/>
            <ac:spMk id="2" creationId="{3AD3609E-5C93-88E9-406C-B9AD9E443DFB}"/>
          </ac:spMkLst>
        </pc:spChg>
        <pc:spChg chg="mod">
          <ac:chgData name="Ethan Clift (2416711)" userId="S::2416711@student.uwtsd.ac.uk::7e6192bc-7a19-4f26-ab16-6f819fbc7bf0" providerId="AD" clId="Web-{0A399BA1-32F9-F9CD-3AA0-02AF978B465F}" dt="2026-04-21T12:25:10.740" v="474" actId="20577"/>
          <ac:spMkLst>
            <pc:docMk/>
            <pc:sldMk cId="1838758846" sldId="281"/>
            <ac:spMk id="3" creationId="{993C3C8C-77B5-2C63-BDAD-2B5718CC3CB5}"/>
          </ac:spMkLst>
        </pc:spChg>
        <pc:spChg chg="add">
          <ac:chgData name="Ethan Clift (2416711)" userId="S::2416711@student.uwtsd.ac.uk::7e6192bc-7a19-4f26-ab16-6f819fbc7bf0" providerId="AD" clId="Web-{0A399BA1-32F9-F9CD-3AA0-02AF978B465F}" dt="2026-04-21T12:21:22.479" v="456"/>
          <ac:spMkLst>
            <pc:docMk/>
            <pc:sldMk cId="1838758846" sldId="281"/>
            <ac:spMk id="9" creationId="{7D07B7BC-3270-4CF3-A7AA-0937908AD58A}"/>
          </ac:spMkLst>
        </pc:spChg>
        <pc:grpChg chg="add">
          <ac:chgData name="Ethan Clift (2416711)" userId="S::2416711@student.uwtsd.ac.uk::7e6192bc-7a19-4f26-ab16-6f819fbc7bf0" providerId="AD" clId="Web-{0A399BA1-32F9-F9CD-3AA0-02AF978B465F}" dt="2026-04-21T12:21:22.479" v="456"/>
          <ac:grpSpMkLst>
            <pc:docMk/>
            <pc:sldMk cId="1838758846" sldId="281"/>
            <ac:grpSpMk id="11" creationId="{3248F5E6-4377-481A-9615-8B26AF96A076}"/>
          </ac:grpSpMkLst>
        </pc:grpChg>
        <pc:grpChg chg="add">
          <ac:chgData name="Ethan Clift (2416711)" userId="S::2416711@student.uwtsd.ac.uk::7e6192bc-7a19-4f26-ab16-6f819fbc7bf0" providerId="AD" clId="Web-{0A399BA1-32F9-F9CD-3AA0-02AF978B465F}" dt="2026-04-21T12:21:22.479" v="456"/>
          <ac:grpSpMkLst>
            <pc:docMk/>
            <pc:sldMk cId="1838758846" sldId="281"/>
            <ac:grpSpMk id="15" creationId="{E27AF472-EAE3-4572-AB69-B92BD10DBC6D}"/>
          </ac:grpSpMkLst>
        </pc:grpChg>
        <pc:picChg chg="add mod ord">
          <ac:chgData name="Ethan Clift (2416711)" userId="S::2416711@student.uwtsd.ac.uk::7e6192bc-7a19-4f26-ab16-6f819fbc7bf0" providerId="AD" clId="Web-{0A399BA1-32F9-F9CD-3AA0-02AF978B465F}" dt="2026-04-21T12:21:22.479" v="456"/>
          <ac:picMkLst>
            <pc:docMk/>
            <pc:sldMk cId="1838758846" sldId="281"/>
            <ac:picMk id="4" creationId="{B50549A4-83A4-6908-F90F-D73556E55ED2}"/>
          </ac:picMkLst>
        </pc:picChg>
      </pc:sldChg>
    </pc:docChg>
  </pc:docChgLst>
  <pc:docChgLst>
    <pc:chgData name="Ethan Clift (2416711)" userId="S::2416711@student.uwtsd.ac.uk::7e6192bc-7a19-4f26-ab16-6f819fbc7bf0" providerId="AD" clId="Web-{E25A8A57-6BCF-C308-7F53-55FBAFAE8D21}"/>
    <pc:docChg chg="addSld delSld modSld">
      <pc:chgData name="Ethan Clift (2416711)" userId="S::2416711@student.uwtsd.ac.uk::7e6192bc-7a19-4f26-ab16-6f819fbc7bf0" providerId="AD" clId="Web-{E25A8A57-6BCF-C308-7F53-55FBAFAE8D21}" dt="2026-04-29T14:18:42.874" v="572" actId="20577"/>
      <pc:docMkLst>
        <pc:docMk/>
      </pc:docMkLst>
      <pc:sldChg chg="modSp">
        <pc:chgData name="Ethan Clift (2416711)" userId="S::2416711@student.uwtsd.ac.uk::7e6192bc-7a19-4f26-ab16-6f819fbc7bf0" providerId="AD" clId="Web-{E25A8A57-6BCF-C308-7F53-55FBAFAE8D21}" dt="2026-04-29T13:41:00.636" v="326" actId="20577"/>
        <pc:sldMkLst>
          <pc:docMk/>
          <pc:sldMk cId="1216362391" sldId="258"/>
        </pc:sldMkLst>
        <pc:spChg chg="mod">
          <ac:chgData name="Ethan Clift (2416711)" userId="S::2416711@student.uwtsd.ac.uk::7e6192bc-7a19-4f26-ab16-6f819fbc7bf0" providerId="AD" clId="Web-{E25A8A57-6BCF-C308-7F53-55FBAFAE8D21}" dt="2026-04-29T13:41:00.636" v="326" actId="20577"/>
          <ac:spMkLst>
            <pc:docMk/>
            <pc:sldMk cId="1216362391" sldId="258"/>
            <ac:spMk id="5" creationId="{D692626D-DAA8-7F91-11DA-99FAA376C761}"/>
          </ac:spMkLst>
        </pc:spChg>
        <pc:spChg chg="mod">
          <ac:chgData name="Ethan Clift (2416711)" userId="S::2416711@student.uwtsd.ac.uk::7e6192bc-7a19-4f26-ab16-6f819fbc7bf0" providerId="AD" clId="Web-{E25A8A57-6BCF-C308-7F53-55FBAFAE8D21}" dt="2026-04-29T12:33:11.375" v="73" actId="20577"/>
          <ac:spMkLst>
            <pc:docMk/>
            <pc:sldMk cId="1216362391" sldId="258"/>
            <ac:spMk id="21" creationId="{913AE63C-D5B4-45D1-ACFC-648CFFCF9805}"/>
          </ac:spMkLst>
        </pc:spChg>
      </pc:sldChg>
      <pc:sldChg chg="modSp">
        <pc:chgData name="Ethan Clift (2416711)" userId="S::2416711@student.uwtsd.ac.uk::7e6192bc-7a19-4f26-ab16-6f819fbc7bf0" providerId="AD" clId="Web-{E25A8A57-6BCF-C308-7F53-55FBAFAE8D21}" dt="2026-04-29T13:53:50.511" v="377" actId="20577"/>
        <pc:sldMkLst>
          <pc:docMk/>
          <pc:sldMk cId="348780762" sldId="260"/>
        </pc:sldMkLst>
        <pc:spChg chg="mod">
          <ac:chgData name="Ethan Clift (2416711)" userId="S::2416711@student.uwtsd.ac.uk::7e6192bc-7a19-4f26-ab16-6f819fbc7bf0" providerId="AD" clId="Web-{E25A8A57-6BCF-C308-7F53-55FBAFAE8D21}" dt="2026-04-29T13:53:50.511" v="377" actId="20577"/>
          <ac:spMkLst>
            <pc:docMk/>
            <pc:sldMk cId="348780762" sldId="260"/>
            <ac:spMk id="3" creationId="{55DD5774-7E2F-2383-0518-CAA4B4667687}"/>
          </ac:spMkLst>
        </pc:spChg>
      </pc:sldChg>
      <pc:sldChg chg="modSp">
        <pc:chgData name="Ethan Clift (2416711)" userId="S::2416711@student.uwtsd.ac.uk::7e6192bc-7a19-4f26-ab16-6f819fbc7bf0" providerId="AD" clId="Web-{E25A8A57-6BCF-C308-7F53-55FBAFAE8D21}" dt="2026-04-29T14:09:50.334" v="466" actId="20577"/>
        <pc:sldMkLst>
          <pc:docMk/>
          <pc:sldMk cId="988641264" sldId="261"/>
        </pc:sldMkLst>
        <pc:spChg chg="mod">
          <ac:chgData name="Ethan Clift (2416711)" userId="S::2416711@student.uwtsd.ac.uk::7e6192bc-7a19-4f26-ab16-6f819fbc7bf0" providerId="AD" clId="Web-{E25A8A57-6BCF-C308-7F53-55FBAFAE8D21}" dt="2026-04-29T13:55:30.717" v="381" actId="20577"/>
          <ac:spMkLst>
            <pc:docMk/>
            <pc:sldMk cId="988641264" sldId="261"/>
            <ac:spMk id="3" creationId="{EE19BD90-8E7F-6FBF-3415-563A965D68F7}"/>
          </ac:spMkLst>
        </pc:spChg>
        <pc:spChg chg="mod">
          <ac:chgData name="Ethan Clift (2416711)" userId="S::2416711@student.uwtsd.ac.uk::7e6192bc-7a19-4f26-ab16-6f819fbc7bf0" providerId="AD" clId="Web-{E25A8A57-6BCF-C308-7F53-55FBAFAE8D21}" dt="2026-04-29T14:09:50.334" v="466" actId="20577"/>
          <ac:spMkLst>
            <pc:docMk/>
            <pc:sldMk cId="988641264" sldId="261"/>
            <ac:spMk id="5" creationId="{52AB740A-B637-404D-9D1E-6F3CCC7FBC68}"/>
          </ac:spMkLst>
        </pc:spChg>
      </pc:sldChg>
      <pc:sldChg chg="modSp">
        <pc:chgData name="Ethan Clift (2416711)" userId="S::2416711@student.uwtsd.ac.uk::7e6192bc-7a19-4f26-ab16-6f819fbc7bf0" providerId="AD" clId="Web-{E25A8A57-6BCF-C308-7F53-55FBAFAE8D21}" dt="2026-04-29T14:09:58.709" v="467" actId="20577"/>
        <pc:sldMkLst>
          <pc:docMk/>
          <pc:sldMk cId="1298365843" sldId="262"/>
        </pc:sldMkLst>
        <pc:spChg chg="mod">
          <ac:chgData name="Ethan Clift (2416711)" userId="S::2416711@student.uwtsd.ac.uk::7e6192bc-7a19-4f26-ab16-6f819fbc7bf0" providerId="AD" clId="Web-{E25A8A57-6BCF-C308-7F53-55FBAFAE8D21}" dt="2026-04-29T13:58:14.252" v="382" actId="20577"/>
          <ac:spMkLst>
            <pc:docMk/>
            <pc:sldMk cId="1298365843" sldId="262"/>
            <ac:spMk id="3" creationId="{EEF6A6B2-C125-39D3-186D-C819159AB1AE}"/>
          </ac:spMkLst>
        </pc:spChg>
        <pc:spChg chg="mod">
          <ac:chgData name="Ethan Clift (2416711)" userId="S::2416711@student.uwtsd.ac.uk::7e6192bc-7a19-4f26-ab16-6f819fbc7bf0" providerId="AD" clId="Web-{E25A8A57-6BCF-C308-7F53-55FBAFAE8D21}" dt="2026-04-29T14:09:58.709" v="467" actId="20577"/>
          <ac:spMkLst>
            <pc:docMk/>
            <pc:sldMk cId="1298365843" sldId="262"/>
            <ac:spMk id="5" creationId="{97C06BC7-9C14-F47D-B909-8C7A64C1F929}"/>
          </ac:spMkLst>
        </pc:spChg>
      </pc:sldChg>
      <pc:sldChg chg="modSp">
        <pc:chgData name="Ethan Clift (2416711)" userId="S::2416711@student.uwtsd.ac.uk::7e6192bc-7a19-4f26-ab16-6f819fbc7bf0" providerId="AD" clId="Web-{E25A8A57-6BCF-C308-7F53-55FBAFAE8D21}" dt="2026-04-29T14:10:05.834" v="468" actId="20577"/>
        <pc:sldMkLst>
          <pc:docMk/>
          <pc:sldMk cId="2502173981" sldId="263"/>
        </pc:sldMkLst>
        <pc:spChg chg="mod">
          <ac:chgData name="Ethan Clift (2416711)" userId="S::2416711@student.uwtsd.ac.uk::7e6192bc-7a19-4f26-ab16-6f819fbc7bf0" providerId="AD" clId="Web-{E25A8A57-6BCF-C308-7F53-55FBAFAE8D21}" dt="2026-04-29T14:01:44.615" v="392" actId="20577"/>
          <ac:spMkLst>
            <pc:docMk/>
            <pc:sldMk cId="2502173981" sldId="263"/>
            <ac:spMk id="3" creationId="{BF407DF8-0330-5BF7-688D-A3DE3B220664}"/>
          </ac:spMkLst>
        </pc:spChg>
        <pc:spChg chg="mod">
          <ac:chgData name="Ethan Clift (2416711)" userId="S::2416711@student.uwtsd.ac.uk::7e6192bc-7a19-4f26-ab16-6f819fbc7bf0" providerId="AD" clId="Web-{E25A8A57-6BCF-C308-7F53-55FBAFAE8D21}" dt="2026-04-29T14:10:05.834" v="468" actId="20577"/>
          <ac:spMkLst>
            <pc:docMk/>
            <pc:sldMk cId="2502173981" sldId="263"/>
            <ac:spMk id="4" creationId="{6BC400E3-3708-5B59-49F5-8EC4EDCC7B98}"/>
          </ac:spMkLst>
        </pc:spChg>
      </pc:sldChg>
      <pc:sldChg chg="modSp">
        <pc:chgData name="Ethan Clift (2416711)" userId="S::2416711@student.uwtsd.ac.uk::7e6192bc-7a19-4f26-ab16-6f819fbc7bf0" providerId="AD" clId="Web-{E25A8A57-6BCF-C308-7F53-55FBAFAE8D21}" dt="2026-04-29T14:04:00.583" v="423" actId="20577"/>
        <pc:sldMkLst>
          <pc:docMk/>
          <pc:sldMk cId="3409382305" sldId="267"/>
        </pc:sldMkLst>
        <pc:spChg chg="mod">
          <ac:chgData name="Ethan Clift (2416711)" userId="S::2416711@student.uwtsd.ac.uk::7e6192bc-7a19-4f26-ab16-6f819fbc7bf0" providerId="AD" clId="Web-{E25A8A57-6BCF-C308-7F53-55FBAFAE8D21}" dt="2026-04-29T14:04:00.583" v="423" actId="20577"/>
          <ac:spMkLst>
            <pc:docMk/>
            <pc:sldMk cId="3409382305" sldId="267"/>
            <ac:spMk id="6" creationId="{23CA4367-7BAE-5C5D-0095-824063995A05}"/>
          </ac:spMkLst>
        </pc:spChg>
        <pc:spChg chg="mod">
          <ac:chgData name="Ethan Clift (2416711)" userId="S::2416711@student.uwtsd.ac.uk::7e6192bc-7a19-4f26-ab16-6f819fbc7bf0" providerId="AD" clId="Web-{E25A8A57-6BCF-C308-7F53-55FBAFAE8D21}" dt="2026-04-29T14:02:40.802" v="417" actId="20577"/>
          <ac:spMkLst>
            <pc:docMk/>
            <pc:sldMk cId="3409382305" sldId="267"/>
            <ac:spMk id="7" creationId="{3A284BE8-399E-7603-0C84-4B75C7B86B34}"/>
          </ac:spMkLst>
        </pc:spChg>
      </pc:sldChg>
      <pc:sldChg chg="modSp">
        <pc:chgData name="Ethan Clift (2416711)" userId="S::2416711@student.uwtsd.ac.uk::7e6192bc-7a19-4f26-ab16-6f819fbc7bf0" providerId="AD" clId="Web-{E25A8A57-6BCF-C308-7F53-55FBAFAE8D21}" dt="2026-04-29T14:05:05.458" v="435" actId="20577"/>
        <pc:sldMkLst>
          <pc:docMk/>
          <pc:sldMk cId="4092369711" sldId="268"/>
        </pc:sldMkLst>
        <pc:spChg chg="mod">
          <ac:chgData name="Ethan Clift (2416711)" userId="S::2416711@student.uwtsd.ac.uk::7e6192bc-7a19-4f26-ab16-6f819fbc7bf0" providerId="AD" clId="Web-{E25A8A57-6BCF-C308-7F53-55FBAFAE8D21}" dt="2026-04-29T14:05:05.458" v="435" actId="20577"/>
          <ac:spMkLst>
            <pc:docMk/>
            <pc:sldMk cId="4092369711" sldId="268"/>
            <ac:spMk id="3" creationId="{79DAB837-E0D5-383D-0475-80489ADA0151}"/>
          </ac:spMkLst>
        </pc:spChg>
      </pc:sldChg>
      <pc:sldChg chg="modSp">
        <pc:chgData name="Ethan Clift (2416711)" userId="S::2416711@student.uwtsd.ac.uk::7e6192bc-7a19-4f26-ab16-6f819fbc7bf0" providerId="AD" clId="Web-{E25A8A57-6BCF-C308-7F53-55FBAFAE8D21}" dt="2026-04-29T14:09:11.817" v="464" actId="20577"/>
        <pc:sldMkLst>
          <pc:docMk/>
          <pc:sldMk cId="3505294396" sldId="271"/>
        </pc:sldMkLst>
        <pc:spChg chg="mod">
          <ac:chgData name="Ethan Clift (2416711)" userId="S::2416711@student.uwtsd.ac.uk::7e6192bc-7a19-4f26-ab16-6f819fbc7bf0" providerId="AD" clId="Web-{E25A8A57-6BCF-C308-7F53-55FBAFAE8D21}" dt="2026-04-29T14:08:21.223" v="461" actId="20577"/>
          <ac:spMkLst>
            <pc:docMk/>
            <pc:sldMk cId="3505294396" sldId="271"/>
            <ac:spMk id="3" creationId="{C01D23E0-0E73-EF6A-DE1E-C92521B61313}"/>
          </ac:spMkLst>
        </pc:spChg>
        <pc:spChg chg="mod">
          <ac:chgData name="Ethan Clift (2416711)" userId="S::2416711@student.uwtsd.ac.uk::7e6192bc-7a19-4f26-ab16-6f819fbc7bf0" providerId="AD" clId="Web-{E25A8A57-6BCF-C308-7F53-55FBAFAE8D21}" dt="2026-04-29T14:09:11.817" v="464" actId="20577"/>
          <ac:spMkLst>
            <pc:docMk/>
            <pc:sldMk cId="3505294396" sldId="271"/>
            <ac:spMk id="5" creationId="{5E5BDB04-9CA0-F0E0-9FA5-FCD030682252}"/>
          </ac:spMkLst>
        </pc:spChg>
      </pc:sldChg>
      <pc:sldChg chg="modSp">
        <pc:chgData name="Ethan Clift (2416711)" userId="S::2416711@student.uwtsd.ac.uk::7e6192bc-7a19-4f26-ab16-6f819fbc7bf0" providerId="AD" clId="Web-{E25A8A57-6BCF-C308-7F53-55FBAFAE8D21}" dt="2026-04-29T14:18:42.874" v="572" actId="20577"/>
        <pc:sldMkLst>
          <pc:docMk/>
          <pc:sldMk cId="3841549272" sldId="274"/>
        </pc:sldMkLst>
        <pc:spChg chg="mod">
          <ac:chgData name="Ethan Clift (2416711)" userId="S::2416711@student.uwtsd.ac.uk::7e6192bc-7a19-4f26-ab16-6f819fbc7bf0" providerId="AD" clId="Web-{E25A8A57-6BCF-C308-7F53-55FBAFAE8D21}" dt="2026-04-29T14:11:19.928" v="481" actId="20577"/>
          <ac:spMkLst>
            <pc:docMk/>
            <pc:sldMk cId="3841549272" sldId="274"/>
            <ac:spMk id="2" creationId="{241E7E58-A7D0-727C-F8CC-AADB6A377A84}"/>
          </ac:spMkLst>
        </pc:spChg>
        <pc:spChg chg="mod">
          <ac:chgData name="Ethan Clift (2416711)" userId="S::2416711@student.uwtsd.ac.uk::7e6192bc-7a19-4f26-ab16-6f819fbc7bf0" providerId="AD" clId="Web-{E25A8A57-6BCF-C308-7F53-55FBAFAE8D21}" dt="2026-04-29T14:18:42.874" v="572" actId="20577"/>
          <ac:spMkLst>
            <pc:docMk/>
            <pc:sldMk cId="3841549272" sldId="274"/>
            <ac:spMk id="3" creationId="{32529EED-0B1E-7701-58F2-4B01797D667C}"/>
          </ac:spMkLst>
        </pc:spChg>
      </pc:sldChg>
      <pc:sldChg chg="modSp">
        <pc:chgData name="Ethan Clift (2416711)" userId="S::2416711@student.uwtsd.ac.uk::7e6192bc-7a19-4f26-ab16-6f819fbc7bf0" providerId="AD" clId="Web-{E25A8A57-6BCF-C308-7F53-55FBAFAE8D21}" dt="2026-04-29T13:45:43.719" v="352" actId="20577"/>
        <pc:sldMkLst>
          <pc:docMk/>
          <pc:sldMk cId="3617093844" sldId="275"/>
        </pc:sldMkLst>
        <pc:spChg chg="mod">
          <ac:chgData name="Ethan Clift (2416711)" userId="S::2416711@student.uwtsd.ac.uk::7e6192bc-7a19-4f26-ab16-6f819fbc7bf0" providerId="AD" clId="Web-{E25A8A57-6BCF-C308-7F53-55FBAFAE8D21}" dt="2026-04-29T13:45:43.719" v="352" actId="20577"/>
          <ac:spMkLst>
            <pc:docMk/>
            <pc:sldMk cId="3617093844" sldId="275"/>
            <ac:spMk id="3" creationId="{0E27AF48-0DEC-83EC-8797-806702FF89AE}"/>
          </ac:spMkLst>
        </pc:spChg>
        <pc:spChg chg="mod">
          <ac:chgData name="Ethan Clift (2416711)" userId="S::2416711@student.uwtsd.ac.uk::7e6192bc-7a19-4f26-ab16-6f819fbc7bf0" providerId="AD" clId="Web-{E25A8A57-6BCF-C308-7F53-55FBAFAE8D21}" dt="2026-04-29T11:58:05.064" v="2" actId="1076"/>
          <ac:spMkLst>
            <pc:docMk/>
            <pc:sldMk cId="3617093844" sldId="275"/>
            <ac:spMk id="4" creationId="{F7789A39-2F74-D44B-7C3B-38412A32ACC5}"/>
          </ac:spMkLst>
        </pc:spChg>
      </pc:sldChg>
      <pc:sldChg chg="modSp">
        <pc:chgData name="Ethan Clift (2416711)" userId="S::2416711@student.uwtsd.ac.uk::7e6192bc-7a19-4f26-ab16-6f819fbc7bf0" providerId="AD" clId="Web-{E25A8A57-6BCF-C308-7F53-55FBAFAE8D21}" dt="2026-04-29T14:05:27.601" v="436" actId="20577"/>
        <pc:sldMkLst>
          <pc:docMk/>
          <pc:sldMk cId="2057020396" sldId="276"/>
        </pc:sldMkLst>
        <pc:spChg chg="mod">
          <ac:chgData name="Ethan Clift (2416711)" userId="S::2416711@student.uwtsd.ac.uk::7e6192bc-7a19-4f26-ab16-6f819fbc7bf0" providerId="AD" clId="Web-{E25A8A57-6BCF-C308-7F53-55FBAFAE8D21}" dt="2026-04-29T14:05:27.601" v="436" actId="20577"/>
          <ac:spMkLst>
            <pc:docMk/>
            <pc:sldMk cId="2057020396" sldId="276"/>
            <ac:spMk id="3" creationId="{0686CDAF-E7EF-71B7-0DAC-B41A82BDA494}"/>
          </ac:spMkLst>
        </pc:spChg>
      </pc:sldChg>
      <pc:sldChg chg="modSp">
        <pc:chgData name="Ethan Clift (2416711)" userId="S::2416711@student.uwtsd.ac.uk::7e6192bc-7a19-4f26-ab16-6f819fbc7bf0" providerId="AD" clId="Web-{E25A8A57-6BCF-C308-7F53-55FBAFAE8D21}" dt="2026-04-29T14:10:19.709" v="469" actId="20577"/>
        <pc:sldMkLst>
          <pc:docMk/>
          <pc:sldMk cId="587873642" sldId="278"/>
        </pc:sldMkLst>
        <pc:spChg chg="mod">
          <ac:chgData name="Ethan Clift (2416711)" userId="S::2416711@student.uwtsd.ac.uk::7e6192bc-7a19-4f26-ab16-6f819fbc7bf0" providerId="AD" clId="Web-{E25A8A57-6BCF-C308-7F53-55FBAFAE8D21}" dt="2026-04-29T14:10:19.709" v="469" actId="20577"/>
          <ac:spMkLst>
            <pc:docMk/>
            <pc:sldMk cId="587873642" sldId="278"/>
            <ac:spMk id="5" creationId="{CE116B1A-6C40-DD96-9FB8-3AF69F6FDF5C}"/>
          </ac:spMkLst>
        </pc:spChg>
      </pc:sldChg>
      <pc:sldChg chg="modSp">
        <pc:chgData name="Ethan Clift (2416711)" userId="S::2416711@student.uwtsd.ac.uk::7e6192bc-7a19-4f26-ab16-6f819fbc7bf0" providerId="AD" clId="Web-{E25A8A57-6BCF-C308-7F53-55FBAFAE8D21}" dt="2026-04-29T14:08:12.864" v="460" actId="20577"/>
        <pc:sldMkLst>
          <pc:docMk/>
          <pc:sldMk cId="1784863281" sldId="279"/>
        </pc:sldMkLst>
        <pc:spChg chg="mod">
          <ac:chgData name="Ethan Clift (2416711)" userId="S::2416711@student.uwtsd.ac.uk::7e6192bc-7a19-4f26-ab16-6f819fbc7bf0" providerId="AD" clId="Web-{E25A8A57-6BCF-C308-7F53-55FBAFAE8D21}" dt="2026-04-29T14:07:41.988" v="458" actId="20577"/>
          <ac:spMkLst>
            <pc:docMk/>
            <pc:sldMk cId="1784863281" sldId="279"/>
            <ac:spMk id="3" creationId="{0F4CA24E-C41A-C1F8-F94A-C28097DDB543}"/>
          </ac:spMkLst>
        </pc:spChg>
        <pc:spChg chg="mod">
          <ac:chgData name="Ethan Clift (2416711)" userId="S::2416711@student.uwtsd.ac.uk::7e6192bc-7a19-4f26-ab16-6f819fbc7bf0" providerId="AD" clId="Web-{E25A8A57-6BCF-C308-7F53-55FBAFAE8D21}" dt="2026-04-29T14:08:12.864" v="460" actId="20577"/>
          <ac:spMkLst>
            <pc:docMk/>
            <pc:sldMk cId="1784863281" sldId="279"/>
            <ac:spMk id="5" creationId="{83910349-EEB0-FC76-3513-D2994AE167C6}"/>
          </ac:spMkLst>
        </pc:spChg>
      </pc:sldChg>
      <pc:sldChg chg="modSp">
        <pc:chgData name="Ethan Clift (2416711)" userId="S::2416711@student.uwtsd.ac.uk::7e6192bc-7a19-4f26-ab16-6f819fbc7bf0" providerId="AD" clId="Web-{E25A8A57-6BCF-C308-7F53-55FBAFAE8D21}" dt="2026-04-29T14:06:39.015" v="444" actId="20577"/>
        <pc:sldMkLst>
          <pc:docMk/>
          <pc:sldMk cId="3000585811" sldId="280"/>
        </pc:sldMkLst>
        <pc:spChg chg="mod">
          <ac:chgData name="Ethan Clift (2416711)" userId="S::2416711@student.uwtsd.ac.uk::7e6192bc-7a19-4f26-ab16-6f819fbc7bf0" providerId="AD" clId="Web-{E25A8A57-6BCF-C308-7F53-55FBAFAE8D21}" dt="2026-04-29T14:06:39.015" v="444" actId="20577"/>
          <ac:spMkLst>
            <pc:docMk/>
            <pc:sldMk cId="3000585811" sldId="280"/>
            <ac:spMk id="3" creationId="{01D62201-6D42-543B-5F1C-78F328C652A3}"/>
          </ac:spMkLst>
        </pc:spChg>
        <pc:spChg chg="mod">
          <ac:chgData name="Ethan Clift (2416711)" userId="S::2416711@student.uwtsd.ac.uk::7e6192bc-7a19-4f26-ab16-6f819fbc7bf0" providerId="AD" clId="Web-{E25A8A57-6BCF-C308-7F53-55FBAFAE8D21}" dt="2026-04-29T14:06:22.278" v="442" actId="20577"/>
          <ac:spMkLst>
            <pc:docMk/>
            <pc:sldMk cId="3000585811" sldId="280"/>
            <ac:spMk id="5" creationId="{3B4C1BF0-C5E4-9F3B-7FE1-5711378E0EDA}"/>
          </ac:spMkLst>
        </pc:spChg>
      </pc:sldChg>
      <pc:sldChg chg="modSp">
        <pc:chgData name="Ethan Clift (2416711)" userId="S::2416711@student.uwtsd.ac.uk::7e6192bc-7a19-4f26-ab16-6f819fbc7bf0" providerId="AD" clId="Web-{E25A8A57-6BCF-C308-7F53-55FBAFAE8D21}" dt="2026-04-29T14:07:02.158" v="446" actId="20577"/>
        <pc:sldMkLst>
          <pc:docMk/>
          <pc:sldMk cId="1838758846" sldId="281"/>
        </pc:sldMkLst>
        <pc:spChg chg="mod">
          <ac:chgData name="Ethan Clift (2416711)" userId="S::2416711@student.uwtsd.ac.uk::7e6192bc-7a19-4f26-ab16-6f819fbc7bf0" providerId="AD" clId="Web-{E25A8A57-6BCF-C308-7F53-55FBAFAE8D21}" dt="2026-04-29T14:07:02.158" v="446" actId="20577"/>
          <ac:spMkLst>
            <pc:docMk/>
            <pc:sldMk cId="1838758846" sldId="281"/>
            <ac:spMk id="3" creationId="{993C3C8C-77B5-2C63-BDAD-2B5718CC3CB5}"/>
          </ac:spMkLst>
        </pc:spChg>
        <pc:spChg chg="mod">
          <ac:chgData name="Ethan Clift (2416711)" userId="S::2416711@student.uwtsd.ac.uk::7e6192bc-7a19-4f26-ab16-6f819fbc7bf0" providerId="AD" clId="Web-{E25A8A57-6BCF-C308-7F53-55FBAFAE8D21}" dt="2026-04-29T12:55:18.199" v="194" actId="20577"/>
          <ac:spMkLst>
            <pc:docMk/>
            <pc:sldMk cId="1838758846" sldId="281"/>
            <ac:spMk id="5" creationId="{8FF38E85-0A9E-D533-F726-8B874461FCFB}"/>
          </ac:spMkLst>
        </pc:spChg>
      </pc:sldChg>
      <pc:sldChg chg="delSp modSp">
        <pc:chgData name="Ethan Clift (2416711)" userId="S::2416711@student.uwtsd.ac.uk::7e6192bc-7a19-4f26-ab16-6f819fbc7bf0" providerId="AD" clId="Web-{E25A8A57-6BCF-C308-7F53-55FBAFAE8D21}" dt="2026-04-29T13:45:08.718" v="350" actId="20577"/>
        <pc:sldMkLst>
          <pc:docMk/>
          <pc:sldMk cId="1282831209" sldId="288"/>
        </pc:sldMkLst>
        <pc:spChg chg="mod">
          <ac:chgData name="Ethan Clift (2416711)" userId="S::2416711@student.uwtsd.ac.uk::7e6192bc-7a19-4f26-ab16-6f819fbc7bf0" providerId="AD" clId="Web-{E25A8A57-6BCF-C308-7F53-55FBAFAE8D21}" dt="2026-04-29T13:45:08.718" v="350" actId="20577"/>
          <ac:spMkLst>
            <pc:docMk/>
            <pc:sldMk cId="1282831209" sldId="288"/>
            <ac:spMk id="3" creationId="{B70A8F1D-1648-6FCC-CFA1-3CC367923B0A}"/>
          </ac:spMkLst>
        </pc:spChg>
        <pc:spChg chg="mod">
          <ac:chgData name="Ethan Clift (2416711)" userId="S::2416711@student.uwtsd.ac.uk::7e6192bc-7a19-4f26-ab16-6f819fbc7bf0" providerId="AD" clId="Web-{E25A8A57-6BCF-C308-7F53-55FBAFAE8D21}" dt="2026-04-29T13:43:23.326" v="340" actId="20577"/>
          <ac:spMkLst>
            <pc:docMk/>
            <pc:sldMk cId="1282831209" sldId="288"/>
            <ac:spMk id="4" creationId="{1AB6E801-D96D-8575-28CF-47A13F50E0C5}"/>
          </ac:spMkLst>
        </pc:spChg>
      </pc:sldChg>
      <pc:sldChg chg="modSp">
        <pc:chgData name="Ethan Clift (2416711)" userId="S::2416711@student.uwtsd.ac.uk::7e6192bc-7a19-4f26-ab16-6f819fbc7bf0" providerId="AD" clId="Web-{E25A8A57-6BCF-C308-7F53-55FBAFAE8D21}" dt="2026-04-29T13:50:22.407" v="368" actId="20577"/>
        <pc:sldMkLst>
          <pc:docMk/>
          <pc:sldMk cId="2896130909" sldId="289"/>
        </pc:sldMkLst>
        <pc:spChg chg="mod">
          <ac:chgData name="Ethan Clift (2416711)" userId="S::2416711@student.uwtsd.ac.uk::7e6192bc-7a19-4f26-ab16-6f819fbc7bf0" providerId="AD" clId="Web-{E25A8A57-6BCF-C308-7F53-55FBAFAE8D21}" dt="2026-04-29T13:49:39.404" v="362" actId="20577"/>
          <ac:spMkLst>
            <pc:docMk/>
            <pc:sldMk cId="2896130909" sldId="289"/>
            <ac:spMk id="6" creationId="{A46537E9-974A-13CE-2988-3310C9AD28C6}"/>
          </ac:spMkLst>
        </pc:spChg>
        <pc:spChg chg="mod">
          <ac:chgData name="Ethan Clift (2416711)" userId="S::2416711@student.uwtsd.ac.uk::7e6192bc-7a19-4f26-ab16-6f819fbc7bf0" providerId="AD" clId="Web-{E25A8A57-6BCF-C308-7F53-55FBAFAE8D21}" dt="2026-04-29T13:50:22.407" v="368" actId="20577"/>
          <ac:spMkLst>
            <pc:docMk/>
            <pc:sldMk cId="2896130909" sldId="289"/>
            <ac:spMk id="10" creationId="{D1003425-1792-A6CC-D396-DE86B5730BA5}"/>
          </ac:spMkLst>
        </pc:spChg>
      </pc:sldChg>
      <pc:sldChg chg="modSp new">
        <pc:chgData name="Ethan Clift (2416711)" userId="S::2416711@student.uwtsd.ac.uk::7e6192bc-7a19-4f26-ab16-6f819fbc7bf0" providerId="AD" clId="Web-{E25A8A57-6BCF-C308-7F53-55FBAFAE8D21}" dt="2026-04-29T14:18:08.764" v="566" actId="20577"/>
        <pc:sldMkLst>
          <pc:docMk/>
          <pc:sldMk cId="2211592771" sldId="290"/>
        </pc:sldMkLst>
        <pc:spChg chg="mod">
          <ac:chgData name="Ethan Clift (2416711)" userId="S::2416711@student.uwtsd.ac.uk::7e6192bc-7a19-4f26-ab16-6f819fbc7bf0" providerId="AD" clId="Web-{E25A8A57-6BCF-C308-7F53-55FBAFAE8D21}" dt="2026-04-29T14:15:21.538" v="534" actId="20577"/>
          <ac:spMkLst>
            <pc:docMk/>
            <pc:sldMk cId="2211592771" sldId="290"/>
            <ac:spMk id="2" creationId="{9C93E3C8-FC53-ECDF-E3ED-271C1E078D2A}"/>
          </ac:spMkLst>
        </pc:spChg>
        <pc:spChg chg="mod">
          <ac:chgData name="Ethan Clift (2416711)" userId="S::2416711@student.uwtsd.ac.uk::7e6192bc-7a19-4f26-ab16-6f819fbc7bf0" providerId="AD" clId="Web-{E25A8A57-6BCF-C308-7F53-55FBAFAE8D21}" dt="2026-04-29T14:18:08.764" v="566" actId="20577"/>
          <ac:spMkLst>
            <pc:docMk/>
            <pc:sldMk cId="2211592771" sldId="290"/>
            <ac:spMk id="3" creationId="{6F8A972D-BE11-78D0-6F4F-C593923CF417}"/>
          </ac:spMkLst>
        </pc:spChg>
      </pc:sldChg>
    </pc:docChg>
  </pc:docChgLst>
  <pc:docChgLst>
    <pc:chgData name="Ethan Clift (2416711)" userId="S::2416711@student.uwtsd.ac.uk::7e6192bc-7a19-4f26-ab16-6f819fbc7bf0" providerId="AD" clId="Web-{E35DC457-3030-B9B8-332E-8CA3A23EA33C}"/>
    <pc:docChg chg="modSld">
      <pc:chgData name="Ethan Clift (2416711)" userId="S::2416711@student.uwtsd.ac.uk::7e6192bc-7a19-4f26-ab16-6f819fbc7bf0" providerId="AD" clId="Web-{E35DC457-3030-B9B8-332E-8CA3A23EA33C}" dt="2026-04-17T17:10:10.995" v="12" actId="20577"/>
      <pc:docMkLst>
        <pc:docMk/>
      </pc:docMkLst>
      <pc:sldChg chg="modSp">
        <pc:chgData name="Ethan Clift (2416711)" userId="S::2416711@student.uwtsd.ac.uk::7e6192bc-7a19-4f26-ab16-6f819fbc7bf0" providerId="AD" clId="Web-{E35DC457-3030-B9B8-332E-8CA3A23EA33C}" dt="2026-04-17T17:09:37.261" v="11" actId="20577"/>
        <pc:sldMkLst>
          <pc:docMk/>
          <pc:sldMk cId="1216362391" sldId="258"/>
        </pc:sldMkLst>
        <pc:spChg chg="mod">
          <ac:chgData name="Ethan Clift (2416711)" userId="S::2416711@student.uwtsd.ac.uk::7e6192bc-7a19-4f26-ab16-6f819fbc7bf0" providerId="AD" clId="Web-{E35DC457-3030-B9B8-332E-8CA3A23EA33C}" dt="2026-04-17T17:09:37.261" v="11" actId="20577"/>
          <ac:spMkLst>
            <pc:docMk/>
            <pc:sldMk cId="1216362391" sldId="258"/>
            <ac:spMk id="5" creationId="{D692626D-DAA8-7F91-11DA-99FAA376C761}"/>
          </ac:spMkLst>
        </pc:spChg>
      </pc:sldChg>
      <pc:sldChg chg="modSp">
        <pc:chgData name="Ethan Clift (2416711)" userId="S::2416711@student.uwtsd.ac.uk::7e6192bc-7a19-4f26-ab16-6f819fbc7bf0" providerId="AD" clId="Web-{E35DC457-3030-B9B8-332E-8CA3A23EA33C}" dt="2026-04-17T17:10:10.995" v="12" actId="20577"/>
        <pc:sldMkLst>
          <pc:docMk/>
          <pc:sldMk cId="3841549272" sldId="274"/>
        </pc:sldMkLst>
        <pc:spChg chg="mod">
          <ac:chgData name="Ethan Clift (2416711)" userId="S::2416711@student.uwtsd.ac.uk::7e6192bc-7a19-4f26-ab16-6f819fbc7bf0" providerId="AD" clId="Web-{E35DC457-3030-B9B8-332E-8CA3A23EA33C}" dt="2026-04-17T17:10:10.995" v="12" actId="20577"/>
          <ac:spMkLst>
            <pc:docMk/>
            <pc:sldMk cId="3841549272" sldId="274"/>
            <ac:spMk id="2" creationId="{241E7E58-A7D0-727C-F8CC-AADB6A377A84}"/>
          </ac:spMkLst>
        </pc:spChg>
      </pc:sldChg>
    </pc:docChg>
  </pc:docChgLst>
  <pc:docChgLst>
    <pc:chgData name="Ethan Clift (2416711)" userId="S::2416711@student.uwtsd.ac.uk::7e6192bc-7a19-4f26-ab16-6f819fbc7bf0" providerId="AD" clId="Web-{A119D942-F0DA-54A4-7DF5-E4D9237C7A14}"/>
    <pc:docChg chg="modSld">
      <pc:chgData name="Ethan Clift (2416711)" userId="S::2416711@student.uwtsd.ac.uk::7e6192bc-7a19-4f26-ab16-6f819fbc7bf0" providerId="AD" clId="Web-{A119D942-F0DA-54A4-7DF5-E4D9237C7A14}" dt="2026-05-06T09:58:54.795" v="6" actId="20577"/>
      <pc:docMkLst>
        <pc:docMk/>
      </pc:docMkLst>
      <pc:sldChg chg="modSp">
        <pc:chgData name="Ethan Clift (2416711)" userId="S::2416711@student.uwtsd.ac.uk::7e6192bc-7a19-4f26-ab16-6f819fbc7bf0" providerId="AD" clId="Web-{A119D942-F0DA-54A4-7DF5-E4D9237C7A14}" dt="2026-05-06T09:58:54.795" v="6" actId="20577"/>
        <pc:sldMkLst>
          <pc:docMk/>
          <pc:sldMk cId="109857222" sldId="256"/>
        </pc:sldMkLst>
        <pc:spChg chg="mod">
          <ac:chgData name="Ethan Clift (2416711)" userId="S::2416711@student.uwtsd.ac.uk::7e6192bc-7a19-4f26-ab16-6f819fbc7bf0" providerId="AD" clId="Web-{A119D942-F0DA-54A4-7DF5-E4D9237C7A14}" dt="2026-05-06T09:57:03.497" v="1" actId="20577"/>
          <ac:spMkLst>
            <pc:docMk/>
            <pc:sldMk cId="109857222" sldId="256"/>
            <ac:spMk id="2" creationId="{00000000-0000-0000-0000-000000000000}"/>
          </ac:spMkLst>
        </pc:spChg>
        <pc:spChg chg="mod">
          <ac:chgData name="Ethan Clift (2416711)" userId="S::2416711@student.uwtsd.ac.uk::7e6192bc-7a19-4f26-ab16-6f819fbc7bf0" providerId="AD" clId="Web-{A119D942-F0DA-54A4-7DF5-E4D9237C7A14}" dt="2026-05-06T09:58:54.795" v="6" actId="20577"/>
          <ac:spMkLst>
            <pc:docMk/>
            <pc:sldMk cId="109857222" sldId="256"/>
            <ac:spMk id="3" creationId="{00000000-0000-0000-0000-000000000000}"/>
          </ac:spMkLst>
        </pc:spChg>
      </pc:sldChg>
      <pc:sldChg chg="modSp">
        <pc:chgData name="Ethan Clift (2416711)" userId="S::2416711@student.uwtsd.ac.uk::7e6192bc-7a19-4f26-ab16-6f819fbc7bf0" providerId="AD" clId="Web-{A119D942-F0DA-54A4-7DF5-E4D9237C7A14}" dt="2026-05-06T09:28:27.412" v="0" actId="20577"/>
        <pc:sldMkLst>
          <pc:docMk/>
          <pc:sldMk cId="3371011374" sldId="292"/>
        </pc:sldMkLst>
        <pc:spChg chg="mod">
          <ac:chgData name="Ethan Clift (2416711)" userId="S::2416711@student.uwtsd.ac.uk::7e6192bc-7a19-4f26-ab16-6f819fbc7bf0" providerId="AD" clId="Web-{A119D942-F0DA-54A4-7DF5-E4D9237C7A14}" dt="2026-05-06T09:28:27.412" v="0" actId="20577"/>
          <ac:spMkLst>
            <pc:docMk/>
            <pc:sldMk cId="3371011374" sldId="292"/>
            <ac:spMk id="2" creationId="{BA0738BA-1CB5-9893-5078-6E2064A032D1}"/>
          </ac:spMkLst>
        </pc:spChg>
      </pc:sldChg>
    </pc:docChg>
  </pc:docChgLst>
  <pc:docChgLst>
    <pc:chgData name="Ethan Clift (2416711)" userId="S::2416711@student.uwtsd.ac.uk::7e6192bc-7a19-4f26-ab16-6f819fbc7bf0" providerId="AD" clId="Web-{096A8148-E4BF-1AAE-CCC3-F4ADC6E60A97}"/>
    <pc:docChg chg="addSld">
      <pc:chgData name="Ethan Clift (2416711)" userId="S::2416711@student.uwtsd.ac.uk::7e6192bc-7a19-4f26-ab16-6f819fbc7bf0" providerId="AD" clId="Web-{096A8148-E4BF-1AAE-CCC3-F4ADC6E60A97}" dt="2026-04-29T11:51:46.403" v="4"/>
      <pc:docMkLst>
        <pc:docMk/>
      </pc:docMkLst>
    </pc:docChg>
  </pc:docChgLst>
  <pc:docChgLst>
    <pc:chgData name="Ethan Clift (2416711)" userId="S::2416711@student.uwtsd.ac.uk::7e6192bc-7a19-4f26-ab16-6f819fbc7bf0" providerId="AD" clId="Web-{7E7CCA3E-C1A9-5563-1727-8A5E01B04F0C}"/>
    <pc:docChg chg="addSld modSld sldOrd">
      <pc:chgData name="Ethan Clift (2416711)" userId="S::2416711@student.uwtsd.ac.uk::7e6192bc-7a19-4f26-ab16-6f819fbc7bf0" providerId="AD" clId="Web-{7E7CCA3E-C1A9-5563-1727-8A5E01B04F0C}" dt="2026-04-17T17:27:18.272" v="57"/>
      <pc:docMkLst>
        <pc:docMk/>
      </pc:docMkLst>
      <pc:sldChg chg="modSp">
        <pc:chgData name="Ethan Clift (2416711)" userId="S::2416711@student.uwtsd.ac.uk::7e6192bc-7a19-4f26-ab16-6f819fbc7bf0" providerId="AD" clId="Web-{7E7CCA3E-C1A9-5563-1727-8A5E01B04F0C}" dt="2026-04-17T17:21:06.240" v="17" actId="20577"/>
        <pc:sldMkLst>
          <pc:docMk/>
          <pc:sldMk cId="988641264" sldId="261"/>
        </pc:sldMkLst>
        <pc:spChg chg="mod">
          <ac:chgData name="Ethan Clift (2416711)" userId="S::2416711@student.uwtsd.ac.uk::7e6192bc-7a19-4f26-ab16-6f819fbc7bf0" providerId="AD" clId="Web-{7E7CCA3E-C1A9-5563-1727-8A5E01B04F0C}" dt="2026-04-17T17:21:06.240" v="17" actId="20577"/>
          <ac:spMkLst>
            <pc:docMk/>
            <pc:sldMk cId="988641264" sldId="261"/>
            <ac:spMk id="2" creationId="{3B3C2D47-95EA-28F6-4AF2-540AE31D7A04}"/>
          </ac:spMkLst>
        </pc:spChg>
      </pc:sldChg>
      <pc:sldChg chg="ord">
        <pc:chgData name="Ethan Clift (2416711)" userId="S::2416711@student.uwtsd.ac.uk::7e6192bc-7a19-4f26-ab16-6f819fbc7bf0" providerId="AD" clId="Web-{7E7CCA3E-C1A9-5563-1727-8A5E01B04F0C}" dt="2026-04-17T17:27:15.460" v="56"/>
        <pc:sldMkLst>
          <pc:docMk/>
          <pc:sldMk cId="3370031364" sldId="272"/>
        </pc:sldMkLst>
      </pc:sldChg>
      <pc:sldChg chg="modSp ord">
        <pc:chgData name="Ethan Clift (2416711)" userId="S::2416711@student.uwtsd.ac.uk::7e6192bc-7a19-4f26-ab16-6f819fbc7bf0" providerId="AD" clId="Web-{7E7CCA3E-C1A9-5563-1727-8A5E01B04F0C}" dt="2026-04-17T17:27:05.772" v="54"/>
        <pc:sldMkLst>
          <pc:docMk/>
          <pc:sldMk cId="3617093844" sldId="275"/>
        </pc:sldMkLst>
        <pc:spChg chg="mod">
          <ac:chgData name="Ethan Clift (2416711)" userId="S::2416711@student.uwtsd.ac.uk::7e6192bc-7a19-4f26-ab16-6f819fbc7bf0" providerId="AD" clId="Web-{7E7CCA3E-C1A9-5563-1727-8A5E01B04F0C}" dt="2026-04-17T17:23:27.827" v="41" actId="20577"/>
          <ac:spMkLst>
            <pc:docMk/>
            <pc:sldMk cId="3617093844" sldId="275"/>
            <ac:spMk id="2" creationId="{015D003E-02C8-1EA7-001E-64F3352A964F}"/>
          </ac:spMkLst>
        </pc:spChg>
      </pc:sldChg>
    </pc:docChg>
  </pc:docChgLst>
  <pc:docChgLst>
    <pc:chgData name="Ethan Clift (2416711)" userId="S::2416711@student.uwtsd.ac.uk::7e6192bc-7a19-4f26-ab16-6f819fbc7bf0" providerId="AD" clId="Web-{A7DE9A13-C729-B731-6CA4-94055E925984}"/>
    <pc:docChg chg="addSld delSld modSld sldOrd">
      <pc:chgData name="Ethan Clift (2416711)" userId="S::2416711@student.uwtsd.ac.uk::7e6192bc-7a19-4f26-ab16-6f819fbc7bf0" providerId="AD" clId="Web-{A7DE9A13-C729-B731-6CA4-94055E925984}" dt="2026-05-06T13:29:19.719" v="1739" actId="20577"/>
      <pc:docMkLst>
        <pc:docMk/>
      </pc:docMkLst>
      <pc:sldChg chg="modSp">
        <pc:chgData name="Ethan Clift (2416711)" userId="S::2416711@student.uwtsd.ac.uk::7e6192bc-7a19-4f26-ab16-6f819fbc7bf0" providerId="AD" clId="Web-{A7DE9A13-C729-B731-6CA4-94055E925984}" dt="2026-05-06T12:29:29.385" v="633" actId="20577"/>
        <pc:sldMkLst>
          <pc:docMk/>
          <pc:sldMk cId="109857222" sldId="256"/>
        </pc:sldMkLst>
        <pc:spChg chg="mod">
          <ac:chgData name="Ethan Clift (2416711)" userId="S::2416711@student.uwtsd.ac.uk::7e6192bc-7a19-4f26-ab16-6f819fbc7bf0" providerId="AD" clId="Web-{A7DE9A13-C729-B731-6CA4-94055E925984}" dt="2026-05-06T12:29:29.385" v="633" actId="20577"/>
          <ac:spMkLst>
            <pc:docMk/>
            <pc:sldMk cId="109857222" sldId="256"/>
            <ac:spMk id="2" creationId="{00000000-0000-0000-0000-000000000000}"/>
          </ac:spMkLst>
        </pc:spChg>
        <pc:spChg chg="mod">
          <ac:chgData name="Ethan Clift (2416711)" userId="S::2416711@student.uwtsd.ac.uk::7e6192bc-7a19-4f26-ab16-6f819fbc7bf0" providerId="AD" clId="Web-{A7DE9A13-C729-B731-6CA4-94055E925984}" dt="2026-05-06T11:31:34.005" v="88" actId="20577"/>
          <ac:spMkLst>
            <pc:docMk/>
            <pc:sldMk cId="109857222" sldId="256"/>
            <ac:spMk id="3" creationId="{00000000-0000-0000-0000-000000000000}"/>
          </ac:spMkLst>
        </pc:spChg>
      </pc:sldChg>
      <pc:sldChg chg="modSp">
        <pc:chgData name="Ethan Clift (2416711)" userId="S::2416711@student.uwtsd.ac.uk::7e6192bc-7a19-4f26-ab16-6f819fbc7bf0" providerId="AD" clId="Web-{A7DE9A13-C729-B731-6CA4-94055E925984}" dt="2026-05-06T11:33:17.388" v="98" actId="1076"/>
        <pc:sldMkLst>
          <pc:docMk/>
          <pc:sldMk cId="1216362391" sldId="258"/>
        </pc:sldMkLst>
        <pc:spChg chg="mod">
          <ac:chgData name="Ethan Clift (2416711)" userId="S::2416711@student.uwtsd.ac.uk::7e6192bc-7a19-4f26-ab16-6f819fbc7bf0" providerId="AD" clId="Web-{A7DE9A13-C729-B731-6CA4-94055E925984}" dt="2026-05-06T11:33:06.544" v="97" actId="14100"/>
          <ac:spMkLst>
            <pc:docMk/>
            <pc:sldMk cId="1216362391" sldId="258"/>
            <ac:spMk id="2" creationId="{C3B6493B-2BCE-8DE4-D3AF-08E8291C7CD4}"/>
          </ac:spMkLst>
        </pc:spChg>
        <pc:spChg chg="mod">
          <ac:chgData name="Ethan Clift (2416711)" userId="S::2416711@student.uwtsd.ac.uk::7e6192bc-7a19-4f26-ab16-6f819fbc7bf0" providerId="AD" clId="Web-{A7DE9A13-C729-B731-6CA4-94055E925984}" dt="2026-05-06T11:33:17.388" v="98" actId="1076"/>
          <ac:spMkLst>
            <pc:docMk/>
            <pc:sldMk cId="1216362391" sldId="258"/>
            <ac:spMk id="5" creationId="{D692626D-DAA8-7F91-11DA-99FAA376C761}"/>
          </ac:spMkLst>
        </pc:spChg>
      </pc:sldChg>
      <pc:sldChg chg="modSp">
        <pc:chgData name="Ethan Clift (2416711)" userId="S::2416711@student.uwtsd.ac.uk::7e6192bc-7a19-4f26-ab16-6f819fbc7bf0" providerId="AD" clId="Web-{A7DE9A13-C729-B731-6CA4-94055E925984}" dt="2026-05-06T13:19:34.069" v="1683" actId="20577"/>
        <pc:sldMkLst>
          <pc:docMk/>
          <pc:sldMk cId="1298365843" sldId="262"/>
        </pc:sldMkLst>
        <pc:spChg chg="mod">
          <ac:chgData name="Ethan Clift (2416711)" userId="S::2416711@student.uwtsd.ac.uk::7e6192bc-7a19-4f26-ab16-6f819fbc7bf0" providerId="AD" clId="Web-{A7DE9A13-C729-B731-6CA4-94055E925984}" dt="2026-05-06T13:16:43.485" v="1663" actId="1076"/>
          <ac:spMkLst>
            <pc:docMk/>
            <pc:sldMk cId="1298365843" sldId="262"/>
            <ac:spMk id="2" creationId="{8E4A2E80-165F-8523-1B7F-D2429F33B280}"/>
          </ac:spMkLst>
        </pc:spChg>
        <pc:spChg chg="mod">
          <ac:chgData name="Ethan Clift (2416711)" userId="S::2416711@student.uwtsd.ac.uk::7e6192bc-7a19-4f26-ab16-6f819fbc7bf0" providerId="AD" clId="Web-{A7DE9A13-C729-B731-6CA4-94055E925984}" dt="2026-05-06T13:19:34.069" v="1683" actId="20577"/>
          <ac:spMkLst>
            <pc:docMk/>
            <pc:sldMk cId="1298365843" sldId="262"/>
            <ac:spMk id="3" creationId="{EEF6A6B2-C125-39D3-186D-C819159AB1AE}"/>
          </ac:spMkLst>
        </pc:spChg>
      </pc:sldChg>
      <pc:sldChg chg="addSp delSp modSp">
        <pc:chgData name="Ethan Clift (2416711)" userId="S::2416711@student.uwtsd.ac.uk::7e6192bc-7a19-4f26-ab16-6f819fbc7bf0" providerId="AD" clId="Web-{A7DE9A13-C729-B731-6CA4-94055E925984}" dt="2026-05-06T13:25:15.052" v="1722" actId="20577"/>
        <pc:sldMkLst>
          <pc:docMk/>
          <pc:sldMk cId="4092369711" sldId="268"/>
        </pc:sldMkLst>
        <pc:spChg chg="add mod">
          <ac:chgData name="Ethan Clift (2416711)" userId="S::2416711@student.uwtsd.ac.uk::7e6192bc-7a19-4f26-ab16-6f819fbc7bf0" providerId="AD" clId="Web-{A7DE9A13-C729-B731-6CA4-94055E925984}" dt="2026-05-06T13:25:15.052" v="1722" actId="20577"/>
          <ac:spMkLst>
            <pc:docMk/>
            <pc:sldMk cId="4092369711" sldId="268"/>
            <ac:spMk id="6" creationId="{2BA9858A-10BD-323C-3B3B-3931A4A8E6F5}"/>
          </ac:spMkLst>
        </pc:spChg>
        <pc:picChg chg="del">
          <ac:chgData name="Ethan Clift (2416711)" userId="S::2416711@student.uwtsd.ac.uk::7e6192bc-7a19-4f26-ab16-6f819fbc7bf0" providerId="AD" clId="Web-{A7DE9A13-C729-B731-6CA4-94055E925984}" dt="2026-05-06T13:20:37.712" v="1684"/>
          <ac:picMkLst>
            <pc:docMk/>
            <pc:sldMk cId="4092369711" sldId="268"/>
            <ac:picMk id="4" creationId="{B3F2EAE3-568D-0C56-EA22-763C12F6D891}"/>
          </ac:picMkLst>
        </pc:picChg>
        <pc:picChg chg="add mod">
          <ac:chgData name="Ethan Clift (2416711)" userId="S::2416711@student.uwtsd.ac.uk::7e6192bc-7a19-4f26-ab16-6f819fbc7bf0" providerId="AD" clId="Web-{A7DE9A13-C729-B731-6CA4-94055E925984}" dt="2026-05-06T13:20:56.681" v="1688" actId="1076"/>
          <ac:picMkLst>
            <pc:docMk/>
            <pc:sldMk cId="4092369711" sldId="268"/>
            <ac:picMk id="5" creationId="{CD372360-8315-F637-942C-E7C2A24EC55F}"/>
          </ac:picMkLst>
        </pc:picChg>
      </pc:sldChg>
      <pc:sldChg chg="add del">
        <pc:chgData name="Ethan Clift (2416711)" userId="S::2416711@student.uwtsd.ac.uk::7e6192bc-7a19-4f26-ab16-6f819fbc7bf0" providerId="AD" clId="Web-{A7DE9A13-C729-B731-6CA4-94055E925984}" dt="2026-05-06T11:47:49.816" v="362"/>
        <pc:sldMkLst>
          <pc:docMk/>
          <pc:sldMk cId="3219449456" sldId="270"/>
        </pc:sldMkLst>
      </pc:sldChg>
      <pc:sldChg chg="del">
        <pc:chgData name="Ethan Clift (2416711)" userId="S::2416711@student.uwtsd.ac.uk::7e6192bc-7a19-4f26-ab16-6f819fbc7bf0" providerId="AD" clId="Web-{A7DE9A13-C729-B731-6CA4-94055E925984}" dt="2026-05-06T11:53:08.778" v="389"/>
        <pc:sldMkLst>
          <pc:docMk/>
          <pc:sldMk cId="3513063160" sldId="273"/>
        </pc:sldMkLst>
      </pc:sldChg>
      <pc:sldChg chg="modSp">
        <pc:chgData name="Ethan Clift (2416711)" userId="S::2416711@student.uwtsd.ac.uk::7e6192bc-7a19-4f26-ab16-6f819fbc7bf0" providerId="AD" clId="Web-{A7DE9A13-C729-B731-6CA4-94055E925984}" dt="2026-05-06T13:24:23.956" v="1693" actId="20577"/>
        <pc:sldMkLst>
          <pc:docMk/>
          <pc:sldMk cId="3841549272" sldId="274"/>
        </pc:sldMkLst>
        <pc:spChg chg="mod">
          <ac:chgData name="Ethan Clift (2416711)" userId="S::2416711@student.uwtsd.ac.uk::7e6192bc-7a19-4f26-ab16-6f819fbc7bf0" providerId="AD" clId="Web-{A7DE9A13-C729-B731-6CA4-94055E925984}" dt="2026-05-06T13:24:23.956" v="1693" actId="20577"/>
          <ac:spMkLst>
            <pc:docMk/>
            <pc:sldMk cId="3841549272" sldId="274"/>
            <ac:spMk id="3" creationId="{32529EED-0B1E-7701-58F2-4B01797D667C}"/>
          </ac:spMkLst>
        </pc:spChg>
      </pc:sldChg>
      <pc:sldChg chg="modSp">
        <pc:chgData name="Ethan Clift (2416711)" userId="S::2416711@student.uwtsd.ac.uk::7e6192bc-7a19-4f26-ab16-6f819fbc7bf0" providerId="AD" clId="Web-{A7DE9A13-C729-B731-6CA4-94055E925984}" dt="2026-05-06T13:16:15.171" v="1659" actId="20577"/>
        <pc:sldMkLst>
          <pc:docMk/>
          <pc:sldMk cId="1838758846" sldId="281"/>
        </pc:sldMkLst>
        <pc:spChg chg="mod">
          <ac:chgData name="Ethan Clift (2416711)" userId="S::2416711@student.uwtsd.ac.uk::7e6192bc-7a19-4f26-ab16-6f819fbc7bf0" providerId="AD" clId="Web-{A7DE9A13-C729-B731-6CA4-94055E925984}" dt="2026-05-06T13:16:15.171" v="1659" actId="20577"/>
          <ac:spMkLst>
            <pc:docMk/>
            <pc:sldMk cId="1838758846" sldId="281"/>
            <ac:spMk id="3" creationId="{993C3C8C-77B5-2C63-BDAD-2B5718CC3CB5}"/>
          </ac:spMkLst>
        </pc:spChg>
      </pc:sldChg>
      <pc:sldChg chg="addSp modSp del mod setBg">
        <pc:chgData name="Ethan Clift (2416711)" userId="S::2416711@student.uwtsd.ac.uk::7e6192bc-7a19-4f26-ab16-6f819fbc7bf0" providerId="AD" clId="Web-{A7DE9A13-C729-B731-6CA4-94055E925984}" dt="2026-05-06T12:29:43.089" v="634"/>
        <pc:sldMkLst>
          <pc:docMk/>
          <pc:sldMk cId="1511583701" sldId="282"/>
        </pc:sldMkLst>
        <pc:spChg chg="mod">
          <ac:chgData name="Ethan Clift (2416711)" userId="S::2416711@student.uwtsd.ac.uk::7e6192bc-7a19-4f26-ab16-6f819fbc7bf0" providerId="AD" clId="Web-{A7DE9A13-C729-B731-6CA4-94055E925984}" dt="2026-05-06T12:03:23.062" v="614"/>
          <ac:spMkLst>
            <pc:docMk/>
            <pc:sldMk cId="1511583701" sldId="282"/>
            <ac:spMk id="2" creationId="{51A2E8C1-E913-CB88-A520-D84FAF76481B}"/>
          </ac:spMkLst>
        </pc:spChg>
        <pc:spChg chg="mod">
          <ac:chgData name="Ethan Clift (2416711)" userId="S::2416711@student.uwtsd.ac.uk::7e6192bc-7a19-4f26-ab16-6f819fbc7bf0" providerId="AD" clId="Web-{A7DE9A13-C729-B731-6CA4-94055E925984}" dt="2026-05-06T12:03:23.062" v="614"/>
          <ac:spMkLst>
            <pc:docMk/>
            <pc:sldMk cId="1511583701" sldId="282"/>
            <ac:spMk id="3" creationId="{ECAE8C83-987F-9EC3-5181-2FEBC39AE3FB}"/>
          </ac:spMkLst>
        </pc:spChg>
        <pc:spChg chg="add">
          <ac:chgData name="Ethan Clift (2416711)" userId="S::2416711@student.uwtsd.ac.uk::7e6192bc-7a19-4f26-ab16-6f819fbc7bf0" providerId="AD" clId="Web-{A7DE9A13-C729-B731-6CA4-94055E925984}" dt="2026-05-06T12:03:23.062" v="614"/>
          <ac:spMkLst>
            <pc:docMk/>
            <pc:sldMk cId="1511583701" sldId="282"/>
            <ac:spMk id="9" creationId="{257363FD-7E77-4145-9483-331A807ADF0E}"/>
          </ac:spMkLst>
        </pc:spChg>
        <pc:picChg chg="add mod ord">
          <ac:chgData name="Ethan Clift (2416711)" userId="S::2416711@student.uwtsd.ac.uk::7e6192bc-7a19-4f26-ab16-6f819fbc7bf0" providerId="AD" clId="Web-{A7DE9A13-C729-B731-6CA4-94055E925984}" dt="2026-05-06T12:03:23.062" v="614"/>
          <ac:picMkLst>
            <pc:docMk/>
            <pc:sldMk cId="1511583701" sldId="282"/>
            <ac:picMk id="4" creationId="{C8440489-DEDB-1460-D14B-84FA08D046A6}"/>
          </ac:picMkLst>
        </pc:picChg>
      </pc:sldChg>
      <pc:sldChg chg="modSp mod modShow">
        <pc:chgData name="Ethan Clift (2416711)" userId="S::2416711@student.uwtsd.ac.uk::7e6192bc-7a19-4f26-ab16-6f819fbc7bf0" providerId="AD" clId="Web-{A7DE9A13-C729-B731-6CA4-94055E925984}" dt="2026-05-06T13:28:01.497" v="1724"/>
        <pc:sldMkLst>
          <pc:docMk/>
          <pc:sldMk cId="1282831209" sldId="288"/>
        </pc:sldMkLst>
        <pc:spChg chg="mod">
          <ac:chgData name="Ethan Clift (2416711)" userId="S::2416711@student.uwtsd.ac.uk::7e6192bc-7a19-4f26-ab16-6f819fbc7bf0" providerId="AD" clId="Web-{A7DE9A13-C729-B731-6CA4-94055E925984}" dt="2026-05-06T11:33:43.468" v="103" actId="20577"/>
          <ac:spMkLst>
            <pc:docMk/>
            <pc:sldMk cId="1282831209" sldId="288"/>
            <ac:spMk id="4" creationId="{1AB6E801-D96D-8575-28CF-47A13F50E0C5}"/>
          </ac:spMkLst>
        </pc:spChg>
      </pc:sldChg>
      <pc:sldChg chg="modSp">
        <pc:chgData name="Ethan Clift (2416711)" userId="S::2416711@student.uwtsd.ac.uk::7e6192bc-7a19-4f26-ab16-6f819fbc7bf0" providerId="AD" clId="Web-{A7DE9A13-C729-B731-6CA4-94055E925984}" dt="2026-05-06T12:45:51.519" v="938" actId="20577"/>
        <pc:sldMkLst>
          <pc:docMk/>
          <pc:sldMk cId="2896130909" sldId="289"/>
        </pc:sldMkLst>
        <pc:spChg chg="mod">
          <ac:chgData name="Ethan Clift (2416711)" userId="S::2416711@student.uwtsd.ac.uk::7e6192bc-7a19-4f26-ab16-6f819fbc7bf0" providerId="AD" clId="Web-{A7DE9A13-C729-B731-6CA4-94055E925984}" dt="2026-05-06T12:45:51.519" v="938" actId="20577"/>
          <ac:spMkLst>
            <pc:docMk/>
            <pc:sldMk cId="2896130909" sldId="289"/>
            <ac:spMk id="6" creationId="{A46537E9-974A-13CE-2988-3310C9AD28C6}"/>
          </ac:spMkLst>
        </pc:spChg>
        <pc:spChg chg="mod">
          <ac:chgData name="Ethan Clift (2416711)" userId="S::2416711@student.uwtsd.ac.uk::7e6192bc-7a19-4f26-ab16-6f819fbc7bf0" providerId="AD" clId="Web-{A7DE9A13-C729-B731-6CA4-94055E925984}" dt="2026-05-06T12:36:58.952" v="818" actId="1076"/>
          <ac:spMkLst>
            <pc:docMk/>
            <pc:sldMk cId="2896130909" sldId="289"/>
            <ac:spMk id="10" creationId="{D1003425-1792-A6CC-D396-DE86B5730BA5}"/>
          </ac:spMkLst>
        </pc:spChg>
      </pc:sldChg>
      <pc:sldChg chg="modSp">
        <pc:chgData name="Ethan Clift (2416711)" userId="S::2416711@student.uwtsd.ac.uk::7e6192bc-7a19-4f26-ab16-6f819fbc7bf0" providerId="AD" clId="Web-{A7DE9A13-C729-B731-6CA4-94055E925984}" dt="2026-05-06T13:03:57.140" v="1462" actId="20577"/>
        <pc:sldMkLst>
          <pc:docMk/>
          <pc:sldMk cId="2211592771" sldId="290"/>
        </pc:sldMkLst>
        <pc:spChg chg="mod">
          <ac:chgData name="Ethan Clift (2416711)" userId="S::2416711@student.uwtsd.ac.uk::7e6192bc-7a19-4f26-ab16-6f819fbc7bf0" providerId="AD" clId="Web-{A7DE9A13-C729-B731-6CA4-94055E925984}" dt="2026-05-06T13:03:57.140" v="1462" actId="20577"/>
          <ac:spMkLst>
            <pc:docMk/>
            <pc:sldMk cId="2211592771" sldId="290"/>
            <ac:spMk id="3" creationId="{6F8A972D-BE11-78D0-6F4F-C593923CF417}"/>
          </ac:spMkLst>
        </pc:spChg>
      </pc:sldChg>
      <pc:sldChg chg="modSp ord">
        <pc:chgData name="Ethan Clift (2416711)" userId="S::2416711@student.uwtsd.ac.uk::7e6192bc-7a19-4f26-ab16-6f819fbc7bf0" providerId="AD" clId="Web-{A7DE9A13-C729-B731-6CA4-94055E925984}" dt="2026-05-06T12:45:39.799" v="937" actId="14100"/>
        <pc:sldMkLst>
          <pc:docMk/>
          <pc:sldMk cId="2203284893" sldId="291"/>
        </pc:sldMkLst>
        <pc:spChg chg="mod">
          <ac:chgData name="Ethan Clift (2416711)" userId="S::2416711@student.uwtsd.ac.uk::7e6192bc-7a19-4f26-ab16-6f819fbc7bf0" providerId="AD" clId="Web-{A7DE9A13-C729-B731-6CA4-94055E925984}" dt="2026-05-06T12:45:39.799" v="937" actId="14100"/>
          <ac:spMkLst>
            <pc:docMk/>
            <pc:sldMk cId="2203284893" sldId="291"/>
            <ac:spMk id="2" creationId="{EAD1E96D-8A8B-11A9-ECCF-493EA94832DA}"/>
          </ac:spMkLst>
        </pc:spChg>
      </pc:sldChg>
      <pc:sldChg chg="modSp">
        <pc:chgData name="Ethan Clift (2416711)" userId="S::2416711@student.uwtsd.ac.uk::7e6192bc-7a19-4f26-ab16-6f819fbc7bf0" providerId="AD" clId="Web-{A7DE9A13-C729-B731-6CA4-94055E925984}" dt="2026-05-06T13:29:19.719" v="1739" actId="20577"/>
        <pc:sldMkLst>
          <pc:docMk/>
          <pc:sldMk cId="3371011374" sldId="292"/>
        </pc:sldMkLst>
        <pc:spChg chg="mod">
          <ac:chgData name="Ethan Clift (2416711)" userId="S::2416711@student.uwtsd.ac.uk::7e6192bc-7a19-4f26-ab16-6f819fbc7bf0" providerId="AD" clId="Web-{A7DE9A13-C729-B731-6CA4-94055E925984}" dt="2026-05-06T13:29:19.719" v="1739" actId="20577"/>
          <ac:spMkLst>
            <pc:docMk/>
            <pc:sldMk cId="3371011374" sldId="292"/>
            <ac:spMk id="3" creationId="{BC52363A-8765-2095-DB6C-FF64D7BF8CEC}"/>
          </ac:spMkLst>
        </pc:spChg>
      </pc:sldChg>
      <pc:sldChg chg="addSp modSp new del">
        <pc:chgData name="Ethan Clift (2416711)" userId="S::2416711@student.uwtsd.ac.uk::7e6192bc-7a19-4f26-ab16-6f819fbc7bf0" providerId="AD" clId="Web-{A7DE9A13-C729-B731-6CA4-94055E925984}" dt="2026-05-06T11:46:50.154" v="335"/>
        <pc:sldMkLst>
          <pc:docMk/>
          <pc:sldMk cId="894938006" sldId="293"/>
        </pc:sldMkLst>
        <pc:spChg chg="mod">
          <ac:chgData name="Ethan Clift (2416711)" userId="S::2416711@student.uwtsd.ac.uk::7e6192bc-7a19-4f26-ab16-6f819fbc7bf0" providerId="AD" clId="Web-{A7DE9A13-C729-B731-6CA4-94055E925984}" dt="2026-05-06T11:35:08.865" v="147" actId="20577"/>
          <ac:spMkLst>
            <pc:docMk/>
            <pc:sldMk cId="894938006" sldId="293"/>
            <ac:spMk id="2" creationId="{E30AFEAB-6A02-9E79-5139-190F07D5098F}"/>
          </ac:spMkLst>
        </pc:spChg>
        <pc:spChg chg="mod">
          <ac:chgData name="Ethan Clift (2416711)" userId="S::2416711@student.uwtsd.ac.uk::7e6192bc-7a19-4f26-ab16-6f819fbc7bf0" providerId="AD" clId="Web-{A7DE9A13-C729-B731-6CA4-94055E925984}" dt="2026-05-06T11:42:30.094" v="278" actId="20577"/>
          <ac:spMkLst>
            <pc:docMk/>
            <pc:sldMk cId="894938006" sldId="293"/>
            <ac:spMk id="3" creationId="{52C2FC18-4A40-AEDF-2CD3-8289AEB8D6E7}"/>
          </ac:spMkLst>
        </pc:spChg>
        <pc:picChg chg="add mod">
          <ac:chgData name="Ethan Clift (2416711)" userId="S::2416711@student.uwtsd.ac.uk::7e6192bc-7a19-4f26-ab16-6f819fbc7bf0" providerId="AD" clId="Web-{A7DE9A13-C729-B731-6CA4-94055E925984}" dt="2026-05-06T11:42:20.359" v="276" actId="1076"/>
          <ac:picMkLst>
            <pc:docMk/>
            <pc:sldMk cId="894938006" sldId="293"/>
            <ac:picMk id="5" creationId="{D4A19EAE-738A-ADC6-1297-6F75253630D8}"/>
          </ac:picMkLst>
        </pc:picChg>
        <pc:picChg chg="add mod">
          <ac:chgData name="Ethan Clift (2416711)" userId="S::2416711@student.uwtsd.ac.uk::7e6192bc-7a19-4f26-ab16-6f819fbc7bf0" providerId="AD" clId="Web-{A7DE9A13-C729-B731-6CA4-94055E925984}" dt="2026-05-06T11:45:32.369" v="317" actId="1076"/>
          <ac:picMkLst>
            <pc:docMk/>
            <pc:sldMk cId="894938006" sldId="293"/>
            <ac:picMk id="7" creationId="{D3CAAEB9-94A9-DE41-FD66-1E30C60B3A5C}"/>
          </ac:picMkLst>
        </pc:picChg>
        <pc:picChg chg="add mod">
          <ac:chgData name="Ethan Clift (2416711)" userId="S::2416711@student.uwtsd.ac.uk::7e6192bc-7a19-4f26-ab16-6f819fbc7bf0" providerId="AD" clId="Web-{A7DE9A13-C729-B731-6CA4-94055E925984}" dt="2026-05-06T11:45:55.510" v="320" actId="1076"/>
          <ac:picMkLst>
            <pc:docMk/>
            <pc:sldMk cId="894938006" sldId="293"/>
            <ac:picMk id="8" creationId="{92A5D32E-B454-E43D-2358-D2689AD29BD5}"/>
          </ac:picMkLst>
        </pc:picChg>
      </pc:sldChg>
      <pc:sldChg chg="addSp delSp modSp add replId">
        <pc:chgData name="Ethan Clift (2416711)" userId="S::2416711@student.uwtsd.ac.uk::7e6192bc-7a19-4f26-ab16-6f819fbc7bf0" providerId="AD" clId="Web-{A7DE9A13-C729-B731-6CA4-94055E925984}" dt="2026-05-06T12:42:57.934" v="932" actId="20577"/>
        <pc:sldMkLst>
          <pc:docMk/>
          <pc:sldMk cId="2082067898" sldId="294"/>
        </pc:sldMkLst>
        <pc:spChg chg="mod">
          <ac:chgData name="Ethan Clift (2416711)" userId="S::2416711@student.uwtsd.ac.uk::7e6192bc-7a19-4f26-ab16-6f819fbc7bf0" providerId="AD" clId="Web-{A7DE9A13-C729-B731-6CA4-94055E925984}" dt="2026-05-06T11:43:17.159" v="284" actId="20577"/>
          <ac:spMkLst>
            <pc:docMk/>
            <pc:sldMk cId="2082067898" sldId="294"/>
            <ac:spMk id="2" creationId="{F8761F18-2033-97AA-4499-4336FDF11564}"/>
          </ac:spMkLst>
        </pc:spChg>
        <pc:spChg chg="mod">
          <ac:chgData name="Ethan Clift (2416711)" userId="S::2416711@student.uwtsd.ac.uk::7e6192bc-7a19-4f26-ab16-6f819fbc7bf0" providerId="AD" clId="Web-{A7DE9A13-C729-B731-6CA4-94055E925984}" dt="2026-05-06T11:43:13.190" v="283" actId="1076"/>
          <ac:spMkLst>
            <pc:docMk/>
            <pc:sldMk cId="2082067898" sldId="294"/>
            <ac:spMk id="3" creationId="{49A1AD17-2480-5573-C4CD-99A88952CA24}"/>
          </ac:spMkLst>
        </pc:spChg>
        <pc:spChg chg="del mod">
          <ac:chgData name="Ethan Clift (2416711)" userId="S::2416711@student.uwtsd.ac.uk::7e6192bc-7a19-4f26-ab16-6f819fbc7bf0" providerId="AD" clId="Web-{A7DE9A13-C729-B731-6CA4-94055E925984}" dt="2026-05-06T11:44:10.755" v="300"/>
          <ac:spMkLst>
            <pc:docMk/>
            <pc:sldMk cId="2082067898" sldId="294"/>
            <ac:spMk id="4" creationId="{BFE155F8-1402-28F6-FC90-DB6598D5158E}"/>
          </ac:spMkLst>
        </pc:spChg>
        <pc:spChg chg="add mod">
          <ac:chgData name="Ethan Clift (2416711)" userId="S::2416711@student.uwtsd.ac.uk::7e6192bc-7a19-4f26-ab16-6f819fbc7bf0" providerId="AD" clId="Web-{A7DE9A13-C729-B731-6CA4-94055E925984}" dt="2026-05-06T12:42:57.934" v="932" actId="20577"/>
          <ac:spMkLst>
            <pc:docMk/>
            <pc:sldMk cId="2082067898" sldId="294"/>
            <ac:spMk id="7" creationId="{C03734B2-9F4D-211A-5FF5-7E2BF882391D}"/>
          </ac:spMkLst>
        </pc:spChg>
        <pc:spChg chg="add del">
          <ac:chgData name="Ethan Clift (2416711)" userId="S::2416711@student.uwtsd.ac.uk::7e6192bc-7a19-4f26-ab16-6f819fbc7bf0" providerId="AD" clId="Web-{A7DE9A13-C729-B731-6CA4-94055E925984}" dt="2026-05-06T11:44:29.662" v="302"/>
          <ac:spMkLst>
            <pc:docMk/>
            <pc:sldMk cId="2082067898" sldId="294"/>
            <ac:spMk id="8" creationId="{8CE3BBC9-4000-CFDE-5553-5827F8F9A32E}"/>
          </ac:spMkLst>
        </pc:spChg>
        <pc:spChg chg="add mod">
          <ac:chgData name="Ethan Clift (2416711)" userId="S::2416711@student.uwtsd.ac.uk::7e6192bc-7a19-4f26-ab16-6f819fbc7bf0" providerId="AD" clId="Web-{A7DE9A13-C729-B731-6CA4-94055E925984}" dt="2026-05-06T12:42:43.684" v="931" actId="20577"/>
          <ac:spMkLst>
            <pc:docMk/>
            <pc:sldMk cId="2082067898" sldId="294"/>
            <ac:spMk id="9" creationId="{0F85CC52-8D90-2B09-3FDD-B39BF692D06D}"/>
          </ac:spMkLst>
        </pc:spChg>
        <pc:spChg chg="add mod">
          <ac:chgData name="Ethan Clift (2416711)" userId="S::2416711@student.uwtsd.ac.uk::7e6192bc-7a19-4f26-ab16-6f819fbc7bf0" providerId="AD" clId="Web-{A7DE9A13-C729-B731-6CA4-94055E925984}" dt="2026-05-06T12:30:35.762" v="636" actId="1076"/>
          <ac:spMkLst>
            <pc:docMk/>
            <pc:sldMk cId="2082067898" sldId="294"/>
            <ac:spMk id="27" creationId="{7FF3F236-A257-6CE4-0851-499A2121DB4C}"/>
          </ac:spMkLst>
        </pc:spChg>
        <pc:spChg chg="add mod">
          <ac:chgData name="Ethan Clift (2416711)" userId="S::2416711@student.uwtsd.ac.uk::7e6192bc-7a19-4f26-ab16-6f819fbc7bf0" providerId="AD" clId="Web-{A7DE9A13-C729-B731-6CA4-94055E925984}" dt="2026-05-06T11:48:35.039" v="375" actId="688"/>
          <ac:spMkLst>
            <pc:docMk/>
            <pc:sldMk cId="2082067898" sldId="294"/>
            <ac:spMk id="28" creationId="{780798E8-D532-2141-39F7-230CB7C80A55}"/>
          </ac:spMkLst>
        </pc:spChg>
        <pc:picChg chg="del">
          <ac:chgData name="Ethan Clift (2416711)" userId="S::2416711@student.uwtsd.ac.uk::7e6192bc-7a19-4f26-ab16-6f819fbc7bf0" providerId="AD" clId="Web-{A7DE9A13-C729-B731-6CA4-94055E925984}" dt="2026-05-06T11:44:03.192" v="298"/>
          <ac:picMkLst>
            <pc:docMk/>
            <pc:sldMk cId="2082067898" sldId="294"/>
            <ac:picMk id="5" creationId="{09C26AE9-2242-AB86-A8B2-7C820DFCC45A}"/>
          </ac:picMkLst>
        </pc:picChg>
        <pc:picChg chg="add mod">
          <ac:chgData name="Ethan Clift (2416711)" userId="S::2416711@student.uwtsd.ac.uk::7e6192bc-7a19-4f26-ab16-6f819fbc7bf0" providerId="AD" clId="Web-{A7DE9A13-C729-B731-6CA4-94055E925984}" dt="2026-05-06T11:46:28.559" v="333" actId="1076"/>
          <ac:picMkLst>
            <pc:docMk/>
            <pc:sldMk cId="2082067898" sldId="294"/>
            <ac:picMk id="13" creationId="{BE09B4D2-CC46-F98C-D9BE-230C44E55183}"/>
          </ac:picMkLst>
        </pc:picChg>
        <pc:picChg chg="add mod">
          <ac:chgData name="Ethan Clift (2416711)" userId="S::2416711@student.uwtsd.ac.uk::7e6192bc-7a19-4f26-ab16-6f819fbc7bf0" providerId="AD" clId="Web-{A7DE9A13-C729-B731-6CA4-94055E925984}" dt="2026-05-06T11:46:30.450" v="334" actId="1076"/>
          <ac:picMkLst>
            <pc:docMk/>
            <pc:sldMk cId="2082067898" sldId="294"/>
            <ac:picMk id="26" creationId="{A681BDEF-3608-C67C-14DC-65BC30441110}"/>
          </ac:picMkLst>
        </pc:picChg>
      </pc:sldChg>
      <pc:sldChg chg="addSp modSp add replId">
        <pc:chgData name="Ethan Clift (2416711)" userId="S::2416711@student.uwtsd.ac.uk::7e6192bc-7a19-4f26-ab16-6f819fbc7bf0" providerId="AD" clId="Web-{A7DE9A13-C729-B731-6CA4-94055E925984}" dt="2026-05-06T12:29:07.197" v="631" actId="20577"/>
        <pc:sldMkLst>
          <pc:docMk/>
          <pc:sldMk cId="3424626794" sldId="295"/>
        </pc:sldMkLst>
        <pc:spChg chg="mod">
          <ac:chgData name="Ethan Clift (2416711)" userId="S::2416711@student.uwtsd.ac.uk::7e6192bc-7a19-4f26-ab16-6f819fbc7bf0" providerId="AD" clId="Web-{A7DE9A13-C729-B731-6CA4-94055E925984}" dt="2026-05-06T12:28:50.837" v="628" actId="14100"/>
          <ac:spMkLst>
            <pc:docMk/>
            <pc:sldMk cId="3424626794" sldId="295"/>
            <ac:spMk id="2" creationId="{9CE0C222-8418-E57C-F970-49E37ED52F58}"/>
          </ac:spMkLst>
        </pc:spChg>
        <pc:spChg chg="mod">
          <ac:chgData name="Ethan Clift (2416711)" userId="S::2416711@student.uwtsd.ac.uk::7e6192bc-7a19-4f26-ab16-6f819fbc7bf0" providerId="AD" clId="Web-{A7DE9A13-C729-B731-6CA4-94055E925984}" dt="2026-05-06T12:28:14.415" v="617" actId="20577"/>
          <ac:spMkLst>
            <pc:docMk/>
            <pc:sldMk cId="3424626794" sldId="295"/>
            <ac:spMk id="3" creationId="{65718217-F1BD-8574-4679-008D2C0FD3CC}"/>
          </ac:spMkLst>
        </pc:spChg>
        <pc:spChg chg="add mod">
          <ac:chgData name="Ethan Clift (2416711)" userId="S::2416711@student.uwtsd.ac.uk::7e6192bc-7a19-4f26-ab16-6f819fbc7bf0" providerId="AD" clId="Web-{A7DE9A13-C729-B731-6CA4-94055E925984}" dt="2026-05-06T12:29:07.197" v="631" actId="20577"/>
          <ac:spMkLst>
            <pc:docMk/>
            <pc:sldMk cId="3424626794" sldId="295"/>
            <ac:spMk id="4" creationId="{8CF2B7C4-50DD-D7A1-2B41-391E2030801D}"/>
          </ac:spMkLst>
        </pc:spChg>
      </pc:sldChg>
      <pc:sldChg chg="new del">
        <pc:chgData name="Ethan Clift (2416711)" userId="S::2416711@student.uwtsd.ac.uk::7e6192bc-7a19-4f26-ab16-6f819fbc7bf0" providerId="AD" clId="Web-{A7DE9A13-C729-B731-6CA4-94055E925984}" dt="2026-05-06T13:24:32.722" v="1695"/>
        <pc:sldMkLst>
          <pc:docMk/>
          <pc:sldMk cId="3554961220" sldId="296"/>
        </pc:sldMkLst>
      </pc:sldChg>
    </pc:docChg>
  </pc:docChgLst>
  <pc:docChgLst>
    <pc:chgData name="Ethan Clift (2416711)" userId="S::2416711@student.uwtsd.ac.uk::7e6192bc-7a19-4f26-ab16-6f819fbc7bf0" providerId="AD" clId="Web-{5B245282-5A8B-63AD-6FEC-105BA2E26C7B}"/>
    <pc:docChg chg="modSld">
      <pc:chgData name="Ethan Clift (2416711)" userId="S::2416711@student.uwtsd.ac.uk::7e6192bc-7a19-4f26-ab16-6f819fbc7bf0" providerId="AD" clId="Web-{5B245282-5A8B-63AD-6FEC-105BA2E26C7B}" dt="2026-04-22T09:39:45.523" v="2" actId="1076"/>
      <pc:docMkLst>
        <pc:docMk/>
      </pc:docMkLst>
    </pc:docChg>
  </pc:docChgLst>
  <pc:docChgLst>
    <pc:chgData name="Ethan Clift (2416711)" userId="S::2416711@student.uwtsd.ac.uk::7e6192bc-7a19-4f26-ab16-6f819fbc7bf0" providerId="AD" clId="Web-{ADDB250F-45A2-716C-8494-6F7DA94FCC65}"/>
    <pc:docChg chg="modSld">
      <pc:chgData name="Ethan Clift (2416711)" userId="S::2416711@student.uwtsd.ac.uk::7e6192bc-7a19-4f26-ab16-6f819fbc7bf0" providerId="AD" clId="Web-{ADDB250F-45A2-716C-8494-6F7DA94FCC65}" dt="2026-04-11T17:20:46.687" v="840" actId="20577"/>
      <pc:docMkLst>
        <pc:docMk/>
      </pc:docMkLst>
      <pc:sldChg chg="modSp">
        <pc:chgData name="Ethan Clift (2416711)" userId="S::2416711@student.uwtsd.ac.uk::7e6192bc-7a19-4f26-ab16-6f819fbc7bf0" providerId="AD" clId="Web-{ADDB250F-45A2-716C-8494-6F7DA94FCC65}" dt="2026-04-11T16:49:34.423" v="201" actId="20577"/>
        <pc:sldMkLst>
          <pc:docMk/>
          <pc:sldMk cId="109857222" sldId="256"/>
        </pc:sldMkLst>
        <pc:spChg chg="mod">
          <ac:chgData name="Ethan Clift (2416711)" userId="S::2416711@student.uwtsd.ac.uk::7e6192bc-7a19-4f26-ab16-6f819fbc7bf0" providerId="AD" clId="Web-{ADDB250F-45A2-716C-8494-6F7DA94FCC65}" dt="2026-04-11T16:49:34.423" v="201" actId="20577"/>
          <ac:spMkLst>
            <pc:docMk/>
            <pc:sldMk cId="109857222" sldId="256"/>
            <ac:spMk id="2" creationId="{00000000-0000-0000-0000-000000000000}"/>
          </ac:spMkLst>
        </pc:spChg>
      </pc:sldChg>
      <pc:sldChg chg="addSp delSp modSp">
        <pc:chgData name="Ethan Clift (2416711)" userId="S::2416711@student.uwtsd.ac.uk::7e6192bc-7a19-4f26-ab16-6f819fbc7bf0" providerId="AD" clId="Web-{ADDB250F-45A2-716C-8494-6F7DA94FCC65}" dt="2026-04-11T16:51:43.565" v="240" actId="1076"/>
        <pc:sldMkLst>
          <pc:docMk/>
          <pc:sldMk cId="1216362391" sldId="258"/>
        </pc:sldMkLst>
        <pc:spChg chg="add mod">
          <ac:chgData name="Ethan Clift (2416711)" userId="S::2416711@student.uwtsd.ac.uk::7e6192bc-7a19-4f26-ab16-6f819fbc7bf0" providerId="AD" clId="Web-{ADDB250F-45A2-716C-8494-6F7DA94FCC65}" dt="2026-04-11T16:51:43.565" v="240" actId="1076"/>
          <ac:spMkLst>
            <pc:docMk/>
            <pc:sldMk cId="1216362391" sldId="258"/>
            <ac:spMk id="2" creationId="{C3B6493B-2BCE-8DE4-D3AF-08E8291C7CD4}"/>
          </ac:spMkLst>
        </pc:spChg>
        <pc:spChg chg="mod">
          <ac:chgData name="Ethan Clift (2416711)" userId="S::2416711@student.uwtsd.ac.uk::7e6192bc-7a19-4f26-ab16-6f819fbc7bf0" providerId="AD" clId="Web-{ADDB250F-45A2-716C-8494-6F7DA94FCC65}" dt="2026-04-11T16:51:00.362" v="223" actId="20577"/>
          <ac:spMkLst>
            <pc:docMk/>
            <pc:sldMk cId="1216362391" sldId="258"/>
            <ac:spMk id="5" creationId="{D692626D-DAA8-7F91-11DA-99FAA376C761}"/>
          </ac:spMkLst>
        </pc:spChg>
      </pc:sldChg>
      <pc:sldChg chg="modSp">
        <pc:chgData name="Ethan Clift (2416711)" userId="S::2416711@student.uwtsd.ac.uk::7e6192bc-7a19-4f26-ab16-6f819fbc7bf0" providerId="AD" clId="Web-{ADDB250F-45A2-716C-8494-6F7DA94FCC65}" dt="2026-04-11T16:52:26.269" v="249" actId="20577"/>
        <pc:sldMkLst>
          <pc:docMk/>
          <pc:sldMk cId="348780762" sldId="260"/>
        </pc:sldMkLst>
        <pc:spChg chg="mod">
          <ac:chgData name="Ethan Clift (2416711)" userId="S::2416711@student.uwtsd.ac.uk::7e6192bc-7a19-4f26-ab16-6f819fbc7bf0" providerId="AD" clId="Web-{ADDB250F-45A2-716C-8494-6F7DA94FCC65}" dt="2026-04-11T16:52:26.269" v="249" actId="20577"/>
          <ac:spMkLst>
            <pc:docMk/>
            <pc:sldMk cId="348780762" sldId="260"/>
            <ac:spMk id="2" creationId="{C137DA01-5116-0860-CF2E-8B68CA981385}"/>
          </ac:spMkLst>
        </pc:spChg>
        <pc:spChg chg="mod">
          <ac:chgData name="Ethan Clift (2416711)" userId="S::2416711@student.uwtsd.ac.uk::7e6192bc-7a19-4f26-ab16-6f819fbc7bf0" providerId="AD" clId="Web-{ADDB250F-45A2-716C-8494-6F7DA94FCC65}" dt="2026-04-11T16:52:11.706" v="244" actId="20577"/>
          <ac:spMkLst>
            <pc:docMk/>
            <pc:sldMk cId="348780762" sldId="260"/>
            <ac:spMk id="3" creationId="{55DD5774-7E2F-2383-0518-CAA4B4667687}"/>
          </ac:spMkLst>
        </pc:spChg>
      </pc:sldChg>
      <pc:sldChg chg="modSp">
        <pc:chgData name="Ethan Clift (2416711)" userId="S::2416711@student.uwtsd.ac.uk::7e6192bc-7a19-4f26-ab16-6f819fbc7bf0" providerId="AD" clId="Web-{ADDB250F-45A2-716C-8494-6F7DA94FCC65}" dt="2026-04-11T17:03:52.449" v="353" actId="20577"/>
        <pc:sldMkLst>
          <pc:docMk/>
          <pc:sldMk cId="988641264" sldId="261"/>
        </pc:sldMkLst>
        <pc:spChg chg="mod">
          <ac:chgData name="Ethan Clift (2416711)" userId="S::2416711@student.uwtsd.ac.uk::7e6192bc-7a19-4f26-ab16-6f819fbc7bf0" providerId="AD" clId="Web-{ADDB250F-45A2-716C-8494-6F7DA94FCC65}" dt="2026-04-11T16:50:11.330" v="219" actId="20577"/>
          <ac:spMkLst>
            <pc:docMk/>
            <pc:sldMk cId="988641264" sldId="261"/>
            <ac:spMk id="2" creationId="{3B3C2D47-95EA-28F6-4AF2-540AE31D7A04}"/>
          </ac:spMkLst>
        </pc:spChg>
        <pc:spChg chg="mod">
          <ac:chgData name="Ethan Clift (2416711)" userId="S::2416711@student.uwtsd.ac.uk::7e6192bc-7a19-4f26-ab16-6f819fbc7bf0" providerId="AD" clId="Web-{ADDB250F-45A2-716C-8494-6F7DA94FCC65}" dt="2026-04-11T17:03:52.449" v="353" actId="20577"/>
          <ac:spMkLst>
            <pc:docMk/>
            <pc:sldMk cId="988641264" sldId="261"/>
            <ac:spMk id="3" creationId="{EE19BD90-8E7F-6FBF-3415-563A965D68F7}"/>
          </ac:spMkLst>
        </pc:spChg>
        <pc:spChg chg="mod">
          <ac:chgData name="Ethan Clift (2416711)" userId="S::2416711@student.uwtsd.ac.uk::7e6192bc-7a19-4f26-ab16-6f819fbc7bf0" providerId="AD" clId="Web-{ADDB250F-45A2-716C-8494-6F7DA94FCC65}" dt="2026-04-11T16:48:55.639" v="182" actId="1076"/>
          <ac:spMkLst>
            <pc:docMk/>
            <pc:sldMk cId="988641264" sldId="261"/>
            <ac:spMk id="17" creationId="{D2E2EE99-89A4-435B-B61A-3C8B5B2B2D9F}"/>
          </ac:spMkLst>
        </pc:spChg>
        <pc:picChg chg="mod modCrop">
          <ac:chgData name="Ethan Clift (2416711)" userId="S::2416711@student.uwtsd.ac.uk::7e6192bc-7a19-4f26-ab16-6f819fbc7bf0" providerId="AD" clId="Web-{ADDB250F-45A2-716C-8494-6F7DA94FCC65}" dt="2026-04-11T16:40:24.250" v="2"/>
          <ac:picMkLst>
            <pc:docMk/>
            <pc:sldMk cId="988641264" sldId="261"/>
            <ac:picMk id="4" creationId="{8F207026-D82E-F48E-184E-388773376B95}"/>
          </ac:picMkLst>
        </pc:picChg>
      </pc:sldChg>
      <pc:sldChg chg="modSp">
        <pc:chgData name="Ethan Clift (2416711)" userId="S::2416711@student.uwtsd.ac.uk::7e6192bc-7a19-4f26-ab16-6f819fbc7bf0" providerId="AD" clId="Web-{ADDB250F-45A2-716C-8494-6F7DA94FCC65}" dt="2026-04-11T17:05:11.122" v="371" actId="20577"/>
        <pc:sldMkLst>
          <pc:docMk/>
          <pc:sldMk cId="1298365843" sldId="262"/>
        </pc:sldMkLst>
        <pc:spChg chg="mod">
          <ac:chgData name="Ethan Clift (2416711)" userId="S::2416711@student.uwtsd.ac.uk::7e6192bc-7a19-4f26-ab16-6f819fbc7bf0" providerId="AD" clId="Web-{ADDB250F-45A2-716C-8494-6F7DA94FCC65}" dt="2026-04-11T17:05:11.122" v="371" actId="20577"/>
          <ac:spMkLst>
            <pc:docMk/>
            <pc:sldMk cId="1298365843" sldId="262"/>
            <ac:spMk id="2" creationId="{8E4A2E80-165F-8523-1B7F-D2429F33B280}"/>
          </ac:spMkLst>
        </pc:spChg>
        <pc:spChg chg="mod">
          <ac:chgData name="Ethan Clift (2416711)" userId="S::2416711@student.uwtsd.ac.uk::7e6192bc-7a19-4f26-ab16-6f819fbc7bf0" providerId="AD" clId="Web-{ADDB250F-45A2-716C-8494-6F7DA94FCC65}" dt="2026-04-11T16:42:05.739" v="55" actId="20577"/>
          <ac:spMkLst>
            <pc:docMk/>
            <pc:sldMk cId="1298365843" sldId="262"/>
            <ac:spMk id="3" creationId="{EEF6A6B2-C125-39D3-186D-C819159AB1AE}"/>
          </ac:spMkLst>
        </pc:spChg>
      </pc:sldChg>
      <pc:sldChg chg="modSp">
        <pc:chgData name="Ethan Clift (2416711)" userId="S::2416711@student.uwtsd.ac.uk::7e6192bc-7a19-4f26-ab16-6f819fbc7bf0" providerId="AD" clId="Web-{ADDB250F-45A2-716C-8494-6F7DA94FCC65}" dt="2026-04-11T17:20:46.687" v="840" actId="20577"/>
        <pc:sldMkLst>
          <pc:docMk/>
          <pc:sldMk cId="2502173981" sldId="263"/>
        </pc:sldMkLst>
        <pc:spChg chg="mod">
          <ac:chgData name="Ethan Clift (2416711)" userId="S::2416711@student.uwtsd.ac.uk::7e6192bc-7a19-4f26-ab16-6f819fbc7bf0" providerId="AD" clId="Web-{ADDB250F-45A2-716C-8494-6F7DA94FCC65}" dt="2026-04-11T17:05:42.997" v="386" actId="20577"/>
          <ac:spMkLst>
            <pc:docMk/>
            <pc:sldMk cId="2502173981" sldId="263"/>
            <ac:spMk id="2" creationId="{778E61B6-3922-B5B7-1E12-638E0E3C8BE7}"/>
          </ac:spMkLst>
        </pc:spChg>
        <pc:spChg chg="mod">
          <ac:chgData name="Ethan Clift (2416711)" userId="S::2416711@student.uwtsd.ac.uk::7e6192bc-7a19-4f26-ab16-6f819fbc7bf0" providerId="AD" clId="Web-{ADDB250F-45A2-716C-8494-6F7DA94FCC65}" dt="2026-04-11T17:20:46.687" v="840" actId="20577"/>
          <ac:spMkLst>
            <pc:docMk/>
            <pc:sldMk cId="2502173981" sldId="263"/>
            <ac:spMk id="3" creationId="{BF407DF8-0330-5BF7-688D-A3DE3B220664}"/>
          </ac:spMkLst>
        </pc:spChg>
      </pc:sldChg>
    </pc:docChg>
  </pc:docChgLst>
  <pc:docChgLst>
    <pc:chgData name="Ethan Clift (2416711)" userId="S::2416711@student.uwtsd.ac.uk::7e6192bc-7a19-4f26-ab16-6f819fbc7bf0" providerId="AD" clId="Web-{9865B76E-234A-6378-4706-E3C05288F968}"/>
    <pc:docChg chg="modSld">
      <pc:chgData name="Ethan Clift (2416711)" userId="S::2416711@student.uwtsd.ac.uk::7e6192bc-7a19-4f26-ab16-6f819fbc7bf0" providerId="AD" clId="Web-{9865B76E-234A-6378-4706-E3C05288F968}" dt="2026-04-22T09:49:00.822" v="2"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cipd.org/uk/knowledge/factsheets/pestle-analysis-factsheet/" TargetMode="External"/><Relationship Id="rId13" Type="http://schemas.openxmlformats.org/officeDocument/2006/relationships/hyperlink" Target="https://www.investing.com/news/swot-analysis/yum-brands-swot-analysis-fastfood-giants-stock-faces-mixed-outlook-93CH-4242977" TargetMode="External"/><Relationship Id="rId3" Type="http://schemas.openxmlformats.org/officeDocument/2006/relationships/hyperlink" Target="https://ogmento.io/blog/how-taco-bells-self-ordering-kiosks-are-transforming-customer-experience-and-sale/" TargetMode="External"/><Relationship Id="rId7" Type="http://schemas.openxmlformats.org/officeDocument/2006/relationships/hyperlink" Target="https://checkify.com/article/pestle-analysis/" TargetMode="External"/><Relationship Id="rId12" Type="http://schemas.openxmlformats.org/officeDocument/2006/relationships/hyperlink" Target="https://www.fda.gov/food/nutrition-food-labeling-and-critical-foods/menu-labeling-requirements" TargetMode="External"/><Relationship Id="rId2" Type="http://schemas.openxmlformats.org/officeDocument/2006/relationships/hyperlink" Target="https://www.business-live.co.uk/retail-consumer/taco-bell-open-new-restaurants-33665761" TargetMode="External"/><Relationship Id="rId1" Type="http://schemas.openxmlformats.org/officeDocument/2006/relationships/slideLayout" Target="../slideLayouts/slideLayout2.xml"/><Relationship Id="rId6" Type="http://schemas.openxmlformats.org/officeDocument/2006/relationships/hyperlink" Target="https://corporatefinanceinstitute.com/resources/management/leadership-styles/" TargetMode="External"/><Relationship Id="rId11" Type="http://schemas.openxmlformats.org/officeDocument/2006/relationships/hyperlink" Target="https://www.thegrocer.co.uk/news/mexican-restaurant-chain-tortilla-delivers-record-uk-profits/710007.article" TargetMode="External"/><Relationship Id="rId5" Type="http://schemas.openxmlformats.org/officeDocument/2006/relationships/hyperlink" Target="https://www.bedfordindependent.co.uk/win-free-burritos-for-a-year-as-part-of-taco-bells-grand-riverside-opening/" TargetMode="External"/><Relationship Id="rId10" Type="http://schemas.openxmlformats.org/officeDocument/2006/relationships/hyperlink" Target="https://blog.talentgarden.com/en/blog/community/what-most-important-when-building-great-business" TargetMode="External"/><Relationship Id="rId4" Type="http://schemas.openxmlformats.org/officeDocument/2006/relationships/hyperlink" Target="https://www.insightvacations.com/blog/understanding-culture/" TargetMode="External"/><Relationship Id="rId9" Type="http://schemas.openxmlformats.org/officeDocument/2006/relationships/hyperlink" Target="https://www.designingbuildings.co.uk/wiki/Physical_environment" TargetMode="External"/><Relationship Id="rId14" Type="http://schemas.openxmlformats.org/officeDocument/2006/relationships/hyperlink" Target="https://strategicmanagementinsight.com/swot-analyses/taco-bell-swot-analysis/"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businessmodelanalyst.com/taco-bell-target-market-analysis/" TargetMode="External"/><Relationship Id="rId13" Type="http://schemas.openxmlformats.org/officeDocument/2006/relationships/hyperlink" Target="https://www.tacobell.co.uk/" TargetMode="External"/><Relationship Id="rId18" Type="http://schemas.openxmlformats.org/officeDocument/2006/relationships/hyperlink" Target="https://www.thisismoney.co.uk/money/markets/article-14734621/Burrito-seller-Tortilla-Mexican-Grill-enjoys-rebound-UK-trade.html" TargetMode="External"/><Relationship Id="rId3" Type="http://schemas.openxmlformats.org/officeDocument/2006/relationships/hyperlink" Target="https://doi.org/10.3390/foods10061175" TargetMode="External"/><Relationship Id="rId7" Type="http://schemas.openxmlformats.org/officeDocument/2006/relationships/hyperlink" Target="https://www.themj.co.uk/maximise-opportunities" TargetMode="External"/><Relationship Id="rId12" Type="http://schemas.openxmlformats.org/officeDocument/2006/relationships/hyperlink" Target="https://www.foodrepublic.com/1792560/why-taco-bell-so-affordable/" TargetMode="External"/><Relationship Id="rId17" Type="http://schemas.openxmlformats.org/officeDocument/2006/relationships/hyperlink" Target="https://www.trustpayments.com/blog/the-rise-of-self-ordering-in-hospitality/" TargetMode="External"/><Relationship Id="rId2" Type="http://schemas.openxmlformats.org/officeDocument/2006/relationships/hyperlink" Target="https://volanteonline.com/2019/10/fast-food-restaurants-struggle-to-retain-employees/" TargetMode="External"/><Relationship Id="rId16" Type="http://schemas.openxmlformats.org/officeDocument/2006/relationships/hyperlink" Target="https://www.youtube.com/watch?v=FiPvqD9MxTo" TargetMode="External"/><Relationship Id="rId1" Type="http://schemas.openxmlformats.org/officeDocument/2006/relationships/slideLayout" Target="../slideLayouts/slideLayout2.xml"/><Relationship Id="rId6" Type="http://schemas.openxmlformats.org/officeDocument/2006/relationships/hyperlink" Target="https://www.darkreading.com/threat-intelligence/threat-data-feeds-and-threat-intelligence-are-not-same-thing" TargetMode="External"/><Relationship Id="rId11" Type="http://schemas.openxmlformats.org/officeDocument/2006/relationships/hyperlink" Target="https://emilyrosesullivan1.medium.com/the-marketing-genius-of-taco-bell-6bc939d365e4" TargetMode="External"/><Relationship Id="rId5" Type="http://schemas.openxmlformats.org/officeDocument/2006/relationships/hyperlink" Target="http://www.darkreading.com/" TargetMode="External"/><Relationship Id="rId15" Type="http://schemas.openxmlformats.org/officeDocument/2006/relationships/hyperlink" Target="https://www.mbaskool.com/five-forces-analysis/companies/18330-taco-bell.html" TargetMode="External"/><Relationship Id="rId10" Type="http://schemas.openxmlformats.org/officeDocument/2006/relationships/hyperlink" Target="https://yougov.com/en-gb/articles/54535-fast-food-favourites-which-qsr-brands-come-out-on-top-with-uk-consumers" TargetMode="External"/><Relationship Id="rId19" Type="http://schemas.openxmlformats.org/officeDocument/2006/relationships/hyperlink" Target="https://www.cracked.com/article_35531_an-easily-digestible-timeline-of-taco-bells-rise-to-power.html" TargetMode="External"/><Relationship Id="rId4" Type="http://schemas.openxmlformats.org/officeDocument/2006/relationships/hyperlink" Target="https://crowjack.com/pestle-analysis/tacobell" TargetMode="External"/><Relationship Id="rId9" Type="http://schemas.openxmlformats.org/officeDocument/2006/relationships/hyperlink" Target="https://corporatefinanceinstitute.com/resources/management/swot-analysis/" TargetMode="External"/><Relationship Id="rId14" Type="http://schemas.openxmlformats.org/officeDocument/2006/relationships/hyperlink" Target="https://www.businessinsider.com/taco-bell-headquarters-tour-201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US" sz="4800">
                <a:solidFill>
                  <a:schemeClr val="bg1"/>
                </a:solidFill>
                <a:latin typeface="Calibri"/>
                <a:ea typeface="Calibri"/>
                <a:cs typeface="Calibri"/>
              </a:rPr>
              <a:t>-Impact of the Macro Environment on HRM and Personnel Management at Taco Bell-</a:t>
            </a:r>
          </a:p>
        </p:txBody>
      </p:sp>
      <p:sp>
        <p:nvSpPr>
          <p:cNvPr id="3" name="Subtitle 2"/>
          <p:cNvSpPr>
            <a:spLocks noGrp="1"/>
          </p:cNvSpPr>
          <p:nvPr>
            <p:ph type="subTitle" idx="1"/>
          </p:nvPr>
        </p:nvSpPr>
        <p:spPr>
          <a:xfrm>
            <a:off x="789708" y="3866064"/>
            <a:ext cx="10558405" cy="2234485"/>
          </a:xfrm>
          <a:noFill/>
        </p:spPr>
        <p:txBody>
          <a:bodyPr anchor="t">
            <a:normAutofit fontScale="92500" lnSpcReduction="10000"/>
          </a:bodyPr>
          <a:lstStyle/>
          <a:p>
            <a:r>
              <a:rPr lang="en-US" sz="2800">
                <a:solidFill>
                  <a:schemeClr val="bg1"/>
                </a:solidFill>
                <a:latin typeface="Calibri"/>
                <a:ea typeface="Calibri"/>
                <a:cs typeface="Calibri"/>
              </a:rPr>
              <a:t>Live Más</a:t>
            </a:r>
          </a:p>
          <a:p>
            <a:r>
              <a:rPr lang="en-US" sz="2800">
                <a:solidFill>
                  <a:schemeClr val="bg1"/>
                </a:solidFill>
              </a:rPr>
              <a:t>By Ethan Clift (2416711)</a:t>
            </a:r>
          </a:p>
          <a:p>
            <a:r>
              <a:rPr lang="en-US" sz="2800">
                <a:solidFill>
                  <a:schemeClr val="bg1"/>
                </a:solidFill>
              </a:rPr>
              <a:t>Lecturer – Jemma Smith</a:t>
            </a:r>
            <a:endParaRPr lang="en-US" sz="2800" dirty="0">
              <a:solidFill>
                <a:schemeClr val="bg1"/>
              </a:solidFill>
            </a:endParaRPr>
          </a:p>
          <a:p>
            <a:r>
              <a:rPr lang="en-US" sz="2800">
                <a:solidFill>
                  <a:schemeClr val="bg1"/>
                </a:solidFill>
              </a:rPr>
              <a:t>Submission Date – 08/06/2026</a:t>
            </a:r>
            <a:endParaRPr lang="en-US" sz="2800" dirty="0">
              <a:solidFill>
                <a:schemeClr val="bg1"/>
              </a:solidFill>
            </a:endParaRPr>
          </a:p>
          <a:p>
            <a:r>
              <a:rPr lang="en-US" sz="2800">
                <a:solidFill>
                  <a:schemeClr val="bg1"/>
                </a:solidFill>
              </a:rPr>
              <a:t>BMGM 5005</a:t>
            </a:r>
            <a:endParaRPr lang="en-US" sz="2800" dirty="0">
              <a:solidFill>
                <a:schemeClr val="bg1"/>
              </a:solidFill>
            </a:endParaRPr>
          </a:p>
          <a:p>
            <a:endParaRPr lang="en-US" sz="2800" dirty="0">
              <a:solidFill>
                <a:schemeClr val="bg1"/>
              </a:solidFill>
            </a:endParaRPr>
          </a:p>
          <a:p>
            <a:endParaRPr lang="en-US" sz="28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2B48A1-2DB2-F6C4-0030-83EABB50C5A7}"/>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EF2A645D-FA51-156A-6751-AFD84ACB4A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89AB46C-6EB5-4A35-0A0C-72F7009F2A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F75F80C0-C603-DEB3-90AC-4527A1157D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FDD43DC5-D957-917D-EE7A-211B8E041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E3325CF5-87FA-749A-9A57-AC294AC87A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40807EE-2BD7-3E17-0C75-2CEBFA1064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DCACF26C-3212-92B0-9F30-82EF41A21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0D51680B-9284-6067-123F-A3A6B0989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E978963-CC47-CEC5-F060-0A73B7139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0A012F7-F7A5-7F4B-DEA1-3A9CB876A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4AD0216D-AD07-AC00-9870-CD5A99A9B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C5D716D6-3F5E-D970-BFAE-B8D3AFB3E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CE0C222-8418-E57C-F970-49E37ED52F58}"/>
              </a:ext>
            </a:extLst>
          </p:cNvPr>
          <p:cNvSpPr>
            <a:spLocks noGrp="1"/>
          </p:cNvSpPr>
          <p:nvPr>
            <p:ph type="ctrTitle"/>
          </p:nvPr>
        </p:nvSpPr>
        <p:spPr>
          <a:xfrm>
            <a:off x="789708" y="666351"/>
            <a:ext cx="4372169" cy="1049099"/>
          </a:xfrm>
        </p:spPr>
        <p:txBody>
          <a:bodyPr anchor="b">
            <a:normAutofit/>
          </a:bodyPr>
          <a:lstStyle/>
          <a:p>
            <a:r>
              <a:rPr lang="en-US" sz="4800">
                <a:solidFill>
                  <a:schemeClr val="bg1"/>
                </a:solidFill>
                <a:latin typeface="Calibri"/>
                <a:ea typeface="Calibri"/>
                <a:cs typeface="Calibri"/>
              </a:rPr>
              <a:t>Contents Page</a:t>
            </a:r>
            <a:endParaRPr lang="en-US" sz="4800" dirty="0">
              <a:solidFill>
                <a:schemeClr val="bg1"/>
              </a:solidFill>
              <a:latin typeface="Calibri"/>
              <a:ea typeface="Calibri"/>
              <a:cs typeface="Calibri"/>
            </a:endParaRPr>
          </a:p>
        </p:txBody>
      </p:sp>
      <p:sp>
        <p:nvSpPr>
          <p:cNvPr id="3" name="Subtitle 2">
            <a:extLst>
              <a:ext uri="{FF2B5EF4-FFF2-40B4-BE49-F238E27FC236}">
                <a16:creationId xmlns:a16="http://schemas.microsoft.com/office/drawing/2014/main" id="{65718217-F1BD-8574-4679-008D2C0FD3CC}"/>
              </a:ext>
            </a:extLst>
          </p:cNvPr>
          <p:cNvSpPr>
            <a:spLocks noGrp="1"/>
          </p:cNvSpPr>
          <p:nvPr>
            <p:ph type="subTitle" idx="1"/>
          </p:nvPr>
        </p:nvSpPr>
        <p:spPr>
          <a:xfrm>
            <a:off x="789708" y="3866064"/>
            <a:ext cx="10558405" cy="2234485"/>
          </a:xfrm>
          <a:noFill/>
        </p:spPr>
        <p:txBody>
          <a:bodyPr anchor="t">
            <a:normAutofit/>
          </a:bodyPr>
          <a:lstStyle/>
          <a:p>
            <a:endParaRPr lang="en-US" sz="2800" dirty="0">
              <a:solidFill>
                <a:schemeClr val="bg1"/>
              </a:solidFill>
              <a:latin typeface="Calibri"/>
              <a:ea typeface="Calibri"/>
              <a:cs typeface="Calibri"/>
            </a:endParaRPr>
          </a:p>
          <a:p>
            <a:endParaRPr lang="en-US" sz="2800" dirty="0">
              <a:solidFill>
                <a:schemeClr val="bg1"/>
              </a:solidFill>
            </a:endParaRPr>
          </a:p>
          <a:p>
            <a:endParaRPr lang="en-US" sz="2800">
              <a:solidFill>
                <a:schemeClr val="bg1"/>
              </a:solidFill>
            </a:endParaRPr>
          </a:p>
        </p:txBody>
      </p:sp>
      <p:sp>
        <p:nvSpPr>
          <p:cNvPr id="4" name="TextBox 3">
            <a:extLst>
              <a:ext uri="{FF2B5EF4-FFF2-40B4-BE49-F238E27FC236}">
                <a16:creationId xmlns:a16="http://schemas.microsoft.com/office/drawing/2014/main" id="{8CF2B7C4-50DD-D7A1-2B41-391E2030801D}"/>
              </a:ext>
            </a:extLst>
          </p:cNvPr>
          <p:cNvSpPr txBox="1"/>
          <p:nvPr/>
        </p:nvSpPr>
        <p:spPr>
          <a:xfrm>
            <a:off x="952499" y="2035342"/>
            <a:ext cx="9204157" cy="43313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500">
                <a:solidFill>
                  <a:schemeClr val="bg1"/>
                </a:solidFill>
              </a:rPr>
              <a:t>Slide 3 – What is Taco bell?</a:t>
            </a:r>
          </a:p>
          <a:p>
            <a:pPr>
              <a:lnSpc>
                <a:spcPct val="90000"/>
              </a:lnSpc>
              <a:spcBef>
                <a:spcPts val="1000"/>
              </a:spcBef>
            </a:pPr>
            <a:r>
              <a:rPr lang="en-US" sz="1500">
                <a:solidFill>
                  <a:schemeClr val="bg1"/>
                </a:solidFill>
              </a:rPr>
              <a:t>Slide 4 – SWOT Analysis</a:t>
            </a:r>
          </a:p>
          <a:p>
            <a:pPr>
              <a:lnSpc>
                <a:spcPct val="90000"/>
              </a:lnSpc>
              <a:spcBef>
                <a:spcPts val="1000"/>
              </a:spcBef>
            </a:pPr>
            <a:r>
              <a:rPr lang="en-US" sz="1500">
                <a:solidFill>
                  <a:schemeClr val="bg1"/>
                </a:solidFill>
              </a:rPr>
              <a:t>Slide 5 – Engagement Model</a:t>
            </a:r>
          </a:p>
          <a:p>
            <a:pPr>
              <a:lnSpc>
                <a:spcPct val="90000"/>
              </a:lnSpc>
              <a:spcBef>
                <a:spcPts val="1000"/>
              </a:spcBef>
            </a:pPr>
            <a:r>
              <a:rPr lang="en-US" sz="1500">
                <a:solidFill>
                  <a:schemeClr val="bg1"/>
                </a:solidFill>
              </a:rPr>
              <a:t>Slide 6 – Weakness and Strengths </a:t>
            </a:r>
          </a:p>
          <a:p>
            <a:pPr>
              <a:lnSpc>
                <a:spcPct val="90000"/>
              </a:lnSpc>
              <a:spcBef>
                <a:spcPts val="1000"/>
              </a:spcBef>
            </a:pPr>
            <a:r>
              <a:rPr lang="en-US" sz="1500">
                <a:solidFill>
                  <a:schemeClr val="bg1"/>
                </a:solidFill>
              </a:rPr>
              <a:t>Slide 7 – Opportunities and Threats </a:t>
            </a:r>
          </a:p>
          <a:p>
            <a:pPr>
              <a:lnSpc>
                <a:spcPct val="90000"/>
              </a:lnSpc>
              <a:spcBef>
                <a:spcPts val="1000"/>
              </a:spcBef>
            </a:pPr>
            <a:r>
              <a:rPr lang="en-US" sz="1500">
                <a:solidFill>
                  <a:schemeClr val="bg1"/>
                </a:solidFill>
              </a:rPr>
              <a:t>Slide 8 – Recommendations</a:t>
            </a:r>
          </a:p>
          <a:p>
            <a:pPr>
              <a:lnSpc>
                <a:spcPct val="90000"/>
              </a:lnSpc>
              <a:spcBef>
                <a:spcPts val="1000"/>
              </a:spcBef>
            </a:pPr>
            <a:r>
              <a:rPr lang="en-US" sz="1500">
                <a:solidFill>
                  <a:schemeClr val="bg1"/>
                </a:solidFill>
              </a:rPr>
              <a:t>Slide 9 – What is PESTLE?</a:t>
            </a:r>
          </a:p>
          <a:p>
            <a:pPr>
              <a:lnSpc>
                <a:spcPct val="90000"/>
              </a:lnSpc>
              <a:spcBef>
                <a:spcPts val="1000"/>
              </a:spcBef>
            </a:pPr>
            <a:r>
              <a:rPr lang="en-US" sz="1500">
                <a:solidFill>
                  <a:schemeClr val="bg1"/>
                </a:solidFill>
              </a:rPr>
              <a:t>Slides 10 – 15 PESTLE Analysis</a:t>
            </a:r>
          </a:p>
          <a:p>
            <a:pPr>
              <a:lnSpc>
                <a:spcPct val="90000"/>
              </a:lnSpc>
              <a:spcBef>
                <a:spcPts val="1000"/>
              </a:spcBef>
            </a:pPr>
            <a:r>
              <a:rPr lang="en-US" sz="1500">
                <a:solidFill>
                  <a:schemeClr val="bg1"/>
                </a:solidFill>
              </a:rPr>
              <a:t>Slide 16 – Retention Challenges </a:t>
            </a:r>
          </a:p>
          <a:p>
            <a:pPr>
              <a:lnSpc>
                <a:spcPct val="90000"/>
              </a:lnSpc>
              <a:spcBef>
                <a:spcPts val="1000"/>
              </a:spcBef>
            </a:pPr>
            <a:r>
              <a:rPr lang="en-US" sz="1500">
                <a:solidFill>
                  <a:schemeClr val="bg1"/>
                </a:solidFill>
              </a:rPr>
              <a:t>Slides 17 – 19 – Comparisons to Other Establishments </a:t>
            </a:r>
          </a:p>
          <a:p>
            <a:pPr>
              <a:lnSpc>
                <a:spcPct val="90000"/>
              </a:lnSpc>
              <a:spcBef>
                <a:spcPts val="1000"/>
              </a:spcBef>
            </a:pPr>
            <a:r>
              <a:rPr lang="en-US" sz="1500">
                <a:solidFill>
                  <a:schemeClr val="bg1"/>
                </a:solidFill>
              </a:rPr>
              <a:t>Slide 20 – Leadership Styles</a:t>
            </a:r>
          </a:p>
          <a:p>
            <a:pPr>
              <a:lnSpc>
                <a:spcPct val="90000"/>
              </a:lnSpc>
              <a:spcBef>
                <a:spcPts val="1000"/>
              </a:spcBef>
            </a:pPr>
            <a:r>
              <a:rPr lang="en-US" sz="1500">
                <a:solidFill>
                  <a:schemeClr val="bg1"/>
                </a:solidFill>
              </a:rPr>
              <a:t>Slide 21 – Conclusion</a:t>
            </a:r>
          </a:p>
          <a:p>
            <a:pPr>
              <a:lnSpc>
                <a:spcPct val="90000"/>
              </a:lnSpc>
              <a:spcBef>
                <a:spcPts val="1000"/>
              </a:spcBef>
            </a:pPr>
            <a:r>
              <a:rPr lang="en-US" sz="1500">
                <a:solidFill>
                  <a:schemeClr val="bg1"/>
                </a:solidFill>
              </a:rPr>
              <a:t>Slide 22 – Q&amp;A Opportunity </a:t>
            </a:r>
            <a:endParaRPr lang="en-US">
              <a:solidFill>
                <a:schemeClr val="bg1"/>
              </a:solidFill>
            </a:endParaRPr>
          </a:p>
        </p:txBody>
      </p:sp>
    </p:spTree>
    <p:extLst>
      <p:ext uri="{BB962C8B-B14F-4D97-AF65-F5344CB8AC3E}">
        <p14:creationId xmlns:p14="http://schemas.microsoft.com/office/powerpoint/2010/main" val="3424626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26"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Content Placeholder 6" descr="Taco Bell - Wikipedia">
            <a:extLst>
              <a:ext uri="{FF2B5EF4-FFF2-40B4-BE49-F238E27FC236}">
                <a16:creationId xmlns:a16="http://schemas.microsoft.com/office/drawing/2014/main" id="{4F11D8B2-D4A1-F7E2-5238-CC4A97898542}"/>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808882" y="749787"/>
            <a:ext cx="4808799" cy="5362899"/>
          </a:xfrm>
          <a:prstGeom prst="rect">
            <a:avLst/>
          </a:prstGeom>
        </p:spPr>
      </p:pic>
      <p:grpSp>
        <p:nvGrpSpPr>
          <p:cNvPr id="29" name="Group 2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C3B6493B-2BCE-8DE4-D3AF-08E8291C7CD4}"/>
              </a:ext>
            </a:extLst>
          </p:cNvPr>
          <p:cNvSpPr txBox="1"/>
          <p:nvPr/>
        </p:nvSpPr>
        <p:spPr>
          <a:xfrm>
            <a:off x="786385" y="841249"/>
            <a:ext cx="5074368" cy="191580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Calibri"/>
                <a:ea typeface="Calibri"/>
                <a:cs typeface="Calibri"/>
              </a:rPr>
              <a:t>What is Taco Bell?</a:t>
            </a:r>
          </a:p>
        </p:txBody>
      </p:sp>
      <p:sp>
        <p:nvSpPr>
          <p:cNvPr id="5" name="TextBox 4">
            <a:extLst>
              <a:ext uri="{FF2B5EF4-FFF2-40B4-BE49-F238E27FC236}">
                <a16:creationId xmlns:a16="http://schemas.microsoft.com/office/drawing/2014/main" id="{D692626D-DAA8-7F91-11DA-99FAA376C761}"/>
              </a:ext>
            </a:extLst>
          </p:cNvPr>
          <p:cNvSpPr txBox="1"/>
          <p:nvPr/>
        </p:nvSpPr>
        <p:spPr>
          <a:xfrm>
            <a:off x="786383" y="3254437"/>
            <a:ext cx="5074368" cy="222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Aft>
                <a:spcPts val="600"/>
              </a:spcAft>
            </a:pPr>
            <a:r>
              <a:rPr lang="en-US" sz="1500" dirty="0">
                <a:solidFill>
                  <a:schemeClr val="bg1"/>
                </a:solidFill>
                <a:latin typeface="Calibri"/>
                <a:ea typeface="Calibri"/>
                <a:cs typeface="Calibri"/>
              </a:rPr>
              <a:t>Taco bell is a Mexican food establishment, wildly spread around the globe, research states that taco bell is most popular in America (Yudin, 2022).  The chain has a wide variety in regard to their product. It has been proven that  the establishment has become one of the most popular Mexican fast-food chains in the world – second to Chipotle. </a:t>
            </a:r>
            <a:endParaRPr lang="en-US" dirty="0">
              <a:solidFill>
                <a:schemeClr val="bg1"/>
              </a:solidFill>
              <a:latin typeface="Calibri"/>
              <a:ea typeface="Calibri"/>
              <a:cs typeface="Calibri"/>
            </a:endParaRPr>
          </a:p>
          <a:p>
            <a:pPr>
              <a:lnSpc>
                <a:spcPct val="90000"/>
              </a:lnSpc>
              <a:spcAft>
                <a:spcPts val="600"/>
              </a:spcAft>
            </a:pPr>
            <a:r>
              <a:rPr lang="en-US" sz="1500" dirty="0">
                <a:solidFill>
                  <a:schemeClr val="bg1"/>
                </a:solidFill>
                <a:latin typeface="Calibri"/>
                <a:ea typeface="Calibri"/>
                <a:cs typeface="Calibri"/>
              </a:rPr>
              <a:t> </a:t>
            </a:r>
            <a:endParaRPr lang="en-US" dirty="0">
              <a:solidFill>
                <a:schemeClr val="bg1"/>
              </a:solidFill>
              <a:latin typeface="Calibri"/>
              <a:ea typeface="Calibri"/>
              <a:cs typeface="Calibri"/>
            </a:endParaRPr>
          </a:p>
          <a:p>
            <a:pPr indent="-228600">
              <a:lnSpc>
                <a:spcPct val="90000"/>
              </a:lnSpc>
              <a:spcAft>
                <a:spcPts val="600"/>
              </a:spcAft>
              <a:buFont typeface="Arial" panose="020B0604020202020204" pitchFamily="34" charset="0"/>
              <a:buChar char="•"/>
            </a:pPr>
            <a:endParaRPr lang="en-US" sz="1500" dirty="0">
              <a:solidFill>
                <a:schemeClr val="bg1"/>
              </a:solidFill>
              <a:latin typeface="Calibri"/>
              <a:ea typeface="Calibri"/>
              <a:cs typeface="Calibri"/>
            </a:endParaRPr>
          </a:p>
          <a:p>
            <a:pPr>
              <a:lnSpc>
                <a:spcPct val="90000"/>
              </a:lnSpc>
              <a:spcAft>
                <a:spcPts val="600"/>
              </a:spcAft>
            </a:pPr>
            <a:r>
              <a:rPr lang="en-US" sz="1500" dirty="0">
                <a:solidFill>
                  <a:schemeClr val="bg1"/>
                </a:solidFill>
                <a:latin typeface="Calibri"/>
                <a:ea typeface="Calibri"/>
                <a:cs typeface="Calibri"/>
              </a:rPr>
              <a:t>This presentation aims to </a:t>
            </a:r>
            <a:r>
              <a:rPr lang="en-US" sz="1500" dirty="0" err="1">
                <a:solidFill>
                  <a:schemeClr val="bg1"/>
                </a:solidFill>
                <a:latin typeface="Calibri"/>
                <a:ea typeface="Calibri"/>
                <a:cs typeface="Calibri"/>
              </a:rPr>
              <a:t>analyse</a:t>
            </a:r>
            <a:r>
              <a:rPr lang="en-US" sz="1500" dirty="0">
                <a:solidFill>
                  <a:schemeClr val="bg1"/>
                </a:solidFill>
                <a:latin typeface="Calibri"/>
                <a:ea typeface="Calibri"/>
                <a:cs typeface="Calibri"/>
              </a:rPr>
              <a:t> and to explore the establishments aims, objectives and meanings to the businesses' strategies', as well as looking into the fast-food chains leadership systems – to develop an understanding off the business, to notify anything to support the businesses improvement, for the company's overall popularity, enhancing revenue (Cicarelli, 2023).</a:t>
            </a:r>
          </a:p>
        </p:txBody>
      </p:sp>
      <p:sp>
        <p:nvSpPr>
          <p:cNvPr id="3" name="TextBox 2">
            <a:extLst>
              <a:ext uri="{FF2B5EF4-FFF2-40B4-BE49-F238E27FC236}">
                <a16:creationId xmlns:a16="http://schemas.microsoft.com/office/drawing/2014/main" id="{F7FCEF90-6EA3-93C7-20A8-4CC8E114FB38}"/>
              </a:ext>
            </a:extLst>
          </p:cNvPr>
          <p:cNvSpPr txBox="1"/>
          <p:nvPr/>
        </p:nvSpPr>
        <p:spPr>
          <a:xfrm>
            <a:off x="8351921" y="6336631"/>
            <a:ext cx="27371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(Taco Bell, 2025)</a:t>
            </a:r>
          </a:p>
        </p:txBody>
      </p:sp>
    </p:spTree>
    <p:extLst>
      <p:ext uri="{BB962C8B-B14F-4D97-AF65-F5344CB8AC3E}">
        <p14:creationId xmlns:p14="http://schemas.microsoft.com/office/powerpoint/2010/main" val="1216362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129964-4EF0-5916-31F7-D37359BB241B}"/>
            </a:ext>
          </a:extLst>
        </p:cNvPr>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05738E68-05AF-4E0B-8542-2F238BE73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503EA76F-BD42-BB40-AC90-F67D51B1A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FA3A016C-5C36-5AD2-F27A-C086EF93B3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26" name="Color">
              <a:extLst>
                <a:ext uri="{FF2B5EF4-FFF2-40B4-BE49-F238E27FC236}">
                  <a16:creationId xmlns:a16="http://schemas.microsoft.com/office/drawing/2014/main" id="{5C662E30-9DA1-53B4-AE83-90A7CA2DF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a:extLst>
                <a:ext uri="{FF2B5EF4-FFF2-40B4-BE49-F238E27FC236}">
                  <a16:creationId xmlns:a16="http://schemas.microsoft.com/office/drawing/2014/main" id="{D951B886-E21C-9CB3-EC85-65FA4B4B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03DE00A7-1668-F9B3-BC82-4368C1C82C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2909862C-DE0B-EDA2-9FB1-9FE027C15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B6340498-A592-D414-1C1E-BC9807BB1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36EFC61-F024-0DA6-8602-88E94A606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EB9ED9F-4897-A0B4-F1BD-3C484B25FB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C233FB2C-C6F4-AB3F-D520-55614E629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71D5-1CF0-B0BF-F93D-4E47BF9F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229A9557-D6BA-F82F-C3A3-5C9789755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0D847628-A0CF-C340-F879-25E995501E93}"/>
              </a:ext>
            </a:extLst>
          </p:cNvPr>
          <p:cNvSpPr txBox="1"/>
          <p:nvPr/>
        </p:nvSpPr>
        <p:spPr>
          <a:xfrm>
            <a:off x="786385" y="841249"/>
            <a:ext cx="5074368" cy="126535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6000">
                <a:solidFill>
                  <a:schemeClr val="bg1"/>
                </a:solidFill>
                <a:latin typeface="Calibri"/>
                <a:ea typeface="Calibri"/>
                <a:cs typeface="Calibri"/>
              </a:rPr>
              <a:t>SWOT Analysis</a:t>
            </a:r>
            <a:endParaRPr lang="en-US" sz="4800">
              <a:solidFill>
                <a:schemeClr val="bg1"/>
              </a:solidFill>
              <a:latin typeface="Calibri"/>
              <a:ea typeface="Calibri"/>
              <a:cs typeface="Calibri"/>
            </a:endParaRPr>
          </a:p>
        </p:txBody>
      </p:sp>
      <p:sp>
        <p:nvSpPr>
          <p:cNvPr id="3" name="TextBox 2">
            <a:extLst>
              <a:ext uri="{FF2B5EF4-FFF2-40B4-BE49-F238E27FC236}">
                <a16:creationId xmlns:a16="http://schemas.microsoft.com/office/drawing/2014/main" id="{B70A8F1D-1648-6FCC-CFA1-3CC367923B0A}"/>
              </a:ext>
            </a:extLst>
          </p:cNvPr>
          <p:cNvSpPr txBox="1"/>
          <p:nvPr/>
        </p:nvSpPr>
        <p:spPr>
          <a:xfrm>
            <a:off x="7940842" y="5283868"/>
            <a:ext cx="27371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a:t>
            </a:r>
            <a:r>
              <a:rPr lang="en-US" dirty="0" err="1">
                <a:latin typeface="Calibri"/>
                <a:ea typeface="Calibri"/>
                <a:cs typeface="Calibri"/>
              </a:rPr>
              <a:t>Peterdy</a:t>
            </a:r>
            <a:r>
              <a:rPr lang="en-US" dirty="0">
                <a:latin typeface="Calibri"/>
                <a:ea typeface="Calibri"/>
                <a:cs typeface="Calibri"/>
              </a:rPr>
              <a:t>, 2022) </a:t>
            </a:r>
          </a:p>
          <a:p>
            <a:endParaRPr lang="en-US"/>
          </a:p>
        </p:txBody>
      </p:sp>
      <p:sp>
        <p:nvSpPr>
          <p:cNvPr id="4" name="TextBox 3">
            <a:extLst>
              <a:ext uri="{FF2B5EF4-FFF2-40B4-BE49-F238E27FC236}">
                <a16:creationId xmlns:a16="http://schemas.microsoft.com/office/drawing/2014/main" id="{1AB6E801-D96D-8575-28CF-47A13F50E0C5}"/>
              </a:ext>
            </a:extLst>
          </p:cNvPr>
          <p:cNvSpPr txBox="1"/>
          <p:nvPr/>
        </p:nvSpPr>
        <p:spPr>
          <a:xfrm>
            <a:off x="670071" y="2325501"/>
            <a:ext cx="4762499" cy="3751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90000"/>
              </a:lnSpc>
              <a:spcBef>
                <a:spcPts val="1000"/>
              </a:spcBef>
            </a:pPr>
            <a:endParaRPr lang="en-US" sz="1900" dirty="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Founded - 1962</a:t>
            </a:r>
            <a:endParaRPr lang="en-US" sz="190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Worldwide Reach – 31 Countries </a:t>
            </a:r>
            <a:endParaRPr lang="en-US" sz="1900">
              <a:latin typeface="Calibri"/>
              <a:ea typeface="Calibri"/>
              <a:cs typeface="Calibri"/>
            </a:endParaRPr>
          </a:p>
          <a:p>
            <a:pPr marL="285750" indent="-285750">
              <a:lnSpc>
                <a:spcPct val="90000"/>
              </a:lnSpc>
              <a:spcBef>
                <a:spcPts val="1000"/>
              </a:spcBef>
              <a:buFont typeface="Arial"/>
              <a:buChar char="•"/>
            </a:pPr>
            <a:r>
              <a:rPr lang="en-US" sz="1900" dirty="0">
                <a:solidFill>
                  <a:srgbClr val="FFFFFF"/>
                </a:solidFill>
                <a:latin typeface="Calibri"/>
                <a:ea typeface="Calibri"/>
                <a:cs typeface="Calibri"/>
              </a:rPr>
              <a:t>Headquarters- Irvine </a:t>
            </a:r>
            <a:r>
              <a:rPr lang="en-US" sz="1900">
                <a:solidFill>
                  <a:srgbClr val="FFFFFF"/>
                </a:solidFill>
                <a:latin typeface="Calibri"/>
                <a:ea typeface="Calibri"/>
                <a:cs typeface="Calibri"/>
              </a:rPr>
              <a:t>California, USA</a:t>
            </a:r>
            <a:r>
              <a:rPr lang="en-US" sz="1900" dirty="0">
                <a:solidFill>
                  <a:srgbClr val="FFFFFF"/>
                </a:solidFill>
                <a:latin typeface="Calibri"/>
                <a:ea typeface="Calibri"/>
                <a:cs typeface="Calibri"/>
              </a:rPr>
              <a:t> </a:t>
            </a:r>
            <a:endParaRPr lang="en-US" sz="1900" dirty="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Current CEO – Sean Tresvant </a:t>
            </a:r>
            <a:endParaRPr lang="en-US" sz="190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Revenue  -  £9.90 Million</a:t>
            </a:r>
            <a:r>
              <a:rPr lang="en-US" sz="1900" dirty="0">
                <a:solidFill>
                  <a:srgbClr val="FFFFFF"/>
                </a:solidFill>
                <a:latin typeface="Calibri"/>
                <a:ea typeface="Calibri"/>
                <a:cs typeface="Calibri"/>
              </a:rPr>
              <a:t> (As of 2021)</a:t>
            </a:r>
            <a:endParaRPr lang="en-US" sz="1900" dirty="0">
              <a:latin typeface="Calibri"/>
              <a:ea typeface="Calibri"/>
              <a:cs typeface="Calibri"/>
            </a:endParaRPr>
          </a:p>
          <a:p>
            <a:pPr marL="285750" indent="-285750">
              <a:lnSpc>
                <a:spcPct val="90000"/>
              </a:lnSpc>
              <a:spcBef>
                <a:spcPts val="1000"/>
              </a:spcBef>
              <a:buFont typeface="Arial"/>
              <a:buChar char="•"/>
            </a:pPr>
            <a:r>
              <a:rPr lang="en-US" sz="1900">
                <a:solidFill>
                  <a:srgbClr val="FFFFFF"/>
                </a:solidFill>
                <a:latin typeface="Calibri"/>
                <a:ea typeface="Calibri"/>
                <a:cs typeface="Calibri"/>
              </a:rPr>
              <a:t>Overall Number of Locations  -8,000+ as of 2025</a:t>
            </a:r>
            <a:endParaRPr lang="en-US" sz="1900">
              <a:latin typeface="Calibri"/>
              <a:ea typeface="Calibri"/>
              <a:cs typeface="Calibri"/>
            </a:endParaRPr>
          </a:p>
          <a:p>
            <a:pPr>
              <a:lnSpc>
                <a:spcPct val="90000"/>
              </a:lnSpc>
              <a:spcBef>
                <a:spcPts val="1000"/>
              </a:spcBef>
            </a:pPr>
            <a:r>
              <a:rPr lang="en-US" sz="1900">
                <a:solidFill>
                  <a:srgbClr val="FFFFFF"/>
                </a:solidFill>
                <a:latin typeface="Calibri"/>
                <a:ea typeface="Calibri"/>
                <a:cs typeface="Calibri"/>
              </a:rPr>
              <a:t>(Jurevicius, 2025)</a:t>
            </a:r>
          </a:p>
          <a:p>
            <a:pPr>
              <a:lnSpc>
                <a:spcPct val="90000"/>
              </a:lnSpc>
              <a:spcBef>
                <a:spcPts val="1000"/>
              </a:spcBef>
            </a:pPr>
            <a:endParaRPr lang="en-US" sz="1200" i="1">
              <a:solidFill>
                <a:srgbClr val="1E73BE"/>
              </a:solidFill>
              <a:highlight>
                <a:srgbClr val="FFFFFF"/>
              </a:highlight>
            </a:endParaRPr>
          </a:p>
        </p:txBody>
      </p:sp>
      <p:pic>
        <p:nvPicPr>
          <p:cNvPr id="10" name="Content Placeholder 3" descr="SWOT - Definition, Examples, Process, Uses">
            <a:extLst>
              <a:ext uri="{FF2B5EF4-FFF2-40B4-BE49-F238E27FC236}">
                <a16:creationId xmlns:a16="http://schemas.microsoft.com/office/drawing/2014/main" id="{756FDEFC-A235-F764-F9EF-917008BD0063}"/>
              </a:ext>
            </a:extLst>
          </p:cNvPr>
          <p:cNvPicPr>
            <a:picLocks noChangeAspect="1"/>
          </p:cNvPicPr>
          <p:nvPr/>
        </p:nvPicPr>
        <p:blipFill>
          <a:blip r:embed="rId2"/>
          <a:stretch>
            <a:fillRect/>
          </a:stretch>
        </p:blipFill>
        <p:spPr>
          <a:xfrm>
            <a:off x="6066665" y="1580057"/>
            <a:ext cx="6128896" cy="3704702"/>
          </a:xfrm>
          <a:prstGeom prst="rect">
            <a:avLst/>
          </a:prstGeom>
        </p:spPr>
      </p:pic>
    </p:spTree>
    <p:extLst>
      <p:ext uri="{BB962C8B-B14F-4D97-AF65-F5344CB8AC3E}">
        <p14:creationId xmlns:p14="http://schemas.microsoft.com/office/powerpoint/2010/main" val="128283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Strength Vs Weakness Person Lifting Word Strong Stock Illustration -  Illustration of potency, powerful: 38797545">
            <a:extLst>
              <a:ext uri="{FF2B5EF4-FFF2-40B4-BE49-F238E27FC236}">
                <a16:creationId xmlns:a16="http://schemas.microsoft.com/office/drawing/2014/main" id="{4162DA21-7313-15DA-9B32-04353676981D}"/>
              </a:ext>
            </a:extLst>
          </p:cNvPr>
          <p:cNvPicPr>
            <a:picLocks noChangeAspect="1"/>
          </p:cNvPicPr>
          <p:nvPr/>
        </p:nvPicPr>
        <p:blipFill>
          <a:blip r:embed="rId2"/>
          <a:stretch>
            <a:fillRect/>
          </a:stretch>
        </p:blipFill>
        <p:spPr>
          <a:xfrm>
            <a:off x="6852304" y="1065276"/>
            <a:ext cx="4632899" cy="472744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15D003E-02C8-1EA7-001E-64F3352A964F}"/>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Establishment Strengths and weaknesses</a:t>
            </a:r>
          </a:p>
        </p:txBody>
      </p:sp>
      <p:sp>
        <p:nvSpPr>
          <p:cNvPr id="3" name="Content Placeholder 2">
            <a:extLst>
              <a:ext uri="{FF2B5EF4-FFF2-40B4-BE49-F238E27FC236}">
                <a16:creationId xmlns:a16="http://schemas.microsoft.com/office/drawing/2014/main" id="{0E27AF48-0DEC-83EC-8797-806702FF89AE}"/>
              </a:ext>
            </a:extLst>
          </p:cNvPr>
          <p:cNvSpPr>
            <a:spLocks noGrp="1"/>
          </p:cNvSpPr>
          <p:nvPr>
            <p:ph idx="1"/>
          </p:nvPr>
        </p:nvSpPr>
        <p:spPr>
          <a:xfrm>
            <a:off x="786383" y="3566810"/>
            <a:ext cx="5692953" cy="2651110"/>
          </a:xfrm>
        </p:spPr>
        <p:txBody>
          <a:bodyPr vert="horz" lIns="91440" tIns="45720" rIns="91440" bIns="45720" rtlCol="0" anchor="ctr">
            <a:normAutofit/>
          </a:bodyPr>
          <a:lstStyle/>
          <a:p>
            <a:pPr marL="0" indent="0">
              <a:buNone/>
            </a:pPr>
            <a:r>
              <a:rPr lang="en-US" sz="1500" b="1" u="sng">
                <a:solidFill>
                  <a:schemeClr val="tx2"/>
                </a:solidFill>
                <a:latin typeface="Calibri"/>
                <a:ea typeface="Calibri"/>
                <a:cs typeface="Calibri"/>
              </a:rPr>
              <a:t>Strengths</a:t>
            </a:r>
            <a:r>
              <a:rPr lang="en-US" sz="1500">
                <a:solidFill>
                  <a:schemeClr val="tx2"/>
                </a:solidFill>
                <a:latin typeface="Calibri"/>
                <a:ea typeface="Calibri"/>
                <a:cs typeface="Calibri"/>
              </a:rPr>
              <a:t>          </a:t>
            </a:r>
            <a:r>
              <a:rPr lang="en-US" sz="1500" b="1" u="sng">
                <a:solidFill>
                  <a:schemeClr val="tx2"/>
                </a:solidFill>
                <a:latin typeface="Calibri"/>
                <a:ea typeface="Calibri"/>
                <a:cs typeface="Calibri"/>
              </a:rPr>
              <a:t>Weaknesses</a:t>
            </a:r>
          </a:p>
          <a:p>
            <a:pPr marL="0" indent="0">
              <a:buNone/>
            </a:pPr>
            <a:r>
              <a:rPr lang="en-US" sz="1500">
                <a:solidFill>
                  <a:schemeClr val="tx2"/>
                </a:solidFill>
                <a:latin typeface="Calibri"/>
                <a:ea typeface="Calibri"/>
                <a:cs typeface="Calibri"/>
              </a:rPr>
              <a:t>International geographic    Poor customer service</a:t>
            </a:r>
          </a:p>
          <a:p>
            <a:pPr marL="0" indent="0">
              <a:buNone/>
            </a:pPr>
            <a:r>
              <a:rPr lang="en-US" sz="1500">
                <a:solidFill>
                  <a:schemeClr val="tx2"/>
                </a:solidFill>
                <a:latin typeface="Calibri"/>
                <a:ea typeface="Calibri"/>
                <a:cs typeface="Calibri"/>
              </a:rPr>
              <a:t>Healthier alternative        Lack of ingredient variety</a:t>
            </a:r>
          </a:p>
          <a:p>
            <a:pPr marL="0" indent="0">
              <a:buNone/>
            </a:pPr>
            <a:r>
              <a:rPr lang="en-US" sz="1500">
                <a:solidFill>
                  <a:schemeClr val="tx2"/>
                </a:solidFill>
                <a:latin typeface="Calibri"/>
                <a:ea typeface="Calibri"/>
                <a:cs typeface="Calibri"/>
              </a:rPr>
              <a:t>Digital Prowess        Mediocre</a:t>
            </a:r>
            <a:r>
              <a:rPr lang="en-US" sz="1500" dirty="0">
                <a:solidFill>
                  <a:schemeClr val="tx2"/>
                </a:solidFill>
                <a:latin typeface="Calibri"/>
                <a:ea typeface="Calibri"/>
                <a:cs typeface="Calibri"/>
              </a:rPr>
              <a:t> quality in food </a:t>
            </a:r>
          </a:p>
          <a:p>
            <a:pPr marL="0" indent="0">
              <a:buNone/>
            </a:pPr>
            <a:r>
              <a:rPr lang="en-US" sz="1500" dirty="0">
                <a:solidFill>
                  <a:schemeClr val="tx2"/>
                </a:solidFill>
                <a:latin typeface="Calibri"/>
                <a:ea typeface="Calibri"/>
                <a:cs typeface="Calibri"/>
              </a:rPr>
              <a:t>Pocket Friendly Meals      </a:t>
            </a:r>
            <a:r>
              <a:rPr lang="en-US" sz="1500">
                <a:solidFill>
                  <a:schemeClr val="tx2"/>
                </a:solidFill>
                <a:latin typeface="Calibri"/>
                <a:ea typeface="Calibri"/>
                <a:cs typeface="Calibri"/>
              </a:rPr>
              <a:t>Overly</a:t>
            </a:r>
            <a:r>
              <a:rPr lang="en-US" sz="1500" dirty="0">
                <a:solidFill>
                  <a:schemeClr val="tx2"/>
                </a:solidFill>
                <a:latin typeface="Calibri"/>
                <a:ea typeface="Calibri"/>
                <a:cs typeface="Calibri"/>
              </a:rPr>
              <a:t> reliant on brand name </a:t>
            </a:r>
          </a:p>
          <a:p>
            <a:pPr marL="0" indent="0">
              <a:buNone/>
            </a:pPr>
            <a:r>
              <a:rPr lang="en-US" sz="1500">
                <a:solidFill>
                  <a:schemeClr val="tx2"/>
                </a:solidFill>
                <a:latin typeface="Calibri"/>
                <a:ea typeface="Calibri"/>
                <a:cs typeface="Calibri"/>
              </a:rPr>
              <a:t>Brand Name Advantage </a:t>
            </a:r>
          </a:p>
          <a:p>
            <a:pPr marL="0" indent="0">
              <a:buNone/>
            </a:pPr>
            <a:r>
              <a:rPr lang="en-US" sz="1500">
                <a:solidFill>
                  <a:schemeClr val="tx2"/>
                </a:solidFill>
                <a:latin typeface="Calibri"/>
                <a:ea typeface="Calibri"/>
                <a:cs typeface="Calibri"/>
              </a:rPr>
              <a:t>(Investing.com, 2025)</a:t>
            </a:r>
          </a:p>
          <a:p>
            <a:pPr marL="0" indent="0">
              <a:buNone/>
            </a:pPr>
            <a:endParaRPr lang="en-US" sz="1500">
              <a:solidFill>
                <a:schemeClr val="tx2"/>
              </a:solidFill>
            </a:endParaRPr>
          </a:p>
        </p:txBody>
      </p:sp>
      <p:cxnSp>
        <p:nvCxnSpPr>
          <p:cNvPr id="6" name="Straight Arrow Connector 5">
            <a:extLst>
              <a:ext uri="{FF2B5EF4-FFF2-40B4-BE49-F238E27FC236}">
                <a16:creationId xmlns:a16="http://schemas.microsoft.com/office/drawing/2014/main" id="{7F8F02CB-BA5A-34B4-BE06-8706F038C997}"/>
              </a:ext>
            </a:extLst>
          </p:cNvPr>
          <p:cNvCxnSpPr/>
          <p:nvPr/>
        </p:nvCxnSpPr>
        <p:spPr>
          <a:xfrm>
            <a:off x="3438525" y="3629024"/>
            <a:ext cx="10026" cy="2857499"/>
          </a:xfrm>
          <a:prstGeom prst="straightConnector1">
            <a:avLst/>
          </a:prstGeom>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F7789A39-2F74-D44B-7C3B-38412A32ACC5}"/>
              </a:ext>
            </a:extLst>
          </p:cNvPr>
          <p:cNvSpPr txBox="1"/>
          <p:nvPr/>
        </p:nvSpPr>
        <p:spPr>
          <a:xfrm>
            <a:off x="8154318" y="5793035"/>
            <a:ext cx="17128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(Dreams, 2026)</a:t>
            </a:r>
          </a:p>
        </p:txBody>
      </p:sp>
    </p:spTree>
    <p:extLst>
      <p:ext uri="{BB962C8B-B14F-4D97-AF65-F5344CB8AC3E}">
        <p14:creationId xmlns:p14="http://schemas.microsoft.com/office/powerpoint/2010/main" val="3617093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BCA2F5-4E9F-F123-096D-00B77FA445AD}"/>
            </a:ext>
          </a:extLst>
        </p:cNvPr>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7E0A8E3D-6FD1-C9F5-A72F-50F9FE71D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74400BB7-56E9-205A-86D8-76560AC15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9F42548D-CC53-BDE6-D5F1-D84285F8C5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27403CAB-1625-7D7E-2E3E-B33816101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EEB369B6-669D-1947-F207-4C5C4432A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8447D7C5-5957-0DE7-DA18-090882C2C4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F0A7212-FF38-D04A-652E-226104CCE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84CCF0C-5187-AF9F-8749-C45E2C22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B436B055-E2E0-2DAF-1A39-C22704A3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15D13E2-AD0C-F919-CF1A-51F0746245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EA191C5-158E-691B-8469-6DC6E4F20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909C233-A858-9F86-9727-19143E3CF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FCFE157E-E832-3F5F-7EF7-715C4057C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8761F18-2033-97AA-4499-4336FDF11564}"/>
              </a:ext>
            </a:extLst>
          </p:cNvPr>
          <p:cNvSpPr>
            <a:spLocks noGrp="1"/>
          </p:cNvSpPr>
          <p:nvPr>
            <p:ph type="title"/>
          </p:nvPr>
        </p:nvSpPr>
        <p:spPr>
          <a:xfrm>
            <a:off x="786384" y="841249"/>
            <a:ext cx="5692953" cy="2587131"/>
          </a:xfrm>
        </p:spPr>
        <p:txBody>
          <a:bodyPr anchor="b">
            <a:normAutofit/>
          </a:bodyPr>
          <a:lstStyle/>
          <a:p>
            <a:r>
              <a:rPr lang="en-US" sz="4800" dirty="0">
                <a:solidFill>
                  <a:schemeClr val="bg1"/>
                </a:solidFill>
                <a:latin typeface="Calibri"/>
                <a:ea typeface="Calibri"/>
                <a:cs typeface="Calibri"/>
              </a:rPr>
              <a:t>Establishment </a:t>
            </a:r>
            <a:r>
              <a:rPr lang="en-US" sz="4800">
                <a:solidFill>
                  <a:schemeClr val="bg1"/>
                </a:solidFill>
                <a:latin typeface="Calibri"/>
                <a:ea typeface="Calibri"/>
                <a:cs typeface="Calibri"/>
              </a:rPr>
              <a:t>Opportunities</a:t>
            </a:r>
            <a:r>
              <a:rPr lang="en-US" sz="4800" dirty="0">
                <a:solidFill>
                  <a:schemeClr val="bg1"/>
                </a:solidFill>
                <a:latin typeface="Calibri"/>
                <a:ea typeface="Calibri"/>
                <a:cs typeface="Calibri"/>
              </a:rPr>
              <a:t> and Threats </a:t>
            </a:r>
          </a:p>
        </p:txBody>
      </p:sp>
      <p:sp>
        <p:nvSpPr>
          <p:cNvPr id="3" name="Content Placeholder 2">
            <a:extLst>
              <a:ext uri="{FF2B5EF4-FFF2-40B4-BE49-F238E27FC236}">
                <a16:creationId xmlns:a16="http://schemas.microsoft.com/office/drawing/2014/main" id="{49A1AD17-2480-5573-C4CD-99A88952CA24}"/>
              </a:ext>
            </a:extLst>
          </p:cNvPr>
          <p:cNvSpPr>
            <a:spLocks noGrp="1"/>
          </p:cNvSpPr>
          <p:nvPr>
            <p:ph idx="1"/>
          </p:nvPr>
        </p:nvSpPr>
        <p:spPr>
          <a:xfrm>
            <a:off x="1157357" y="2925126"/>
            <a:ext cx="5692953" cy="2651110"/>
          </a:xfrm>
        </p:spPr>
        <p:txBody>
          <a:bodyPr vert="horz" lIns="91440" tIns="45720" rIns="91440" bIns="45720" rtlCol="0" anchor="ctr">
            <a:normAutofit/>
          </a:bodyPr>
          <a:lstStyle/>
          <a:p>
            <a:pPr marL="0" indent="0">
              <a:buNone/>
            </a:pPr>
            <a:r>
              <a:rPr lang="en-US" sz="1500" b="1" u="sng">
                <a:solidFill>
                  <a:schemeClr val="tx2"/>
                </a:solidFill>
                <a:latin typeface="Calibri"/>
                <a:ea typeface="Calibri"/>
                <a:cs typeface="Calibri"/>
              </a:rPr>
              <a:t>Opportunities</a:t>
            </a:r>
            <a:r>
              <a:rPr lang="en-US" sz="1500" b="1">
                <a:solidFill>
                  <a:schemeClr val="tx2"/>
                </a:solidFill>
                <a:latin typeface="Calibri"/>
                <a:ea typeface="Calibri"/>
                <a:cs typeface="Calibri"/>
              </a:rPr>
              <a:t>          </a:t>
            </a:r>
            <a:r>
              <a:rPr lang="en-US" sz="1500" b="1" u="sng">
                <a:solidFill>
                  <a:schemeClr val="tx2"/>
                </a:solidFill>
                <a:latin typeface="Calibri"/>
                <a:ea typeface="Calibri"/>
                <a:cs typeface="Calibri"/>
              </a:rPr>
              <a:t>Threats</a:t>
            </a:r>
            <a:r>
              <a:rPr lang="en-US" sz="1500" b="1" dirty="0">
                <a:solidFill>
                  <a:schemeClr val="tx2"/>
                </a:solidFill>
                <a:latin typeface="Calibri"/>
                <a:ea typeface="Calibri"/>
                <a:cs typeface="Calibri"/>
              </a:rPr>
              <a:t> </a:t>
            </a:r>
          </a:p>
          <a:p>
            <a:pPr>
              <a:buFont typeface="Arial"/>
              <a:buChar char="•"/>
            </a:pPr>
            <a:endParaRPr lang="en-US" sz="1800" dirty="0">
              <a:solidFill>
                <a:schemeClr val="tx2"/>
              </a:solidFill>
              <a:latin typeface="Calibri"/>
              <a:ea typeface="Calibri"/>
              <a:cs typeface="Calibri"/>
            </a:endParaRPr>
          </a:p>
          <a:p>
            <a:pPr marL="0" indent="0">
              <a:buNone/>
            </a:pPr>
            <a:endParaRPr lang="en-US" sz="1500" dirty="0">
              <a:solidFill>
                <a:schemeClr val="tx2"/>
              </a:solidFill>
              <a:latin typeface="Calibri"/>
              <a:ea typeface="Calibri"/>
              <a:cs typeface="Calibri"/>
            </a:endParaRPr>
          </a:p>
          <a:p>
            <a:pPr marL="0" indent="0">
              <a:buNone/>
            </a:pPr>
            <a:endParaRPr lang="en-US" sz="1500">
              <a:solidFill>
                <a:schemeClr val="tx2"/>
              </a:solidFill>
            </a:endParaRPr>
          </a:p>
        </p:txBody>
      </p:sp>
      <p:cxnSp>
        <p:nvCxnSpPr>
          <p:cNvPr id="6" name="Straight Arrow Connector 5">
            <a:extLst>
              <a:ext uri="{FF2B5EF4-FFF2-40B4-BE49-F238E27FC236}">
                <a16:creationId xmlns:a16="http://schemas.microsoft.com/office/drawing/2014/main" id="{DFEDB43C-39CB-BC37-9A9E-309F834E2C39}"/>
              </a:ext>
            </a:extLst>
          </p:cNvPr>
          <p:cNvCxnSpPr/>
          <p:nvPr/>
        </p:nvCxnSpPr>
        <p:spPr>
          <a:xfrm>
            <a:off x="3438525" y="3629024"/>
            <a:ext cx="10026" cy="2857499"/>
          </a:xfrm>
          <a:prstGeom prst="straightConnector1">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C03734B2-9F4D-211A-5FF5-7E2BF882391D}"/>
              </a:ext>
            </a:extLst>
          </p:cNvPr>
          <p:cNvSpPr txBox="1"/>
          <p:nvPr/>
        </p:nvSpPr>
        <p:spPr>
          <a:xfrm>
            <a:off x="290764" y="3749841"/>
            <a:ext cx="3208419"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a:solidFill>
                  <a:schemeClr val="tx2"/>
                </a:solidFill>
                <a:latin typeface="Calibri"/>
                <a:ea typeface="Calibri"/>
                <a:cs typeface="Calibri"/>
              </a:rPr>
              <a:t>Increase in latest trends, allowing opportunities to adapt to the menu</a:t>
            </a:r>
          </a:p>
          <a:p>
            <a:pPr>
              <a:lnSpc>
                <a:spcPct val="90000"/>
              </a:lnSpc>
              <a:spcBef>
                <a:spcPts val="1000"/>
              </a:spcBef>
            </a:pPr>
            <a:r>
              <a:rPr lang="en-US">
                <a:solidFill>
                  <a:schemeClr val="tx2"/>
                </a:solidFill>
                <a:latin typeface="Calibri"/>
                <a:ea typeface="Calibri"/>
                <a:cs typeface="Calibri"/>
              </a:rPr>
              <a:t>Growing demand for Mexican cuisine </a:t>
            </a:r>
            <a:endParaRPr lang="en-US">
              <a:latin typeface="Calibri"/>
              <a:ea typeface="Calibri"/>
              <a:cs typeface="Calibri"/>
            </a:endParaRPr>
          </a:p>
          <a:p>
            <a:pPr>
              <a:lnSpc>
                <a:spcPct val="90000"/>
              </a:lnSpc>
              <a:spcBef>
                <a:spcPts val="1000"/>
              </a:spcBef>
            </a:pPr>
            <a:r>
              <a:rPr lang="en-US">
                <a:solidFill>
                  <a:schemeClr val="tx2"/>
                </a:solidFill>
                <a:latin typeface="Calibri"/>
                <a:ea typeface="Calibri"/>
                <a:cs typeface="Calibri"/>
              </a:rPr>
              <a:t>Technological Investments:</a:t>
            </a:r>
          </a:p>
          <a:p>
            <a:pPr>
              <a:lnSpc>
                <a:spcPct val="90000"/>
              </a:lnSpc>
              <a:spcBef>
                <a:spcPts val="1000"/>
              </a:spcBef>
            </a:pPr>
            <a:r>
              <a:rPr lang="en-US">
                <a:solidFill>
                  <a:schemeClr val="tx2"/>
                </a:solidFill>
                <a:latin typeface="Calibri"/>
                <a:ea typeface="Calibri"/>
                <a:cs typeface="Calibri"/>
              </a:rPr>
              <a:t>-Self serve kiosks, POS </a:t>
            </a:r>
            <a:r>
              <a:rPr lang="en-US" dirty="0">
                <a:solidFill>
                  <a:schemeClr val="tx2"/>
                </a:solidFill>
                <a:latin typeface="Calibri"/>
                <a:ea typeface="Calibri"/>
                <a:cs typeface="Calibri"/>
              </a:rPr>
              <a:t>systems, Drive Thru Speakers/Headset </a:t>
            </a:r>
            <a:r>
              <a:rPr lang="en-US">
                <a:solidFill>
                  <a:schemeClr val="tx2"/>
                </a:solidFill>
                <a:latin typeface="Calibri"/>
                <a:ea typeface="Calibri"/>
                <a:cs typeface="Calibri"/>
              </a:rPr>
              <a:t>Microphones </a:t>
            </a:r>
            <a:endParaRPr lang="en-US">
              <a:solidFill>
                <a:schemeClr val="tx2"/>
              </a:solidFill>
              <a:latin typeface="Aptos" panose="020B0004020202020204"/>
              <a:ea typeface="Calibri"/>
              <a:cs typeface="Calibri"/>
            </a:endParaRPr>
          </a:p>
          <a:p>
            <a:pPr>
              <a:lnSpc>
                <a:spcPct val="90000"/>
              </a:lnSpc>
              <a:spcBef>
                <a:spcPts val="1000"/>
              </a:spcBef>
            </a:pPr>
            <a:r>
              <a:rPr lang="en-US">
                <a:solidFill>
                  <a:schemeClr val="tx2"/>
                </a:solidFill>
                <a:latin typeface="Calibri"/>
                <a:ea typeface="Calibri"/>
                <a:cs typeface="Calibri"/>
              </a:rPr>
              <a:t>(Baker, </a:t>
            </a:r>
            <a:r>
              <a:rPr lang="en-US" dirty="0">
                <a:solidFill>
                  <a:schemeClr val="tx2"/>
                </a:solidFill>
                <a:latin typeface="Calibri"/>
                <a:ea typeface="Calibri"/>
                <a:cs typeface="Calibri"/>
              </a:rPr>
              <a:t>2026)</a:t>
            </a:r>
            <a:endParaRPr lang="en-US">
              <a:solidFill>
                <a:schemeClr val="tx2"/>
              </a:solidFill>
            </a:endParaRPr>
          </a:p>
          <a:p>
            <a:pPr algn="l"/>
            <a:endParaRPr lang="en-US" dirty="0"/>
          </a:p>
        </p:txBody>
      </p:sp>
      <p:sp>
        <p:nvSpPr>
          <p:cNvPr id="9" name="TextBox 8">
            <a:extLst>
              <a:ext uri="{FF2B5EF4-FFF2-40B4-BE49-F238E27FC236}">
                <a16:creationId xmlns:a16="http://schemas.microsoft.com/office/drawing/2014/main" id="{0F85CC52-8D90-2B09-3FDD-B39BF692D06D}"/>
              </a:ext>
            </a:extLst>
          </p:cNvPr>
          <p:cNvSpPr txBox="1"/>
          <p:nvPr/>
        </p:nvSpPr>
        <p:spPr>
          <a:xfrm>
            <a:off x="3629527" y="3840079"/>
            <a:ext cx="2466472" cy="24723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a:solidFill>
                  <a:schemeClr val="tx2"/>
                </a:solidFill>
                <a:latin typeface="Calibri"/>
                <a:ea typeface="Calibri"/>
                <a:cs typeface="Calibri"/>
              </a:rPr>
              <a:t>Labour costs </a:t>
            </a:r>
            <a:endParaRPr lang="en-US">
              <a:solidFill>
                <a:schemeClr val="tx2"/>
              </a:solidFill>
              <a:latin typeface="Calibri"/>
              <a:ea typeface="Calibri"/>
              <a:cs typeface="Calibri"/>
            </a:endParaRPr>
          </a:p>
          <a:p>
            <a:pPr>
              <a:lnSpc>
                <a:spcPct val="90000"/>
              </a:lnSpc>
              <a:spcBef>
                <a:spcPts val="1000"/>
              </a:spcBef>
            </a:pPr>
            <a:r>
              <a:rPr lang="en-US" dirty="0">
                <a:solidFill>
                  <a:schemeClr val="tx2"/>
                </a:solidFill>
                <a:latin typeface="Calibri"/>
                <a:ea typeface="Calibri"/>
                <a:cs typeface="Calibri"/>
              </a:rPr>
              <a:t>High </a:t>
            </a:r>
            <a:r>
              <a:rPr lang="en-US">
                <a:solidFill>
                  <a:schemeClr val="tx2"/>
                </a:solidFill>
                <a:latin typeface="Calibri"/>
                <a:ea typeface="Calibri"/>
                <a:cs typeface="Calibri"/>
              </a:rPr>
              <a:t>competition:</a:t>
            </a:r>
          </a:p>
          <a:p>
            <a:pPr>
              <a:lnSpc>
                <a:spcPct val="90000"/>
              </a:lnSpc>
              <a:spcBef>
                <a:spcPts val="1000"/>
              </a:spcBef>
            </a:pPr>
            <a:r>
              <a:rPr lang="en-US" dirty="0">
                <a:solidFill>
                  <a:schemeClr val="tx2"/>
                </a:solidFill>
                <a:latin typeface="Calibri"/>
                <a:ea typeface="Calibri"/>
                <a:cs typeface="Calibri"/>
              </a:rPr>
              <a:t>-McDonalds, Burger King, Chipotle, Wendys, Subway, </a:t>
            </a:r>
            <a:r>
              <a:rPr lang="en-US" dirty="0" err="1">
                <a:solidFill>
                  <a:schemeClr val="tx2"/>
                </a:solidFill>
                <a:latin typeface="Calibri"/>
                <a:ea typeface="Calibri"/>
                <a:cs typeface="Calibri"/>
              </a:rPr>
              <a:t>etc</a:t>
            </a:r>
            <a:r>
              <a:rPr lang="en-US" dirty="0">
                <a:solidFill>
                  <a:schemeClr val="tx2"/>
                </a:solidFill>
                <a:latin typeface="Calibri"/>
                <a:ea typeface="Calibri"/>
                <a:cs typeface="Calibri"/>
              </a:rPr>
              <a:t> (Shah, 2026).</a:t>
            </a:r>
            <a:endParaRPr lang="en-US" dirty="0">
              <a:solidFill>
                <a:schemeClr val="tx2"/>
              </a:solidFill>
            </a:endParaRPr>
          </a:p>
          <a:p>
            <a:pPr>
              <a:lnSpc>
                <a:spcPct val="90000"/>
              </a:lnSpc>
              <a:spcBef>
                <a:spcPts val="1000"/>
              </a:spcBef>
            </a:pPr>
            <a:r>
              <a:rPr lang="en-US">
                <a:solidFill>
                  <a:schemeClr val="tx2"/>
                </a:solidFill>
                <a:latin typeface="Calibri"/>
                <a:ea typeface="Calibri"/>
                <a:cs typeface="Calibri"/>
              </a:rPr>
              <a:t>Limited and uninteresting menu</a:t>
            </a:r>
            <a:endParaRPr lang="en-US"/>
          </a:p>
        </p:txBody>
      </p:sp>
      <p:pic>
        <p:nvPicPr>
          <p:cNvPr id="13" name="Picture 12" descr="It's time to maximise the opportunities">
            <a:extLst>
              <a:ext uri="{FF2B5EF4-FFF2-40B4-BE49-F238E27FC236}">
                <a16:creationId xmlns:a16="http://schemas.microsoft.com/office/drawing/2014/main" id="{BE09B4D2-CC46-F98C-D9BE-230C44E55183}"/>
              </a:ext>
            </a:extLst>
          </p:cNvPr>
          <p:cNvPicPr>
            <a:picLocks noChangeAspect="1"/>
          </p:cNvPicPr>
          <p:nvPr/>
        </p:nvPicPr>
        <p:blipFill>
          <a:blip r:embed="rId2"/>
          <a:stretch>
            <a:fillRect/>
          </a:stretch>
        </p:blipFill>
        <p:spPr>
          <a:xfrm rot="-840000">
            <a:off x="6071725" y="1642561"/>
            <a:ext cx="3236293" cy="1828301"/>
          </a:xfrm>
          <a:prstGeom prst="rect">
            <a:avLst/>
          </a:prstGeom>
        </p:spPr>
      </p:pic>
      <p:pic>
        <p:nvPicPr>
          <p:cNvPr id="26" name="Picture 25" descr="Threat Data Feeds and Threat Intelligence Are Not the Same Thing">
            <a:extLst>
              <a:ext uri="{FF2B5EF4-FFF2-40B4-BE49-F238E27FC236}">
                <a16:creationId xmlns:a16="http://schemas.microsoft.com/office/drawing/2014/main" id="{A681BDEF-3608-C67C-14DC-65BC30441110}"/>
              </a:ext>
            </a:extLst>
          </p:cNvPr>
          <p:cNvPicPr>
            <a:picLocks noChangeAspect="1"/>
          </p:cNvPicPr>
          <p:nvPr/>
        </p:nvPicPr>
        <p:blipFill>
          <a:blip r:embed="rId3"/>
          <a:stretch>
            <a:fillRect/>
          </a:stretch>
        </p:blipFill>
        <p:spPr>
          <a:xfrm rot="1080000">
            <a:off x="8327647" y="3540116"/>
            <a:ext cx="2965583" cy="2194108"/>
          </a:xfrm>
          <a:prstGeom prst="rect">
            <a:avLst/>
          </a:prstGeom>
        </p:spPr>
      </p:pic>
      <p:sp>
        <p:nvSpPr>
          <p:cNvPr id="27" name="TextBox 26">
            <a:extLst>
              <a:ext uri="{FF2B5EF4-FFF2-40B4-BE49-F238E27FC236}">
                <a16:creationId xmlns:a16="http://schemas.microsoft.com/office/drawing/2014/main" id="{7FF3F236-A257-6CE4-0851-499A2121DB4C}"/>
              </a:ext>
            </a:extLst>
          </p:cNvPr>
          <p:cNvSpPr txBox="1"/>
          <p:nvPr/>
        </p:nvSpPr>
        <p:spPr>
          <a:xfrm rot="20700000">
            <a:off x="6305766" y="3649835"/>
            <a:ext cx="27672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(Towers, morris</a:t>
            </a:r>
            <a:r>
              <a:rPr lang="en-US"/>
              <a:t>,2026</a:t>
            </a:r>
            <a:r>
              <a:rPr lang="en-US" dirty="0"/>
              <a:t>)</a:t>
            </a:r>
            <a:endParaRPr lang="en-US"/>
          </a:p>
        </p:txBody>
      </p:sp>
      <p:sp>
        <p:nvSpPr>
          <p:cNvPr id="28" name="TextBox 27">
            <a:extLst>
              <a:ext uri="{FF2B5EF4-FFF2-40B4-BE49-F238E27FC236}">
                <a16:creationId xmlns:a16="http://schemas.microsoft.com/office/drawing/2014/main" id="{780798E8-D532-2141-39F7-230CB7C80A55}"/>
              </a:ext>
            </a:extLst>
          </p:cNvPr>
          <p:cNvSpPr txBox="1"/>
          <p:nvPr/>
        </p:nvSpPr>
        <p:spPr>
          <a:xfrm rot="1080000">
            <a:off x="8381999" y="5654842"/>
            <a:ext cx="17646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(Minder, 2023 )</a:t>
            </a:r>
          </a:p>
        </p:txBody>
      </p:sp>
    </p:spTree>
    <p:extLst>
      <p:ext uri="{BB962C8B-B14F-4D97-AF65-F5344CB8AC3E}">
        <p14:creationId xmlns:p14="http://schemas.microsoft.com/office/powerpoint/2010/main" val="2082067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32"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McDonald's launches its spiciest burger with first UK food collaboration -  Yahoo News UK">
            <a:extLst>
              <a:ext uri="{FF2B5EF4-FFF2-40B4-BE49-F238E27FC236}">
                <a16:creationId xmlns:a16="http://schemas.microsoft.com/office/drawing/2014/main" id="{DDBEEC33-9CB7-A0EF-ACC2-7A3C20722D58}"/>
              </a:ext>
            </a:extLst>
          </p:cNvPr>
          <p:cNvPicPr>
            <a:picLocks noChangeAspect="1"/>
          </p:cNvPicPr>
          <p:nvPr/>
        </p:nvPicPr>
        <p:blipFill>
          <a:blip r:embed="rId2"/>
          <a:stretch>
            <a:fillRect/>
          </a:stretch>
        </p:blipFill>
        <p:spPr>
          <a:xfrm>
            <a:off x="6404062" y="4577954"/>
            <a:ext cx="3103995" cy="2181167"/>
          </a:xfrm>
          <a:prstGeom prst="rect">
            <a:avLst/>
          </a:prstGeom>
        </p:spPr>
      </p:pic>
      <p:grpSp>
        <p:nvGrpSpPr>
          <p:cNvPr id="35" name="Group 3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AD1E96D-8A8B-11A9-ECCF-493EA94832DA}"/>
              </a:ext>
            </a:extLst>
          </p:cNvPr>
          <p:cNvSpPr>
            <a:spLocks noGrp="1"/>
          </p:cNvSpPr>
          <p:nvPr>
            <p:ph type="title"/>
          </p:nvPr>
        </p:nvSpPr>
        <p:spPr>
          <a:xfrm>
            <a:off x="786384" y="841249"/>
            <a:ext cx="6495058" cy="2587131"/>
          </a:xfrm>
        </p:spPr>
        <p:txBody>
          <a:bodyPr anchor="b">
            <a:normAutofit/>
          </a:bodyPr>
          <a:lstStyle/>
          <a:p>
            <a:r>
              <a:rPr lang="en-US" sz="4800" dirty="0">
                <a:solidFill>
                  <a:schemeClr val="bg1"/>
                </a:solidFill>
                <a:latin typeface="Calibri"/>
                <a:ea typeface="Calibri"/>
                <a:cs typeface="Calibri"/>
              </a:rPr>
              <a:t>Recommendations </a:t>
            </a:r>
            <a:r>
              <a:rPr lang="en-US" sz="4800">
                <a:solidFill>
                  <a:schemeClr val="bg1"/>
                </a:solidFill>
                <a:latin typeface="Calibri"/>
                <a:ea typeface="Calibri"/>
                <a:cs typeface="Calibri"/>
              </a:rPr>
              <a:t>For the Business</a:t>
            </a:r>
          </a:p>
        </p:txBody>
      </p:sp>
      <p:sp>
        <p:nvSpPr>
          <p:cNvPr id="3" name="Content Placeholder 2">
            <a:extLst>
              <a:ext uri="{FF2B5EF4-FFF2-40B4-BE49-F238E27FC236}">
                <a16:creationId xmlns:a16="http://schemas.microsoft.com/office/drawing/2014/main" id="{40E34227-3828-DF25-B71C-9639C6816C61}"/>
              </a:ext>
            </a:extLst>
          </p:cNvPr>
          <p:cNvSpPr>
            <a:spLocks noGrp="1"/>
          </p:cNvSpPr>
          <p:nvPr>
            <p:ph idx="1"/>
          </p:nvPr>
        </p:nvSpPr>
        <p:spPr>
          <a:xfrm>
            <a:off x="786383" y="3566810"/>
            <a:ext cx="5692953" cy="2651110"/>
          </a:xfrm>
        </p:spPr>
        <p:txBody>
          <a:bodyPr vert="horz" lIns="91440" tIns="45720" rIns="91440" bIns="45720" rtlCol="0" anchor="ctr">
            <a:normAutofit/>
          </a:bodyPr>
          <a:lstStyle/>
          <a:p>
            <a:r>
              <a:rPr lang="en-US" sz="1800">
                <a:solidFill>
                  <a:schemeClr val="tx2"/>
                </a:solidFill>
                <a:latin typeface="Calibri"/>
                <a:ea typeface="Calibri"/>
                <a:cs typeface="Calibri"/>
              </a:rPr>
              <a:t>Improve overall quality of food product</a:t>
            </a:r>
            <a:endParaRPr lang="en-US" sz="1800" dirty="0">
              <a:solidFill>
                <a:schemeClr val="tx2"/>
              </a:solidFill>
              <a:latin typeface="Calibri"/>
              <a:ea typeface="Calibri"/>
              <a:cs typeface="Calibri"/>
            </a:endParaRPr>
          </a:p>
          <a:p>
            <a:r>
              <a:rPr lang="en-US" sz="1800">
                <a:solidFill>
                  <a:schemeClr val="tx2"/>
                </a:solidFill>
                <a:latin typeface="Calibri"/>
                <a:ea typeface="Calibri"/>
                <a:cs typeface="Calibri"/>
              </a:rPr>
              <a:t>Expand menu further than taking the same product and adding it to the same three options</a:t>
            </a:r>
            <a:endParaRPr lang="en-US" sz="1800" dirty="0">
              <a:solidFill>
                <a:schemeClr val="tx2"/>
              </a:solidFill>
              <a:latin typeface="Calibri"/>
              <a:ea typeface="Calibri"/>
              <a:cs typeface="Calibri"/>
            </a:endParaRPr>
          </a:p>
          <a:p>
            <a:r>
              <a:rPr lang="en-US" sz="1800">
                <a:solidFill>
                  <a:schemeClr val="tx2"/>
                </a:solidFill>
                <a:latin typeface="Calibri"/>
                <a:ea typeface="Calibri"/>
                <a:cs typeface="Calibri"/>
              </a:rPr>
              <a:t>Train staff on overall customer service, how to interact with guests, </a:t>
            </a:r>
            <a:r>
              <a:rPr lang="en-US" sz="1800" err="1">
                <a:solidFill>
                  <a:schemeClr val="tx2"/>
                </a:solidFill>
                <a:latin typeface="Calibri"/>
                <a:ea typeface="Calibri"/>
                <a:cs typeface="Calibri"/>
              </a:rPr>
              <a:t>etc</a:t>
            </a:r>
            <a:r>
              <a:rPr lang="en-US" sz="1800">
                <a:solidFill>
                  <a:schemeClr val="tx2"/>
                </a:solidFill>
                <a:latin typeface="Calibri"/>
                <a:ea typeface="Calibri"/>
                <a:cs typeface="Calibri"/>
              </a:rPr>
              <a:t>.</a:t>
            </a:r>
            <a:endParaRPr lang="en-US" sz="1800" dirty="0">
              <a:solidFill>
                <a:schemeClr val="tx2"/>
              </a:solidFill>
              <a:latin typeface="Calibri"/>
              <a:ea typeface="Calibri"/>
              <a:cs typeface="Calibri"/>
            </a:endParaRPr>
          </a:p>
          <a:p>
            <a:r>
              <a:rPr lang="en-US" sz="1800" dirty="0">
                <a:solidFill>
                  <a:schemeClr val="tx2"/>
                </a:solidFill>
                <a:latin typeface="Calibri"/>
                <a:ea typeface="Calibri"/>
                <a:cs typeface="Calibri"/>
              </a:rPr>
              <a:t>Allow for smaller businesses' to collaborate with outside product- for example; McDonalds + Franks Red Hot </a:t>
            </a:r>
          </a:p>
          <a:p>
            <a:endParaRPr lang="en-US" sz="1800">
              <a:solidFill>
                <a:schemeClr val="tx2"/>
              </a:solidFill>
            </a:endParaRPr>
          </a:p>
        </p:txBody>
      </p:sp>
      <p:pic>
        <p:nvPicPr>
          <p:cNvPr id="5" name="Picture 4" descr="3 Reasons why Continuous Improvement Projects Fail">
            <a:extLst>
              <a:ext uri="{FF2B5EF4-FFF2-40B4-BE49-F238E27FC236}">
                <a16:creationId xmlns:a16="http://schemas.microsoft.com/office/drawing/2014/main" id="{A8861ED8-8611-723B-3580-B4D44A15A395}"/>
              </a:ext>
            </a:extLst>
          </p:cNvPr>
          <p:cNvPicPr>
            <a:picLocks noChangeAspect="1"/>
          </p:cNvPicPr>
          <p:nvPr/>
        </p:nvPicPr>
        <p:blipFill>
          <a:blip r:embed="rId3"/>
          <a:stretch>
            <a:fillRect/>
          </a:stretch>
        </p:blipFill>
        <p:spPr>
          <a:xfrm>
            <a:off x="8314513" y="1971560"/>
            <a:ext cx="3629025" cy="2543175"/>
          </a:xfrm>
          <a:prstGeom prst="rect">
            <a:avLst/>
          </a:prstGeom>
        </p:spPr>
      </p:pic>
      <p:sp>
        <p:nvSpPr>
          <p:cNvPr id="6" name="TextBox 5">
            <a:extLst>
              <a:ext uri="{FF2B5EF4-FFF2-40B4-BE49-F238E27FC236}">
                <a16:creationId xmlns:a16="http://schemas.microsoft.com/office/drawing/2014/main" id="{B6257A3C-1253-82C9-0AF8-D745A31169F3}"/>
              </a:ext>
            </a:extLst>
          </p:cNvPr>
          <p:cNvSpPr txBox="1"/>
          <p:nvPr/>
        </p:nvSpPr>
        <p:spPr>
          <a:xfrm>
            <a:off x="9997440" y="4592320"/>
            <a:ext cx="1869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(Witts, 2016)</a:t>
            </a:r>
          </a:p>
        </p:txBody>
      </p:sp>
    </p:spTree>
    <p:extLst>
      <p:ext uri="{BB962C8B-B14F-4D97-AF65-F5344CB8AC3E}">
        <p14:creationId xmlns:p14="http://schemas.microsoft.com/office/powerpoint/2010/main" val="2203284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772FB3-530A-0296-AF4A-854A0261D95C}"/>
            </a:ext>
          </a:extLst>
        </p:cNvPr>
        <p:cNvGrpSpPr/>
        <p:nvPr/>
      </p:nvGrpSpPr>
      <p:grpSpPr>
        <a:xfrm>
          <a:off x="0" y="0"/>
          <a:ext cx="0" cy="0"/>
          <a:chOff x="0" y="0"/>
          <a:chExt cx="0" cy="0"/>
        </a:xfrm>
      </p:grpSpPr>
      <p:sp useBgFill="1">
        <p:nvSpPr>
          <p:cNvPr id="4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4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Content Placeholder 3" descr="PESTLE Analysis for Strategic Decision-Making">
            <a:extLst>
              <a:ext uri="{FF2B5EF4-FFF2-40B4-BE49-F238E27FC236}">
                <a16:creationId xmlns:a16="http://schemas.microsoft.com/office/drawing/2014/main" id="{1D70F489-6DE9-A820-355A-3D580959C6AA}"/>
              </a:ext>
            </a:extLst>
          </p:cNvPr>
          <p:cNvPicPr>
            <a:picLocks noChangeAspect="1"/>
          </p:cNvPicPr>
          <p:nvPr/>
        </p:nvPicPr>
        <p:blipFill>
          <a:blip r:embed="rId2"/>
          <a:stretch>
            <a:fillRect/>
          </a:stretch>
        </p:blipFill>
        <p:spPr>
          <a:xfrm>
            <a:off x="6101805" y="1384460"/>
            <a:ext cx="5662660" cy="4239474"/>
          </a:xfrm>
          <a:prstGeom prst="rect">
            <a:avLst/>
          </a:prstGeom>
        </p:spPr>
      </p:pic>
      <p:grpSp>
        <p:nvGrpSpPr>
          <p:cNvPr id="49" name="Group 4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0" name="Freeform: Shape 4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8AC72B58-8D53-D73A-5833-53E814CF5F2B}"/>
              </a:ext>
            </a:extLst>
          </p:cNvPr>
          <p:cNvSpPr txBox="1"/>
          <p:nvPr/>
        </p:nvSpPr>
        <p:spPr>
          <a:xfrm>
            <a:off x="786384" y="841249"/>
            <a:ext cx="5692953" cy="25871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Calibri"/>
                <a:ea typeface="Calibri"/>
                <a:cs typeface="Calibri"/>
              </a:rPr>
              <a:t>What is PESTLE?</a:t>
            </a:r>
          </a:p>
        </p:txBody>
      </p:sp>
      <p:sp>
        <p:nvSpPr>
          <p:cNvPr id="6" name="Content Placeholder 5">
            <a:extLst>
              <a:ext uri="{FF2B5EF4-FFF2-40B4-BE49-F238E27FC236}">
                <a16:creationId xmlns:a16="http://schemas.microsoft.com/office/drawing/2014/main" id="{A46537E9-974A-13CE-2988-3310C9AD28C6}"/>
              </a:ext>
            </a:extLst>
          </p:cNvPr>
          <p:cNvSpPr>
            <a:spLocks noGrp="1"/>
          </p:cNvSpPr>
          <p:nvPr>
            <p:ph idx="1"/>
          </p:nvPr>
        </p:nvSpPr>
        <p:spPr>
          <a:xfrm>
            <a:off x="786383" y="3817468"/>
            <a:ext cx="5161559" cy="2550847"/>
          </a:xfrm>
        </p:spPr>
        <p:txBody>
          <a:bodyPr vert="horz" lIns="91440" tIns="45720" rIns="91440" bIns="45720" rtlCol="0" anchor="ctr">
            <a:normAutofit lnSpcReduction="10000"/>
          </a:bodyPr>
          <a:lstStyle/>
          <a:p>
            <a:pPr marL="0" indent="0">
              <a:spcAft>
                <a:spcPts val="600"/>
              </a:spcAft>
              <a:buNone/>
            </a:pPr>
            <a:r>
              <a:rPr lang="en-US" sz="1800">
                <a:solidFill>
                  <a:schemeClr val="tx2"/>
                </a:solidFill>
                <a:latin typeface="Calibri"/>
                <a:ea typeface="Calibri"/>
                <a:cs typeface="Calibri"/>
              </a:rPr>
              <a:t>PESTLE is the process of analysis of subjects in a corporation; how individual details contribute to a business's success/downfalls (CIPD, 2025).</a:t>
            </a:r>
            <a:endParaRPr lang="en-US">
              <a:solidFill>
                <a:schemeClr val="tx2"/>
              </a:solidFill>
              <a:latin typeface="Calibri"/>
              <a:ea typeface="Calibri"/>
              <a:cs typeface="Calibri"/>
            </a:endParaRPr>
          </a:p>
          <a:p>
            <a:pPr marL="0" indent="0">
              <a:spcAft>
                <a:spcPts val="600"/>
              </a:spcAft>
              <a:buNone/>
            </a:pPr>
            <a:r>
              <a:rPr lang="en-US" sz="1800" dirty="0">
                <a:solidFill>
                  <a:schemeClr val="tx2"/>
                </a:solidFill>
                <a:latin typeface="Calibri"/>
                <a:ea typeface="Calibri"/>
                <a:cs typeface="Calibri"/>
              </a:rPr>
              <a:t>PESTLE also is used for marketing </a:t>
            </a:r>
            <a:r>
              <a:rPr lang="en-US" sz="1800">
                <a:solidFill>
                  <a:schemeClr val="tx2"/>
                </a:solidFill>
                <a:latin typeface="Calibri"/>
                <a:ea typeface="Calibri"/>
                <a:cs typeface="Calibri"/>
              </a:rPr>
              <a:t>strategies, allowing for </a:t>
            </a:r>
            <a:r>
              <a:rPr lang="en-US" sz="1800" dirty="0">
                <a:solidFill>
                  <a:schemeClr val="tx2"/>
                </a:solidFill>
                <a:latin typeface="Calibri"/>
                <a:ea typeface="Calibri"/>
                <a:cs typeface="Calibri"/>
              </a:rPr>
              <a:t>companies to scan internal issues/positives, giving the chance to exploit/improve on said topic. </a:t>
            </a:r>
          </a:p>
          <a:p>
            <a:pPr marL="0" indent="0">
              <a:spcAft>
                <a:spcPts val="600"/>
              </a:spcAft>
              <a:buNone/>
            </a:pPr>
            <a:r>
              <a:rPr lang="en-US" sz="1800" dirty="0">
                <a:solidFill>
                  <a:schemeClr val="tx2"/>
                </a:solidFill>
                <a:latin typeface="Calibri"/>
                <a:ea typeface="Calibri"/>
                <a:cs typeface="Calibri"/>
              </a:rPr>
              <a:t>According to (Oxford College of Marketing, 2026) these </a:t>
            </a:r>
            <a:r>
              <a:rPr lang="en-GB" sz="1800" dirty="0">
                <a:solidFill>
                  <a:schemeClr val="tx2"/>
                </a:solidFill>
                <a:latin typeface="Calibri"/>
                <a:ea typeface="Calibri"/>
                <a:cs typeface="Calibri"/>
              </a:rPr>
              <a:t>analyses</a:t>
            </a:r>
            <a:r>
              <a:rPr lang="en-US" sz="1800" dirty="0">
                <a:solidFill>
                  <a:schemeClr val="tx2"/>
                </a:solidFill>
                <a:latin typeface="Calibri"/>
                <a:ea typeface="Calibri"/>
                <a:cs typeface="Calibri"/>
              </a:rPr>
              <a:t> should take place at least every 6 months, to ensure a more </a:t>
            </a:r>
            <a:r>
              <a:rPr lang="en-US" sz="1800">
                <a:solidFill>
                  <a:schemeClr val="tx2"/>
                </a:solidFill>
                <a:latin typeface="Calibri"/>
                <a:ea typeface="Calibri"/>
                <a:cs typeface="Calibri"/>
              </a:rPr>
              <a:t>beneficial</a:t>
            </a:r>
            <a:r>
              <a:rPr lang="en-US" sz="1800" dirty="0">
                <a:solidFill>
                  <a:schemeClr val="tx2"/>
                </a:solidFill>
                <a:latin typeface="Calibri"/>
                <a:ea typeface="Calibri"/>
                <a:cs typeface="Calibri"/>
              </a:rPr>
              <a:t> turn out. </a:t>
            </a:r>
          </a:p>
          <a:p>
            <a:pPr marL="0" indent="0">
              <a:spcAft>
                <a:spcPts val="600"/>
              </a:spcAft>
              <a:buNone/>
            </a:pPr>
            <a:endParaRPr lang="en-US">
              <a:solidFill>
                <a:schemeClr val="tx2"/>
              </a:solidFill>
              <a:ea typeface="+mn-lt"/>
              <a:cs typeface="+mn-lt"/>
            </a:endParaRPr>
          </a:p>
        </p:txBody>
      </p:sp>
      <p:sp>
        <p:nvSpPr>
          <p:cNvPr id="10" name="TextBox 9">
            <a:extLst>
              <a:ext uri="{FF2B5EF4-FFF2-40B4-BE49-F238E27FC236}">
                <a16:creationId xmlns:a16="http://schemas.microsoft.com/office/drawing/2014/main" id="{D1003425-1792-A6CC-D396-DE86B5730BA5}"/>
              </a:ext>
            </a:extLst>
          </p:cNvPr>
          <p:cNvSpPr txBox="1"/>
          <p:nvPr/>
        </p:nvSpPr>
        <p:spPr>
          <a:xfrm>
            <a:off x="7565357" y="5724023"/>
            <a:ext cx="3276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a:t>
            </a:r>
            <a:r>
              <a:rPr lang="en-US" dirty="0" err="1">
                <a:latin typeface="Calibri"/>
                <a:ea typeface="Calibri"/>
                <a:cs typeface="Calibri"/>
              </a:rPr>
              <a:t>Checkify</a:t>
            </a:r>
            <a:r>
              <a:rPr lang="en-US" dirty="0">
                <a:latin typeface="Calibri"/>
                <a:ea typeface="Calibri"/>
                <a:cs typeface="Calibri"/>
              </a:rPr>
              <a:t>, 2023)</a:t>
            </a:r>
          </a:p>
          <a:p>
            <a:endParaRPr lang="en-US"/>
          </a:p>
        </p:txBody>
      </p:sp>
    </p:spTree>
    <p:extLst>
      <p:ext uri="{BB962C8B-B14F-4D97-AF65-F5344CB8AC3E}">
        <p14:creationId xmlns:p14="http://schemas.microsoft.com/office/powerpoint/2010/main" val="2896130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I’m here. I’m Protein stacked. I’m spicy., Chicken Steak / Paneer &amp;  Mushroom., Double shell. Ghost Pepper swagger., I’m OG and I know it. 😤🔥,  #OGDoubleStackerTaco #tacobellindia">
            <a:extLst>
              <a:ext uri="{FF2B5EF4-FFF2-40B4-BE49-F238E27FC236}">
                <a16:creationId xmlns:a16="http://schemas.microsoft.com/office/drawing/2014/main" id="{6F7855C8-B53E-D142-3C72-5449282F12F1}"/>
              </a:ext>
            </a:extLst>
          </p:cNvPr>
          <p:cNvPicPr>
            <a:picLocks noChangeAspect="1"/>
          </p:cNvPicPr>
          <p:nvPr/>
        </p:nvPicPr>
        <p:blipFill>
          <a:blip r:embed="rId2"/>
          <a:stretch>
            <a:fillRect/>
          </a:stretch>
        </p:blipFill>
        <p:spPr>
          <a:xfrm>
            <a:off x="7627280" y="699666"/>
            <a:ext cx="2910125" cy="5196653"/>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137DA01-5116-0860-CF2E-8B68CA981385}"/>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Political Significance</a:t>
            </a:r>
            <a:r>
              <a:rPr lang="en-US" sz="4800" dirty="0">
                <a:solidFill>
                  <a:schemeClr val="bg1"/>
                </a:solidFill>
              </a:rPr>
              <a:t> </a:t>
            </a:r>
          </a:p>
        </p:txBody>
      </p:sp>
      <p:sp>
        <p:nvSpPr>
          <p:cNvPr id="3" name="Content Placeholder 2">
            <a:extLst>
              <a:ext uri="{FF2B5EF4-FFF2-40B4-BE49-F238E27FC236}">
                <a16:creationId xmlns:a16="http://schemas.microsoft.com/office/drawing/2014/main" id="{55DD5774-7E2F-2383-0518-CAA4B4667687}"/>
              </a:ext>
            </a:extLst>
          </p:cNvPr>
          <p:cNvSpPr>
            <a:spLocks noGrp="1"/>
          </p:cNvSpPr>
          <p:nvPr>
            <p:ph idx="1"/>
          </p:nvPr>
        </p:nvSpPr>
        <p:spPr>
          <a:xfrm>
            <a:off x="1014985" y="3442089"/>
            <a:ext cx="5501548" cy="2573579"/>
          </a:xfrm>
        </p:spPr>
        <p:txBody>
          <a:bodyPr vert="horz" lIns="91440" tIns="45720" rIns="91440" bIns="45720" rtlCol="0" anchor="t">
            <a:normAutofit lnSpcReduction="10000"/>
          </a:bodyPr>
          <a:lstStyle/>
          <a:p>
            <a:pPr marL="0" indent="0">
              <a:buNone/>
            </a:pPr>
            <a:r>
              <a:rPr lang="en-US" sz="1800">
                <a:solidFill>
                  <a:schemeClr val="bg1"/>
                </a:solidFill>
                <a:latin typeface="Calibri"/>
                <a:ea typeface="Calibri"/>
                <a:cs typeface="Calibri"/>
              </a:rPr>
              <a:t>Politics influenced by the government have played a significant part in the organizations efforts to manufacture better products in quality and taste – Taco Bells subsidiary  - Taco Bell A Day in The Life A is changing said requirements of the Fast-food giant's food and beverage production.</a:t>
            </a:r>
          </a:p>
          <a:p>
            <a:pPr marL="0" indent="0">
              <a:buNone/>
            </a:pPr>
            <a:r>
              <a:rPr lang="en-US" sz="1800" dirty="0">
                <a:solidFill>
                  <a:schemeClr val="bg1"/>
                </a:solidFill>
                <a:latin typeface="Calibri"/>
                <a:ea typeface="Calibri"/>
                <a:cs typeface="Calibri"/>
              </a:rPr>
              <a:t>Favorable tax, and trade agreements: making less than expected in the latter half of 2025, however, still managing to make profit for the YUM Foods brand by a 7% increase (MBA </a:t>
            </a:r>
            <a:r>
              <a:rPr lang="en-US" sz="1800" dirty="0" err="1">
                <a:solidFill>
                  <a:schemeClr val="bg1"/>
                </a:solidFill>
                <a:latin typeface="Calibri"/>
                <a:ea typeface="Calibri"/>
                <a:cs typeface="Calibri"/>
              </a:rPr>
              <a:t>Skool</a:t>
            </a:r>
            <a:r>
              <a:rPr lang="en-US" sz="1800" dirty="0">
                <a:solidFill>
                  <a:schemeClr val="bg1"/>
                </a:solidFill>
                <a:latin typeface="Calibri"/>
                <a:ea typeface="Calibri"/>
                <a:cs typeface="Calibri"/>
              </a:rPr>
              <a:t> Team, 2025)</a:t>
            </a:r>
            <a:r>
              <a:rPr lang="en-US" sz="1800" dirty="0">
                <a:solidFill>
                  <a:schemeClr val="bg1"/>
                </a:solidFill>
                <a:latin typeface="Open Sans"/>
                <a:ea typeface="Open Sans"/>
                <a:cs typeface="Open Sans"/>
              </a:rPr>
              <a:t>  </a:t>
            </a:r>
            <a:endParaRPr lang="en-US" sz="1800" dirty="0">
              <a:solidFill>
                <a:schemeClr val="bg1"/>
              </a:solidFill>
            </a:endParaRPr>
          </a:p>
        </p:txBody>
      </p:sp>
      <p:sp>
        <p:nvSpPr>
          <p:cNvPr id="5" name="TextBox 4">
            <a:extLst>
              <a:ext uri="{FF2B5EF4-FFF2-40B4-BE49-F238E27FC236}">
                <a16:creationId xmlns:a16="http://schemas.microsoft.com/office/drawing/2014/main" id="{5675EEFA-FBF3-BB01-78C9-5E1E79C3E908}"/>
              </a:ext>
            </a:extLst>
          </p:cNvPr>
          <p:cNvSpPr txBox="1"/>
          <p:nvPr/>
        </p:nvSpPr>
        <p:spPr>
          <a:xfrm>
            <a:off x="8027739" y="5893450"/>
            <a:ext cx="28098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(Taco Bell, 2026)</a:t>
            </a:r>
          </a:p>
        </p:txBody>
      </p:sp>
    </p:spTree>
    <p:extLst>
      <p:ext uri="{BB962C8B-B14F-4D97-AF65-F5344CB8AC3E}">
        <p14:creationId xmlns:p14="http://schemas.microsoft.com/office/powerpoint/2010/main" val="348780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s dollar menu-- Cheesy Bean and Rice Burrito Review: Eat or  Avoid? - YouTube">
            <a:extLst>
              <a:ext uri="{FF2B5EF4-FFF2-40B4-BE49-F238E27FC236}">
                <a16:creationId xmlns:a16="http://schemas.microsoft.com/office/drawing/2014/main" id="{8F207026-D82E-F48E-184E-388773376B95}"/>
              </a:ext>
            </a:extLst>
          </p:cNvPr>
          <p:cNvPicPr>
            <a:picLocks noChangeAspect="1"/>
          </p:cNvPicPr>
          <p:nvPr/>
        </p:nvPicPr>
        <p:blipFill>
          <a:blip r:embed="rId2"/>
          <a:srcRect t="15861" b="14477"/>
          <a:stretch>
            <a:fillRect/>
          </a:stretch>
        </p:blipFill>
        <p:spPr>
          <a:xfrm>
            <a:off x="6677026" y="2246001"/>
            <a:ext cx="4571936" cy="2388681"/>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B3C2D47-95EA-28F6-4AF2-540AE31D7A04}"/>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Economic Links</a:t>
            </a:r>
            <a:r>
              <a:rPr lang="en-US" sz="4800" dirty="0">
                <a:solidFill>
                  <a:schemeClr val="bg1"/>
                </a:solidFill>
              </a:rPr>
              <a:t> </a:t>
            </a:r>
          </a:p>
        </p:txBody>
      </p:sp>
      <p:sp>
        <p:nvSpPr>
          <p:cNvPr id="3" name="Content Placeholder 2">
            <a:extLst>
              <a:ext uri="{FF2B5EF4-FFF2-40B4-BE49-F238E27FC236}">
                <a16:creationId xmlns:a16="http://schemas.microsoft.com/office/drawing/2014/main" id="{EE19BD90-8E7F-6FBF-3415-563A965D68F7}"/>
              </a:ext>
            </a:extLst>
          </p:cNvPr>
          <p:cNvSpPr>
            <a:spLocks noGrp="1"/>
          </p:cNvSpPr>
          <p:nvPr>
            <p:ph idx="1"/>
          </p:nvPr>
        </p:nvSpPr>
        <p:spPr>
          <a:xfrm>
            <a:off x="1014985" y="3442089"/>
            <a:ext cx="5501548" cy="2573579"/>
          </a:xfrm>
        </p:spPr>
        <p:txBody>
          <a:bodyPr vert="horz" lIns="91440" tIns="45720" rIns="91440" bIns="45720" rtlCol="0" anchor="t">
            <a:normAutofit/>
          </a:bodyPr>
          <a:lstStyle/>
          <a:p>
            <a:pPr marL="0" indent="0">
              <a:buNone/>
            </a:pPr>
            <a:r>
              <a:rPr lang="en-US" sz="1800">
                <a:solidFill>
                  <a:schemeClr val="bg1"/>
                </a:solidFill>
                <a:latin typeface="Calibri"/>
                <a:ea typeface="Calibri"/>
                <a:cs typeface="Calibri"/>
              </a:rPr>
              <a:t>With prices increasing at an existential rate, Taco Bell aims to keep going with the "Saver menu". With some of their product still only costing 99p in store. Leaving those the option for a quick and cheap lunch/dinner. </a:t>
            </a:r>
            <a:endParaRPr lang="en-US">
              <a:solidFill>
                <a:schemeClr val="bg1"/>
              </a:solidFill>
              <a:latin typeface="Calibri"/>
              <a:ea typeface="Calibri"/>
              <a:cs typeface="Calibri"/>
            </a:endParaRPr>
          </a:p>
          <a:p>
            <a:pPr marL="0" indent="0">
              <a:buNone/>
            </a:pPr>
            <a:r>
              <a:rPr lang="en-US" sz="1800">
                <a:solidFill>
                  <a:schemeClr val="bg1"/>
                </a:solidFill>
                <a:latin typeface="Calibri"/>
                <a:ea typeface="Calibri"/>
                <a:cs typeface="Calibri"/>
              </a:rPr>
              <a:t>In the United States of America, it was reported that the chain did not have a single negative sales week throughout the entirety of 2025, due to the lower prices presented on the brands (Miller, 2022) </a:t>
            </a:r>
          </a:p>
        </p:txBody>
      </p:sp>
      <p:sp>
        <p:nvSpPr>
          <p:cNvPr id="5" name="TextBox 4">
            <a:extLst>
              <a:ext uri="{FF2B5EF4-FFF2-40B4-BE49-F238E27FC236}">
                <a16:creationId xmlns:a16="http://schemas.microsoft.com/office/drawing/2014/main" id="{52AB740A-B637-404D-9D1E-6F3CCC7FBC68}"/>
              </a:ext>
            </a:extLst>
          </p:cNvPr>
          <p:cNvSpPr txBox="1"/>
          <p:nvPr/>
        </p:nvSpPr>
        <p:spPr>
          <a:xfrm>
            <a:off x="7210425" y="4810124"/>
            <a:ext cx="35242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(The Office Microwave, 2021)</a:t>
            </a:r>
            <a:r>
              <a:rPr lang="en-US" dirty="0">
                <a:solidFill>
                  <a:schemeClr val="bg1"/>
                </a:solidFill>
              </a:rPr>
              <a:t> </a:t>
            </a:r>
          </a:p>
          <a:p>
            <a:endParaRPr lang="en-US"/>
          </a:p>
        </p:txBody>
      </p:sp>
    </p:spTree>
    <p:extLst>
      <p:ext uri="{BB962C8B-B14F-4D97-AF65-F5344CB8AC3E}">
        <p14:creationId xmlns:p14="http://schemas.microsoft.com/office/powerpoint/2010/main" val="988641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0"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3" name="Group 32">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4"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EBF3C09-B1CC-DE2F-FDB6-B33774A36C96}"/>
              </a:ext>
            </a:extLst>
          </p:cNvPr>
          <p:cNvPicPr>
            <a:picLocks noChangeAspect="1"/>
          </p:cNvPicPr>
          <p:nvPr/>
        </p:nvPicPr>
        <p:blipFill>
          <a:blip r:embed="rId2"/>
          <a:stretch>
            <a:fillRect/>
          </a:stretch>
        </p:blipFill>
        <p:spPr>
          <a:xfrm>
            <a:off x="6677026" y="1891458"/>
            <a:ext cx="4571936" cy="3051767"/>
          </a:xfrm>
          <a:prstGeom prst="rect">
            <a:avLst/>
          </a:prstGeom>
        </p:spPr>
      </p:pic>
      <p:grpSp>
        <p:nvGrpSpPr>
          <p:cNvPr id="37" name="Group 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E4A2E80-165F-8523-1B7F-D2429F33B280}"/>
              </a:ext>
            </a:extLst>
          </p:cNvPr>
          <p:cNvSpPr>
            <a:spLocks noGrp="1"/>
          </p:cNvSpPr>
          <p:nvPr>
            <p:ph type="title"/>
          </p:nvPr>
        </p:nvSpPr>
        <p:spPr>
          <a:xfrm>
            <a:off x="1014985" y="4098"/>
            <a:ext cx="5501548" cy="2353362"/>
          </a:xfrm>
        </p:spPr>
        <p:txBody>
          <a:bodyPr anchor="b">
            <a:normAutofit/>
          </a:bodyPr>
          <a:lstStyle/>
          <a:p>
            <a:r>
              <a:rPr lang="en-US" sz="4800">
                <a:solidFill>
                  <a:schemeClr val="bg1"/>
                </a:solidFill>
                <a:latin typeface="Calibri"/>
                <a:ea typeface="Calibri"/>
                <a:cs typeface="Calibri"/>
              </a:rPr>
              <a:t>Social Economics </a:t>
            </a:r>
          </a:p>
        </p:txBody>
      </p:sp>
      <p:sp>
        <p:nvSpPr>
          <p:cNvPr id="3" name="Content Placeholder 2">
            <a:extLst>
              <a:ext uri="{FF2B5EF4-FFF2-40B4-BE49-F238E27FC236}">
                <a16:creationId xmlns:a16="http://schemas.microsoft.com/office/drawing/2014/main" id="{EEF6A6B2-C125-39D3-186D-C819159AB1AE}"/>
              </a:ext>
            </a:extLst>
          </p:cNvPr>
          <p:cNvSpPr>
            <a:spLocks noGrp="1"/>
          </p:cNvSpPr>
          <p:nvPr>
            <p:ph idx="1"/>
          </p:nvPr>
        </p:nvSpPr>
        <p:spPr>
          <a:xfrm>
            <a:off x="1014985" y="2595422"/>
            <a:ext cx="5501548" cy="2573579"/>
          </a:xfrm>
        </p:spPr>
        <p:txBody>
          <a:bodyPr vert="horz" lIns="91440" tIns="45720" rIns="91440" bIns="45720" rtlCol="0" anchor="t">
            <a:noAutofit/>
          </a:bodyPr>
          <a:lstStyle/>
          <a:p>
            <a:pPr marL="0" indent="0">
              <a:buNone/>
            </a:pPr>
            <a:r>
              <a:rPr lang="en-US" sz="1400" dirty="0">
                <a:solidFill>
                  <a:schemeClr val="bg1"/>
                </a:solidFill>
                <a:latin typeface="Calibri"/>
                <a:ea typeface="Calibri"/>
                <a:cs typeface="Calibri"/>
              </a:rPr>
              <a:t>Taco Bell aim to create a more diverse range in menu items, in a non-disclosed time-frame, the company aims to complete this task in the near future, allowing customers a chance for a more varied experienced when visiting the many chain restaurants.</a:t>
            </a:r>
          </a:p>
          <a:p>
            <a:pPr marL="0" indent="0">
              <a:buNone/>
            </a:pPr>
            <a:r>
              <a:rPr lang="en-US" sz="1400" dirty="0">
                <a:solidFill>
                  <a:schemeClr val="bg1"/>
                </a:solidFill>
                <a:latin typeface="Calibri"/>
                <a:ea typeface="Calibri"/>
                <a:cs typeface="Calibri"/>
              </a:rPr>
              <a:t>With regards to Taco bells staff, many team members do not tend to put in the extra amount of effort into ensuring guests enjoy their visits, although the fast-food chain promise aspects are met, many </a:t>
            </a:r>
            <a:r>
              <a:rPr lang="en-US" sz="1400">
                <a:solidFill>
                  <a:schemeClr val="bg1"/>
                </a:solidFill>
                <a:latin typeface="Calibri"/>
                <a:ea typeface="Calibri"/>
                <a:cs typeface="Calibri"/>
              </a:rPr>
              <a:t>of the promises are not met ().</a:t>
            </a:r>
            <a:endParaRPr lang="en-US" sz="1400" dirty="0">
              <a:solidFill>
                <a:schemeClr val="bg1"/>
              </a:solidFill>
              <a:latin typeface="Calibri"/>
              <a:ea typeface="Calibri"/>
              <a:cs typeface="Calibri"/>
            </a:endParaRPr>
          </a:p>
          <a:p>
            <a:pPr marL="457200" indent="-457200">
              <a:buFont typeface="Calibri" panose="020B0604020202020204" pitchFamily="34" charset="0"/>
              <a:buChar char="-"/>
            </a:pPr>
            <a:r>
              <a:rPr lang="en-US" sz="1400">
                <a:solidFill>
                  <a:schemeClr val="bg1"/>
                </a:solidFill>
                <a:latin typeface="Calibri"/>
                <a:ea typeface="Calibri"/>
                <a:cs typeface="Calibri"/>
              </a:rPr>
              <a:t>Service often differs to what the company promises </a:t>
            </a:r>
            <a:endParaRPr lang="en-US" sz="1400" dirty="0">
              <a:solidFill>
                <a:schemeClr val="bg1"/>
              </a:solidFill>
              <a:latin typeface="Calibri"/>
              <a:ea typeface="Calibri"/>
              <a:cs typeface="Calibri"/>
            </a:endParaRPr>
          </a:p>
          <a:p>
            <a:pPr marL="457200" indent="-457200">
              <a:buFont typeface="Calibri" panose="020B0604020202020204" pitchFamily="34" charset="0"/>
              <a:buChar char="-"/>
            </a:pPr>
            <a:r>
              <a:rPr lang="en-US" sz="1400">
                <a:solidFill>
                  <a:schemeClr val="bg1"/>
                </a:solidFill>
                <a:latin typeface="Calibri"/>
                <a:ea typeface="Calibri"/>
                <a:cs typeface="Calibri"/>
              </a:rPr>
              <a:t>Demographically aimed towards students/younger customers (Pereira, 2025)</a:t>
            </a:r>
            <a:endParaRPr lang="en-US" sz="1400" dirty="0">
              <a:solidFill>
                <a:schemeClr val="bg1"/>
              </a:solidFill>
              <a:latin typeface="Calibri"/>
              <a:ea typeface="Calibri"/>
              <a:cs typeface="Calibri"/>
            </a:endParaRPr>
          </a:p>
          <a:p>
            <a:pPr marL="0" indent="0">
              <a:buNone/>
            </a:pPr>
            <a:r>
              <a:rPr lang="en-US" sz="1400" dirty="0">
                <a:solidFill>
                  <a:schemeClr val="bg1"/>
                </a:solidFill>
                <a:latin typeface="Calibri"/>
                <a:ea typeface="Calibri"/>
                <a:cs typeface="Calibri"/>
              </a:rPr>
              <a:t>With any fast-food company, comes an influx of students/younger cliental, due to the lower prices and lesser wait times, Taco Bell is no exception, with a report stating that with the establishments social medias witty statements are aimed to those in Generation Z (Sulivan, 2020), (Pereira, 2025).</a:t>
            </a:r>
          </a:p>
          <a:p>
            <a:pPr marL="0" indent="0">
              <a:buNone/>
            </a:pPr>
            <a:endParaRPr lang="en-US" sz="1800">
              <a:solidFill>
                <a:schemeClr val="bg1"/>
              </a:solidFill>
              <a:ea typeface="Calibri"/>
              <a:cs typeface="Calibri"/>
            </a:endParaRPr>
          </a:p>
          <a:p>
            <a:pPr marL="457200" indent="-457200">
              <a:buFont typeface="Calibri" panose="020B0604020202020204" pitchFamily="34" charset="0"/>
              <a:buChar char="-"/>
            </a:pPr>
            <a:endParaRPr lang="en-US" sz="1800">
              <a:solidFill>
                <a:schemeClr val="bg1"/>
              </a:solidFill>
            </a:endParaRPr>
          </a:p>
          <a:p>
            <a:pPr marL="0" indent="0">
              <a:buNone/>
            </a:pPr>
            <a:endParaRPr lang="en-US" sz="1800">
              <a:solidFill>
                <a:schemeClr val="bg1"/>
              </a:solidFill>
            </a:endParaRPr>
          </a:p>
          <a:p>
            <a:pPr marL="457200" indent="-457200">
              <a:buFont typeface="Calibri" panose="020B0604020202020204" pitchFamily="34" charset="0"/>
              <a:buChar char="-"/>
            </a:pPr>
            <a:endParaRPr lang="en-US" sz="1800">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5" name="TextBox 4">
            <a:extLst>
              <a:ext uri="{FF2B5EF4-FFF2-40B4-BE49-F238E27FC236}">
                <a16:creationId xmlns:a16="http://schemas.microsoft.com/office/drawing/2014/main" id="{97C06BC7-9C14-F47D-B909-8C7A64C1F929}"/>
              </a:ext>
            </a:extLst>
          </p:cNvPr>
          <p:cNvSpPr txBox="1"/>
          <p:nvPr/>
        </p:nvSpPr>
        <p:spPr>
          <a:xfrm>
            <a:off x="7972425" y="5172074"/>
            <a:ext cx="26003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(Carr, 2025)</a:t>
            </a:r>
          </a:p>
          <a:p>
            <a:endParaRPr lang="en-US"/>
          </a:p>
        </p:txBody>
      </p:sp>
    </p:spTree>
    <p:extLst>
      <p:ext uri="{BB962C8B-B14F-4D97-AF65-F5344CB8AC3E}">
        <p14:creationId xmlns:p14="http://schemas.microsoft.com/office/powerpoint/2010/main" val="1298365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How Taco Bell's Self-Ordering Kiosks Are Transforming Customer Experience  And Sale - OgmentO">
            <a:extLst>
              <a:ext uri="{FF2B5EF4-FFF2-40B4-BE49-F238E27FC236}">
                <a16:creationId xmlns:a16="http://schemas.microsoft.com/office/drawing/2014/main" id="{A9A6333D-DB88-4D08-CADF-556FC4008C85}"/>
              </a:ext>
            </a:extLst>
          </p:cNvPr>
          <p:cNvPicPr>
            <a:picLocks noChangeAspect="1"/>
          </p:cNvPicPr>
          <p:nvPr/>
        </p:nvPicPr>
        <p:blipFill>
          <a:blip r:embed="rId2"/>
          <a:stretch>
            <a:fillRect/>
          </a:stretch>
        </p:blipFill>
        <p:spPr>
          <a:xfrm>
            <a:off x="6677026" y="2131484"/>
            <a:ext cx="4571936" cy="2571714"/>
          </a:xfrm>
          <a:prstGeom prst="rect">
            <a:avLst/>
          </a:prstGeom>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78E61B6-3922-B5B7-1E12-638E0E3C8BE7}"/>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Technological Considerations </a:t>
            </a:r>
          </a:p>
        </p:txBody>
      </p:sp>
      <p:sp>
        <p:nvSpPr>
          <p:cNvPr id="3" name="Content Placeholder 2">
            <a:extLst>
              <a:ext uri="{FF2B5EF4-FFF2-40B4-BE49-F238E27FC236}">
                <a16:creationId xmlns:a16="http://schemas.microsoft.com/office/drawing/2014/main" id="{BF407DF8-0330-5BF7-688D-A3DE3B220664}"/>
              </a:ext>
            </a:extLst>
          </p:cNvPr>
          <p:cNvSpPr>
            <a:spLocks noGrp="1"/>
          </p:cNvSpPr>
          <p:nvPr>
            <p:ph idx="1"/>
          </p:nvPr>
        </p:nvSpPr>
        <p:spPr>
          <a:xfrm>
            <a:off x="1014985" y="3442089"/>
            <a:ext cx="5501548" cy="2573579"/>
          </a:xfrm>
        </p:spPr>
        <p:txBody>
          <a:bodyPr vert="horz" lIns="91440" tIns="45720" rIns="91440" bIns="45720" rtlCol="0" anchor="t">
            <a:normAutofit fontScale="92500" lnSpcReduction="20000"/>
          </a:bodyPr>
          <a:lstStyle/>
          <a:p>
            <a:pPr marL="0" indent="0">
              <a:buNone/>
            </a:pPr>
            <a:r>
              <a:rPr lang="en-US" sz="1800" dirty="0">
                <a:solidFill>
                  <a:schemeClr val="bg1"/>
                </a:solidFill>
                <a:latin typeface="Calibri"/>
                <a:ea typeface="Calibri"/>
                <a:cs typeface="Calibri"/>
              </a:rPr>
              <a:t>The usage of artificial intelligence (AI) has become wildly popular within the fast food industry, drive </a:t>
            </a:r>
            <a:r>
              <a:rPr lang="en-US" sz="1800" dirty="0" err="1">
                <a:solidFill>
                  <a:schemeClr val="bg1"/>
                </a:solidFill>
                <a:latin typeface="Calibri"/>
                <a:ea typeface="Calibri"/>
                <a:cs typeface="Calibri"/>
              </a:rPr>
              <a:t>thru's</a:t>
            </a:r>
            <a:r>
              <a:rPr lang="en-US" sz="1800" dirty="0">
                <a:solidFill>
                  <a:schemeClr val="bg1"/>
                </a:solidFill>
                <a:latin typeface="Calibri"/>
                <a:ea typeface="Calibri"/>
                <a:cs typeface="Calibri"/>
              </a:rPr>
              <a:t> especially. drive </a:t>
            </a:r>
            <a:r>
              <a:rPr lang="en-US" sz="1800" dirty="0" err="1">
                <a:solidFill>
                  <a:schemeClr val="bg1"/>
                </a:solidFill>
                <a:latin typeface="Calibri"/>
                <a:ea typeface="Calibri"/>
                <a:cs typeface="Calibri"/>
              </a:rPr>
              <a:t>thru's</a:t>
            </a:r>
            <a:r>
              <a:rPr lang="en-US" sz="1800" dirty="0">
                <a:solidFill>
                  <a:schemeClr val="bg1"/>
                </a:solidFill>
                <a:latin typeface="Calibri"/>
                <a:ea typeface="Calibri"/>
                <a:cs typeface="Calibri"/>
              </a:rPr>
              <a:t> in the United States cause concern among the population, as it takes away the human experience one would expect to have, when visiting a chain such as this.</a:t>
            </a:r>
            <a:endParaRPr lang="en-US" dirty="0">
              <a:solidFill>
                <a:schemeClr val="bg1"/>
              </a:solidFill>
              <a:latin typeface="Calibri"/>
              <a:ea typeface="Calibri"/>
              <a:cs typeface="Calibri"/>
            </a:endParaRPr>
          </a:p>
          <a:p>
            <a:pPr marL="0" indent="0">
              <a:buNone/>
            </a:pPr>
            <a:r>
              <a:rPr lang="en-US" sz="1800">
                <a:solidFill>
                  <a:schemeClr val="bg1"/>
                </a:solidFill>
                <a:latin typeface="Calibri"/>
                <a:ea typeface="Calibri"/>
                <a:cs typeface="Calibri"/>
              </a:rPr>
              <a:t>Self-serve kiosks, have become a staple in the UK, since the </a:t>
            </a:r>
            <a:r>
              <a:rPr lang="en-GB" sz="1800">
                <a:solidFill>
                  <a:schemeClr val="bg1"/>
                </a:solidFill>
                <a:latin typeface="Calibri"/>
                <a:ea typeface="Calibri"/>
                <a:cs typeface="Calibri"/>
              </a:rPr>
              <a:t>occurrence o</a:t>
            </a:r>
            <a:r>
              <a:rPr lang="en-US" sz="1800">
                <a:solidFill>
                  <a:schemeClr val="bg1"/>
                </a:solidFill>
                <a:latin typeface="Calibri"/>
                <a:ea typeface="Calibri"/>
                <a:cs typeface="Calibri"/>
              </a:rPr>
              <a:t>f the corona virus (Covid-19) outbreak in 2020.  In 2016 fast food chains such as KFC, Wendys and McDonalds had thousands of kiosks installed, which had gained such popularity when covid was rife. "kiosks were heavily accelerated</a:t>
            </a:r>
            <a:r>
              <a:rPr lang="en-US" sz="1900">
                <a:solidFill>
                  <a:schemeClr val="bg1"/>
                </a:solidFill>
                <a:latin typeface="Calibri"/>
                <a:ea typeface="Calibri"/>
                <a:cs typeface="Calibri"/>
              </a:rPr>
              <a:t> in the year of 2020" </a:t>
            </a:r>
            <a:r>
              <a:rPr lang="en-US" sz="1700">
                <a:solidFill>
                  <a:schemeClr val="bg1"/>
                </a:solidFill>
                <a:latin typeface="Calibri"/>
                <a:ea typeface="Calibri"/>
                <a:cs typeface="Calibri"/>
              </a:rPr>
              <a:t>(Trust Payments, 2025)</a:t>
            </a:r>
            <a:r>
              <a:rPr lang="en-US" sz="2200">
                <a:solidFill>
                  <a:schemeClr val="bg1"/>
                </a:solidFill>
                <a:latin typeface="Calibri"/>
                <a:ea typeface="Calibri"/>
                <a:cs typeface="Calibri"/>
              </a:rPr>
              <a:t>.  </a:t>
            </a: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4" name="TextBox 3">
            <a:extLst>
              <a:ext uri="{FF2B5EF4-FFF2-40B4-BE49-F238E27FC236}">
                <a16:creationId xmlns:a16="http://schemas.microsoft.com/office/drawing/2014/main" id="{6BC400E3-3708-5B59-49F5-8EC4EDCC7B98}"/>
              </a:ext>
            </a:extLst>
          </p:cNvPr>
          <p:cNvSpPr txBox="1"/>
          <p:nvPr/>
        </p:nvSpPr>
        <p:spPr>
          <a:xfrm>
            <a:off x="7620000" y="4962525"/>
            <a:ext cx="28384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t>
            </a:r>
            <a:r>
              <a:rPr lang="en-US" dirty="0" err="1">
                <a:solidFill>
                  <a:schemeClr val="bg1"/>
                </a:solidFill>
                <a:latin typeface="Calibri"/>
                <a:ea typeface="Calibri"/>
                <a:cs typeface="Calibri"/>
              </a:rPr>
              <a:t>OgmentO</a:t>
            </a:r>
            <a:r>
              <a:rPr lang="en-US" dirty="0">
                <a:solidFill>
                  <a:schemeClr val="bg1"/>
                </a:solidFill>
                <a:latin typeface="Calibri"/>
                <a:ea typeface="Calibri"/>
                <a:cs typeface="Calibri"/>
              </a:rPr>
              <a:t>, 2023)</a:t>
            </a:r>
          </a:p>
          <a:p>
            <a:endParaRPr lang="en-US">
              <a:ea typeface="+mn-lt"/>
              <a:cs typeface="+mn-lt"/>
            </a:endParaRPr>
          </a:p>
        </p:txBody>
      </p:sp>
    </p:spTree>
    <p:extLst>
      <p:ext uri="{BB962C8B-B14F-4D97-AF65-F5344CB8AC3E}">
        <p14:creationId xmlns:p14="http://schemas.microsoft.com/office/powerpoint/2010/main" val="2502173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0925BB-24FD-3761-B392-C6C934D2B27F}"/>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E28869B6-7448-52BA-EFCA-7EB9D9576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57E981F-9002-936F-E44A-01F13554E8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705A789C-6A6B-C682-7056-24F8B2ABA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1A4A8C99-7421-2E34-0965-3207E02CB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D27D15F-9749-7D35-99F4-11BEB56313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76B509A2-3B3F-98D8-184A-940FA990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00059C2B-D331-A066-C986-FDE055DB0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5CCDD614-9309-6B8E-3CF2-811C9EBAE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FDE73A7C-22BF-4C81-147B-FECB3C305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99C73020-18DE-EADD-4964-A0191FBE4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44A2D-3111-398E-A298-8FAC2B396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B5BF4DD-F1E6-6D90-BB76-19943BB21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19C59CD-2CE0-6E23-65B4-9AF1D1FCD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2FA48E3-EBF4-8026-4CD6-475E4FE4F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DED51D05-311A-B08C-781E-3A253A084C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6874949-2D89-8B7E-ACAA-F1F778BAC260}"/>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Legal Obligations </a:t>
            </a:r>
          </a:p>
        </p:txBody>
      </p:sp>
      <p:sp>
        <p:nvSpPr>
          <p:cNvPr id="3" name="Content Placeholder 2">
            <a:extLst>
              <a:ext uri="{FF2B5EF4-FFF2-40B4-BE49-F238E27FC236}">
                <a16:creationId xmlns:a16="http://schemas.microsoft.com/office/drawing/2014/main" id="{7509FA2E-36E1-6BD7-B2D2-2FC747C103BE}"/>
              </a:ext>
            </a:extLst>
          </p:cNvPr>
          <p:cNvSpPr>
            <a:spLocks noGrp="1"/>
          </p:cNvSpPr>
          <p:nvPr>
            <p:ph idx="1"/>
          </p:nvPr>
        </p:nvSpPr>
        <p:spPr>
          <a:xfrm>
            <a:off x="1014985" y="3442089"/>
            <a:ext cx="5501548" cy="2573579"/>
          </a:xfrm>
        </p:spPr>
        <p:txBody>
          <a:bodyPr vert="horz" lIns="91440" tIns="45720" rIns="91440" bIns="45720" rtlCol="0" anchor="t">
            <a:normAutofit/>
          </a:bodyPr>
          <a:lstStyle/>
          <a:p>
            <a:pPr marL="457200" indent="-457200">
              <a:buFont typeface="Calibri" panose="020B0604020202020204" pitchFamily="34" charset="0"/>
              <a:buChar char="-"/>
            </a:pPr>
            <a:endParaRPr lang="en-US" sz="18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7" name="TextBox 6">
            <a:extLst>
              <a:ext uri="{FF2B5EF4-FFF2-40B4-BE49-F238E27FC236}">
                <a16:creationId xmlns:a16="http://schemas.microsoft.com/office/drawing/2014/main" id="{3A284BE8-399E-7603-0C84-4B75C7B86B34}"/>
              </a:ext>
            </a:extLst>
          </p:cNvPr>
          <p:cNvSpPr txBox="1"/>
          <p:nvPr/>
        </p:nvSpPr>
        <p:spPr>
          <a:xfrm>
            <a:off x="1193132" y="3529262"/>
            <a:ext cx="542423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solidFill>
                  <a:schemeClr val="bg1"/>
                </a:solidFill>
                <a:latin typeface="Calibri"/>
                <a:ea typeface="Calibri"/>
                <a:cs typeface="Calibri"/>
              </a:rPr>
              <a:t>Those in a higher position are to give multiple disciplinary warnings before termination.</a:t>
            </a:r>
          </a:p>
          <a:p>
            <a:endParaRPr lang="en-US" dirty="0">
              <a:solidFill>
                <a:schemeClr val="bg1"/>
              </a:solidFill>
              <a:latin typeface="Calibri"/>
              <a:ea typeface="Calibri"/>
              <a:cs typeface="Calibri"/>
            </a:endParaRPr>
          </a:p>
          <a:p>
            <a:pPr marL="285750" indent="-285750">
              <a:buFont typeface="Arial"/>
              <a:buChar char="•"/>
            </a:pPr>
            <a:r>
              <a:rPr lang="en-US">
                <a:solidFill>
                  <a:schemeClr val="bg1"/>
                </a:solidFill>
                <a:latin typeface="Calibri"/>
                <a:ea typeface="Calibri"/>
                <a:cs typeface="Calibri"/>
              </a:rPr>
              <a:t>US laws have made it compulsory to highlight calorie count at any available payment counters, allowing customers to make informed decisions for their health (US Food &amp; Drug Administration, 2023). </a:t>
            </a:r>
          </a:p>
          <a:p>
            <a:endParaRPr lang="en-US">
              <a:solidFill>
                <a:schemeClr val="bg1"/>
              </a:solidFill>
            </a:endParaRPr>
          </a:p>
          <a:p>
            <a:endParaRPr lang="en-US"/>
          </a:p>
          <a:p>
            <a:endParaRPr lang="en-US"/>
          </a:p>
        </p:txBody>
      </p:sp>
      <p:pic>
        <p:nvPicPr>
          <p:cNvPr id="4" name="Picture 3" descr="The Complete Guide to Law - Study Abroad Guide | YouStudy">
            <a:extLst>
              <a:ext uri="{FF2B5EF4-FFF2-40B4-BE49-F238E27FC236}">
                <a16:creationId xmlns:a16="http://schemas.microsoft.com/office/drawing/2014/main" id="{DAE26833-9CD4-6B81-C19B-CA380069804A}"/>
              </a:ext>
            </a:extLst>
          </p:cNvPr>
          <p:cNvPicPr>
            <a:picLocks noChangeAspect="1"/>
          </p:cNvPicPr>
          <p:nvPr/>
        </p:nvPicPr>
        <p:blipFill>
          <a:blip r:embed="rId2"/>
          <a:stretch>
            <a:fillRect/>
          </a:stretch>
        </p:blipFill>
        <p:spPr>
          <a:xfrm>
            <a:off x="6991350" y="2124646"/>
            <a:ext cx="4086225" cy="2808732"/>
          </a:xfrm>
          <a:prstGeom prst="rect">
            <a:avLst/>
          </a:prstGeom>
        </p:spPr>
      </p:pic>
      <p:sp>
        <p:nvSpPr>
          <p:cNvPr id="6" name="TextBox 5">
            <a:extLst>
              <a:ext uri="{FF2B5EF4-FFF2-40B4-BE49-F238E27FC236}">
                <a16:creationId xmlns:a16="http://schemas.microsoft.com/office/drawing/2014/main" id="{23CA4367-7BAE-5C5D-0095-824063995A05}"/>
              </a:ext>
            </a:extLst>
          </p:cNvPr>
          <p:cNvSpPr txBox="1"/>
          <p:nvPr/>
        </p:nvSpPr>
        <p:spPr>
          <a:xfrm>
            <a:off x="8077199" y="4933950"/>
            <a:ext cx="2257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t>
            </a:r>
            <a:r>
              <a:rPr lang="en-US" dirty="0" err="1">
                <a:solidFill>
                  <a:schemeClr val="bg1"/>
                </a:solidFill>
                <a:latin typeface="Calibri"/>
                <a:ea typeface="Calibri"/>
                <a:cs typeface="Calibri"/>
              </a:rPr>
              <a:t>NewStudy</a:t>
            </a:r>
            <a:r>
              <a:rPr lang="en-US" dirty="0">
                <a:solidFill>
                  <a:schemeClr val="bg1"/>
                </a:solidFill>
                <a:latin typeface="Calibri"/>
                <a:ea typeface="Calibri"/>
                <a:cs typeface="Calibri"/>
              </a:rPr>
              <a:t>, 2026)</a:t>
            </a:r>
          </a:p>
          <a:p>
            <a:endParaRPr lang="en-US" dirty="0">
              <a:latin typeface="Calibri"/>
              <a:ea typeface="Calibri"/>
              <a:cs typeface="Calibri"/>
            </a:endParaRPr>
          </a:p>
        </p:txBody>
      </p:sp>
    </p:spTree>
    <p:extLst>
      <p:ext uri="{BB962C8B-B14F-4D97-AF65-F5344CB8AC3E}">
        <p14:creationId xmlns:p14="http://schemas.microsoft.com/office/powerpoint/2010/main" val="3409382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81FE6F-C993-6412-7239-397ECD85D341}"/>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69A7A9DB-814E-740C-AC4E-90EDBA5D0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5ED95C2-D477-92ED-B506-A193A9CA6C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E18CACB3-D981-9489-CD9C-8A2356153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B99DDF80-6886-5745-A3C6-C09169E97C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62194B5F-DE8C-11F6-E710-2D88E9927B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2FA671C1-DDC5-C29F-8AC9-A0D1C9BEA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6DC150FF-0E0C-ED04-05CC-84B6A2838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090B5E78-B469-4453-0E9A-614F2E62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9226FFE6-94AB-E78F-CE70-0ECFD00A8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D5DD8A2-5B62-89CE-BD2C-2D15256DF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C21A5F4A-9719-9294-AAEA-4628FBBD0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9BA3A6DF-72C8-AD0F-BDE5-C76048AF1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CEA8F55A-A870-A266-8ECD-22A0C0ABD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46EFECB3-3061-7073-ECB2-674F93529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B6D553BD-C395-1137-A414-1C1B29B671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247097-C103-9D0C-1797-157A040094D0}"/>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Environmental Factors</a:t>
            </a:r>
          </a:p>
        </p:txBody>
      </p:sp>
      <p:sp>
        <p:nvSpPr>
          <p:cNvPr id="3" name="Content Placeholder 2">
            <a:extLst>
              <a:ext uri="{FF2B5EF4-FFF2-40B4-BE49-F238E27FC236}">
                <a16:creationId xmlns:a16="http://schemas.microsoft.com/office/drawing/2014/main" id="{79DAB837-E0D5-383D-0475-80489ADA0151}"/>
              </a:ext>
            </a:extLst>
          </p:cNvPr>
          <p:cNvSpPr>
            <a:spLocks noGrp="1"/>
          </p:cNvSpPr>
          <p:nvPr>
            <p:ph idx="1"/>
          </p:nvPr>
        </p:nvSpPr>
        <p:spPr>
          <a:xfrm>
            <a:off x="1014985" y="3442089"/>
            <a:ext cx="5501548" cy="2573579"/>
          </a:xfrm>
        </p:spPr>
        <p:txBody>
          <a:bodyPr vert="horz" lIns="91440" tIns="45720" rIns="91440" bIns="45720" rtlCol="0" anchor="t">
            <a:normAutofit fontScale="92500"/>
          </a:bodyPr>
          <a:lstStyle/>
          <a:p>
            <a:pPr marL="457200" indent="-457200">
              <a:buFont typeface="Calibri" panose="020B0604020202020204" pitchFamily="34" charset="0"/>
              <a:buChar char="-"/>
            </a:pPr>
            <a:r>
              <a:rPr lang="en-US" sz="2200">
                <a:solidFill>
                  <a:schemeClr val="bg1"/>
                </a:solidFill>
                <a:latin typeface="Calibri"/>
                <a:ea typeface="Calibri"/>
                <a:cs typeface="Calibri"/>
              </a:rPr>
              <a:t>As well as the rest of the fast-food industry, Taco Bell contributes heavily to the emissions of greenhouse gasses, this is due to the increasingly large amount of food waste in this side of the industry </a:t>
            </a:r>
            <a:r>
              <a:rPr lang="en-US" sz="2000">
                <a:solidFill>
                  <a:schemeClr val="bg1"/>
                </a:solidFill>
                <a:latin typeface="Calibri"/>
                <a:ea typeface="Calibri"/>
                <a:cs typeface="Calibri"/>
              </a:rPr>
              <a:t>(Lins et al., 2021) </a:t>
            </a:r>
          </a:p>
          <a:p>
            <a:pPr marL="457200" indent="-457200">
              <a:buFont typeface="Calibri" panose="020B0604020202020204" pitchFamily="34" charset="0"/>
              <a:buChar char="-"/>
            </a:pPr>
            <a:r>
              <a:rPr lang="en-US" sz="2200" dirty="0">
                <a:solidFill>
                  <a:schemeClr val="bg1"/>
                </a:solidFill>
                <a:latin typeface="Calibri"/>
                <a:ea typeface="Calibri"/>
                <a:cs typeface="Calibri"/>
              </a:rPr>
              <a:t>A higher usage of single use plastics increase as more establishments open across the globe.</a:t>
            </a: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pic>
        <p:nvPicPr>
          <p:cNvPr id="5" name="Picture 4" descr="Physical environment - Designing Buildings">
            <a:extLst>
              <a:ext uri="{FF2B5EF4-FFF2-40B4-BE49-F238E27FC236}">
                <a16:creationId xmlns:a16="http://schemas.microsoft.com/office/drawing/2014/main" id="{CD372360-8315-F637-942C-E7C2A24EC55F}"/>
              </a:ext>
            </a:extLst>
          </p:cNvPr>
          <p:cNvPicPr>
            <a:picLocks noChangeAspect="1"/>
          </p:cNvPicPr>
          <p:nvPr/>
        </p:nvPicPr>
        <p:blipFill>
          <a:blip r:embed="rId2"/>
          <a:stretch>
            <a:fillRect/>
          </a:stretch>
        </p:blipFill>
        <p:spPr>
          <a:xfrm>
            <a:off x="6523567" y="2042848"/>
            <a:ext cx="4552949" cy="2772303"/>
          </a:xfrm>
          <a:prstGeom prst="rect">
            <a:avLst/>
          </a:prstGeom>
        </p:spPr>
      </p:pic>
      <p:sp>
        <p:nvSpPr>
          <p:cNvPr id="6" name="TextBox 5">
            <a:extLst>
              <a:ext uri="{FF2B5EF4-FFF2-40B4-BE49-F238E27FC236}">
                <a16:creationId xmlns:a16="http://schemas.microsoft.com/office/drawing/2014/main" id="{2BA9858A-10BD-323C-3B3B-3931A4A8E6F5}"/>
              </a:ext>
            </a:extLst>
          </p:cNvPr>
          <p:cNvSpPr txBox="1"/>
          <p:nvPr/>
        </p:nvSpPr>
        <p:spPr>
          <a:xfrm>
            <a:off x="7281333" y="4815416"/>
            <a:ext cx="28574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a:t>
            </a:r>
            <a:r>
              <a:rPr lang="en-US" dirty="0" err="1">
                <a:solidFill>
                  <a:schemeClr val="bg1"/>
                </a:solidFill>
              </a:rPr>
              <a:t>DesigningBuildings</a:t>
            </a:r>
            <a:r>
              <a:rPr lang="en-US" dirty="0">
                <a:solidFill>
                  <a:schemeClr val="bg1"/>
                </a:solidFill>
              </a:rPr>
              <a:t>, 2023)</a:t>
            </a:r>
          </a:p>
        </p:txBody>
      </p:sp>
    </p:spTree>
    <p:extLst>
      <p:ext uri="{BB962C8B-B14F-4D97-AF65-F5344CB8AC3E}">
        <p14:creationId xmlns:p14="http://schemas.microsoft.com/office/powerpoint/2010/main" val="4092369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845FE5-5F52-D2B4-604E-8B8D34B467ED}"/>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74F5D805-855E-B46B-8FB3-51CBAFAD7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1973E4-F21F-D13B-6414-3EB2964932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DABC803-4958-5FC3-F83F-2B558C82F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609B7D22-F109-3E15-5CD1-9824A4753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717D83C9-D4ED-9EF5-1417-89FD1A9FD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BA25634D-8397-7E1B-EFB0-FC10C4CE9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E0012B5F-3FE0-9FB8-02B3-21B9CD85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F2C06FFA-2BC0-3A74-394D-BBDF93A99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F0512AAF-AB6A-D703-012B-4D901B863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25790DE0-C9B3-9849-DE47-2B20F6D73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49B89396-A4B2-6549-BD06-59CAEE80F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7302E17-CE85-867B-E85C-3FC1BDB6D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D7710160-B2CB-9DF4-F028-D5FADFB3D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1D241E9-A232-12F5-22B0-7CAC870EB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0874FCE9-A2D3-98D6-02EF-09734BEC6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548DA45-0610-9781-9A3E-AF8B83E05E05}"/>
              </a:ext>
            </a:extLst>
          </p:cNvPr>
          <p:cNvSpPr>
            <a:spLocks noGrp="1"/>
          </p:cNvSpPr>
          <p:nvPr>
            <p:ph type="title"/>
          </p:nvPr>
        </p:nvSpPr>
        <p:spPr>
          <a:xfrm>
            <a:off x="1014985" y="819015"/>
            <a:ext cx="5501548" cy="999810"/>
          </a:xfrm>
        </p:spPr>
        <p:txBody>
          <a:bodyPr anchor="b">
            <a:normAutofit fontScale="90000"/>
          </a:bodyPr>
          <a:lstStyle/>
          <a:p>
            <a:r>
              <a:rPr lang="en-US">
                <a:solidFill>
                  <a:schemeClr val="bg1"/>
                </a:solidFill>
                <a:latin typeface="Calibri"/>
                <a:ea typeface="Calibri"/>
                <a:cs typeface="Calibri"/>
              </a:rPr>
              <a:t>Challenges in Retention</a:t>
            </a:r>
          </a:p>
        </p:txBody>
      </p:sp>
      <p:sp>
        <p:nvSpPr>
          <p:cNvPr id="3" name="Content Placeholder 2">
            <a:extLst>
              <a:ext uri="{FF2B5EF4-FFF2-40B4-BE49-F238E27FC236}">
                <a16:creationId xmlns:a16="http://schemas.microsoft.com/office/drawing/2014/main" id="{0686CDAF-E7EF-71B7-0DAC-B41A82BDA494}"/>
              </a:ext>
            </a:extLst>
          </p:cNvPr>
          <p:cNvSpPr>
            <a:spLocks noGrp="1"/>
          </p:cNvSpPr>
          <p:nvPr>
            <p:ph idx="1"/>
          </p:nvPr>
        </p:nvSpPr>
        <p:spPr>
          <a:xfrm>
            <a:off x="1014985" y="2409378"/>
            <a:ext cx="5501548" cy="2573579"/>
          </a:xfrm>
        </p:spPr>
        <p:txBody>
          <a:bodyPr vert="horz" lIns="91440" tIns="45720" rIns="91440" bIns="45720" rtlCol="0" anchor="t">
            <a:normAutofit/>
          </a:bodyPr>
          <a:lstStyle/>
          <a:p>
            <a:pPr marL="0" indent="0">
              <a:buNone/>
            </a:pPr>
            <a:r>
              <a:rPr lang="en-US" sz="2000">
                <a:solidFill>
                  <a:schemeClr val="bg1"/>
                </a:solidFill>
                <a:latin typeface="Calibri"/>
                <a:ea typeface="Calibri"/>
                <a:cs typeface="Calibri"/>
              </a:rPr>
              <a:t>The fast-food industry faces a substantial number in loss of staff, Due to treatment from customers and management (Kerzman, 2019).</a:t>
            </a:r>
            <a:endParaRPr lang="en-US">
              <a:solidFill>
                <a:schemeClr val="bg1"/>
              </a:solidFill>
              <a:latin typeface="Calibri"/>
              <a:ea typeface="Calibri"/>
              <a:cs typeface="Calibri"/>
            </a:endParaRPr>
          </a:p>
          <a:p>
            <a:pPr marL="0" indent="0">
              <a:buNone/>
            </a:pPr>
            <a:endParaRPr lang="en-US" sz="2000" dirty="0">
              <a:solidFill>
                <a:schemeClr val="bg1"/>
              </a:solidFill>
              <a:latin typeface="Calibri"/>
              <a:ea typeface="Calibri"/>
              <a:cs typeface="Calibri"/>
            </a:endParaRPr>
          </a:p>
          <a:p>
            <a:pPr marL="0" indent="0">
              <a:buNone/>
            </a:pPr>
            <a:r>
              <a:rPr lang="en-US" sz="2000">
                <a:solidFill>
                  <a:schemeClr val="bg1"/>
                </a:solidFill>
                <a:latin typeface="Calibri"/>
                <a:ea typeface="Calibri"/>
                <a:cs typeface="Calibri"/>
              </a:rPr>
              <a:t>Surface level roles do not allow for general growth, outside of management training</a:t>
            </a:r>
          </a:p>
          <a:p>
            <a:endParaRPr lang="en-US" sz="2000">
              <a:solidFill>
                <a:schemeClr val="bg1"/>
              </a:solidFill>
            </a:endParaRPr>
          </a:p>
          <a:p>
            <a:pPr marL="0" indent="0">
              <a:buNone/>
            </a:pPr>
            <a:endParaRPr lang="en-US" sz="2000">
              <a:solidFill>
                <a:schemeClr val="bg1"/>
              </a:solidFill>
            </a:endParaRPr>
          </a:p>
          <a:p>
            <a:pPr marL="0" indent="0">
              <a:buNone/>
            </a:pPr>
            <a:endParaRPr lang="en-US" sz="2000">
              <a:solidFill>
                <a:schemeClr val="bg1"/>
              </a:solidFill>
            </a:endParaRPr>
          </a:p>
          <a:p>
            <a:pPr marL="0" indent="0">
              <a:buNone/>
            </a:pPr>
            <a:endParaRPr lang="en-US" sz="2000">
              <a:solidFill>
                <a:schemeClr val="bg1"/>
              </a:solidFill>
            </a:endParaRPr>
          </a:p>
          <a:p>
            <a:endParaRPr lang="en-US"/>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pic>
        <p:nvPicPr>
          <p:cNvPr id="6" name="Picture 5" descr="A screenshot of a computer&#10;&#10;AI-generated content may be incorrect.">
            <a:extLst>
              <a:ext uri="{FF2B5EF4-FFF2-40B4-BE49-F238E27FC236}">
                <a16:creationId xmlns:a16="http://schemas.microsoft.com/office/drawing/2014/main" id="{38F3EE02-0BB7-4640-B60A-C62B7164B45D}"/>
              </a:ext>
            </a:extLst>
          </p:cNvPr>
          <p:cNvPicPr>
            <a:picLocks noChangeAspect="1"/>
          </p:cNvPicPr>
          <p:nvPr/>
        </p:nvPicPr>
        <p:blipFill>
          <a:blip r:embed="rId2"/>
          <a:srcRect l="5103" t="7321" r="35144" b="5185"/>
          <a:stretch>
            <a:fillRect/>
          </a:stretch>
        </p:blipFill>
        <p:spPr>
          <a:xfrm>
            <a:off x="6517104" y="1714501"/>
            <a:ext cx="4828664" cy="3624103"/>
          </a:xfrm>
          <a:prstGeom prst="rect">
            <a:avLst/>
          </a:prstGeom>
        </p:spPr>
      </p:pic>
      <p:sp>
        <p:nvSpPr>
          <p:cNvPr id="4" name="TextBox 3">
            <a:extLst>
              <a:ext uri="{FF2B5EF4-FFF2-40B4-BE49-F238E27FC236}">
                <a16:creationId xmlns:a16="http://schemas.microsoft.com/office/drawing/2014/main" id="{829A24E2-742C-71FC-B5DD-15F32A063C78}"/>
              </a:ext>
            </a:extLst>
          </p:cNvPr>
          <p:cNvSpPr txBox="1"/>
          <p:nvPr/>
        </p:nvSpPr>
        <p:spPr>
          <a:xfrm>
            <a:off x="6496049" y="4686299"/>
            <a:ext cx="4848225" cy="1586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US" sz="1600">
              <a:solidFill>
                <a:srgbClr val="000000"/>
              </a:solidFill>
            </a:endParaRPr>
          </a:p>
          <a:p>
            <a:pPr>
              <a:lnSpc>
                <a:spcPct val="90000"/>
              </a:lnSpc>
              <a:spcBef>
                <a:spcPts val="1000"/>
              </a:spcBef>
            </a:pPr>
            <a:endParaRPr lang="en-US" sz="1600" dirty="0">
              <a:solidFill>
                <a:srgbClr val="000000"/>
              </a:solidFill>
              <a:latin typeface="Calibri"/>
              <a:ea typeface="Calibri"/>
              <a:cs typeface="Calibri"/>
            </a:endParaRPr>
          </a:p>
          <a:p>
            <a:pPr>
              <a:lnSpc>
                <a:spcPct val="90000"/>
              </a:lnSpc>
              <a:spcBef>
                <a:spcPts val="1000"/>
              </a:spcBef>
            </a:pPr>
            <a:r>
              <a:rPr lang="en-US" sz="1600">
                <a:solidFill>
                  <a:schemeClr val="bg1"/>
                </a:solidFill>
                <a:latin typeface="Calibri"/>
                <a:ea typeface="Calibri"/>
                <a:cs typeface="Calibri"/>
              </a:rPr>
              <a:t>The following table highlights retention rates from 2022-2023 </a:t>
            </a:r>
          </a:p>
          <a:p>
            <a:pPr>
              <a:lnSpc>
                <a:spcPct val="90000"/>
              </a:lnSpc>
              <a:spcBef>
                <a:spcPts val="1000"/>
              </a:spcBef>
            </a:pPr>
            <a:r>
              <a:rPr lang="en-US" sz="1600">
                <a:solidFill>
                  <a:schemeClr val="bg1"/>
                </a:solidFill>
                <a:latin typeface="Calibri"/>
                <a:ea typeface="Calibri"/>
                <a:cs typeface="Calibri"/>
              </a:rPr>
              <a:t>(CIPD, 2024)</a:t>
            </a:r>
            <a:endParaRPr lang="en-US">
              <a:solidFill>
                <a:schemeClr val="bg1"/>
              </a:solidFill>
              <a:latin typeface="Calibri"/>
              <a:ea typeface="Calibri"/>
              <a:cs typeface="Calibri"/>
            </a:endParaRPr>
          </a:p>
        </p:txBody>
      </p:sp>
    </p:spTree>
    <p:extLst>
      <p:ext uri="{BB962C8B-B14F-4D97-AF65-F5344CB8AC3E}">
        <p14:creationId xmlns:p14="http://schemas.microsoft.com/office/powerpoint/2010/main" val="20570203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descr="Zinger Model of Employee Engagement">
            <a:extLst>
              <a:ext uri="{FF2B5EF4-FFF2-40B4-BE49-F238E27FC236}">
                <a16:creationId xmlns:a16="http://schemas.microsoft.com/office/drawing/2014/main" id="{47C40FF3-E55C-9EC0-1D39-0C0D9B1B71A4}"/>
              </a:ext>
            </a:extLst>
          </p:cNvPr>
          <p:cNvPicPr>
            <a:picLocks noGrp="1" noChangeAspect="1"/>
          </p:cNvPicPr>
          <p:nvPr>
            <p:ph idx="1"/>
          </p:nvPr>
        </p:nvPicPr>
        <p:blipFill>
          <a:blip r:embed="rId2"/>
          <a:stretch>
            <a:fillRect/>
          </a:stretch>
        </p:blipFill>
        <p:spPr>
          <a:xfrm>
            <a:off x="6803647" y="1540729"/>
            <a:ext cx="4730214" cy="3776541"/>
          </a:xfrm>
          <a:prstGeom prst="rect">
            <a:avLst/>
          </a:prstGeom>
          <a:scene3d>
            <a:camera prst="perspectiveFront" fov="5400000"/>
            <a:lightRig rig="threePt" dir="t">
              <a:rot lat="0" lon="0" rev="19200000"/>
            </a:lightRig>
          </a:scene3d>
          <a:sp3d extrusionH="25400">
            <a:bevelT w="304800" h="152400" prst="hardEdge"/>
            <a:extrusionClr>
              <a:srgbClr val="000000"/>
            </a:extrusionClr>
          </a:sp3d>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A0738BA-1CB5-9893-5078-6E2064A032D1}"/>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sz="4800" kern="1200">
                <a:solidFill>
                  <a:schemeClr val="bg1"/>
                </a:solidFill>
                <a:latin typeface="+mj-lt"/>
                <a:ea typeface="+mj-ea"/>
                <a:cs typeface="+mj-cs"/>
              </a:rPr>
              <a:t>How The Chain can Improve Retention </a:t>
            </a:r>
          </a:p>
        </p:txBody>
      </p:sp>
      <p:sp>
        <p:nvSpPr>
          <p:cNvPr id="5" name="TextBox 4">
            <a:extLst>
              <a:ext uri="{FF2B5EF4-FFF2-40B4-BE49-F238E27FC236}">
                <a16:creationId xmlns:a16="http://schemas.microsoft.com/office/drawing/2014/main" id="{E1E4C4CC-0269-5BD2-4E25-7421E4803BEC}"/>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500" dirty="0">
                <a:solidFill>
                  <a:schemeClr val="tx2"/>
                </a:solidFill>
              </a:rPr>
              <a:t>When working in the </a:t>
            </a:r>
            <a:r>
              <a:rPr lang="en-US" sz="1500">
                <a:solidFill>
                  <a:schemeClr val="tx2"/>
                </a:solidFill>
              </a:rPr>
              <a:t>fast-food</a:t>
            </a:r>
            <a:r>
              <a:rPr lang="en-US" sz="1500" dirty="0">
                <a:solidFill>
                  <a:schemeClr val="tx2"/>
                </a:solidFill>
              </a:rPr>
              <a:t> sector, many members of staff often lose interest due to the </a:t>
            </a:r>
            <a:r>
              <a:rPr lang="en-US" sz="1500">
                <a:solidFill>
                  <a:schemeClr val="tx2"/>
                </a:solidFill>
              </a:rPr>
              <a:t>monotony</a:t>
            </a:r>
            <a:r>
              <a:rPr lang="en-US" sz="1500" dirty="0">
                <a:solidFill>
                  <a:schemeClr val="tx2"/>
                </a:solidFill>
              </a:rPr>
              <a:t> of tasks and general lack of respect from customers. If the chain were to wish to improve overall retention, they would first need to focus on how or why staff are feeling the way they do, they would then need to focus on the idea that staff well-being is of the most importance to ensure their staying (Zinger, 2009).</a:t>
            </a:r>
            <a:endParaRPr lang="en-US" dirty="0">
              <a:solidFill>
                <a:schemeClr val="tx2"/>
              </a:solidFill>
            </a:endParaRPr>
          </a:p>
          <a:p>
            <a:pPr>
              <a:lnSpc>
                <a:spcPct val="90000"/>
              </a:lnSpc>
              <a:spcAft>
                <a:spcPts val="600"/>
              </a:spcAft>
            </a:pPr>
            <a:endParaRPr lang="en-US" sz="1500" dirty="0">
              <a:solidFill>
                <a:schemeClr val="tx2"/>
              </a:solidFill>
            </a:endParaRPr>
          </a:p>
        </p:txBody>
      </p:sp>
    </p:spTree>
    <p:extLst>
      <p:ext uri="{BB962C8B-B14F-4D97-AF65-F5344CB8AC3E}">
        <p14:creationId xmlns:p14="http://schemas.microsoft.com/office/powerpoint/2010/main" val="3371011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PLAN BURRITO SWANSEA - Restaurant Reviews &amp; Photos - Tripadvisor">
            <a:extLst>
              <a:ext uri="{FF2B5EF4-FFF2-40B4-BE49-F238E27FC236}">
                <a16:creationId xmlns:a16="http://schemas.microsoft.com/office/drawing/2014/main" id="{53271C29-8283-F3E8-B40E-974A57003B24}"/>
              </a:ext>
            </a:extLst>
          </p:cNvPr>
          <p:cNvPicPr>
            <a:picLocks noGrp="1" noChangeAspect="1"/>
          </p:cNvPicPr>
          <p:nvPr>
            <p:ph idx="1"/>
          </p:nvPr>
        </p:nvPicPr>
        <p:blipFill>
          <a:blip r:embed="rId2"/>
          <a:stretch>
            <a:fillRect/>
          </a:stretch>
        </p:blipFill>
        <p:spPr>
          <a:xfrm>
            <a:off x="6803647" y="2116366"/>
            <a:ext cx="4730214" cy="262526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07E05E4-EFD9-36AE-3EE6-D00299377357}"/>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kern="1200">
                <a:solidFill>
                  <a:schemeClr val="bg1"/>
                </a:solidFill>
                <a:latin typeface="Calibri"/>
                <a:ea typeface="Calibri"/>
                <a:cs typeface="Calibri"/>
              </a:rPr>
              <a:t>Comparisons to similar </a:t>
            </a:r>
            <a:r>
              <a:rPr lang="en-US">
                <a:solidFill>
                  <a:schemeClr val="bg1"/>
                </a:solidFill>
                <a:latin typeface="Calibri"/>
                <a:ea typeface="Calibri"/>
                <a:cs typeface="Calibri"/>
              </a:rPr>
              <a:t>establishments -</a:t>
            </a:r>
            <a:r>
              <a:rPr lang="en-US" kern="1200">
                <a:solidFill>
                  <a:schemeClr val="bg1"/>
                </a:solidFill>
                <a:latin typeface="Calibri"/>
                <a:ea typeface="Calibri"/>
                <a:cs typeface="Calibri"/>
              </a:rPr>
              <a:t> Plan Burrito </a:t>
            </a:r>
          </a:p>
        </p:txBody>
      </p:sp>
      <p:sp>
        <p:nvSpPr>
          <p:cNvPr id="5" name="TextBox 4">
            <a:extLst>
              <a:ext uri="{FF2B5EF4-FFF2-40B4-BE49-F238E27FC236}">
                <a16:creationId xmlns:a16="http://schemas.microsoft.com/office/drawing/2014/main" id="{CE116B1A-6C40-DD96-9FB8-3AF69F6FDF5C}"/>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pPr>
            <a:r>
              <a:rPr lang="en-US">
                <a:solidFill>
                  <a:schemeClr val="tx2"/>
                </a:solidFill>
                <a:latin typeface="Calibri"/>
                <a:ea typeface="Calibri"/>
                <a:cs typeface="Calibri"/>
              </a:rPr>
              <a:t>Similar Taco Bell and Subway, Plan Burrito is a "Build your own" establishment, allowing for customers to request their Mexican cuisine, using tortilla wraps, and a variety of ingredients/product, and allowing customers to get a new views through different cuisine (Brasier, 2025).</a:t>
            </a:r>
          </a:p>
          <a:p>
            <a:pPr>
              <a:lnSpc>
                <a:spcPct val="90000"/>
              </a:lnSpc>
              <a:spcBef>
                <a:spcPts val="1000"/>
              </a:spcBef>
            </a:pPr>
            <a:endParaRPr lang="en-US">
              <a:solidFill>
                <a:schemeClr val="tx2"/>
              </a:solidFill>
              <a:ea typeface="+mn-lt"/>
              <a:cs typeface="+mn-lt"/>
            </a:endParaRPr>
          </a:p>
        </p:txBody>
      </p:sp>
      <p:sp>
        <p:nvSpPr>
          <p:cNvPr id="3" name="TextBox 2">
            <a:extLst>
              <a:ext uri="{FF2B5EF4-FFF2-40B4-BE49-F238E27FC236}">
                <a16:creationId xmlns:a16="http://schemas.microsoft.com/office/drawing/2014/main" id="{CC0CDDCF-A558-61F0-AA79-F6F8D3BB7056}"/>
              </a:ext>
            </a:extLst>
          </p:cNvPr>
          <p:cNvSpPr txBox="1"/>
          <p:nvPr/>
        </p:nvSpPr>
        <p:spPr>
          <a:xfrm>
            <a:off x="7820025" y="5019675"/>
            <a:ext cx="2847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(TripAdvisor, 2026)</a:t>
            </a:r>
          </a:p>
        </p:txBody>
      </p:sp>
    </p:spTree>
    <p:extLst>
      <p:ext uri="{BB962C8B-B14F-4D97-AF65-F5344CB8AC3E}">
        <p14:creationId xmlns:p14="http://schemas.microsoft.com/office/powerpoint/2010/main" val="587873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Mexican restaurant chain Tortilla delivers record UK profits | News | The  Grocer">
            <a:extLst>
              <a:ext uri="{FF2B5EF4-FFF2-40B4-BE49-F238E27FC236}">
                <a16:creationId xmlns:a16="http://schemas.microsoft.com/office/drawing/2014/main" id="{7C46475E-2D05-90F0-C134-3DEFB4A50708}"/>
              </a:ext>
            </a:extLst>
          </p:cNvPr>
          <p:cNvPicPr>
            <a:picLocks noGrp="1" noChangeAspect="1"/>
          </p:cNvPicPr>
          <p:nvPr>
            <p:ph idx="1"/>
          </p:nvPr>
        </p:nvPicPr>
        <p:blipFill>
          <a:blip r:embed="rId2"/>
          <a:stretch>
            <a:fillRect/>
          </a:stretch>
        </p:blipFill>
        <p:spPr>
          <a:xfrm>
            <a:off x="6803647" y="1844378"/>
            <a:ext cx="4730214" cy="3169243"/>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8057BD-791C-FC23-6B1E-5A8210800A3C}"/>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kern="1200">
                <a:solidFill>
                  <a:schemeClr val="bg1"/>
                </a:solidFill>
                <a:latin typeface="Calibri"/>
                <a:ea typeface="Calibri"/>
                <a:cs typeface="Calibri"/>
              </a:rPr>
              <a:t>Comparisons to similar establishments – Tortilla  </a:t>
            </a:r>
            <a:r>
              <a:rPr lang="en-US" kern="1200" dirty="0">
                <a:solidFill>
                  <a:schemeClr val="bg1"/>
                </a:solidFill>
                <a:latin typeface="+mj-lt"/>
                <a:ea typeface="+mj-ea"/>
                <a:cs typeface="+mj-cs"/>
              </a:rPr>
              <a:t> </a:t>
            </a:r>
          </a:p>
        </p:txBody>
      </p:sp>
      <p:sp>
        <p:nvSpPr>
          <p:cNvPr id="5" name="TextBox 4">
            <a:extLst>
              <a:ext uri="{FF2B5EF4-FFF2-40B4-BE49-F238E27FC236}">
                <a16:creationId xmlns:a16="http://schemas.microsoft.com/office/drawing/2014/main" id="{3B4C1BF0-C5E4-9F3B-7FE1-5711378E0EDA}"/>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solidFill>
                  <a:schemeClr val="tx2"/>
                </a:solidFill>
                <a:latin typeface="Calibri"/>
                <a:ea typeface="Calibri"/>
                <a:cs typeface="Calibri"/>
              </a:rPr>
              <a:t>Much like Plan Burrito, a wide selection of ingredients/ offers a varied range of choices, however to a higher price and increased quality in the product (Wise, 2025).</a:t>
            </a:r>
            <a:r>
              <a:rPr lang="en-US" sz="2000" dirty="0">
                <a:solidFill>
                  <a:schemeClr val="tx2"/>
                </a:solidFill>
              </a:rPr>
              <a:t> </a:t>
            </a:r>
          </a:p>
          <a:p>
            <a:pPr>
              <a:lnSpc>
                <a:spcPct val="90000"/>
              </a:lnSpc>
              <a:spcAft>
                <a:spcPts val="600"/>
              </a:spcAft>
            </a:pPr>
            <a:endParaRPr lang="en-US">
              <a:solidFill>
                <a:schemeClr val="tx2"/>
              </a:solidFill>
              <a:ea typeface="+mn-lt"/>
              <a:cs typeface="+mn-lt"/>
            </a:endParaRPr>
          </a:p>
        </p:txBody>
      </p:sp>
      <p:sp>
        <p:nvSpPr>
          <p:cNvPr id="3" name="TextBox 2">
            <a:extLst>
              <a:ext uri="{FF2B5EF4-FFF2-40B4-BE49-F238E27FC236}">
                <a16:creationId xmlns:a16="http://schemas.microsoft.com/office/drawing/2014/main" id="{01D62201-6D42-543B-5F1C-78F328C652A3}"/>
              </a:ext>
            </a:extLst>
          </p:cNvPr>
          <p:cNvSpPr txBox="1"/>
          <p:nvPr/>
        </p:nvSpPr>
        <p:spPr>
          <a:xfrm>
            <a:off x="8098085" y="5009002"/>
            <a:ext cx="21457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(Houlton, 2025)</a:t>
            </a:r>
          </a:p>
          <a:p>
            <a:endParaRPr lang="en-US"/>
          </a:p>
        </p:txBody>
      </p:sp>
    </p:spTree>
    <p:extLst>
      <p:ext uri="{BB962C8B-B14F-4D97-AF65-F5344CB8AC3E}">
        <p14:creationId xmlns:p14="http://schemas.microsoft.com/office/powerpoint/2010/main" val="3000585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 Just Dropped a New Menu Item, and You Can Try It for $1 - Yahoo  Life UK">
            <a:extLst>
              <a:ext uri="{FF2B5EF4-FFF2-40B4-BE49-F238E27FC236}">
                <a16:creationId xmlns:a16="http://schemas.microsoft.com/office/drawing/2014/main" id="{B50549A4-83A4-6908-F90F-D73556E55ED2}"/>
              </a:ext>
            </a:extLst>
          </p:cNvPr>
          <p:cNvPicPr>
            <a:picLocks noChangeAspect="1"/>
          </p:cNvPicPr>
          <p:nvPr/>
        </p:nvPicPr>
        <p:blipFill>
          <a:blip r:embed="rId2"/>
          <a:stretch>
            <a:fillRect/>
          </a:stretch>
        </p:blipFill>
        <p:spPr>
          <a:xfrm>
            <a:off x="786385" y="2197387"/>
            <a:ext cx="5204216" cy="3903162"/>
          </a:xfrm>
          <a:prstGeom prst="rect">
            <a:avLst/>
          </a:prstGeom>
        </p:spPr>
      </p:pic>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AD3609E-5C93-88E9-406C-B9AD9E443DFB}"/>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latin typeface="Calibri"/>
                <a:ea typeface="Calibri"/>
                <a:cs typeface="Calibri"/>
              </a:rPr>
              <a:t>How Does Taco Bell Compare?</a:t>
            </a:r>
          </a:p>
        </p:txBody>
      </p:sp>
      <p:sp>
        <p:nvSpPr>
          <p:cNvPr id="3" name="Content Placeholder 2">
            <a:extLst>
              <a:ext uri="{FF2B5EF4-FFF2-40B4-BE49-F238E27FC236}">
                <a16:creationId xmlns:a16="http://schemas.microsoft.com/office/drawing/2014/main" id="{993C3C8C-77B5-2C63-BDAD-2B5718CC3CB5}"/>
              </a:ext>
            </a:extLst>
          </p:cNvPr>
          <p:cNvSpPr>
            <a:spLocks noGrp="1"/>
          </p:cNvSpPr>
          <p:nvPr>
            <p:ph idx="1"/>
          </p:nvPr>
        </p:nvSpPr>
        <p:spPr>
          <a:xfrm>
            <a:off x="6464409" y="2197386"/>
            <a:ext cx="4699459" cy="3903163"/>
          </a:xfrm>
        </p:spPr>
        <p:txBody>
          <a:bodyPr vert="horz" lIns="91440" tIns="45720" rIns="91440" bIns="45720" rtlCol="0" anchor="ctr">
            <a:normAutofit/>
          </a:bodyPr>
          <a:lstStyle/>
          <a:p>
            <a:pPr marL="0" indent="0">
              <a:buNone/>
            </a:pPr>
            <a:r>
              <a:rPr lang="en-US" sz="1800" dirty="0">
                <a:solidFill>
                  <a:schemeClr val="bg1"/>
                </a:solidFill>
                <a:latin typeface="Calibri"/>
                <a:ea typeface="Calibri"/>
                <a:cs typeface="Calibri"/>
              </a:rPr>
              <a:t>To compare Taco bell to the aforementioned chains, </a:t>
            </a:r>
            <a:r>
              <a:rPr lang="en-US" sz="1800">
                <a:solidFill>
                  <a:schemeClr val="bg1"/>
                </a:solidFill>
                <a:latin typeface="Calibri"/>
                <a:ea typeface="Calibri"/>
                <a:cs typeface="Calibri"/>
              </a:rPr>
              <a:t>opposed</a:t>
            </a:r>
            <a:r>
              <a:rPr lang="en-US" sz="1800" dirty="0">
                <a:solidFill>
                  <a:schemeClr val="bg1"/>
                </a:solidFill>
                <a:latin typeface="Calibri"/>
                <a:ea typeface="Calibri"/>
                <a:cs typeface="Calibri"/>
              </a:rPr>
              <a:t> to other chains mentioned, Taco offers a more accessible and affordable menu, that requires near to no social interaction if the customer wishes to </a:t>
            </a:r>
            <a:r>
              <a:rPr lang="en-US" sz="1800" err="1">
                <a:solidFill>
                  <a:schemeClr val="bg1"/>
                </a:solidFill>
                <a:latin typeface="Calibri"/>
                <a:ea typeface="Calibri"/>
                <a:cs typeface="Calibri"/>
              </a:rPr>
              <a:t>avoi</a:t>
            </a:r>
            <a:r>
              <a:rPr lang="en-US" sz="1800" dirty="0">
                <a:solidFill>
                  <a:schemeClr val="bg1"/>
                </a:solidFill>
                <a:latin typeface="Calibri"/>
                <a:ea typeface="Calibri"/>
                <a:cs typeface="Calibri"/>
              </a:rPr>
              <a:t>d staff conversation, as well as this, the Taco Bell menu is seemingly more expansive the previously mentioned restaurants (Suppa, 2025). </a:t>
            </a:r>
            <a:endParaRPr lang="en-US" dirty="0">
              <a:solidFill>
                <a:schemeClr val="bg1"/>
              </a:solidFill>
            </a:endParaRPr>
          </a:p>
          <a:p>
            <a:pPr marL="0" indent="0">
              <a:buNone/>
            </a:pPr>
            <a:endParaRPr lang="en-US" sz="1800">
              <a:solidFill>
                <a:schemeClr val="bg1"/>
              </a:solidFill>
            </a:endParaRPr>
          </a:p>
          <a:p>
            <a:pPr marL="0" indent="0">
              <a:buNone/>
            </a:pPr>
            <a:endParaRPr lang="en-US" sz="1800">
              <a:solidFill>
                <a:schemeClr val="bg1"/>
              </a:solidFill>
            </a:endParaRPr>
          </a:p>
        </p:txBody>
      </p:sp>
      <p:sp>
        <p:nvSpPr>
          <p:cNvPr id="5" name="TextBox 4">
            <a:extLst>
              <a:ext uri="{FF2B5EF4-FFF2-40B4-BE49-F238E27FC236}">
                <a16:creationId xmlns:a16="http://schemas.microsoft.com/office/drawing/2014/main" id="{8FF38E85-0A9E-D533-F726-8B874461FCFB}"/>
              </a:ext>
            </a:extLst>
          </p:cNvPr>
          <p:cNvSpPr txBox="1"/>
          <p:nvPr/>
        </p:nvSpPr>
        <p:spPr>
          <a:xfrm>
            <a:off x="2038349" y="6153150"/>
            <a:ext cx="3514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(Taco Bell, 2026)</a:t>
            </a:r>
          </a:p>
        </p:txBody>
      </p:sp>
    </p:spTree>
    <p:extLst>
      <p:ext uri="{BB962C8B-B14F-4D97-AF65-F5344CB8AC3E}">
        <p14:creationId xmlns:p14="http://schemas.microsoft.com/office/powerpoint/2010/main" val="1838758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Leadership Styles - Overview, Importance, Examples">
            <a:extLst>
              <a:ext uri="{FF2B5EF4-FFF2-40B4-BE49-F238E27FC236}">
                <a16:creationId xmlns:a16="http://schemas.microsoft.com/office/drawing/2014/main" id="{295038FB-3B57-0E23-0A39-F0DF7BCD1E5F}"/>
              </a:ext>
            </a:extLst>
          </p:cNvPr>
          <p:cNvPicPr>
            <a:picLocks noChangeAspect="1"/>
          </p:cNvPicPr>
          <p:nvPr/>
        </p:nvPicPr>
        <p:blipFill>
          <a:blip r:embed="rId2"/>
          <a:stretch>
            <a:fillRect/>
          </a:stretch>
        </p:blipFill>
        <p:spPr>
          <a:xfrm>
            <a:off x="6803647" y="2128628"/>
            <a:ext cx="4730214" cy="2600744"/>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51A1A5B-9D22-D450-6528-8DA1108F578D}"/>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Differentiation in Leadership Styles</a:t>
            </a:r>
            <a:r>
              <a:rPr lang="en-US" sz="4800">
                <a:solidFill>
                  <a:schemeClr val="bg1"/>
                </a:solidFill>
              </a:rPr>
              <a:t> </a:t>
            </a:r>
          </a:p>
        </p:txBody>
      </p:sp>
      <p:sp>
        <p:nvSpPr>
          <p:cNvPr id="3" name="Content Placeholder 2">
            <a:extLst>
              <a:ext uri="{FF2B5EF4-FFF2-40B4-BE49-F238E27FC236}">
                <a16:creationId xmlns:a16="http://schemas.microsoft.com/office/drawing/2014/main" id="{0F4CA24E-C41A-C1F8-F94A-C28097DDB543}"/>
              </a:ext>
            </a:extLst>
          </p:cNvPr>
          <p:cNvSpPr>
            <a:spLocks noGrp="1"/>
          </p:cNvSpPr>
          <p:nvPr>
            <p:ph idx="1"/>
          </p:nvPr>
        </p:nvSpPr>
        <p:spPr>
          <a:xfrm>
            <a:off x="786383" y="3566810"/>
            <a:ext cx="5692953" cy="2651110"/>
          </a:xfrm>
        </p:spPr>
        <p:txBody>
          <a:bodyPr vert="horz" lIns="91440" tIns="45720" rIns="91440" bIns="45720" rtlCol="0" anchor="ctr">
            <a:normAutofit/>
          </a:bodyPr>
          <a:lstStyle/>
          <a:p>
            <a:pPr marL="0" indent="0">
              <a:buNone/>
            </a:pPr>
            <a:r>
              <a:rPr lang="en-US" sz="1800" dirty="0">
                <a:solidFill>
                  <a:schemeClr val="tx2"/>
                </a:solidFill>
                <a:latin typeface="Calibri"/>
                <a:ea typeface="Calibri"/>
                <a:cs typeface="Calibri"/>
              </a:rPr>
              <a:t>Differing </a:t>
            </a:r>
            <a:r>
              <a:rPr lang="en-US" sz="1800" dirty="0" err="1">
                <a:solidFill>
                  <a:schemeClr val="tx2"/>
                </a:solidFill>
                <a:latin typeface="Calibri"/>
                <a:ea typeface="Calibri"/>
                <a:cs typeface="Calibri"/>
              </a:rPr>
              <a:t>organisations</a:t>
            </a:r>
            <a:r>
              <a:rPr lang="en-US" sz="1800" dirty="0">
                <a:solidFill>
                  <a:schemeClr val="tx2"/>
                </a:solidFill>
                <a:latin typeface="Calibri"/>
                <a:ea typeface="Calibri"/>
                <a:cs typeface="Calibri"/>
              </a:rPr>
              <a:t> hold varied styles as to how they choose to lead- The Fast-Food side of the hospitality industry could be described as "Transformational", as employees often work from the "Trainee" - "Team member " - "Supervisor/team leader" and finally, "Manager".</a:t>
            </a:r>
          </a:p>
          <a:p>
            <a:pPr marL="0" indent="0">
              <a:buNone/>
            </a:pPr>
            <a:endParaRPr lang="en-US" sz="1800" dirty="0">
              <a:solidFill>
                <a:schemeClr val="tx2"/>
              </a:solidFill>
              <a:latin typeface="Calibri"/>
              <a:ea typeface="Calibri"/>
              <a:cs typeface="Calibri"/>
            </a:endParaRPr>
          </a:p>
          <a:p>
            <a:pPr marL="0" indent="0">
              <a:buNone/>
            </a:pPr>
            <a:r>
              <a:rPr lang="en-US" sz="2000" dirty="0">
                <a:solidFill>
                  <a:schemeClr val="tx2"/>
                </a:solidFill>
                <a:latin typeface="Calibri"/>
                <a:ea typeface="Calibri"/>
                <a:cs typeface="Calibri"/>
              </a:rPr>
              <a:t>(Evanny </a:t>
            </a:r>
            <a:r>
              <a:rPr lang="en-US" sz="2000" dirty="0" err="1">
                <a:solidFill>
                  <a:schemeClr val="tx2"/>
                </a:solidFill>
                <a:latin typeface="Calibri"/>
                <a:ea typeface="Calibri"/>
                <a:cs typeface="Calibri"/>
              </a:rPr>
              <a:t>Kaputri</a:t>
            </a:r>
            <a:r>
              <a:rPr lang="en-US" sz="2000" dirty="0">
                <a:solidFill>
                  <a:schemeClr val="tx2"/>
                </a:solidFill>
                <a:latin typeface="Calibri"/>
                <a:ea typeface="Calibri"/>
                <a:cs typeface="Calibri"/>
              </a:rPr>
              <a:t> et al., 2025)</a:t>
            </a:r>
          </a:p>
        </p:txBody>
      </p:sp>
      <p:sp>
        <p:nvSpPr>
          <p:cNvPr id="5" name="TextBox 4">
            <a:extLst>
              <a:ext uri="{FF2B5EF4-FFF2-40B4-BE49-F238E27FC236}">
                <a16:creationId xmlns:a16="http://schemas.microsoft.com/office/drawing/2014/main" id="{83910349-EEB0-FC76-3513-D2994AE167C6}"/>
              </a:ext>
            </a:extLst>
          </p:cNvPr>
          <p:cNvSpPr txBox="1"/>
          <p:nvPr/>
        </p:nvSpPr>
        <p:spPr>
          <a:xfrm>
            <a:off x="8096250" y="5048250"/>
            <a:ext cx="24860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(CFI Team, 2022)</a:t>
            </a:r>
          </a:p>
          <a:p>
            <a:endParaRPr lang="en-US"/>
          </a:p>
        </p:txBody>
      </p:sp>
    </p:spTree>
    <p:extLst>
      <p:ext uri="{BB962C8B-B14F-4D97-AF65-F5344CB8AC3E}">
        <p14:creationId xmlns:p14="http://schemas.microsoft.com/office/powerpoint/2010/main" val="1784863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 Headquarters Tour - Business Insider">
            <a:extLst>
              <a:ext uri="{FF2B5EF4-FFF2-40B4-BE49-F238E27FC236}">
                <a16:creationId xmlns:a16="http://schemas.microsoft.com/office/drawing/2014/main" id="{AE98E1F7-DAFE-D3EC-B963-293C91B00590}"/>
              </a:ext>
            </a:extLst>
          </p:cNvPr>
          <p:cNvPicPr>
            <a:picLocks noChangeAspect="1"/>
          </p:cNvPicPr>
          <p:nvPr/>
        </p:nvPicPr>
        <p:blipFill>
          <a:blip r:embed="rId2"/>
          <a:srcRect l="30981" r="8766" b="-2"/>
          <a:stretch>
            <a:fillRect/>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053FA5B-54A6-56BF-5C57-E867BEC83C52}"/>
              </a:ext>
            </a:extLst>
          </p:cNvPr>
          <p:cNvSpPr>
            <a:spLocks noGrp="1"/>
          </p:cNvSpPr>
          <p:nvPr>
            <p:ph type="title"/>
          </p:nvPr>
        </p:nvSpPr>
        <p:spPr>
          <a:xfrm>
            <a:off x="1014984" y="819015"/>
            <a:ext cx="5821537" cy="2353362"/>
          </a:xfrm>
        </p:spPr>
        <p:txBody>
          <a:bodyPr anchor="b">
            <a:normAutofit/>
          </a:bodyPr>
          <a:lstStyle/>
          <a:p>
            <a:r>
              <a:rPr lang="en-US" sz="4800">
                <a:solidFill>
                  <a:schemeClr val="bg1"/>
                </a:solidFill>
                <a:latin typeface="Calibri"/>
                <a:ea typeface="Calibri"/>
                <a:cs typeface="Calibri"/>
              </a:rPr>
              <a:t>Conclusion </a:t>
            </a:r>
            <a:r>
              <a:rPr lang="en-US" sz="4800" dirty="0">
                <a:solidFill>
                  <a:schemeClr val="bg1"/>
                </a:solidFill>
              </a:rPr>
              <a:t> </a:t>
            </a:r>
          </a:p>
        </p:txBody>
      </p:sp>
      <p:sp>
        <p:nvSpPr>
          <p:cNvPr id="3" name="Content Placeholder 2">
            <a:extLst>
              <a:ext uri="{FF2B5EF4-FFF2-40B4-BE49-F238E27FC236}">
                <a16:creationId xmlns:a16="http://schemas.microsoft.com/office/drawing/2014/main" id="{C01D23E0-0E73-EF6A-DE1E-C92521B61313}"/>
              </a:ext>
            </a:extLst>
          </p:cNvPr>
          <p:cNvSpPr>
            <a:spLocks noGrp="1"/>
          </p:cNvSpPr>
          <p:nvPr>
            <p:ph idx="1"/>
          </p:nvPr>
        </p:nvSpPr>
        <p:spPr>
          <a:xfrm>
            <a:off x="1014984" y="3442089"/>
            <a:ext cx="5821537" cy="2596896"/>
          </a:xfrm>
        </p:spPr>
        <p:txBody>
          <a:bodyPr vert="horz" lIns="91440" tIns="45720" rIns="91440" bIns="45720" rtlCol="0" anchor="t">
            <a:normAutofit fontScale="85000" lnSpcReduction="10000"/>
          </a:bodyPr>
          <a:lstStyle/>
          <a:p>
            <a:pPr marL="0" indent="0">
              <a:buNone/>
            </a:pPr>
            <a:r>
              <a:rPr lang="en-US" dirty="0">
                <a:solidFill>
                  <a:schemeClr val="bg1"/>
                </a:solidFill>
                <a:latin typeface="Calibri"/>
                <a:ea typeface="Calibri"/>
                <a:cs typeface="Calibri"/>
              </a:rPr>
              <a:t>To conclude, Taco Bell is one of the largest Fast-Food giants, </a:t>
            </a:r>
            <a:r>
              <a:rPr lang="en-US" dirty="0" err="1">
                <a:solidFill>
                  <a:schemeClr val="bg1"/>
                </a:solidFill>
                <a:latin typeface="Calibri"/>
                <a:ea typeface="Calibri"/>
                <a:cs typeface="Calibri"/>
              </a:rPr>
              <a:t>recognisable</a:t>
            </a:r>
            <a:r>
              <a:rPr lang="en-US" dirty="0">
                <a:solidFill>
                  <a:schemeClr val="bg1"/>
                </a:solidFill>
                <a:latin typeface="Calibri"/>
                <a:ea typeface="Calibri"/>
                <a:cs typeface="Calibri"/>
              </a:rPr>
              <a:t> for its classic logo, product, and the overall price.  </a:t>
            </a:r>
          </a:p>
          <a:p>
            <a:pPr marL="0" indent="0">
              <a:buNone/>
            </a:pPr>
            <a:r>
              <a:rPr lang="en-US">
                <a:solidFill>
                  <a:schemeClr val="bg1"/>
                </a:solidFill>
                <a:latin typeface="Calibri"/>
                <a:ea typeface="Calibri"/>
                <a:cs typeface="Calibri"/>
              </a:rPr>
              <a:t>During this presentation, Comparison's to similar establishments, delved into PESTLE and SWOT, and discussed challenges establishments like Taco Bell face in terms of retention.</a:t>
            </a:r>
          </a:p>
        </p:txBody>
      </p:sp>
      <p:sp>
        <p:nvSpPr>
          <p:cNvPr id="5" name="TextBox 4">
            <a:extLst>
              <a:ext uri="{FF2B5EF4-FFF2-40B4-BE49-F238E27FC236}">
                <a16:creationId xmlns:a16="http://schemas.microsoft.com/office/drawing/2014/main" id="{5E5BDB04-9CA0-F0E0-9FA5-FCD030682252}"/>
              </a:ext>
            </a:extLst>
          </p:cNvPr>
          <p:cNvSpPr txBox="1"/>
          <p:nvPr/>
        </p:nvSpPr>
        <p:spPr>
          <a:xfrm>
            <a:off x="7724775" y="5943599"/>
            <a:ext cx="28765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(Taylor,2017)</a:t>
            </a:r>
          </a:p>
          <a:p>
            <a:endParaRPr lang="en-US"/>
          </a:p>
        </p:txBody>
      </p:sp>
    </p:spTree>
    <p:extLst>
      <p:ext uri="{BB962C8B-B14F-4D97-AF65-F5344CB8AC3E}">
        <p14:creationId xmlns:p14="http://schemas.microsoft.com/office/powerpoint/2010/main" val="3505294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Question Mark 3d Purple Lila Violet Stock Illustration 681476215 |  Shutterstock">
            <a:extLst>
              <a:ext uri="{FF2B5EF4-FFF2-40B4-BE49-F238E27FC236}">
                <a16:creationId xmlns:a16="http://schemas.microsoft.com/office/drawing/2014/main" id="{D17E27B1-90AC-66F0-DDA0-E5F4C31B329A}"/>
              </a:ext>
            </a:extLst>
          </p:cNvPr>
          <p:cNvPicPr>
            <a:picLocks noChangeAspect="1"/>
          </p:cNvPicPr>
          <p:nvPr/>
        </p:nvPicPr>
        <p:blipFill>
          <a:blip r:embed="rId2"/>
          <a:srcRect l="12236" t="-436" r="13502" b="6067"/>
          <a:stretch>
            <a:fillRect/>
          </a:stretch>
        </p:blipFill>
        <p:spPr>
          <a:xfrm>
            <a:off x="7834650" y="1001895"/>
            <a:ext cx="3576049" cy="4893894"/>
          </a:xfrm>
          <a:prstGeom prst="rect">
            <a:avLst/>
          </a:prstGeom>
        </p:spPr>
      </p:pic>
      <p:grpSp>
        <p:nvGrpSpPr>
          <p:cNvPr id="21" name="Group 2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2" name="Freeform: Shape 2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075D1E-56DD-9326-C149-58B931A4A7EC}"/>
              </a:ext>
            </a:extLst>
          </p:cNvPr>
          <p:cNvSpPr>
            <a:spLocks noGrp="1"/>
          </p:cNvSpPr>
          <p:nvPr>
            <p:ph type="title"/>
          </p:nvPr>
        </p:nvSpPr>
        <p:spPr>
          <a:xfrm>
            <a:off x="1014984" y="819015"/>
            <a:ext cx="4348337" cy="3694482"/>
          </a:xfrm>
        </p:spPr>
        <p:txBody>
          <a:bodyPr anchor="b">
            <a:normAutofit/>
          </a:bodyPr>
          <a:lstStyle/>
          <a:p>
            <a:r>
              <a:rPr lang="en-US" sz="4800">
                <a:solidFill>
                  <a:schemeClr val="bg1"/>
                </a:solidFill>
                <a:latin typeface="Calibri"/>
                <a:ea typeface="Calibri"/>
                <a:cs typeface="Calibri"/>
              </a:rPr>
              <a:t>Thank you! </a:t>
            </a:r>
            <a:br>
              <a:rPr lang="en-US" sz="4800" dirty="0">
                <a:latin typeface="Calibri"/>
                <a:ea typeface="Calibri"/>
                <a:cs typeface="Calibri"/>
              </a:rPr>
            </a:br>
            <a:br>
              <a:rPr lang="en-US" sz="4800" dirty="0">
                <a:latin typeface="Calibri"/>
                <a:ea typeface="Calibri"/>
                <a:cs typeface="Calibri"/>
              </a:rPr>
            </a:br>
            <a:br>
              <a:rPr lang="en-US" sz="4800" dirty="0">
                <a:latin typeface="Calibri"/>
                <a:ea typeface="Calibri"/>
                <a:cs typeface="Calibri"/>
              </a:rPr>
            </a:br>
            <a:br>
              <a:rPr lang="en-US" sz="4800" dirty="0">
                <a:latin typeface="Calibri"/>
                <a:ea typeface="Calibri"/>
                <a:cs typeface="Calibri"/>
              </a:rPr>
            </a:br>
            <a:r>
              <a:rPr lang="en-US" sz="4800">
                <a:solidFill>
                  <a:schemeClr val="bg1"/>
                </a:solidFill>
                <a:latin typeface="Calibri"/>
                <a:ea typeface="Calibri"/>
                <a:cs typeface="Calibri"/>
              </a:rPr>
              <a:t>Any Questions?</a:t>
            </a:r>
          </a:p>
        </p:txBody>
      </p:sp>
      <p:sp>
        <p:nvSpPr>
          <p:cNvPr id="8" name="Content Placeholder 7">
            <a:extLst>
              <a:ext uri="{FF2B5EF4-FFF2-40B4-BE49-F238E27FC236}">
                <a16:creationId xmlns:a16="http://schemas.microsoft.com/office/drawing/2014/main" id="{B1761B6C-BD43-27C6-98E8-B956722821AE}"/>
              </a:ext>
            </a:extLst>
          </p:cNvPr>
          <p:cNvSpPr>
            <a:spLocks noGrp="1"/>
          </p:cNvSpPr>
          <p:nvPr>
            <p:ph idx="1"/>
          </p:nvPr>
        </p:nvSpPr>
        <p:spPr>
          <a:xfrm>
            <a:off x="1014984" y="3442089"/>
            <a:ext cx="5821537" cy="2596896"/>
          </a:xfrm>
        </p:spPr>
        <p:txBody>
          <a:bodyPr anchor="t">
            <a:normAutofit/>
          </a:bodyPr>
          <a:lstStyle/>
          <a:p>
            <a:pPr marL="0" indent="0">
              <a:buNone/>
            </a:pPr>
            <a:endParaRPr lang="en-US" sz="1800">
              <a:solidFill>
                <a:schemeClr val="bg1"/>
              </a:solidFill>
            </a:endParaRPr>
          </a:p>
          <a:p>
            <a:pPr marL="0" indent="0">
              <a:buNone/>
            </a:pPr>
            <a:endParaRPr lang="en-US" sz="1800">
              <a:solidFill>
                <a:schemeClr val="bg1"/>
              </a:solidFill>
            </a:endParaRPr>
          </a:p>
        </p:txBody>
      </p:sp>
    </p:spTree>
    <p:extLst>
      <p:ext uri="{BB962C8B-B14F-4D97-AF65-F5344CB8AC3E}">
        <p14:creationId xmlns:p14="http://schemas.microsoft.com/office/powerpoint/2010/main" val="3370031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7E58-A7D0-727C-F8CC-AADB6A377A84}"/>
              </a:ext>
            </a:extLst>
          </p:cNvPr>
          <p:cNvSpPr>
            <a:spLocks noGrp="1"/>
          </p:cNvSpPr>
          <p:nvPr>
            <p:ph type="title"/>
          </p:nvPr>
        </p:nvSpPr>
        <p:spPr/>
        <p:txBody>
          <a:bodyPr/>
          <a:lstStyle/>
          <a:p>
            <a:r>
              <a:rPr lang="en-US">
                <a:latin typeface="Calibri"/>
                <a:ea typeface="Calibri"/>
                <a:cs typeface="Calibri"/>
              </a:rPr>
              <a:t>Reference List:</a:t>
            </a:r>
          </a:p>
        </p:txBody>
      </p:sp>
      <p:sp>
        <p:nvSpPr>
          <p:cNvPr id="3" name="Content Placeholder 2">
            <a:extLst>
              <a:ext uri="{FF2B5EF4-FFF2-40B4-BE49-F238E27FC236}">
                <a16:creationId xmlns:a16="http://schemas.microsoft.com/office/drawing/2014/main" id="{32529EED-0B1E-7701-58F2-4B01797D667C}"/>
              </a:ext>
            </a:extLst>
          </p:cNvPr>
          <p:cNvSpPr>
            <a:spLocks noGrp="1"/>
          </p:cNvSpPr>
          <p:nvPr>
            <p:ph idx="1"/>
          </p:nvPr>
        </p:nvSpPr>
        <p:spPr>
          <a:xfrm>
            <a:off x="204731" y="1265601"/>
            <a:ext cx="11892707" cy="5232687"/>
          </a:xfrm>
        </p:spPr>
        <p:txBody>
          <a:bodyPr vert="horz" lIns="91440" tIns="45720" rIns="91440" bIns="45720" rtlCol="0" anchor="t">
            <a:noAutofit/>
          </a:bodyPr>
          <a:lstStyle/>
          <a:p>
            <a:pPr>
              <a:buNone/>
            </a:pPr>
            <a:r>
              <a:rPr lang="en-US" sz="1000">
                <a:latin typeface="Calibri"/>
                <a:ea typeface="Calibri"/>
                <a:cs typeface="Calibri"/>
              </a:rPr>
              <a:t>Baker, H. (2026). </a:t>
            </a:r>
            <a:r>
              <a:rPr lang="en-US" sz="1000" i="1">
                <a:latin typeface="Calibri"/>
                <a:ea typeface="Calibri"/>
                <a:cs typeface="Calibri"/>
              </a:rPr>
              <a:t>Taco Bell to open new restaurants along M4 and M5 corridor, creating 600 jobs</a:t>
            </a:r>
            <a:r>
              <a:rPr lang="en-US" sz="1000">
                <a:latin typeface="Calibri"/>
                <a:ea typeface="Calibri"/>
                <a:cs typeface="Calibri"/>
              </a:rPr>
              <a:t>. Business Live. Available at: </a:t>
            </a:r>
            <a:r>
              <a:rPr lang="en-US" sz="1000" dirty="0">
                <a:latin typeface="Calibri"/>
                <a:ea typeface="Calibri"/>
                <a:cs typeface="Calibri"/>
                <a:hlinkClick r:id="rId2"/>
              </a:rPr>
              <a:t>https://www.business-live.co.uk/retail-consumer/taco-bell-open-new-restaurants-33665761</a:t>
            </a:r>
            <a:r>
              <a:rPr lang="en-US" sz="1000" dirty="0">
                <a:latin typeface="Calibri"/>
                <a:ea typeface="Calibri"/>
                <a:cs typeface="Calibri"/>
              </a:rPr>
              <a:t> </a:t>
            </a:r>
            <a:r>
              <a:rPr lang="en-US" sz="1000">
                <a:latin typeface="Calibri"/>
                <a:ea typeface="Calibri"/>
                <a:cs typeface="Calibri"/>
              </a:rPr>
              <a:t>[Accessed 29 Apr. 2026].</a:t>
            </a:r>
            <a:endParaRPr lang="en-US" sz="1000" dirty="0">
              <a:latin typeface="Calibri"/>
              <a:ea typeface="Calibri"/>
              <a:cs typeface="Calibri"/>
            </a:endParaRPr>
          </a:p>
          <a:p>
            <a:pPr>
              <a:buNone/>
            </a:pPr>
            <a:r>
              <a:rPr lang="en-US" sz="1000" dirty="0">
                <a:latin typeface="Calibri"/>
                <a:ea typeface="Calibri"/>
                <a:cs typeface="Calibri"/>
              </a:rPr>
              <a:t>Beri, S. (2025). </a:t>
            </a:r>
            <a:r>
              <a:rPr lang="en-US" sz="1000" i="1" dirty="0">
                <a:latin typeface="Calibri"/>
                <a:ea typeface="Calibri"/>
                <a:cs typeface="Calibri"/>
              </a:rPr>
              <a:t>How Taco Bell’s Self-Ordering Kiosks Are Transforming Customer Experience And Sale - </a:t>
            </a:r>
            <a:r>
              <a:rPr lang="en-US" sz="1000" i="1" dirty="0" err="1">
                <a:latin typeface="Calibri"/>
                <a:ea typeface="Calibri"/>
                <a:cs typeface="Calibri"/>
              </a:rPr>
              <a:t>OgmentO</a:t>
            </a:r>
            <a:r>
              <a:rPr lang="en-US" sz="1000" dirty="0">
                <a:latin typeface="Calibri"/>
                <a:ea typeface="Calibri"/>
                <a:cs typeface="Calibri"/>
              </a:rPr>
              <a:t>. </a:t>
            </a:r>
            <a:r>
              <a:rPr lang="en-US" sz="1000" dirty="0" err="1">
                <a:latin typeface="Calibri"/>
                <a:ea typeface="Calibri"/>
                <a:cs typeface="Calibri"/>
              </a:rPr>
              <a:t>OgmentO</a:t>
            </a:r>
            <a:r>
              <a:rPr lang="en-US" sz="1000" dirty="0">
                <a:latin typeface="Calibri"/>
                <a:ea typeface="Calibri"/>
                <a:cs typeface="Calibri"/>
              </a:rPr>
              <a:t>. Available at: </a:t>
            </a:r>
            <a:r>
              <a:rPr lang="en-US" sz="1000" dirty="0">
                <a:latin typeface="Calibri"/>
                <a:ea typeface="Calibri"/>
                <a:cs typeface="Calibri"/>
                <a:hlinkClick r:id="rId3"/>
              </a:rPr>
              <a:t>https://ogmento.io/blog/how-taco-bells-self-ordering-kiosks-are-transforming-customer-experience-and-sale/</a:t>
            </a:r>
            <a:r>
              <a:rPr lang="en-US" sz="1000" dirty="0">
                <a:latin typeface="Calibri"/>
                <a:ea typeface="Calibri"/>
                <a:cs typeface="Calibri"/>
              </a:rPr>
              <a:t>.</a:t>
            </a:r>
          </a:p>
          <a:p>
            <a:pPr>
              <a:buNone/>
            </a:pPr>
            <a:r>
              <a:rPr lang="en-US" sz="1000">
                <a:latin typeface="Calibri"/>
                <a:ea typeface="Calibri"/>
                <a:cs typeface="Calibri"/>
              </a:rPr>
              <a:t>Brasier, J. (2022). </a:t>
            </a:r>
            <a:r>
              <a:rPr lang="en-US" sz="1000" i="1">
                <a:latin typeface="Calibri"/>
                <a:ea typeface="Calibri"/>
                <a:cs typeface="Calibri"/>
              </a:rPr>
              <a:t>It all comes back to the plate: food’s role in understanding culture</a:t>
            </a:r>
            <a:r>
              <a:rPr lang="en-US" sz="1000">
                <a:latin typeface="Calibri"/>
                <a:ea typeface="Calibri"/>
                <a:cs typeface="Calibri"/>
              </a:rPr>
              <a:t>. Insight Vacations. Available at: </a:t>
            </a:r>
            <a:r>
              <a:rPr lang="en-US" sz="1000" dirty="0">
                <a:latin typeface="Calibri"/>
                <a:ea typeface="Calibri"/>
                <a:cs typeface="Calibri"/>
                <a:hlinkClick r:id="rId4"/>
              </a:rPr>
              <a:t>https://www.insightvacations.com/blog/understanding-culture/</a:t>
            </a:r>
            <a:r>
              <a:rPr lang="en-US" sz="1000" dirty="0">
                <a:latin typeface="Calibri"/>
                <a:ea typeface="Calibri"/>
                <a:cs typeface="Calibri"/>
              </a:rPr>
              <a:t>.</a:t>
            </a:r>
          </a:p>
          <a:p>
            <a:pPr>
              <a:buNone/>
            </a:pPr>
            <a:r>
              <a:rPr lang="en-US" sz="1000">
                <a:latin typeface="Calibri"/>
                <a:ea typeface="Calibri"/>
                <a:cs typeface="Calibri"/>
              </a:rPr>
              <a:t>Carr, T. (2025). </a:t>
            </a:r>
            <a:r>
              <a:rPr lang="en-US" sz="1000" i="1">
                <a:latin typeface="Calibri"/>
                <a:ea typeface="Calibri"/>
                <a:cs typeface="Calibri"/>
              </a:rPr>
              <a:t>Win free burritos for a year as part of Taco Bell’s grand Riverside opening - Bedford Independent</a:t>
            </a:r>
            <a:r>
              <a:rPr lang="en-US" sz="1000">
                <a:latin typeface="Calibri"/>
                <a:ea typeface="Calibri"/>
                <a:cs typeface="Calibri"/>
              </a:rPr>
              <a:t>.  Bedford Independent. Available at: </a:t>
            </a:r>
            <a:r>
              <a:rPr lang="en-US" sz="1000" dirty="0">
                <a:latin typeface="Calibri"/>
                <a:ea typeface="Calibri"/>
                <a:cs typeface="Calibri"/>
                <a:hlinkClick r:id="rId5"/>
              </a:rPr>
              <a:t>https://www.bedfordindependent.co.uk/win-free-burritos-for-a-year-as-part-of-taco-bells-grand-riverside-opening/</a:t>
            </a:r>
            <a:r>
              <a:rPr lang="en-US" sz="1000">
                <a:latin typeface="Calibri"/>
                <a:ea typeface="Calibri"/>
                <a:cs typeface="Calibri"/>
              </a:rPr>
              <a:t> [Accessed 23Apr. 2026].</a:t>
            </a:r>
            <a:endParaRPr lang="en-US" sz="1000" dirty="0">
              <a:latin typeface="Calibri"/>
              <a:ea typeface="Calibri"/>
              <a:cs typeface="Calibri"/>
            </a:endParaRPr>
          </a:p>
          <a:p>
            <a:pPr>
              <a:buNone/>
            </a:pPr>
            <a:r>
              <a:rPr lang="en-US" sz="1000">
                <a:latin typeface="Calibri"/>
                <a:ea typeface="Calibri"/>
                <a:cs typeface="Calibri"/>
              </a:rPr>
              <a:t>CFI (2024). </a:t>
            </a:r>
            <a:r>
              <a:rPr lang="en-US" sz="1000" i="1">
                <a:latin typeface="Calibri"/>
                <a:ea typeface="Calibri"/>
                <a:cs typeface="Calibri"/>
              </a:rPr>
              <a:t>Leadership Styles</a:t>
            </a:r>
            <a:r>
              <a:rPr lang="en-US" sz="1000">
                <a:latin typeface="Calibri"/>
                <a:ea typeface="Calibri"/>
                <a:cs typeface="Calibri"/>
              </a:rPr>
              <a:t>.  Corporate Finance Institute. Available at: </a:t>
            </a:r>
            <a:r>
              <a:rPr lang="en-US" sz="1000" dirty="0">
                <a:latin typeface="Calibri"/>
                <a:ea typeface="Calibri"/>
                <a:cs typeface="Calibri"/>
                <a:hlinkClick r:id="rId6"/>
              </a:rPr>
              <a:t>https://corporatefinanceinstitute.com/resources/management/leadership-styles/</a:t>
            </a:r>
            <a:r>
              <a:rPr lang="en-US" sz="1000" dirty="0">
                <a:latin typeface="Calibri"/>
                <a:ea typeface="Calibri"/>
                <a:cs typeface="Calibri"/>
              </a:rPr>
              <a:t>.</a:t>
            </a:r>
          </a:p>
          <a:p>
            <a:pPr>
              <a:buNone/>
            </a:pPr>
            <a:r>
              <a:rPr lang="en-US" sz="1000" dirty="0" err="1">
                <a:latin typeface="Calibri"/>
                <a:ea typeface="Calibri"/>
                <a:cs typeface="Calibri"/>
              </a:rPr>
              <a:t>Checkify</a:t>
            </a:r>
            <a:r>
              <a:rPr lang="en-US" sz="1000" dirty="0">
                <a:latin typeface="Calibri"/>
                <a:ea typeface="Calibri"/>
                <a:cs typeface="Calibri"/>
              </a:rPr>
              <a:t> (2025). </a:t>
            </a:r>
            <a:r>
              <a:rPr lang="en-US" sz="1000" i="1" dirty="0">
                <a:latin typeface="Calibri"/>
                <a:ea typeface="Calibri"/>
                <a:cs typeface="Calibri"/>
              </a:rPr>
              <a:t>PESTLE Analysis for Strategic Decision-Making</a:t>
            </a:r>
            <a:r>
              <a:rPr lang="en-US" sz="1000" dirty="0">
                <a:latin typeface="Calibri"/>
                <a:ea typeface="Calibri"/>
                <a:cs typeface="Calibri"/>
              </a:rPr>
              <a:t>. </a:t>
            </a:r>
            <a:r>
              <a:rPr lang="en-US" sz="1000" dirty="0" err="1">
                <a:latin typeface="Calibri"/>
                <a:ea typeface="Calibri"/>
                <a:cs typeface="Calibri"/>
              </a:rPr>
              <a:t>Checkify</a:t>
            </a:r>
            <a:r>
              <a:rPr lang="en-US" sz="1000" dirty="0">
                <a:latin typeface="Calibri"/>
                <a:ea typeface="Calibri"/>
                <a:cs typeface="Calibri"/>
              </a:rPr>
              <a:t>. Available at: </a:t>
            </a:r>
            <a:r>
              <a:rPr lang="en-US" sz="1000" dirty="0">
                <a:latin typeface="Calibri"/>
                <a:ea typeface="Calibri"/>
                <a:cs typeface="Calibri"/>
                <a:hlinkClick r:id="rId7"/>
              </a:rPr>
              <a:t>https://checkify.com/article/pestle-analysis/</a:t>
            </a:r>
            <a:r>
              <a:rPr lang="en-US" sz="1000" dirty="0">
                <a:latin typeface="Calibri"/>
                <a:ea typeface="Calibri"/>
                <a:cs typeface="Calibri"/>
              </a:rPr>
              <a:t>.</a:t>
            </a:r>
          </a:p>
          <a:p>
            <a:pPr>
              <a:buNone/>
            </a:pPr>
            <a:r>
              <a:rPr lang="en-US" sz="1000">
                <a:latin typeface="Calibri"/>
                <a:ea typeface="Calibri"/>
                <a:cs typeface="Calibri"/>
              </a:rPr>
              <a:t>CIPD (2025). </a:t>
            </a:r>
            <a:r>
              <a:rPr lang="en-US" sz="1000" i="1">
                <a:latin typeface="Calibri"/>
                <a:ea typeface="Calibri"/>
                <a:cs typeface="Calibri"/>
              </a:rPr>
              <a:t>PESTLE Analysis</a:t>
            </a:r>
            <a:r>
              <a:rPr lang="en-US" sz="1000">
                <a:latin typeface="Calibri"/>
                <a:ea typeface="Calibri"/>
                <a:cs typeface="Calibri"/>
              </a:rPr>
              <a:t>. CIPD. Available at: </a:t>
            </a:r>
            <a:r>
              <a:rPr lang="en-US" sz="1000" dirty="0">
                <a:latin typeface="Calibri"/>
                <a:ea typeface="Calibri"/>
                <a:cs typeface="Calibri"/>
                <a:hlinkClick r:id="rId8"/>
              </a:rPr>
              <a:t>https://www.cipd.org/uk/knowledge/factsheets/pestle-analysis-factsheet/</a:t>
            </a:r>
            <a:r>
              <a:rPr lang="en-US" sz="1000" dirty="0">
                <a:latin typeface="Calibri"/>
                <a:ea typeface="Calibri"/>
                <a:cs typeface="Calibri"/>
              </a:rPr>
              <a:t>.</a:t>
            </a:r>
          </a:p>
          <a:p>
            <a:pPr>
              <a:buNone/>
            </a:pPr>
            <a:r>
              <a:rPr lang="en-US" sz="1200" dirty="0" err="1">
                <a:latin typeface="Times New Roman"/>
                <a:ea typeface="Calibri"/>
                <a:cs typeface="Times New Roman"/>
              </a:rPr>
              <a:t>DesigningBuildings</a:t>
            </a:r>
            <a:r>
              <a:rPr lang="en-US" sz="1200" dirty="0">
                <a:latin typeface="Times New Roman"/>
                <a:ea typeface="Calibri"/>
                <a:cs typeface="Times New Roman"/>
              </a:rPr>
              <a:t> (2023). </a:t>
            </a:r>
            <a:r>
              <a:rPr lang="en-US" sz="1200" i="1" dirty="0">
                <a:latin typeface="Times New Roman"/>
                <a:ea typeface="Calibri"/>
                <a:cs typeface="Times New Roman"/>
              </a:rPr>
              <a:t>Physical environment</a:t>
            </a:r>
            <a:r>
              <a:rPr lang="en-US" sz="1200" dirty="0">
                <a:latin typeface="Times New Roman"/>
                <a:ea typeface="Calibri"/>
                <a:cs typeface="Times New Roman"/>
              </a:rPr>
              <a:t>. [online] Designingbuildings.co.uk. Available at: </a:t>
            </a:r>
            <a:r>
              <a:rPr lang="en-US" sz="1200" dirty="0">
                <a:latin typeface="Times New Roman"/>
                <a:ea typeface="Calibri"/>
                <a:cs typeface="Times New Roman"/>
                <a:hlinkClick r:id="rId9"/>
              </a:rPr>
              <a:t>https://www.designingbuildings.co.uk/wiki/Physical_environment</a:t>
            </a:r>
            <a:r>
              <a:rPr lang="en-US" sz="1200" dirty="0">
                <a:latin typeface="Times New Roman"/>
                <a:ea typeface="Calibri"/>
                <a:cs typeface="Times New Roman"/>
              </a:rPr>
              <a:t> [Accessed 6 May 2026].</a:t>
            </a:r>
            <a:endParaRPr lang="en-US" dirty="0"/>
          </a:p>
          <a:p>
            <a:pPr>
              <a:buNone/>
            </a:pPr>
            <a:r>
              <a:rPr lang="en-US" sz="1000">
                <a:latin typeface="Calibri"/>
                <a:ea typeface="Calibri"/>
                <a:cs typeface="Calibri"/>
              </a:rPr>
              <a:t>Evanny </a:t>
            </a:r>
            <a:r>
              <a:rPr lang="en-US" sz="1000" err="1">
                <a:latin typeface="Calibri"/>
                <a:ea typeface="Calibri"/>
                <a:cs typeface="Calibri"/>
              </a:rPr>
              <a:t>Kaputri</a:t>
            </a:r>
            <a:r>
              <a:rPr lang="en-US" sz="1000" dirty="0">
                <a:latin typeface="Calibri"/>
                <a:ea typeface="Calibri"/>
                <a:cs typeface="Calibri"/>
              </a:rPr>
              <a:t>, </a:t>
            </a:r>
            <a:r>
              <a:rPr lang="en-US" sz="1000" err="1">
                <a:latin typeface="Calibri"/>
                <a:ea typeface="Calibri"/>
                <a:cs typeface="Calibri"/>
              </a:rPr>
              <a:t>Lukita</a:t>
            </a:r>
            <a:r>
              <a:rPr lang="en-US" sz="1000" dirty="0">
                <a:latin typeface="Calibri"/>
                <a:ea typeface="Calibri"/>
                <a:cs typeface="Calibri"/>
              </a:rPr>
              <a:t>, F., </a:t>
            </a:r>
            <a:r>
              <a:rPr lang="en-US" sz="1000" err="1">
                <a:latin typeface="Calibri"/>
                <a:ea typeface="Calibri"/>
                <a:cs typeface="Calibri"/>
              </a:rPr>
              <a:t>Onesis</a:t>
            </a:r>
            <a:r>
              <a:rPr lang="en-US" sz="1000" dirty="0">
                <a:latin typeface="Calibri"/>
                <a:ea typeface="Calibri"/>
                <a:cs typeface="Calibri"/>
              </a:rPr>
              <a:t>, J., Juliana, J. and Amelda </a:t>
            </a:r>
            <a:r>
              <a:rPr lang="en-US" sz="1000" err="1">
                <a:latin typeface="Calibri"/>
                <a:ea typeface="Calibri"/>
                <a:cs typeface="Calibri"/>
              </a:rPr>
              <a:t>Pramezwary</a:t>
            </a:r>
            <a:r>
              <a:rPr lang="en-US" sz="1000" dirty="0">
                <a:latin typeface="Calibri"/>
                <a:ea typeface="Calibri"/>
                <a:cs typeface="Calibri"/>
              </a:rPr>
              <a:t> (2025). Leadership Style and Employee Motivation: Unveiling the Key to Productivity in Fast-Food Restaurants. </a:t>
            </a:r>
            <a:r>
              <a:rPr lang="en-US" sz="1000" i="1" err="1">
                <a:latin typeface="Calibri"/>
                <a:ea typeface="Calibri"/>
                <a:cs typeface="Calibri"/>
              </a:rPr>
              <a:t>Jurnal</a:t>
            </a:r>
            <a:r>
              <a:rPr lang="en-US" sz="1000" i="1" dirty="0">
                <a:latin typeface="Calibri"/>
                <a:ea typeface="Calibri"/>
                <a:cs typeface="Calibri"/>
              </a:rPr>
              <a:t> </a:t>
            </a:r>
            <a:r>
              <a:rPr lang="en-US" sz="1000" i="1" err="1">
                <a:latin typeface="Calibri"/>
                <a:ea typeface="Calibri"/>
                <a:cs typeface="Calibri"/>
              </a:rPr>
              <a:t>Humaniora</a:t>
            </a:r>
            <a:r>
              <a:rPr lang="en-US" sz="1000" i="1" dirty="0">
                <a:latin typeface="Calibri"/>
                <a:ea typeface="Calibri"/>
                <a:cs typeface="Calibri"/>
              </a:rPr>
              <a:t> </a:t>
            </a:r>
            <a:r>
              <a:rPr lang="en-US" sz="1000" i="1" err="1">
                <a:latin typeface="Calibri"/>
                <a:ea typeface="Calibri"/>
                <a:cs typeface="Calibri"/>
              </a:rPr>
              <a:t>Jurnal</a:t>
            </a:r>
            <a:r>
              <a:rPr lang="en-US" sz="1000" i="1" dirty="0">
                <a:latin typeface="Calibri"/>
                <a:ea typeface="Calibri"/>
                <a:cs typeface="Calibri"/>
              </a:rPr>
              <a:t> </a:t>
            </a:r>
            <a:r>
              <a:rPr lang="en-US" sz="1000" i="1" err="1">
                <a:latin typeface="Calibri"/>
                <a:ea typeface="Calibri"/>
                <a:cs typeface="Calibri"/>
              </a:rPr>
              <a:t>Ilmu</a:t>
            </a:r>
            <a:r>
              <a:rPr lang="en-US" sz="1000" i="1" dirty="0">
                <a:latin typeface="Calibri"/>
                <a:ea typeface="Calibri"/>
                <a:cs typeface="Calibri"/>
              </a:rPr>
              <a:t> </a:t>
            </a:r>
            <a:r>
              <a:rPr lang="en-US" sz="1000" i="1" err="1">
                <a:latin typeface="Calibri"/>
                <a:ea typeface="Calibri"/>
                <a:cs typeface="Calibri"/>
              </a:rPr>
              <a:t>Sosial</a:t>
            </a:r>
            <a:r>
              <a:rPr lang="en-US" sz="1000" i="1" dirty="0">
                <a:latin typeface="Calibri"/>
                <a:ea typeface="Calibri"/>
                <a:cs typeface="Calibri"/>
              </a:rPr>
              <a:t> Ekonomi dan Hukum</a:t>
            </a:r>
            <a:r>
              <a:rPr lang="en-US" sz="1000" dirty="0">
                <a:latin typeface="Calibri"/>
                <a:ea typeface="Calibri"/>
                <a:cs typeface="Calibri"/>
              </a:rPr>
              <a:t>, 9(1), pp.22–36. </a:t>
            </a:r>
            <a:r>
              <a:rPr lang="en-US" sz="1000" err="1">
                <a:latin typeface="Calibri"/>
                <a:ea typeface="Calibri"/>
                <a:cs typeface="Calibri"/>
              </a:rPr>
              <a:t>doi:https</a:t>
            </a:r>
            <a:r>
              <a:rPr lang="en-US" sz="1000" dirty="0">
                <a:latin typeface="Calibri"/>
                <a:ea typeface="Calibri"/>
                <a:cs typeface="Calibri"/>
              </a:rPr>
              <a:t>://doi.org/10.30601/humaniora.v9i1.6054.</a:t>
            </a:r>
          </a:p>
          <a:p>
            <a:pPr>
              <a:buNone/>
            </a:pPr>
            <a:r>
              <a:rPr lang="en-US" sz="1000" dirty="0">
                <a:latin typeface="Calibri"/>
                <a:ea typeface="Calibri"/>
                <a:cs typeface="Calibri"/>
              </a:rPr>
              <a:t>Garden, T. (2022). </a:t>
            </a:r>
            <a:r>
              <a:rPr lang="en-US" sz="1000" i="1" dirty="0">
                <a:latin typeface="Calibri"/>
                <a:ea typeface="Calibri"/>
                <a:cs typeface="Calibri"/>
              </a:rPr>
              <a:t>What’s the most important thing when building a great business?</a:t>
            </a:r>
            <a:r>
              <a:rPr lang="en-US" sz="1000" dirty="0">
                <a:latin typeface="Calibri"/>
                <a:ea typeface="Calibri"/>
                <a:cs typeface="Calibri"/>
              </a:rPr>
              <a:t> Talentgarden.com. Available at: </a:t>
            </a:r>
            <a:r>
              <a:rPr lang="en-US" sz="1000" dirty="0">
                <a:latin typeface="Calibri"/>
                <a:ea typeface="Calibri"/>
                <a:cs typeface="Calibri"/>
                <a:hlinkClick r:id="rId10"/>
              </a:rPr>
              <a:t>https://blog.talentgarden.com/en/blog/community/what-most-important-when-building-great-business</a:t>
            </a:r>
            <a:r>
              <a:rPr lang="en-US" sz="1000" dirty="0">
                <a:latin typeface="Calibri"/>
                <a:ea typeface="Calibri"/>
                <a:cs typeface="Calibri"/>
              </a:rPr>
              <a:t> [Accessed 2 Apr. 2026].</a:t>
            </a:r>
          </a:p>
          <a:p>
            <a:pPr>
              <a:buNone/>
            </a:pPr>
            <a:r>
              <a:rPr lang="en-US" sz="1000">
                <a:latin typeface="Calibri"/>
                <a:ea typeface="Calibri"/>
                <a:cs typeface="Calibri"/>
              </a:rPr>
              <a:t>Houlton, C. (2025). </a:t>
            </a:r>
            <a:r>
              <a:rPr lang="en-US" sz="1000" i="1">
                <a:latin typeface="Calibri"/>
                <a:ea typeface="Calibri"/>
                <a:cs typeface="Calibri"/>
              </a:rPr>
              <a:t>Mexican restaurant chain Tortilla delivers record UK profits</a:t>
            </a:r>
            <a:r>
              <a:rPr lang="en-US" sz="1000">
                <a:latin typeface="Calibri"/>
                <a:ea typeface="Calibri"/>
                <a:cs typeface="Calibri"/>
              </a:rPr>
              <a:t>.  The Grocer. Available at: </a:t>
            </a:r>
            <a:r>
              <a:rPr lang="en-US" sz="1000" dirty="0">
                <a:latin typeface="Calibri"/>
                <a:ea typeface="Calibri"/>
                <a:cs typeface="Calibri"/>
                <a:hlinkClick r:id="rId11"/>
              </a:rPr>
              <a:t>https://www.thegrocer.co.uk/news/mexican-restaurant-chain-tortilla-delivers-record-uk-profits/710007.article</a:t>
            </a:r>
            <a:r>
              <a:rPr lang="en-US" sz="1000" dirty="0">
                <a:latin typeface="Calibri"/>
                <a:ea typeface="Calibri"/>
                <a:cs typeface="Calibri"/>
              </a:rPr>
              <a:t>.</a:t>
            </a:r>
          </a:p>
          <a:p>
            <a:pPr>
              <a:buNone/>
            </a:pPr>
            <a:r>
              <a:rPr lang="en-US" sz="1000">
                <a:latin typeface="Calibri"/>
                <a:ea typeface="Calibri"/>
                <a:cs typeface="Calibri"/>
              </a:rPr>
              <a:t>Human Foods Program (2024). </a:t>
            </a:r>
            <a:r>
              <a:rPr lang="en-US" sz="1000" i="1">
                <a:latin typeface="Calibri"/>
                <a:ea typeface="Calibri"/>
                <a:cs typeface="Calibri"/>
              </a:rPr>
              <a:t>Menu Labeling Requirements</a:t>
            </a:r>
            <a:r>
              <a:rPr lang="en-US" sz="1000">
                <a:latin typeface="Calibri"/>
                <a:ea typeface="Calibri"/>
                <a:cs typeface="Calibri"/>
              </a:rPr>
              <a:t>. U.S. Food and Drug Administration. Available at: </a:t>
            </a:r>
            <a:r>
              <a:rPr lang="en-US" sz="1000" dirty="0">
                <a:latin typeface="Calibri"/>
                <a:ea typeface="Calibri"/>
                <a:cs typeface="Calibri"/>
                <a:hlinkClick r:id="rId12"/>
              </a:rPr>
              <a:t>https://www.fda.gov/food/nutrition-food-labeling-and-critical-foods/menu-labeling-requirements</a:t>
            </a:r>
            <a:r>
              <a:rPr lang="en-US" sz="1000" dirty="0">
                <a:latin typeface="Calibri"/>
                <a:ea typeface="Calibri"/>
                <a:cs typeface="Calibri"/>
              </a:rPr>
              <a:t>.</a:t>
            </a:r>
          </a:p>
          <a:p>
            <a:pPr>
              <a:buNone/>
            </a:pPr>
            <a:r>
              <a:rPr lang="en-US" sz="1000">
                <a:latin typeface="Calibri"/>
                <a:ea typeface="Calibri"/>
                <a:cs typeface="Calibri"/>
              </a:rPr>
              <a:t>Investing.com (2025). </a:t>
            </a:r>
            <a:r>
              <a:rPr lang="en-US" sz="1000" i="1">
                <a:latin typeface="Calibri"/>
                <a:ea typeface="Calibri"/>
                <a:cs typeface="Calibri"/>
              </a:rPr>
              <a:t>Yum! Brands’ SWOT analysis: fast-food giant’s stock faces mixed outlook</a:t>
            </a:r>
            <a:r>
              <a:rPr lang="en-US" sz="1000">
                <a:latin typeface="Calibri"/>
                <a:ea typeface="Calibri"/>
                <a:cs typeface="Calibri"/>
              </a:rPr>
              <a:t>. Investing.com. Available at: </a:t>
            </a:r>
            <a:r>
              <a:rPr lang="en-US" sz="1000" dirty="0">
                <a:latin typeface="Calibri"/>
                <a:ea typeface="Calibri"/>
                <a:cs typeface="Calibri"/>
                <a:hlinkClick r:id="rId13"/>
              </a:rPr>
              <a:t>https://www.investing.com/news/swot-analysis/yum-brands-swot-analysis-fastfood-giants-stock-faces-mixed-outlook-93CH-4242977</a:t>
            </a:r>
            <a:r>
              <a:rPr lang="en-US" sz="1000" dirty="0">
                <a:latin typeface="Calibri"/>
                <a:ea typeface="Calibri"/>
                <a:cs typeface="Calibri"/>
              </a:rPr>
              <a:t>.</a:t>
            </a:r>
          </a:p>
          <a:p>
            <a:pPr>
              <a:buNone/>
            </a:pPr>
            <a:r>
              <a:rPr lang="en-US" sz="1000">
                <a:latin typeface="Calibri"/>
                <a:ea typeface="Calibri"/>
                <a:cs typeface="Calibri"/>
              </a:rPr>
              <a:t>Jurevicius, O. (2023). </a:t>
            </a:r>
            <a:r>
              <a:rPr lang="en-US" sz="1000" i="1">
                <a:latin typeface="Calibri"/>
                <a:ea typeface="Calibri"/>
                <a:cs typeface="Calibri"/>
              </a:rPr>
              <a:t>Taco Bell SWOT analysis 2023 - SM Insight</a:t>
            </a:r>
            <a:r>
              <a:rPr lang="en-US" sz="1000">
                <a:latin typeface="Calibri"/>
                <a:ea typeface="Calibri"/>
                <a:cs typeface="Calibri"/>
              </a:rPr>
              <a:t>.  Strategic Management Insight. Available at: </a:t>
            </a:r>
            <a:r>
              <a:rPr lang="en-US" sz="1000" dirty="0">
                <a:latin typeface="Calibri"/>
                <a:ea typeface="Calibri"/>
                <a:cs typeface="Calibri"/>
                <a:hlinkClick r:id="rId14"/>
              </a:rPr>
              <a:t>https://strategicmanagementinsight.com/swot-analyses/taco-bell-swot-analysis/</a:t>
            </a:r>
            <a:r>
              <a:rPr lang="en-US" sz="1000" dirty="0">
                <a:latin typeface="Calibri"/>
                <a:ea typeface="Calibri"/>
                <a:cs typeface="Calibri"/>
              </a:rPr>
              <a:t>.</a:t>
            </a:r>
          </a:p>
          <a:p>
            <a:pPr marL="0" indent="0">
              <a:buNone/>
            </a:pPr>
            <a:endParaRPr lang="en-US"/>
          </a:p>
        </p:txBody>
      </p:sp>
    </p:spTree>
    <p:extLst>
      <p:ext uri="{BB962C8B-B14F-4D97-AF65-F5344CB8AC3E}">
        <p14:creationId xmlns:p14="http://schemas.microsoft.com/office/powerpoint/2010/main" val="3841549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E3C8-FC53-ECDF-E3ED-271C1E078D2A}"/>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6F8A972D-BE11-78D0-6F4F-C593923CF417}"/>
              </a:ext>
            </a:extLst>
          </p:cNvPr>
          <p:cNvSpPr>
            <a:spLocks noGrp="1"/>
          </p:cNvSpPr>
          <p:nvPr>
            <p:ph idx="1"/>
          </p:nvPr>
        </p:nvSpPr>
        <p:spPr>
          <a:xfrm>
            <a:off x="195550" y="1825625"/>
            <a:ext cx="11911069" cy="4351338"/>
          </a:xfrm>
        </p:spPr>
        <p:txBody>
          <a:bodyPr vert="horz" lIns="91440" tIns="45720" rIns="91440" bIns="45720" rtlCol="0" anchor="t">
            <a:noAutofit/>
          </a:bodyPr>
          <a:lstStyle/>
          <a:p>
            <a:pPr>
              <a:buNone/>
            </a:pPr>
            <a:r>
              <a:rPr lang="en-US" sz="900" dirty="0">
                <a:latin typeface="20"/>
                <a:ea typeface="Calibri"/>
                <a:cs typeface="Calibri"/>
              </a:rPr>
              <a:t>Kerzman, L. (2019). </a:t>
            </a:r>
            <a:r>
              <a:rPr lang="en-US" sz="900" i="1" dirty="0">
                <a:latin typeface="20"/>
                <a:ea typeface="Calibri"/>
                <a:cs typeface="Calibri"/>
              </a:rPr>
              <a:t>Fast-food restaurants struggle to retain employees | The Volante</a:t>
            </a:r>
            <a:r>
              <a:rPr lang="en-US" sz="900" dirty="0">
                <a:latin typeface="20"/>
                <a:ea typeface="Calibri"/>
                <a:cs typeface="Calibri"/>
              </a:rPr>
              <a:t>.  The Volante. Available at: </a:t>
            </a:r>
            <a:r>
              <a:rPr lang="en-US" sz="900" dirty="0">
                <a:latin typeface="20"/>
                <a:ea typeface="Calibri"/>
                <a:cs typeface="Calibri"/>
                <a:hlinkClick r:id="rId2"/>
              </a:rPr>
              <a:t>https://volanteonline.com/2019/10/fast-food-restaurants-struggle-to-retain-employees/</a:t>
            </a:r>
            <a:r>
              <a:rPr lang="en-US" sz="900" dirty="0">
                <a:latin typeface="20"/>
                <a:ea typeface="Calibri"/>
                <a:cs typeface="Calibri"/>
              </a:rPr>
              <a:t>.</a:t>
            </a:r>
          </a:p>
          <a:p>
            <a:pPr>
              <a:buNone/>
            </a:pPr>
            <a:r>
              <a:rPr lang="en-US" sz="900" dirty="0">
                <a:latin typeface="20"/>
                <a:ea typeface="Calibri"/>
                <a:cs typeface="Calibri"/>
              </a:rPr>
              <a:t>Lins, M., </a:t>
            </a:r>
            <a:r>
              <a:rPr lang="en-US" sz="900" dirty="0" err="1">
                <a:latin typeface="20"/>
                <a:ea typeface="Calibri"/>
                <a:cs typeface="Calibri"/>
              </a:rPr>
              <a:t>Puppin</a:t>
            </a:r>
            <a:r>
              <a:rPr lang="en-US" sz="900" dirty="0">
                <a:latin typeface="20"/>
                <a:ea typeface="Calibri"/>
                <a:cs typeface="Calibri"/>
              </a:rPr>
              <a:t> Zandonadi, R., Raposo, A. and </a:t>
            </a:r>
            <a:r>
              <a:rPr lang="en-US" sz="900" dirty="0" err="1">
                <a:latin typeface="20"/>
                <a:ea typeface="Calibri"/>
                <a:cs typeface="Calibri"/>
              </a:rPr>
              <a:t>Ginani</a:t>
            </a:r>
            <a:r>
              <a:rPr lang="en-US" sz="900" dirty="0">
                <a:latin typeface="20"/>
                <a:ea typeface="Calibri"/>
                <a:cs typeface="Calibri"/>
              </a:rPr>
              <a:t>, V.C. (2021). Food Waste on Foodservice: an Overview through the Perspective of Sustainable Dimensions. </a:t>
            </a:r>
            <a:r>
              <a:rPr lang="en-US" sz="900" i="1" dirty="0">
                <a:latin typeface="20"/>
                <a:ea typeface="Calibri"/>
                <a:cs typeface="Calibri"/>
              </a:rPr>
              <a:t>Foods</a:t>
            </a:r>
            <a:r>
              <a:rPr lang="en-US" sz="900" dirty="0">
                <a:latin typeface="20"/>
                <a:ea typeface="Calibri"/>
                <a:cs typeface="Calibri"/>
              </a:rPr>
              <a:t>, 10(6), p.1175. </a:t>
            </a:r>
            <a:r>
              <a:rPr lang="en-US" sz="900" dirty="0">
                <a:latin typeface="20"/>
                <a:ea typeface="Calibri"/>
                <a:cs typeface="Calibri"/>
                <a:hlinkClick r:id="rId3"/>
              </a:rPr>
              <a:t>https://doi.org/10.3390/foods10061175</a:t>
            </a:r>
            <a:r>
              <a:rPr lang="en-US" sz="900" dirty="0">
                <a:latin typeface="20"/>
                <a:ea typeface="Calibri"/>
                <a:cs typeface="Calibri"/>
              </a:rPr>
              <a:t> </a:t>
            </a:r>
          </a:p>
          <a:p>
            <a:pPr>
              <a:buNone/>
            </a:pPr>
            <a:r>
              <a:rPr lang="en-US" sz="900" dirty="0">
                <a:latin typeface="20"/>
                <a:ea typeface="Calibri"/>
                <a:cs typeface="Calibri"/>
              </a:rPr>
              <a:t>Miller , K. (2022). </a:t>
            </a:r>
            <a:r>
              <a:rPr lang="en-US" sz="900" i="1" dirty="0">
                <a:latin typeface="20"/>
                <a:ea typeface="Calibri"/>
                <a:cs typeface="Calibri"/>
              </a:rPr>
              <a:t>An expounding and astute PESTLE analysis of Taco Bell</a:t>
            </a:r>
            <a:r>
              <a:rPr lang="en-US" sz="900" dirty="0">
                <a:latin typeface="20"/>
                <a:ea typeface="Calibri"/>
                <a:cs typeface="Calibri"/>
              </a:rPr>
              <a:t>.  </a:t>
            </a:r>
            <a:r>
              <a:rPr lang="en-US" sz="900" dirty="0" err="1">
                <a:latin typeface="20"/>
                <a:ea typeface="Calibri"/>
                <a:cs typeface="Calibri"/>
              </a:rPr>
              <a:t>Crowjack</a:t>
            </a:r>
            <a:r>
              <a:rPr lang="en-US" sz="900" dirty="0">
                <a:latin typeface="20"/>
                <a:ea typeface="Calibri"/>
                <a:cs typeface="Calibri"/>
              </a:rPr>
              <a:t>. Available at: </a:t>
            </a:r>
            <a:r>
              <a:rPr lang="en-US" sz="900" dirty="0">
                <a:latin typeface="20"/>
                <a:ea typeface="Calibri"/>
                <a:cs typeface="Calibri"/>
                <a:hlinkClick r:id="rId4"/>
              </a:rPr>
              <a:t>https://crowjack.com/pestle-analysis/tacobell</a:t>
            </a:r>
            <a:r>
              <a:rPr lang="en-US" sz="900" dirty="0">
                <a:latin typeface="20"/>
                <a:ea typeface="Calibri"/>
                <a:cs typeface="Calibri"/>
              </a:rPr>
              <a:t>.</a:t>
            </a:r>
          </a:p>
          <a:p>
            <a:pPr>
              <a:buNone/>
            </a:pPr>
            <a:r>
              <a:rPr lang="en-US" sz="900">
                <a:latin typeface="20"/>
                <a:ea typeface="Calibri"/>
                <a:cs typeface="Calibri"/>
              </a:rPr>
              <a:t>Minder, K. (2023). </a:t>
            </a:r>
            <a:r>
              <a:rPr lang="en-US" sz="900" i="1">
                <a:latin typeface="20"/>
                <a:ea typeface="Calibri"/>
                <a:cs typeface="Calibri"/>
              </a:rPr>
              <a:t>Threat Data Feeds and Threat Intelligence Are Not the Same Thing</a:t>
            </a:r>
            <a:r>
              <a:rPr lang="en-US" sz="900">
                <a:latin typeface="20"/>
                <a:ea typeface="Calibri"/>
                <a:cs typeface="Calibri"/>
              </a:rPr>
              <a:t>. </a:t>
            </a:r>
            <a:r>
              <a:rPr lang="en-US" sz="900" dirty="0">
                <a:latin typeface="20"/>
                <a:ea typeface="Calibri"/>
                <a:cs typeface="Calibri"/>
                <a:hlinkClick r:id="rId5"/>
              </a:rPr>
              <a:t>www.darkreading.com</a:t>
            </a:r>
            <a:r>
              <a:rPr lang="en-US" sz="900">
                <a:latin typeface="20"/>
                <a:ea typeface="Calibri"/>
                <a:cs typeface="Calibri"/>
              </a:rPr>
              <a:t>. Available at: </a:t>
            </a:r>
            <a:r>
              <a:rPr lang="en-US" sz="900" dirty="0">
                <a:latin typeface="20"/>
                <a:ea typeface="Calibri"/>
                <a:cs typeface="Calibri"/>
                <a:hlinkClick r:id="rId6"/>
              </a:rPr>
              <a:t>https://www.darkreading.com/threat-intelligence/threat-data-feeds-and-threat-intelligence-are-not-same-thing</a:t>
            </a:r>
            <a:r>
              <a:rPr lang="en-US" sz="900" dirty="0">
                <a:latin typeface="20"/>
                <a:ea typeface="Calibri"/>
                <a:cs typeface="Calibri"/>
              </a:rPr>
              <a:t>.</a:t>
            </a:r>
          </a:p>
          <a:p>
            <a:pPr>
              <a:buNone/>
            </a:pPr>
            <a:r>
              <a:rPr lang="en-US" sz="900" dirty="0">
                <a:latin typeface="20"/>
                <a:ea typeface="Calibri"/>
                <a:cs typeface="Calibri"/>
              </a:rPr>
              <a:t>Morris, R. (2026). </a:t>
            </a:r>
            <a:r>
              <a:rPr lang="en-US" sz="900" i="1" dirty="0">
                <a:latin typeface="20"/>
                <a:ea typeface="Calibri"/>
                <a:cs typeface="Calibri"/>
              </a:rPr>
              <a:t>It’s time to </a:t>
            </a:r>
            <a:r>
              <a:rPr lang="en-US" sz="900" i="1" dirty="0" err="1">
                <a:latin typeface="20"/>
                <a:ea typeface="Calibri"/>
                <a:cs typeface="Calibri"/>
              </a:rPr>
              <a:t>maximise</a:t>
            </a:r>
            <a:r>
              <a:rPr lang="en-US" sz="900" i="1" dirty="0">
                <a:latin typeface="20"/>
                <a:ea typeface="Calibri"/>
                <a:cs typeface="Calibri"/>
              </a:rPr>
              <a:t> the opportunities</a:t>
            </a:r>
            <a:r>
              <a:rPr lang="en-US" sz="900" dirty="0">
                <a:latin typeface="20"/>
                <a:ea typeface="Calibri"/>
                <a:cs typeface="Calibri"/>
              </a:rPr>
              <a:t>.  Themj.co.uk. Available at: </a:t>
            </a:r>
            <a:r>
              <a:rPr lang="en-US" sz="900" dirty="0">
                <a:latin typeface="20"/>
                <a:ea typeface="Calibri"/>
                <a:cs typeface="Calibri"/>
                <a:hlinkClick r:id="rId7"/>
              </a:rPr>
              <a:t>https://www.themj.co.uk/maximise-opportunities</a:t>
            </a:r>
            <a:r>
              <a:rPr lang="en-US" sz="900" dirty="0">
                <a:latin typeface="20"/>
                <a:ea typeface="Calibri"/>
                <a:cs typeface="Calibri"/>
              </a:rPr>
              <a:t> [Accessed 21 Apr. 2026].</a:t>
            </a:r>
          </a:p>
          <a:p>
            <a:pPr>
              <a:buNone/>
            </a:pPr>
            <a:r>
              <a:rPr lang="en-US" sz="900">
                <a:latin typeface="20"/>
                <a:ea typeface="Calibri"/>
                <a:cs typeface="Calibri"/>
              </a:rPr>
              <a:t>Pereira, D. (2025). </a:t>
            </a:r>
            <a:r>
              <a:rPr lang="en-US" sz="900" i="1">
                <a:latin typeface="20"/>
                <a:ea typeface="Calibri"/>
                <a:cs typeface="Calibri"/>
              </a:rPr>
              <a:t>Taco Bell Target Market Analysis</a:t>
            </a:r>
            <a:r>
              <a:rPr lang="en-US" sz="900">
                <a:latin typeface="20"/>
                <a:ea typeface="Calibri"/>
                <a:cs typeface="Calibri"/>
              </a:rPr>
              <a:t>. Business Model Analyst. Available at: </a:t>
            </a:r>
            <a:r>
              <a:rPr lang="en-US" sz="900" dirty="0">
                <a:latin typeface="20"/>
                <a:ea typeface="Calibri"/>
                <a:cs typeface="Calibri"/>
                <a:hlinkClick r:id="rId8"/>
              </a:rPr>
              <a:t>https://businessmodelanalyst.com/taco-bell-target-market-analysis/</a:t>
            </a:r>
            <a:r>
              <a:rPr lang="en-US" sz="900" dirty="0">
                <a:latin typeface="20"/>
                <a:ea typeface="Calibri"/>
                <a:cs typeface="Calibri"/>
              </a:rPr>
              <a:t>.</a:t>
            </a:r>
          </a:p>
          <a:p>
            <a:pPr>
              <a:buNone/>
            </a:pPr>
            <a:r>
              <a:rPr lang="en-US" sz="900" dirty="0" err="1">
                <a:latin typeface="20"/>
                <a:ea typeface="Calibri"/>
                <a:cs typeface="Calibri"/>
              </a:rPr>
              <a:t>Peterdy</a:t>
            </a:r>
            <a:r>
              <a:rPr lang="en-US" sz="900" dirty="0">
                <a:latin typeface="20"/>
                <a:ea typeface="Calibri"/>
                <a:cs typeface="Calibri"/>
              </a:rPr>
              <a:t>, K. (2022). </a:t>
            </a:r>
            <a:r>
              <a:rPr lang="en-US" sz="900" i="1" dirty="0">
                <a:latin typeface="20"/>
                <a:ea typeface="Calibri"/>
                <a:cs typeface="Calibri"/>
              </a:rPr>
              <a:t>SWOT analysis</a:t>
            </a:r>
            <a:r>
              <a:rPr lang="en-US" sz="900" dirty="0">
                <a:latin typeface="20"/>
                <a:ea typeface="Calibri"/>
                <a:cs typeface="Calibri"/>
              </a:rPr>
              <a:t>. Corporate Finance Institute. Available at: </a:t>
            </a:r>
            <a:r>
              <a:rPr lang="en-US" sz="900" dirty="0">
                <a:latin typeface="20"/>
                <a:ea typeface="Calibri"/>
                <a:cs typeface="Calibri"/>
                <a:hlinkClick r:id="rId9"/>
              </a:rPr>
              <a:t>https://corporatefinanceinstitute.com/resources/management/swot-analysis/</a:t>
            </a:r>
            <a:r>
              <a:rPr lang="en-US" sz="900" dirty="0">
                <a:latin typeface="20"/>
                <a:ea typeface="Calibri"/>
                <a:cs typeface="Calibri"/>
              </a:rPr>
              <a:t>.</a:t>
            </a:r>
          </a:p>
          <a:p>
            <a:pPr>
              <a:buNone/>
            </a:pPr>
            <a:r>
              <a:rPr lang="en-US" sz="900">
                <a:latin typeface="20"/>
                <a:ea typeface="Calibri"/>
                <a:cs typeface="Calibri"/>
              </a:rPr>
              <a:t>Shah, K. (2026). </a:t>
            </a:r>
            <a:r>
              <a:rPr lang="en-US" sz="900" i="1">
                <a:latin typeface="20"/>
                <a:ea typeface="Calibri"/>
                <a:cs typeface="Calibri"/>
              </a:rPr>
              <a:t>Fast food favourites: Which QSR brands come out on top with UK consumers?</a:t>
            </a:r>
            <a:r>
              <a:rPr lang="en-US" sz="900">
                <a:latin typeface="20"/>
                <a:ea typeface="Calibri"/>
                <a:cs typeface="Calibri"/>
              </a:rPr>
              <a:t> Yougov.com. Available at: </a:t>
            </a:r>
            <a:r>
              <a:rPr lang="en-US" sz="900" dirty="0">
                <a:latin typeface="20"/>
                <a:ea typeface="Calibri"/>
                <a:cs typeface="Calibri"/>
                <a:hlinkClick r:id="rId10"/>
              </a:rPr>
              <a:t>https://yougov.com/en-gb/articles/54535-fast-food-favourites-which-qsr-brands-come-out-on-top-with-uk-consumers</a:t>
            </a:r>
            <a:r>
              <a:rPr lang="en-US" sz="900" dirty="0">
                <a:latin typeface="20"/>
                <a:ea typeface="Calibri"/>
                <a:cs typeface="Calibri"/>
              </a:rPr>
              <a:t>.</a:t>
            </a:r>
          </a:p>
          <a:p>
            <a:pPr>
              <a:buNone/>
            </a:pPr>
            <a:r>
              <a:rPr lang="en-US" sz="1200">
                <a:latin typeface="20"/>
                <a:ea typeface="Calibri"/>
                <a:cs typeface="Times New Roman"/>
              </a:rPr>
              <a:t>Sullivan, E. (2020). </a:t>
            </a:r>
            <a:r>
              <a:rPr lang="en-US" sz="1200" i="1">
                <a:latin typeface="20"/>
                <a:ea typeface="Calibri"/>
                <a:cs typeface="Times New Roman"/>
              </a:rPr>
              <a:t>The Marketing Genius of Taco Bell</a:t>
            </a:r>
            <a:r>
              <a:rPr lang="en-US" sz="1200">
                <a:latin typeface="20"/>
                <a:ea typeface="Calibri"/>
                <a:cs typeface="Times New Roman"/>
              </a:rPr>
              <a:t>. [online] Medium. Available at: </a:t>
            </a:r>
            <a:r>
              <a:rPr lang="en-US" sz="1200" dirty="0">
                <a:latin typeface="20"/>
                <a:ea typeface="Calibri"/>
                <a:cs typeface="Times New Roman"/>
                <a:hlinkClick r:id="rId11"/>
              </a:rPr>
              <a:t>https://emilyrosesullivan1.medium.com/the-marketing-genius-of-taco-bell-6bc939d365e4</a:t>
            </a:r>
            <a:r>
              <a:rPr lang="en-US" sz="1200" dirty="0">
                <a:latin typeface="20"/>
                <a:ea typeface="Calibri"/>
                <a:cs typeface="Times New Roman"/>
              </a:rPr>
              <a:t>.</a:t>
            </a:r>
            <a:endParaRPr lang="en-US">
              <a:latin typeface="20"/>
            </a:endParaRPr>
          </a:p>
          <a:p>
            <a:pPr>
              <a:buNone/>
            </a:pPr>
            <a:r>
              <a:rPr lang="en-US" sz="900">
                <a:latin typeface="20"/>
                <a:ea typeface="Calibri"/>
                <a:cs typeface="Calibri"/>
              </a:rPr>
              <a:t>Suppa, C.J. (2025). </a:t>
            </a:r>
            <a:r>
              <a:rPr lang="en-US" sz="900" i="1">
                <a:latin typeface="20"/>
                <a:ea typeface="Calibri"/>
                <a:cs typeface="Calibri"/>
              </a:rPr>
              <a:t>Is Taco Bell Affordable?</a:t>
            </a:r>
            <a:r>
              <a:rPr lang="en-US" sz="900">
                <a:latin typeface="20"/>
                <a:ea typeface="Calibri"/>
                <a:cs typeface="Calibri"/>
              </a:rPr>
              <a:t> Food Republic. Available at: </a:t>
            </a:r>
            <a:r>
              <a:rPr lang="en-US" sz="900" dirty="0">
                <a:latin typeface="20"/>
                <a:ea typeface="Calibri"/>
                <a:cs typeface="Calibri"/>
                <a:hlinkClick r:id="rId12"/>
              </a:rPr>
              <a:t>https://www.foodrepublic.com/1792560/why-taco-bell-so-affordable/</a:t>
            </a:r>
            <a:r>
              <a:rPr lang="en-US" sz="900" dirty="0">
                <a:latin typeface="20"/>
                <a:ea typeface="Calibri"/>
                <a:cs typeface="Calibri"/>
              </a:rPr>
              <a:t>.</a:t>
            </a:r>
          </a:p>
          <a:p>
            <a:pPr>
              <a:buNone/>
            </a:pPr>
            <a:r>
              <a:rPr lang="en-US" sz="900">
                <a:latin typeface="20"/>
                <a:ea typeface="Calibri"/>
                <a:cs typeface="Calibri"/>
              </a:rPr>
              <a:t>Taco Bell (2026). </a:t>
            </a:r>
            <a:r>
              <a:rPr lang="en-US" sz="900" i="1">
                <a:latin typeface="20"/>
                <a:ea typeface="Calibri"/>
                <a:cs typeface="Calibri"/>
              </a:rPr>
              <a:t>Taco Bell | Taco Bell UK - Live Más</a:t>
            </a:r>
            <a:r>
              <a:rPr lang="en-US" sz="900">
                <a:latin typeface="20"/>
                <a:ea typeface="Calibri"/>
                <a:cs typeface="Calibri"/>
              </a:rPr>
              <a:t>. Taco Bell. Available at: </a:t>
            </a:r>
            <a:r>
              <a:rPr lang="en-US" sz="900" dirty="0">
                <a:latin typeface="20"/>
                <a:ea typeface="Calibri"/>
                <a:cs typeface="Calibri"/>
                <a:hlinkClick r:id="rId13"/>
              </a:rPr>
              <a:t>https://www.tacobell.co.uk/</a:t>
            </a:r>
            <a:r>
              <a:rPr lang="en-US" sz="900" dirty="0">
                <a:latin typeface="20"/>
                <a:ea typeface="Calibri"/>
                <a:cs typeface="Calibri"/>
              </a:rPr>
              <a:t>.</a:t>
            </a:r>
          </a:p>
          <a:p>
            <a:pPr>
              <a:buNone/>
            </a:pPr>
            <a:r>
              <a:rPr lang="en-US" sz="900">
                <a:latin typeface="20"/>
                <a:ea typeface="Calibri"/>
                <a:cs typeface="Calibri"/>
              </a:rPr>
              <a:t>Taylor, K. (2017). </a:t>
            </a:r>
            <a:r>
              <a:rPr lang="en-US" sz="900" i="1">
                <a:latin typeface="20"/>
                <a:ea typeface="Calibri"/>
                <a:cs typeface="Calibri"/>
              </a:rPr>
              <a:t>We visited Taco Bell’s headquarters where employees get to try new menu items before anyone else does</a:t>
            </a:r>
            <a:r>
              <a:rPr lang="en-US" sz="900">
                <a:latin typeface="20"/>
                <a:ea typeface="Calibri"/>
                <a:cs typeface="Calibri"/>
              </a:rPr>
              <a:t>. Business Insider. Available at: </a:t>
            </a:r>
            <a:r>
              <a:rPr lang="en-US" sz="900" dirty="0">
                <a:latin typeface="20"/>
                <a:ea typeface="Calibri"/>
                <a:cs typeface="Calibri"/>
                <a:hlinkClick r:id="rId14"/>
              </a:rPr>
              <a:t>https://www.businessinsider.com/taco-bell-headquarters-tour-2017-4</a:t>
            </a:r>
            <a:r>
              <a:rPr lang="en-US" sz="900" dirty="0">
                <a:latin typeface="20"/>
                <a:ea typeface="Calibri"/>
                <a:cs typeface="Calibri"/>
              </a:rPr>
              <a:t>.</a:t>
            </a:r>
          </a:p>
          <a:p>
            <a:pPr>
              <a:buNone/>
            </a:pPr>
            <a:r>
              <a:rPr lang="en-US" sz="900" dirty="0">
                <a:latin typeface="20"/>
                <a:ea typeface="Calibri"/>
                <a:cs typeface="Calibri"/>
              </a:rPr>
              <a:t>Team, M.S. (2025). </a:t>
            </a:r>
            <a:r>
              <a:rPr lang="en-US" sz="900" i="1" dirty="0">
                <a:latin typeface="20"/>
                <a:ea typeface="Calibri"/>
                <a:cs typeface="Calibri"/>
              </a:rPr>
              <a:t>Taco Bell Porter Five Forces Analysis</a:t>
            </a:r>
            <a:r>
              <a:rPr lang="en-US" sz="900" dirty="0">
                <a:latin typeface="20"/>
                <a:ea typeface="Calibri"/>
                <a:cs typeface="Calibri"/>
              </a:rPr>
              <a:t>. MBA </a:t>
            </a:r>
            <a:r>
              <a:rPr lang="en-US" sz="900" dirty="0" err="1">
                <a:latin typeface="20"/>
                <a:ea typeface="Calibri"/>
                <a:cs typeface="Calibri"/>
              </a:rPr>
              <a:t>Skool</a:t>
            </a:r>
            <a:r>
              <a:rPr lang="en-US" sz="900" dirty="0">
                <a:latin typeface="20"/>
                <a:ea typeface="Calibri"/>
                <a:cs typeface="Calibri"/>
              </a:rPr>
              <a:t>. Available at: </a:t>
            </a:r>
            <a:r>
              <a:rPr lang="en-US" sz="900" dirty="0">
                <a:latin typeface="20"/>
                <a:ea typeface="Calibri"/>
                <a:cs typeface="Calibri"/>
                <a:hlinkClick r:id="rId15"/>
              </a:rPr>
              <a:t>https://www.mbaskool.com/five-forces-analysis/companies/18330-taco-bell.html</a:t>
            </a:r>
            <a:r>
              <a:rPr lang="en-US" sz="900" dirty="0">
                <a:latin typeface="20"/>
                <a:ea typeface="Calibri"/>
                <a:cs typeface="Calibri"/>
              </a:rPr>
              <a:t>.</a:t>
            </a:r>
          </a:p>
          <a:p>
            <a:pPr>
              <a:buNone/>
            </a:pPr>
            <a:r>
              <a:rPr lang="en-US" sz="900">
                <a:latin typeface="20"/>
                <a:ea typeface="Calibri"/>
                <a:cs typeface="Calibri"/>
              </a:rPr>
              <a:t>The Office Microwave - Lunch Reviews (2021). </a:t>
            </a:r>
            <a:r>
              <a:rPr lang="en-US" sz="900" i="1">
                <a:latin typeface="20"/>
                <a:ea typeface="Calibri"/>
                <a:cs typeface="Calibri"/>
              </a:rPr>
              <a:t>Taco Bell’s dollar menu-- Cheesy Bean and Rice Burrito Review: Eat or Avoid?</a:t>
            </a:r>
            <a:r>
              <a:rPr lang="en-US" sz="900">
                <a:latin typeface="20"/>
                <a:ea typeface="Calibri"/>
                <a:cs typeface="Calibri"/>
              </a:rPr>
              <a:t>  YouTube. Available at: </a:t>
            </a:r>
            <a:r>
              <a:rPr lang="en-US" sz="900" dirty="0">
                <a:latin typeface="20"/>
                <a:ea typeface="Calibri"/>
                <a:cs typeface="Calibri"/>
                <a:hlinkClick r:id="rId16"/>
              </a:rPr>
              <a:t>https://www.youtube.com/watch?v=FiPvqD9MxTo</a:t>
            </a:r>
            <a:r>
              <a:rPr lang="en-US" sz="900">
                <a:latin typeface="20"/>
                <a:ea typeface="Calibri"/>
                <a:cs typeface="Calibri"/>
              </a:rPr>
              <a:t> [Accessed 21 Apr. 2026].</a:t>
            </a:r>
          </a:p>
          <a:p>
            <a:pPr>
              <a:buNone/>
            </a:pPr>
            <a:r>
              <a:rPr lang="en-US" sz="900" dirty="0">
                <a:latin typeface="20"/>
                <a:ea typeface="Calibri"/>
                <a:cs typeface="Calibri"/>
              </a:rPr>
              <a:t>Trust Payments (2025). </a:t>
            </a:r>
            <a:r>
              <a:rPr lang="en-US" sz="900" i="1" dirty="0">
                <a:latin typeface="20"/>
                <a:ea typeface="Calibri"/>
                <a:cs typeface="Calibri"/>
              </a:rPr>
              <a:t>The rise of self-ordering in </a:t>
            </a:r>
            <a:r>
              <a:rPr lang="en-US" sz="900" i="1" dirty="0" err="1">
                <a:latin typeface="20"/>
                <a:ea typeface="Calibri"/>
                <a:cs typeface="Calibri"/>
              </a:rPr>
              <a:t>hospitality</a:t>
            </a:r>
            <a:r>
              <a:rPr lang="en-US" sz="900" dirty="0" err="1">
                <a:latin typeface="20"/>
                <a:ea typeface="Calibri"/>
                <a:cs typeface="Calibri"/>
              </a:rPr>
              <a:t>.Trust</a:t>
            </a:r>
            <a:r>
              <a:rPr lang="en-US" sz="900" dirty="0">
                <a:latin typeface="20"/>
                <a:ea typeface="Calibri"/>
                <a:cs typeface="Calibri"/>
              </a:rPr>
              <a:t> Payments. Available at: </a:t>
            </a:r>
            <a:r>
              <a:rPr lang="en-US" sz="900" dirty="0">
                <a:latin typeface="20"/>
                <a:ea typeface="Calibri"/>
                <a:cs typeface="Calibri"/>
                <a:hlinkClick r:id="rId17"/>
              </a:rPr>
              <a:t>https://www.trustpayments.com/blog/the-rise-of-self-ordering-in-hospitality/</a:t>
            </a:r>
            <a:r>
              <a:rPr lang="en-US" sz="900" dirty="0">
                <a:latin typeface="20"/>
                <a:ea typeface="Calibri"/>
                <a:cs typeface="Calibri"/>
              </a:rPr>
              <a:t>.</a:t>
            </a:r>
          </a:p>
          <a:p>
            <a:pPr>
              <a:buNone/>
            </a:pPr>
            <a:r>
              <a:rPr lang="en-US" sz="900">
                <a:latin typeface="20"/>
                <a:ea typeface="Calibri"/>
                <a:cs typeface="Calibri"/>
              </a:rPr>
              <a:t>Wise, H. (2025). </a:t>
            </a:r>
            <a:r>
              <a:rPr lang="en-US" sz="900" i="1">
                <a:latin typeface="20"/>
                <a:ea typeface="Calibri"/>
                <a:cs typeface="Calibri"/>
              </a:rPr>
              <a:t>Burrito seller Tortilla Mexican Grill enjoys rebound in UK trade</a:t>
            </a:r>
            <a:r>
              <a:rPr lang="en-US" sz="900">
                <a:latin typeface="20"/>
                <a:ea typeface="Calibri"/>
                <a:cs typeface="Calibri"/>
              </a:rPr>
              <a:t>.  This is Money. Available at: </a:t>
            </a:r>
            <a:r>
              <a:rPr lang="en-US" sz="900" dirty="0">
                <a:latin typeface="20"/>
                <a:ea typeface="Calibri"/>
                <a:cs typeface="Calibri"/>
                <a:hlinkClick r:id="rId18"/>
              </a:rPr>
              <a:t>https://www.thisismoney.co.uk/money/markets/article-14734621/Burrito-seller-Tortilla-Mexican-Grill-enjoys-rebound-UK-trade.html</a:t>
            </a:r>
            <a:r>
              <a:rPr lang="en-US" sz="900" dirty="0">
                <a:latin typeface="20"/>
                <a:ea typeface="Calibri"/>
                <a:cs typeface="Calibri"/>
              </a:rPr>
              <a:t> </a:t>
            </a:r>
            <a:r>
              <a:rPr lang="en-US" sz="900">
                <a:latin typeface="20"/>
                <a:ea typeface="Calibri"/>
                <a:cs typeface="Calibri"/>
              </a:rPr>
              <a:t>[Accessed 29 Apr. 2026].</a:t>
            </a:r>
          </a:p>
          <a:p>
            <a:pPr>
              <a:buNone/>
            </a:pPr>
            <a:r>
              <a:rPr lang="en-US" sz="900" dirty="0">
                <a:latin typeface="20"/>
                <a:ea typeface="Calibri"/>
                <a:cs typeface="Calibri"/>
              </a:rPr>
              <a:t>Witts , Isobelle . “3 Reasons Why Continuous Improvement Projects Fail.” </a:t>
            </a:r>
            <a:r>
              <a:rPr lang="en-US" sz="900" i="1" dirty="0">
                <a:latin typeface="20"/>
                <a:ea typeface="Calibri"/>
                <a:cs typeface="Calibri"/>
              </a:rPr>
              <a:t>Blog.triaster.co.uk</a:t>
            </a:r>
            <a:r>
              <a:rPr lang="en-US" sz="900" dirty="0">
                <a:latin typeface="20"/>
                <a:ea typeface="Calibri"/>
                <a:cs typeface="Calibri"/>
              </a:rPr>
              <a:t>, </a:t>
            </a:r>
            <a:r>
              <a:rPr lang="en-US" sz="900" dirty="0" err="1">
                <a:latin typeface="20"/>
                <a:ea typeface="Calibri"/>
                <a:cs typeface="Calibri"/>
              </a:rPr>
              <a:t>Triaster</a:t>
            </a:r>
            <a:r>
              <a:rPr lang="en-US" sz="900" dirty="0">
                <a:latin typeface="20"/>
                <a:ea typeface="Calibri"/>
                <a:cs typeface="Calibri"/>
              </a:rPr>
              <a:t>, 17 Aug. 2016, blog.triaster.co.uk/blog/reasons-continuous-improvement-fails. </a:t>
            </a:r>
          </a:p>
          <a:p>
            <a:pPr>
              <a:buNone/>
            </a:pPr>
            <a:r>
              <a:rPr lang="en-US" sz="900">
                <a:latin typeface="20"/>
                <a:ea typeface="Calibri"/>
                <a:cs typeface="Calibri"/>
              </a:rPr>
              <a:t>Yudin, E. (2022). </a:t>
            </a:r>
            <a:r>
              <a:rPr lang="en-US" sz="900" i="1">
                <a:latin typeface="20"/>
                <a:ea typeface="Calibri"/>
                <a:cs typeface="Calibri"/>
              </a:rPr>
              <a:t>An Easily Digestible Timeline Of Taco Bell’s Rise To Power</a:t>
            </a:r>
            <a:r>
              <a:rPr lang="en-US" sz="900">
                <a:latin typeface="20"/>
                <a:ea typeface="Calibri"/>
                <a:cs typeface="Calibri"/>
              </a:rPr>
              <a:t>. Cracked.com. Available at: </a:t>
            </a:r>
            <a:r>
              <a:rPr lang="en-US" sz="900" dirty="0">
                <a:latin typeface="20"/>
                <a:ea typeface="Calibri"/>
                <a:cs typeface="Calibri"/>
                <a:hlinkClick r:id="rId19"/>
              </a:rPr>
              <a:t>https://www.cracked.com/article_35531_an-easily-digestible-timeline-of-taco-bells-rise-to-power.html</a:t>
            </a:r>
            <a:r>
              <a:rPr lang="en-US" sz="900">
                <a:latin typeface="20"/>
                <a:ea typeface="Calibri"/>
                <a:cs typeface="Calibri"/>
              </a:rPr>
              <a:t> [Accessed 23 Apr. 2026].</a:t>
            </a:r>
          </a:p>
        </p:txBody>
      </p:sp>
    </p:spTree>
    <p:extLst>
      <p:ext uri="{BB962C8B-B14F-4D97-AF65-F5344CB8AC3E}">
        <p14:creationId xmlns:p14="http://schemas.microsoft.com/office/powerpoint/2010/main" val="2211592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-Impact of the Macro Environment on HRM and Personnel Management at Taco Bell-</vt:lpstr>
      <vt:lpstr>Contents Page</vt:lpstr>
      <vt:lpstr>PowerPoint Presentation</vt:lpstr>
      <vt:lpstr>PowerPoint Presentation</vt:lpstr>
      <vt:lpstr>Establishment Strengths and weaknesses</vt:lpstr>
      <vt:lpstr>Establishment Opportunities and Threats </vt:lpstr>
      <vt:lpstr>Recommendations For the Business</vt:lpstr>
      <vt:lpstr>PowerPoint Presentation</vt:lpstr>
      <vt:lpstr>Political Significance </vt:lpstr>
      <vt:lpstr>Economic Links </vt:lpstr>
      <vt:lpstr>Social Economics </vt:lpstr>
      <vt:lpstr>Technological Considerations </vt:lpstr>
      <vt:lpstr>Legal Obligations </vt:lpstr>
      <vt:lpstr>Environmental Factors</vt:lpstr>
      <vt:lpstr>Challenges in Retention</vt:lpstr>
      <vt:lpstr>How The Chain can Improve Retention </vt:lpstr>
      <vt:lpstr>Comparisons to similar establishments - Plan Burrito </vt:lpstr>
      <vt:lpstr>Comparisons to similar establishments – Tortilla   </vt:lpstr>
      <vt:lpstr>How Does Taco Bell Compare?</vt:lpstr>
      <vt:lpstr>Differentiation in Leadership Styles </vt:lpstr>
      <vt:lpstr>Conclusion  </vt:lpstr>
      <vt:lpstr>Thank you!     Any Questions?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680</cp:revision>
  <dcterms:created xsi:type="dcterms:W3CDTF">2026-02-10T16:57:08Z</dcterms:created>
  <dcterms:modified xsi:type="dcterms:W3CDTF">2026-05-07T15:04:33Z</dcterms:modified>
</cp:coreProperties>
</file>