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7" r:id="rId2"/>
    <p:sldId id="256" r:id="rId3"/>
  </p:sldIdLst>
  <p:sldSz cx="21383625" cy="30275213"/>
  <p:notesSz cx="6858000" cy="9144000"/>
  <p:defaultTextStyle>
    <a:defPPr>
      <a:defRPr lang="en-US"/>
    </a:defPPr>
    <a:lvl1pPr marL="0" algn="l" defTabSz="323215" rtl="0" eaLnBrk="1" latinLnBrk="0" hangingPunct="1">
      <a:defRPr sz="1270" kern="1200">
        <a:solidFill>
          <a:schemeClr val="tx1"/>
        </a:solidFill>
        <a:latin typeface="+mn-lt"/>
        <a:ea typeface="+mn-ea"/>
        <a:cs typeface="+mn-cs"/>
      </a:defRPr>
    </a:lvl1pPr>
    <a:lvl2pPr marL="323215" algn="l" defTabSz="323215" rtl="0" eaLnBrk="1" latinLnBrk="0" hangingPunct="1">
      <a:defRPr sz="1270" kern="1200">
        <a:solidFill>
          <a:schemeClr val="tx1"/>
        </a:solidFill>
        <a:latin typeface="+mn-lt"/>
        <a:ea typeface="+mn-ea"/>
        <a:cs typeface="+mn-cs"/>
      </a:defRPr>
    </a:lvl2pPr>
    <a:lvl3pPr marL="646430" algn="l" defTabSz="323215" rtl="0" eaLnBrk="1" latinLnBrk="0" hangingPunct="1">
      <a:defRPr sz="1270" kern="1200">
        <a:solidFill>
          <a:schemeClr val="tx1"/>
        </a:solidFill>
        <a:latin typeface="+mn-lt"/>
        <a:ea typeface="+mn-ea"/>
        <a:cs typeface="+mn-cs"/>
      </a:defRPr>
    </a:lvl3pPr>
    <a:lvl4pPr marL="969645" algn="l" defTabSz="323215" rtl="0" eaLnBrk="1" latinLnBrk="0" hangingPunct="1">
      <a:defRPr sz="1270" kern="1200">
        <a:solidFill>
          <a:schemeClr val="tx1"/>
        </a:solidFill>
        <a:latin typeface="+mn-lt"/>
        <a:ea typeface="+mn-ea"/>
        <a:cs typeface="+mn-cs"/>
      </a:defRPr>
    </a:lvl4pPr>
    <a:lvl5pPr marL="1292860" algn="l" defTabSz="323215" rtl="0" eaLnBrk="1" latinLnBrk="0" hangingPunct="1">
      <a:defRPr sz="1270" kern="1200">
        <a:solidFill>
          <a:schemeClr val="tx1"/>
        </a:solidFill>
        <a:latin typeface="+mn-lt"/>
        <a:ea typeface="+mn-ea"/>
        <a:cs typeface="+mn-cs"/>
      </a:defRPr>
    </a:lvl5pPr>
    <a:lvl6pPr marL="1615440" algn="l" defTabSz="323215" rtl="0" eaLnBrk="1" latinLnBrk="0" hangingPunct="1">
      <a:defRPr sz="1270" kern="1200">
        <a:solidFill>
          <a:schemeClr val="tx1"/>
        </a:solidFill>
        <a:latin typeface="+mn-lt"/>
        <a:ea typeface="+mn-ea"/>
        <a:cs typeface="+mn-cs"/>
      </a:defRPr>
    </a:lvl6pPr>
    <a:lvl7pPr marL="1938655" algn="l" defTabSz="323215" rtl="0" eaLnBrk="1" latinLnBrk="0" hangingPunct="1">
      <a:defRPr sz="1270" kern="1200">
        <a:solidFill>
          <a:schemeClr val="tx1"/>
        </a:solidFill>
        <a:latin typeface="+mn-lt"/>
        <a:ea typeface="+mn-ea"/>
        <a:cs typeface="+mn-cs"/>
      </a:defRPr>
    </a:lvl7pPr>
    <a:lvl8pPr marL="2261870" algn="l" defTabSz="323215" rtl="0" eaLnBrk="1" latinLnBrk="0" hangingPunct="1">
      <a:defRPr sz="1270" kern="1200">
        <a:solidFill>
          <a:schemeClr val="tx1"/>
        </a:solidFill>
        <a:latin typeface="+mn-lt"/>
        <a:ea typeface="+mn-ea"/>
        <a:cs typeface="+mn-cs"/>
      </a:defRPr>
    </a:lvl8pPr>
    <a:lvl9pPr marL="2585085" algn="l" defTabSz="323215" rtl="0" eaLnBrk="1" latinLnBrk="0" hangingPunct="1">
      <a:defRPr sz="127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000" autoAdjust="0"/>
    <p:restoredTop sz="94660"/>
  </p:normalViewPr>
  <p:slideViewPr>
    <p:cSldViewPr snapToGrid="0">
      <p:cViewPr>
        <p:scale>
          <a:sx n="25" d="100"/>
          <a:sy n="25" d="100"/>
        </p:scale>
        <p:origin x="3150" y="1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#1">
  <dgm:title val=""/>
  <dgm:desc val=""/>
  <dgm:catLst>
    <dgm:cat type="colorful" pri="10100"/>
  </dgm:catLst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3#1">
  <dgm:title val=""/>
  <dgm:desc val=""/>
  <dgm:catLst>
    <dgm:cat type="colorful" pri="10300"/>
  </dgm:catLst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8AF941EA-6804-41D7-8790-CC1C34A6526F}" type="doc">
      <dgm:prSet loTypeId="urn:microsoft.com/office/officeart/2005/8/layout/vList5" loCatId="list" qsTypeId="urn:microsoft.com/office/officeart/2005/8/quickstyle/simple4#1" qsCatId="simple" csTypeId="urn:microsoft.com/office/officeart/2005/8/colors/colorful1#1" csCatId="colorful" phldr="1"/>
      <dgm:spPr/>
      <dgm:t>
        <a:bodyPr/>
        <a:lstStyle/>
        <a:p>
          <a:endParaRPr lang="en-GB"/>
        </a:p>
      </dgm:t>
    </dgm:pt>
    <dgm:pt modelId="{5A37FFD1-1E46-43CC-B069-A47B472783B2}">
      <dgm:prSet custT="1"/>
      <dgm:spPr/>
      <dgm:t>
        <a:bodyPr/>
        <a:lstStyle/>
        <a:p>
          <a:r>
            <a:rPr lang="en-US" sz="4800" b="1" dirty="0">
              <a:latin typeface="Bahnschrift" panose="020B0502040204020203" pitchFamily="34" charset="0"/>
            </a:rPr>
            <a:t>Market Appeal &amp; Trends</a:t>
          </a:r>
          <a:endParaRPr lang="en-GB" sz="4800" dirty="0">
            <a:latin typeface="Bahnschrift" panose="020B0502040204020203" pitchFamily="34" charset="0"/>
          </a:endParaRPr>
        </a:p>
      </dgm:t>
    </dgm:pt>
    <dgm:pt modelId="{922E30C9-0013-4ECC-B22A-4D7175D1E8D9}" type="parTrans" cxnId="{D65AA619-AA34-41D9-A099-562FD138CE1E}">
      <dgm:prSet/>
      <dgm:spPr/>
      <dgm:t>
        <a:bodyPr/>
        <a:lstStyle/>
        <a:p>
          <a:endParaRPr lang="en-GB"/>
        </a:p>
      </dgm:t>
    </dgm:pt>
    <dgm:pt modelId="{D0C4255F-9D6B-48AD-8411-4350E936B936}" type="sibTrans" cxnId="{D65AA619-AA34-41D9-A099-562FD138CE1E}">
      <dgm:prSet/>
      <dgm:spPr/>
      <dgm:t>
        <a:bodyPr/>
        <a:lstStyle/>
        <a:p>
          <a:endParaRPr lang="en-GB"/>
        </a:p>
      </dgm:t>
    </dgm:pt>
    <dgm:pt modelId="{1091DCD4-CE8C-4333-A023-B8DF79D1D2B4}">
      <dgm:prSet custT="1"/>
      <dgm:spPr/>
      <dgm:t>
        <a:bodyPr/>
        <a:lstStyle/>
        <a:p>
          <a:r>
            <a:rPr lang="en-US" sz="3600" dirty="0">
              <a:latin typeface="Bahnschrift" panose="020B0502040204020203" pitchFamily="34" charset="0"/>
            </a:rPr>
            <a:t>Emerging Trend: By 2026, the global shift toward "The Quantified Self" and "Hospital-at-Home" models has accelerated (PwC, 2025).</a:t>
          </a:r>
          <a:endParaRPr lang="en-GB" sz="3600" dirty="0">
            <a:latin typeface="Bahnschrift" panose="020B0502040204020203" pitchFamily="34" charset="0"/>
          </a:endParaRPr>
        </a:p>
      </dgm:t>
    </dgm:pt>
    <dgm:pt modelId="{BDBA59BA-88E1-4401-8847-0FBCE6C1D7FB}" type="parTrans" cxnId="{4106D116-C679-4694-AA00-0380C0F5BD56}">
      <dgm:prSet/>
      <dgm:spPr/>
      <dgm:t>
        <a:bodyPr/>
        <a:lstStyle/>
        <a:p>
          <a:endParaRPr lang="en-GB"/>
        </a:p>
      </dgm:t>
    </dgm:pt>
    <dgm:pt modelId="{DDBD6787-9D54-4EE1-97ED-0B6675EF0791}" type="sibTrans" cxnId="{4106D116-C679-4694-AA00-0380C0F5BD56}">
      <dgm:prSet/>
      <dgm:spPr/>
      <dgm:t>
        <a:bodyPr/>
        <a:lstStyle/>
        <a:p>
          <a:endParaRPr lang="en-GB"/>
        </a:p>
      </dgm:t>
    </dgm:pt>
    <dgm:pt modelId="{B7D695C9-2414-4F32-91A8-792ED41F49F3}">
      <dgm:prSet custT="1"/>
      <dgm:spPr/>
      <dgm:t>
        <a:bodyPr/>
        <a:lstStyle/>
        <a:p>
          <a:r>
            <a:rPr lang="en-US" sz="3600" dirty="0">
              <a:latin typeface="Bahnschrift" panose="020B0502040204020203" pitchFamily="34" charset="0"/>
            </a:rPr>
            <a:t>Market Need: Consumers are increasingly seeking preventive, data-driven health solutions that reduce the need for physical clinic visits (Hernandez, 2024).</a:t>
          </a:r>
          <a:endParaRPr lang="en-GB" sz="3600" dirty="0">
            <a:latin typeface="Bahnschrift" panose="020B0502040204020203" pitchFamily="34" charset="0"/>
          </a:endParaRPr>
        </a:p>
      </dgm:t>
    </dgm:pt>
    <dgm:pt modelId="{6322AC17-C0C2-4F86-B36E-0D8DCA7CEA29}" type="parTrans" cxnId="{6443BC60-68FD-40FB-9E34-9AF115A41526}">
      <dgm:prSet/>
      <dgm:spPr/>
      <dgm:t>
        <a:bodyPr/>
        <a:lstStyle/>
        <a:p>
          <a:endParaRPr lang="en-GB"/>
        </a:p>
      </dgm:t>
    </dgm:pt>
    <dgm:pt modelId="{B3B9AC35-66C7-410A-9424-DFC0E2935F91}" type="sibTrans" cxnId="{6443BC60-68FD-40FB-9E34-9AF115A41526}">
      <dgm:prSet/>
      <dgm:spPr/>
      <dgm:t>
        <a:bodyPr/>
        <a:lstStyle/>
        <a:p>
          <a:endParaRPr lang="en-GB"/>
        </a:p>
      </dgm:t>
    </dgm:pt>
    <dgm:pt modelId="{96058A41-3F1C-418A-9186-53351280B3EE}">
      <dgm:prSet custT="1"/>
      <dgm:spPr/>
      <dgm:t>
        <a:bodyPr/>
        <a:lstStyle/>
        <a:p>
          <a:r>
            <a:rPr lang="en-US" sz="3600" dirty="0">
              <a:latin typeface="Bahnschrift" panose="020B0502040204020203" pitchFamily="34" charset="0"/>
            </a:rPr>
            <a:t>Strategic Appeal: Tesla Vita appeals to the current market by offering a premium, autonomous "Health Guardian" that integrates seamlessly into the existing Tesla ecosystem.</a:t>
          </a:r>
          <a:endParaRPr lang="en-GB" sz="3600" dirty="0">
            <a:latin typeface="Bahnschrift" panose="020B0502040204020203" pitchFamily="34" charset="0"/>
          </a:endParaRPr>
        </a:p>
      </dgm:t>
    </dgm:pt>
    <dgm:pt modelId="{727065A5-ABDF-402F-B885-5147BADD7D43}" type="parTrans" cxnId="{51D7474E-EBA7-4EDD-91E7-61223C2C3C99}">
      <dgm:prSet/>
      <dgm:spPr/>
      <dgm:t>
        <a:bodyPr/>
        <a:lstStyle/>
        <a:p>
          <a:endParaRPr lang="en-GB"/>
        </a:p>
      </dgm:t>
    </dgm:pt>
    <dgm:pt modelId="{F2FF8B58-5E0E-417A-907B-D871C533314C}" type="sibTrans" cxnId="{51D7474E-EBA7-4EDD-91E7-61223C2C3C99}">
      <dgm:prSet/>
      <dgm:spPr/>
      <dgm:t>
        <a:bodyPr/>
        <a:lstStyle/>
        <a:p>
          <a:endParaRPr lang="en-GB"/>
        </a:p>
      </dgm:t>
    </dgm:pt>
    <dgm:pt modelId="{C5A2CD67-8563-4D95-A1DB-9F1B49C4CFD6}" type="pres">
      <dgm:prSet presAssocID="{8AF941EA-6804-41D7-8790-CC1C34A6526F}" presName="Name0" presStyleCnt="0">
        <dgm:presLayoutVars>
          <dgm:dir/>
          <dgm:animLvl val="lvl"/>
          <dgm:resizeHandles val="exact"/>
        </dgm:presLayoutVars>
      </dgm:prSet>
      <dgm:spPr/>
    </dgm:pt>
    <dgm:pt modelId="{A4B69FD9-0534-41A5-BCB0-9A7D6B994543}" type="pres">
      <dgm:prSet presAssocID="{5A37FFD1-1E46-43CC-B069-A47B472783B2}" presName="linNode" presStyleCnt="0"/>
      <dgm:spPr/>
    </dgm:pt>
    <dgm:pt modelId="{BF96DC71-F3E4-4FD8-BBEA-DA835F03C520}" type="pres">
      <dgm:prSet presAssocID="{5A37FFD1-1E46-43CC-B069-A47B472783B2}" presName="parentText" presStyleLbl="node1" presStyleIdx="0" presStyleCnt="1">
        <dgm:presLayoutVars>
          <dgm:chMax val="1"/>
          <dgm:bulletEnabled val="1"/>
        </dgm:presLayoutVars>
      </dgm:prSet>
      <dgm:spPr/>
    </dgm:pt>
    <dgm:pt modelId="{FBE66F56-D5A1-46E2-AB6E-86D67D871F33}" type="pres">
      <dgm:prSet presAssocID="{5A37FFD1-1E46-43CC-B069-A47B472783B2}" presName="descendantText" presStyleLbl="alignAccFollowNode1" presStyleIdx="0" presStyleCnt="1" custScaleX="200142" custScaleY="125000">
        <dgm:presLayoutVars>
          <dgm:bulletEnabled val="1"/>
        </dgm:presLayoutVars>
      </dgm:prSet>
      <dgm:spPr/>
    </dgm:pt>
  </dgm:ptLst>
  <dgm:cxnLst>
    <dgm:cxn modelId="{4106D116-C679-4694-AA00-0380C0F5BD56}" srcId="{5A37FFD1-1E46-43CC-B069-A47B472783B2}" destId="{1091DCD4-CE8C-4333-A023-B8DF79D1D2B4}" srcOrd="0" destOrd="0" parTransId="{BDBA59BA-88E1-4401-8847-0FBCE6C1D7FB}" sibTransId="{DDBD6787-9D54-4EE1-97ED-0B6675EF0791}"/>
    <dgm:cxn modelId="{D65AA619-AA34-41D9-A099-562FD138CE1E}" srcId="{8AF941EA-6804-41D7-8790-CC1C34A6526F}" destId="{5A37FFD1-1E46-43CC-B069-A47B472783B2}" srcOrd="0" destOrd="0" parTransId="{922E30C9-0013-4ECC-B22A-4D7175D1E8D9}" sibTransId="{D0C4255F-9D6B-48AD-8411-4350E936B936}"/>
    <dgm:cxn modelId="{202F7C5B-8D51-40B1-A593-9AF27390C00D}" type="presOf" srcId="{5A37FFD1-1E46-43CC-B069-A47B472783B2}" destId="{BF96DC71-F3E4-4FD8-BBEA-DA835F03C520}" srcOrd="0" destOrd="0" presId="urn:microsoft.com/office/officeart/2005/8/layout/vList5"/>
    <dgm:cxn modelId="{FBC5A65E-9CB6-4DC8-AA9E-0FF1E4998AEF}" type="presOf" srcId="{96058A41-3F1C-418A-9186-53351280B3EE}" destId="{FBE66F56-D5A1-46E2-AB6E-86D67D871F33}" srcOrd="0" destOrd="2" presId="urn:microsoft.com/office/officeart/2005/8/layout/vList5"/>
    <dgm:cxn modelId="{6443BC60-68FD-40FB-9E34-9AF115A41526}" srcId="{5A37FFD1-1E46-43CC-B069-A47B472783B2}" destId="{B7D695C9-2414-4F32-91A8-792ED41F49F3}" srcOrd="1" destOrd="0" parTransId="{6322AC17-C0C2-4F86-B36E-0D8DCA7CEA29}" sibTransId="{B3B9AC35-66C7-410A-9424-DFC0E2935F91}"/>
    <dgm:cxn modelId="{51D7474E-EBA7-4EDD-91E7-61223C2C3C99}" srcId="{5A37FFD1-1E46-43CC-B069-A47B472783B2}" destId="{96058A41-3F1C-418A-9186-53351280B3EE}" srcOrd="2" destOrd="0" parTransId="{727065A5-ABDF-402F-B885-5147BADD7D43}" sibTransId="{F2FF8B58-5E0E-417A-907B-D871C533314C}"/>
    <dgm:cxn modelId="{ACD82E50-38D8-43D4-8BB4-7DB27717CCBD}" type="presOf" srcId="{1091DCD4-CE8C-4333-A023-B8DF79D1D2B4}" destId="{FBE66F56-D5A1-46E2-AB6E-86D67D871F33}" srcOrd="0" destOrd="0" presId="urn:microsoft.com/office/officeart/2005/8/layout/vList5"/>
    <dgm:cxn modelId="{FB38A372-206C-4DA6-91DF-0319EE86CD94}" type="presOf" srcId="{B7D695C9-2414-4F32-91A8-792ED41F49F3}" destId="{FBE66F56-D5A1-46E2-AB6E-86D67D871F33}" srcOrd="0" destOrd="1" presId="urn:microsoft.com/office/officeart/2005/8/layout/vList5"/>
    <dgm:cxn modelId="{3F5FBCB7-5C6B-4A45-BC24-3C4F18D529E2}" type="presOf" srcId="{8AF941EA-6804-41D7-8790-CC1C34A6526F}" destId="{C5A2CD67-8563-4D95-A1DB-9F1B49C4CFD6}" srcOrd="0" destOrd="0" presId="urn:microsoft.com/office/officeart/2005/8/layout/vList5"/>
    <dgm:cxn modelId="{57C48444-EB07-4201-825B-3138BCE3F300}" type="presParOf" srcId="{C5A2CD67-8563-4D95-A1DB-9F1B49C4CFD6}" destId="{A4B69FD9-0534-41A5-BCB0-9A7D6B994543}" srcOrd="0" destOrd="0" presId="urn:microsoft.com/office/officeart/2005/8/layout/vList5"/>
    <dgm:cxn modelId="{0D52792B-0626-4443-9937-AB2D30F24395}" type="presParOf" srcId="{A4B69FD9-0534-41A5-BCB0-9A7D6B994543}" destId="{BF96DC71-F3E4-4FD8-BBEA-DA835F03C520}" srcOrd="0" destOrd="0" presId="urn:microsoft.com/office/officeart/2005/8/layout/vList5"/>
    <dgm:cxn modelId="{774C5747-7BB5-460D-80B4-5D126E3923F8}" type="presParOf" srcId="{A4B69FD9-0534-41A5-BCB0-9A7D6B994543}" destId="{FBE66F56-D5A1-46E2-AB6E-86D67D871F33}" srcOrd="1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D40B548A-ADAD-468D-8FE0-FA083A283688}" type="doc">
      <dgm:prSet loTypeId="urn:microsoft.com/office/officeart/2005/8/layout/hierarchy3#1" loCatId="list" qsTypeId="urn:microsoft.com/office/officeart/2005/8/quickstyle/simple1#1" qsCatId="simple" csTypeId="urn:microsoft.com/office/officeart/2005/8/colors/colorful3#1" csCatId="colorful"/>
      <dgm:spPr/>
      <dgm:t>
        <a:bodyPr/>
        <a:lstStyle/>
        <a:p>
          <a:endParaRPr lang="en-GB"/>
        </a:p>
      </dgm:t>
    </dgm:pt>
    <dgm:pt modelId="{385E3C5E-E6B4-4F0A-AD71-278EB0EB03C4}">
      <dgm:prSet custT="1"/>
      <dgm:spPr/>
      <dgm:t>
        <a:bodyPr/>
        <a:lstStyle/>
        <a:p>
          <a:r>
            <a:rPr lang="en-US" sz="6000" b="1" dirty="0">
              <a:latin typeface="Bahnschrift" panose="020B0502040204020203" pitchFamily="34" charset="0"/>
            </a:rPr>
            <a:t>Persuasive Investment Pitch</a:t>
          </a:r>
          <a:endParaRPr lang="en-GB" sz="6000" dirty="0">
            <a:latin typeface="Bahnschrift" panose="020B0502040204020203" pitchFamily="34" charset="0"/>
          </a:endParaRPr>
        </a:p>
      </dgm:t>
    </dgm:pt>
    <dgm:pt modelId="{28DFF744-A711-4E5D-BA0A-3413CACF6015}" type="parTrans" cxnId="{4E3CBE8A-C7E9-4D3A-9ACA-5DB8E8ED59C1}">
      <dgm:prSet/>
      <dgm:spPr/>
      <dgm:t>
        <a:bodyPr/>
        <a:lstStyle/>
        <a:p>
          <a:endParaRPr lang="en-GB"/>
        </a:p>
      </dgm:t>
    </dgm:pt>
    <dgm:pt modelId="{43BE6C01-DE5C-48FB-94D6-82A66E563F17}" type="sibTrans" cxnId="{4E3CBE8A-C7E9-4D3A-9ACA-5DB8E8ED59C1}">
      <dgm:prSet/>
      <dgm:spPr/>
      <dgm:t>
        <a:bodyPr/>
        <a:lstStyle/>
        <a:p>
          <a:endParaRPr lang="en-GB"/>
        </a:p>
      </dgm:t>
    </dgm:pt>
    <dgm:pt modelId="{36D8276F-750F-4018-A9C3-144F4DE8698E}">
      <dgm:prSet custT="1"/>
      <dgm:spPr/>
      <dgm:t>
        <a:bodyPr/>
        <a:lstStyle/>
        <a:p>
          <a:r>
            <a:rPr lang="en-US" sz="3600" dirty="0">
              <a:latin typeface="Bahnschrift" panose="020B0502040204020203" pitchFamily="34" charset="0"/>
            </a:rPr>
            <a:t>Investment Case: Entering the $400B digital health market allows Tesla to diversify its revenue streams while maintaining its high-innovation brand image.</a:t>
          </a:r>
          <a:endParaRPr lang="en-GB" sz="3600" dirty="0">
            <a:latin typeface="Bahnschrift" panose="020B0502040204020203" pitchFamily="34" charset="0"/>
          </a:endParaRPr>
        </a:p>
      </dgm:t>
    </dgm:pt>
    <dgm:pt modelId="{B3B2D18D-755E-4178-B7D1-81787ED418ED}" type="parTrans" cxnId="{3BE792A9-E601-4D84-A56F-A817A6F06A76}">
      <dgm:prSet/>
      <dgm:spPr/>
      <dgm:t>
        <a:bodyPr/>
        <a:lstStyle/>
        <a:p>
          <a:endParaRPr lang="en-GB"/>
        </a:p>
      </dgm:t>
    </dgm:pt>
    <dgm:pt modelId="{3AA0D241-9BD0-46A6-A3AA-E2E0CF52DF36}" type="sibTrans" cxnId="{3BE792A9-E601-4D84-A56F-A817A6F06A76}">
      <dgm:prSet/>
      <dgm:spPr/>
      <dgm:t>
        <a:bodyPr/>
        <a:lstStyle/>
        <a:p>
          <a:endParaRPr lang="en-GB"/>
        </a:p>
      </dgm:t>
    </dgm:pt>
    <dgm:pt modelId="{0AB594CD-2565-4A3E-B781-DFE79AAF37A5}">
      <dgm:prSet custT="1"/>
      <dgm:spPr/>
      <dgm:t>
        <a:bodyPr/>
        <a:lstStyle/>
        <a:p>
          <a:r>
            <a:rPr lang="en-US" sz="3600" dirty="0">
              <a:latin typeface="Bahnschrift" panose="020B0502040204020203" pitchFamily="34" charset="0"/>
            </a:rPr>
            <a:t>Customer Value: For the customer, it provides peace of mind through military-grade health monitoring and a commitment to a sustainable future.</a:t>
          </a:r>
          <a:endParaRPr lang="en-GB" sz="3600" dirty="0">
            <a:latin typeface="Bahnschrift" panose="020B0502040204020203" pitchFamily="34" charset="0"/>
          </a:endParaRPr>
        </a:p>
      </dgm:t>
    </dgm:pt>
    <dgm:pt modelId="{CC9F87E3-9A4C-4B00-A9DF-9525E095D34D}" type="parTrans" cxnId="{0112FC41-E085-4C80-9654-1FC4B694BAC6}">
      <dgm:prSet/>
      <dgm:spPr/>
      <dgm:t>
        <a:bodyPr/>
        <a:lstStyle/>
        <a:p>
          <a:endParaRPr lang="en-GB"/>
        </a:p>
      </dgm:t>
    </dgm:pt>
    <dgm:pt modelId="{28FEE5BA-9877-4359-937A-270EC02E3391}" type="sibTrans" cxnId="{0112FC41-E085-4C80-9654-1FC4B694BAC6}">
      <dgm:prSet/>
      <dgm:spPr/>
      <dgm:t>
        <a:bodyPr/>
        <a:lstStyle/>
        <a:p>
          <a:endParaRPr lang="en-GB"/>
        </a:p>
      </dgm:t>
    </dgm:pt>
    <dgm:pt modelId="{A43D9F1E-13F1-4E78-8307-5CDD0049466A}" type="pres">
      <dgm:prSet presAssocID="{D40B548A-ADAD-468D-8FE0-FA083A283688}" presName="diagram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4CCEE910-F2D4-4131-9F8B-6356A8D16C84}" type="pres">
      <dgm:prSet presAssocID="{385E3C5E-E6B4-4F0A-AD71-278EB0EB03C4}" presName="root" presStyleCnt="0"/>
      <dgm:spPr/>
    </dgm:pt>
    <dgm:pt modelId="{23C68BF4-076B-4B1A-8B48-9553FC859219}" type="pres">
      <dgm:prSet presAssocID="{385E3C5E-E6B4-4F0A-AD71-278EB0EB03C4}" presName="rootComposite" presStyleCnt="0"/>
      <dgm:spPr/>
    </dgm:pt>
    <dgm:pt modelId="{7AE27369-5909-4933-92E6-4661ECC5E45A}" type="pres">
      <dgm:prSet presAssocID="{385E3C5E-E6B4-4F0A-AD71-278EB0EB03C4}" presName="rootText" presStyleLbl="node1" presStyleIdx="0" presStyleCnt="1"/>
      <dgm:spPr/>
    </dgm:pt>
    <dgm:pt modelId="{4F377C60-F004-4DF7-9E42-CE3D756A37DF}" type="pres">
      <dgm:prSet presAssocID="{385E3C5E-E6B4-4F0A-AD71-278EB0EB03C4}" presName="rootConnector" presStyleLbl="node1" presStyleIdx="0" presStyleCnt="1"/>
      <dgm:spPr/>
    </dgm:pt>
    <dgm:pt modelId="{781C41A3-EC03-4602-AFF2-90B4648E4D57}" type="pres">
      <dgm:prSet presAssocID="{385E3C5E-E6B4-4F0A-AD71-278EB0EB03C4}" presName="childShape" presStyleCnt="0"/>
      <dgm:spPr/>
    </dgm:pt>
    <dgm:pt modelId="{1031EEB7-5354-4372-B74F-0466F085880F}" type="pres">
      <dgm:prSet presAssocID="{B3B2D18D-755E-4178-B7D1-81787ED418ED}" presName="Name13" presStyleLbl="parChTrans1D2" presStyleIdx="0" presStyleCnt="2"/>
      <dgm:spPr/>
    </dgm:pt>
    <dgm:pt modelId="{718F1825-97FA-4EF6-AD2C-AFE20B8918CD}" type="pres">
      <dgm:prSet presAssocID="{36D8276F-750F-4018-A9C3-144F4DE8698E}" presName="childText" presStyleLbl="bgAcc1" presStyleIdx="0" presStyleCnt="2" custScaleX="106522" custScaleY="108143">
        <dgm:presLayoutVars>
          <dgm:bulletEnabled val="1"/>
        </dgm:presLayoutVars>
      </dgm:prSet>
      <dgm:spPr/>
    </dgm:pt>
    <dgm:pt modelId="{02BB501A-4B3F-4CD6-B4FD-9BABDB44D74A}" type="pres">
      <dgm:prSet presAssocID="{CC9F87E3-9A4C-4B00-A9DF-9525E095D34D}" presName="Name13" presStyleLbl="parChTrans1D2" presStyleIdx="1" presStyleCnt="2"/>
      <dgm:spPr/>
    </dgm:pt>
    <dgm:pt modelId="{977CE060-A10F-4C15-8269-9B441160BC06}" type="pres">
      <dgm:prSet presAssocID="{0AB594CD-2565-4A3E-B781-DFE79AAF37A5}" presName="childText" presStyleLbl="bgAcc1" presStyleIdx="1" presStyleCnt="2" custScaleX="113350" custScaleY="114264">
        <dgm:presLayoutVars>
          <dgm:bulletEnabled val="1"/>
        </dgm:presLayoutVars>
      </dgm:prSet>
      <dgm:spPr/>
    </dgm:pt>
  </dgm:ptLst>
  <dgm:cxnLst>
    <dgm:cxn modelId="{0112FC41-E085-4C80-9654-1FC4B694BAC6}" srcId="{385E3C5E-E6B4-4F0A-AD71-278EB0EB03C4}" destId="{0AB594CD-2565-4A3E-B781-DFE79AAF37A5}" srcOrd="1" destOrd="0" parTransId="{CC9F87E3-9A4C-4B00-A9DF-9525E095D34D}" sibTransId="{28FEE5BA-9877-4359-937A-270EC02E3391}"/>
    <dgm:cxn modelId="{CBF6FE69-C5B0-468C-B5F5-17FD30C655A5}" type="presOf" srcId="{D40B548A-ADAD-468D-8FE0-FA083A283688}" destId="{A43D9F1E-13F1-4E78-8307-5CDD0049466A}" srcOrd="0" destOrd="0" presId="urn:microsoft.com/office/officeart/2005/8/layout/hierarchy3#1"/>
    <dgm:cxn modelId="{0887BC4D-CAC5-4288-8DD2-B3765188B497}" type="presOf" srcId="{36D8276F-750F-4018-A9C3-144F4DE8698E}" destId="{718F1825-97FA-4EF6-AD2C-AFE20B8918CD}" srcOrd="0" destOrd="0" presId="urn:microsoft.com/office/officeart/2005/8/layout/hierarchy3#1"/>
    <dgm:cxn modelId="{2CF77750-5D48-4596-AD70-4B5F928A1AAC}" type="presOf" srcId="{385E3C5E-E6B4-4F0A-AD71-278EB0EB03C4}" destId="{7AE27369-5909-4933-92E6-4661ECC5E45A}" srcOrd="0" destOrd="0" presId="urn:microsoft.com/office/officeart/2005/8/layout/hierarchy3#1"/>
    <dgm:cxn modelId="{E813C179-BBB8-4F2E-ABB9-6D6E45E3810D}" type="presOf" srcId="{385E3C5E-E6B4-4F0A-AD71-278EB0EB03C4}" destId="{4F377C60-F004-4DF7-9E42-CE3D756A37DF}" srcOrd="1" destOrd="0" presId="urn:microsoft.com/office/officeart/2005/8/layout/hierarchy3#1"/>
    <dgm:cxn modelId="{4E3CBE8A-C7E9-4D3A-9ACA-5DB8E8ED59C1}" srcId="{D40B548A-ADAD-468D-8FE0-FA083A283688}" destId="{385E3C5E-E6B4-4F0A-AD71-278EB0EB03C4}" srcOrd="0" destOrd="0" parTransId="{28DFF744-A711-4E5D-BA0A-3413CACF6015}" sibTransId="{43BE6C01-DE5C-48FB-94D6-82A66E563F17}"/>
    <dgm:cxn modelId="{B14EBE95-C01F-47F4-B9B1-60EEC99BC771}" type="presOf" srcId="{0AB594CD-2565-4A3E-B781-DFE79AAF37A5}" destId="{977CE060-A10F-4C15-8269-9B441160BC06}" srcOrd="0" destOrd="0" presId="urn:microsoft.com/office/officeart/2005/8/layout/hierarchy3#1"/>
    <dgm:cxn modelId="{3BE792A9-E601-4D84-A56F-A817A6F06A76}" srcId="{385E3C5E-E6B4-4F0A-AD71-278EB0EB03C4}" destId="{36D8276F-750F-4018-A9C3-144F4DE8698E}" srcOrd="0" destOrd="0" parTransId="{B3B2D18D-755E-4178-B7D1-81787ED418ED}" sibTransId="{3AA0D241-9BD0-46A6-A3AA-E2E0CF52DF36}"/>
    <dgm:cxn modelId="{B6057DE7-12B3-48E6-A36A-3D8A98C64B94}" type="presOf" srcId="{CC9F87E3-9A4C-4B00-A9DF-9525E095D34D}" destId="{02BB501A-4B3F-4CD6-B4FD-9BABDB44D74A}" srcOrd="0" destOrd="0" presId="urn:microsoft.com/office/officeart/2005/8/layout/hierarchy3#1"/>
    <dgm:cxn modelId="{D55170FD-23D7-4963-9B6B-1BB72393C283}" type="presOf" srcId="{B3B2D18D-755E-4178-B7D1-81787ED418ED}" destId="{1031EEB7-5354-4372-B74F-0466F085880F}" srcOrd="0" destOrd="0" presId="urn:microsoft.com/office/officeart/2005/8/layout/hierarchy3#1"/>
    <dgm:cxn modelId="{472B2F8D-F222-4433-A8E4-CAF9BBB82346}" type="presParOf" srcId="{A43D9F1E-13F1-4E78-8307-5CDD0049466A}" destId="{4CCEE910-F2D4-4131-9F8B-6356A8D16C84}" srcOrd="0" destOrd="0" presId="urn:microsoft.com/office/officeart/2005/8/layout/hierarchy3#1"/>
    <dgm:cxn modelId="{837E6944-96F3-4716-B9D4-52F2DFDD38C4}" type="presParOf" srcId="{4CCEE910-F2D4-4131-9F8B-6356A8D16C84}" destId="{23C68BF4-076B-4B1A-8B48-9553FC859219}" srcOrd="0" destOrd="0" presId="urn:microsoft.com/office/officeart/2005/8/layout/hierarchy3#1"/>
    <dgm:cxn modelId="{BD810921-6271-4629-8AB3-0E2703AEDA3B}" type="presParOf" srcId="{23C68BF4-076B-4B1A-8B48-9553FC859219}" destId="{7AE27369-5909-4933-92E6-4661ECC5E45A}" srcOrd="0" destOrd="0" presId="urn:microsoft.com/office/officeart/2005/8/layout/hierarchy3#1"/>
    <dgm:cxn modelId="{C297FA6C-32C0-4162-99D7-8A851932B23F}" type="presParOf" srcId="{23C68BF4-076B-4B1A-8B48-9553FC859219}" destId="{4F377C60-F004-4DF7-9E42-CE3D756A37DF}" srcOrd="1" destOrd="0" presId="urn:microsoft.com/office/officeart/2005/8/layout/hierarchy3#1"/>
    <dgm:cxn modelId="{F75F9960-0225-4546-A95E-7AC6B0BD0AC0}" type="presParOf" srcId="{4CCEE910-F2D4-4131-9F8B-6356A8D16C84}" destId="{781C41A3-EC03-4602-AFF2-90B4648E4D57}" srcOrd="1" destOrd="0" presId="urn:microsoft.com/office/officeart/2005/8/layout/hierarchy3#1"/>
    <dgm:cxn modelId="{271263B1-8CD0-4825-9535-9682A56E25BD}" type="presParOf" srcId="{781C41A3-EC03-4602-AFF2-90B4648E4D57}" destId="{1031EEB7-5354-4372-B74F-0466F085880F}" srcOrd="0" destOrd="0" presId="urn:microsoft.com/office/officeart/2005/8/layout/hierarchy3#1"/>
    <dgm:cxn modelId="{3BA10BA7-BA1D-4508-9F05-ACA5CEFA40A9}" type="presParOf" srcId="{781C41A3-EC03-4602-AFF2-90B4648E4D57}" destId="{718F1825-97FA-4EF6-AD2C-AFE20B8918CD}" srcOrd="1" destOrd="0" presId="urn:microsoft.com/office/officeart/2005/8/layout/hierarchy3#1"/>
    <dgm:cxn modelId="{962A499D-977B-4040-9D92-063F0A212605}" type="presParOf" srcId="{781C41A3-EC03-4602-AFF2-90B4648E4D57}" destId="{02BB501A-4B3F-4CD6-B4FD-9BABDB44D74A}" srcOrd="2" destOrd="0" presId="urn:microsoft.com/office/officeart/2005/8/layout/hierarchy3#1"/>
    <dgm:cxn modelId="{DD568B03-3540-4A9C-9EAC-613723B71ABC}" type="presParOf" srcId="{781C41A3-EC03-4602-AFF2-90B4648E4D57}" destId="{977CE060-A10F-4C15-8269-9B441160BC06}" srcOrd="3" destOrd="0" presId="urn:microsoft.com/office/officeart/2005/8/layout/hierarchy3#1"/>
  </dgm:cxnLst>
  <dgm:bg/>
  <dgm:whole/>
  <dgm:extLst>
    <a:ext uri="http://schemas.microsoft.com/office/drawing/2008/diagram">
      <dsp:dataModelExt xmlns:dsp="http://schemas.microsoft.com/office/drawing/2008/diagram" relId="rId1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BE66F56-D5A1-46E2-AB6E-86D67D871F33}">
      <dsp:nvSpPr>
        <dsp:cNvPr id="0" name=""/>
        <dsp:cNvSpPr/>
      </dsp:nvSpPr>
      <dsp:spPr>
        <a:xfrm rot="5400000">
          <a:off x="3676197" y="-899932"/>
          <a:ext cx="8054828" cy="9862566"/>
        </a:xfrm>
        <a:prstGeom prst="round2SameRect">
          <a:avLst/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7650" tIns="123825" rIns="247650" bIns="123825" numCol="1" spcCol="1270" anchor="ctr" anchorCtr="0">
          <a:noAutofit/>
        </a:bodyPr>
        <a:lstStyle/>
        <a:p>
          <a:pPr marL="285750" lvl="1" indent="-285750" algn="l" defTabSz="1600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3600" kern="1200" dirty="0">
              <a:latin typeface="Bahnschrift" panose="020B0502040204020203" pitchFamily="34" charset="0"/>
            </a:rPr>
            <a:t>Emerging Trend: By 2026, the global shift toward "The Quantified Self" and "Hospital-at-Home" models has accelerated (PwC, 2025).</a:t>
          </a:r>
          <a:endParaRPr lang="en-GB" sz="3600" kern="1200" dirty="0">
            <a:latin typeface="Bahnschrift" panose="020B0502040204020203" pitchFamily="34" charset="0"/>
          </a:endParaRPr>
        </a:p>
        <a:p>
          <a:pPr marL="285750" lvl="1" indent="-285750" algn="l" defTabSz="1600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3600" kern="1200" dirty="0">
              <a:latin typeface="Bahnschrift" panose="020B0502040204020203" pitchFamily="34" charset="0"/>
            </a:rPr>
            <a:t>Market Need: Consumers are increasingly seeking preventive, data-driven health solutions that reduce the need for physical clinic visits (Hernandez, 2024).</a:t>
          </a:r>
          <a:endParaRPr lang="en-GB" sz="3600" kern="1200" dirty="0">
            <a:latin typeface="Bahnschrift" panose="020B0502040204020203" pitchFamily="34" charset="0"/>
          </a:endParaRPr>
        </a:p>
        <a:p>
          <a:pPr marL="285750" lvl="1" indent="-285750" algn="l" defTabSz="1600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3600" kern="1200" dirty="0">
              <a:latin typeface="Bahnschrift" panose="020B0502040204020203" pitchFamily="34" charset="0"/>
            </a:rPr>
            <a:t>Strategic Appeal: Tesla Vita appeals to the current market by offering a premium, autonomous "Health Guardian" that integrates seamlessly into the existing Tesla ecosystem.</a:t>
          </a:r>
          <a:endParaRPr lang="en-GB" sz="3600" kern="1200" dirty="0">
            <a:latin typeface="Bahnschrift" panose="020B0502040204020203" pitchFamily="34" charset="0"/>
          </a:endParaRPr>
        </a:p>
      </dsp:txBody>
      <dsp:txXfrm rot="-5400000">
        <a:off x="2772328" y="397141"/>
        <a:ext cx="9469362" cy="7268420"/>
      </dsp:txXfrm>
    </dsp:sp>
    <dsp:sp modelId="{BF96DC71-F3E4-4FD8-BBEA-DA835F03C520}">
      <dsp:nvSpPr>
        <dsp:cNvPr id="0" name=""/>
        <dsp:cNvSpPr/>
      </dsp:nvSpPr>
      <dsp:spPr>
        <a:xfrm>
          <a:off x="449" y="3936"/>
          <a:ext cx="2771878" cy="8054828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4000"/>
                <a:satMod val="105000"/>
                <a:lumMod val="102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74000"/>
                <a:satMod val="128000"/>
                <a:lumMod val="100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82880" tIns="91440" rIns="182880" bIns="91440" numCol="1" spcCol="1270" anchor="ctr" anchorCtr="0">
          <a:noAutofit/>
        </a:bodyPr>
        <a:lstStyle/>
        <a:p>
          <a:pPr marL="0" lvl="0" indent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800" b="1" kern="1200" dirty="0">
              <a:latin typeface="Bahnschrift" panose="020B0502040204020203" pitchFamily="34" charset="0"/>
            </a:rPr>
            <a:t>Market Appeal &amp; Trends</a:t>
          </a:r>
          <a:endParaRPr lang="en-GB" sz="4800" kern="1200" dirty="0">
            <a:latin typeface="Bahnschrift" panose="020B0502040204020203" pitchFamily="34" charset="0"/>
          </a:endParaRPr>
        </a:p>
      </dsp:txBody>
      <dsp:txXfrm>
        <a:off x="135761" y="139248"/>
        <a:ext cx="2501254" cy="7784204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AE27369-5909-4933-92E6-4661ECC5E45A}">
      <dsp:nvSpPr>
        <dsp:cNvPr id="0" name=""/>
        <dsp:cNvSpPr/>
      </dsp:nvSpPr>
      <dsp:spPr>
        <a:xfrm>
          <a:off x="1273157" y="1694"/>
          <a:ext cx="6711215" cy="3355607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76200" rIns="114300" bIns="76200" numCol="1" spcCol="1270" anchor="ctr" anchorCtr="0">
          <a:noAutofit/>
        </a:bodyPr>
        <a:lstStyle/>
        <a:p>
          <a:pPr marL="0" lvl="0" indent="0" algn="ctr" defTabSz="2667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6000" b="1" kern="1200" dirty="0">
              <a:latin typeface="Bahnschrift" panose="020B0502040204020203" pitchFamily="34" charset="0"/>
            </a:rPr>
            <a:t>Persuasive Investment Pitch</a:t>
          </a:r>
          <a:endParaRPr lang="en-GB" sz="6000" kern="1200" dirty="0">
            <a:latin typeface="Bahnschrift" panose="020B0502040204020203" pitchFamily="34" charset="0"/>
          </a:endParaRPr>
        </a:p>
      </dsp:txBody>
      <dsp:txXfrm>
        <a:off x="1371439" y="99976"/>
        <a:ext cx="6514651" cy="3159043"/>
      </dsp:txXfrm>
    </dsp:sp>
    <dsp:sp modelId="{1031EEB7-5354-4372-B74F-0466F085880F}">
      <dsp:nvSpPr>
        <dsp:cNvPr id="0" name=""/>
        <dsp:cNvSpPr/>
      </dsp:nvSpPr>
      <dsp:spPr>
        <a:xfrm>
          <a:off x="1944279" y="3357302"/>
          <a:ext cx="671121" cy="2653329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2653329"/>
              </a:lnTo>
              <a:lnTo>
                <a:pt x="671121" y="2653329"/>
              </a:lnTo>
            </a:path>
          </a:pathLst>
        </a:custGeom>
        <a:noFill/>
        <a:ln w="15875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718F1825-97FA-4EF6-AD2C-AFE20B8918CD}">
      <dsp:nvSpPr>
        <dsp:cNvPr id="0" name=""/>
        <dsp:cNvSpPr/>
      </dsp:nvSpPr>
      <dsp:spPr>
        <a:xfrm>
          <a:off x="2615400" y="4196204"/>
          <a:ext cx="5719137" cy="3628855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45720" rIns="68580" bIns="4572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600" kern="1200" dirty="0">
              <a:latin typeface="Bahnschrift" panose="020B0502040204020203" pitchFamily="34" charset="0"/>
            </a:rPr>
            <a:t>Investment Case: Entering the $400B digital health market allows Tesla to diversify its revenue streams while maintaining its high-innovation brand image.</a:t>
          </a:r>
          <a:endParaRPr lang="en-GB" sz="3600" kern="1200" dirty="0">
            <a:latin typeface="Bahnschrift" panose="020B0502040204020203" pitchFamily="34" charset="0"/>
          </a:endParaRPr>
        </a:p>
      </dsp:txBody>
      <dsp:txXfrm>
        <a:off x="2721686" y="4302490"/>
        <a:ext cx="5506565" cy="3416283"/>
      </dsp:txXfrm>
    </dsp:sp>
    <dsp:sp modelId="{02BB501A-4B3F-4CD6-B4FD-9BABDB44D74A}">
      <dsp:nvSpPr>
        <dsp:cNvPr id="0" name=""/>
        <dsp:cNvSpPr/>
      </dsp:nvSpPr>
      <dsp:spPr>
        <a:xfrm>
          <a:off x="1944279" y="3357302"/>
          <a:ext cx="671121" cy="7223785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7223785"/>
              </a:lnTo>
              <a:lnTo>
                <a:pt x="671121" y="7223785"/>
              </a:lnTo>
            </a:path>
          </a:pathLst>
        </a:custGeom>
        <a:noFill/>
        <a:ln w="15875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977CE060-A10F-4C15-8269-9B441160BC06}">
      <dsp:nvSpPr>
        <dsp:cNvPr id="0" name=""/>
        <dsp:cNvSpPr/>
      </dsp:nvSpPr>
      <dsp:spPr>
        <a:xfrm>
          <a:off x="2615400" y="8663961"/>
          <a:ext cx="6085730" cy="3834251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3">
              <a:hueOff val="16421869"/>
              <a:satOff val="-4260"/>
              <a:lumOff val="4706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45720" rIns="68580" bIns="4572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600" kern="1200" dirty="0">
              <a:latin typeface="Bahnschrift" panose="020B0502040204020203" pitchFamily="34" charset="0"/>
            </a:rPr>
            <a:t>Customer Value: For the customer, it provides peace of mind through military-grade health monitoring and a commitment to a sustainable future.</a:t>
          </a:r>
          <a:endParaRPr lang="en-GB" sz="3600" kern="1200" dirty="0">
            <a:latin typeface="Bahnschrift" panose="020B0502040204020203" pitchFamily="34" charset="0"/>
          </a:endParaRPr>
        </a:p>
      </dsp:txBody>
      <dsp:txXfrm>
        <a:off x="2727701" y="8776262"/>
        <a:ext cx="5861128" cy="360964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hierarchy3#1">
  <dgm:title val=""/>
  <dgm:desc val=""/>
  <dgm:catLst>
    <dgm:cat type="hierarchy" pri="7000"/>
    <dgm:cat type="list" pri="23000"/>
    <dgm:cat type="relationship" pri="15000"/>
    <dgm:cat type="convert" pri="7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</dgm:ptLst>
      <dgm:cxnLst>
        <dgm:cxn modelId="4" srcId="0" destId="1" srcOrd="0" destOrd="0"/>
        <dgm:cxn modelId="5" srcId="1" destId="11" srcOrd="0" destOrd="0"/>
        <dgm:cxn modelId="6" srcId="1" destId="12" srcOrd="1" destOrd="0"/>
        <dgm:cxn modelId="7" srcId="0" destId="2" srcOrd="1" destOrd="0"/>
        <dgm:cxn modelId="8" srcId="2" destId="21" srcOrd="0" destOrd="0"/>
        <dgm:cxn modelId="9" srcId="2" destId="22" srcOrd="1" destOrd="0"/>
      </dgm:cxnLst>
      <dgm:bg/>
      <dgm:whole/>
    </dgm:dataModel>
  </dgm:sampData>
  <dgm:styleData>
    <dgm:dataModel>
      <dgm:ptLst>
        <dgm:pt modelId="0" type="doc">
          <dgm:prSet qsTypeId="urn:microsoft.com/office/officeart/2005/8/quickstyle/simple5"/>
        </dgm:pt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forName="rootText" op="equ" val="65"/>
      <dgm:constr type="primFontSz" for="des" forName="childText" op="equ" val="65"/>
      <dgm:constr type="w" for="des" forName="rootComposite" refType="w"/>
      <dgm:constr type="h" for="des" forName="rootComposite" refType="w" fact="0.5"/>
      <dgm:constr type="w" for="des" forName="childText" refType="w" refFor="des" refForName="rootComposite" fact="0.8"/>
      <dgm:constr type="h" for="des" forName="childText" refType="h" refFor="des" refForName="rootComposite"/>
      <dgm:constr type="sibSp" refType="w" refFor="des" refForName="rootComposite" fact="0.25"/>
      <dgm:constr type="sibSp" for="des" forName="childShape" refType="h" refFor="des" refForName="childText" fact="0.25"/>
      <dgm:constr type="sp" for="des" forName="root" refType="h" refFor="des" refForName="childText" fact="0.25"/>
    </dgm:constrLst>
    <dgm:ruleLst/>
    <dgm:forEach name="Name3" axis="ch">
      <dgm:forEach name="Name4" axis="self" ptType="node" cnt="1">
        <dgm:layoutNode name="root">
          <dgm:choose name="Name5">
            <dgm:if name="Name6" func="var" arg="dir" op="equ" val="norm">
              <dgm:alg type="hierRoot">
                <dgm:param type="hierAlign" val="tL"/>
              </dgm:alg>
            </dgm:if>
            <dgm:else name="Name7">
              <dgm:alg type="hierRoot">
                <dgm:param type="hierAlign" val="tR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>
            <dgm:constr type="alignOff" val="0.2"/>
          </dgm:constrLst>
          <dgm:ruleLst/>
          <dgm:layoutNode name="rootComposite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8">
              <dgm:if name="Name9" func="var" arg="dir" op="equ" val="norm">
                <dgm:constrLst>
                  <dgm:constr type="l" for="ch" forName="rootText"/>
                  <dgm:constr type="t" for="ch" forName="rootText"/>
                  <dgm:constr type="w" for="ch" forName="rootText" refType="w"/>
                  <dgm:constr type="h" for="ch" forName="rootText" refType="h"/>
                  <dgm:constr type="l" for="ch" forName="rootConnector"/>
                  <dgm:constr type="t" for="ch" forName="rootConnector"/>
                  <dgm:constr type="w" for="ch" forName="rootConnector" refType="w" refFor="ch" refForName="rootText" fact="0.2"/>
                  <dgm:constr type="h" for="ch" forName="rootConnector" refType="h" refFor="ch" refForName="rootText"/>
                </dgm:constrLst>
              </dgm:if>
              <dgm:else name="Name10">
                <dgm:constrLst>
                  <dgm:constr type="l" for="ch" forName="rootText"/>
                  <dgm:constr type="t" for="ch" forName="rootText"/>
                  <dgm:constr type="w" for="ch" forName="rootText" refType="w"/>
                  <dgm:constr type="h" for="ch" forName="rootText" refType="h"/>
                  <dgm:constr type="r" for="ch" forName="rootConnector" refType="w"/>
                  <dgm:constr type="t" for="ch" forName="rootConnector"/>
                  <dgm:constr type="w" for="ch" forName="rootConnector" refType="w" refFor="ch" refForName="rootText" fact="0.2"/>
                  <dgm:constr type="h" for="ch" forName="rootConnector" refType="h" refFor="ch" refForName="rootText"/>
                </dgm:constrLst>
              </dgm:else>
            </dgm:choose>
            <dgm:ruleLst/>
            <dgm:layoutNode name="rootText" styleLbl="node1"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 ptType="node" cnt="1"/>
              <dgm:constrLst>
                <dgm:constr type="tMarg" refType="primFontSz" fact="0.1"/>
                <dgm:constr type="bMarg" refType="primFontSz" fact="0.1"/>
                <dgm:constr type="lMarg" refType="primFontSz" fact="0.15"/>
                <dgm:constr type="rMarg" refType="primFontSz" fact="0.15"/>
              </dgm:constrLst>
              <dgm:ruleLst>
                <dgm:rule type="primFontSz" val="5" fact="NaN" max="NaN"/>
              </dgm:ruleLst>
            </dgm:layoutNode>
            <dgm:layoutNode name="rootConnector" moveWith="rootText">
              <dgm:alg type="sp"/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self" ptType="node" cnt="1"/>
              <dgm:constrLst/>
              <dgm:ruleLst/>
            </dgm:layoutNode>
          </dgm:layoutNode>
          <dgm:layoutNode name="childShape">
            <dgm:alg type="hierChild">
              <dgm:param type="linDir" val="fromT"/>
              <dgm:param type="chAlign" val="l"/>
            </dgm:alg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11" axis="ch">
              <dgm:forEach name="Name12" axis="self" ptType="parTrans" cnt="1">
                <dgm:layoutNode name="Name13">
                  <dgm:choose name="Name14">
                    <dgm:if name="Name15" func="var" arg="dir" op="equ" val="norm">
                      <dgm:alg type="conn">
                        <dgm:param type="srcNode" val="rootConnector"/>
                        <dgm:param type="dim" val="1D"/>
                        <dgm:param type="endSty" val="noArr"/>
                        <dgm:param type="connRout" val="bend"/>
                        <dgm:param type="begPts" val="bCtr"/>
                        <dgm:param type="endPts" val="midL"/>
                      </dgm:alg>
                    </dgm:if>
                    <dgm:else name="Name16">
                      <dgm:alg type="conn">
                        <dgm:param type="srcNode" val="rootConnector"/>
                        <dgm:param type="dim" val="1D"/>
                        <dgm:param type="endSty" val="noArr"/>
                        <dgm:param type="connRout" val="bend"/>
                        <dgm:param type="begPts" val="bCtr"/>
                        <dgm:param type="endPts" val="mid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7" axis="self" ptType="node">
                <dgm:layoutNode name="childText" styleLbl="bgAcc1">
                  <dgm:varLst>
                    <dgm:bulletEnabled val="1"/>
                  </dgm:varLst>
                  <dgm:alg type="tx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self desOrSelf" ptType="node node" st="1 1" cnt="1 0"/>
                  <dgm:constrLst>
                    <dgm:constr type="tMarg" refType="primFontSz" fact="0.1"/>
                    <dgm:constr type="bMarg" refType="primFontSz" fact="0.1"/>
                    <dgm:constr type="lMarg" refType="primFontSz" fact="0.15"/>
                    <dgm:constr type="rMarg" refType="primFontSz" fact="0.15"/>
                  </dgm:constrLst>
                  <dgm:ruleLst>
                    <dgm:rule type="primFontSz" val="5" fact="NaN" max="NaN"/>
                  </dgm:ruleLst>
                </dgm:layoutNode>
              </dgm:forEach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#1">
  <dgm:title val=""/>
  <dgm:desc val=""/>
  <dgm:catLst>
    <dgm:cat type="simple" pri="10400"/>
  </dgm:catLst>
  <dgm:scene3d>
    <a:camera prst="orthographicFront"/>
    <a:lightRig rig="threePt" dir="t"/>
  </dgm:scene3d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#1">
  <dgm:title val=""/>
  <dgm:desc val=""/>
  <dgm:catLst>
    <dgm:cat type="simple" pri="10100"/>
  </dgm:catLst>
  <dgm:scene3d>
    <a:camera prst="orthographicFront"/>
    <a:lightRig rig="threePt" dir="t"/>
  </dgm:scene3d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2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2">
            <a:alphaModFix amt="30000"/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" y="-2"/>
            <a:ext cx="21383630" cy="30275217"/>
          </a:xfrm>
          <a:prstGeom prst="rect">
            <a:avLst/>
          </a:prstGeom>
          <a:noFill/>
        </p:spPr>
      </p:pic>
      <p:grpSp>
        <p:nvGrpSpPr>
          <p:cNvPr id="66" name="Group 65"/>
          <p:cNvGrpSpPr/>
          <p:nvPr/>
        </p:nvGrpSpPr>
        <p:grpSpPr>
          <a:xfrm>
            <a:off x="1" y="3"/>
            <a:ext cx="5390458" cy="30275217"/>
            <a:chOff x="0" y="0"/>
            <a:chExt cx="2305051" cy="6858001"/>
          </a:xfrm>
          <a:gradFill flip="none" rotWithShape="1">
            <a:gsLst>
              <a:gs pos="0">
                <a:schemeClr val="tx2"/>
              </a:gs>
              <a:gs pos="100000">
                <a:schemeClr val="bg2">
                  <a:lumMod val="60000"/>
                  <a:lumOff val="40000"/>
                </a:schemeClr>
              </a:gs>
            </a:gsLst>
            <a:lin ang="5400000" scaled="0"/>
            <a:tileRect/>
          </a:gradFill>
        </p:grpSpPr>
        <p:sp>
          <p:nvSpPr>
            <p:cNvPr id="67" name="Rectangle 5"/>
            <p:cNvSpPr>
              <a:spLocks noChangeArrowheads="1"/>
            </p:cNvSpPr>
            <p:nvPr/>
          </p:nvSpPr>
          <p:spPr bwMode="auto">
            <a:xfrm>
              <a:off x="1209675" y="4763"/>
              <a:ext cx="23813" cy="2181225"/>
            </a:xfrm>
            <a:prstGeom prst="rect">
              <a:avLst/>
            </a:prstGeom>
            <a:grpFill/>
            <a:ln>
              <a:noFill/>
            </a:ln>
          </p:spPr>
        </p:sp>
        <p:sp>
          <p:nvSpPr>
            <p:cNvPr id="68" name="Freeform 6"/>
            <p:cNvSpPr>
              <a:spLocks noEditPoints="1"/>
            </p:cNvSpPr>
            <p:nvPr/>
          </p:nvSpPr>
          <p:spPr bwMode="auto">
            <a:xfrm>
              <a:off x="1128713" y="21764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69" name="Freeform 7"/>
            <p:cNvSpPr>
              <a:spLocks noEditPoints="1"/>
            </p:cNvSpPr>
            <p:nvPr/>
          </p:nvSpPr>
          <p:spPr bwMode="auto">
            <a:xfrm>
              <a:off x="1123950" y="4021138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70" name="Rectangle 8"/>
            <p:cNvSpPr>
              <a:spLocks noChangeArrowheads="1"/>
            </p:cNvSpPr>
            <p:nvPr/>
          </p:nvSpPr>
          <p:spPr bwMode="auto">
            <a:xfrm>
              <a:off x="414338" y="9525"/>
              <a:ext cx="28575" cy="4481513"/>
            </a:xfrm>
            <a:prstGeom prst="rect">
              <a:avLst/>
            </a:prstGeom>
            <a:grpFill/>
            <a:ln>
              <a:noFill/>
            </a:ln>
          </p:spPr>
        </p:sp>
        <p:sp>
          <p:nvSpPr>
            <p:cNvPr id="71" name="Freeform 9"/>
            <p:cNvSpPr>
              <a:spLocks noEditPoints="1"/>
            </p:cNvSpPr>
            <p:nvPr/>
          </p:nvSpPr>
          <p:spPr bwMode="auto">
            <a:xfrm>
              <a:off x="333375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72" name="Freeform 10"/>
            <p:cNvSpPr/>
            <p:nvPr/>
          </p:nvSpPr>
          <p:spPr bwMode="auto">
            <a:xfrm>
              <a:off x="190500" y="9525"/>
              <a:ext cx="152400" cy="908050"/>
            </a:xfrm>
            <a:custGeom>
              <a:avLst/>
              <a:gdLst/>
              <a:ahLst/>
              <a:cxnLst/>
              <a:rect l="0" t="0" r="r" b="b"/>
              <a:pathLst>
                <a:path w="96" h="572">
                  <a:moveTo>
                    <a:pt x="15" y="572"/>
                  </a:moveTo>
                  <a:lnTo>
                    <a:pt x="0" y="566"/>
                  </a:lnTo>
                  <a:lnTo>
                    <a:pt x="81" y="380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3"/>
                  </a:lnTo>
                  <a:lnTo>
                    <a:pt x="15" y="572"/>
                  </a:ln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73" name="Freeform 11"/>
            <p:cNvSpPr/>
            <p:nvPr/>
          </p:nvSpPr>
          <p:spPr bwMode="auto">
            <a:xfrm>
              <a:off x="1290638" y="14288"/>
              <a:ext cx="376238" cy="1801813"/>
            </a:xfrm>
            <a:custGeom>
              <a:avLst/>
              <a:gdLst/>
              <a:ahLst/>
              <a:cxnLst/>
              <a:rect l="0" t="0" r="r" b="b"/>
              <a:pathLst>
                <a:path w="237" h="1135">
                  <a:moveTo>
                    <a:pt x="222" y="1135"/>
                  </a:moveTo>
                  <a:lnTo>
                    <a:pt x="0" y="620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617"/>
                  </a:lnTo>
                  <a:lnTo>
                    <a:pt x="237" y="1129"/>
                  </a:lnTo>
                  <a:lnTo>
                    <a:pt x="222" y="1135"/>
                  </a:ln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74" name="Freeform 12"/>
            <p:cNvSpPr>
              <a:spLocks noEditPoints="1"/>
            </p:cNvSpPr>
            <p:nvPr/>
          </p:nvSpPr>
          <p:spPr bwMode="auto">
            <a:xfrm>
              <a:off x="1600200" y="180181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75" name="Freeform 13"/>
            <p:cNvSpPr/>
            <p:nvPr/>
          </p:nvSpPr>
          <p:spPr bwMode="auto">
            <a:xfrm>
              <a:off x="1381125" y="9525"/>
              <a:ext cx="371475" cy="1425575"/>
            </a:xfrm>
            <a:custGeom>
              <a:avLst/>
              <a:gdLst/>
              <a:ahLst/>
              <a:cxnLst/>
              <a:rect l="0" t="0" r="r" b="b"/>
              <a:pathLst>
                <a:path w="234" h="898">
                  <a:moveTo>
                    <a:pt x="219" y="898"/>
                  </a:moveTo>
                  <a:lnTo>
                    <a:pt x="0" y="383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380"/>
                  </a:lnTo>
                  <a:lnTo>
                    <a:pt x="234" y="892"/>
                  </a:lnTo>
                  <a:lnTo>
                    <a:pt x="219" y="898"/>
                  </a:ln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76" name="Freeform 14"/>
            <p:cNvSpPr/>
            <p:nvPr/>
          </p:nvSpPr>
          <p:spPr bwMode="auto">
            <a:xfrm>
              <a:off x="1643063" y="0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96" y="575"/>
                  </a:moveTo>
                  <a:lnTo>
                    <a:pt x="78" y="575"/>
                  </a:lnTo>
                  <a:lnTo>
                    <a:pt x="78" y="192"/>
                  </a:lnTo>
                  <a:lnTo>
                    <a:pt x="0" y="6"/>
                  </a:lnTo>
                  <a:lnTo>
                    <a:pt x="15" y="0"/>
                  </a:lnTo>
                  <a:lnTo>
                    <a:pt x="96" y="189"/>
                  </a:lnTo>
                  <a:lnTo>
                    <a:pt x="96" y="575"/>
                  </a:ln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77" name="Freeform 15"/>
            <p:cNvSpPr>
              <a:spLocks noEditPoints="1"/>
            </p:cNvSpPr>
            <p:nvPr/>
          </p:nvSpPr>
          <p:spPr bwMode="auto">
            <a:xfrm>
              <a:off x="1685925" y="14208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78" name="Freeform 16"/>
            <p:cNvSpPr>
              <a:spLocks noEditPoints="1"/>
            </p:cNvSpPr>
            <p:nvPr/>
          </p:nvSpPr>
          <p:spPr bwMode="auto">
            <a:xfrm>
              <a:off x="168592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79" name="Freeform 17"/>
            <p:cNvSpPr/>
            <p:nvPr/>
          </p:nvSpPr>
          <p:spPr bwMode="auto">
            <a:xfrm>
              <a:off x="1743075" y="4763"/>
              <a:ext cx="419100" cy="522288"/>
            </a:xfrm>
            <a:custGeom>
              <a:avLst/>
              <a:gdLst/>
              <a:ahLst/>
              <a:cxnLst/>
              <a:rect l="0" t="0" r="r" b="b"/>
              <a:pathLst>
                <a:path w="264" h="329">
                  <a:moveTo>
                    <a:pt x="252" y="329"/>
                  </a:moveTo>
                  <a:lnTo>
                    <a:pt x="45" y="120"/>
                  </a:lnTo>
                  <a:lnTo>
                    <a:pt x="0" y="6"/>
                  </a:lnTo>
                  <a:lnTo>
                    <a:pt x="15" y="0"/>
                  </a:lnTo>
                  <a:lnTo>
                    <a:pt x="60" y="111"/>
                  </a:lnTo>
                  <a:lnTo>
                    <a:pt x="264" y="317"/>
                  </a:lnTo>
                  <a:lnTo>
                    <a:pt x="252" y="329"/>
                  </a:ln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80" name="Freeform 18"/>
            <p:cNvSpPr>
              <a:spLocks noEditPoints="1"/>
            </p:cNvSpPr>
            <p:nvPr/>
          </p:nvSpPr>
          <p:spPr bwMode="auto">
            <a:xfrm>
              <a:off x="2119313" y="488950"/>
              <a:ext cx="161925" cy="147638"/>
            </a:xfrm>
            <a:custGeom>
              <a:avLst/>
              <a:gdLst/>
              <a:ahLst/>
              <a:cxnLst/>
              <a:rect l="0" t="0" r="r" b="b"/>
              <a:pathLst>
                <a:path w="34" h="31">
                  <a:moveTo>
                    <a:pt x="17" y="31"/>
                  </a:moveTo>
                  <a:cubicBezTo>
                    <a:pt x="13" y="31"/>
                    <a:pt x="9" y="30"/>
                    <a:pt x="6" y="27"/>
                  </a:cubicBezTo>
                  <a:cubicBezTo>
                    <a:pt x="0" y="20"/>
                    <a:pt x="0" y="10"/>
                    <a:pt x="6" y="4"/>
                  </a:cubicBezTo>
                  <a:cubicBezTo>
                    <a:pt x="9" y="1"/>
                    <a:pt x="13" y="0"/>
                    <a:pt x="17" y="0"/>
                  </a:cubicBezTo>
                  <a:cubicBezTo>
                    <a:pt x="21" y="0"/>
                    <a:pt x="25" y="1"/>
                    <a:pt x="28" y="4"/>
                  </a:cubicBezTo>
                  <a:cubicBezTo>
                    <a:pt x="34" y="10"/>
                    <a:pt x="34" y="20"/>
                    <a:pt x="28" y="27"/>
                  </a:cubicBezTo>
                  <a:cubicBezTo>
                    <a:pt x="25" y="30"/>
                    <a:pt x="21" y="31"/>
                    <a:pt x="17" y="31"/>
                  </a:cubicBezTo>
                  <a:close/>
                  <a:moveTo>
                    <a:pt x="17" y="4"/>
                  </a:moveTo>
                  <a:cubicBezTo>
                    <a:pt x="14" y="4"/>
                    <a:pt x="11" y="5"/>
                    <a:pt x="9" y="7"/>
                  </a:cubicBezTo>
                  <a:cubicBezTo>
                    <a:pt x="4" y="12"/>
                    <a:pt x="4" y="19"/>
                    <a:pt x="9" y="24"/>
                  </a:cubicBezTo>
                  <a:cubicBezTo>
                    <a:pt x="11" y="26"/>
                    <a:pt x="14" y="27"/>
                    <a:pt x="17" y="27"/>
                  </a:cubicBezTo>
                  <a:cubicBezTo>
                    <a:pt x="20" y="27"/>
                    <a:pt x="23" y="26"/>
                    <a:pt x="25" y="24"/>
                  </a:cubicBezTo>
                  <a:cubicBezTo>
                    <a:pt x="30" y="19"/>
                    <a:pt x="30" y="12"/>
                    <a:pt x="25" y="7"/>
                  </a:cubicBezTo>
                  <a:cubicBezTo>
                    <a:pt x="23" y="5"/>
                    <a:pt x="20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81" name="Freeform 19"/>
            <p:cNvSpPr/>
            <p:nvPr/>
          </p:nvSpPr>
          <p:spPr bwMode="auto">
            <a:xfrm>
              <a:off x="952500" y="4763"/>
              <a:ext cx="152400" cy="908050"/>
            </a:xfrm>
            <a:custGeom>
              <a:avLst/>
              <a:gdLst/>
              <a:ahLst/>
              <a:cxnLst/>
              <a:rect l="0" t="0" r="r" b="b"/>
              <a:pathLst>
                <a:path w="96" h="572">
                  <a:moveTo>
                    <a:pt x="15" y="572"/>
                  </a:moveTo>
                  <a:lnTo>
                    <a:pt x="0" y="572"/>
                  </a:lnTo>
                  <a:lnTo>
                    <a:pt x="0" y="189"/>
                  </a:lnTo>
                  <a:lnTo>
                    <a:pt x="81" y="0"/>
                  </a:lnTo>
                  <a:lnTo>
                    <a:pt x="96" y="6"/>
                  </a:lnTo>
                  <a:lnTo>
                    <a:pt x="15" y="192"/>
                  </a:lnTo>
                  <a:lnTo>
                    <a:pt x="15" y="572"/>
                  </a:ln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82" name="Freeform 20"/>
            <p:cNvSpPr>
              <a:spLocks noEditPoints="1"/>
            </p:cNvSpPr>
            <p:nvPr/>
          </p:nvSpPr>
          <p:spPr bwMode="auto">
            <a:xfrm>
              <a:off x="86677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2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2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83" name="Freeform 21"/>
            <p:cNvSpPr>
              <a:spLocks noEditPoints="1"/>
            </p:cNvSpPr>
            <p:nvPr/>
          </p:nvSpPr>
          <p:spPr bwMode="auto">
            <a:xfrm>
              <a:off x="890588" y="15541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84" name="Freeform 22"/>
            <p:cNvSpPr/>
            <p:nvPr/>
          </p:nvSpPr>
          <p:spPr bwMode="auto">
            <a:xfrm>
              <a:off x="738188" y="5622925"/>
              <a:ext cx="338138" cy="1216025"/>
            </a:xfrm>
            <a:custGeom>
              <a:avLst/>
              <a:gdLst/>
              <a:ahLst/>
              <a:cxnLst/>
              <a:rect l="0" t="0" r="r" b="b"/>
              <a:pathLst>
                <a:path w="213" h="766">
                  <a:moveTo>
                    <a:pt x="213" y="766"/>
                  </a:moveTo>
                  <a:lnTo>
                    <a:pt x="195" y="766"/>
                  </a:lnTo>
                  <a:lnTo>
                    <a:pt x="195" y="464"/>
                  </a:lnTo>
                  <a:lnTo>
                    <a:pt x="0" y="6"/>
                  </a:lnTo>
                  <a:lnTo>
                    <a:pt x="12" y="0"/>
                  </a:lnTo>
                  <a:lnTo>
                    <a:pt x="213" y="461"/>
                  </a:lnTo>
                  <a:lnTo>
                    <a:pt x="213" y="766"/>
                  </a:ln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85" name="Freeform 23"/>
            <p:cNvSpPr>
              <a:spLocks noEditPoints="1"/>
            </p:cNvSpPr>
            <p:nvPr/>
          </p:nvSpPr>
          <p:spPr bwMode="auto">
            <a:xfrm>
              <a:off x="647700" y="5480050"/>
              <a:ext cx="157163" cy="157163"/>
            </a:xfrm>
            <a:custGeom>
              <a:avLst/>
              <a:gdLst/>
              <a:ahLst/>
              <a:cxnLst/>
              <a:rect l="0" t="0" r="r" b="b"/>
              <a:pathLst>
                <a:path w="33" h="33">
                  <a:moveTo>
                    <a:pt x="17" y="33"/>
                  </a:moveTo>
                  <a:cubicBezTo>
                    <a:pt x="8" y="33"/>
                    <a:pt x="0" y="26"/>
                    <a:pt x="0" y="17"/>
                  </a:cubicBezTo>
                  <a:cubicBezTo>
                    <a:pt x="0" y="8"/>
                    <a:pt x="8" y="0"/>
                    <a:pt x="17" y="0"/>
                  </a:cubicBezTo>
                  <a:cubicBezTo>
                    <a:pt x="26" y="0"/>
                    <a:pt x="33" y="8"/>
                    <a:pt x="33" y="17"/>
                  </a:cubicBezTo>
                  <a:cubicBezTo>
                    <a:pt x="33" y="26"/>
                    <a:pt x="26" y="33"/>
                    <a:pt x="17" y="33"/>
                  </a:cubicBezTo>
                  <a:close/>
                  <a:moveTo>
                    <a:pt x="17" y="4"/>
                  </a:moveTo>
                  <a:cubicBezTo>
                    <a:pt x="10" y="4"/>
                    <a:pt x="4" y="10"/>
                    <a:pt x="4" y="17"/>
                  </a:cubicBezTo>
                  <a:cubicBezTo>
                    <a:pt x="4" y="24"/>
                    <a:pt x="10" y="29"/>
                    <a:pt x="17" y="29"/>
                  </a:cubicBezTo>
                  <a:cubicBezTo>
                    <a:pt x="23" y="29"/>
                    <a:pt x="29" y="24"/>
                    <a:pt x="29" y="17"/>
                  </a:cubicBezTo>
                  <a:cubicBezTo>
                    <a:pt x="29" y="10"/>
                    <a:pt x="23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86" name="Freeform 24"/>
            <p:cNvSpPr>
              <a:spLocks noEditPoints="1"/>
            </p:cNvSpPr>
            <p:nvPr/>
          </p:nvSpPr>
          <p:spPr bwMode="auto">
            <a:xfrm>
              <a:off x="6667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2" y="0"/>
                    <a:pt x="40" y="9"/>
                    <a:pt x="40" y="20"/>
                  </a:cubicBezTo>
                  <a:cubicBezTo>
                    <a:pt x="40" y="31"/>
                    <a:pt x="32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2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2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87" name="Freeform 25"/>
            <p:cNvSpPr/>
            <p:nvPr/>
          </p:nvSpPr>
          <p:spPr bwMode="auto">
            <a:xfrm>
              <a:off x="0" y="3897313"/>
              <a:ext cx="133350" cy="266700"/>
            </a:xfrm>
            <a:custGeom>
              <a:avLst/>
              <a:gdLst/>
              <a:ahLst/>
              <a:cxnLst/>
              <a:rect l="0" t="0" r="r" b="b"/>
              <a:pathLst>
                <a:path w="84" h="168">
                  <a:moveTo>
                    <a:pt x="69" y="168"/>
                  </a:moveTo>
                  <a:lnTo>
                    <a:pt x="0" y="6"/>
                  </a:lnTo>
                  <a:lnTo>
                    <a:pt x="12" y="0"/>
                  </a:lnTo>
                  <a:lnTo>
                    <a:pt x="84" y="162"/>
                  </a:lnTo>
                  <a:lnTo>
                    <a:pt x="69" y="168"/>
                  </a:ln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88" name="Freeform 26"/>
            <p:cNvSpPr>
              <a:spLocks noEditPoints="1"/>
            </p:cNvSpPr>
            <p:nvPr/>
          </p:nvSpPr>
          <p:spPr bwMode="auto">
            <a:xfrm>
              <a:off x="66675" y="414972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89" name="Freeform 27"/>
            <p:cNvSpPr/>
            <p:nvPr/>
          </p:nvSpPr>
          <p:spPr bwMode="auto">
            <a:xfrm>
              <a:off x="0" y="1644650"/>
              <a:ext cx="133350" cy="269875"/>
            </a:xfrm>
            <a:custGeom>
              <a:avLst/>
              <a:gdLst/>
              <a:ahLst/>
              <a:cxnLst/>
              <a:rect l="0" t="0" r="r" b="b"/>
              <a:pathLst>
                <a:path w="84" h="170">
                  <a:moveTo>
                    <a:pt x="12" y="170"/>
                  </a:moveTo>
                  <a:lnTo>
                    <a:pt x="0" y="164"/>
                  </a:lnTo>
                  <a:lnTo>
                    <a:pt x="69" y="0"/>
                  </a:lnTo>
                  <a:lnTo>
                    <a:pt x="84" y="6"/>
                  </a:lnTo>
                  <a:lnTo>
                    <a:pt x="12" y="170"/>
                  </a:ln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90" name="Freeform 28"/>
            <p:cNvSpPr>
              <a:spLocks noEditPoints="1"/>
            </p:cNvSpPr>
            <p:nvPr/>
          </p:nvSpPr>
          <p:spPr bwMode="auto">
            <a:xfrm>
              <a:off x="66675" y="146843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91" name="Freeform 29"/>
            <p:cNvSpPr/>
            <p:nvPr/>
          </p:nvSpPr>
          <p:spPr bwMode="auto">
            <a:xfrm>
              <a:off x="695325" y="4763"/>
              <a:ext cx="309563" cy="1558925"/>
            </a:xfrm>
            <a:custGeom>
              <a:avLst/>
              <a:gdLst/>
              <a:ahLst/>
              <a:cxnLst/>
              <a:rect l="0" t="0" r="r" b="b"/>
              <a:pathLst>
                <a:path w="195" h="982">
                  <a:moveTo>
                    <a:pt x="195" y="982"/>
                  </a:moveTo>
                  <a:lnTo>
                    <a:pt x="177" y="982"/>
                  </a:lnTo>
                  <a:lnTo>
                    <a:pt x="177" y="805"/>
                  </a:lnTo>
                  <a:lnTo>
                    <a:pt x="0" y="629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623"/>
                  </a:lnTo>
                  <a:lnTo>
                    <a:pt x="195" y="796"/>
                  </a:lnTo>
                  <a:lnTo>
                    <a:pt x="195" y="982"/>
                  </a:ln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92" name="Freeform 30"/>
            <p:cNvSpPr>
              <a:spLocks noEditPoints="1"/>
            </p:cNvSpPr>
            <p:nvPr/>
          </p:nvSpPr>
          <p:spPr bwMode="auto">
            <a:xfrm>
              <a:off x="57150" y="48815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93" name="Freeform 31"/>
            <p:cNvSpPr/>
            <p:nvPr/>
          </p:nvSpPr>
          <p:spPr bwMode="auto">
            <a:xfrm>
              <a:off x="138113" y="5060950"/>
              <a:ext cx="304800" cy="1778000"/>
            </a:xfrm>
            <a:custGeom>
              <a:avLst/>
              <a:gdLst/>
              <a:ahLst/>
              <a:cxnLst/>
              <a:rect l="0" t="0" r="r" b="b"/>
              <a:pathLst>
                <a:path w="192" h="1120">
                  <a:moveTo>
                    <a:pt x="192" y="1120"/>
                  </a:moveTo>
                  <a:lnTo>
                    <a:pt x="177" y="1120"/>
                  </a:lnTo>
                  <a:lnTo>
                    <a:pt x="177" y="360"/>
                  </a:lnTo>
                  <a:lnTo>
                    <a:pt x="0" y="183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77"/>
                  </a:lnTo>
                  <a:lnTo>
                    <a:pt x="192" y="354"/>
                  </a:lnTo>
                  <a:lnTo>
                    <a:pt x="192" y="1120"/>
                  </a:ln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94" name="Freeform 32"/>
            <p:cNvSpPr>
              <a:spLocks noEditPoints="1"/>
            </p:cNvSpPr>
            <p:nvPr/>
          </p:nvSpPr>
          <p:spPr bwMode="auto">
            <a:xfrm>
              <a:off x="561975" y="64309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95" name="Rectangle 33"/>
            <p:cNvSpPr>
              <a:spLocks noChangeArrowheads="1"/>
            </p:cNvSpPr>
            <p:nvPr/>
          </p:nvSpPr>
          <p:spPr bwMode="auto">
            <a:xfrm>
              <a:off x="642938" y="6610350"/>
              <a:ext cx="23813" cy="242888"/>
            </a:xfrm>
            <a:prstGeom prst="rect">
              <a:avLst/>
            </a:prstGeom>
            <a:grpFill/>
            <a:ln>
              <a:noFill/>
            </a:ln>
          </p:spPr>
        </p:sp>
        <p:sp>
          <p:nvSpPr>
            <p:cNvPr id="96" name="Freeform 34"/>
            <p:cNvSpPr>
              <a:spLocks noEditPoints="1"/>
            </p:cNvSpPr>
            <p:nvPr/>
          </p:nvSpPr>
          <p:spPr bwMode="auto">
            <a:xfrm>
              <a:off x="76200" y="64309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2" y="0"/>
                    <a:pt x="40" y="9"/>
                    <a:pt x="40" y="20"/>
                  </a:cubicBezTo>
                  <a:cubicBezTo>
                    <a:pt x="40" y="31"/>
                    <a:pt x="32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97" name="Freeform 35"/>
            <p:cNvSpPr/>
            <p:nvPr/>
          </p:nvSpPr>
          <p:spPr bwMode="auto">
            <a:xfrm>
              <a:off x="0" y="5978525"/>
              <a:ext cx="190500" cy="461963"/>
            </a:xfrm>
            <a:custGeom>
              <a:avLst/>
              <a:gdLst/>
              <a:ahLst/>
              <a:cxnLst/>
              <a:rect l="0" t="0" r="r" b="b"/>
              <a:pathLst>
                <a:path w="120" h="291">
                  <a:moveTo>
                    <a:pt x="120" y="291"/>
                  </a:moveTo>
                  <a:lnTo>
                    <a:pt x="105" y="291"/>
                  </a:lnTo>
                  <a:lnTo>
                    <a:pt x="105" y="114"/>
                  </a:lnTo>
                  <a:lnTo>
                    <a:pt x="0" y="9"/>
                  </a:lnTo>
                  <a:lnTo>
                    <a:pt x="12" y="0"/>
                  </a:lnTo>
                  <a:lnTo>
                    <a:pt x="120" y="108"/>
                  </a:lnTo>
                  <a:lnTo>
                    <a:pt x="120" y="291"/>
                  </a:ln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98" name="Freeform 36"/>
            <p:cNvSpPr/>
            <p:nvPr/>
          </p:nvSpPr>
          <p:spPr bwMode="auto">
            <a:xfrm>
              <a:off x="1014413" y="1801813"/>
              <a:ext cx="214313" cy="755650"/>
            </a:xfrm>
            <a:custGeom>
              <a:avLst/>
              <a:gdLst/>
              <a:ahLst/>
              <a:cxnLst/>
              <a:rect l="0" t="0" r="r" b="b"/>
              <a:pathLst>
                <a:path w="135" h="476">
                  <a:moveTo>
                    <a:pt x="12" y="476"/>
                  </a:moveTo>
                  <a:lnTo>
                    <a:pt x="0" y="476"/>
                  </a:lnTo>
                  <a:lnTo>
                    <a:pt x="0" y="128"/>
                  </a:lnTo>
                  <a:lnTo>
                    <a:pt x="126" y="0"/>
                  </a:lnTo>
                  <a:lnTo>
                    <a:pt x="135" y="9"/>
                  </a:lnTo>
                  <a:lnTo>
                    <a:pt x="12" y="131"/>
                  </a:lnTo>
                  <a:lnTo>
                    <a:pt x="12" y="476"/>
                  </a:ln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99" name="Freeform 37"/>
            <p:cNvSpPr>
              <a:spLocks noEditPoints="1"/>
            </p:cNvSpPr>
            <p:nvPr/>
          </p:nvSpPr>
          <p:spPr bwMode="auto">
            <a:xfrm>
              <a:off x="938213" y="2547938"/>
              <a:ext cx="166688" cy="160338"/>
            </a:xfrm>
            <a:custGeom>
              <a:avLst/>
              <a:gdLst/>
              <a:ahLst/>
              <a:cxnLst/>
              <a:rect l="0" t="0" r="r" b="b"/>
              <a:pathLst>
                <a:path w="35" h="34">
                  <a:moveTo>
                    <a:pt x="18" y="34"/>
                  </a:moveTo>
                  <a:cubicBezTo>
                    <a:pt x="8" y="34"/>
                    <a:pt x="0" y="26"/>
                    <a:pt x="0" y="17"/>
                  </a:cubicBezTo>
                  <a:cubicBezTo>
                    <a:pt x="0" y="7"/>
                    <a:pt x="8" y="0"/>
                    <a:pt x="18" y="0"/>
                  </a:cubicBezTo>
                  <a:cubicBezTo>
                    <a:pt x="27" y="0"/>
                    <a:pt x="35" y="7"/>
                    <a:pt x="35" y="17"/>
                  </a:cubicBezTo>
                  <a:cubicBezTo>
                    <a:pt x="35" y="26"/>
                    <a:pt x="27" y="34"/>
                    <a:pt x="18" y="34"/>
                  </a:cubicBezTo>
                  <a:close/>
                  <a:moveTo>
                    <a:pt x="18" y="4"/>
                  </a:moveTo>
                  <a:cubicBezTo>
                    <a:pt x="10" y="4"/>
                    <a:pt x="4" y="10"/>
                    <a:pt x="4" y="17"/>
                  </a:cubicBezTo>
                  <a:cubicBezTo>
                    <a:pt x="4" y="24"/>
                    <a:pt x="10" y="30"/>
                    <a:pt x="18" y="30"/>
                  </a:cubicBezTo>
                  <a:cubicBezTo>
                    <a:pt x="25" y="30"/>
                    <a:pt x="31" y="24"/>
                    <a:pt x="31" y="17"/>
                  </a:cubicBezTo>
                  <a:cubicBezTo>
                    <a:pt x="31" y="10"/>
                    <a:pt x="25" y="4"/>
                    <a:pt x="18" y="4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100" name="Freeform 38"/>
            <p:cNvSpPr/>
            <p:nvPr/>
          </p:nvSpPr>
          <p:spPr bwMode="auto">
            <a:xfrm>
              <a:off x="595313" y="4763"/>
              <a:ext cx="638175" cy="4025900"/>
            </a:xfrm>
            <a:custGeom>
              <a:avLst/>
              <a:gdLst/>
              <a:ahLst/>
              <a:cxnLst/>
              <a:rect l="0" t="0" r="r" b="b"/>
              <a:pathLst>
                <a:path w="402" h="2536">
                  <a:moveTo>
                    <a:pt x="402" y="2536"/>
                  </a:moveTo>
                  <a:lnTo>
                    <a:pt x="387" y="2536"/>
                  </a:lnTo>
                  <a:lnTo>
                    <a:pt x="387" y="2311"/>
                  </a:lnTo>
                  <a:lnTo>
                    <a:pt x="0" y="1925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916"/>
                  </a:lnTo>
                  <a:lnTo>
                    <a:pt x="402" y="2302"/>
                  </a:lnTo>
                  <a:lnTo>
                    <a:pt x="402" y="2536"/>
                  </a:ln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101" name="Freeform 39"/>
            <p:cNvSpPr/>
            <p:nvPr/>
          </p:nvSpPr>
          <p:spPr bwMode="auto">
            <a:xfrm>
              <a:off x="1223963" y="1382713"/>
              <a:ext cx="142875" cy="476250"/>
            </a:xfrm>
            <a:custGeom>
              <a:avLst/>
              <a:gdLst/>
              <a:ahLst/>
              <a:cxnLst/>
              <a:rect l="0" t="0" r="r" b="b"/>
              <a:pathLst>
                <a:path w="90" h="300">
                  <a:moveTo>
                    <a:pt x="90" y="300"/>
                  </a:moveTo>
                  <a:lnTo>
                    <a:pt x="78" y="300"/>
                  </a:lnTo>
                  <a:lnTo>
                    <a:pt x="78" y="84"/>
                  </a:lnTo>
                  <a:lnTo>
                    <a:pt x="0" y="9"/>
                  </a:lnTo>
                  <a:lnTo>
                    <a:pt x="9" y="0"/>
                  </a:lnTo>
                  <a:lnTo>
                    <a:pt x="90" y="81"/>
                  </a:lnTo>
                  <a:lnTo>
                    <a:pt x="90" y="300"/>
                  </a:ln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102" name="Freeform 40"/>
            <p:cNvSpPr>
              <a:spLocks noEditPoints="1"/>
            </p:cNvSpPr>
            <p:nvPr/>
          </p:nvSpPr>
          <p:spPr bwMode="auto">
            <a:xfrm>
              <a:off x="1300163" y="1849438"/>
              <a:ext cx="109538" cy="107950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2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8" y="0"/>
                    <a:pt x="23" y="5"/>
                    <a:pt x="23" y="12"/>
                  </a:cubicBezTo>
                  <a:cubicBezTo>
                    <a:pt x="23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19" y="16"/>
                    <a:pt x="19" y="12"/>
                  </a:cubicBezTo>
                  <a:cubicBezTo>
                    <a:pt x="19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103" name="Freeform 41"/>
            <p:cNvSpPr/>
            <p:nvPr/>
          </p:nvSpPr>
          <p:spPr bwMode="auto">
            <a:xfrm>
              <a:off x="280988" y="3417888"/>
              <a:ext cx="142875" cy="474663"/>
            </a:xfrm>
            <a:custGeom>
              <a:avLst/>
              <a:gdLst/>
              <a:ahLst/>
              <a:cxnLst/>
              <a:rect l="0" t="0" r="r" b="b"/>
              <a:pathLst>
                <a:path w="90" h="299">
                  <a:moveTo>
                    <a:pt x="12" y="299"/>
                  </a:moveTo>
                  <a:lnTo>
                    <a:pt x="0" y="299"/>
                  </a:lnTo>
                  <a:lnTo>
                    <a:pt x="0" y="80"/>
                  </a:lnTo>
                  <a:lnTo>
                    <a:pt x="81" y="0"/>
                  </a:lnTo>
                  <a:lnTo>
                    <a:pt x="90" y="8"/>
                  </a:lnTo>
                  <a:lnTo>
                    <a:pt x="12" y="83"/>
                  </a:lnTo>
                  <a:lnTo>
                    <a:pt x="12" y="299"/>
                  </a:ln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104" name="Freeform 42"/>
            <p:cNvSpPr>
              <a:spLocks noEditPoints="1"/>
            </p:cNvSpPr>
            <p:nvPr/>
          </p:nvSpPr>
          <p:spPr bwMode="auto">
            <a:xfrm>
              <a:off x="238125" y="3883025"/>
              <a:ext cx="109538" cy="109538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1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1" y="0"/>
                  </a:cubicBezTo>
                  <a:cubicBezTo>
                    <a:pt x="17" y="0"/>
                    <a:pt x="23" y="5"/>
                    <a:pt x="23" y="12"/>
                  </a:cubicBezTo>
                  <a:cubicBezTo>
                    <a:pt x="23" y="18"/>
                    <a:pt x="17" y="23"/>
                    <a:pt x="11" y="23"/>
                  </a:cubicBezTo>
                  <a:close/>
                  <a:moveTo>
                    <a:pt x="11" y="4"/>
                  </a:moveTo>
                  <a:cubicBezTo>
                    <a:pt x="7" y="4"/>
                    <a:pt x="4" y="8"/>
                    <a:pt x="4" y="12"/>
                  </a:cubicBezTo>
                  <a:cubicBezTo>
                    <a:pt x="4" y="16"/>
                    <a:pt x="7" y="19"/>
                    <a:pt x="11" y="19"/>
                  </a:cubicBezTo>
                  <a:cubicBezTo>
                    <a:pt x="15" y="19"/>
                    <a:pt x="19" y="16"/>
                    <a:pt x="19" y="12"/>
                  </a:cubicBezTo>
                  <a:cubicBezTo>
                    <a:pt x="19" y="8"/>
                    <a:pt x="15" y="4"/>
                    <a:pt x="11" y="4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105" name="Freeform 43"/>
            <p:cNvSpPr/>
            <p:nvPr/>
          </p:nvSpPr>
          <p:spPr bwMode="auto">
            <a:xfrm>
              <a:off x="4763" y="2166938"/>
              <a:ext cx="114300" cy="452438"/>
            </a:xfrm>
            <a:custGeom>
              <a:avLst/>
              <a:gdLst/>
              <a:ahLst/>
              <a:cxnLst/>
              <a:rect l="0" t="0" r="r" b="b"/>
              <a:pathLst>
                <a:path w="72" h="285">
                  <a:moveTo>
                    <a:pt x="6" y="285"/>
                  </a:moveTo>
                  <a:lnTo>
                    <a:pt x="0" y="276"/>
                  </a:lnTo>
                  <a:lnTo>
                    <a:pt x="60" y="216"/>
                  </a:lnTo>
                  <a:lnTo>
                    <a:pt x="60" y="0"/>
                  </a:lnTo>
                  <a:lnTo>
                    <a:pt x="72" y="0"/>
                  </a:lnTo>
                  <a:lnTo>
                    <a:pt x="72" y="222"/>
                  </a:lnTo>
                  <a:lnTo>
                    <a:pt x="6" y="285"/>
                  </a:ln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106" name="Freeform 44"/>
            <p:cNvSpPr>
              <a:spLocks noEditPoints="1"/>
            </p:cNvSpPr>
            <p:nvPr/>
          </p:nvSpPr>
          <p:spPr bwMode="auto">
            <a:xfrm>
              <a:off x="52388" y="2066925"/>
              <a:ext cx="109538" cy="109538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2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8" y="0"/>
                    <a:pt x="23" y="5"/>
                    <a:pt x="23" y="12"/>
                  </a:cubicBezTo>
                  <a:cubicBezTo>
                    <a:pt x="23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19" y="16"/>
                    <a:pt x="19" y="12"/>
                  </a:cubicBezTo>
                  <a:cubicBezTo>
                    <a:pt x="19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107" name="Rectangle 45"/>
            <p:cNvSpPr>
              <a:spLocks noChangeArrowheads="1"/>
            </p:cNvSpPr>
            <p:nvPr/>
          </p:nvSpPr>
          <p:spPr bwMode="auto">
            <a:xfrm>
              <a:off x="1228725" y="4662488"/>
              <a:ext cx="23813" cy="2181225"/>
            </a:xfrm>
            <a:prstGeom prst="rect">
              <a:avLst/>
            </a:prstGeom>
            <a:grpFill/>
            <a:ln>
              <a:noFill/>
            </a:ln>
          </p:spPr>
        </p:sp>
        <p:sp>
          <p:nvSpPr>
            <p:cNvPr id="108" name="Freeform 46"/>
            <p:cNvSpPr/>
            <p:nvPr/>
          </p:nvSpPr>
          <p:spPr bwMode="auto">
            <a:xfrm>
              <a:off x="1319213" y="5041900"/>
              <a:ext cx="371475" cy="1801813"/>
            </a:xfrm>
            <a:custGeom>
              <a:avLst/>
              <a:gdLst/>
              <a:ahLst/>
              <a:cxnLst/>
              <a:rect l="0" t="0" r="r" b="b"/>
              <a:pathLst>
                <a:path w="234" h="1135">
                  <a:moveTo>
                    <a:pt x="15" y="1135"/>
                  </a:moveTo>
                  <a:lnTo>
                    <a:pt x="0" y="1135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19" y="0"/>
                  </a:lnTo>
                  <a:lnTo>
                    <a:pt x="234" y="6"/>
                  </a:lnTo>
                  <a:lnTo>
                    <a:pt x="15" y="518"/>
                  </a:lnTo>
                  <a:lnTo>
                    <a:pt x="15" y="1135"/>
                  </a:ln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109" name="Freeform 47"/>
            <p:cNvSpPr>
              <a:spLocks noEditPoints="1"/>
            </p:cNvSpPr>
            <p:nvPr/>
          </p:nvSpPr>
          <p:spPr bwMode="auto">
            <a:xfrm>
              <a:off x="1147763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110" name="Freeform 48"/>
            <p:cNvSpPr/>
            <p:nvPr/>
          </p:nvSpPr>
          <p:spPr bwMode="auto">
            <a:xfrm>
              <a:off x="819150" y="3983038"/>
              <a:ext cx="347663" cy="2860675"/>
            </a:xfrm>
            <a:custGeom>
              <a:avLst/>
              <a:gdLst/>
              <a:ahLst/>
              <a:cxnLst/>
              <a:rect l="0" t="0" r="r" b="b"/>
              <a:pathLst>
                <a:path w="219" h="1802">
                  <a:moveTo>
                    <a:pt x="219" y="1802"/>
                  </a:moveTo>
                  <a:lnTo>
                    <a:pt x="201" y="1802"/>
                  </a:lnTo>
                  <a:lnTo>
                    <a:pt x="201" y="1185"/>
                  </a:lnTo>
                  <a:lnTo>
                    <a:pt x="0" y="3"/>
                  </a:lnTo>
                  <a:lnTo>
                    <a:pt x="15" y="0"/>
                  </a:lnTo>
                  <a:lnTo>
                    <a:pt x="219" y="1185"/>
                  </a:lnTo>
                  <a:lnTo>
                    <a:pt x="219" y="1802"/>
                  </a:ln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111" name="Freeform 49"/>
            <p:cNvSpPr>
              <a:spLocks noEditPoints="1"/>
            </p:cNvSpPr>
            <p:nvPr/>
          </p:nvSpPr>
          <p:spPr bwMode="auto">
            <a:xfrm>
              <a:off x="728663" y="3806825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112" name="Freeform 50"/>
            <p:cNvSpPr>
              <a:spLocks noEditPoints="1"/>
            </p:cNvSpPr>
            <p:nvPr/>
          </p:nvSpPr>
          <p:spPr bwMode="auto">
            <a:xfrm>
              <a:off x="1624013" y="486727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113" name="Freeform 51"/>
            <p:cNvSpPr/>
            <p:nvPr/>
          </p:nvSpPr>
          <p:spPr bwMode="auto">
            <a:xfrm>
              <a:off x="1404938" y="5422900"/>
              <a:ext cx="371475" cy="1425575"/>
            </a:xfrm>
            <a:custGeom>
              <a:avLst/>
              <a:gdLst/>
              <a:ahLst/>
              <a:cxnLst/>
              <a:rect l="0" t="0" r="r" b="b"/>
              <a:pathLst>
                <a:path w="234" h="898">
                  <a:moveTo>
                    <a:pt x="18" y="898"/>
                  </a:moveTo>
                  <a:lnTo>
                    <a:pt x="0" y="898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22" y="0"/>
                  </a:lnTo>
                  <a:lnTo>
                    <a:pt x="234" y="6"/>
                  </a:lnTo>
                  <a:lnTo>
                    <a:pt x="18" y="518"/>
                  </a:lnTo>
                  <a:lnTo>
                    <a:pt x="18" y="898"/>
                  </a:ln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114" name="Freeform 52"/>
            <p:cNvSpPr/>
            <p:nvPr/>
          </p:nvSpPr>
          <p:spPr bwMode="auto">
            <a:xfrm>
              <a:off x="1666875" y="5945188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15" y="575"/>
                  </a:moveTo>
                  <a:lnTo>
                    <a:pt x="0" y="569"/>
                  </a:lnTo>
                  <a:lnTo>
                    <a:pt x="81" y="383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6"/>
                  </a:lnTo>
                  <a:lnTo>
                    <a:pt x="15" y="575"/>
                  </a:ln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115" name="Freeform 53"/>
            <p:cNvSpPr>
              <a:spLocks noEditPoints="1"/>
            </p:cNvSpPr>
            <p:nvPr/>
          </p:nvSpPr>
          <p:spPr bwMode="auto">
            <a:xfrm>
              <a:off x="1709738" y="52466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116" name="Freeform 54"/>
            <p:cNvSpPr>
              <a:spLocks noEditPoints="1"/>
            </p:cNvSpPr>
            <p:nvPr/>
          </p:nvSpPr>
          <p:spPr bwMode="auto">
            <a:xfrm>
              <a:off x="1709738" y="57642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117" name="Freeform 55"/>
            <p:cNvSpPr/>
            <p:nvPr/>
          </p:nvSpPr>
          <p:spPr bwMode="auto">
            <a:xfrm>
              <a:off x="1766888" y="6330950"/>
              <a:ext cx="419100" cy="527050"/>
            </a:xfrm>
            <a:custGeom>
              <a:avLst/>
              <a:gdLst/>
              <a:ahLst/>
              <a:cxnLst/>
              <a:rect l="0" t="0" r="r" b="b"/>
              <a:pathLst>
                <a:path w="264" h="332">
                  <a:moveTo>
                    <a:pt x="12" y="332"/>
                  </a:moveTo>
                  <a:lnTo>
                    <a:pt x="0" y="326"/>
                  </a:lnTo>
                  <a:lnTo>
                    <a:pt x="45" y="206"/>
                  </a:lnTo>
                  <a:lnTo>
                    <a:pt x="255" y="0"/>
                  </a:lnTo>
                  <a:lnTo>
                    <a:pt x="264" y="12"/>
                  </a:lnTo>
                  <a:lnTo>
                    <a:pt x="60" y="215"/>
                  </a:lnTo>
                  <a:lnTo>
                    <a:pt x="12" y="332"/>
                  </a:ln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118" name="Freeform 56"/>
            <p:cNvSpPr>
              <a:spLocks noEditPoints="1"/>
            </p:cNvSpPr>
            <p:nvPr/>
          </p:nvSpPr>
          <p:spPr bwMode="auto">
            <a:xfrm>
              <a:off x="2147888" y="6221413"/>
              <a:ext cx="157163" cy="147638"/>
            </a:xfrm>
            <a:custGeom>
              <a:avLst/>
              <a:gdLst/>
              <a:ahLst/>
              <a:cxnLst/>
              <a:rect l="0" t="0" r="r" b="b"/>
              <a:pathLst>
                <a:path w="33" h="31">
                  <a:moveTo>
                    <a:pt x="16" y="31"/>
                  </a:moveTo>
                  <a:cubicBezTo>
                    <a:pt x="12" y="31"/>
                    <a:pt x="8" y="29"/>
                    <a:pt x="5" y="26"/>
                  </a:cubicBezTo>
                  <a:cubicBezTo>
                    <a:pt x="2" y="24"/>
                    <a:pt x="0" y="20"/>
                    <a:pt x="0" y="15"/>
                  </a:cubicBezTo>
                  <a:cubicBezTo>
                    <a:pt x="0" y="11"/>
                    <a:pt x="2" y="7"/>
                    <a:pt x="5" y="4"/>
                  </a:cubicBezTo>
                  <a:cubicBezTo>
                    <a:pt x="8" y="1"/>
                    <a:pt x="12" y="0"/>
                    <a:pt x="16" y="0"/>
                  </a:cubicBezTo>
                  <a:cubicBezTo>
                    <a:pt x="20" y="0"/>
                    <a:pt x="24" y="1"/>
                    <a:pt x="27" y="4"/>
                  </a:cubicBezTo>
                  <a:cubicBezTo>
                    <a:pt x="33" y="10"/>
                    <a:pt x="33" y="20"/>
                    <a:pt x="27" y="26"/>
                  </a:cubicBezTo>
                  <a:cubicBezTo>
                    <a:pt x="24" y="29"/>
                    <a:pt x="20" y="31"/>
                    <a:pt x="16" y="31"/>
                  </a:cubicBezTo>
                  <a:close/>
                  <a:moveTo>
                    <a:pt x="16" y="4"/>
                  </a:moveTo>
                  <a:cubicBezTo>
                    <a:pt x="13" y="4"/>
                    <a:pt x="10" y="5"/>
                    <a:pt x="8" y="7"/>
                  </a:cubicBezTo>
                  <a:cubicBezTo>
                    <a:pt x="6" y="9"/>
                    <a:pt x="4" y="12"/>
                    <a:pt x="4" y="15"/>
                  </a:cubicBezTo>
                  <a:cubicBezTo>
                    <a:pt x="4" y="19"/>
                    <a:pt x="6" y="21"/>
                    <a:pt x="8" y="24"/>
                  </a:cubicBezTo>
                  <a:cubicBezTo>
                    <a:pt x="10" y="26"/>
                    <a:pt x="13" y="27"/>
                    <a:pt x="16" y="27"/>
                  </a:cubicBezTo>
                  <a:cubicBezTo>
                    <a:pt x="19" y="27"/>
                    <a:pt x="22" y="26"/>
                    <a:pt x="24" y="24"/>
                  </a:cubicBezTo>
                  <a:cubicBezTo>
                    <a:pt x="29" y="19"/>
                    <a:pt x="29" y="12"/>
                    <a:pt x="24" y="7"/>
                  </a:cubicBezTo>
                  <a:cubicBezTo>
                    <a:pt x="22" y="5"/>
                    <a:pt x="19" y="4"/>
                    <a:pt x="16" y="4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119" name="Freeform 57"/>
            <p:cNvSpPr/>
            <p:nvPr/>
          </p:nvSpPr>
          <p:spPr bwMode="auto">
            <a:xfrm>
              <a:off x="504825" y="9525"/>
              <a:ext cx="233363" cy="5103813"/>
            </a:xfrm>
            <a:custGeom>
              <a:avLst/>
              <a:gdLst/>
              <a:ahLst/>
              <a:cxnLst/>
              <a:rect l="0" t="0" r="r" b="b"/>
              <a:pathLst>
                <a:path w="147" h="3215">
                  <a:moveTo>
                    <a:pt x="132" y="3215"/>
                  </a:moveTo>
                  <a:lnTo>
                    <a:pt x="129" y="2754"/>
                  </a:lnTo>
                  <a:lnTo>
                    <a:pt x="0" y="1901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898"/>
                  </a:lnTo>
                  <a:lnTo>
                    <a:pt x="144" y="2754"/>
                  </a:lnTo>
                  <a:lnTo>
                    <a:pt x="147" y="3215"/>
                  </a:lnTo>
                  <a:lnTo>
                    <a:pt x="132" y="3215"/>
                  </a:ln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120" name="Freeform 58"/>
            <p:cNvSpPr>
              <a:spLocks noEditPoints="1"/>
            </p:cNvSpPr>
            <p:nvPr/>
          </p:nvSpPr>
          <p:spPr bwMode="auto">
            <a:xfrm>
              <a:off x="633413" y="5103813"/>
              <a:ext cx="185738" cy="185738"/>
            </a:xfrm>
            <a:custGeom>
              <a:avLst/>
              <a:gdLst/>
              <a:ahLst/>
              <a:cxnLst/>
              <a:rect l="0" t="0" r="r" b="b"/>
              <a:pathLst>
                <a:path w="39" h="39">
                  <a:moveTo>
                    <a:pt x="20" y="39"/>
                  </a:moveTo>
                  <a:cubicBezTo>
                    <a:pt x="9" y="39"/>
                    <a:pt x="0" y="30"/>
                    <a:pt x="0" y="19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0" y="0"/>
                    <a:pt x="39" y="9"/>
                    <a:pt x="39" y="19"/>
                  </a:cubicBezTo>
                  <a:cubicBezTo>
                    <a:pt x="39" y="30"/>
                    <a:pt x="30" y="39"/>
                    <a:pt x="20" y="39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19"/>
                  </a:cubicBezTo>
                  <a:cubicBezTo>
                    <a:pt x="4" y="28"/>
                    <a:pt x="11" y="35"/>
                    <a:pt x="20" y="35"/>
                  </a:cubicBezTo>
                  <a:cubicBezTo>
                    <a:pt x="28" y="35"/>
                    <a:pt x="35" y="28"/>
                    <a:pt x="35" y="19"/>
                  </a:cubicBezTo>
                  <a:cubicBezTo>
                    <a:pt x="35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443787" y="4954766"/>
            <a:ext cx="15419598" cy="10540259"/>
          </a:xfrm>
        </p:spPr>
        <p:txBody>
          <a:bodyPr anchor="b">
            <a:normAutofit/>
          </a:bodyPr>
          <a:lstStyle>
            <a:lvl1pPr algn="l">
              <a:defRPr sz="1589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443787" y="15901498"/>
            <a:ext cx="15419598" cy="7309499"/>
          </a:xfrm>
        </p:spPr>
        <p:txBody>
          <a:bodyPr>
            <a:normAutofit/>
          </a:bodyPr>
          <a:lstStyle>
            <a:lvl1pPr marL="0" indent="0" algn="l">
              <a:buNone/>
              <a:defRPr sz="6620" cap="all" baseline="0">
                <a:solidFill>
                  <a:schemeClr val="tx2"/>
                </a:solidFill>
              </a:defRPr>
            </a:lvl1pPr>
            <a:lvl2pPr marL="1513840" indent="0" algn="ctr">
              <a:buNone/>
              <a:defRPr sz="6620"/>
            </a:lvl2pPr>
            <a:lvl3pPr marL="3027680" indent="0" algn="ctr">
              <a:buNone/>
              <a:defRPr sz="5960"/>
            </a:lvl3pPr>
            <a:lvl4pPr marL="4541520" indent="0" algn="ctr">
              <a:buNone/>
              <a:defRPr sz="5295"/>
            </a:lvl4pPr>
            <a:lvl5pPr marL="6054725" indent="0" algn="ctr">
              <a:buNone/>
              <a:defRPr sz="5295"/>
            </a:lvl5pPr>
            <a:lvl6pPr marL="7568565" indent="0" algn="ctr">
              <a:buNone/>
              <a:defRPr sz="5295"/>
            </a:lvl6pPr>
            <a:lvl7pPr marL="9082405" indent="0" algn="ctr">
              <a:buNone/>
              <a:defRPr sz="5295"/>
            </a:lvl7pPr>
            <a:lvl8pPr marL="10596245" indent="0" algn="ctr">
              <a:buNone/>
              <a:defRPr sz="5295"/>
            </a:lvl8pPr>
            <a:lvl9pPr marL="12110085" indent="0" algn="ctr">
              <a:buNone/>
              <a:defRPr sz="5295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3566002" y="23883790"/>
            <a:ext cx="4811316" cy="1611875"/>
          </a:xfrm>
        </p:spPr>
        <p:txBody>
          <a:bodyPr/>
          <a:lstStyle/>
          <a:p>
            <a:fld id="{EC980753-57B4-4A73-BFCF-BDFB80410362}" type="datetimeFigureOut">
              <a:rPr lang="en-GB" smtClean="0"/>
              <a:t>27/02/2026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443785" y="23883790"/>
            <a:ext cx="8988571" cy="161187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8510969" y="23883781"/>
            <a:ext cx="1352418" cy="1611875"/>
          </a:xfrm>
        </p:spPr>
        <p:txBody>
          <a:bodyPr/>
          <a:lstStyle/>
          <a:p>
            <a:fld id="{95C90488-CFE2-42C7-B5CA-F7CEDF461F22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" name="Title 1"/>
          <p:cNvSpPr>
            <a:spLocks noGrp="1"/>
          </p:cNvSpPr>
          <p:nvPr>
            <p:ph type="title"/>
          </p:nvPr>
        </p:nvSpPr>
        <p:spPr>
          <a:xfrm>
            <a:off x="2001933" y="2730499"/>
            <a:ext cx="17374193" cy="6527271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8" name="Content Placeholder 2"/>
          <p:cNvSpPr>
            <a:spLocks noGrp="1"/>
          </p:cNvSpPr>
          <p:nvPr>
            <p:ph idx="1"/>
          </p:nvPr>
        </p:nvSpPr>
        <p:spPr>
          <a:xfrm>
            <a:off x="2001933" y="9930548"/>
            <a:ext cx="17374193" cy="1563519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9" name="Date Placeholder 3"/>
          <p:cNvSpPr>
            <a:spLocks noGrp="1"/>
          </p:cNvSpPr>
          <p:nvPr>
            <p:ph type="dt" sz="half" idx="10"/>
          </p:nvPr>
        </p:nvSpPr>
        <p:spPr>
          <a:xfrm>
            <a:off x="13078741" y="25972219"/>
            <a:ext cx="4811316" cy="1611875"/>
          </a:xfrm>
        </p:spPr>
        <p:txBody>
          <a:bodyPr/>
          <a:lstStyle/>
          <a:p>
            <a:fld id="{EC980753-57B4-4A73-BFCF-BDFB80410362}" type="datetimeFigureOut">
              <a:rPr lang="en-GB" smtClean="0"/>
              <a:t>27/02/2026</a:t>
            </a:fld>
            <a:endParaRPr lang="en-GB"/>
          </a:p>
        </p:txBody>
      </p:sp>
      <p:sp>
        <p:nvSpPr>
          <p:cNvPr id="50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001930" y="25972214"/>
            <a:ext cx="10943164" cy="1611875"/>
          </a:xfrm>
        </p:spPr>
        <p:txBody>
          <a:bodyPr/>
          <a:lstStyle/>
          <a:p>
            <a:endParaRPr lang="en-GB"/>
          </a:p>
        </p:txBody>
      </p:sp>
      <p:sp>
        <p:nvSpPr>
          <p:cNvPr id="51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8023706" y="25972210"/>
            <a:ext cx="1352418" cy="1611875"/>
          </a:xfrm>
        </p:spPr>
        <p:txBody>
          <a:bodyPr/>
          <a:lstStyle/>
          <a:p>
            <a:fld id="{95C90488-CFE2-42C7-B5CA-F7CEDF461F22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01927" y="6265299"/>
            <a:ext cx="17374196" cy="12593645"/>
          </a:xfrm>
        </p:spPr>
        <p:txBody>
          <a:bodyPr anchor="b">
            <a:normAutofit/>
          </a:bodyPr>
          <a:lstStyle>
            <a:lvl1pPr>
              <a:defRPr sz="1192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01927" y="19531715"/>
            <a:ext cx="17374196" cy="6069063"/>
          </a:xfrm>
        </p:spPr>
        <p:txBody>
          <a:bodyPr>
            <a:normAutofit/>
          </a:bodyPr>
          <a:lstStyle>
            <a:lvl1pPr marL="0" indent="0">
              <a:buNone/>
              <a:defRPr sz="5960" cap="all" baseline="0">
                <a:solidFill>
                  <a:schemeClr val="tx1">
                    <a:tint val="75000"/>
                  </a:schemeClr>
                </a:solidFill>
              </a:defRPr>
            </a:lvl1pPr>
            <a:lvl2pPr marL="1513840" indent="0">
              <a:buNone/>
              <a:defRPr sz="5960">
                <a:solidFill>
                  <a:schemeClr val="tx1">
                    <a:tint val="75000"/>
                  </a:schemeClr>
                </a:solidFill>
              </a:defRPr>
            </a:lvl2pPr>
            <a:lvl3pPr marL="3027680" indent="0">
              <a:buNone/>
              <a:defRPr sz="5960">
                <a:solidFill>
                  <a:schemeClr val="tx1">
                    <a:tint val="75000"/>
                  </a:schemeClr>
                </a:solidFill>
              </a:defRPr>
            </a:lvl3pPr>
            <a:lvl4pPr marL="4541520" indent="0">
              <a:buNone/>
              <a:defRPr sz="5295">
                <a:solidFill>
                  <a:schemeClr val="tx1">
                    <a:tint val="75000"/>
                  </a:schemeClr>
                </a:solidFill>
              </a:defRPr>
            </a:lvl4pPr>
            <a:lvl5pPr marL="6054725" indent="0">
              <a:buNone/>
              <a:defRPr sz="5295">
                <a:solidFill>
                  <a:schemeClr val="tx1">
                    <a:tint val="75000"/>
                  </a:schemeClr>
                </a:solidFill>
              </a:defRPr>
            </a:lvl5pPr>
            <a:lvl6pPr marL="7568565" indent="0">
              <a:buNone/>
              <a:defRPr sz="5295">
                <a:solidFill>
                  <a:schemeClr val="tx1">
                    <a:tint val="75000"/>
                  </a:schemeClr>
                </a:solidFill>
              </a:defRPr>
            </a:lvl6pPr>
            <a:lvl7pPr marL="9082405" indent="0">
              <a:buNone/>
              <a:defRPr sz="5295">
                <a:solidFill>
                  <a:schemeClr val="tx1">
                    <a:tint val="75000"/>
                  </a:schemeClr>
                </a:solidFill>
              </a:defRPr>
            </a:lvl7pPr>
            <a:lvl8pPr marL="10596245" indent="0">
              <a:buNone/>
              <a:defRPr sz="5295">
                <a:solidFill>
                  <a:schemeClr val="tx1">
                    <a:tint val="75000"/>
                  </a:schemeClr>
                </a:solidFill>
              </a:defRPr>
            </a:lvl8pPr>
            <a:lvl9pPr marL="12110085" indent="0">
              <a:buNone/>
              <a:defRPr sz="5295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980753-57B4-4A73-BFCF-BDFB80410362}" type="datetimeFigureOut">
              <a:rPr lang="en-GB" smtClean="0"/>
              <a:t>27/02/2026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C90488-CFE2-42C7-B5CA-F7CEDF461F22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001927" y="9930544"/>
            <a:ext cx="8556238" cy="1563519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825463" y="9930544"/>
            <a:ext cx="8550663" cy="1563519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980753-57B4-4A73-BFCF-BDFB80410362}" type="datetimeFigureOut">
              <a:rPr lang="en-GB" smtClean="0"/>
              <a:t>27/02/2026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C90488-CFE2-42C7-B5CA-F7CEDF461F22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01927" y="2733190"/>
            <a:ext cx="17374196" cy="652458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23059" y="9930544"/>
            <a:ext cx="8035110" cy="3637228"/>
          </a:xfrm>
        </p:spPr>
        <p:txBody>
          <a:bodyPr anchor="b"/>
          <a:lstStyle>
            <a:lvl1pPr marL="0" indent="0">
              <a:lnSpc>
                <a:spcPct val="90000"/>
              </a:lnSpc>
              <a:buNone/>
              <a:defRPr sz="7945" b="0" cap="all" baseline="0">
                <a:solidFill>
                  <a:schemeClr val="tx1"/>
                </a:solidFill>
              </a:defRPr>
            </a:lvl1pPr>
            <a:lvl2pPr marL="1513840" indent="0">
              <a:buNone/>
              <a:defRPr sz="6620" b="1"/>
            </a:lvl2pPr>
            <a:lvl3pPr marL="3027680" indent="0">
              <a:buNone/>
              <a:defRPr sz="5960" b="1"/>
            </a:lvl3pPr>
            <a:lvl4pPr marL="4541520" indent="0">
              <a:buNone/>
              <a:defRPr sz="5295" b="1"/>
            </a:lvl4pPr>
            <a:lvl5pPr marL="6054725" indent="0">
              <a:buNone/>
              <a:defRPr sz="5295" b="1"/>
            </a:lvl5pPr>
            <a:lvl6pPr marL="7568565" indent="0">
              <a:buNone/>
              <a:defRPr sz="5295" b="1"/>
            </a:lvl6pPr>
            <a:lvl7pPr marL="9082405" indent="0">
              <a:buNone/>
              <a:defRPr sz="5295" b="1"/>
            </a:lvl7pPr>
            <a:lvl8pPr marL="10596245" indent="0">
              <a:buNone/>
              <a:defRPr sz="5295" b="1"/>
            </a:lvl8pPr>
            <a:lvl9pPr marL="12110085" indent="0">
              <a:buNone/>
              <a:defRPr sz="5295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001929" y="13567775"/>
            <a:ext cx="8556240" cy="1199795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11346587" y="9930539"/>
            <a:ext cx="8029535" cy="3637228"/>
          </a:xfrm>
        </p:spPr>
        <p:txBody>
          <a:bodyPr anchor="b"/>
          <a:lstStyle>
            <a:lvl1pPr marL="0" indent="0">
              <a:lnSpc>
                <a:spcPct val="90000"/>
              </a:lnSpc>
              <a:buNone/>
              <a:defRPr sz="7945" b="0" cap="all" baseline="0">
                <a:solidFill>
                  <a:schemeClr val="tx1"/>
                </a:solidFill>
              </a:defRPr>
            </a:lvl1pPr>
            <a:lvl2pPr marL="1513840" indent="0">
              <a:buNone/>
              <a:defRPr sz="6620" b="1"/>
            </a:lvl2pPr>
            <a:lvl3pPr marL="3027680" indent="0">
              <a:buNone/>
              <a:defRPr sz="5960" b="1"/>
            </a:lvl3pPr>
            <a:lvl4pPr marL="4541520" indent="0">
              <a:buNone/>
              <a:defRPr sz="5295" b="1"/>
            </a:lvl4pPr>
            <a:lvl5pPr marL="6054725" indent="0">
              <a:buNone/>
              <a:defRPr sz="5295" b="1"/>
            </a:lvl5pPr>
            <a:lvl6pPr marL="7568565" indent="0">
              <a:buNone/>
              <a:defRPr sz="5295" b="1"/>
            </a:lvl6pPr>
            <a:lvl7pPr marL="9082405" indent="0">
              <a:buNone/>
              <a:defRPr sz="5295" b="1"/>
            </a:lvl7pPr>
            <a:lvl8pPr marL="10596245" indent="0">
              <a:buNone/>
              <a:defRPr sz="5295" b="1"/>
            </a:lvl8pPr>
            <a:lvl9pPr marL="12110085" indent="0">
              <a:buNone/>
              <a:defRPr sz="5295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10825460" y="13567775"/>
            <a:ext cx="8550663" cy="1199795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980753-57B4-4A73-BFCF-BDFB80410362}" type="datetimeFigureOut">
              <a:rPr lang="en-GB" smtClean="0"/>
              <a:t>27/02/2026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C90488-CFE2-42C7-B5CA-F7CEDF461F22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980753-57B4-4A73-BFCF-BDFB80410362}" type="datetimeFigureOut">
              <a:rPr lang="en-GB" smtClean="0"/>
              <a:t>27/02/2026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C90488-CFE2-42C7-B5CA-F7CEDF461F22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980753-57B4-4A73-BFCF-BDFB80410362}" type="datetimeFigureOut">
              <a:rPr lang="en-GB" smtClean="0"/>
              <a:t>27/02/2026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C90488-CFE2-42C7-B5CA-F7CEDF461F22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11213" y="2691134"/>
            <a:ext cx="6763128" cy="7239405"/>
          </a:xfrm>
        </p:spPr>
        <p:txBody>
          <a:bodyPr anchor="b"/>
          <a:lstStyle>
            <a:lvl1pPr>
              <a:defRPr sz="10595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043493" y="2616374"/>
            <a:ext cx="10332629" cy="22949362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011213" y="9930544"/>
            <a:ext cx="6763128" cy="15635192"/>
          </a:xfrm>
        </p:spPr>
        <p:txBody>
          <a:bodyPr/>
          <a:lstStyle>
            <a:lvl1pPr marL="0" indent="0">
              <a:buNone/>
              <a:defRPr sz="5295"/>
            </a:lvl1pPr>
            <a:lvl2pPr marL="1513840" indent="0">
              <a:buNone/>
              <a:defRPr sz="4635"/>
            </a:lvl2pPr>
            <a:lvl3pPr marL="3027680" indent="0">
              <a:buNone/>
              <a:defRPr sz="3975"/>
            </a:lvl3pPr>
            <a:lvl4pPr marL="4541520" indent="0">
              <a:buNone/>
              <a:defRPr sz="3310"/>
            </a:lvl4pPr>
            <a:lvl5pPr marL="6054725" indent="0">
              <a:buNone/>
              <a:defRPr sz="3310"/>
            </a:lvl5pPr>
            <a:lvl6pPr marL="7568565" indent="0">
              <a:buNone/>
              <a:defRPr sz="3310"/>
            </a:lvl6pPr>
            <a:lvl7pPr marL="9082405" indent="0">
              <a:buNone/>
              <a:defRPr sz="3310"/>
            </a:lvl7pPr>
            <a:lvl8pPr marL="10596245" indent="0">
              <a:buNone/>
              <a:defRPr sz="3310"/>
            </a:lvl8pPr>
            <a:lvl9pPr marL="12110085" indent="0">
              <a:buNone/>
              <a:defRPr sz="331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980753-57B4-4A73-BFCF-BDFB80410362}" type="datetimeFigureOut">
              <a:rPr lang="en-GB" smtClean="0"/>
              <a:t>27/02/2026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C90488-CFE2-42C7-B5CA-F7CEDF461F22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01934" y="2691130"/>
            <a:ext cx="8778797" cy="7239413"/>
          </a:xfrm>
        </p:spPr>
        <p:txBody>
          <a:bodyPr anchor="b"/>
          <a:lstStyle>
            <a:lvl1pPr>
              <a:defRPr sz="10595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301860" y="2691130"/>
            <a:ext cx="8074267" cy="22874614"/>
          </a:xfrm>
          <a:prstGeom prst="round2DiagRect">
            <a:avLst>
              <a:gd name="adj1" fmla="val 6074"/>
              <a:gd name="adj2" fmla="val 0"/>
            </a:avLst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sz="10595"/>
            </a:lvl1pPr>
          </a:lstStyle>
          <a:p>
            <a:pPr marL="0" lvl="0" indent="0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001930" y="9930544"/>
            <a:ext cx="8778801" cy="15635192"/>
          </a:xfrm>
        </p:spPr>
        <p:txBody>
          <a:bodyPr/>
          <a:lstStyle>
            <a:lvl1pPr marL="0" indent="0">
              <a:buNone/>
              <a:defRPr sz="5295"/>
            </a:lvl1pPr>
            <a:lvl2pPr marL="1513840" indent="0">
              <a:buNone/>
              <a:defRPr sz="4635"/>
            </a:lvl2pPr>
            <a:lvl3pPr marL="3027680" indent="0">
              <a:buNone/>
              <a:defRPr sz="3975"/>
            </a:lvl3pPr>
            <a:lvl4pPr marL="4541520" indent="0">
              <a:buNone/>
              <a:defRPr sz="3310"/>
            </a:lvl4pPr>
            <a:lvl5pPr marL="6054725" indent="0">
              <a:buNone/>
              <a:defRPr sz="3310"/>
            </a:lvl5pPr>
            <a:lvl6pPr marL="7568565" indent="0">
              <a:buNone/>
              <a:defRPr sz="3310"/>
            </a:lvl6pPr>
            <a:lvl7pPr marL="9082405" indent="0">
              <a:buNone/>
              <a:defRPr sz="3310"/>
            </a:lvl7pPr>
            <a:lvl8pPr marL="10596245" indent="0">
              <a:buNone/>
              <a:defRPr sz="3310"/>
            </a:lvl8pPr>
            <a:lvl9pPr marL="12110085" indent="0">
              <a:buNone/>
              <a:defRPr sz="331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980753-57B4-4A73-BFCF-BDFB80410362}" type="datetimeFigureOut">
              <a:rPr lang="en-GB" smtClean="0"/>
              <a:t>27/02/2026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C90488-CFE2-42C7-B5CA-F7CEDF461F22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01928" y="19003305"/>
            <a:ext cx="17385340" cy="3617111"/>
          </a:xfrm>
        </p:spPr>
        <p:txBody>
          <a:bodyPr anchor="b">
            <a:normAutofit/>
          </a:bodyPr>
          <a:lstStyle>
            <a:lvl1pPr>
              <a:defRPr sz="10595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001928" y="2677118"/>
            <a:ext cx="17385340" cy="14567145"/>
          </a:xfrm>
          <a:prstGeom prst="round2DiagRect">
            <a:avLst>
              <a:gd name="adj1" fmla="val 5101"/>
              <a:gd name="adj2" fmla="val 0"/>
            </a:avLst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10595"/>
            </a:lvl1pPr>
          </a:lstStyle>
          <a:p>
            <a:pPr marL="0" lvl="0" indent="0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001848" y="22620414"/>
            <a:ext cx="17382717" cy="3012830"/>
          </a:xfrm>
        </p:spPr>
        <p:txBody>
          <a:bodyPr>
            <a:normAutofit/>
          </a:bodyPr>
          <a:lstStyle>
            <a:lvl1pPr marL="0" indent="0">
              <a:buNone/>
              <a:defRPr sz="5295"/>
            </a:lvl1pPr>
            <a:lvl2pPr marL="1513840" indent="0">
              <a:buNone/>
              <a:defRPr sz="4635"/>
            </a:lvl2pPr>
            <a:lvl3pPr marL="3027680" indent="0">
              <a:buNone/>
              <a:defRPr sz="3975"/>
            </a:lvl3pPr>
            <a:lvl4pPr marL="4541520" indent="0">
              <a:buNone/>
              <a:defRPr sz="3310"/>
            </a:lvl4pPr>
            <a:lvl5pPr marL="6054725" indent="0">
              <a:buNone/>
              <a:defRPr sz="3310"/>
            </a:lvl5pPr>
            <a:lvl6pPr marL="7568565" indent="0">
              <a:buNone/>
              <a:defRPr sz="3310"/>
            </a:lvl6pPr>
            <a:lvl7pPr marL="9082405" indent="0">
              <a:buNone/>
              <a:defRPr sz="3310"/>
            </a:lvl7pPr>
            <a:lvl8pPr marL="10596245" indent="0">
              <a:buNone/>
              <a:defRPr sz="3310"/>
            </a:lvl8pPr>
            <a:lvl9pPr marL="12110085" indent="0">
              <a:buNone/>
              <a:defRPr sz="331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980753-57B4-4A73-BFCF-BDFB80410362}" type="datetimeFigureOut">
              <a:rPr lang="en-GB" smtClean="0"/>
              <a:t>27/02/2026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C90488-CFE2-42C7-B5CA-F7CEDF461F22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02009" y="2691130"/>
            <a:ext cx="17374116" cy="15137607"/>
          </a:xfrm>
        </p:spPr>
        <p:txBody>
          <a:bodyPr anchor="ctr">
            <a:normAutofit/>
          </a:bodyPr>
          <a:lstStyle>
            <a:lvl1pPr>
              <a:defRPr sz="1192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001928" y="19510695"/>
            <a:ext cx="17371492" cy="6055038"/>
          </a:xfrm>
        </p:spPr>
        <p:txBody>
          <a:bodyPr anchor="ctr">
            <a:normAutofit/>
          </a:bodyPr>
          <a:lstStyle>
            <a:lvl1pPr marL="0" indent="0">
              <a:buNone/>
              <a:defRPr sz="5960"/>
            </a:lvl1pPr>
            <a:lvl2pPr marL="1513840" indent="0">
              <a:buNone/>
              <a:defRPr sz="4635"/>
            </a:lvl2pPr>
            <a:lvl3pPr marL="3027680" indent="0">
              <a:buNone/>
              <a:defRPr sz="3975"/>
            </a:lvl3pPr>
            <a:lvl4pPr marL="4541520" indent="0">
              <a:buNone/>
              <a:defRPr sz="3310"/>
            </a:lvl4pPr>
            <a:lvl5pPr marL="6054725" indent="0">
              <a:buNone/>
              <a:defRPr sz="3310"/>
            </a:lvl5pPr>
            <a:lvl6pPr marL="7568565" indent="0">
              <a:buNone/>
              <a:defRPr sz="3310"/>
            </a:lvl6pPr>
            <a:lvl7pPr marL="9082405" indent="0">
              <a:buNone/>
              <a:defRPr sz="3310"/>
            </a:lvl7pPr>
            <a:lvl8pPr marL="10596245" indent="0">
              <a:buNone/>
              <a:defRPr sz="3310"/>
            </a:lvl8pPr>
            <a:lvl9pPr marL="12110085" indent="0">
              <a:buNone/>
              <a:defRPr sz="331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980753-57B4-4A73-BFCF-BDFB80410362}" type="datetimeFigureOut">
              <a:rPr lang="en-GB" smtClean="0"/>
              <a:t>27/02/2026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C90488-CFE2-42C7-B5CA-F7CEDF461F22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36520" y="2691132"/>
            <a:ext cx="16316155" cy="12133169"/>
          </a:xfrm>
        </p:spPr>
        <p:txBody>
          <a:bodyPr anchor="ctr">
            <a:normAutofit/>
          </a:bodyPr>
          <a:lstStyle>
            <a:lvl1pPr>
              <a:defRPr sz="1192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3017850" y="14857532"/>
            <a:ext cx="15350712" cy="2423465"/>
          </a:xfrm>
        </p:spPr>
        <p:txBody>
          <a:bodyPr anchor="t">
            <a:normAutofit/>
          </a:bodyPr>
          <a:lstStyle>
            <a:lvl1pPr marL="0" indent="0">
              <a:buNone/>
              <a:defRPr sz="4635"/>
            </a:lvl1pPr>
            <a:lvl2pPr marL="1513840" indent="0">
              <a:buNone/>
              <a:defRPr sz="4635"/>
            </a:lvl2pPr>
            <a:lvl3pPr marL="3027680" indent="0">
              <a:buNone/>
              <a:defRPr sz="3975"/>
            </a:lvl3pPr>
            <a:lvl4pPr marL="4541520" indent="0">
              <a:buNone/>
              <a:defRPr sz="3310"/>
            </a:lvl4pPr>
            <a:lvl5pPr marL="6054725" indent="0">
              <a:buNone/>
              <a:defRPr sz="3310"/>
            </a:lvl5pPr>
            <a:lvl6pPr marL="7568565" indent="0">
              <a:buNone/>
              <a:defRPr sz="3310"/>
            </a:lvl6pPr>
            <a:lvl7pPr marL="9082405" indent="0">
              <a:buNone/>
              <a:defRPr sz="3310"/>
            </a:lvl7pPr>
            <a:lvl8pPr marL="10596245" indent="0">
              <a:buNone/>
              <a:defRPr sz="3310"/>
            </a:lvl8pPr>
            <a:lvl9pPr marL="12110085" indent="0">
              <a:buNone/>
              <a:defRPr sz="331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001928" y="19026497"/>
            <a:ext cx="17374200" cy="6575504"/>
          </a:xfrm>
        </p:spPr>
        <p:txBody>
          <a:bodyPr anchor="ctr">
            <a:normAutofit/>
          </a:bodyPr>
          <a:lstStyle>
            <a:lvl1pPr marL="0" indent="0">
              <a:buNone/>
              <a:defRPr sz="5960"/>
            </a:lvl1pPr>
            <a:lvl2pPr marL="1513840" indent="0">
              <a:buNone/>
              <a:defRPr sz="4635"/>
            </a:lvl2pPr>
            <a:lvl3pPr marL="3027680" indent="0">
              <a:buNone/>
              <a:defRPr sz="3975"/>
            </a:lvl3pPr>
            <a:lvl4pPr marL="4541520" indent="0">
              <a:buNone/>
              <a:defRPr sz="3310"/>
            </a:lvl4pPr>
            <a:lvl5pPr marL="6054725" indent="0">
              <a:buNone/>
              <a:defRPr sz="3310"/>
            </a:lvl5pPr>
            <a:lvl6pPr marL="7568565" indent="0">
              <a:buNone/>
              <a:defRPr sz="3310"/>
            </a:lvl6pPr>
            <a:lvl7pPr marL="9082405" indent="0">
              <a:buNone/>
              <a:defRPr sz="3310"/>
            </a:lvl7pPr>
            <a:lvl8pPr marL="10596245" indent="0">
              <a:buNone/>
              <a:defRPr sz="3310"/>
            </a:lvl8pPr>
            <a:lvl9pPr marL="12110085" indent="0">
              <a:buNone/>
              <a:defRPr sz="331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980753-57B4-4A73-BFCF-BDFB80410362}" type="datetimeFigureOut">
              <a:rPr lang="en-GB" smtClean="0"/>
              <a:t>27/02/2026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C90488-CFE2-42C7-B5CA-F7CEDF461F22}" type="slidenum">
              <a:rPr lang="en-GB" smtClean="0"/>
              <a:t>‹#›</a:t>
            </a:fld>
            <a:endParaRPr lang="en-GB"/>
          </a:p>
        </p:txBody>
      </p:sp>
      <p:sp>
        <p:nvSpPr>
          <p:cNvPr id="52" name="TextBox 51"/>
          <p:cNvSpPr txBox="1"/>
          <p:nvPr/>
        </p:nvSpPr>
        <p:spPr>
          <a:xfrm>
            <a:off x="1628979" y="3171693"/>
            <a:ext cx="1069181" cy="2581543"/>
          </a:xfrm>
          <a:prstGeom prst="rect">
            <a:avLst/>
          </a:prstGeom>
        </p:spPr>
        <p:txBody>
          <a:bodyPr vert="horz" lIns="302752" tIns="151376" rIns="302752" bIns="151376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Trebuchet MS" panose="020B0603020202020204"/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26485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53" name="TextBox 52"/>
          <p:cNvSpPr txBox="1"/>
          <p:nvPr/>
        </p:nvSpPr>
        <p:spPr>
          <a:xfrm>
            <a:off x="18281487" y="12206200"/>
            <a:ext cx="1069181" cy="2581543"/>
          </a:xfrm>
          <a:prstGeom prst="rect">
            <a:avLst/>
          </a:prstGeom>
        </p:spPr>
        <p:txBody>
          <a:bodyPr vert="horz" lIns="302752" tIns="151376" rIns="302752" bIns="151376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Trebuchet MS" panose="020B0603020202020204"/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26485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01928" y="9420909"/>
            <a:ext cx="17374198" cy="11088705"/>
          </a:xfrm>
        </p:spPr>
        <p:txBody>
          <a:bodyPr anchor="b">
            <a:normAutofit/>
          </a:bodyPr>
          <a:lstStyle>
            <a:lvl1pPr>
              <a:defRPr sz="1192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001847" y="20561607"/>
            <a:ext cx="17371574" cy="5035468"/>
          </a:xfrm>
        </p:spPr>
        <p:txBody>
          <a:bodyPr anchor="t">
            <a:normAutofit/>
          </a:bodyPr>
          <a:lstStyle>
            <a:lvl1pPr marL="0" indent="0">
              <a:buNone/>
              <a:defRPr sz="5960"/>
            </a:lvl1pPr>
            <a:lvl2pPr marL="1513840" indent="0">
              <a:buNone/>
              <a:defRPr sz="4635"/>
            </a:lvl2pPr>
            <a:lvl3pPr marL="3027680" indent="0">
              <a:buNone/>
              <a:defRPr sz="3975"/>
            </a:lvl3pPr>
            <a:lvl4pPr marL="4541520" indent="0">
              <a:buNone/>
              <a:defRPr sz="3310"/>
            </a:lvl4pPr>
            <a:lvl5pPr marL="6054725" indent="0">
              <a:buNone/>
              <a:defRPr sz="3310"/>
            </a:lvl5pPr>
            <a:lvl6pPr marL="7568565" indent="0">
              <a:buNone/>
              <a:defRPr sz="3310"/>
            </a:lvl6pPr>
            <a:lvl7pPr marL="9082405" indent="0">
              <a:buNone/>
              <a:defRPr sz="3310"/>
            </a:lvl7pPr>
            <a:lvl8pPr marL="10596245" indent="0">
              <a:buNone/>
              <a:defRPr sz="3310"/>
            </a:lvl8pPr>
            <a:lvl9pPr marL="12110085" indent="0">
              <a:buNone/>
              <a:defRPr sz="331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980753-57B4-4A73-BFCF-BDFB80410362}" type="datetimeFigureOut">
              <a:rPr lang="en-GB" smtClean="0"/>
              <a:t>27/02/2026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C90488-CFE2-42C7-B5CA-F7CEDF461F22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2001933" y="2691130"/>
            <a:ext cx="17374193" cy="8409781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2001928" y="11806640"/>
            <a:ext cx="5607061" cy="3027521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6620" b="0" cap="all" baseline="0">
                <a:solidFill>
                  <a:schemeClr val="tx1"/>
                </a:solidFill>
              </a:defRPr>
            </a:lvl1pPr>
            <a:lvl2pPr marL="1513840" indent="0">
              <a:buNone/>
              <a:defRPr sz="6620" b="1"/>
            </a:lvl2pPr>
            <a:lvl3pPr marL="3027680" indent="0">
              <a:buNone/>
              <a:defRPr sz="5960" b="1"/>
            </a:lvl3pPr>
            <a:lvl4pPr marL="4541520" indent="0">
              <a:buNone/>
              <a:defRPr sz="5295" b="1"/>
            </a:lvl4pPr>
            <a:lvl5pPr marL="6054725" indent="0">
              <a:buNone/>
              <a:defRPr sz="5295" b="1"/>
            </a:lvl5pPr>
            <a:lvl6pPr marL="7568565" indent="0">
              <a:buNone/>
              <a:defRPr sz="5295" b="1"/>
            </a:lvl6pPr>
            <a:lvl7pPr marL="9082405" indent="0">
              <a:buNone/>
              <a:defRPr sz="5295" b="1"/>
            </a:lvl7pPr>
            <a:lvl8pPr marL="10596245" indent="0">
              <a:buNone/>
              <a:defRPr sz="5295" b="1"/>
            </a:lvl8pPr>
            <a:lvl9pPr marL="12110085" indent="0">
              <a:buNone/>
              <a:defRPr sz="5295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2001930" y="14834161"/>
            <a:ext cx="5604156" cy="10731570"/>
          </a:xfrm>
        </p:spPr>
        <p:txBody>
          <a:bodyPr anchor="t">
            <a:normAutofit/>
          </a:bodyPr>
          <a:lstStyle>
            <a:lvl1pPr marL="0" indent="0">
              <a:buNone/>
              <a:defRPr sz="4635"/>
            </a:lvl1pPr>
            <a:lvl2pPr marL="1513840" indent="0">
              <a:buNone/>
              <a:defRPr sz="3975"/>
            </a:lvl2pPr>
            <a:lvl3pPr marL="3027680" indent="0">
              <a:buNone/>
              <a:defRPr sz="3310"/>
            </a:lvl3pPr>
            <a:lvl4pPr marL="4541520" indent="0">
              <a:buNone/>
              <a:defRPr sz="2980"/>
            </a:lvl4pPr>
            <a:lvl5pPr marL="6054725" indent="0">
              <a:buNone/>
              <a:defRPr sz="2980"/>
            </a:lvl5pPr>
            <a:lvl6pPr marL="7568565" indent="0">
              <a:buNone/>
              <a:defRPr sz="2980"/>
            </a:lvl6pPr>
            <a:lvl7pPr marL="9082405" indent="0">
              <a:buNone/>
              <a:defRPr sz="2980"/>
            </a:lvl7pPr>
            <a:lvl8pPr marL="10596245" indent="0">
              <a:buNone/>
              <a:defRPr sz="2980"/>
            </a:lvl8pPr>
            <a:lvl9pPr marL="12110085" indent="0">
              <a:buNone/>
              <a:defRPr sz="298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918478" y="11820643"/>
            <a:ext cx="5585114" cy="3027521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6620" b="0" cap="all" baseline="0">
                <a:solidFill>
                  <a:schemeClr val="tx1"/>
                </a:solidFill>
              </a:defRPr>
            </a:lvl1pPr>
            <a:lvl2pPr marL="1513840" indent="0">
              <a:buNone/>
              <a:defRPr sz="6620" b="1"/>
            </a:lvl2pPr>
            <a:lvl3pPr marL="3027680" indent="0">
              <a:buNone/>
              <a:defRPr sz="5960" b="1"/>
            </a:lvl3pPr>
            <a:lvl4pPr marL="4541520" indent="0">
              <a:buNone/>
              <a:defRPr sz="5295" b="1"/>
            </a:lvl4pPr>
            <a:lvl5pPr marL="6054725" indent="0">
              <a:buNone/>
              <a:defRPr sz="5295" b="1"/>
            </a:lvl5pPr>
            <a:lvl6pPr marL="7568565" indent="0">
              <a:buNone/>
              <a:defRPr sz="5295" b="1"/>
            </a:lvl6pPr>
            <a:lvl7pPr marL="9082405" indent="0">
              <a:buNone/>
              <a:defRPr sz="5295" b="1"/>
            </a:lvl7pPr>
            <a:lvl8pPr marL="10596245" indent="0">
              <a:buNone/>
              <a:defRPr sz="5295" b="1"/>
            </a:lvl8pPr>
            <a:lvl9pPr marL="12110085" indent="0">
              <a:buNone/>
              <a:defRPr sz="5295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7918478" y="14848164"/>
            <a:ext cx="5586678" cy="10731570"/>
          </a:xfrm>
        </p:spPr>
        <p:txBody>
          <a:bodyPr anchor="t">
            <a:normAutofit/>
          </a:bodyPr>
          <a:lstStyle>
            <a:lvl1pPr marL="0" indent="0">
              <a:buNone/>
              <a:defRPr sz="4635"/>
            </a:lvl1pPr>
            <a:lvl2pPr marL="1513840" indent="0">
              <a:buNone/>
              <a:defRPr sz="3975"/>
            </a:lvl2pPr>
            <a:lvl3pPr marL="3027680" indent="0">
              <a:buNone/>
              <a:defRPr sz="3310"/>
            </a:lvl3pPr>
            <a:lvl4pPr marL="4541520" indent="0">
              <a:buNone/>
              <a:defRPr sz="2980"/>
            </a:lvl4pPr>
            <a:lvl5pPr marL="6054725" indent="0">
              <a:buNone/>
              <a:defRPr sz="2980"/>
            </a:lvl5pPr>
            <a:lvl6pPr marL="7568565" indent="0">
              <a:buNone/>
              <a:defRPr sz="2980"/>
            </a:lvl6pPr>
            <a:lvl7pPr marL="9082405" indent="0">
              <a:buNone/>
              <a:defRPr sz="2980"/>
            </a:lvl7pPr>
            <a:lvl8pPr marL="10596245" indent="0">
              <a:buNone/>
              <a:defRPr sz="2980"/>
            </a:lvl8pPr>
            <a:lvl9pPr marL="12110085" indent="0">
              <a:buNone/>
              <a:defRPr sz="298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13772448" y="11806640"/>
            <a:ext cx="5603675" cy="3027521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6620" b="0" cap="all" baseline="0">
                <a:solidFill>
                  <a:schemeClr val="tx1"/>
                </a:solidFill>
              </a:defRPr>
            </a:lvl1pPr>
            <a:lvl2pPr marL="1513840" indent="0">
              <a:buNone/>
              <a:defRPr sz="6620" b="1"/>
            </a:lvl2pPr>
            <a:lvl3pPr marL="3027680" indent="0">
              <a:buNone/>
              <a:defRPr sz="5960" b="1"/>
            </a:lvl3pPr>
            <a:lvl4pPr marL="4541520" indent="0">
              <a:buNone/>
              <a:defRPr sz="5295" b="1"/>
            </a:lvl4pPr>
            <a:lvl5pPr marL="6054725" indent="0">
              <a:buNone/>
              <a:defRPr sz="5295" b="1"/>
            </a:lvl5pPr>
            <a:lvl6pPr marL="7568565" indent="0">
              <a:buNone/>
              <a:defRPr sz="5295" b="1"/>
            </a:lvl6pPr>
            <a:lvl7pPr marL="9082405" indent="0">
              <a:buNone/>
              <a:defRPr sz="5295" b="1"/>
            </a:lvl7pPr>
            <a:lvl8pPr marL="10596245" indent="0">
              <a:buNone/>
              <a:defRPr sz="5295" b="1"/>
            </a:lvl8pPr>
            <a:lvl9pPr marL="12110085" indent="0">
              <a:buNone/>
              <a:defRPr sz="5295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13772448" y="14834161"/>
            <a:ext cx="5603675" cy="10731570"/>
          </a:xfrm>
        </p:spPr>
        <p:txBody>
          <a:bodyPr anchor="t">
            <a:normAutofit/>
          </a:bodyPr>
          <a:lstStyle>
            <a:lvl1pPr marL="0" indent="0">
              <a:buNone/>
              <a:defRPr sz="4635"/>
            </a:lvl1pPr>
            <a:lvl2pPr marL="1513840" indent="0">
              <a:buNone/>
              <a:defRPr sz="3975"/>
            </a:lvl2pPr>
            <a:lvl3pPr marL="3027680" indent="0">
              <a:buNone/>
              <a:defRPr sz="3310"/>
            </a:lvl3pPr>
            <a:lvl4pPr marL="4541520" indent="0">
              <a:buNone/>
              <a:defRPr sz="2980"/>
            </a:lvl4pPr>
            <a:lvl5pPr marL="6054725" indent="0">
              <a:buNone/>
              <a:defRPr sz="2980"/>
            </a:lvl5pPr>
            <a:lvl6pPr marL="7568565" indent="0">
              <a:buNone/>
              <a:defRPr sz="2980"/>
            </a:lvl6pPr>
            <a:lvl7pPr marL="9082405" indent="0">
              <a:buNone/>
              <a:defRPr sz="2980"/>
            </a:lvl7pPr>
            <a:lvl8pPr marL="10596245" indent="0">
              <a:buNone/>
              <a:defRPr sz="2980"/>
            </a:lvl8pPr>
            <a:lvl9pPr marL="12110085" indent="0">
              <a:buNone/>
              <a:defRPr sz="298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980753-57B4-4A73-BFCF-BDFB80410362}" type="datetimeFigureOut">
              <a:rPr lang="en-GB" smtClean="0"/>
              <a:t>27/02/2026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C90488-CFE2-42C7-B5CA-F7CEDF461F22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2001931" y="2691130"/>
            <a:ext cx="17374193" cy="8409781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2001932" y="19444456"/>
            <a:ext cx="5604151" cy="2543957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6620" b="0" cap="all" baseline="0">
                <a:solidFill>
                  <a:schemeClr val="tx1"/>
                </a:solidFill>
              </a:defRPr>
            </a:lvl1pPr>
            <a:lvl2pPr marL="1513840" indent="0">
              <a:buNone/>
              <a:defRPr sz="6620" b="1"/>
            </a:lvl2pPr>
            <a:lvl3pPr marL="3027680" indent="0">
              <a:buNone/>
              <a:defRPr sz="5960" b="1"/>
            </a:lvl3pPr>
            <a:lvl4pPr marL="4541520" indent="0">
              <a:buNone/>
              <a:defRPr sz="5295" b="1"/>
            </a:lvl4pPr>
            <a:lvl5pPr marL="6054725" indent="0">
              <a:buNone/>
              <a:defRPr sz="5295" b="1"/>
            </a:lvl5pPr>
            <a:lvl6pPr marL="7568565" indent="0">
              <a:buNone/>
              <a:defRPr sz="5295" b="1"/>
            </a:lvl6pPr>
            <a:lvl7pPr marL="9082405" indent="0">
              <a:buNone/>
              <a:defRPr sz="5295" b="1"/>
            </a:lvl7pPr>
            <a:lvl8pPr marL="10596245" indent="0">
              <a:buNone/>
              <a:defRPr sz="5295" b="1"/>
            </a:lvl8pPr>
            <a:lvl9pPr marL="12110085" indent="0">
              <a:buNone/>
              <a:defRPr sz="5295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2001932" y="11773686"/>
            <a:ext cx="5604151" cy="6727825"/>
          </a:xfrm>
          <a:prstGeom prst="round2DiagRect">
            <a:avLst/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5960" dirty="0"/>
            </a:lvl1pPr>
          </a:lstStyle>
          <a:p>
            <a:pPr marL="0" lvl="0" indent="0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2001932" y="21988420"/>
            <a:ext cx="5604151" cy="3610436"/>
          </a:xfrm>
        </p:spPr>
        <p:txBody>
          <a:bodyPr anchor="t">
            <a:normAutofit/>
          </a:bodyPr>
          <a:lstStyle>
            <a:lvl1pPr marL="0" indent="0">
              <a:buNone/>
              <a:defRPr sz="4635"/>
            </a:lvl1pPr>
            <a:lvl2pPr marL="1513840" indent="0">
              <a:buNone/>
              <a:defRPr sz="3975"/>
            </a:lvl2pPr>
            <a:lvl3pPr marL="3027680" indent="0">
              <a:buNone/>
              <a:defRPr sz="3310"/>
            </a:lvl3pPr>
            <a:lvl4pPr marL="4541520" indent="0">
              <a:buNone/>
              <a:defRPr sz="2980"/>
            </a:lvl4pPr>
            <a:lvl5pPr marL="6054725" indent="0">
              <a:buNone/>
              <a:defRPr sz="2980"/>
            </a:lvl5pPr>
            <a:lvl6pPr marL="7568565" indent="0">
              <a:buNone/>
              <a:defRPr sz="2980"/>
            </a:lvl6pPr>
            <a:lvl7pPr marL="9082405" indent="0">
              <a:buNone/>
              <a:defRPr sz="2980"/>
            </a:lvl7pPr>
            <a:lvl8pPr marL="10596245" indent="0">
              <a:buNone/>
              <a:defRPr sz="2980"/>
            </a:lvl8pPr>
            <a:lvl9pPr marL="12110085" indent="0">
              <a:buNone/>
              <a:defRPr sz="298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873380" y="19444456"/>
            <a:ext cx="5613201" cy="2543957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6620" b="0" cap="all" baseline="0">
                <a:solidFill>
                  <a:schemeClr val="tx1"/>
                </a:solidFill>
              </a:defRPr>
            </a:lvl1pPr>
            <a:lvl2pPr marL="1513840" indent="0">
              <a:buNone/>
              <a:defRPr sz="6620" b="1"/>
            </a:lvl2pPr>
            <a:lvl3pPr marL="3027680" indent="0">
              <a:buNone/>
              <a:defRPr sz="5960" b="1"/>
            </a:lvl3pPr>
            <a:lvl4pPr marL="4541520" indent="0">
              <a:buNone/>
              <a:defRPr sz="5295" b="1"/>
            </a:lvl4pPr>
            <a:lvl5pPr marL="6054725" indent="0">
              <a:buNone/>
              <a:defRPr sz="5295" b="1"/>
            </a:lvl5pPr>
            <a:lvl6pPr marL="7568565" indent="0">
              <a:buNone/>
              <a:defRPr sz="5295" b="1"/>
            </a:lvl6pPr>
            <a:lvl7pPr marL="9082405" indent="0">
              <a:buNone/>
              <a:defRPr sz="5295" b="1"/>
            </a:lvl7pPr>
            <a:lvl8pPr marL="10596245" indent="0">
              <a:buNone/>
              <a:defRPr sz="5295" b="1"/>
            </a:lvl8pPr>
            <a:lvl9pPr marL="12110085" indent="0">
              <a:buNone/>
              <a:defRPr sz="5295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7873380" y="11773686"/>
            <a:ext cx="5610641" cy="6727825"/>
          </a:xfrm>
          <a:prstGeom prst="round2DiagRect">
            <a:avLst/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5960" dirty="0"/>
            </a:lvl1pPr>
          </a:lstStyle>
          <a:p>
            <a:pPr marL="0" lvl="0" indent="0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7870819" y="21988409"/>
            <a:ext cx="5613201" cy="3577322"/>
          </a:xfrm>
        </p:spPr>
        <p:txBody>
          <a:bodyPr anchor="t">
            <a:normAutofit/>
          </a:bodyPr>
          <a:lstStyle>
            <a:lvl1pPr marL="0" indent="0">
              <a:buNone/>
              <a:defRPr sz="4635"/>
            </a:lvl1pPr>
            <a:lvl2pPr marL="1513840" indent="0">
              <a:buNone/>
              <a:defRPr sz="3975"/>
            </a:lvl2pPr>
            <a:lvl3pPr marL="3027680" indent="0">
              <a:buNone/>
              <a:defRPr sz="3310"/>
            </a:lvl3pPr>
            <a:lvl4pPr marL="4541520" indent="0">
              <a:buNone/>
              <a:defRPr sz="2980"/>
            </a:lvl4pPr>
            <a:lvl5pPr marL="6054725" indent="0">
              <a:buNone/>
              <a:defRPr sz="2980"/>
            </a:lvl5pPr>
            <a:lvl6pPr marL="7568565" indent="0">
              <a:buNone/>
              <a:defRPr sz="2980"/>
            </a:lvl6pPr>
            <a:lvl7pPr marL="9082405" indent="0">
              <a:buNone/>
              <a:defRPr sz="2980"/>
            </a:lvl7pPr>
            <a:lvl8pPr marL="10596245" indent="0">
              <a:buNone/>
              <a:defRPr sz="2980"/>
            </a:lvl8pPr>
            <a:lvl9pPr marL="12110085" indent="0">
              <a:buNone/>
              <a:defRPr sz="298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13772669" y="19444452"/>
            <a:ext cx="5596261" cy="2543957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6620" b="0" cap="all" baseline="0">
                <a:solidFill>
                  <a:schemeClr val="tx1"/>
                </a:solidFill>
              </a:defRPr>
            </a:lvl1pPr>
            <a:lvl2pPr marL="1513840" indent="0">
              <a:buNone/>
              <a:defRPr sz="6620" b="1"/>
            </a:lvl2pPr>
            <a:lvl3pPr marL="3027680" indent="0">
              <a:buNone/>
              <a:defRPr sz="5960" b="1"/>
            </a:lvl3pPr>
            <a:lvl4pPr marL="4541520" indent="0">
              <a:buNone/>
              <a:defRPr sz="5295" b="1"/>
            </a:lvl4pPr>
            <a:lvl5pPr marL="6054725" indent="0">
              <a:buNone/>
              <a:defRPr sz="5295" b="1"/>
            </a:lvl5pPr>
            <a:lvl6pPr marL="7568565" indent="0">
              <a:buNone/>
              <a:defRPr sz="5295" b="1"/>
            </a:lvl6pPr>
            <a:lvl7pPr marL="9082405" indent="0">
              <a:buNone/>
              <a:defRPr sz="5295" b="1"/>
            </a:lvl7pPr>
            <a:lvl8pPr marL="10596245" indent="0">
              <a:buNone/>
              <a:defRPr sz="5295" b="1"/>
            </a:lvl8pPr>
            <a:lvl9pPr marL="12110085" indent="0">
              <a:buNone/>
              <a:defRPr sz="5295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13772449" y="11773686"/>
            <a:ext cx="5603677" cy="6727825"/>
          </a:xfrm>
          <a:prstGeom prst="round2DiagRect">
            <a:avLst/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5960" dirty="0"/>
            </a:lvl1pPr>
          </a:lstStyle>
          <a:p>
            <a:pPr marL="0" lvl="0" indent="0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13772448" y="21988402"/>
            <a:ext cx="5603675" cy="3577336"/>
          </a:xfrm>
        </p:spPr>
        <p:txBody>
          <a:bodyPr anchor="t">
            <a:normAutofit/>
          </a:bodyPr>
          <a:lstStyle>
            <a:lvl1pPr marL="0" indent="0">
              <a:buNone/>
              <a:defRPr sz="4635"/>
            </a:lvl1pPr>
            <a:lvl2pPr marL="1513840" indent="0">
              <a:buNone/>
              <a:defRPr sz="3975"/>
            </a:lvl2pPr>
            <a:lvl3pPr marL="3027680" indent="0">
              <a:buNone/>
              <a:defRPr sz="3310"/>
            </a:lvl3pPr>
            <a:lvl4pPr marL="4541520" indent="0">
              <a:buNone/>
              <a:defRPr sz="2980"/>
            </a:lvl4pPr>
            <a:lvl5pPr marL="6054725" indent="0">
              <a:buNone/>
              <a:defRPr sz="2980"/>
            </a:lvl5pPr>
            <a:lvl6pPr marL="7568565" indent="0">
              <a:buNone/>
              <a:defRPr sz="2980"/>
            </a:lvl6pPr>
            <a:lvl7pPr marL="9082405" indent="0">
              <a:buNone/>
              <a:defRPr sz="2980"/>
            </a:lvl7pPr>
            <a:lvl8pPr marL="10596245" indent="0">
              <a:buNone/>
              <a:defRPr sz="2980"/>
            </a:lvl8pPr>
            <a:lvl9pPr marL="12110085" indent="0">
              <a:buNone/>
              <a:defRPr sz="298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980753-57B4-4A73-BFCF-BDFB80410362}" type="datetimeFigureOut">
              <a:rPr lang="en-GB" smtClean="0"/>
              <a:t>27/02/2026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cap="all" baseline="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C90488-CFE2-42C7-B5CA-F7CEDF461F22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980753-57B4-4A73-BFCF-BDFB80410362}" type="datetimeFigureOut">
              <a:rPr lang="en-GB" smtClean="0"/>
              <a:t>27/02/2026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C90488-CFE2-42C7-B5CA-F7CEDF461F22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5859525" y="2691132"/>
            <a:ext cx="3516601" cy="2287461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001926" y="2691132"/>
            <a:ext cx="13590302" cy="2287461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980753-57B4-4A73-BFCF-BDFB80410362}" type="datetimeFigureOut">
              <a:rPr lang="en-GB" smtClean="0"/>
              <a:t>27/02/2026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C90488-CFE2-42C7-B5CA-F7CEDF461F22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19">
            <a:alphaModFix amt="30000"/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" y="-2"/>
            <a:ext cx="21383630" cy="30275217"/>
          </a:xfrm>
          <a:prstGeom prst="rect">
            <a:avLst/>
          </a:prstGeom>
          <a:noFill/>
        </p:spPr>
      </p:pic>
      <p:grpSp>
        <p:nvGrpSpPr>
          <p:cNvPr id="8" name="Group 7"/>
          <p:cNvGrpSpPr/>
          <p:nvPr/>
        </p:nvGrpSpPr>
        <p:grpSpPr>
          <a:xfrm>
            <a:off x="-33413" y="3"/>
            <a:ext cx="21144565" cy="30275217"/>
            <a:chOff x="-14288" y="0"/>
            <a:chExt cx="9041774" cy="6858001"/>
          </a:xfrm>
        </p:grpSpPr>
        <p:grpSp>
          <p:nvGrpSpPr>
            <p:cNvPr id="9" name="Group 8"/>
            <p:cNvGrpSpPr/>
            <p:nvPr/>
          </p:nvGrpSpPr>
          <p:grpSpPr>
            <a:xfrm>
              <a:off x="-14288" y="0"/>
              <a:ext cx="1220788" cy="6858001"/>
              <a:chOff x="-14288" y="0"/>
              <a:chExt cx="1220788" cy="6858001"/>
            </a:xfrm>
            <a:gradFill flip="none" rotWithShape="1">
              <a:gsLst>
                <a:gs pos="0">
                  <a:schemeClr val="tx2"/>
                </a:gs>
                <a:gs pos="100000">
                  <a:schemeClr val="bg2">
                    <a:lumMod val="60000"/>
                    <a:lumOff val="40000"/>
                  </a:schemeClr>
                </a:gs>
              </a:gsLst>
              <a:lin ang="5400000" scaled="0"/>
              <a:tileRect/>
            </a:gradFill>
          </p:grpSpPr>
          <p:sp>
            <p:nvSpPr>
              <p:cNvPr id="21" name="Rectangle 5"/>
              <p:cNvSpPr>
                <a:spLocks noChangeArrowheads="1"/>
              </p:cNvSpPr>
              <p:nvPr/>
            </p:nvSpPr>
            <p:spPr bwMode="auto">
              <a:xfrm>
                <a:off x="114300" y="4763"/>
                <a:ext cx="23813" cy="2181225"/>
              </a:xfrm>
              <a:prstGeom prst="rect">
                <a:avLst/>
              </a:prstGeom>
              <a:grpFill/>
              <a:ln>
                <a:noFill/>
              </a:ln>
            </p:spPr>
          </p:sp>
          <p:sp>
            <p:nvSpPr>
              <p:cNvPr id="22" name="Freeform 6"/>
              <p:cNvSpPr>
                <a:spLocks noEditPoints="1"/>
              </p:cNvSpPr>
              <p:nvPr/>
            </p:nvSpPr>
            <p:spPr bwMode="auto">
              <a:xfrm>
                <a:off x="33337" y="217646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11"/>
                      <a:pt x="28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</p:sp>
          <p:sp>
            <p:nvSpPr>
              <p:cNvPr id="23" name="Freeform 7"/>
              <p:cNvSpPr>
                <a:spLocks noEditPoints="1"/>
              </p:cNvSpPr>
              <p:nvPr/>
            </p:nvSpPr>
            <p:spPr bwMode="auto">
              <a:xfrm>
                <a:off x="28575" y="4021138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</p:sp>
          <p:sp>
            <p:nvSpPr>
              <p:cNvPr id="24" name="Freeform 8"/>
              <p:cNvSpPr/>
              <p:nvPr/>
            </p:nvSpPr>
            <p:spPr bwMode="auto">
              <a:xfrm>
                <a:off x="200025" y="4763"/>
                <a:ext cx="369888" cy="1811338"/>
              </a:xfrm>
              <a:custGeom>
                <a:avLst/>
                <a:gdLst/>
                <a:ahLst/>
                <a:cxnLst/>
                <a:rect l="0" t="0" r="r" b="b"/>
                <a:pathLst>
                  <a:path w="233" h="1141">
                    <a:moveTo>
                      <a:pt x="218" y="1141"/>
                    </a:moveTo>
                    <a:lnTo>
                      <a:pt x="0" y="626"/>
                    </a:lnTo>
                    <a:lnTo>
                      <a:pt x="0" y="0"/>
                    </a:lnTo>
                    <a:lnTo>
                      <a:pt x="15" y="0"/>
                    </a:lnTo>
                    <a:lnTo>
                      <a:pt x="15" y="623"/>
                    </a:lnTo>
                    <a:lnTo>
                      <a:pt x="233" y="1135"/>
                    </a:lnTo>
                    <a:lnTo>
                      <a:pt x="218" y="1141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</p:sp>
          <p:sp>
            <p:nvSpPr>
              <p:cNvPr id="25" name="Freeform 9"/>
              <p:cNvSpPr>
                <a:spLocks noEditPoints="1"/>
              </p:cNvSpPr>
              <p:nvPr/>
            </p:nvSpPr>
            <p:spPr bwMode="auto">
              <a:xfrm>
                <a:off x="503237" y="1801813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3" y="0"/>
                      <a:pt x="40" y="6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9"/>
                      <a:pt x="31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</p:sp>
          <p:sp>
            <p:nvSpPr>
              <p:cNvPr id="26" name="Freeform 10"/>
              <p:cNvSpPr/>
              <p:nvPr/>
            </p:nvSpPr>
            <p:spPr bwMode="auto">
              <a:xfrm>
                <a:off x="285750" y="4763"/>
                <a:ext cx="369888" cy="1430338"/>
              </a:xfrm>
              <a:custGeom>
                <a:avLst/>
                <a:gdLst/>
                <a:ahLst/>
                <a:cxnLst/>
                <a:rect l="0" t="0" r="r" b="b"/>
                <a:pathLst>
                  <a:path w="233" h="901">
                    <a:moveTo>
                      <a:pt x="221" y="901"/>
                    </a:moveTo>
                    <a:lnTo>
                      <a:pt x="0" y="383"/>
                    </a:lnTo>
                    <a:lnTo>
                      <a:pt x="0" y="0"/>
                    </a:lnTo>
                    <a:lnTo>
                      <a:pt x="18" y="0"/>
                    </a:lnTo>
                    <a:lnTo>
                      <a:pt x="18" y="380"/>
                    </a:lnTo>
                    <a:lnTo>
                      <a:pt x="233" y="895"/>
                    </a:lnTo>
                    <a:lnTo>
                      <a:pt x="221" y="901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</p:sp>
          <p:sp>
            <p:nvSpPr>
              <p:cNvPr id="27" name="Freeform 11"/>
              <p:cNvSpPr/>
              <p:nvPr/>
            </p:nvSpPr>
            <p:spPr bwMode="auto">
              <a:xfrm>
                <a:off x="546100" y="0"/>
                <a:ext cx="152400" cy="912813"/>
              </a:xfrm>
              <a:custGeom>
                <a:avLst/>
                <a:gdLst/>
                <a:ahLst/>
                <a:cxnLst/>
                <a:rect l="0" t="0" r="r" b="b"/>
                <a:pathLst>
                  <a:path w="96" h="575">
                    <a:moveTo>
                      <a:pt x="96" y="575"/>
                    </a:moveTo>
                    <a:lnTo>
                      <a:pt x="78" y="575"/>
                    </a:lnTo>
                    <a:lnTo>
                      <a:pt x="78" y="192"/>
                    </a:lnTo>
                    <a:lnTo>
                      <a:pt x="0" y="6"/>
                    </a:lnTo>
                    <a:lnTo>
                      <a:pt x="15" y="0"/>
                    </a:lnTo>
                    <a:lnTo>
                      <a:pt x="96" y="189"/>
                    </a:lnTo>
                    <a:lnTo>
                      <a:pt x="96" y="575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</p:sp>
          <p:sp>
            <p:nvSpPr>
              <p:cNvPr id="28" name="Freeform 12"/>
              <p:cNvSpPr>
                <a:spLocks noEditPoints="1"/>
              </p:cNvSpPr>
              <p:nvPr/>
            </p:nvSpPr>
            <p:spPr bwMode="auto">
              <a:xfrm>
                <a:off x="588962" y="14208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3" y="0"/>
                      <a:pt x="40" y="7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9"/>
                      <a:pt x="31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</p:sp>
          <p:sp>
            <p:nvSpPr>
              <p:cNvPr id="29" name="Freeform 13"/>
              <p:cNvSpPr>
                <a:spLocks noEditPoints="1"/>
              </p:cNvSpPr>
              <p:nvPr/>
            </p:nvSpPr>
            <p:spPr bwMode="auto">
              <a:xfrm>
                <a:off x="588962" y="903288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</p:sp>
          <p:sp>
            <p:nvSpPr>
              <p:cNvPr id="30" name="Freeform 14"/>
              <p:cNvSpPr/>
              <p:nvPr/>
            </p:nvSpPr>
            <p:spPr bwMode="auto">
              <a:xfrm>
                <a:off x="641350" y="0"/>
                <a:ext cx="422275" cy="527050"/>
              </a:xfrm>
              <a:custGeom>
                <a:avLst/>
                <a:gdLst/>
                <a:ahLst/>
                <a:cxnLst/>
                <a:rect l="0" t="0" r="r" b="b"/>
                <a:pathLst>
                  <a:path w="266" h="332">
                    <a:moveTo>
                      <a:pt x="257" y="332"/>
                    </a:moveTo>
                    <a:lnTo>
                      <a:pt x="48" y="123"/>
                    </a:lnTo>
                    <a:lnTo>
                      <a:pt x="0" y="6"/>
                    </a:lnTo>
                    <a:lnTo>
                      <a:pt x="15" y="0"/>
                    </a:lnTo>
                    <a:lnTo>
                      <a:pt x="63" y="114"/>
                    </a:lnTo>
                    <a:lnTo>
                      <a:pt x="266" y="320"/>
                    </a:lnTo>
                    <a:lnTo>
                      <a:pt x="257" y="332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</p:sp>
          <p:sp>
            <p:nvSpPr>
              <p:cNvPr id="31" name="Freeform 15"/>
              <p:cNvSpPr>
                <a:spLocks noEditPoints="1"/>
              </p:cNvSpPr>
              <p:nvPr/>
            </p:nvSpPr>
            <p:spPr bwMode="auto">
              <a:xfrm>
                <a:off x="1020762" y="488950"/>
                <a:ext cx="161925" cy="147638"/>
              </a:xfrm>
              <a:custGeom>
                <a:avLst/>
                <a:gdLst/>
                <a:ahLst/>
                <a:cxnLst/>
                <a:rect l="0" t="0" r="r" b="b"/>
                <a:pathLst>
                  <a:path w="34" h="31">
                    <a:moveTo>
                      <a:pt x="17" y="31"/>
                    </a:moveTo>
                    <a:cubicBezTo>
                      <a:pt x="13" y="31"/>
                      <a:pt x="9" y="30"/>
                      <a:pt x="6" y="27"/>
                    </a:cubicBezTo>
                    <a:cubicBezTo>
                      <a:pt x="0" y="20"/>
                      <a:pt x="0" y="10"/>
                      <a:pt x="6" y="4"/>
                    </a:cubicBezTo>
                    <a:cubicBezTo>
                      <a:pt x="9" y="1"/>
                      <a:pt x="13" y="0"/>
                      <a:pt x="17" y="0"/>
                    </a:cubicBezTo>
                    <a:cubicBezTo>
                      <a:pt x="21" y="0"/>
                      <a:pt x="25" y="1"/>
                      <a:pt x="28" y="4"/>
                    </a:cubicBezTo>
                    <a:cubicBezTo>
                      <a:pt x="34" y="10"/>
                      <a:pt x="34" y="20"/>
                      <a:pt x="28" y="27"/>
                    </a:cubicBezTo>
                    <a:cubicBezTo>
                      <a:pt x="25" y="30"/>
                      <a:pt x="21" y="31"/>
                      <a:pt x="17" y="31"/>
                    </a:cubicBezTo>
                    <a:close/>
                    <a:moveTo>
                      <a:pt x="17" y="4"/>
                    </a:moveTo>
                    <a:cubicBezTo>
                      <a:pt x="14" y="4"/>
                      <a:pt x="11" y="5"/>
                      <a:pt x="9" y="7"/>
                    </a:cubicBezTo>
                    <a:cubicBezTo>
                      <a:pt x="4" y="12"/>
                      <a:pt x="4" y="19"/>
                      <a:pt x="9" y="24"/>
                    </a:cubicBezTo>
                    <a:cubicBezTo>
                      <a:pt x="11" y="26"/>
                      <a:pt x="14" y="27"/>
                      <a:pt x="17" y="27"/>
                    </a:cubicBezTo>
                    <a:cubicBezTo>
                      <a:pt x="20" y="27"/>
                      <a:pt x="23" y="26"/>
                      <a:pt x="25" y="24"/>
                    </a:cubicBezTo>
                    <a:cubicBezTo>
                      <a:pt x="30" y="19"/>
                      <a:pt x="30" y="12"/>
                      <a:pt x="25" y="7"/>
                    </a:cubicBezTo>
                    <a:cubicBezTo>
                      <a:pt x="23" y="5"/>
                      <a:pt x="20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</p:sp>
          <p:sp>
            <p:nvSpPr>
              <p:cNvPr id="32" name="Line 16"/>
              <p:cNvSpPr>
                <a:spLocks noChangeShapeType="1"/>
              </p:cNvSpPr>
              <p:nvPr/>
            </p:nvSpPr>
            <p:spPr bwMode="auto">
              <a:xfrm>
                <a:off x="-4763" y="9525"/>
                <a:ext cx="0" cy="0"/>
              </a:xfrm>
              <a:prstGeom prst="line">
                <a:avLst/>
              </a:prstGeom>
              <a:grpFill/>
              <a:ln w="15" cap="flat">
                <a:solidFill>
                  <a:srgbClr val="FFFFFF"/>
                </a:solidFill>
                <a:prstDash val="solid"/>
                <a:miter lim="800000"/>
              </a:ln>
            </p:spPr>
          </p:sp>
          <p:sp>
            <p:nvSpPr>
              <p:cNvPr id="33" name="Freeform 17"/>
              <p:cNvSpPr/>
              <p:nvPr/>
            </p:nvSpPr>
            <p:spPr bwMode="auto">
              <a:xfrm>
                <a:off x="9525" y="1801813"/>
                <a:ext cx="123825" cy="127000"/>
              </a:xfrm>
              <a:custGeom>
                <a:avLst/>
                <a:gdLst/>
                <a:ahLst/>
                <a:cxnLst/>
                <a:rect l="0" t="0" r="r" b="b"/>
                <a:pathLst>
                  <a:path w="78" h="80">
                    <a:moveTo>
                      <a:pt x="6" y="80"/>
                    </a:moveTo>
                    <a:lnTo>
                      <a:pt x="0" y="71"/>
                    </a:lnTo>
                    <a:lnTo>
                      <a:pt x="69" y="0"/>
                    </a:lnTo>
                    <a:lnTo>
                      <a:pt x="78" y="9"/>
                    </a:lnTo>
                    <a:lnTo>
                      <a:pt x="6" y="80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</p:sp>
          <p:sp>
            <p:nvSpPr>
              <p:cNvPr id="34" name="Freeform 18"/>
              <p:cNvSpPr/>
              <p:nvPr/>
            </p:nvSpPr>
            <p:spPr bwMode="auto">
              <a:xfrm>
                <a:off x="-9525" y="3549650"/>
                <a:ext cx="147638" cy="481013"/>
              </a:xfrm>
              <a:custGeom>
                <a:avLst/>
                <a:gdLst/>
                <a:ahLst/>
                <a:cxnLst/>
                <a:rect l="0" t="0" r="r" b="b"/>
                <a:pathLst>
                  <a:path w="93" h="303">
                    <a:moveTo>
                      <a:pt x="93" y="303"/>
                    </a:moveTo>
                    <a:lnTo>
                      <a:pt x="78" y="303"/>
                    </a:lnTo>
                    <a:lnTo>
                      <a:pt x="78" y="78"/>
                    </a:lnTo>
                    <a:lnTo>
                      <a:pt x="0" y="12"/>
                    </a:lnTo>
                    <a:lnTo>
                      <a:pt x="12" y="0"/>
                    </a:lnTo>
                    <a:lnTo>
                      <a:pt x="93" y="69"/>
                    </a:lnTo>
                    <a:lnTo>
                      <a:pt x="93" y="303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</p:sp>
          <p:sp>
            <p:nvSpPr>
              <p:cNvPr id="35" name="Freeform 19"/>
              <p:cNvSpPr/>
              <p:nvPr/>
            </p:nvSpPr>
            <p:spPr bwMode="auto">
              <a:xfrm>
                <a:off x="128587" y="1382713"/>
                <a:ext cx="142875" cy="476250"/>
              </a:xfrm>
              <a:custGeom>
                <a:avLst/>
                <a:gdLst/>
                <a:ahLst/>
                <a:cxnLst/>
                <a:rect l="0" t="0" r="r" b="b"/>
                <a:pathLst>
                  <a:path w="90" h="300">
                    <a:moveTo>
                      <a:pt x="90" y="300"/>
                    </a:moveTo>
                    <a:lnTo>
                      <a:pt x="78" y="300"/>
                    </a:lnTo>
                    <a:lnTo>
                      <a:pt x="78" y="84"/>
                    </a:lnTo>
                    <a:lnTo>
                      <a:pt x="0" y="9"/>
                    </a:lnTo>
                    <a:lnTo>
                      <a:pt x="9" y="0"/>
                    </a:lnTo>
                    <a:lnTo>
                      <a:pt x="90" y="81"/>
                    </a:lnTo>
                    <a:lnTo>
                      <a:pt x="90" y="300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</p:sp>
          <p:sp>
            <p:nvSpPr>
              <p:cNvPr id="36" name="Freeform 20"/>
              <p:cNvSpPr>
                <a:spLocks noEditPoints="1"/>
              </p:cNvSpPr>
              <p:nvPr/>
            </p:nvSpPr>
            <p:spPr bwMode="auto">
              <a:xfrm>
                <a:off x="204787" y="1849438"/>
                <a:ext cx="114300" cy="107950"/>
              </a:xfrm>
              <a:custGeom>
                <a:avLst/>
                <a:gdLst/>
                <a:ahLst/>
                <a:cxnLst/>
                <a:rect l="0" t="0" r="r" b="b"/>
                <a:pathLst>
                  <a:path w="24" h="23">
                    <a:moveTo>
                      <a:pt x="12" y="23"/>
                    </a:moveTo>
                    <a:cubicBezTo>
                      <a:pt x="6" y="23"/>
                      <a:pt x="0" y="18"/>
                      <a:pt x="0" y="12"/>
                    </a:cubicBezTo>
                    <a:cubicBezTo>
                      <a:pt x="0" y="5"/>
                      <a:pt x="6" y="0"/>
                      <a:pt x="12" y="0"/>
                    </a:cubicBezTo>
                    <a:cubicBezTo>
                      <a:pt x="18" y="0"/>
                      <a:pt x="24" y="5"/>
                      <a:pt x="24" y="12"/>
                    </a:cubicBezTo>
                    <a:cubicBezTo>
                      <a:pt x="24" y="18"/>
                      <a:pt x="18" y="23"/>
                      <a:pt x="12" y="23"/>
                    </a:cubicBezTo>
                    <a:close/>
                    <a:moveTo>
                      <a:pt x="12" y="4"/>
                    </a:moveTo>
                    <a:cubicBezTo>
                      <a:pt x="8" y="4"/>
                      <a:pt x="4" y="8"/>
                      <a:pt x="4" y="12"/>
                    </a:cubicBezTo>
                    <a:cubicBezTo>
                      <a:pt x="4" y="16"/>
                      <a:pt x="8" y="19"/>
                      <a:pt x="12" y="19"/>
                    </a:cubicBezTo>
                    <a:cubicBezTo>
                      <a:pt x="16" y="19"/>
                      <a:pt x="20" y="16"/>
                      <a:pt x="20" y="12"/>
                    </a:cubicBezTo>
                    <a:cubicBezTo>
                      <a:pt x="20" y="8"/>
                      <a:pt x="16" y="4"/>
                      <a:pt x="12" y="4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</p:sp>
          <p:sp>
            <p:nvSpPr>
              <p:cNvPr id="37" name="Rectangle 21"/>
              <p:cNvSpPr>
                <a:spLocks noChangeArrowheads="1"/>
              </p:cNvSpPr>
              <p:nvPr/>
            </p:nvSpPr>
            <p:spPr bwMode="auto">
              <a:xfrm>
                <a:off x="133350" y="4662488"/>
                <a:ext cx="23813" cy="2181225"/>
              </a:xfrm>
              <a:prstGeom prst="rect">
                <a:avLst/>
              </a:prstGeom>
              <a:grpFill/>
              <a:ln>
                <a:noFill/>
              </a:ln>
            </p:spPr>
          </p:sp>
          <p:sp>
            <p:nvSpPr>
              <p:cNvPr id="38" name="Freeform 22"/>
              <p:cNvSpPr/>
              <p:nvPr/>
            </p:nvSpPr>
            <p:spPr bwMode="auto">
              <a:xfrm>
                <a:off x="223837" y="5041900"/>
                <a:ext cx="369888" cy="1801813"/>
              </a:xfrm>
              <a:custGeom>
                <a:avLst/>
                <a:gdLst/>
                <a:ahLst/>
                <a:cxnLst/>
                <a:rect l="0" t="0" r="r" b="b"/>
                <a:pathLst>
                  <a:path w="233" h="1135">
                    <a:moveTo>
                      <a:pt x="15" y="1135"/>
                    </a:moveTo>
                    <a:lnTo>
                      <a:pt x="0" y="1135"/>
                    </a:lnTo>
                    <a:lnTo>
                      <a:pt x="0" y="515"/>
                    </a:lnTo>
                    <a:lnTo>
                      <a:pt x="0" y="512"/>
                    </a:lnTo>
                    <a:lnTo>
                      <a:pt x="218" y="0"/>
                    </a:lnTo>
                    <a:lnTo>
                      <a:pt x="233" y="6"/>
                    </a:lnTo>
                    <a:lnTo>
                      <a:pt x="15" y="518"/>
                    </a:lnTo>
                    <a:lnTo>
                      <a:pt x="15" y="1135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</p:sp>
          <p:sp>
            <p:nvSpPr>
              <p:cNvPr id="39" name="Freeform 23"/>
              <p:cNvSpPr>
                <a:spLocks noEditPoints="1"/>
              </p:cNvSpPr>
              <p:nvPr/>
            </p:nvSpPr>
            <p:spPr bwMode="auto">
              <a:xfrm>
                <a:off x="52387" y="44815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11"/>
                      <a:pt x="28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</p:sp>
          <p:sp>
            <p:nvSpPr>
              <p:cNvPr id="40" name="Freeform 24"/>
              <p:cNvSpPr/>
              <p:nvPr/>
            </p:nvSpPr>
            <p:spPr bwMode="auto">
              <a:xfrm>
                <a:off x="-14288" y="5627688"/>
                <a:ext cx="85725" cy="1216025"/>
              </a:xfrm>
              <a:custGeom>
                <a:avLst/>
                <a:gdLst/>
                <a:ahLst/>
                <a:cxnLst/>
                <a:rect l="0" t="0" r="r" b="b"/>
                <a:pathLst>
                  <a:path w="54" h="766">
                    <a:moveTo>
                      <a:pt x="54" y="766"/>
                    </a:moveTo>
                    <a:lnTo>
                      <a:pt x="36" y="766"/>
                    </a:lnTo>
                    <a:lnTo>
                      <a:pt x="36" y="149"/>
                    </a:lnTo>
                    <a:lnTo>
                      <a:pt x="0" y="3"/>
                    </a:lnTo>
                    <a:lnTo>
                      <a:pt x="18" y="0"/>
                    </a:lnTo>
                    <a:lnTo>
                      <a:pt x="54" y="146"/>
                    </a:lnTo>
                    <a:lnTo>
                      <a:pt x="54" y="766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</p:sp>
          <p:sp>
            <p:nvSpPr>
              <p:cNvPr id="41" name="Freeform 25"/>
              <p:cNvSpPr>
                <a:spLocks noEditPoints="1"/>
              </p:cNvSpPr>
              <p:nvPr/>
            </p:nvSpPr>
            <p:spPr bwMode="auto">
              <a:xfrm>
                <a:off x="527050" y="4867275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</p:sp>
          <p:sp>
            <p:nvSpPr>
              <p:cNvPr id="42" name="Freeform 26"/>
              <p:cNvSpPr/>
              <p:nvPr/>
            </p:nvSpPr>
            <p:spPr bwMode="auto">
              <a:xfrm>
                <a:off x="309562" y="5422900"/>
                <a:ext cx="374650" cy="1425575"/>
              </a:xfrm>
              <a:custGeom>
                <a:avLst/>
                <a:gdLst/>
                <a:ahLst/>
                <a:cxnLst/>
                <a:rect l="0" t="0" r="r" b="b"/>
                <a:pathLst>
                  <a:path w="236" h="898">
                    <a:moveTo>
                      <a:pt x="18" y="898"/>
                    </a:moveTo>
                    <a:lnTo>
                      <a:pt x="0" y="898"/>
                    </a:lnTo>
                    <a:lnTo>
                      <a:pt x="0" y="515"/>
                    </a:lnTo>
                    <a:lnTo>
                      <a:pt x="3" y="512"/>
                    </a:lnTo>
                    <a:lnTo>
                      <a:pt x="221" y="0"/>
                    </a:lnTo>
                    <a:lnTo>
                      <a:pt x="236" y="6"/>
                    </a:lnTo>
                    <a:lnTo>
                      <a:pt x="18" y="518"/>
                    </a:lnTo>
                    <a:lnTo>
                      <a:pt x="18" y="898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</p:sp>
          <p:sp>
            <p:nvSpPr>
              <p:cNvPr id="43" name="Freeform 27"/>
              <p:cNvSpPr/>
              <p:nvPr/>
            </p:nvSpPr>
            <p:spPr bwMode="auto">
              <a:xfrm>
                <a:off x="569912" y="5945188"/>
                <a:ext cx="152400" cy="912813"/>
              </a:xfrm>
              <a:custGeom>
                <a:avLst/>
                <a:gdLst/>
                <a:ahLst/>
                <a:cxnLst/>
                <a:rect l="0" t="0" r="r" b="b"/>
                <a:pathLst>
                  <a:path w="96" h="575">
                    <a:moveTo>
                      <a:pt x="15" y="575"/>
                    </a:moveTo>
                    <a:lnTo>
                      <a:pt x="0" y="569"/>
                    </a:lnTo>
                    <a:lnTo>
                      <a:pt x="81" y="383"/>
                    </a:lnTo>
                    <a:lnTo>
                      <a:pt x="81" y="0"/>
                    </a:lnTo>
                    <a:lnTo>
                      <a:pt x="96" y="0"/>
                    </a:lnTo>
                    <a:lnTo>
                      <a:pt x="96" y="386"/>
                    </a:lnTo>
                    <a:lnTo>
                      <a:pt x="15" y="575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</p:sp>
          <p:sp>
            <p:nvSpPr>
              <p:cNvPr id="44" name="Freeform 28"/>
              <p:cNvSpPr>
                <a:spLocks noEditPoints="1"/>
              </p:cNvSpPr>
              <p:nvPr/>
            </p:nvSpPr>
            <p:spPr bwMode="auto">
              <a:xfrm>
                <a:off x="612775" y="5246688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</p:sp>
          <p:sp>
            <p:nvSpPr>
              <p:cNvPr id="45" name="Freeform 29"/>
              <p:cNvSpPr>
                <a:spLocks noEditPoints="1"/>
              </p:cNvSpPr>
              <p:nvPr/>
            </p:nvSpPr>
            <p:spPr bwMode="auto">
              <a:xfrm>
                <a:off x="612775" y="57642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</p:sp>
          <p:sp>
            <p:nvSpPr>
              <p:cNvPr id="46" name="Freeform 30"/>
              <p:cNvSpPr/>
              <p:nvPr/>
            </p:nvSpPr>
            <p:spPr bwMode="auto">
              <a:xfrm>
                <a:off x="669925" y="6330950"/>
                <a:ext cx="417513" cy="517525"/>
              </a:xfrm>
              <a:custGeom>
                <a:avLst/>
                <a:gdLst/>
                <a:ahLst/>
                <a:cxnLst/>
                <a:rect l="0" t="0" r="r" b="b"/>
                <a:pathLst>
                  <a:path w="263" h="326">
                    <a:moveTo>
                      <a:pt x="15" y="326"/>
                    </a:moveTo>
                    <a:lnTo>
                      <a:pt x="0" y="320"/>
                    </a:lnTo>
                    <a:lnTo>
                      <a:pt x="45" y="206"/>
                    </a:lnTo>
                    <a:lnTo>
                      <a:pt x="48" y="206"/>
                    </a:lnTo>
                    <a:lnTo>
                      <a:pt x="254" y="0"/>
                    </a:lnTo>
                    <a:lnTo>
                      <a:pt x="263" y="12"/>
                    </a:lnTo>
                    <a:lnTo>
                      <a:pt x="60" y="215"/>
                    </a:lnTo>
                    <a:lnTo>
                      <a:pt x="15" y="326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</p:sp>
          <p:sp>
            <p:nvSpPr>
              <p:cNvPr id="47" name="Freeform 31"/>
              <p:cNvSpPr>
                <a:spLocks noEditPoints="1"/>
              </p:cNvSpPr>
              <p:nvPr/>
            </p:nvSpPr>
            <p:spPr bwMode="auto">
              <a:xfrm>
                <a:off x="1049337" y="6221413"/>
                <a:ext cx="157163" cy="147638"/>
              </a:xfrm>
              <a:custGeom>
                <a:avLst/>
                <a:gdLst/>
                <a:ahLst/>
                <a:cxnLst/>
                <a:rect l="0" t="0" r="r" b="b"/>
                <a:pathLst>
                  <a:path w="33" h="31">
                    <a:moveTo>
                      <a:pt x="16" y="31"/>
                    </a:moveTo>
                    <a:cubicBezTo>
                      <a:pt x="12" y="31"/>
                      <a:pt x="8" y="29"/>
                      <a:pt x="5" y="26"/>
                    </a:cubicBezTo>
                    <a:cubicBezTo>
                      <a:pt x="2" y="24"/>
                      <a:pt x="0" y="20"/>
                      <a:pt x="0" y="15"/>
                    </a:cubicBezTo>
                    <a:cubicBezTo>
                      <a:pt x="0" y="11"/>
                      <a:pt x="2" y="7"/>
                      <a:pt x="5" y="4"/>
                    </a:cubicBezTo>
                    <a:cubicBezTo>
                      <a:pt x="8" y="1"/>
                      <a:pt x="12" y="0"/>
                      <a:pt x="16" y="0"/>
                    </a:cubicBezTo>
                    <a:cubicBezTo>
                      <a:pt x="20" y="0"/>
                      <a:pt x="24" y="1"/>
                      <a:pt x="27" y="4"/>
                    </a:cubicBezTo>
                    <a:cubicBezTo>
                      <a:pt x="33" y="10"/>
                      <a:pt x="33" y="20"/>
                      <a:pt x="27" y="26"/>
                    </a:cubicBezTo>
                    <a:cubicBezTo>
                      <a:pt x="24" y="29"/>
                      <a:pt x="20" y="31"/>
                      <a:pt x="16" y="31"/>
                    </a:cubicBezTo>
                    <a:close/>
                    <a:moveTo>
                      <a:pt x="16" y="4"/>
                    </a:moveTo>
                    <a:cubicBezTo>
                      <a:pt x="13" y="4"/>
                      <a:pt x="10" y="5"/>
                      <a:pt x="8" y="7"/>
                    </a:cubicBezTo>
                    <a:cubicBezTo>
                      <a:pt x="6" y="9"/>
                      <a:pt x="4" y="12"/>
                      <a:pt x="4" y="15"/>
                    </a:cubicBezTo>
                    <a:cubicBezTo>
                      <a:pt x="4" y="19"/>
                      <a:pt x="6" y="21"/>
                      <a:pt x="8" y="24"/>
                    </a:cubicBezTo>
                    <a:cubicBezTo>
                      <a:pt x="10" y="26"/>
                      <a:pt x="13" y="27"/>
                      <a:pt x="16" y="27"/>
                    </a:cubicBezTo>
                    <a:cubicBezTo>
                      <a:pt x="19" y="27"/>
                      <a:pt x="22" y="26"/>
                      <a:pt x="24" y="24"/>
                    </a:cubicBezTo>
                    <a:cubicBezTo>
                      <a:pt x="29" y="19"/>
                      <a:pt x="29" y="12"/>
                      <a:pt x="24" y="7"/>
                    </a:cubicBezTo>
                    <a:cubicBezTo>
                      <a:pt x="22" y="5"/>
                      <a:pt x="19" y="4"/>
                      <a:pt x="16" y="4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</p:sp>
        </p:grpSp>
        <p:grpSp>
          <p:nvGrpSpPr>
            <p:cNvPr id="10" name="Group 9"/>
            <p:cNvGrpSpPr/>
            <p:nvPr/>
          </p:nvGrpSpPr>
          <p:grpSpPr>
            <a:xfrm>
              <a:off x="8352798" y="0"/>
              <a:ext cx="674688" cy="6848476"/>
              <a:chOff x="11364912" y="0"/>
              <a:chExt cx="674688" cy="6848476"/>
            </a:xfrm>
            <a:gradFill flip="none" rotWithShape="1">
              <a:gsLst>
                <a:gs pos="0">
                  <a:schemeClr val="tx2">
                    <a:alpha val="80000"/>
                  </a:schemeClr>
                </a:gs>
                <a:gs pos="100000">
                  <a:schemeClr val="bg2">
                    <a:lumMod val="60000"/>
                    <a:lumOff val="40000"/>
                    <a:alpha val="60000"/>
                  </a:schemeClr>
                </a:gs>
              </a:gsLst>
              <a:lin ang="5400000" scaled="0"/>
              <a:tileRect/>
            </a:gradFill>
          </p:grpSpPr>
          <p:sp>
            <p:nvSpPr>
              <p:cNvPr id="11" name="Freeform 32"/>
              <p:cNvSpPr/>
              <p:nvPr/>
            </p:nvSpPr>
            <p:spPr bwMode="auto">
              <a:xfrm>
                <a:off x="11483975" y="0"/>
                <a:ext cx="417513" cy="512763"/>
              </a:xfrm>
              <a:custGeom>
                <a:avLst/>
                <a:gdLst/>
                <a:ahLst/>
                <a:cxnLst/>
                <a:rect l="0" t="0" r="r" b="b"/>
                <a:pathLst>
                  <a:path w="263" h="323">
                    <a:moveTo>
                      <a:pt x="12" y="323"/>
                    </a:moveTo>
                    <a:lnTo>
                      <a:pt x="0" y="314"/>
                    </a:lnTo>
                    <a:lnTo>
                      <a:pt x="203" y="108"/>
                    </a:lnTo>
                    <a:lnTo>
                      <a:pt x="248" y="0"/>
                    </a:lnTo>
                    <a:lnTo>
                      <a:pt x="263" y="6"/>
                    </a:lnTo>
                    <a:lnTo>
                      <a:pt x="218" y="117"/>
                    </a:lnTo>
                    <a:lnTo>
                      <a:pt x="218" y="117"/>
                    </a:lnTo>
                    <a:lnTo>
                      <a:pt x="12" y="323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</p:sp>
          <p:sp>
            <p:nvSpPr>
              <p:cNvPr id="12" name="Freeform 33"/>
              <p:cNvSpPr>
                <a:spLocks noEditPoints="1"/>
              </p:cNvSpPr>
              <p:nvPr/>
            </p:nvSpPr>
            <p:spPr bwMode="auto">
              <a:xfrm>
                <a:off x="11364912" y="474663"/>
                <a:ext cx="157163" cy="152400"/>
              </a:xfrm>
              <a:custGeom>
                <a:avLst/>
                <a:gdLst/>
                <a:ahLst/>
                <a:cxnLst/>
                <a:rect l="0" t="0" r="r" b="b"/>
                <a:pathLst>
                  <a:path w="33" h="32">
                    <a:moveTo>
                      <a:pt x="17" y="32"/>
                    </a:moveTo>
                    <a:cubicBezTo>
                      <a:pt x="13" y="32"/>
                      <a:pt x="9" y="30"/>
                      <a:pt x="6" y="27"/>
                    </a:cubicBezTo>
                    <a:cubicBezTo>
                      <a:pt x="0" y="21"/>
                      <a:pt x="0" y="11"/>
                      <a:pt x="6" y="5"/>
                    </a:cubicBezTo>
                    <a:cubicBezTo>
                      <a:pt x="9" y="2"/>
                      <a:pt x="13" y="0"/>
                      <a:pt x="17" y="0"/>
                    </a:cubicBezTo>
                    <a:cubicBezTo>
                      <a:pt x="21" y="0"/>
                      <a:pt x="25" y="2"/>
                      <a:pt x="28" y="5"/>
                    </a:cubicBezTo>
                    <a:cubicBezTo>
                      <a:pt x="31" y="8"/>
                      <a:pt x="33" y="12"/>
                      <a:pt x="33" y="16"/>
                    </a:cubicBezTo>
                    <a:cubicBezTo>
                      <a:pt x="33" y="20"/>
                      <a:pt x="31" y="24"/>
                      <a:pt x="28" y="27"/>
                    </a:cubicBezTo>
                    <a:cubicBezTo>
                      <a:pt x="25" y="30"/>
                      <a:pt x="21" y="32"/>
                      <a:pt x="17" y="32"/>
                    </a:cubicBezTo>
                    <a:close/>
                    <a:moveTo>
                      <a:pt x="17" y="4"/>
                    </a:moveTo>
                    <a:cubicBezTo>
                      <a:pt x="14" y="4"/>
                      <a:pt x="11" y="6"/>
                      <a:pt x="9" y="8"/>
                    </a:cubicBezTo>
                    <a:cubicBezTo>
                      <a:pt x="4" y="12"/>
                      <a:pt x="4" y="20"/>
                      <a:pt x="9" y="24"/>
                    </a:cubicBezTo>
                    <a:cubicBezTo>
                      <a:pt x="11" y="27"/>
                      <a:pt x="14" y="28"/>
                      <a:pt x="17" y="28"/>
                    </a:cubicBezTo>
                    <a:cubicBezTo>
                      <a:pt x="20" y="28"/>
                      <a:pt x="23" y="27"/>
                      <a:pt x="26" y="24"/>
                    </a:cubicBezTo>
                    <a:cubicBezTo>
                      <a:pt x="30" y="20"/>
                      <a:pt x="30" y="12"/>
                      <a:pt x="26" y="8"/>
                    </a:cubicBezTo>
                    <a:cubicBezTo>
                      <a:pt x="23" y="6"/>
                      <a:pt x="20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</p:sp>
          <p:sp>
            <p:nvSpPr>
              <p:cNvPr id="13" name="Freeform 34"/>
              <p:cNvSpPr>
                <a:spLocks noEditPoints="1"/>
              </p:cNvSpPr>
              <p:nvPr/>
            </p:nvSpPr>
            <p:spPr bwMode="auto">
              <a:xfrm>
                <a:off x="11631612" y="1539875"/>
                <a:ext cx="188913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</p:sp>
          <p:sp>
            <p:nvSpPr>
              <p:cNvPr id="14" name="Freeform 35"/>
              <p:cNvSpPr/>
              <p:nvPr/>
            </p:nvSpPr>
            <p:spPr bwMode="auto">
              <a:xfrm>
                <a:off x="11531600" y="5694363"/>
                <a:ext cx="298450" cy="1154113"/>
              </a:xfrm>
              <a:custGeom>
                <a:avLst/>
                <a:gdLst/>
                <a:ahLst/>
                <a:cxnLst/>
                <a:rect l="0" t="0" r="r" b="b"/>
                <a:pathLst>
                  <a:path w="188" h="727">
                    <a:moveTo>
                      <a:pt x="15" y="727"/>
                    </a:moveTo>
                    <a:lnTo>
                      <a:pt x="0" y="727"/>
                    </a:lnTo>
                    <a:lnTo>
                      <a:pt x="0" y="407"/>
                    </a:lnTo>
                    <a:lnTo>
                      <a:pt x="0" y="407"/>
                    </a:lnTo>
                    <a:lnTo>
                      <a:pt x="176" y="0"/>
                    </a:lnTo>
                    <a:lnTo>
                      <a:pt x="188" y="6"/>
                    </a:lnTo>
                    <a:lnTo>
                      <a:pt x="15" y="410"/>
                    </a:lnTo>
                    <a:lnTo>
                      <a:pt x="15" y="727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</p:sp>
          <p:sp>
            <p:nvSpPr>
              <p:cNvPr id="15" name="Freeform 36"/>
              <p:cNvSpPr>
                <a:spLocks noEditPoints="1"/>
              </p:cNvSpPr>
              <p:nvPr/>
            </p:nvSpPr>
            <p:spPr bwMode="auto">
              <a:xfrm>
                <a:off x="11772900" y="5551488"/>
                <a:ext cx="157163" cy="155575"/>
              </a:xfrm>
              <a:custGeom>
                <a:avLst/>
                <a:gdLst/>
                <a:ahLst/>
                <a:cxnLst/>
                <a:rect l="0" t="0" r="r" b="b"/>
                <a:pathLst>
                  <a:path w="33" h="33">
                    <a:moveTo>
                      <a:pt x="17" y="33"/>
                    </a:moveTo>
                    <a:cubicBezTo>
                      <a:pt x="8" y="33"/>
                      <a:pt x="0" y="25"/>
                      <a:pt x="0" y="16"/>
                    </a:cubicBezTo>
                    <a:cubicBezTo>
                      <a:pt x="0" y="7"/>
                      <a:pt x="8" y="0"/>
                      <a:pt x="17" y="0"/>
                    </a:cubicBezTo>
                    <a:cubicBezTo>
                      <a:pt x="26" y="0"/>
                      <a:pt x="33" y="7"/>
                      <a:pt x="33" y="16"/>
                    </a:cubicBezTo>
                    <a:cubicBezTo>
                      <a:pt x="33" y="25"/>
                      <a:pt x="26" y="33"/>
                      <a:pt x="17" y="33"/>
                    </a:cubicBezTo>
                    <a:close/>
                    <a:moveTo>
                      <a:pt x="17" y="4"/>
                    </a:moveTo>
                    <a:cubicBezTo>
                      <a:pt x="10" y="4"/>
                      <a:pt x="4" y="9"/>
                      <a:pt x="4" y="16"/>
                    </a:cubicBezTo>
                    <a:cubicBezTo>
                      <a:pt x="4" y="23"/>
                      <a:pt x="10" y="29"/>
                      <a:pt x="17" y="29"/>
                    </a:cubicBezTo>
                    <a:cubicBezTo>
                      <a:pt x="23" y="29"/>
                      <a:pt x="29" y="23"/>
                      <a:pt x="29" y="16"/>
                    </a:cubicBezTo>
                    <a:cubicBezTo>
                      <a:pt x="29" y="9"/>
                      <a:pt x="23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</p:sp>
          <p:sp>
            <p:nvSpPr>
              <p:cNvPr id="16" name="Freeform 37"/>
              <p:cNvSpPr/>
              <p:nvPr/>
            </p:nvSpPr>
            <p:spPr bwMode="auto">
              <a:xfrm>
                <a:off x="11710987" y="4763"/>
                <a:ext cx="304800" cy="1544638"/>
              </a:xfrm>
              <a:custGeom>
                <a:avLst/>
                <a:gdLst/>
                <a:ahLst/>
                <a:cxnLst/>
                <a:rect l="0" t="0" r="r" b="b"/>
                <a:pathLst>
                  <a:path w="192" h="973">
                    <a:moveTo>
                      <a:pt x="15" y="973"/>
                    </a:moveTo>
                    <a:lnTo>
                      <a:pt x="0" y="973"/>
                    </a:lnTo>
                    <a:lnTo>
                      <a:pt x="0" y="790"/>
                    </a:lnTo>
                    <a:lnTo>
                      <a:pt x="174" y="614"/>
                    </a:lnTo>
                    <a:lnTo>
                      <a:pt x="174" y="0"/>
                    </a:lnTo>
                    <a:lnTo>
                      <a:pt x="192" y="0"/>
                    </a:lnTo>
                    <a:lnTo>
                      <a:pt x="192" y="620"/>
                    </a:lnTo>
                    <a:lnTo>
                      <a:pt x="15" y="796"/>
                    </a:lnTo>
                    <a:lnTo>
                      <a:pt x="15" y="973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</p:sp>
          <p:sp>
            <p:nvSpPr>
              <p:cNvPr id="17" name="Freeform 38"/>
              <p:cNvSpPr>
                <a:spLocks noEditPoints="1"/>
              </p:cNvSpPr>
              <p:nvPr/>
            </p:nvSpPr>
            <p:spPr bwMode="auto">
              <a:xfrm>
                <a:off x="11636375" y="4867275"/>
                <a:ext cx="188913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</p:sp>
          <p:sp>
            <p:nvSpPr>
              <p:cNvPr id="18" name="Freeform 39"/>
              <p:cNvSpPr/>
              <p:nvPr/>
            </p:nvSpPr>
            <p:spPr bwMode="auto">
              <a:xfrm>
                <a:off x="11441112" y="5046663"/>
                <a:ext cx="307975" cy="1801813"/>
              </a:xfrm>
              <a:custGeom>
                <a:avLst/>
                <a:gdLst/>
                <a:ahLst/>
                <a:cxnLst/>
                <a:rect l="0" t="0" r="r" b="b"/>
                <a:pathLst>
                  <a:path w="194" h="1135">
                    <a:moveTo>
                      <a:pt x="18" y="1135"/>
                    </a:moveTo>
                    <a:lnTo>
                      <a:pt x="0" y="1135"/>
                    </a:lnTo>
                    <a:lnTo>
                      <a:pt x="0" y="354"/>
                    </a:lnTo>
                    <a:lnTo>
                      <a:pt x="176" y="177"/>
                    </a:lnTo>
                    <a:lnTo>
                      <a:pt x="176" y="0"/>
                    </a:lnTo>
                    <a:lnTo>
                      <a:pt x="194" y="0"/>
                    </a:lnTo>
                    <a:lnTo>
                      <a:pt x="194" y="183"/>
                    </a:lnTo>
                    <a:lnTo>
                      <a:pt x="18" y="360"/>
                    </a:lnTo>
                    <a:lnTo>
                      <a:pt x="18" y="1135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</p:sp>
          <p:sp>
            <p:nvSpPr>
              <p:cNvPr id="19" name="Freeform 40"/>
              <p:cNvSpPr>
                <a:spLocks noEditPoints="1"/>
              </p:cNvSpPr>
              <p:nvPr/>
            </p:nvSpPr>
            <p:spPr bwMode="auto">
              <a:xfrm>
                <a:off x="11849100" y="6416675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</p:sp>
          <p:sp>
            <p:nvSpPr>
              <p:cNvPr id="20" name="Rectangle 41"/>
              <p:cNvSpPr>
                <a:spLocks noChangeArrowheads="1"/>
              </p:cNvSpPr>
              <p:nvPr/>
            </p:nvSpPr>
            <p:spPr bwMode="auto">
              <a:xfrm>
                <a:off x="11939587" y="6596063"/>
                <a:ext cx="23813" cy="252413"/>
              </a:xfrm>
              <a:prstGeom prst="rect">
                <a:avLst/>
              </a:prstGeom>
              <a:grpFill/>
              <a:ln>
                <a:noFill/>
              </a:ln>
            </p:spPr>
          </p:sp>
        </p:grp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001933" y="2730499"/>
            <a:ext cx="17374193" cy="652727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01933" y="9930548"/>
            <a:ext cx="17374193" cy="1563519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3078741" y="25972219"/>
            <a:ext cx="4811316" cy="16118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3475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C980753-57B4-4A73-BFCF-BDFB80410362}" type="datetimeFigureOut">
              <a:rPr lang="en-GB" smtClean="0"/>
              <a:t>27/02/2026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001930" y="25972214"/>
            <a:ext cx="10943164" cy="16118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3475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8023706" y="25972210"/>
            <a:ext cx="1352418" cy="16118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3475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C90488-CFE2-42C7-B5CA-F7CEDF461F22}" type="slidenum">
              <a:rPr lang="en-GB" smtClean="0"/>
              <a:t>‹#›</a:t>
            </a:fld>
            <a:endParaRPr lang="en-GB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  <p:sldLayoutId id="2147483662" r:id="rId14"/>
    <p:sldLayoutId id="2147483663" r:id="rId15"/>
    <p:sldLayoutId id="2147483664" r:id="rId16"/>
    <p:sldLayoutId id="2147483665" r:id="rId17"/>
  </p:sldLayoutIdLst>
  <p:txStyles>
    <p:titleStyle>
      <a:lvl1pPr algn="l" defTabSz="3027680" rtl="0" eaLnBrk="1" latinLnBrk="0" hangingPunct="1">
        <a:lnSpc>
          <a:spcPct val="90000"/>
        </a:lnSpc>
        <a:spcBef>
          <a:spcPct val="0"/>
        </a:spcBef>
        <a:buNone/>
        <a:defRPr sz="1192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756920" indent="-756920" algn="l" defTabSz="3027680" rtl="0" eaLnBrk="1" latinLnBrk="0" hangingPunct="1">
        <a:lnSpc>
          <a:spcPct val="120000"/>
        </a:lnSpc>
        <a:spcBef>
          <a:spcPts val="3310"/>
        </a:spcBef>
        <a:buSzPct val="125000"/>
        <a:buFont typeface="Arial" panose="020B0604020202020204" pitchFamily="34" charset="0"/>
        <a:buChar char="•"/>
        <a:defRPr sz="7945" kern="1200">
          <a:solidFill>
            <a:schemeClr val="tx1"/>
          </a:solidFill>
          <a:latin typeface="+mn-lt"/>
          <a:ea typeface="+mn-ea"/>
          <a:cs typeface="+mn-cs"/>
        </a:defRPr>
      </a:lvl1pPr>
      <a:lvl2pPr marL="2270760" indent="-756920" algn="l" defTabSz="3027680" rtl="0" eaLnBrk="1" latinLnBrk="0" hangingPunct="1">
        <a:lnSpc>
          <a:spcPct val="120000"/>
        </a:lnSpc>
        <a:spcBef>
          <a:spcPts val="1655"/>
        </a:spcBef>
        <a:buSzPct val="125000"/>
        <a:buFont typeface="Arial" panose="020B0604020202020204" pitchFamily="34" charset="0"/>
        <a:buChar char="•"/>
        <a:defRPr sz="6620" kern="1200">
          <a:solidFill>
            <a:schemeClr val="tx1"/>
          </a:solidFill>
          <a:latin typeface="+mn-lt"/>
          <a:ea typeface="+mn-ea"/>
          <a:cs typeface="+mn-cs"/>
        </a:defRPr>
      </a:lvl2pPr>
      <a:lvl3pPr marL="3784600" indent="-756920" algn="l" defTabSz="3027680" rtl="0" eaLnBrk="1" latinLnBrk="0" hangingPunct="1">
        <a:lnSpc>
          <a:spcPct val="120000"/>
        </a:lnSpc>
        <a:spcBef>
          <a:spcPts val="1655"/>
        </a:spcBef>
        <a:buSzPct val="125000"/>
        <a:buFont typeface="Arial" panose="020B0604020202020204" pitchFamily="34" charset="0"/>
        <a:buChar char="•"/>
        <a:defRPr sz="5960" kern="1200">
          <a:solidFill>
            <a:schemeClr val="tx1"/>
          </a:solidFill>
          <a:latin typeface="+mn-lt"/>
          <a:ea typeface="+mn-ea"/>
          <a:cs typeface="+mn-cs"/>
        </a:defRPr>
      </a:lvl3pPr>
      <a:lvl4pPr marL="5297805" indent="-756920" algn="l" defTabSz="3027680" rtl="0" eaLnBrk="1" latinLnBrk="0" hangingPunct="1">
        <a:lnSpc>
          <a:spcPct val="120000"/>
        </a:lnSpc>
        <a:spcBef>
          <a:spcPts val="1655"/>
        </a:spcBef>
        <a:buSzPct val="125000"/>
        <a:buFont typeface="Arial" panose="020B0604020202020204" pitchFamily="34" charset="0"/>
        <a:buChar char="•"/>
        <a:defRPr sz="5295" kern="1200">
          <a:solidFill>
            <a:schemeClr val="tx1"/>
          </a:solidFill>
          <a:latin typeface="+mn-lt"/>
          <a:ea typeface="+mn-ea"/>
          <a:cs typeface="+mn-cs"/>
        </a:defRPr>
      </a:lvl4pPr>
      <a:lvl5pPr marL="6811645" indent="-756920" algn="l" defTabSz="3027680" rtl="0" eaLnBrk="1" latinLnBrk="0" hangingPunct="1">
        <a:lnSpc>
          <a:spcPct val="120000"/>
        </a:lnSpc>
        <a:spcBef>
          <a:spcPts val="1655"/>
        </a:spcBef>
        <a:buSzPct val="125000"/>
        <a:buFont typeface="Arial" panose="020B0604020202020204" pitchFamily="34" charset="0"/>
        <a:buChar char="•"/>
        <a:defRPr sz="5295" kern="1200">
          <a:solidFill>
            <a:schemeClr val="tx1"/>
          </a:solidFill>
          <a:latin typeface="+mn-lt"/>
          <a:ea typeface="+mn-ea"/>
          <a:cs typeface="+mn-cs"/>
        </a:defRPr>
      </a:lvl5pPr>
      <a:lvl6pPr marL="8325485" indent="-756920" algn="l" defTabSz="3027680" rtl="0" eaLnBrk="1" latinLnBrk="0" hangingPunct="1">
        <a:lnSpc>
          <a:spcPct val="120000"/>
        </a:lnSpc>
        <a:spcBef>
          <a:spcPts val="1655"/>
        </a:spcBef>
        <a:buSzPct val="125000"/>
        <a:buFont typeface="Arial" panose="020B0604020202020204" pitchFamily="34" charset="0"/>
        <a:buChar char="•"/>
        <a:defRPr sz="4635" kern="1200">
          <a:solidFill>
            <a:schemeClr val="tx1"/>
          </a:solidFill>
          <a:latin typeface="+mn-lt"/>
          <a:ea typeface="+mn-ea"/>
          <a:cs typeface="+mn-cs"/>
        </a:defRPr>
      </a:lvl6pPr>
      <a:lvl7pPr marL="9839325" indent="-756920" algn="l" defTabSz="3027680" rtl="0" eaLnBrk="1" latinLnBrk="0" hangingPunct="1">
        <a:lnSpc>
          <a:spcPct val="120000"/>
        </a:lnSpc>
        <a:spcBef>
          <a:spcPts val="1655"/>
        </a:spcBef>
        <a:buSzPct val="125000"/>
        <a:buFont typeface="Arial" panose="020B0604020202020204" pitchFamily="34" charset="0"/>
        <a:buChar char="•"/>
        <a:defRPr sz="4635" kern="1200">
          <a:solidFill>
            <a:schemeClr val="tx1"/>
          </a:solidFill>
          <a:latin typeface="+mn-lt"/>
          <a:ea typeface="+mn-ea"/>
          <a:cs typeface="+mn-cs"/>
        </a:defRPr>
      </a:lvl7pPr>
      <a:lvl8pPr marL="11353165" indent="-756920" algn="l" defTabSz="3027680" rtl="0" eaLnBrk="1" latinLnBrk="0" hangingPunct="1">
        <a:lnSpc>
          <a:spcPct val="120000"/>
        </a:lnSpc>
        <a:spcBef>
          <a:spcPts val="1655"/>
        </a:spcBef>
        <a:buSzPct val="125000"/>
        <a:buFont typeface="Arial" panose="020B0604020202020204" pitchFamily="34" charset="0"/>
        <a:buChar char="•"/>
        <a:defRPr sz="4635" kern="1200">
          <a:solidFill>
            <a:schemeClr val="tx1"/>
          </a:solidFill>
          <a:latin typeface="+mn-lt"/>
          <a:ea typeface="+mn-ea"/>
          <a:cs typeface="+mn-cs"/>
        </a:defRPr>
      </a:lvl8pPr>
      <a:lvl9pPr marL="12867005" indent="-756920" algn="l" defTabSz="3027680" rtl="0" eaLnBrk="1" latinLnBrk="0" hangingPunct="1">
        <a:lnSpc>
          <a:spcPct val="120000"/>
        </a:lnSpc>
        <a:spcBef>
          <a:spcPts val="1655"/>
        </a:spcBef>
        <a:buSzPct val="125000"/>
        <a:buFont typeface="Arial" panose="020B0604020202020204" pitchFamily="34" charset="0"/>
        <a:buChar char="•"/>
        <a:defRPr sz="4635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3027680" rtl="0" eaLnBrk="1" latinLnBrk="0" hangingPunct="1">
        <a:defRPr sz="5960" kern="1200">
          <a:solidFill>
            <a:schemeClr val="tx1"/>
          </a:solidFill>
          <a:latin typeface="+mn-lt"/>
          <a:ea typeface="+mn-ea"/>
          <a:cs typeface="+mn-cs"/>
        </a:defRPr>
      </a:lvl1pPr>
      <a:lvl2pPr marL="1513840" algn="l" defTabSz="3027680" rtl="0" eaLnBrk="1" latinLnBrk="0" hangingPunct="1">
        <a:defRPr sz="5960" kern="1200">
          <a:solidFill>
            <a:schemeClr val="tx1"/>
          </a:solidFill>
          <a:latin typeface="+mn-lt"/>
          <a:ea typeface="+mn-ea"/>
          <a:cs typeface="+mn-cs"/>
        </a:defRPr>
      </a:lvl2pPr>
      <a:lvl3pPr marL="3027680" algn="l" defTabSz="3027680" rtl="0" eaLnBrk="1" latinLnBrk="0" hangingPunct="1">
        <a:defRPr sz="5960" kern="1200">
          <a:solidFill>
            <a:schemeClr val="tx1"/>
          </a:solidFill>
          <a:latin typeface="+mn-lt"/>
          <a:ea typeface="+mn-ea"/>
          <a:cs typeface="+mn-cs"/>
        </a:defRPr>
      </a:lvl3pPr>
      <a:lvl4pPr marL="4541520" algn="l" defTabSz="3027680" rtl="0" eaLnBrk="1" latinLnBrk="0" hangingPunct="1">
        <a:defRPr sz="5960" kern="1200">
          <a:solidFill>
            <a:schemeClr val="tx1"/>
          </a:solidFill>
          <a:latin typeface="+mn-lt"/>
          <a:ea typeface="+mn-ea"/>
          <a:cs typeface="+mn-cs"/>
        </a:defRPr>
      </a:lvl4pPr>
      <a:lvl5pPr marL="6054725" algn="l" defTabSz="3027680" rtl="0" eaLnBrk="1" latinLnBrk="0" hangingPunct="1">
        <a:defRPr sz="5960" kern="1200">
          <a:solidFill>
            <a:schemeClr val="tx1"/>
          </a:solidFill>
          <a:latin typeface="+mn-lt"/>
          <a:ea typeface="+mn-ea"/>
          <a:cs typeface="+mn-cs"/>
        </a:defRPr>
      </a:lvl5pPr>
      <a:lvl6pPr marL="7568565" algn="l" defTabSz="3027680" rtl="0" eaLnBrk="1" latinLnBrk="0" hangingPunct="1">
        <a:defRPr sz="5960" kern="1200">
          <a:solidFill>
            <a:schemeClr val="tx1"/>
          </a:solidFill>
          <a:latin typeface="+mn-lt"/>
          <a:ea typeface="+mn-ea"/>
          <a:cs typeface="+mn-cs"/>
        </a:defRPr>
      </a:lvl6pPr>
      <a:lvl7pPr marL="9082405" algn="l" defTabSz="3027680" rtl="0" eaLnBrk="1" latinLnBrk="0" hangingPunct="1">
        <a:defRPr sz="5960" kern="1200">
          <a:solidFill>
            <a:schemeClr val="tx1"/>
          </a:solidFill>
          <a:latin typeface="+mn-lt"/>
          <a:ea typeface="+mn-ea"/>
          <a:cs typeface="+mn-cs"/>
        </a:defRPr>
      </a:lvl7pPr>
      <a:lvl8pPr marL="10596245" algn="l" defTabSz="3027680" rtl="0" eaLnBrk="1" latinLnBrk="0" hangingPunct="1">
        <a:defRPr sz="5960" kern="1200">
          <a:solidFill>
            <a:schemeClr val="tx1"/>
          </a:solidFill>
          <a:latin typeface="+mn-lt"/>
          <a:ea typeface="+mn-ea"/>
          <a:cs typeface="+mn-cs"/>
        </a:defRPr>
      </a:lvl8pPr>
      <a:lvl9pPr marL="12110085" algn="l" defTabSz="3027680" rtl="0" eaLnBrk="1" latinLnBrk="0" hangingPunct="1">
        <a:defRPr sz="596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1.xml"/><Relationship Id="rId13" Type="http://schemas.openxmlformats.org/officeDocument/2006/relationships/diagramLayout" Target="../diagrams/layout2.xml"/><Relationship Id="rId18" Type="http://schemas.microsoft.com/office/2007/relationships/hdphoto" Target="../media/hdphoto3.wdp"/><Relationship Id="rId3" Type="http://schemas.openxmlformats.org/officeDocument/2006/relationships/image" Target="../media/image4.png"/><Relationship Id="rId21" Type="http://schemas.openxmlformats.org/officeDocument/2006/relationships/image" Target="../media/image8.png"/><Relationship Id="rId7" Type="http://schemas.openxmlformats.org/officeDocument/2006/relationships/diagramData" Target="../diagrams/data1.xml"/><Relationship Id="rId12" Type="http://schemas.openxmlformats.org/officeDocument/2006/relationships/diagramData" Target="../diagrams/data2.xml"/><Relationship Id="rId17" Type="http://schemas.openxmlformats.org/officeDocument/2006/relationships/image" Target="../media/image6.png"/><Relationship Id="rId2" Type="http://schemas.openxmlformats.org/officeDocument/2006/relationships/image" Target="../media/image3.png"/><Relationship Id="rId16" Type="http://schemas.microsoft.com/office/2007/relationships/diagramDrawing" Target="../diagrams/drawing2.xml"/><Relationship Id="rId20" Type="http://schemas.microsoft.com/office/2007/relationships/hdphoto" Target="../media/hdphoto4.wdp"/><Relationship Id="rId1" Type="http://schemas.openxmlformats.org/officeDocument/2006/relationships/slideLayout" Target="../slideLayouts/slideLayout7.xml"/><Relationship Id="rId6" Type="http://schemas.microsoft.com/office/2007/relationships/hdphoto" Target="../media/hdphoto2.wdp"/><Relationship Id="rId11" Type="http://schemas.microsoft.com/office/2007/relationships/diagramDrawing" Target="../diagrams/drawing1.xml"/><Relationship Id="rId5" Type="http://schemas.openxmlformats.org/officeDocument/2006/relationships/image" Target="../media/image5.png"/><Relationship Id="rId15" Type="http://schemas.openxmlformats.org/officeDocument/2006/relationships/diagramColors" Target="../diagrams/colors2.xml"/><Relationship Id="rId23" Type="http://schemas.microsoft.com/office/2007/relationships/hdphoto" Target="../media/hdphoto5.wdp"/><Relationship Id="rId10" Type="http://schemas.openxmlformats.org/officeDocument/2006/relationships/diagramColors" Target="../diagrams/colors1.xml"/><Relationship Id="rId19" Type="http://schemas.openxmlformats.org/officeDocument/2006/relationships/image" Target="../media/image7.png"/><Relationship Id="rId4" Type="http://schemas.microsoft.com/office/2007/relationships/hdphoto" Target="../media/hdphoto1.wdp"/><Relationship Id="rId9" Type="http://schemas.openxmlformats.org/officeDocument/2006/relationships/diagramQuickStyle" Target="../diagrams/quickStyle1.xml"/><Relationship Id="rId14" Type="http://schemas.openxmlformats.org/officeDocument/2006/relationships/diagramQuickStyle" Target="../diagrams/quickStyle2.xml"/><Relationship Id="rId22" Type="http://schemas.openxmlformats.org/officeDocument/2006/relationships/image" Target="../media/image9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tx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2" name="Table 11">
            <a:extLst>
              <a:ext uri="{FF2B5EF4-FFF2-40B4-BE49-F238E27FC236}">
                <a16:creationId xmlns:a16="http://schemas.microsoft.com/office/drawing/2014/main" id="{8841529B-A105-382A-9F3E-4C0D892F94DE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67662536"/>
              </p:ext>
            </p:extLst>
          </p:nvPr>
        </p:nvGraphicFramePr>
        <p:xfrm>
          <a:off x="2476501" y="7204568"/>
          <a:ext cx="16954500" cy="15866077"/>
        </p:xfrm>
        <a:graphic>
          <a:graphicData uri="http://schemas.openxmlformats.org/drawingml/2006/table">
            <a:tbl>
              <a:tblPr firstRow="1" firstCol="1" bandRow="1"/>
              <a:tblGrid>
                <a:gridCol w="6799048">
                  <a:extLst>
                    <a:ext uri="{9D8B030D-6E8A-4147-A177-3AD203B41FA5}">
                      <a16:colId xmlns:a16="http://schemas.microsoft.com/office/drawing/2014/main" val="2585274480"/>
                    </a:ext>
                  </a:extLst>
                </a:gridCol>
                <a:gridCol w="10155452">
                  <a:extLst>
                    <a:ext uri="{9D8B030D-6E8A-4147-A177-3AD203B41FA5}">
                      <a16:colId xmlns:a16="http://schemas.microsoft.com/office/drawing/2014/main" val="3118090046"/>
                    </a:ext>
                  </a:extLst>
                </a:gridCol>
              </a:tblGrid>
              <a:tr h="1086210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50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US" sz="5200" b="1" spc="50" dirty="0">
                          <a:solidFill>
                            <a:schemeClr val="bg1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Student Name</a:t>
                      </a:r>
                      <a:endParaRPr lang="en-US" sz="5200" dirty="0">
                        <a:solidFill>
                          <a:schemeClr val="bg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80826" marR="80826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50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US" sz="5200" b="0" spc="50" dirty="0">
                          <a:solidFill>
                            <a:schemeClr val="bg1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MD JUEL MIAH</a:t>
                      </a:r>
                      <a:endParaRPr lang="en-US" sz="5200" b="0" dirty="0">
                        <a:solidFill>
                          <a:schemeClr val="bg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80826" marR="80826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990278108"/>
                  </a:ext>
                </a:extLst>
              </a:tr>
              <a:tr h="2321260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50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US" sz="5200" b="1" spc="50" dirty="0">
                          <a:solidFill>
                            <a:schemeClr val="bg1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Student ID Number</a:t>
                      </a:r>
                      <a:endParaRPr lang="en-US" sz="5200" dirty="0">
                        <a:solidFill>
                          <a:schemeClr val="bg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80826" marR="80826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50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US" sz="5200" b="0" spc="50">
                          <a:solidFill>
                            <a:schemeClr val="bg1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2522339</a:t>
                      </a:r>
                      <a:endParaRPr lang="en-US" sz="5200" b="0">
                        <a:solidFill>
                          <a:schemeClr val="bg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80826" marR="80826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666411916"/>
                  </a:ext>
                </a:extLst>
              </a:tr>
              <a:tr h="1601363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50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US" sz="5200" b="1" spc="50" dirty="0">
                          <a:solidFill>
                            <a:schemeClr val="bg1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Module Title</a:t>
                      </a:r>
                      <a:endParaRPr lang="en-US" sz="5200" dirty="0">
                        <a:solidFill>
                          <a:schemeClr val="bg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80826" marR="80826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50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US" sz="5200" b="0" dirty="0">
                          <a:solidFill>
                            <a:schemeClr val="bg1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Marketing Management  </a:t>
                      </a:r>
                      <a:endParaRPr lang="en-US" sz="5200" b="0" dirty="0">
                        <a:solidFill>
                          <a:schemeClr val="bg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80826" marR="80826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30649816"/>
                  </a:ext>
                </a:extLst>
              </a:tr>
              <a:tr h="1744803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50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US" sz="5200" b="1" spc="50">
                          <a:solidFill>
                            <a:schemeClr val="bg1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Module Code</a:t>
                      </a:r>
                      <a:endParaRPr lang="en-US" sz="5200">
                        <a:solidFill>
                          <a:schemeClr val="bg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80826" marR="80826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50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US" sz="5200" b="0" dirty="0">
                          <a:solidFill>
                            <a:schemeClr val="bg1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LCMB7024</a:t>
                      </a:r>
                      <a:endParaRPr lang="en-US" sz="5200" b="0" dirty="0">
                        <a:solidFill>
                          <a:schemeClr val="bg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80826" marR="80826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047213667"/>
                  </a:ext>
                </a:extLst>
              </a:tr>
              <a:tr h="3226828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50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US" sz="5200" b="1" spc="50">
                          <a:solidFill>
                            <a:schemeClr val="bg1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Lecturer’s Name</a:t>
                      </a:r>
                      <a:endParaRPr lang="en-US" sz="5200">
                        <a:solidFill>
                          <a:schemeClr val="bg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80826" marR="80826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50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rPr lang="en-US" sz="5200" b="0" dirty="0">
                          <a:solidFill>
                            <a:schemeClr val="bg1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Laila </a:t>
                      </a:r>
                      <a:r>
                        <a:rPr lang="en-US" sz="5200" b="0" dirty="0" err="1">
                          <a:solidFill>
                            <a:schemeClr val="bg1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Maazouz</a:t>
                      </a:r>
                      <a:endParaRPr lang="en-US" sz="5200" b="0" dirty="0">
                        <a:solidFill>
                          <a:schemeClr val="bg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marL="0" marR="0" algn="ctr">
                        <a:lnSpc>
                          <a:spcPct val="150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rPr lang="en-US" sz="5200" b="0" dirty="0">
                          <a:solidFill>
                            <a:schemeClr val="bg1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Dian </a:t>
                      </a:r>
                      <a:r>
                        <a:rPr lang="en-US" sz="5200" b="0" dirty="0" err="1">
                          <a:solidFill>
                            <a:schemeClr val="bg1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Mayasari</a:t>
                      </a:r>
                      <a:endParaRPr lang="en-US" sz="5200" b="0" dirty="0">
                        <a:solidFill>
                          <a:schemeClr val="bg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80826" marR="80826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546883097"/>
                  </a:ext>
                </a:extLst>
              </a:tr>
              <a:tr h="3564353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50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US" sz="5200" b="1" spc="50">
                          <a:solidFill>
                            <a:schemeClr val="bg1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Assignment Title</a:t>
                      </a:r>
                      <a:endParaRPr lang="en-US" sz="5200">
                        <a:solidFill>
                          <a:schemeClr val="bg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80826" marR="80826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50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rPr lang="en-US" sz="5200" b="0" dirty="0">
                          <a:solidFill>
                            <a:schemeClr val="bg1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Assessment Component 2: Marketing Strategies Portfolio</a:t>
                      </a:r>
                      <a:endParaRPr lang="en-US" sz="5200" b="0" dirty="0">
                        <a:solidFill>
                          <a:schemeClr val="bg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80826" marR="80826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10764612"/>
                  </a:ext>
                </a:extLst>
              </a:tr>
              <a:tr h="2321260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50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US" sz="5200" b="1" spc="50" dirty="0">
                          <a:solidFill>
                            <a:schemeClr val="bg1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Submission Date</a:t>
                      </a:r>
                      <a:endParaRPr lang="en-US" sz="5200" dirty="0">
                        <a:solidFill>
                          <a:schemeClr val="bg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80826" marR="80826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50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US" sz="5200" b="0" spc="50" dirty="0">
                          <a:solidFill>
                            <a:schemeClr val="bg1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26</a:t>
                      </a:r>
                      <a:r>
                        <a:rPr lang="en-US" sz="5200" b="0" spc="50" baseline="30000" dirty="0">
                          <a:solidFill>
                            <a:schemeClr val="bg1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th</a:t>
                      </a:r>
                      <a:r>
                        <a:rPr lang="en-US" sz="5200" b="0" spc="50" dirty="0">
                          <a:solidFill>
                            <a:schemeClr val="bg1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 February 2026</a:t>
                      </a:r>
                      <a:endParaRPr lang="en-US" sz="5200" b="0" dirty="0">
                        <a:solidFill>
                          <a:schemeClr val="bg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80826" marR="80826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9689024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01736747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206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8" name="Picture 27"/>
          <p:cNvPicPr>
            <a:picLocks noChangeAspect="1"/>
          </p:cNvPicPr>
          <p:nvPr/>
        </p:nvPicPr>
        <p:blipFill>
          <a:blip r:embed="rId2">
            <a:duotone>
              <a:prstClr val="black"/>
              <a:schemeClr val="accent5">
                <a:tint val="45000"/>
                <a:satMod val="400000"/>
              </a:schemeClr>
            </a:duotone>
          </a:blip>
          <a:stretch>
            <a:fillRect/>
          </a:stretch>
        </p:blipFill>
        <p:spPr>
          <a:xfrm>
            <a:off x="15980372" y="3468283"/>
            <a:ext cx="7620000" cy="4276725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sq">
            <a:solidFill>
              <a:srgbClr val="FFFFFF"/>
            </a:solidFill>
            <a:miter lim="800000"/>
            <a:headEnd/>
            <a:tailEnd/>
          </a:ln>
          <a:effectLst>
            <a:outerShdw blurRad="65000" dist="50800" dir="12900000" kx="195000" ky="145000" algn="tl" rotWithShape="0">
              <a:srgbClr val="000000">
                <a:alpha val="30000"/>
              </a:srgbClr>
            </a:outerShdw>
          </a:effectLst>
          <a:scene3d>
            <a:camera prst="orthographicFront">
              <a:rot lat="0" lon="0" rev="360000"/>
            </a:camera>
            <a:lightRig rig="twoPt" dir="t">
              <a:rot lat="0" lon="0" rev="7200000"/>
            </a:lightRig>
          </a:scene3d>
          <a:sp3d contourW="12700">
            <a:bevelT w="25400" h="19050"/>
            <a:contourClr>
              <a:srgbClr val="969696"/>
            </a:contourClr>
          </a:sp3d>
        </p:spPr>
      </p:pic>
      <p:pic>
        <p:nvPicPr>
          <p:cNvPr id="24" name="Picture 23"/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10000" b="90000" l="10000" r="9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1365034" y="-269816"/>
            <a:ext cx="3666684" cy="3666684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10000" b="90000" l="10000" r="9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17032655" y="-412605"/>
            <a:ext cx="3682788" cy="3952261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3680693" y="391396"/>
            <a:ext cx="14171611" cy="224676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8000" b="1" dirty="0">
                <a:latin typeface="Bahnschrift" panose="020B0502040204020203" pitchFamily="34" charset="0"/>
              </a:rPr>
              <a:t>TESLA</a:t>
            </a:r>
            <a:r>
              <a:rPr lang="en-US" sz="8000" b="1" dirty="0">
                <a:solidFill>
                  <a:schemeClr val="bg1"/>
                </a:solidFill>
                <a:latin typeface="Bahnschrift" panose="020B0502040204020203" pitchFamily="34" charset="0"/>
              </a:rPr>
              <a:t> </a:t>
            </a:r>
            <a:r>
              <a:rPr lang="en-US" sz="8000" b="1" dirty="0">
                <a:solidFill>
                  <a:schemeClr val="bg2"/>
                </a:solidFill>
                <a:latin typeface="Bahnschrift" panose="020B0502040204020203" pitchFamily="34" charset="0"/>
              </a:rPr>
              <a:t>VITA</a:t>
            </a:r>
          </a:p>
          <a:p>
            <a:pPr algn="ctr"/>
            <a:r>
              <a:rPr lang="en-US" sz="6000" b="1" dirty="0">
                <a:solidFill>
                  <a:schemeClr val="bg1"/>
                </a:solidFill>
                <a:latin typeface="Bahnschrift" panose="020B0502040204020203" pitchFamily="34" charset="0"/>
              </a:rPr>
              <a:t>The Future of Autonomous Healthcare</a:t>
            </a:r>
            <a:endParaRPr lang="en-GB" sz="6000" b="1" dirty="0">
              <a:solidFill>
                <a:schemeClr val="bg1"/>
              </a:solidFill>
              <a:latin typeface="Bahnschrift" panose="020B0502040204020203" pitchFamily="34" charset="0"/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1783210" y="3849201"/>
            <a:ext cx="16683820" cy="313932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5400" b="1" dirty="0">
                <a:solidFill>
                  <a:srgbClr val="92D050"/>
                </a:solidFill>
                <a:latin typeface="Bahnschrift" panose="020B0502040204020203" pitchFamily="34" charset="0"/>
              </a:rPr>
              <a:t>Company Introduction</a:t>
            </a:r>
          </a:p>
          <a:p>
            <a:r>
              <a:rPr lang="en-US" sz="3600" dirty="0">
                <a:latin typeface="Bahnschrift" panose="020B0502040204020203" pitchFamily="34" charset="0"/>
              </a:rPr>
              <a:t>Leveraging Tesla’s industry-leading expertise in Artificial Intelligence (AI) and robotics, Tesla Vita transitions the brand into the Digital Health category. It uses the same neural networks found in "Full Self-Driving" to provide non-invasive, real-time medical diagnostics at home.</a:t>
            </a:r>
            <a:endParaRPr lang="en-GB" sz="3600" dirty="0">
              <a:latin typeface="Bahnschrift" panose="020B0502040204020203" pitchFamily="34" charset="0"/>
            </a:endParaRPr>
          </a:p>
        </p:txBody>
      </p:sp>
      <p:graphicFrame>
        <p:nvGraphicFramePr>
          <p:cNvPr id="11" name="Diagram 10"/>
          <p:cNvGraphicFramePr/>
          <p:nvPr/>
        </p:nvGraphicFramePr>
        <p:xfrm>
          <a:off x="9177564" y="8175643"/>
          <a:ext cx="12635345" cy="806270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grpSp>
        <p:nvGrpSpPr>
          <p:cNvPr id="15" name="Group 14"/>
          <p:cNvGrpSpPr/>
          <p:nvPr/>
        </p:nvGrpSpPr>
        <p:grpSpPr>
          <a:xfrm>
            <a:off x="11609799" y="16618237"/>
            <a:ext cx="9773826" cy="12843163"/>
            <a:chOff x="6077371" y="16141970"/>
            <a:chExt cx="9758373" cy="10751737"/>
          </a:xfrm>
        </p:grpSpPr>
        <p:sp>
          <p:nvSpPr>
            <p:cNvPr id="16" name="Freeform: Shape 15"/>
            <p:cNvSpPr/>
            <p:nvPr/>
          </p:nvSpPr>
          <p:spPr>
            <a:xfrm>
              <a:off x="6077371" y="16141970"/>
              <a:ext cx="9488729" cy="2969752"/>
            </a:xfrm>
            <a:custGeom>
              <a:avLst/>
              <a:gdLst>
                <a:gd name="connsiteX0" fmla="*/ 0 w 7864626"/>
                <a:gd name="connsiteY0" fmla="*/ 296975 h 2969752"/>
                <a:gd name="connsiteX1" fmla="*/ 296975 w 7864626"/>
                <a:gd name="connsiteY1" fmla="*/ 0 h 2969752"/>
                <a:gd name="connsiteX2" fmla="*/ 7567651 w 7864626"/>
                <a:gd name="connsiteY2" fmla="*/ 0 h 2969752"/>
                <a:gd name="connsiteX3" fmla="*/ 7864626 w 7864626"/>
                <a:gd name="connsiteY3" fmla="*/ 296975 h 2969752"/>
                <a:gd name="connsiteX4" fmla="*/ 7864626 w 7864626"/>
                <a:gd name="connsiteY4" fmla="*/ 2672777 h 2969752"/>
                <a:gd name="connsiteX5" fmla="*/ 7567651 w 7864626"/>
                <a:gd name="connsiteY5" fmla="*/ 2969752 h 2969752"/>
                <a:gd name="connsiteX6" fmla="*/ 296975 w 7864626"/>
                <a:gd name="connsiteY6" fmla="*/ 2969752 h 2969752"/>
                <a:gd name="connsiteX7" fmla="*/ 0 w 7864626"/>
                <a:gd name="connsiteY7" fmla="*/ 2672777 h 2969752"/>
                <a:gd name="connsiteX8" fmla="*/ 0 w 7864626"/>
                <a:gd name="connsiteY8" fmla="*/ 296975 h 29697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7864626" h="2969752">
                  <a:moveTo>
                    <a:pt x="0" y="296975"/>
                  </a:moveTo>
                  <a:cubicBezTo>
                    <a:pt x="0" y="132960"/>
                    <a:pt x="132960" y="0"/>
                    <a:pt x="296975" y="0"/>
                  </a:cubicBezTo>
                  <a:lnTo>
                    <a:pt x="7567651" y="0"/>
                  </a:lnTo>
                  <a:cubicBezTo>
                    <a:pt x="7731666" y="0"/>
                    <a:pt x="7864626" y="132960"/>
                    <a:pt x="7864626" y="296975"/>
                  </a:cubicBezTo>
                  <a:lnTo>
                    <a:pt x="7864626" y="2672777"/>
                  </a:lnTo>
                  <a:cubicBezTo>
                    <a:pt x="7864626" y="2836792"/>
                    <a:pt x="7731666" y="2969752"/>
                    <a:pt x="7567651" y="2969752"/>
                  </a:cubicBezTo>
                  <a:lnTo>
                    <a:pt x="296975" y="2969752"/>
                  </a:lnTo>
                  <a:cubicBezTo>
                    <a:pt x="132960" y="2969752"/>
                    <a:pt x="0" y="2836792"/>
                    <a:pt x="0" y="2672777"/>
                  </a:cubicBezTo>
                  <a:lnTo>
                    <a:pt x="0" y="296975"/>
                  </a:lnTo>
                  <a:close/>
                </a:path>
              </a:pathLst>
            </a:cu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312928" tIns="312928" rIns="312928" bIns="1157557" numCol="1" spcCol="1270" anchor="t" anchorCtr="0">
              <a:noAutofit/>
            </a:bodyPr>
            <a:lstStyle/>
            <a:p>
              <a:pPr marL="0" lvl="0" indent="0" algn="l" defTabSz="19558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5400" b="1" kern="1200" dirty="0">
                  <a:latin typeface="Bahnschrift" panose="020B0502040204020203" pitchFamily="34" charset="0"/>
                </a:rPr>
                <a:t>Sustainability Alignment</a:t>
              </a:r>
              <a:endParaRPr lang="en-GB" sz="5400" kern="1200" dirty="0">
                <a:latin typeface="Bahnschrift" panose="020B0502040204020203" pitchFamily="34" charset="0"/>
              </a:endParaRPr>
            </a:p>
          </p:txBody>
        </p:sp>
        <p:sp>
          <p:nvSpPr>
            <p:cNvPr id="17" name="Freeform: Shape 16"/>
            <p:cNvSpPr/>
            <p:nvPr/>
          </p:nvSpPr>
          <p:spPr>
            <a:xfrm>
              <a:off x="7147563" y="17278551"/>
              <a:ext cx="8688181" cy="9615156"/>
            </a:xfrm>
            <a:custGeom>
              <a:avLst/>
              <a:gdLst>
                <a:gd name="connsiteX0" fmla="*/ 0 w 8688181"/>
                <a:gd name="connsiteY0" fmla="*/ 868818 h 9615157"/>
                <a:gd name="connsiteX1" fmla="*/ 868818 w 8688181"/>
                <a:gd name="connsiteY1" fmla="*/ 0 h 9615157"/>
                <a:gd name="connsiteX2" fmla="*/ 7819363 w 8688181"/>
                <a:gd name="connsiteY2" fmla="*/ 0 h 9615157"/>
                <a:gd name="connsiteX3" fmla="*/ 8688181 w 8688181"/>
                <a:gd name="connsiteY3" fmla="*/ 868818 h 9615157"/>
                <a:gd name="connsiteX4" fmla="*/ 8688181 w 8688181"/>
                <a:gd name="connsiteY4" fmla="*/ 8746339 h 9615157"/>
                <a:gd name="connsiteX5" fmla="*/ 7819363 w 8688181"/>
                <a:gd name="connsiteY5" fmla="*/ 9615157 h 9615157"/>
                <a:gd name="connsiteX6" fmla="*/ 868818 w 8688181"/>
                <a:gd name="connsiteY6" fmla="*/ 9615157 h 9615157"/>
                <a:gd name="connsiteX7" fmla="*/ 0 w 8688181"/>
                <a:gd name="connsiteY7" fmla="*/ 8746339 h 9615157"/>
                <a:gd name="connsiteX8" fmla="*/ 0 w 8688181"/>
                <a:gd name="connsiteY8" fmla="*/ 868818 h 96151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8688181" h="9615157">
                  <a:moveTo>
                    <a:pt x="0" y="868818"/>
                  </a:moveTo>
                  <a:cubicBezTo>
                    <a:pt x="0" y="388983"/>
                    <a:pt x="388983" y="0"/>
                    <a:pt x="868818" y="0"/>
                  </a:cubicBezTo>
                  <a:lnTo>
                    <a:pt x="7819363" y="0"/>
                  </a:lnTo>
                  <a:cubicBezTo>
                    <a:pt x="8299198" y="0"/>
                    <a:pt x="8688181" y="388983"/>
                    <a:pt x="8688181" y="868818"/>
                  </a:cubicBezTo>
                  <a:lnTo>
                    <a:pt x="8688181" y="8746339"/>
                  </a:lnTo>
                  <a:cubicBezTo>
                    <a:pt x="8688181" y="9226174"/>
                    <a:pt x="8299198" y="9615157"/>
                    <a:pt x="7819363" y="9615157"/>
                  </a:cubicBezTo>
                  <a:lnTo>
                    <a:pt x="868818" y="9615157"/>
                  </a:lnTo>
                  <a:cubicBezTo>
                    <a:pt x="388983" y="9615157"/>
                    <a:pt x="0" y="9226174"/>
                    <a:pt x="0" y="8746339"/>
                  </a:cubicBezTo>
                  <a:lnTo>
                    <a:pt x="0" y="868818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lt1">
                <a:alpha val="9000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9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510500" tIns="510500" rIns="510500" bIns="510500" numCol="1" spcCol="1270" anchor="t" anchorCtr="0">
              <a:noAutofit/>
            </a:bodyPr>
            <a:lstStyle/>
            <a:p>
              <a:pPr marL="285750" lvl="1" indent="-285750" algn="l" defTabSz="1600200">
                <a:lnSpc>
                  <a:spcPct val="90000"/>
                </a:lnSpc>
                <a:spcBef>
                  <a:spcPct val="0"/>
                </a:spcBef>
                <a:spcAft>
                  <a:spcPct val="15000"/>
                </a:spcAft>
                <a:buChar char="•"/>
              </a:pPr>
              <a:r>
                <a:rPr lang="en-GB" sz="3600" kern="1200" dirty="0">
                  <a:latin typeface="Bahnschrift" panose="020B0502040204020203" pitchFamily="34" charset="0"/>
                </a:rPr>
                <a:t>Circular Economy: The Tesla Vita hardware is manufactured using 40% recycled aluminium sourced directly from Tesla’s automotive Gigafactories.</a:t>
              </a:r>
            </a:p>
            <a:p>
              <a:pPr marL="285750" lvl="1" indent="-285750" algn="l" defTabSz="1600200">
                <a:lnSpc>
                  <a:spcPct val="90000"/>
                </a:lnSpc>
                <a:spcBef>
                  <a:spcPct val="0"/>
                </a:spcBef>
                <a:spcAft>
                  <a:spcPct val="15000"/>
                </a:spcAft>
                <a:buChar char="•"/>
              </a:pPr>
              <a:r>
                <a:rPr lang="en-GB" sz="3600" kern="1200" dirty="0">
                  <a:latin typeface="Bahnschrift" panose="020B0502040204020203" pitchFamily="34" charset="0"/>
                </a:rPr>
                <a:t>Zero-Emission Operation: The device is designed to be fully powered by Tesla Solar and Powerwall systems, ensuring a net-zero carbon footprint during use.</a:t>
              </a:r>
            </a:p>
            <a:p>
              <a:pPr marL="285750" lvl="1" indent="-285750" algn="l" defTabSz="1600200">
                <a:lnSpc>
                  <a:spcPct val="90000"/>
                </a:lnSpc>
                <a:spcBef>
                  <a:spcPct val="0"/>
                </a:spcBef>
                <a:spcAft>
                  <a:spcPct val="15000"/>
                </a:spcAft>
                <a:buChar char="•"/>
              </a:pPr>
              <a:r>
                <a:rPr lang="en-GB" sz="3600" kern="1200" dirty="0">
                  <a:latin typeface="Bahnschrift" panose="020B0502040204020203" pitchFamily="34" charset="0"/>
                </a:rPr>
                <a:t>Longevity: Its modular design allows for easy hardware upgrades, significantly reducing electronic waste compared to standard consumer electronics (Chakraborty, 2026).</a:t>
              </a:r>
            </a:p>
          </p:txBody>
        </p:sp>
      </p:grpSp>
      <p:graphicFrame>
        <p:nvGraphicFramePr>
          <p:cNvPr id="20" name="Diagram 19"/>
          <p:cNvGraphicFramePr/>
          <p:nvPr/>
        </p:nvGraphicFramePr>
        <p:xfrm>
          <a:off x="-571922" y="16206844"/>
          <a:ext cx="9974289" cy="1249990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2" r:lo="rId13" r:qs="rId14" r:cs="rId15"/>
          </a:graphicData>
        </a:graphic>
      </p:graphicFrame>
      <p:sp>
        <p:nvSpPr>
          <p:cNvPr id="23" name="TextBox 22"/>
          <p:cNvSpPr txBox="1"/>
          <p:nvPr/>
        </p:nvSpPr>
        <p:spPr>
          <a:xfrm>
            <a:off x="18197119" y="2422721"/>
            <a:ext cx="3186506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200" b="1" dirty="0">
                <a:solidFill>
                  <a:schemeClr val="bg1"/>
                </a:solidFill>
                <a:latin typeface="Bahnschrift" panose="020B0502040204020203" pitchFamily="34" charset="0"/>
              </a:rPr>
              <a:t>TESLA</a:t>
            </a:r>
          </a:p>
        </p:txBody>
      </p:sp>
      <p:pic>
        <p:nvPicPr>
          <p:cNvPr id="31" name="Picture 30" descr="A heart with blue light lines&#10;&#10;AI-generated content may be incorrect."/>
          <p:cNvPicPr>
            <a:picLocks noChangeAspect="1"/>
          </p:cNvPicPr>
          <p:nvPr/>
        </p:nvPicPr>
        <p:blipFill>
          <a:blip r:embed="rId17">
            <a:extLst>
              <a:ext uri="{BEBA8EAE-BF5A-486C-A8C5-ECC9F3942E4B}">
                <a14:imgProps xmlns:a14="http://schemas.microsoft.com/office/drawing/2010/main">
                  <a14:imgLayer r:embed="rId18">
                    <a14:imgEffect>
                      <a14:backgroundRemoval t="10000" b="90000" l="10000" r="9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 rot="5165366">
            <a:off x="5453316" y="24300198"/>
            <a:ext cx="9343608" cy="4319379"/>
          </a:xfrm>
          <a:prstGeom prst="rect">
            <a:avLst/>
          </a:prstGeom>
          <a:noFill/>
        </p:spPr>
      </p:pic>
      <p:pic>
        <p:nvPicPr>
          <p:cNvPr id="32" name="Picture 31"/>
          <p:cNvPicPr>
            <a:picLocks noChangeAspect="1"/>
          </p:cNvPicPr>
          <p:nvPr/>
        </p:nvPicPr>
        <p:blipFill>
          <a:blip r:embed="rId19">
            <a:extLst>
              <a:ext uri="{BEBA8EAE-BF5A-486C-A8C5-ECC9F3942E4B}">
                <a14:imgProps xmlns:a14="http://schemas.microsoft.com/office/drawing/2010/main">
                  <a14:imgLayer r:embed="rId20">
                    <a14:imgEffect>
                      <a14:backgroundRemoval t="10000" b="90000" l="10000" r="9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19151853" y="15990362"/>
            <a:ext cx="3443803" cy="3443803"/>
          </a:xfrm>
          <a:prstGeom prst="rect">
            <a:avLst/>
          </a:prstGeom>
        </p:spPr>
      </p:pic>
      <p:pic>
        <p:nvPicPr>
          <p:cNvPr id="33" name="Picture 32"/>
          <p:cNvPicPr>
            <a:picLocks noChangeAspect="1"/>
          </p:cNvPicPr>
          <p:nvPr/>
        </p:nvPicPr>
        <p:blipFill>
          <a:blip r:embed="rId21"/>
          <a:stretch>
            <a:fillRect/>
          </a:stretch>
        </p:blipFill>
        <p:spPr>
          <a:xfrm>
            <a:off x="1039076" y="8175642"/>
            <a:ext cx="7985284" cy="7814719"/>
          </a:xfrm>
          <a:prstGeom prst="rect">
            <a:avLst/>
          </a:prstGeom>
        </p:spPr>
      </p:pic>
      <p:pic>
        <p:nvPicPr>
          <p:cNvPr id="34" name="Picture 33"/>
          <p:cNvPicPr>
            <a:picLocks noChangeAspect="1"/>
          </p:cNvPicPr>
          <p:nvPr/>
        </p:nvPicPr>
        <p:blipFill>
          <a:blip r:embed="rId22">
            <a:extLst>
              <a:ext uri="{BEBA8EAE-BF5A-486C-A8C5-ECC9F3942E4B}">
                <a14:imgProps xmlns:a14="http://schemas.microsoft.com/office/drawing/2010/main">
                  <a14:imgLayer r:embed="rId23">
                    <a14:imgEffect>
                      <a14:backgroundRemoval t="10000" b="90000" l="10000" r="9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7248990" y="15769869"/>
            <a:ext cx="6297556" cy="7328592"/>
          </a:xfrm>
          <a:prstGeom prst="rect">
            <a:avLst/>
          </a:prstGeom>
        </p:spPr>
      </p:pic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ircuit">
  <a:themeElements>
    <a:clrScheme name="Circuit">
      <a:dk1>
        <a:sysClr val="windowText" lastClr="000000"/>
      </a:dk1>
      <a:lt1>
        <a:sysClr val="window" lastClr="FFFFFF"/>
      </a:lt1>
      <a:dk2>
        <a:srgbClr val="134770"/>
      </a:dk2>
      <a:lt2>
        <a:srgbClr val="82FFFF"/>
      </a:lt2>
      <a:accent1>
        <a:srgbClr val="9ACD4C"/>
      </a:accent1>
      <a:accent2>
        <a:srgbClr val="FAA93A"/>
      </a:accent2>
      <a:accent3>
        <a:srgbClr val="D35940"/>
      </a:accent3>
      <a:accent4>
        <a:srgbClr val="B258D3"/>
      </a:accent4>
      <a:accent5>
        <a:srgbClr val="63A0CC"/>
      </a:accent5>
      <a:accent6>
        <a:srgbClr val="8AC4A7"/>
      </a:accent6>
      <a:hlink>
        <a:srgbClr val="B8FA56"/>
      </a:hlink>
      <a:folHlink>
        <a:srgbClr val="7AF8CC"/>
      </a:folHlink>
    </a:clrScheme>
    <a:fontScheme name="Circuit">
      <a:majorFont>
        <a:latin typeface="Tw Cen M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w Cen M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Circuit">
      <a:fillStyleLst>
        <a:solidFill>
          <a:schemeClr val="phClr"/>
        </a:solidFill>
        <a:gradFill rotWithShape="1">
          <a:gsLst>
            <a:gs pos="0">
              <a:schemeClr val="phClr">
                <a:tint val="58000"/>
                <a:satMod val="108000"/>
                <a:lumMod val="110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040000" scaled="0"/>
        </a:gradFill>
        <a:gradFill rotWithShape="1">
          <a:gsLst>
            <a:gs pos="0">
              <a:schemeClr val="phClr">
                <a:tint val="94000"/>
                <a:satMod val="105000"/>
                <a:lumMod val="102000"/>
              </a:schemeClr>
            </a:gs>
            <a:gs pos="100000">
              <a:schemeClr val="phClr">
                <a:shade val="74000"/>
                <a:satMod val="128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94000"/>
                <a:satMod val="148000"/>
                <a:lumMod val="150000"/>
              </a:schemeClr>
            </a:gs>
            <a:gs pos="100000">
              <a:schemeClr val="phClr">
                <a:shade val="92000"/>
                <a:hueMod val="104000"/>
                <a:satMod val="140000"/>
                <a:lumMod val="68000"/>
              </a:schemeClr>
            </a:gs>
          </a:gsLst>
          <a:lin ang="5040000" scaled="0"/>
        </a:gradFill>
        <a:blipFill>
          <a:blip xmlns:r="http://schemas.openxmlformats.org/officeDocument/2006/relationships" r:embed="rId1">
            <a:duotone>
              <a:schemeClr val="phClr">
                <a:shade val="88000"/>
                <a:hueMod val="106000"/>
                <a:satMod val="140000"/>
                <a:lumMod val="54000"/>
              </a:schemeClr>
              <a:schemeClr val="phClr">
                <a:tint val="98000"/>
                <a:hueMod val="90000"/>
                <a:satMod val="150000"/>
                <a:lumMod val="16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Circuit</Template>
  <TotalTime>14</TotalTime>
  <Words>302</Words>
  <Application>Microsoft Office PowerPoint</Application>
  <PresentationFormat>Custom</PresentationFormat>
  <Paragraphs>31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7" baseType="lpstr">
      <vt:lpstr>Arial</vt:lpstr>
      <vt:lpstr>Bahnschrift</vt:lpstr>
      <vt:lpstr>Times New Roman</vt:lpstr>
      <vt:lpstr>Tw Cen MT</vt:lpstr>
      <vt:lpstr>Circuit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sumon pal</dc:creator>
  <cp:lastModifiedBy>USER</cp:lastModifiedBy>
  <cp:revision>5</cp:revision>
  <dcterms:created xsi:type="dcterms:W3CDTF">2026-02-15T17:49:00Z</dcterms:created>
  <dcterms:modified xsi:type="dcterms:W3CDTF">2026-02-26T18:16:48Z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ICV">
    <vt:lpwstr>BB105543F0DC40AE854F02FE5BD53D75_12</vt:lpwstr>
  </property>
  <property fmtid="{D5CDD505-2E9C-101B-9397-08002B2CF9AE}" pid="3" name="KSOProductBuildVer">
    <vt:lpwstr>2057-12.2.0.23196</vt:lpwstr>
  </property>
</Properties>
</file>