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48" r:id="rId1"/>
  </p:sldMasterIdLst>
  <p:notesMasterIdLst>
    <p:notesMasterId r:id="rId14"/>
  </p:notesMasterIdLst>
  <p:handoutMasterIdLst>
    <p:handoutMasterId r:id="rId15"/>
  </p:handoutMasterIdLst>
  <p:sldIdLst>
    <p:sldId id="256" r:id="rId2"/>
    <p:sldId id="258" r:id="rId3"/>
    <p:sldId id="267" r:id="rId4"/>
    <p:sldId id="260" r:id="rId5"/>
    <p:sldId id="262" r:id="rId6"/>
    <p:sldId id="261" r:id="rId7"/>
    <p:sldId id="263" r:id="rId8"/>
    <p:sldId id="264" r:id="rId9"/>
    <p:sldId id="265" r:id="rId10"/>
    <p:sldId id="268" r:id="rId11"/>
    <p:sldId id="266" r:id="rId12"/>
    <p:sldId id="259" r:id="rId13"/>
  </p:sldIdLst>
  <p:sldSz cx="12192000" cy="6858000"/>
  <p:notesSz cx="6858000" cy="9144000"/>
  <p:defaultTextStyle>
    <a:defPPr rtl="0">
      <a:defRPr lang="en-GB"/>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F086912-6D17-D8FF-87C5-68A0312CC1C3}" v="196" dt="2023-03-07T22:22:46.089"/>
    <p1510:client id="{1F8A0A29-FCAF-CFE5-4E99-95F58C4794A0}" v="738" dt="2023-03-06T13:17:23.014"/>
    <p1510:client id="{2D69789E-80EB-9D20-8847-350D882B0162}" v="1082" dt="2023-03-01T19:00:22.595"/>
    <p1510:client id="{7A796C7C-4E92-F7CB-AEBD-6A1DFC14BD51}" v="57" dt="2023-03-08T22:16:10.869"/>
    <p1510:client id="{7E05EA9F-A14C-1D8B-3290-9019E6753618}" v="82" dt="2023-03-07T22:49:55.350"/>
    <p1510:client id="{CE7F955E-0647-B9A7-AF00-10EE4EE6034D}" v="16" dt="2023-03-07T22:37:33.076"/>
    <p1510:client id="{D809883E-3E5E-851F-D27D-6124B8A399EC}" v="11" dt="2023-03-01T19:12:01.313"/>
    <p1510:client id="{D8E65CEF-B6D9-C953-AE81-6BA135B7DC3A}" v="314" dt="2023-03-08T22:13:16.925"/>
    <p1510:client id="{D9690C30-69E4-8049-9446-5327E292F367}" v="9" dt="2023-03-07T22:30:36.683"/>
    <p1510:client id="{E535D94C-F66A-96DC-A477-D5DC09F42E36}" v="389" dt="2023-02-28T18:41:04.439"/>
    <p1510:client id="{EB1A1919-5B43-C10D-D8EF-4D9F2F817FBB}" v="240" dt="2023-03-07T11:35:47.824"/>
    <p1510:client id="{F1B3B0E9-3B06-67ED-41A4-E10058C377BB}" v="137" dt="2023-03-07T23:25:18.78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984" autoAdjust="0"/>
    <p:restoredTop sz="94660"/>
  </p:normalViewPr>
  <p:slideViewPr>
    <p:cSldViewPr snapToGrid="0">
      <p:cViewPr varScale="1">
        <p:scale>
          <a:sx n="114" d="100"/>
          <a:sy n="114" d="100"/>
        </p:scale>
        <p:origin x="108" y="378"/>
      </p:cViewPr>
      <p:guideLst/>
    </p:cSldViewPr>
  </p:slideViewPr>
  <p:notesTextViewPr>
    <p:cViewPr>
      <p:scale>
        <a:sx n="1" d="1"/>
        <a:sy n="1" d="1"/>
      </p:scale>
      <p:origin x="0" y="0"/>
    </p:cViewPr>
  </p:notesTextViewPr>
  <p:notesViewPr>
    <p:cSldViewPr snapToGrid="0">
      <p:cViewPr varScale="1">
        <p:scale>
          <a:sx n="96" d="100"/>
          <a:sy n="96" d="100"/>
        </p:scale>
        <p:origin x="3558" y="9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diagrams/_rels/data1.xml.rels><?xml version="1.0" encoding="UTF-8" standalone="yes"?>
<Relationships xmlns="http://schemas.openxmlformats.org/package/2006/relationships"><Relationship Id="rId8" Type="http://schemas.openxmlformats.org/officeDocument/2006/relationships/image" Target="../media/image17.svg"/><Relationship Id="rId3" Type="http://schemas.openxmlformats.org/officeDocument/2006/relationships/image" Target="../media/image12.png"/><Relationship Id="rId7" Type="http://schemas.openxmlformats.org/officeDocument/2006/relationships/image" Target="../media/image16.pn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5" Type="http://schemas.openxmlformats.org/officeDocument/2006/relationships/image" Target="../media/image14.png"/><Relationship Id="rId4" Type="http://schemas.openxmlformats.org/officeDocument/2006/relationships/image" Target="../media/image13.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7.svg"/><Relationship Id="rId3" Type="http://schemas.openxmlformats.org/officeDocument/2006/relationships/image" Target="../media/image12.png"/><Relationship Id="rId7" Type="http://schemas.openxmlformats.org/officeDocument/2006/relationships/image" Target="../media/image16.pn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5" Type="http://schemas.openxmlformats.org/officeDocument/2006/relationships/image" Target="../media/image14.png"/><Relationship Id="rId4" Type="http://schemas.openxmlformats.org/officeDocument/2006/relationships/image" Target="../media/image13.sv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3B4EF40-4047-40DD-9223-376C542B8309}"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4405282B-A3F9-400D-A812-0767A036730A}">
      <dgm:prSet/>
      <dgm:spPr/>
      <dgm:t>
        <a:bodyPr/>
        <a:lstStyle/>
        <a:p>
          <a:pPr>
            <a:lnSpc>
              <a:spcPct val="100000"/>
            </a:lnSpc>
            <a:defRPr cap="all"/>
          </a:pPr>
          <a:r>
            <a:rPr lang="en-GB">
              <a:latin typeface="Garamond" panose="02020404030301010803"/>
            </a:rPr>
            <a:t>Analyses</a:t>
          </a:r>
          <a:endParaRPr lang="en-US"/>
        </a:p>
      </dgm:t>
    </dgm:pt>
    <dgm:pt modelId="{51F3019C-0632-4B36-896F-C0AE71E6479E}" type="parTrans" cxnId="{5CEC0309-6BE4-402E-9FEC-0381232A5C3E}">
      <dgm:prSet/>
      <dgm:spPr/>
      <dgm:t>
        <a:bodyPr/>
        <a:lstStyle/>
        <a:p>
          <a:endParaRPr lang="en-US"/>
        </a:p>
      </dgm:t>
    </dgm:pt>
    <dgm:pt modelId="{295781B0-0CE7-4F02-ACEE-17C9E86316FB}" type="sibTrans" cxnId="{5CEC0309-6BE4-402E-9FEC-0381232A5C3E}">
      <dgm:prSet/>
      <dgm:spPr/>
      <dgm:t>
        <a:bodyPr/>
        <a:lstStyle/>
        <a:p>
          <a:endParaRPr lang="en-US"/>
        </a:p>
      </dgm:t>
    </dgm:pt>
    <dgm:pt modelId="{72553A27-F2C5-4A45-A2CC-5A39FAA9075A}">
      <dgm:prSet/>
      <dgm:spPr/>
      <dgm:t>
        <a:bodyPr/>
        <a:lstStyle/>
        <a:p>
          <a:pPr>
            <a:lnSpc>
              <a:spcPct val="100000"/>
            </a:lnSpc>
            <a:defRPr cap="all"/>
          </a:pPr>
          <a:r>
            <a:rPr lang="en-GB"/>
            <a:t>Creativity</a:t>
          </a:r>
          <a:endParaRPr lang="en-US"/>
        </a:p>
      </dgm:t>
    </dgm:pt>
    <dgm:pt modelId="{A997F518-40B7-4AE3-A275-198F992F0093}" type="parTrans" cxnId="{86C1749C-6FC1-4869-A10D-3FEF81D493FE}">
      <dgm:prSet/>
      <dgm:spPr/>
      <dgm:t>
        <a:bodyPr/>
        <a:lstStyle/>
        <a:p>
          <a:endParaRPr lang="en-US"/>
        </a:p>
      </dgm:t>
    </dgm:pt>
    <dgm:pt modelId="{77D71015-C542-4C1E-B224-8142BEFBD7F1}" type="sibTrans" cxnId="{86C1749C-6FC1-4869-A10D-3FEF81D493FE}">
      <dgm:prSet/>
      <dgm:spPr/>
      <dgm:t>
        <a:bodyPr/>
        <a:lstStyle/>
        <a:p>
          <a:endParaRPr lang="en-US"/>
        </a:p>
      </dgm:t>
    </dgm:pt>
    <dgm:pt modelId="{DD919BB4-15C4-49D0-B02F-3B8D9A41CFB0}">
      <dgm:prSet/>
      <dgm:spPr/>
      <dgm:t>
        <a:bodyPr/>
        <a:lstStyle/>
        <a:p>
          <a:pPr>
            <a:lnSpc>
              <a:spcPct val="100000"/>
            </a:lnSpc>
            <a:defRPr cap="all"/>
          </a:pPr>
          <a:r>
            <a:rPr lang="en-GB"/>
            <a:t>Applying</a:t>
          </a:r>
          <a:endParaRPr lang="en-US"/>
        </a:p>
      </dgm:t>
    </dgm:pt>
    <dgm:pt modelId="{0EEB395F-6EA9-4158-A73A-DA2FA6790A62}" type="parTrans" cxnId="{35ABC2A6-7653-44B0-935C-8B8851FDF6EF}">
      <dgm:prSet/>
      <dgm:spPr/>
      <dgm:t>
        <a:bodyPr/>
        <a:lstStyle/>
        <a:p>
          <a:endParaRPr lang="en-US"/>
        </a:p>
      </dgm:t>
    </dgm:pt>
    <dgm:pt modelId="{E7C3ADCC-A2F6-4DAB-A15F-D3127F3FD84A}" type="sibTrans" cxnId="{35ABC2A6-7653-44B0-935C-8B8851FDF6EF}">
      <dgm:prSet/>
      <dgm:spPr/>
      <dgm:t>
        <a:bodyPr/>
        <a:lstStyle/>
        <a:p>
          <a:endParaRPr lang="en-US"/>
        </a:p>
      </dgm:t>
    </dgm:pt>
    <dgm:pt modelId="{E9C21272-5AD2-4D74-8D04-61557B75B55B}">
      <dgm:prSet phldr="0"/>
      <dgm:spPr/>
      <dgm:t>
        <a:bodyPr/>
        <a:lstStyle/>
        <a:p>
          <a:pPr>
            <a:lnSpc>
              <a:spcPct val="100000"/>
            </a:lnSpc>
            <a:defRPr cap="all"/>
          </a:pPr>
          <a:r>
            <a:rPr lang="en-GB">
              <a:latin typeface="Arial"/>
              <a:cs typeface="Arial"/>
            </a:rPr>
            <a:t>Evaluate</a:t>
          </a:r>
          <a:endParaRPr lang="en-GB"/>
        </a:p>
      </dgm:t>
    </dgm:pt>
    <dgm:pt modelId="{C8CEE37C-E972-4922-A669-50DA90D6030B}" type="parTrans" cxnId="{81422EBF-AA88-4848-8022-880C0CC03948}">
      <dgm:prSet/>
      <dgm:spPr/>
    </dgm:pt>
    <dgm:pt modelId="{837B7AD3-63C9-4D5F-8396-94A75D014A3D}" type="sibTrans" cxnId="{81422EBF-AA88-4848-8022-880C0CC03948}">
      <dgm:prSet/>
      <dgm:spPr/>
      <dgm:t>
        <a:bodyPr/>
        <a:lstStyle/>
        <a:p>
          <a:endParaRPr lang="en-US"/>
        </a:p>
      </dgm:t>
    </dgm:pt>
    <dgm:pt modelId="{CB394127-2784-4073-8D02-BA7099917752}" type="pres">
      <dgm:prSet presAssocID="{93B4EF40-4047-40DD-9223-376C542B8309}" presName="root" presStyleCnt="0">
        <dgm:presLayoutVars>
          <dgm:dir/>
          <dgm:resizeHandles val="exact"/>
        </dgm:presLayoutVars>
      </dgm:prSet>
      <dgm:spPr/>
    </dgm:pt>
    <dgm:pt modelId="{E492D2B0-F2CD-49AB-B9B5-59194E914E65}" type="pres">
      <dgm:prSet presAssocID="{4405282B-A3F9-400D-A812-0767A036730A}" presName="compNode" presStyleCnt="0"/>
      <dgm:spPr/>
    </dgm:pt>
    <dgm:pt modelId="{B11C7720-5741-48D0-BCB2-2AF2FEDDE88C}" type="pres">
      <dgm:prSet presAssocID="{4405282B-A3F9-400D-A812-0767A036730A}" presName="iconBgRect" presStyleLbl="bgShp" presStyleIdx="0" presStyleCnt="4"/>
      <dgm:spPr/>
    </dgm:pt>
    <dgm:pt modelId="{12375D62-FC07-448A-AC7C-8A67711D9187}" type="pres">
      <dgm:prSet presAssocID="{4405282B-A3F9-400D-A812-0767A036730A}"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ar chart"/>
        </a:ext>
      </dgm:extLst>
    </dgm:pt>
    <dgm:pt modelId="{9C3381D7-4284-4FB3-BE27-F6246FF60751}" type="pres">
      <dgm:prSet presAssocID="{4405282B-A3F9-400D-A812-0767A036730A}" presName="spaceRect" presStyleCnt="0"/>
      <dgm:spPr/>
    </dgm:pt>
    <dgm:pt modelId="{DB9D86F2-91A4-4D5C-B874-25FD599B5CCD}" type="pres">
      <dgm:prSet presAssocID="{4405282B-A3F9-400D-A812-0767A036730A}" presName="textRect" presStyleLbl="revTx" presStyleIdx="0" presStyleCnt="4">
        <dgm:presLayoutVars>
          <dgm:chMax val="1"/>
          <dgm:chPref val="1"/>
        </dgm:presLayoutVars>
      </dgm:prSet>
      <dgm:spPr/>
    </dgm:pt>
    <dgm:pt modelId="{B0655440-E9A0-4FBB-BACD-798C5AAA17B5}" type="pres">
      <dgm:prSet presAssocID="{295781B0-0CE7-4F02-ACEE-17C9E86316FB}" presName="sibTrans" presStyleCnt="0"/>
      <dgm:spPr/>
    </dgm:pt>
    <dgm:pt modelId="{BF78D870-6C34-42C9-AB46-6C09F1CD4FAE}" type="pres">
      <dgm:prSet presAssocID="{E9C21272-5AD2-4D74-8D04-61557B75B55B}" presName="compNode" presStyleCnt="0"/>
      <dgm:spPr/>
    </dgm:pt>
    <dgm:pt modelId="{DF5BB5D9-6C07-4202-8ADB-735D5116B9BA}" type="pres">
      <dgm:prSet presAssocID="{E9C21272-5AD2-4D74-8D04-61557B75B55B}" presName="iconBgRect" presStyleLbl="bgShp" presStyleIdx="1" presStyleCnt="4"/>
      <dgm:spPr/>
    </dgm:pt>
    <dgm:pt modelId="{09181C70-C12B-474F-AF72-5035177A9C28}" type="pres">
      <dgm:prSet presAssocID="{E9C21272-5AD2-4D74-8D04-61557B75B55B}"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Group Brainstorm"/>
        </a:ext>
      </dgm:extLst>
    </dgm:pt>
    <dgm:pt modelId="{6403F1D0-6686-4F1E-8106-41402F6B4D6B}" type="pres">
      <dgm:prSet presAssocID="{E9C21272-5AD2-4D74-8D04-61557B75B55B}" presName="spaceRect" presStyleCnt="0"/>
      <dgm:spPr/>
    </dgm:pt>
    <dgm:pt modelId="{59DF7186-A240-4812-A183-8FBC4B21A5F2}" type="pres">
      <dgm:prSet presAssocID="{E9C21272-5AD2-4D74-8D04-61557B75B55B}" presName="textRect" presStyleLbl="revTx" presStyleIdx="1" presStyleCnt="4">
        <dgm:presLayoutVars>
          <dgm:chMax val="1"/>
          <dgm:chPref val="1"/>
        </dgm:presLayoutVars>
      </dgm:prSet>
      <dgm:spPr/>
    </dgm:pt>
    <dgm:pt modelId="{2B97D7CB-CC87-4068-942A-5C4D0B68D8CB}" type="pres">
      <dgm:prSet presAssocID="{837B7AD3-63C9-4D5F-8396-94A75D014A3D}" presName="sibTrans" presStyleCnt="0"/>
      <dgm:spPr/>
    </dgm:pt>
    <dgm:pt modelId="{0B6B9DE3-9292-4068-9AAC-79E2CD64847F}" type="pres">
      <dgm:prSet presAssocID="{72553A27-F2C5-4A45-A2CC-5A39FAA9075A}" presName="compNode" presStyleCnt="0"/>
      <dgm:spPr/>
    </dgm:pt>
    <dgm:pt modelId="{5F6BD4B3-BFBF-4E77-B71F-02A43792440C}" type="pres">
      <dgm:prSet presAssocID="{72553A27-F2C5-4A45-A2CC-5A39FAA9075A}" presName="iconBgRect" presStyleLbl="bgShp" presStyleIdx="2" presStyleCnt="4"/>
      <dgm:spPr/>
    </dgm:pt>
    <dgm:pt modelId="{9FECD7D9-1D21-4C7C-8E7B-6A892D802D7B}" type="pres">
      <dgm:prSet presAssocID="{72553A27-F2C5-4A45-A2CC-5A39FAA9075A}"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Tick"/>
        </a:ext>
      </dgm:extLst>
    </dgm:pt>
    <dgm:pt modelId="{FB47F5B9-9E46-43ED-A983-F94A74A88C32}" type="pres">
      <dgm:prSet presAssocID="{72553A27-F2C5-4A45-A2CC-5A39FAA9075A}" presName="spaceRect" presStyleCnt="0"/>
      <dgm:spPr/>
    </dgm:pt>
    <dgm:pt modelId="{65A8003D-BD6B-4897-8D9D-377DD7550B12}" type="pres">
      <dgm:prSet presAssocID="{72553A27-F2C5-4A45-A2CC-5A39FAA9075A}" presName="textRect" presStyleLbl="revTx" presStyleIdx="2" presStyleCnt="4">
        <dgm:presLayoutVars>
          <dgm:chMax val="1"/>
          <dgm:chPref val="1"/>
        </dgm:presLayoutVars>
      </dgm:prSet>
      <dgm:spPr/>
    </dgm:pt>
    <dgm:pt modelId="{98725D8F-9455-4A5E-8F54-1B34244B1198}" type="pres">
      <dgm:prSet presAssocID="{77D71015-C542-4C1E-B224-8142BEFBD7F1}" presName="sibTrans" presStyleCnt="0"/>
      <dgm:spPr/>
    </dgm:pt>
    <dgm:pt modelId="{8A0B97C6-7484-47C7-83E3-D9354B3E96C6}" type="pres">
      <dgm:prSet presAssocID="{DD919BB4-15C4-49D0-B02F-3B8D9A41CFB0}" presName="compNode" presStyleCnt="0"/>
      <dgm:spPr/>
    </dgm:pt>
    <dgm:pt modelId="{FB27765E-B955-40C2-826E-5CB34D2AF53A}" type="pres">
      <dgm:prSet presAssocID="{DD919BB4-15C4-49D0-B02F-3B8D9A41CFB0}" presName="iconBgRect" presStyleLbl="bgShp" presStyleIdx="3" presStyleCnt="4"/>
      <dgm:spPr/>
    </dgm:pt>
    <dgm:pt modelId="{1CD85805-D690-43A9-A24C-A21C232DBD0E}" type="pres">
      <dgm:prSet presAssocID="{DD919BB4-15C4-49D0-B02F-3B8D9A41CFB0}"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Magnifying glass"/>
        </a:ext>
      </dgm:extLst>
    </dgm:pt>
    <dgm:pt modelId="{AAB33883-4D6A-44FD-98D8-1EF711E170B8}" type="pres">
      <dgm:prSet presAssocID="{DD919BB4-15C4-49D0-B02F-3B8D9A41CFB0}" presName="spaceRect" presStyleCnt="0"/>
      <dgm:spPr/>
    </dgm:pt>
    <dgm:pt modelId="{FEB7920F-032A-4534-AA7A-C256534D6552}" type="pres">
      <dgm:prSet presAssocID="{DD919BB4-15C4-49D0-B02F-3B8D9A41CFB0}" presName="textRect" presStyleLbl="revTx" presStyleIdx="3" presStyleCnt="4">
        <dgm:presLayoutVars>
          <dgm:chMax val="1"/>
          <dgm:chPref val="1"/>
        </dgm:presLayoutVars>
      </dgm:prSet>
      <dgm:spPr/>
    </dgm:pt>
  </dgm:ptLst>
  <dgm:cxnLst>
    <dgm:cxn modelId="{5CEC0309-6BE4-402E-9FEC-0381232A5C3E}" srcId="{93B4EF40-4047-40DD-9223-376C542B8309}" destId="{4405282B-A3F9-400D-A812-0767A036730A}" srcOrd="0" destOrd="0" parTransId="{51F3019C-0632-4B36-896F-C0AE71E6479E}" sibTransId="{295781B0-0CE7-4F02-ACEE-17C9E86316FB}"/>
    <dgm:cxn modelId="{C47CE231-F598-41C1-8D45-4DE133E7D4AF}" type="presOf" srcId="{DD919BB4-15C4-49D0-B02F-3B8D9A41CFB0}" destId="{FEB7920F-032A-4534-AA7A-C256534D6552}" srcOrd="0" destOrd="0" presId="urn:microsoft.com/office/officeart/2018/5/layout/IconCircleLabelList"/>
    <dgm:cxn modelId="{F551E842-5C04-4D63-AC26-33856D1013B9}" type="presOf" srcId="{E9C21272-5AD2-4D74-8D04-61557B75B55B}" destId="{59DF7186-A240-4812-A183-8FBC4B21A5F2}" srcOrd="0" destOrd="0" presId="urn:microsoft.com/office/officeart/2018/5/layout/IconCircleLabelList"/>
    <dgm:cxn modelId="{F7A4F975-A698-46E2-8A9E-E81740940C2B}" type="presOf" srcId="{4405282B-A3F9-400D-A812-0767A036730A}" destId="{DB9D86F2-91A4-4D5C-B874-25FD599B5CCD}" srcOrd="0" destOrd="0" presId="urn:microsoft.com/office/officeart/2018/5/layout/IconCircleLabelList"/>
    <dgm:cxn modelId="{86C1749C-6FC1-4869-A10D-3FEF81D493FE}" srcId="{93B4EF40-4047-40DD-9223-376C542B8309}" destId="{72553A27-F2C5-4A45-A2CC-5A39FAA9075A}" srcOrd="2" destOrd="0" parTransId="{A997F518-40B7-4AE3-A275-198F992F0093}" sibTransId="{77D71015-C542-4C1E-B224-8142BEFBD7F1}"/>
    <dgm:cxn modelId="{98F4319E-306D-4014-B9C3-A7EE86291CAC}" type="presOf" srcId="{72553A27-F2C5-4A45-A2CC-5A39FAA9075A}" destId="{65A8003D-BD6B-4897-8D9D-377DD7550B12}" srcOrd="0" destOrd="0" presId="urn:microsoft.com/office/officeart/2018/5/layout/IconCircleLabelList"/>
    <dgm:cxn modelId="{35ABC2A6-7653-44B0-935C-8B8851FDF6EF}" srcId="{93B4EF40-4047-40DD-9223-376C542B8309}" destId="{DD919BB4-15C4-49D0-B02F-3B8D9A41CFB0}" srcOrd="3" destOrd="0" parTransId="{0EEB395F-6EA9-4158-A73A-DA2FA6790A62}" sibTransId="{E7C3ADCC-A2F6-4DAB-A15F-D3127F3FD84A}"/>
    <dgm:cxn modelId="{62D6E9BD-4311-459D-9D6E-2743AFA83B49}" type="presOf" srcId="{93B4EF40-4047-40DD-9223-376C542B8309}" destId="{CB394127-2784-4073-8D02-BA7099917752}" srcOrd="0" destOrd="0" presId="urn:microsoft.com/office/officeart/2018/5/layout/IconCircleLabelList"/>
    <dgm:cxn modelId="{81422EBF-AA88-4848-8022-880C0CC03948}" srcId="{93B4EF40-4047-40DD-9223-376C542B8309}" destId="{E9C21272-5AD2-4D74-8D04-61557B75B55B}" srcOrd="1" destOrd="0" parTransId="{C8CEE37C-E972-4922-A669-50DA90D6030B}" sibTransId="{837B7AD3-63C9-4D5F-8396-94A75D014A3D}"/>
    <dgm:cxn modelId="{882713EB-C17C-41D7-BDF2-9E0F220202C5}" type="presParOf" srcId="{CB394127-2784-4073-8D02-BA7099917752}" destId="{E492D2B0-F2CD-49AB-B9B5-59194E914E65}" srcOrd="0" destOrd="0" presId="urn:microsoft.com/office/officeart/2018/5/layout/IconCircleLabelList"/>
    <dgm:cxn modelId="{3158B5BD-5AE6-4F27-BF7A-5D71837C830F}" type="presParOf" srcId="{E492D2B0-F2CD-49AB-B9B5-59194E914E65}" destId="{B11C7720-5741-48D0-BCB2-2AF2FEDDE88C}" srcOrd="0" destOrd="0" presId="urn:microsoft.com/office/officeart/2018/5/layout/IconCircleLabelList"/>
    <dgm:cxn modelId="{E54C318F-0A3E-4571-A5D9-63B33219EB68}" type="presParOf" srcId="{E492D2B0-F2CD-49AB-B9B5-59194E914E65}" destId="{12375D62-FC07-448A-AC7C-8A67711D9187}" srcOrd="1" destOrd="0" presId="urn:microsoft.com/office/officeart/2018/5/layout/IconCircleLabelList"/>
    <dgm:cxn modelId="{F251CA14-1A74-46FE-8521-05F70E54E0AF}" type="presParOf" srcId="{E492D2B0-F2CD-49AB-B9B5-59194E914E65}" destId="{9C3381D7-4284-4FB3-BE27-F6246FF60751}" srcOrd="2" destOrd="0" presId="urn:microsoft.com/office/officeart/2018/5/layout/IconCircleLabelList"/>
    <dgm:cxn modelId="{60FABDF9-C60D-4239-995F-89143C99A25A}" type="presParOf" srcId="{E492D2B0-F2CD-49AB-B9B5-59194E914E65}" destId="{DB9D86F2-91A4-4D5C-B874-25FD599B5CCD}" srcOrd="3" destOrd="0" presId="urn:microsoft.com/office/officeart/2018/5/layout/IconCircleLabelList"/>
    <dgm:cxn modelId="{050F6CE4-AC94-401C-8B34-4E20C1174C42}" type="presParOf" srcId="{CB394127-2784-4073-8D02-BA7099917752}" destId="{B0655440-E9A0-4FBB-BACD-798C5AAA17B5}" srcOrd="1" destOrd="0" presId="urn:microsoft.com/office/officeart/2018/5/layout/IconCircleLabelList"/>
    <dgm:cxn modelId="{DFFE1AFB-83E7-4805-818D-259125A36869}" type="presParOf" srcId="{CB394127-2784-4073-8D02-BA7099917752}" destId="{BF78D870-6C34-42C9-AB46-6C09F1CD4FAE}" srcOrd="2" destOrd="0" presId="urn:microsoft.com/office/officeart/2018/5/layout/IconCircleLabelList"/>
    <dgm:cxn modelId="{8303530E-9609-4A72-AEE5-3311A5F86B45}" type="presParOf" srcId="{BF78D870-6C34-42C9-AB46-6C09F1CD4FAE}" destId="{DF5BB5D9-6C07-4202-8ADB-735D5116B9BA}" srcOrd="0" destOrd="0" presId="urn:microsoft.com/office/officeart/2018/5/layout/IconCircleLabelList"/>
    <dgm:cxn modelId="{488FBC91-3DDF-47B7-9B15-B40062A50D69}" type="presParOf" srcId="{BF78D870-6C34-42C9-AB46-6C09F1CD4FAE}" destId="{09181C70-C12B-474F-AF72-5035177A9C28}" srcOrd="1" destOrd="0" presId="urn:microsoft.com/office/officeart/2018/5/layout/IconCircleLabelList"/>
    <dgm:cxn modelId="{20B20270-BE04-4AFC-8169-CBB069522F50}" type="presParOf" srcId="{BF78D870-6C34-42C9-AB46-6C09F1CD4FAE}" destId="{6403F1D0-6686-4F1E-8106-41402F6B4D6B}" srcOrd="2" destOrd="0" presId="urn:microsoft.com/office/officeart/2018/5/layout/IconCircleLabelList"/>
    <dgm:cxn modelId="{A55EE7A5-87BD-4753-BFF7-99F88EC1D8F2}" type="presParOf" srcId="{BF78D870-6C34-42C9-AB46-6C09F1CD4FAE}" destId="{59DF7186-A240-4812-A183-8FBC4B21A5F2}" srcOrd="3" destOrd="0" presId="urn:microsoft.com/office/officeart/2018/5/layout/IconCircleLabelList"/>
    <dgm:cxn modelId="{A9A6279F-88C0-4013-98A6-D227DBDE03CC}" type="presParOf" srcId="{CB394127-2784-4073-8D02-BA7099917752}" destId="{2B97D7CB-CC87-4068-942A-5C4D0B68D8CB}" srcOrd="3" destOrd="0" presId="urn:microsoft.com/office/officeart/2018/5/layout/IconCircleLabelList"/>
    <dgm:cxn modelId="{887C0E59-CF49-4279-891C-6D17A07A1C21}" type="presParOf" srcId="{CB394127-2784-4073-8D02-BA7099917752}" destId="{0B6B9DE3-9292-4068-9AAC-79E2CD64847F}" srcOrd="4" destOrd="0" presId="urn:microsoft.com/office/officeart/2018/5/layout/IconCircleLabelList"/>
    <dgm:cxn modelId="{60E9922E-72A8-4806-87CE-9868303D9D86}" type="presParOf" srcId="{0B6B9DE3-9292-4068-9AAC-79E2CD64847F}" destId="{5F6BD4B3-BFBF-4E77-B71F-02A43792440C}" srcOrd="0" destOrd="0" presId="urn:microsoft.com/office/officeart/2018/5/layout/IconCircleLabelList"/>
    <dgm:cxn modelId="{1A3CBC7F-DA1F-4882-9830-0F7E0AEDDD7D}" type="presParOf" srcId="{0B6B9DE3-9292-4068-9AAC-79E2CD64847F}" destId="{9FECD7D9-1D21-4C7C-8E7B-6A892D802D7B}" srcOrd="1" destOrd="0" presId="urn:microsoft.com/office/officeart/2018/5/layout/IconCircleLabelList"/>
    <dgm:cxn modelId="{CD2AA954-AE6F-49B9-B7FD-2B73A8B17B86}" type="presParOf" srcId="{0B6B9DE3-9292-4068-9AAC-79E2CD64847F}" destId="{FB47F5B9-9E46-43ED-A983-F94A74A88C32}" srcOrd="2" destOrd="0" presId="urn:microsoft.com/office/officeart/2018/5/layout/IconCircleLabelList"/>
    <dgm:cxn modelId="{B84E2467-4FC5-4E83-B927-42EFDE03592E}" type="presParOf" srcId="{0B6B9DE3-9292-4068-9AAC-79E2CD64847F}" destId="{65A8003D-BD6B-4897-8D9D-377DD7550B12}" srcOrd="3" destOrd="0" presId="urn:microsoft.com/office/officeart/2018/5/layout/IconCircleLabelList"/>
    <dgm:cxn modelId="{5182CC4A-EC86-44FA-A5B4-445E6EF88CF6}" type="presParOf" srcId="{CB394127-2784-4073-8D02-BA7099917752}" destId="{98725D8F-9455-4A5E-8F54-1B34244B1198}" srcOrd="5" destOrd="0" presId="urn:microsoft.com/office/officeart/2018/5/layout/IconCircleLabelList"/>
    <dgm:cxn modelId="{30082952-502C-4D47-BDEF-FD818344CDC1}" type="presParOf" srcId="{CB394127-2784-4073-8D02-BA7099917752}" destId="{8A0B97C6-7484-47C7-83E3-D9354B3E96C6}" srcOrd="6" destOrd="0" presId="urn:microsoft.com/office/officeart/2018/5/layout/IconCircleLabelList"/>
    <dgm:cxn modelId="{352F69D7-FFDE-4FAA-9BF1-891B12E1361F}" type="presParOf" srcId="{8A0B97C6-7484-47C7-83E3-D9354B3E96C6}" destId="{FB27765E-B955-40C2-826E-5CB34D2AF53A}" srcOrd="0" destOrd="0" presId="urn:microsoft.com/office/officeart/2018/5/layout/IconCircleLabelList"/>
    <dgm:cxn modelId="{B745C276-18F7-4FA2-B519-7742B9E6B4C6}" type="presParOf" srcId="{8A0B97C6-7484-47C7-83E3-D9354B3E96C6}" destId="{1CD85805-D690-43A9-A24C-A21C232DBD0E}" srcOrd="1" destOrd="0" presId="urn:microsoft.com/office/officeart/2018/5/layout/IconCircleLabelList"/>
    <dgm:cxn modelId="{EFEC7A7D-D6A6-4747-A9E0-FE773C4B955F}" type="presParOf" srcId="{8A0B97C6-7484-47C7-83E3-D9354B3E96C6}" destId="{AAB33883-4D6A-44FD-98D8-1EF711E170B8}" srcOrd="2" destOrd="0" presId="urn:microsoft.com/office/officeart/2018/5/layout/IconCircleLabelList"/>
    <dgm:cxn modelId="{9D258E2B-54D0-45DD-BD33-8D271AEBBD90}" type="presParOf" srcId="{8A0B97C6-7484-47C7-83E3-D9354B3E96C6}" destId="{FEB7920F-032A-4534-AA7A-C256534D6552}"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36EF907-22F0-4F76-A6C1-7F76F52439B6}" type="doc">
      <dgm:prSet loTypeId="urn:microsoft.com/office/officeart/2016/7/layout/BasicLinearProcessNumbered" loCatId="process" qsTypeId="urn:microsoft.com/office/officeart/2005/8/quickstyle/simple1" qsCatId="simple" csTypeId="urn:microsoft.com/office/officeart/2005/8/colors/colorful2" csCatId="colorful" phldr="1"/>
      <dgm:spPr/>
      <dgm:t>
        <a:bodyPr/>
        <a:lstStyle/>
        <a:p>
          <a:endParaRPr lang="en-US"/>
        </a:p>
      </dgm:t>
    </dgm:pt>
    <dgm:pt modelId="{B5E18EBB-5672-4EB0-AD96-AA2ED779F5D0}">
      <dgm:prSet/>
      <dgm:spPr/>
      <dgm:t>
        <a:bodyPr/>
        <a:lstStyle/>
        <a:p>
          <a:r>
            <a:rPr lang="en-GB" b="1">
              <a:latin typeface="Arial"/>
              <a:cs typeface="Arial"/>
            </a:rPr>
            <a:t>In order to apply critical thinking, you must use this step.</a:t>
          </a:r>
          <a:endParaRPr lang="en-US">
            <a:latin typeface="Arial"/>
            <a:cs typeface="Arial"/>
          </a:endParaRPr>
        </a:p>
      </dgm:t>
    </dgm:pt>
    <dgm:pt modelId="{C19FC84E-6E99-47A5-A9FA-D3C63699373E}" type="parTrans" cxnId="{A05C07BC-1F53-40F1-8C8B-2997677FE812}">
      <dgm:prSet/>
      <dgm:spPr/>
      <dgm:t>
        <a:bodyPr/>
        <a:lstStyle/>
        <a:p>
          <a:endParaRPr lang="en-US"/>
        </a:p>
      </dgm:t>
    </dgm:pt>
    <dgm:pt modelId="{386870A4-BBC2-4FFA-9169-FDF337744A06}" type="sibTrans" cxnId="{A05C07BC-1F53-40F1-8C8B-2997677FE812}">
      <dgm:prSet phldrT="1"/>
      <dgm:spPr/>
      <dgm:t>
        <a:bodyPr/>
        <a:lstStyle/>
        <a:p>
          <a:r>
            <a:rPr lang="en-US"/>
            <a:t>1</a:t>
          </a:r>
        </a:p>
      </dgm:t>
    </dgm:pt>
    <dgm:pt modelId="{CE8F80BD-32E3-45DD-AC65-751D443BF8DF}">
      <dgm:prSet/>
      <dgm:spPr/>
      <dgm:t>
        <a:bodyPr/>
        <a:lstStyle/>
        <a:p>
          <a:r>
            <a:rPr lang="en-GB" b="1">
              <a:latin typeface="Arial"/>
              <a:cs typeface="Arial"/>
            </a:rPr>
            <a:t>Identify the issues/problem or situation/event</a:t>
          </a:r>
          <a:endParaRPr lang="en-US">
            <a:latin typeface="Arial"/>
            <a:cs typeface="Arial"/>
          </a:endParaRPr>
        </a:p>
      </dgm:t>
    </dgm:pt>
    <dgm:pt modelId="{E1ADD2AC-3C7F-4A1D-B265-EB2EF4C4B62B}" type="parTrans" cxnId="{4DF8653B-06CE-4BFA-A236-EC19CBB8C263}">
      <dgm:prSet/>
      <dgm:spPr/>
      <dgm:t>
        <a:bodyPr/>
        <a:lstStyle/>
        <a:p>
          <a:endParaRPr lang="en-US"/>
        </a:p>
      </dgm:t>
    </dgm:pt>
    <dgm:pt modelId="{6701F8AE-95CC-437E-96F1-9E2225848991}" type="sibTrans" cxnId="{4DF8653B-06CE-4BFA-A236-EC19CBB8C263}">
      <dgm:prSet phldrT="2"/>
      <dgm:spPr/>
      <dgm:t>
        <a:bodyPr/>
        <a:lstStyle/>
        <a:p>
          <a:r>
            <a:rPr lang="en-US"/>
            <a:t>2</a:t>
          </a:r>
        </a:p>
      </dgm:t>
    </dgm:pt>
    <dgm:pt modelId="{159CC9E7-2A4D-4039-93A6-2D0B2F446055}">
      <dgm:prSet/>
      <dgm:spPr/>
      <dgm:t>
        <a:bodyPr/>
        <a:lstStyle/>
        <a:p>
          <a:r>
            <a:rPr lang="en-GB" b="1">
              <a:latin typeface="Arial"/>
              <a:cs typeface="Arial"/>
            </a:rPr>
            <a:t>Find a solution about whether on what work better and what don’t work</a:t>
          </a:r>
          <a:endParaRPr lang="en-US">
            <a:latin typeface="Arial"/>
            <a:cs typeface="Arial"/>
          </a:endParaRPr>
        </a:p>
      </dgm:t>
    </dgm:pt>
    <dgm:pt modelId="{6E00433F-2145-466A-9FEE-9DB947BEE2D7}" type="parTrans" cxnId="{229AEAD8-B114-4F7E-A44D-2FDA3B7F6964}">
      <dgm:prSet/>
      <dgm:spPr/>
      <dgm:t>
        <a:bodyPr/>
        <a:lstStyle/>
        <a:p>
          <a:endParaRPr lang="en-US"/>
        </a:p>
      </dgm:t>
    </dgm:pt>
    <dgm:pt modelId="{D96D66EA-56A5-4E84-A631-EA6FFFE7EB09}" type="sibTrans" cxnId="{229AEAD8-B114-4F7E-A44D-2FDA3B7F6964}">
      <dgm:prSet phldrT="3"/>
      <dgm:spPr/>
      <dgm:t>
        <a:bodyPr/>
        <a:lstStyle/>
        <a:p>
          <a:r>
            <a:rPr lang="en-US"/>
            <a:t>3</a:t>
          </a:r>
        </a:p>
      </dgm:t>
    </dgm:pt>
    <dgm:pt modelId="{DBE25599-D1CD-4E88-B155-0F18DCA460A0}">
      <dgm:prSet/>
      <dgm:spPr/>
      <dgm:t>
        <a:bodyPr/>
        <a:lstStyle/>
        <a:p>
          <a:r>
            <a:rPr lang="en-GB" b="1">
              <a:latin typeface="Arial"/>
              <a:cs typeface="Arial"/>
            </a:rPr>
            <a:t>Make good research and collect potential data/evidence</a:t>
          </a:r>
          <a:endParaRPr lang="en-US">
            <a:latin typeface="Arial"/>
            <a:cs typeface="Arial"/>
          </a:endParaRPr>
        </a:p>
      </dgm:t>
    </dgm:pt>
    <dgm:pt modelId="{BA5D6B48-49E7-4F99-A0DE-4E4C03A61BE9}" type="parTrans" cxnId="{39F58417-0906-4FAF-9CCE-FAFD4B598C9D}">
      <dgm:prSet/>
      <dgm:spPr/>
      <dgm:t>
        <a:bodyPr/>
        <a:lstStyle/>
        <a:p>
          <a:endParaRPr lang="en-US"/>
        </a:p>
      </dgm:t>
    </dgm:pt>
    <dgm:pt modelId="{C239EEFE-D9ED-4F3E-A9B2-B00B02B382BB}" type="sibTrans" cxnId="{39F58417-0906-4FAF-9CCE-FAFD4B598C9D}">
      <dgm:prSet phldrT="4"/>
      <dgm:spPr/>
      <dgm:t>
        <a:bodyPr/>
        <a:lstStyle/>
        <a:p>
          <a:r>
            <a:rPr lang="en-US"/>
            <a:t>4</a:t>
          </a:r>
        </a:p>
      </dgm:t>
    </dgm:pt>
    <dgm:pt modelId="{0EAC9498-04B1-4D07-8DE8-BFA11682AA48}">
      <dgm:prSet/>
      <dgm:spPr/>
      <dgm:t>
        <a:bodyPr/>
        <a:lstStyle/>
        <a:p>
          <a:r>
            <a:rPr lang="en-GB" b="1">
              <a:latin typeface="Arial"/>
              <a:cs typeface="Arial"/>
            </a:rPr>
            <a:t>Be organized </a:t>
          </a:r>
          <a:endParaRPr lang="en-US">
            <a:latin typeface="Arial"/>
            <a:cs typeface="Arial"/>
          </a:endParaRPr>
        </a:p>
      </dgm:t>
    </dgm:pt>
    <dgm:pt modelId="{2FADF0CA-D865-414A-BB36-1B8DBAC61E00}" type="parTrans" cxnId="{C92E78A6-C1E2-4799-AA14-EB93780E3605}">
      <dgm:prSet/>
      <dgm:spPr/>
      <dgm:t>
        <a:bodyPr/>
        <a:lstStyle/>
        <a:p>
          <a:endParaRPr lang="en-US"/>
        </a:p>
      </dgm:t>
    </dgm:pt>
    <dgm:pt modelId="{454C4102-2BD0-448E-87A3-E95B477D2BF9}" type="sibTrans" cxnId="{C92E78A6-C1E2-4799-AA14-EB93780E3605}">
      <dgm:prSet phldrT="5"/>
      <dgm:spPr/>
      <dgm:t>
        <a:bodyPr/>
        <a:lstStyle/>
        <a:p>
          <a:r>
            <a:rPr lang="en-US"/>
            <a:t>5</a:t>
          </a:r>
        </a:p>
      </dgm:t>
    </dgm:pt>
    <dgm:pt modelId="{8A42D15D-EF9E-4109-8511-BB2F71A45DBE}">
      <dgm:prSet/>
      <dgm:spPr/>
      <dgm:t>
        <a:bodyPr/>
        <a:lstStyle/>
        <a:p>
          <a:r>
            <a:rPr lang="en-GB" b="1">
              <a:latin typeface="Arial"/>
              <a:cs typeface="Arial"/>
            </a:rPr>
            <a:t>Find a good strategy way of solving problem</a:t>
          </a:r>
          <a:endParaRPr lang="en-US">
            <a:latin typeface="Arial"/>
            <a:cs typeface="Arial"/>
          </a:endParaRPr>
        </a:p>
      </dgm:t>
    </dgm:pt>
    <dgm:pt modelId="{6FBDBCF4-76E7-4828-8010-2D0CB8504AD8}" type="parTrans" cxnId="{D423F470-5490-48E0-8502-CEDCFE698EF4}">
      <dgm:prSet/>
      <dgm:spPr/>
      <dgm:t>
        <a:bodyPr/>
        <a:lstStyle/>
        <a:p>
          <a:endParaRPr lang="en-US"/>
        </a:p>
      </dgm:t>
    </dgm:pt>
    <dgm:pt modelId="{09783CC5-59D0-4CDA-BAFB-97CA342401D1}" type="sibTrans" cxnId="{D423F470-5490-48E0-8502-CEDCFE698EF4}">
      <dgm:prSet phldrT="6"/>
      <dgm:spPr/>
      <dgm:t>
        <a:bodyPr/>
        <a:lstStyle/>
        <a:p>
          <a:r>
            <a:rPr lang="en-US"/>
            <a:t>6</a:t>
          </a:r>
        </a:p>
      </dgm:t>
    </dgm:pt>
    <dgm:pt modelId="{DD1AACEE-BB02-45D4-BF57-7A95AF908BE3}" type="pres">
      <dgm:prSet presAssocID="{436EF907-22F0-4F76-A6C1-7F76F52439B6}" presName="Name0" presStyleCnt="0">
        <dgm:presLayoutVars>
          <dgm:animLvl val="lvl"/>
          <dgm:resizeHandles val="exact"/>
        </dgm:presLayoutVars>
      </dgm:prSet>
      <dgm:spPr/>
    </dgm:pt>
    <dgm:pt modelId="{4C4C31B7-B4B0-4EE1-9EB3-72B492501A60}" type="pres">
      <dgm:prSet presAssocID="{B5E18EBB-5672-4EB0-AD96-AA2ED779F5D0}" presName="compositeNode" presStyleCnt="0">
        <dgm:presLayoutVars>
          <dgm:bulletEnabled val="1"/>
        </dgm:presLayoutVars>
      </dgm:prSet>
      <dgm:spPr/>
    </dgm:pt>
    <dgm:pt modelId="{803B8838-1565-4FDB-9727-7A76DE51C989}" type="pres">
      <dgm:prSet presAssocID="{B5E18EBB-5672-4EB0-AD96-AA2ED779F5D0}" presName="bgRect" presStyleLbl="bgAccFollowNode1" presStyleIdx="0" presStyleCnt="6"/>
      <dgm:spPr/>
    </dgm:pt>
    <dgm:pt modelId="{8C0B3D46-86FF-4326-8708-0D87F6304409}" type="pres">
      <dgm:prSet presAssocID="{386870A4-BBC2-4FFA-9169-FDF337744A06}" presName="sibTransNodeCircle" presStyleLbl="alignNode1" presStyleIdx="0" presStyleCnt="12">
        <dgm:presLayoutVars>
          <dgm:chMax val="0"/>
          <dgm:bulletEnabled/>
        </dgm:presLayoutVars>
      </dgm:prSet>
      <dgm:spPr/>
    </dgm:pt>
    <dgm:pt modelId="{76DB49C7-4D38-449F-B8C2-8B00310B2EB6}" type="pres">
      <dgm:prSet presAssocID="{B5E18EBB-5672-4EB0-AD96-AA2ED779F5D0}" presName="bottomLine" presStyleLbl="alignNode1" presStyleIdx="1" presStyleCnt="12">
        <dgm:presLayoutVars/>
      </dgm:prSet>
      <dgm:spPr/>
    </dgm:pt>
    <dgm:pt modelId="{A7C3D9A6-AED2-4306-92EE-3800AAC2A75C}" type="pres">
      <dgm:prSet presAssocID="{B5E18EBB-5672-4EB0-AD96-AA2ED779F5D0}" presName="nodeText" presStyleLbl="bgAccFollowNode1" presStyleIdx="0" presStyleCnt="6">
        <dgm:presLayoutVars>
          <dgm:bulletEnabled val="1"/>
        </dgm:presLayoutVars>
      </dgm:prSet>
      <dgm:spPr/>
    </dgm:pt>
    <dgm:pt modelId="{DF5D5883-9BEB-4F63-BFAD-104E4BBF8BB2}" type="pres">
      <dgm:prSet presAssocID="{386870A4-BBC2-4FFA-9169-FDF337744A06}" presName="sibTrans" presStyleCnt="0"/>
      <dgm:spPr/>
    </dgm:pt>
    <dgm:pt modelId="{2BD45724-B910-4F32-80F8-F4D629A137FF}" type="pres">
      <dgm:prSet presAssocID="{CE8F80BD-32E3-45DD-AC65-751D443BF8DF}" presName="compositeNode" presStyleCnt="0">
        <dgm:presLayoutVars>
          <dgm:bulletEnabled val="1"/>
        </dgm:presLayoutVars>
      </dgm:prSet>
      <dgm:spPr/>
    </dgm:pt>
    <dgm:pt modelId="{BC59BDD5-7225-4FB0-B177-DF9BE9C187E0}" type="pres">
      <dgm:prSet presAssocID="{CE8F80BD-32E3-45DD-AC65-751D443BF8DF}" presName="bgRect" presStyleLbl="bgAccFollowNode1" presStyleIdx="1" presStyleCnt="6"/>
      <dgm:spPr/>
    </dgm:pt>
    <dgm:pt modelId="{44944C50-EC86-46BE-A179-57FA75792751}" type="pres">
      <dgm:prSet presAssocID="{6701F8AE-95CC-437E-96F1-9E2225848991}" presName="sibTransNodeCircle" presStyleLbl="alignNode1" presStyleIdx="2" presStyleCnt="12">
        <dgm:presLayoutVars>
          <dgm:chMax val="0"/>
          <dgm:bulletEnabled/>
        </dgm:presLayoutVars>
      </dgm:prSet>
      <dgm:spPr/>
    </dgm:pt>
    <dgm:pt modelId="{6D6567F0-F64D-400B-A8DF-FC0928643966}" type="pres">
      <dgm:prSet presAssocID="{CE8F80BD-32E3-45DD-AC65-751D443BF8DF}" presName="bottomLine" presStyleLbl="alignNode1" presStyleIdx="3" presStyleCnt="12">
        <dgm:presLayoutVars/>
      </dgm:prSet>
      <dgm:spPr/>
    </dgm:pt>
    <dgm:pt modelId="{E53B1980-A309-4EA8-96AB-1D45B1391BE4}" type="pres">
      <dgm:prSet presAssocID="{CE8F80BD-32E3-45DD-AC65-751D443BF8DF}" presName="nodeText" presStyleLbl="bgAccFollowNode1" presStyleIdx="1" presStyleCnt="6">
        <dgm:presLayoutVars>
          <dgm:bulletEnabled val="1"/>
        </dgm:presLayoutVars>
      </dgm:prSet>
      <dgm:spPr/>
    </dgm:pt>
    <dgm:pt modelId="{D97EE107-6672-4195-8872-95065DFED82D}" type="pres">
      <dgm:prSet presAssocID="{6701F8AE-95CC-437E-96F1-9E2225848991}" presName="sibTrans" presStyleCnt="0"/>
      <dgm:spPr/>
    </dgm:pt>
    <dgm:pt modelId="{53019C82-8AF9-4E04-BF0A-69DB308AB957}" type="pres">
      <dgm:prSet presAssocID="{159CC9E7-2A4D-4039-93A6-2D0B2F446055}" presName="compositeNode" presStyleCnt="0">
        <dgm:presLayoutVars>
          <dgm:bulletEnabled val="1"/>
        </dgm:presLayoutVars>
      </dgm:prSet>
      <dgm:spPr/>
    </dgm:pt>
    <dgm:pt modelId="{4302A2FF-1812-40FE-886C-EE9011C6FBBD}" type="pres">
      <dgm:prSet presAssocID="{159CC9E7-2A4D-4039-93A6-2D0B2F446055}" presName="bgRect" presStyleLbl="bgAccFollowNode1" presStyleIdx="2" presStyleCnt="6"/>
      <dgm:spPr/>
    </dgm:pt>
    <dgm:pt modelId="{4603A147-EF32-41B3-941D-B6E7849301CF}" type="pres">
      <dgm:prSet presAssocID="{D96D66EA-56A5-4E84-A631-EA6FFFE7EB09}" presName="sibTransNodeCircle" presStyleLbl="alignNode1" presStyleIdx="4" presStyleCnt="12">
        <dgm:presLayoutVars>
          <dgm:chMax val="0"/>
          <dgm:bulletEnabled/>
        </dgm:presLayoutVars>
      </dgm:prSet>
      <dgm:spPr/>
    </dgm:pt>
    <dgm:pt modelId="{82DEAC5D-E240-4F03-9639-D81FA32057DD}" type="pres">
      <dgm:prSet presAssocID="{159CC9E7-2A4D-4039-93A6-2D0B2F446055}" presName="bottomLine" presStyleLbl="alignNode1" presStyleIdx="5" presStyleCnt="12">
        <dgm:presLayoutVars/>
      </dgm:prSet>
      <dgm:spPr/>
    </dgm:pt>
    <dgm:pt modelId="{66039047-271D-4742-9E7B-8C9DB707B3E5}" type="pres">
      <dgm:prSet presAssocID="{159CC9E7-2A4D-4039-93A6-2D0B2F446055}" presName="nodeText" presStyleLbl="bgAccFollowNode1" presStyleIdx="2" presStyleCnt="6">
        <dgm:presLayoutVars>
          <dgm:bulletEnabled val="1"/>
        </dgm:presLayoutVars>
      </dgm:prSet>
      <dgm:spPr/>
    </dgm:pt>
    <dgm:pt modelId="{F3FB9AAA-C6D1-4A3A-A250-84A2422DD8E8}" type="pres">
      <dgm:prSet presAssocID="{D96D66EA-56A5-4E84-A631-EA6FFFE7EB09}" presName="sibTrans" presStyleCnt="0"/>
      <dgm:spPr/>
    </dgm:pt>
    <dgm:pt modelId="{4A283B03-1A55-4EDF-931E-4E45AB98B155}" type="pres">
      <dgm:prSet presAssocID="{DBE25599-D1CD-4E88-B155-0F18DCA460A0}" presName="compositeNode" presStyleCnt="0">
        <dgm:presLayoutVars>
          <dgm:bulletEnabled val="1"/>
        </dgm:presLayoutVars>
      </dgm:prSet>
      <dgm:spPr/>
    </dgm:pt>
    <dgm:pt modelId="{D183004C-050A-421B-91E0-542BCF345066}" type="pres">
      <dgm:prSet presAssocID="{DBE25599-D1CD-4E88-B155-0F18DCA460A0}" presName="bgRect" presStyleLbl="bgAccFollowNode1" presStyleIdx="3" presStyleCnt="6"/>
      <dgm:spPr/>
    </dgm:pt>
    <dgm:pt modelId="{5FE95908-715F-4F65-BE93-3700A4CAAB99}" type="pres">
      <dgm:prSet presAssocID="{C239EEFE-D9ED-4F3E-A9B2-B00B02B382BB}" presName="sibTransNodeCircle" presStyleLbl="alignNode1" presStyleIdx="6" presStyleCnt="12">
        <dgm:presLayoutVars>
          <dgm:chMax val="0"/>
          <dgm:bulletEnabled/>
        </dgm:presLayoutVars>
      </dgm:prSet>
      <dgm:spPr/>
    </dgm:pt>
    <dgm:pt modelId="{B87ED0ED-061D-46AE-A24C-03B337606BBE}" type="pres">
      <dgm:prSet presAssocID="{DBE25599-D1CD-4E88-B155-0F18DCA460A0}" presName="bottomLine" presStyleLbl="alignNode1" presStyleIdx="7" presStyleCnt="12">
        <dgm:presLayoutVars/>
      </dgm:prSet>
      <dgm:spPr/>
    </dgm:pt>
    <dgm:pt modelId="{33C71F10-CE33-440C-A370-ED11CD36D074}" type="pres">
      <dgm:prSet presAssocID="{DBE25599-D1CD-4E88-B155-0F18DCA460A0}" presName="nodeText" presStyleLbl="bgAccFollowNode1" presStyleIdx="3" presStyleCnt="6">
        <dgm:presLayoutVars>
          <dgm:bulletEnabled val="1"/>
        </dgm:presLayoutVars>
      </dgm:prSet>
      <dgm:spPr/>
    </dgm:pt>
    <dgm:pt modelId="{FFFB36FF-4D78-40D0-918E-C0291E395E2A}" type="pres">
      <dgm:prSet presAssocID="{C239EEFE-D9ED-4F3E-A9B2-B00B02B382BB}" presName="sibTrans" presStyleCnt="0"/>
      <dgm:spPr/>
    </dgm:pt>
    <dgm:pt modelId="{BD564F65-6CFD-4DCD-9CB3-8D74DC91BDF7}" type="pres">
      <dgm:prSet presAssocID="{0EAC9498-04B1-4D07-8DE8-BFA11682AA48}" presName="compositeNode" presStyleCnt="0">
        <dgm:presLayoutVars>
          <dgm:bulletEnabled val="1"/>
        </dgm:presLayoutVars>
      </dgm:prSet>
      <dgm:spPr/>
    </dgm:pt>
    <dgm:pt modelId="{24501619-3D34-4D52-8E5D-48282C0FDF8D}" type="pres">
      <dgm:prSet presAssocID="{0EAC9498-04B1-4D07-8DE8-BFA11682AA48}" presName="bgRect" presStyleLbl="bgAccFollowNode1" presStyleIdx="4" presStyleCnt="6"/>
      <dgm:spPr/>
    </dgm:pt>
    <dgm:pt modelId="{D1FFC738-7B73-4A12-AFF2-97D1B5D8F181}" type="pres">
      <dgm:prSet presAssocID="{454C4102-2BD0-448E-87A3-E95B477D2BF9}" presName="sibTransNodeCircle" presStyleLbl="alignNode1" presStyleIdx="8" presStyleCnt="12">
        <dgm:presLayoutVars>
          <dgm:chMax val="0"/>
          <dgm:bulletEnabled/>
        </dgm:presLayoutVars>
      </dgm:prSet>
      <dgm:spPr/>
    </dgm:pt>
    <dgm:pt modelId="{4F530E92-9251-4BF1-9F1A-83E70514F024}" type="pres">
      <dgm:prSet presAssocID="{0EAC9498-04B1-4D07-8DE8-BFA11682AA48}" presName="bottomLine" presStyleLbl="alignNode1" presStyleIdx="9" presStyleCnt="12">
        <dgm:presLayoutVars/>
      </dgm:prSet>
      <dgm:spPr/>
    </dgm:pt>
    <dgm:pt modelId="{CD6E2C7B-CE48-4BA9-AE8A-C07FEB17E5CD}" type="pres">
      <dgm:prSet presAssocID="{0EAC9498-04B1-4D07-8DE8-BFA11682AA48}" presName="nodeText" presStyleLbl="bgAccFollowNode1" presStyleIdx="4" presStyleCnt="6">
        <dgm:presLayoutVars>
          <dgm:bulletEnabled val="1"/>
        </dgm:presLayoutVars>
      </dgm:prSet>
      <dgm:spPr/>
    </dgm:pt>
    <dgm:pt modelId="{3AB3E4D1-D7A3-4046-B667-4A6A125143DD}" type="pres">
      <dgm:prSet presAssocID="{454C4102-2BD0-448E-87A3-E95B477D2BF9}" presName="sibTrans" presStyleCnt="0"/>
      <dgm:spPr/>
    </dgm:pt>
    <dgm:pt modelId="{64532D92-194E-439C-9F50-D210941B8BB9}" type="pres">
      <dgm:prSet presAssocID="{8A42D15D-EF9E-4109-8511-BB2F71A45DBE}" presName="compositeNode" presStyleCnt="0">
        <dgm:presLayoutVars>
          <dgm:bulletEnabled val="1"/>
        </dgm:presLayoutVars>
      </dgm:prSet>
      <dgm:spPr/>
    </dgm:pt>
    <dgm:pt modelId="{BC235F86-4560-44E1-BC59-EC12AB223054}" type="pres">
      <dgm:prSet presAssocID="{8A42D15D-EF9E-4109-8511-BB2F71A45DBE}" presName="bgRect" presStyleLbl="bgAccFollowNode1" presStyleIdx="5" presStyleCnt="6"/>
      <dgm:spPr/>
    </dgm:pt>
    <dgm:pt modelId="{5CD4B256-5A9F-42AF-B8CF-AEA47544FA73}" type="pres">
      <dgm:prSet presAssocID="{09783CC5-59D0-4CDA-BAFB-97CA342401D1}" presName="sibTransNodeCircle" presStyleLbl="alignNode1" presStyleIdx="10" presStyleCnt="12">
        <dgm:presLayoutVars>
          <dgm:chMax val="0"/>
          <dgm:bulletEnabled/>
        </dgm:presLayoutVars>
      </dgm:prSet>
      <dgm:spPr/>
    </dgm:pt>
    <dgm:pt modelId="{B2E5F115-395C-498F-B419-3F86DF091280}" type="pres">
      <dgm:prSet presAssocID="{8A42D15D-EF9E-4109-8511-BB2F71A45DBE}" presName="bottomLine" presStyleLbl="alignNode1" presStyleIdx="11" presStyleCnt="12">
        <dgm:presLayoutVars/>
      </dgm:prSet>
      <dgm:spPr/>
    </dgm:pt>
    <dgm:pt modelId="{EF6672CC-4937-4231-AF6D-89615ED52A6A}" type="pres">
      <dgm:prSet presAssocID="{8A42D15D-EF9E-4109-8511-BB2F71A45DBE}" presName="nodeText" presStyleLbl="bgAccFollowNode1" presStyleIdx="5" presStyleCnt="6">
        <dgm:presLayoutVars>
          <dgm:bulletEnabled val="1"/>
        </dgm:presLayoutVars>
      </dgm:prSet>
      <dgm:spPr/>
    </dgm:pt>
  </dgm:ptLst>
  <dgm:cxnLst>
    <dgm:cxn modelId="{39F58417-0906-4FAF-9CCE-FAFD4B598C9D}" srcId="{436EF907-22F0-4F76-A6C1-7F76F52439B6}" destId="{DBE25599-D1CD-4E88-B155-0F18DCA460A0}" srcOrd="3" destOrd="0" parTransId="{BA5D6B48-49E7-4F99-A0DE-4E4C03A61BE9}" sibTransId="{C239EEFE-D9ED-4F3E-A9B2-B00B02B382BB}"/>
    <dgm:cxn modelId="{BDD44B2E-1FBD-4908-8F3A-D34ED08AD86A}" type="presOf" srcId="{0EAC9498-04B1-4D07-8DE8-BFA11682AA48}" destId="{CD6E2C7B-CE48-4BA9-AE8A-C07FEB17E5CD}" srcOrd="1" destOrd="0" presId="urn:microsoft.com/office/officeart/2016/7/layout/BasicLinearProcessNumbered"/>
    <dgm:cxn modelId="{CA048D39-23B7-4AFF-BC23-E97B9C46ACEC}" type="presOf" srcId="{8A42D15D-EF9E-4109-8511-BB2F71A45DBE}" destId="{EF6672CC-4937-4231-AF6D-89615ED52A6A}" srcOrd="1" destOrd="0" presId="urn:microsoft.com/office/officeart/2016/7/layout/BasicLinearProcessNumbered"/>
    <dgm:cxn modelId="{4C45383B-603A-4958-AC51-5B6A4D531ED0}" type="presOf" srcId="{386870A4-BBC2-4FFA-9169-FDF337744A06}" destId="{8C0B3D46-86FF-4326-8708-0D87F6304409}" srcOrd="0" destOrd="0" presId="urn:microsoft.com/office/officeart/2016/7/layout/BasicLinearProcessNumbered"/>
    <dgm:cxn modelId="{4DF8653B-06CE-4BFA-A236-EC19CBB8C263}" srcId="{436EF907-22F0-4F76-A6C1-7F76F52439B6}" destId="{CE8F80BD-32E3-45DD-AC65-751D443BF8DF}" srcOrd="1" destOrd="0" parTransId="{E1ADD2AC-3C7F-4A1D-B265-EB2EF4C4B62B}" sibTransId="{6701F8AE-95CC-437E-96F1-9E2225848991}"/>
    <dgm:cxn modelId="{FDB9AD41-92D6-494F-9D95-C075C014CD8F}" type="presOf" srcId="{09783CC5-59D0-4CDA-BAFB-97CA342401D1}" destId="{5CD4B256-5A9F-42AF-B8CF-AEA47544FA73}" srcOrd="0" destOrd="0" presId="urn:microsoft.com/office/officeart/2016/7/layout/BasicLinearProcessNumbered"/>
    <dgm:cxn modelId="{0C772845-D0AB-4DA9-B541-6AAB5A8B9953}" type="presOf" srcId="{436EF907-22F0-4F76-A6C1-7F76F52439B6}" destId="{DD1AACEE-BB02-45D4-BF57-7A95AF908BE3}" srcOrd="0" destOrd="0" presId="urn:microsoft.com/office/officeart/2016/7/layout/BasicLinearProcessNumbered"/>
    <dgm:cxn modelId="{B2BD5745-2F42-4FC7-9117-6FD90EEE71B0}" type="presOf" srcId="{159CC9E7-2A4D-4039-93A6-2D0B2F446055}" destId="{66039047-271D-4742-9E7B-8C9DB707B3E5}" srcOrd="1" destOrd="0" presId="urn:microsoft.com/office/officeart/2016/7/layout/BasicLinearProcessNumbered"/>
    <dgm:cxn modelId="{AA122949-E928-489B-BD1D-A3C734A6A9EC}" type="presOf" srcId="{C239EEFE-D9ED-4F3E-A9B2-B00B02B382BB}" destId="{5FE95908-715F-4F65-BE93-3700A4CAAB99}" srcOrd="0" destOrd="0" presId="urn:microsoft.com/office/officeart/2016/7/layout/BasicLinearProcessNumbered"/>
    <dgm:cxn modelId="{A851384E-B476-42F3-979A-1A3225697CB9}" type="presOf" srcId="{8A42D15D-EF9E-4109-8511-BB2F71A45DBE}" destId="{BC235F86-4560-44E1-BC59-EC12AB223054}" srcOrd="0" destOrd="0" presId="urn:microsoft.com/office/officeart/2016/7/layout/BasicLinearProcessNumbered"/>
    <dgm:cxn modelId="{CBE5C870-32CE-4361-AE2E-BB79AA8DFC3B}" type="presOf" srcId="{454C4102-2BD0-448E-87A3-E95B477D2BF9}" destId="{D1FFC738-7B73-4A12-AFF2-97D1B5D8F181}" srcOrd="0" destOrd="0" presId="urn:microsoft.com/office/officeart/2016/7/layout/BasicLinearProcessNumbered"/>
    <dgm:cxn modelId="{D423F470-5490-48E0-8502-CEDCFE698EF4}" srcId="{436EF907-22F0-4F76-A6C1-7F76F52439B6}" destId="{8A42D15D-EF9E-4109-8511-BB2F71A45DBE}" srcOrd="5" destOrd="0" parTransId="{6FBDBCF4-76E7-4828-8010-2D0CB8504AD8}" sibTransId="{09783CC5-59D0-4CDA-BAFB-97CA342401D1}"/>
    <dgm:cxn modelId="{1F0D8776-F678-4324-B03F-DA578D1E4281}" type="presOf" srcId="{D96D66EA-56A5-4E84-A631-EA6FFFE7EB09}" destId="{4603A147-EF32-41B3-941D-B6E7849301CF}" srcOrd="0" destOrd="0" presId="urn:microsoft.com/office/officeart/2016/7/layout/BasicLinearProcessNumbered"/>
    <dgm:cxn modelId="{2A8CCF56-7C5B-441B-B4D6-9060EE56A76E}" type="presOf" srcId="{0EAC9498-04B1-4D07-8DE8-BFA11682AA48}" destId="{24501619-3D34-4D52-8E5D-48282C0FDF8D}" srcOrd="0" destOrd="0" presId="urn:microsoft.com/office/officeart/2016/7/layout/BasicLinearProcessNumbered"/>
    <dgm:cxn modelId="{56E42C59-A227-48AD-A4E4-58BB4F73B82F}" type="presOf" srcId="{B5E18EBB-5672-4EB0-AD96-AA2ED779F5D0}" destId="{A7C3D9A6-AED2-4306-92EE-3800AAC2A75C}" srcOrd="1" destOrd="0" presId="urn:microsoft.com/office/officeart/2016/7/layout/BasicLinearProcessNumbered"/>
    <dgm:cxn modelId="{999F3587-20CE-4FE2-9BC2-F1EE1480FE22}" type="presOf" srcId="{B5E18EBB-5672-4EB0-AD96-AA2ED779F5D0}" destId="{803B8838-1565-4FDB-9727-7A76DE51C989}" srcOrd="0" destOrd="0" presId="urn:microsoft.com/office/officeart/2016/7/layout/BasicLinearProcessNumbered"/>
    <dgm:cxn modelId="{C92E78A6-C1E2-4799-AA14-EB93780E3605}" srcId="{436EF907-22F0-4F76-A6C1-7F76F52439B6}" destId="{0EAC9498-04B1-4D07-8DE8-BFA11682AA48}" srcOrd="4" destOrd="0" parTransId="{2FADF0CA-D865-414A-BB36-1B8DBAC61E00}" sibTransId="{454C4102-2BD0-448E-87A3-E95B477D2BF9}"/>
    <dgm:cxn modelId="{9BC006A9-8B8E-4448-86AA-D8BAF891CBC6}" type="presOf" srcId="{159CC9E7-2A4D-4039-93A6-2D0B2F446055}" destId="{4302A2FF-1812-40FE-886C-EE9011C6FBBD}" srcOrd="0" destOrd="0" presId="urn:microsoft.com/office/officeart/2016/7/layout/BasicLinearProcessNumbered"/>
    <dgm:cxn modelId="{A05C07BC-1F53-40F1-8C8B-2997677FE812}" srcId="{436EF907-22F0-4F76-A6C1-7F76F52439B6}" destId="{B5E18EBB-5672-4EB0-AD96-AA2ED779F5D0}" srcOrd="0" destOrd="0" parTransId="{C19FC84E-6E99-47A5-A9FA-D3C63699373E}" sibTransId="{386870A4-BBC2-4FFA-9169-FDF337744A06}"/>
    <dgm:cxn modelId="{D71A77C5-5FFA-4079-BC59-422364E3EAE8}" type="presOf" srcId="{CE8F80BD-32E3-45DD-AC65-751D443BF8DF}" destId="{E53B1980-A309-4EA8-96AB-1D45B1391BE4}" srcOrd="1" destOrd="0" presId="urn:microsoft.com/office/officeart/2016/7/layout/BasicLinearProcessNumbered"/>
    <dgm:cxn modelId="{37E8C0CE-102B-4814-BCDC-A75B5D69D005}" type="presOf" srcId="{CE8F80BD-32E3-45DD-AC65-751D443BF8DF}" destId="{BC59BDD5-7225-4FB0-B177-DF9BE9C187E0}" srcOrd="0" destOrd="0" presId="urn:microsoft.com/office/officeart/2016/7/layout/BasicLinearProcessNumbered"/>
    <dgm:cxn modelId="{229AEAD8-B114-4F7E-A44D-2FDA3B7F6964}" srcId="{436EF907-22F0-4F76-A6C1-7F76F52439B6}" destId="{159CC9E7-2A4D-4039-93A6-2D0B2F446055}" srcOrd="2" destOrd="0" parTransId="{6E00433F-2145-466A-9FEE-9DB947BEE2D7}" sibTransId="{D96D66EA-56A5-4E84-A631-EA6FFFE7EB09}"/>
    <dgm:cxn modelId="{312E12F5-A10C-453E-89C0-DBAF889E13D8}" type="presOf" srcId="{DBE25599-D1CD-4E88-B155-0F18DCA460A0}" destId="{33C71F10-CE33-440C-A370-ED11CD36D074}" srcOrd="1" destOrd="0" presId="urn:microsoft.com/office/officeart/2016/7/layout/BasicLinearProcessNumbered"/>
    <dgm:cxn modelId="{B37C94FB-A769-47A4-8184-98FD6BAC83B2}" type="presOf" srcId="{6701F8AE-95CC-437E-96F1-9E2225848991}" destId="{44944C50-EC86-46BE-A179-57FA75792751}" srcOrd="0" destOrd="0" presId="urn:microsoft.com/office/officeart/2016/7/layout/BasicLinearProcessNumbered"/>
    <dgm:cxn modelId="{3D5B5FFD-9E3B-46B4-A6B6-B7A3887ED790}" type="presOf" srcId="{DBE25599-D1CD-4E88-B155-0F18DCA460A0}" destId="{D183004C-050A-421B-91E0-542BCF345066}" srcOrd="0" destOrd="0" presId="urn:microsoft.com/office/officeart/2016/7/layout/BasicLinearProcessNumbered"/>
    <dgm:cxn modelId="{A57DF5FF-B087-4CE5-91A7-F5D711AD71FE}" type="presParOf" srcId="{DD1AACEE-BB02-45D4-BF57-7A95AF908BE3}" destId="{4C4C31B7-B4B0-4EE1-9EB3-72B492501A60}" srcOrd="0" destOrd="0" presId="urn:microsoft.com/office/officeart/2016/7/layout/BasicLinearProcessNumbered"/>
    <dgm:cxn modelId="{48DC78F2-3B95-4644-8300-0F952659B848}" type="presParOf" srcId="{4C4C31B7-B4B0-4EE1-9EB3-72B492501A60}" destId="{803B8838-1565-4FDB-9727-7A76DE51C989}" srcOrd="0" destOrd="0" presId="urn:microsoft.com/office/officeart/2016/7/layout/BasicLinearProcessNumbered"/>
    <dgm:cxn modelId="{CE708F62-0B1D-45A9-B59D-2799E7E150AA}" type="presParOf" srcId="{4C4C31B7-B4B0-4EE1-9EB3-72B492501A60}" destId="{8C0B3D46-86FF-4326-8708-0D87F6304409}" srcOrd="1" destOrd="0" presId="urn:microsoft.com/office/officeart/2016/7/layout/BasicLinearProcessNumbered"/>
    <dgm:cxn modelId="{193DC7A4-BB38-4981-A2C0-B208CF4B4C87}" type="presParOf" srcId="{4C4C31B7-B4B0-4EE1-9EB3-72B492501A60}" destId="{76DB49C7-4D38-449F-B8C2-8B00310B2EB6}" srcOrd="2" destOrd="0" presId="urn:microsoft.com/office/officeart/2016/7/layout/BasicLinearProcessNumbered"/>
    <dgm:cxn modelId="{13EE3DE4-0CDA-48E8-B229-FEE1177A40BB}" type="presParOf" srcId="{4C4C31B7-B4B0-4EE1-9EB3-72B492501A60}" destId="{A7C3D9A6-AED2-4306-92EE-3800AAC2A75C}" srcOrd="3" destOrd="0" presId="urn:microsoft.com/office/officeart/2016/7/layout/BasicLinearProcessNumbered"/>
    <dgm:cxn modelId="{B455BE6D-8EA3-4789-87E6-09601DAB3C35}" type="presParOf" srcId="{DD1AACEE-BB02-45D4-BF57-7A95AF908BE3}" destId="{DF5D5883-9BEB-4F63-BFAD-104E4BBF8BB2}" srcOrd="1" destOrd="0" presId="urn:microsoft.com/office/officeart/2016/7/layout/BasicLinearProcessNumbered"/>
    <dgm:cxn modelId="{692B057D-0B0F-49CC-8B74-8ACBE36FEDA4}" type="presParOf" srcId="{DD1AACEE-BB02-45D4-BF57-7A95AF908BE3}" destId="{2BD45724-B910-4F32-80F8-F4D629A137FF}" srcOrd="2" destOrd="0" presId="urn:microsoft.com/office/officeart/2016/7/layout/BasicLinearProcessNumbered"/>
    <dgm:cxn modelId="{23EB8274-EBD8-4B7D-A9EC-3A4F3E545C31}" type="presParOf" srcId="{2BD45724-B910-4F32-80F8-F4D629A137FF}" destId="{BC59BDD5-7225-4FB0-B177-DF9BE9C187E0}" srcOrd="0" destOrd="0" presId="urn:microsoft.com/office/officeart/2016/7/layout/BasicLinearProcessNumbered"/>
    <dgm:cxn modelId="{1E9A1E60-9CD7-41E2-90C4-DBEB5E15417F}" type="presParOf" srcId="{2BD45724-B910-4F32-80F8-F4D629A137FF}" destId="{44944C50-EC86-46BE-A179-57FA75792751}" srcOrd="1" destOrd="0" presId="urn:microsoft.com/office/officeart/2016/7/layout/BasicLinearProcessNumbered"/>
    <dgm:cxn modelId="{2AF1CC85-53AD-4584-B9B8-9A0967DDB5BF}" type="presParOf" srcId="{2BD45724-B910-4F32-80F8-F4D629A137FF}" destId="{6D6567F0-F64D-400B-A8DF-FC0928643966}" srcOrd="2" destOrd="0" presId="urn:microsoft.com/office/officeart/2016/7/layout/BasicLinearProcessNumbered"/>
    <dgm:cxn modelId="{0CA516D7-A6BC-4F74-A13C-D4D667498677}" type="presParOf" srcId="{2BD45724-B910-4F32-80F8-F4D629A137FF}" destId="{E53B1980-A309-4EA8-96AB-1D45B1391BE4}" srcOrd="3" destOrd="0" presId="urn:microsoft.com/office/officeart/2016/7/layout/BasicLinearProcessNumbered"/>
    <dgm:cxn modelId="{8DDE2BD3-4087-4A55-8C36-6544CF03C61D}" type="presParOf" srcId="{DD1AACEE-BB02-45D4-BF57-7A95AF908BE3}" destId="{D97EE107-6672-4195-8872-95065DFED82D}" srcOrd="3" destOrd="0" presId="urn:microsoft.com/office/officeart/2016/7/layout/BasicLinearProcessNumbered"/>
    <dgm:cxn modelId="{96A64454-85C7-409A-AB21-59DC95071DD3}" type="presParOf" srcId="{DD1AACEE-BB02-45D4-BF57-7A95AF908BE3}" destId="{53019C82-8AF9-4E04-BF0A-69DB308AB957}" srcOrd="4" destOrd="0" presId="urn:microsoft.com/office/officeart/2016/7/layout/BasicLinearProcessNumbered"/>
    <dgm:cxn modelId="{A0B7B18C-F23C-4B49-A6A9-D1995FB98317}" type="presParOf" srcId="{53019C82-8AF9-4E04-BF0A-69DB308AB957}" destId="{4302A2FF-1812-40FE-886C-EE9011C6FBBD}" srcOrd="0" destOrd="0" presId="urn:microsoft.com/office/officeart/2016/7/layout/BasicLinearProcessNumbered"/>
    <dgm:cxn modelId="{33847057-8DDF-44B5-890B-58CA0EEBCDB2}" type="presParOf" srcId="{53019C82-8AF9-4E04-BF0A-69DB308AB957}" destId="{4603A147-EF32-41B3-941D-B6E7849301CF}" srcOrd="1" destOrd="0" presId="urn:microsoft.com/office/officeart/2016/7/layout/BasicLinearProcessNumbered"/>
    <dgm:cxn modelId="{13BAA0EB-2267-4A85-90F5-871EA4F1DE33}" type="presParOf" srcId="{53019C82-8AF9-4E04-BF0A-69DB308AB957}" destId="{82DEAC5D-E240-4F03-9639-D81FA32057DD}" srcOrd="2" destOrd="0" presId="urn:microsoft.com/office/officeart/2016/7/layout/BasicLinearProcessNumbered"/>
    <dgm:cxn modelId="{8363E7A6-ABFD-4E98-BE77-EEF7B9196B92}" type="presParOf" srcId="{53019C82-8AF9-4E04-BF0A-69DB308AB957}" destId="{66039047-271D-4742-9E7B-8C9DB707B3E5}" srcOrd="3" destOrd="0" presId="urn:microsoft.com/office/officeart/2016/7/layout/BasicLinearProcessNumbered"/>
    <dgm:cxn modelId="{3B4C73EE-C72F-4F2D-B22F-8A5C065EC3D7}" type="presParOf" srcId="{DD1AACEE-BB02-45D4-BF57-7A95AF908BE3}" destId="{F3FB9AAA-C6D1-4A3A-A250-84A2422DD8E8}" srcOrd="5" destOrd="0" presId="urn:microsoft.com/office/officeart/2016/7/layout/BasicLinearProcessNumbered"/>
    <dgm:cxn modelId="{7EDCC867-C870-42EE-8E26-6D4E332CCF1A}" type="presParOf" srcId="{DD1AACEE-BB02-45D4-BF57-7A95AF908BE3}" destId="{4A283B03-1A55-4EDF-931E-4E45AB98B155}" srcOrd="6" destOrd="0" presId="urn:microsoft.com/office/officeart/2016/7/layout/BasicLinearProcessNumbered"/>
    <dgm:cxn modelId="{56953AA5-6165-44AA-937B-1582D6388800}" type="presParOf" srcId="{4A283B03-1A55-4EDF-931E-4E45AB98B155}" destId="{D183004C-050A-421B-91E0-542BCF345066}" srcOrd="0" destOrd="0" presId="urn:microsoft.com/office/officeart/2016/7/layout/BasicLinearProcessNumbered"/>
    <dgm:cxn modelId="{192B98B2-1065-4119-9322-BDE7951798D6}" type="presParOf" srcId="{4A283B03-1A55-4EDF-931E-4E45AB98B155}" destId="{5FE95908-715F-4F65-BE93-3700A4CAAB99}" srcOrd="1" destOrd="0" presId="urn:microsoft.com/office/officeart/2016/7/layout/BasicLinearProcessNumbered"/>
    <dgm:cxn modelId="{CEC3840A-9BC6-41BC-8814-A51C4D01CFF7}" type="presParOf" srcId="{4A283B03-1A55-4EDF-931E-4E45AB98B155}" destId="{B87ED0ED-061D-46AE-A24C-03B337606BBE}" srcOrd="2" destOrd="0" presId="urn:microsoft.com/office/officeart/2016/7/layout/BasicLinearProcessNumbered"/>
    <dgm:cxn modelId="{13A4C8D5-A44A-4E3C-93C7-8B1B8B778E52}" type="presParOf" srcId="{4A283B03-1A55-4EDF-931E-4E45AB98B155}" destId="{33C71F10-CE33-440C-A370-ED11CD36D074}" srcOrd="3" destOrd="0" presId="urn:microsoft.com/office/officeart/2016/7/layout/BasicLinearProcessNumbered"/>
    <dgm:cxn modelId="{8AFBA99C-7C66-4574-8D9C-E227E711E06E}" type="presParOf" srcId="{DD1AACEE-BB02-45D4-BF57-7A95AF908BE3}" destId="{FFFB36FF-4D78-40D0-918E-C0291E395E2A}" srcOrd="7" destOrd="0" presId="urn:microsoft.com/office/officeart/2016/7/layout/BasicLinearProcessNumbered"/>
    <dgm:cxn modelId="{78D21C63-FAC7-466D-8EF1-C1D15B6743EA}" type="presParOf" srcId="{DD1AACEE-BB02-45D4-BF57-7A95AF908BE3}" destId="{BD564F65-6CFD-4DCD-9CB3-8D74DC91BDF7}" srcOrd="8" destOrd="0" presId="urn:microsoft.com/office/officeart/2016/7/layout/BasicLinearProcessNumbered"/>
    <dgm:cxn modelId="{D2F7496F-7F90-44D0-BA8E-85DB4F055204}" type="presParOf" srcId="{BD564F65-6CFD-4DCD-9CB3-8D74DC91BDF7}" destId="{24501619-3D34-4D52-8E5D-48282C0FDF8D}" srcOrd="0" destOrd="0" presId="urn:microsoft.com/office/officeart/2016/7/layout/BasicLinearProcessNumbered"/>
    <dgm:cxn modelId="{03E25425-E213-4200-B5BD-5DC881E8EC61}" type="presParOf" srcId="{BD564F65-6CFD-4DCD-9CB3-8D74DC91BDF7}" destId="{D1FFC738-7B73-4A12-AFF2-97D1B5D8F181}" srcOrd="1" destOrd="0" presId="urn:microsoft.com/office/officeart/2016/7/layout/BasicLinearProcessNumbered"/>
    <dgm:cxn modelId="{471F3683-157E-462E-9025-DDFB7BFFBD67}" type="presParOf" srcId="{BD564F65-6CFD-4DCD-9CB3-8D74DC91BDF7}" destId="{4F530E92-9251-4BF1-9F1A-83E70514F024}" srcOrd="2" destOrd="0" presId="urn:microsoft.com/office/officeart/2016/7/layout/BasicLinearProcessNumbered"/>
    <dgm:cxn modelId="{13D45693-0131-4E96-B5AD-9DEFF50F9F3C}" type="presParOf" srcId="{BD564F65-6CFD-4DCD-9CB3-8D74DC91BDF7}" destId="{CD6E2C7B-CE48-4BA9-AE8A-C07FEB17E5CD}" srcOrd="3" destOrd="0" presId="urn:microsoft.com/office/officeart/2016/7/layout/BasicLinearProcessNumbered"/>
    <dgm:cxn modelId="{920CCD89-F8D8-4E31-BE5C-2B85C642C9D0}" type="presParOf" srcId="{DD1AACEE-BB02-45D4-BF57-7A95AF908BE3}" destId="{3AB3E4D1-D7A3-4046-B667-4A6A125143DD}" srcOrd="9" destOrd="0" presId="urn:microsoft.com/office/officeart/2016/7/layout/BasicLinearProcessNumbered"/>
    <dgm:cxn modelId="{B03A1830-F67E-453E-B8BE-C5DCAE79F533}" type="presParOf" srcId="{DD1AACEE-BB02-45D4-BF57-7A95AF908BE3}" destId="{64532D92-194E-439C-9F50-D210941B8BB9}" srcOrd="10" destOrd="0" presId="urn:microsoft.com/office/officeart/2016/7/layout/BasicLinearProcessNumbered"/>
    <dgm:cxn modelId="{3BDE42C2-827A-4035-9B8A-15F71FF04F27}" type="presParOf" srcId="{64532D92-194E-439C-9F50-D210941B8BB9}" destId="{BC235F86-4560-44E1-BC59-EC12AB223054}" srcOrd="0" destOrd="0" presId="urn:microsoft.com/office/officeart/2016/7/layout/BasicLinearProcessNumbered"/>
    <dgm:cxn modelId="{E81D8BCB-DA23-45BB-BA38-748416CCDCDC}" type="presParOf" srcId="{64532D92-194E-439C-9F50-D210941B8BB9}" destId="{5CD4B256-5A9F-42AF-B8CF-AEA47544FA73}" srcOrd="1" destOrd="0" presId="urn:microsoft.com/office/officeart/2016/7/layout/BasicLinearProcessNumbered"/>
    <dgm:cxn modelId="{0C80909C-C4E3-4D35-88D7-D8FD40F971F3}" type="presParOf" srcId="{64532D92-194E-439C-9F50-D210941B8BB9}" destId="{B2E5F115-395C-498F-B419-3F86DF091280}" srcOrd="2" destOrd="0" presId="urn:microsoft.com/office/officeart/2016/7/layout/BasicLinearProcessNumbered"/>
    <dgm:cxn modelId="{B10A7966-69C3-4DD4-A75A-9C365FDDC6CF}" type="presParOf" srcId="{64532D92-194E-439C-9F50-D210941B8BB9}" destId="{EF6672CC-4937-4231-AF6D-89615ED52A6A}" srcOrd="3" destOrd="0" presId="urn:microsoft.com/office/officeart/2016/7/layout/BasicLinearProcessNumbered"/>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4F277E4-CFE1-46BA-8800-E668544F07D9}" type="doc">
      <dgm:prSet loTypeId="urn:microsoft.com/office/officeart/2005/8/layout/vProcess5" loCatId="process" qsTypeId="urn:microsoft.com/office/officeart/2005/8/quickstyle/simple1" qsCatId="simple" csTypeId="urn:microsoft.com/office/officeart/2005/8/colors/colorful1" csCatId="colorful" phldr="1"/>
      <dgm:spPr/>
      <dgm:t>
        <a:bodyPr/>
        <a:lstStyle/>
        <a:p>
          <a:endParaRPr lang="en-US"/>
        </a:p>
      </dgm:t>
    </dgm:pt>
    <dgm:pt modelId="{01735586-5A21-4617-BDE4-CA35555A2F86}">
      <dgm:prSet/>
      <dgm:spPr/>
      <dgm:t>
        <a:bodyPr/>
        <a:lstStyle/>
        <a:p>
          <a:r>
            <a:rPr lang="en-GB" dirty="0"/>
            <a:t>At school/university -to ask and contribute on mine and others learning outcome</a:t>
          </a:r>
          <a:endParaRPr lang="en-US" dirty="0"/>
        </a:p>
      </dgm:t>
    </dgm:pt>
    <dgm:pt modelId="{2DD74D24-10E5-4753-B6C3-DDD9DD5AE391}" type="parTrans" cxnId="{4723EECA-2B6B-4996-88E4-B513A2CDD195}">
      <dgm:prSet/>
      <dgm:spPr/>
      <dgm:t>
        <a:bodyPr/>
        <a:lstStyle/>
        <a:p>
          <a:endParaRPr lang="en-US"/>
        </a:p>
      </dgm:t>
    </dgm:pt>
    <dgm:pt modelId="{55E14A3E-9A80-4B3E-BEC7-D2613CDC423C}" type="sibTrans" cxnId="{4723EECA-2B6B-4996-88E4-B513A2CDD195}">
      <dgm:prSet/>
      <dgm:spPr/>
      <dgm:t>
        <a:bodyPr/>
        <a:lstStyle/>
        <a:p>
          <a:endParaRPr lang="en-US"/>
        </a:p>
      </dgm:t>
    </dgm:pt>
    <dgm:pt modelId="{3F044DF1-A713-4C0A-B8F0-84DB2BC4E3B5}">
      <dgm:prSet/>
      <dgm:spPr/>
      <dgm:t>
        <a:bodyPr/>
        <a:lstStyle/>
        <a:p>
          <a:r>
            <a:rPr lang="en-GB" dirty="0"/>
            <a:t>At work - to contribute on certain goals</a:t>
          </a:r>
          <a:endParaRPr lang="en-US" dirty="0"/>
        </a:p>
      </dgm:t>
    </dgm:pt>
    <dgm:pt modelId="{4551D913-F25A-42B0-811A-F035F7E438FD}" type="parTrans" cxnId="{41D49DA3-BC0E-4F4A-AACB-19BCF68ABC38}">
      <dgm:prSet/>
      <dgm:spPr/>
      <dgm:t>
        <a:bodyPr/>
        <a:lstStyle/>
        <a:p>
          <a:endParaRPr lang="en-US"/>
        </a:p>
      </dgm:t>
    </dgm:pt>
    <dgm:pt modelId="{777F0EB6-6B9C-4EB0-A5FE-58FB0BEDAD8A}" type="sibTrans" cxnId="{41D49DA3-BC0E-4F4A-AACB-19BCF68ABC38}">
      <dgm:prSet/>
      <dgm:spPr/>
      <dgm:t>
        <a:bodyPr/>
        <a:lstStyle/>
        <a:p>
          <a:endParaRPr lang="en-US"/>
        </a:p>
      </dgm:t>
    </dgm:pt>
    <dgm:pt modelId="{D3C50405-0C78-494E-B7FA-3F997FE621B8}">
      <dgm:prSet/>
      <dgm:spPr/>
      <dgm:t>
        <a:bodyPr/>
        <a:lstStyle/>
        <a:p>
          <a:r>
            <a:rPr lang="en-GB" dirty="0"/>
            <a:t>At home - to arrange myself and family social activities and other tasks</a:t>
          </a:r>
          <a:endParaRPr lang="en-US" dirty="0"/>
        </a:p>
      </dgm:t>
    </dgm:pt>
    <dgm:pt modelId="{87D8A3E3-4826-42C8-833D-1240F0688E16}" type="parTrans" cxnId="{3D9EB870-FC76-42D0-8994-BDB824A3A25A}">
      <dgm:prSet/>
      <dgm:spPr/>
      <dgm:t>
        <a:bodyPr/>
        <a:lstStyle/>
        <a:p>
          <a:endParaRPr lang="en-US"/>
        </a:p>
      </dgm:t>
    </dgm:pt>
    <dgm:pt modelId="{1C3534F4-6FA8-44B3-A408-EE7D63BF05E7}" type="sibTrans" cxnId="{3D9EB870-FC76-42D0-8994-BDB824A3A25A}">
      <dgm:prSet/>
      <dgm:spPr/>
      <dgm:t>
        <a:bodyPr/>
        <a:lstStyle/>
        <a:p>
          <a:endParaRPr lang="en-US"/>
        </a:p>
      </dgm:t>
    </dgm:pt>
    <dgm:pt modelId="{1388D79C-B3E1-4E5E-81A6-200C2593F482}">
      <dgm:prSet/>
      <dgm:spPr/>
      <dgm:t>
        <a:bodyPr/>
        <a:lstStyle/>
        <a:p>
          <a:r>
            <a:rPr lang="en-GB" dirty="0"/>
            <a:t>Shopping - to make a better choice on what to buy</a:t>
          </a:r>
          <a:endParaRPr lang="en-US" dirty="0"/>
        </a:p>
      </dgm:t>
    </dgm:pt>
    <dgm:pt modelId="{87B3C00E-4779-41E7-9072-D9443730F585}" type="parTrans" cxnId="{FA578C63-CA7E-4839-91B0-6B997D17452B}">
      <dgm:prSet/>
      <dgm:spPr/>
      <dgm:t>
        <a:bodyPr/>
        <a:lstStyle/>
        <a:p>
          <a:endParaRPr lang="en-US"/>
        </a:p>
      </dgm:t>
    </dgm:pt>
    <dgm:pt modelId="{25DFC2BF-F1A7-4F4C-B1C3-1EA2A52CE818}" type="sibTrans" cxnId="{FA578C63-CA7E-4839-91B0-6B997D17452B}">
      <dgm:prSet/>
      <dgm:spPr/>
      <dgm:t>
        <a:bodyPr/>
        <a:lstStyle/>
        <a:p>
          <a:endParaRPr lang="en-US"/>
        </a:p>
      </dgm:t>
    </dgm:pt>
    <dgm:pt modelId="{7B38ACDE-8FBB-471D-9841-E1B37B9CCF8F}">
      <dgm:prSet/>
      <dgm:spPr/>
      <dgm:t>
        <a:bodyPr/>
        <a:lstStyle/>
        <a:p>
          <a:r>
            <a:rPr lang="en-GB" dirty="0"/>
            <a:t>Personal growth and development – for my health and wealth/education</a:t>
          </a:r>
          <a:endParaRPr lang="en-US" dirty="0"/>
        </a:p>
      </dgm:t>
    </dgm:pt>
    <dgm:pt modelId="{722C16A8-36B9-4010-9AA5-EAA324675843}" type="parTrans" cxnId="{1A1C260A-2BEE-4D0C-8CBE-8F591EA5156E}">
      <dgm:prSet/>
      <dgm:spPr/>
      <dgm:t>
        <a:bodyPr/>
        <a:lstStyle/>
        <a:p>
          <a:endParaRPr lang="en-US"/>
        </a:p>
      </dgm:t>
    </dgm:pt>
    <dgm:pt modelId="{42515154-D18A-4500-9A71-72D1D5F014A7}" type="sibTrans" cxnId="{1A1C260A-2BEE-4D0C-8CBE-8F591EA5156E}">
      <dgm:prSet/>
      <dgm:spPr/>
      <dgm:t>
        <a:bodyPr/>
        <a:lstStyle/>
        <a:p>
          <a:endParaRPr lang="en-US"/>
        </a:p>
      </dgm:t>
    </dgm:pt>
    <dgm:pt modelId="{4D98EEBD-B0C0-4DCB-9986-EC669D298620}" type="pres">
      <dgm:prSet presAssocID="{34F277E4-CFE1-46BA-8800-E668544F07D9}" presName="outerComposite" presStyleCnt="0">
        <dgm:presLayoutVars>
          <dgm:chMax val="5"/>
          <dgm:dir/>
          <dgm:resizeHandles val="exact"/>
        </dgm:presLayoutVars>
      </dgm:prSet>
      <dgm:spPr/>
    </dgm:pt>
    <dgm:pt modelId="{0EA20259-636F-41F6-872E-6328B5C63669}" type="pres">
      <dgm:prSet presAssocID="{34F277E4-CFE1-46BA-8800-E668544F07D9}" presName="dummyMaxCanvas" presStyleCnt="0">
        <dgm:presLayoutVars/>
      </dgm:prSet>
      <dgm:spPr/>
    </dgm:pt>
    <dgm:pt modelId="{01D7AA5A-CDE3-40D3-88A3-CA1D6522F280}" type="pres">
      <dgm:prSet presAssocID="{34F277E4-CFE1-46BA-8800-E668544F07D9}" presName="FiveNodes_1" presStyleLbl="node1" presStyleIdx="0" presStyleCnt="5">
        <dgm:presLayoutVars>
          <dgm:bulletEnabled val="1"/>
        </dgm:presLayoutVars>
      </dgm:prSet>
      <dgm:spPr/>
    </dgm:pt>
    <dgm:pt modelId="{0FEA9626-53F5-4319-B0E7-4AC88E3E10C3}" type="pres">
      <dgm:prSet presAssocID="{34F277E4-CFE1-46BA-8800-E668544F07D9}" presName="FiveNodes_2" presStyleLbl="node1" presStyleIdx="1" presStyleCnt="5">
        <dgm:presLayoutVars>
          <dgm:bulletEnabled val="1"/>
        </dgm:presLayoutVars>
      </dgm:prSet>
      <dgm:spPr/>
    </dgm:pt>
    <dgm:pt modelId="{0633269E-617E-48F3-9784-F28B996C43CE}" type="pres">
      <dgm:prSet presAssocID="{34F277E4-CFE1-46BA-8800-E668544F07D9}" presName="FiveNodes_3" presStyleLbl="node1" presStyleIdx="2" presStyleCnt="5">
        <dgm:presLayoutVars>
          <dgm:bulletEnabled val="1"/>
        </dgm:presLayoutVars>
      </dgm:prSet>
      <dgm:spPr/>
    </dgm:pt>
    <dgm:pt modelId="{07DF1A0C-3889-44D5-B85A-83B522E4EFEB}" type="pres">
      <dgm:prSet presAssocID="{34F277E4-CFE1-46BA-8800-E668544F07D9}" presName="FiveNodes_4" presStyleLbl="node1" presStyleIdx="3" presStyleCnt="5">
        <dgm:presLayoutVars>
          <dgm:bulletEnabled val="1"/>
        </dgm:presLayoutVars>
      </dgm:prSet>
      <dgm:spPr/>
    </dgm:pt>
    <dgm:pt modelId="{0143546F-84AD-4DAB-9CC6-D7A1547A056A}" type="pres">
      <dgm:prSet presAssocID="{34F277E4-CFE1-46BA-8800-E668544F07D9}" presName="FiveNodes_5" presStyleLbl="node1" presStyleIdx="4" presStyleCnt="5">
        <dgm:presLayoutVars>
          <dgm:bulletEnabled val="1"/>
        </dgm:presLayoutVars>
      </dgm:prSet>
      <dgm:spPr/>
    </dgm:pt>
    <dgm:pt modelId="{168B7AA8-0093-437F-8F14-DBB04C3ED090}" type="pres">
      <dgm:prSet presAssocID="{34F277E4-CFE1-46BA-8800-E668544F07D9}" presName="FiveConn_1-2" presStyleLbl="fgAccFollowNode1" presStyleIdx="0" presStyleCnt="4">
        <dgm:presLayoutVars>
          <dgm:bulletEnabled val="1"/>
        </dgm:presLayoutVars>
      </dgm:prSet>
      <dgm:spPr/>
    </dgm:pt>
    <dgm:pt modelId="{55FCF026-6E5E-438A-8BCC-F5DEEE8FB0B9}" type="pres">
      <dgm:prSet presAssocID="{34F277E4-CFE1-46BA-8800-E668544F07D9}" presName="FiveConn_2-3" presStyleLbl="fgAccFollowNode1" presStyleIdx="1" presStyleCnt="4">
        <dgm:presLayoutVars>
          <dgm:bulletEnabled val="1"/>
        </dgm:presLayoutVars>
      </dgm:prSet>
      <dgm:spPr/>
    </dgm:pt>
    <dgm:pt modelId="{B8A5749B-432A-4957-A131-A294DDCB1800}" type="pres">
      <dgm:prSet presAssocID="{34F277E4-CFE1-46BA-8800-E668544F07D9}" presName="FiveConn_3-4" presStyleLbl="fgAccFollowNode1" presStyleIdx="2" presStyleCnt="4">
        <dgm:presLayoutVars>
          <dgm:bulletEnabled val="1"/>
        </dgm:presLayoutVars>
      </dgm:prSet>
      <dgm:spPr/>
    </dgm:pt>
    <dgm:pt modelId="{A4E5C97F-470A-42DE-AED1-E7EFF096E13B}" type="pres">
      <dgm:prSet presAssocID="{34F277E4-CFE1-46BA-8800-E668544F07D9}" presName="FiveConn_4-5" presStyleLbl="fgAccFollowNode1" presStyleIdx="3" presStyleCnt="4">
        <dgm:presLayoutVars>
          <dgm:bulletEnabled val="1"/>
        </dgm:presLayoutVars>
      </dgm:prSet>
      <dgm:spPr/>
    </dgm:pt>
    <dgm:pt modelId="{8513DFF3-35E0-4449-87BE-DD085D96E8DA}" type="pres">
      <dgm:prSet presAssocID="{34F277E4-CFE1-46BA-8800-E668544F07D9}" presName="FiveNodes_1_text" presStyleLbl="node1" presStyleIdx="4" presStyleCnt="5">
        <dgm:presLayoutVars>
          <dgm:bulletEnabled val="1"/>
        </dgm:presLayoutVars>
      </dgm:prSet>
      <dgm:spPr/>
    </dgm:pt>
    <dgm:pt modelId="{3B2754FE-D736-4723-BA7B-326303344F45}" type="pres">
      <dgm:prSet presAssocID="{34F277E4-CFE1-46BA-8800-E668544F07D9}" presName="FiveNodes_2_text" presStyleLbl="node1" presStyleIdx="4" presStyleCnt="5">
        <dgm:presLayoutVars>
          <dgm:bulletEnabled val="1"/>
        </dgm:presLayoutVars>
      </dgm:prSet>
      <dgm:spPr/>
    </dgm:pt>
    <dgm:pt modelId="{E622C45E-F129-4C7B-BCEB-28CF966449C1}" type="pres">
      <dgm:prSet presAssocID="{34F277E4-CFE1-46BA-8800-E668544F07D9}" presName="FiveNodes_3_text" presStyleLbl="node1" presStyleIdx="4" presStyleCnt="5">
        <dgm:presLayoutVars>
          <dgm:bulletEnabled val="1"/>
        </dgm:presLayoutVars>
      </dgm:prSet>
      <dgm:spPr/>
    </dgm:pt>
    <dgm:pt modelId="{1CA83216-316F-43FB-8BBF-96F6829D5B08}" type="pres">
      <dgm:prSet presAssocID="{34F277E4-CFE1-46BA-8800-E668544F07D9}" presName="FiveNodes_4_text" presStyleLbl="node1" presStyleIdx="4" presStyleCnt="5">
        <dgm:presLayoutVars>
          <dgm:bulletEnabled val="1"/>
        </dgm:presLayoutVars>
      </dgm:prSet>
      <dgm:spPr/>
    </dgm:pt>
    <dgm:pt modelId="{55BB4A3D-BA2D-4E31-98CF-BB7DD8683A6D}" type="pres">
      <dgm:prSet presAssocID="{34F277E4-CFE1-46BA-8800-E668544F07D9}" presName="FiveNodes_5_text" presStyleLbl="node1" presStyleIdx="4" presStyleCnt="5">
        <dgm:presLayoutVars>
          <dgm:bulletEnabled val="1"/>
        </dgm:presLayoutVars>
      </dgm:prSet>
      <dgm:spPr/>
    </dgm:pt>
  </dgm:ptLst>
  <dgm:cxnLst>
    <dgm:cxn modelId="{E5C01606-C674-44A2-B482-4B572ECC689C}" type="presOf" srcId="{D3C50405-0C78-494E-B7FA-3F997FE621B8}" destId="{E622C45E-F129-4C7B-BCEB-28CF966449C1}" srcOrd="1" destOrd="0" presId="urn:microsoft.com/office/officeart/2005/8/layout/vProcess5"/>
    <dgm:cxn modelId="{1A1C260A-2BEE-4D0C-8CBE-8F591EA5156E}" srcId="{34F277E4-CFE1-46BA-8800-E668544F07D9}" destId="{7B38ACDE-8FBB-471D-9841-E1B37B9CCF8F}" srcOrd="4" destOrd="0" parTransId="{722C16A8-36B9-4010-9AA5-EAA324675843}" sibTransId="{42515154-D18A-4500-9A71-72D1D5F014A7}"/>
    <dgm:cxn modelId="{39B84C2A-3460-4CB2-82F5-4C884616950E}" type="presOf" srcId="{34F277E4-CFE1-46BA-8800-E668544F07D9}" destId="{4D98EEBD-B0C0-4DCB-9986-EC669D298620}" srcOrd="0" destOrd="0" presId="urn:microsoft.com/office/officeart/2005/8/layout/vProcess5"/>
    <dgm:cxn modelId="{2020C62A-360C-4C28-94FB-AFD53197B97E}" type="presOf" srcId="{1C3534F4-6FA8-44B3-A408-EE7D63BF05E7}" destId="{B8A5749B-432A-4957-A131-A294DDCB1800}" srcOrd="0" destOrd="0" presId="urn:microsoft.com/office/officeart/2005/8/layout/vProcess5"/>
    <dgm:cxn modelId="{9C70262F-1BC5-4F88-8EF5-053ABE9DEA59}" type="presOf" srcId="{777F0EB6-6B9C-4EB0-A5FE-58FB0BEDAD8A}" destId="{55FCF026-6E5E-438A-8BCC-F5DEEE8FB0B9}" srcOrd="0" destOrd="0" presId="urn:microsoft.com/office/officeart/2005/8/layout/vProcess5"/>
    <dgm:cxn modelId="{CE984F63-892A-4F83-BBC0-25FD1ADC0ACD}" type="presOf" srcId="{55E14A3E-9A80-4B3E-BEC7-D2613CDC423C}" destId="{168B7AA8-0093-437F-8F14-DBB04C3ED090}" srcOrd="0" destOrd="0" presId="urn:microsoft.com/office/officeart/2005/8/layout/vProcess5"/>
    <dgm:cxn modelId="{FA578C63-CA7E-4839-91B0-6B997D17452B}" srcId="{34F277E4-CFE1-46BA-8800-E668544F07D9}" destId="{1388D79C-B3E1-4E5E-81A6-200C2593F482}" srcOrd="3" destOrd="0" parTransId="{87B3C00E-4779-41E7-9072-D9443730F585}" sibTransId="{25DFC2BF-F1A7-4F4C-B1C3-1EA2A52CE818}"/>
    <dgm:cxn modelId="{1403C563-51F0-4EF2-8DB9-0EC1FE3180FE}" type="presOf" srcId="{7B38ACDE-8FBB-471D-9841-E1B37B9CCF8F}" destId="{55BB4A3D-BA2D-4E31-98CF-BB7DD8683A6D}" srcOrd="1" destOrd="0" presId="urn:microsoft.com/office/officeart/2005/8/layout/vProcess5"/>
    <dgm:cxn modelId="{E3E00965-EBE7-4C72-B15A-C9CF254D70FE}" type="presOf" srcId="{3F044DF1-A713-4C0A-B8F0-84DB2BC4E3B5}" destId="{0FEA9626-53F5-4319-B0E7-4AC88E3E10C3}" srcOrd="0" destOrd="0" presId="urn:microsoft.com/office/officeart/2005/8/layout/vProcess5"/>
    <dgm:cxn modelId="{56E19266-F401-4009-B772-7D52CBEA4D17}" type="presOf" srcId="{01735586-5A21-4617-BDE4-CA35555A2F86}" destId="{8513DFF3-35E0-4449-87BE-DD085D96E8DA}" srcOrd="1" destOrd="0" presId="urn:microsoft.com/office/officeart/2005/8/layout/vProcess5"/>
    <dgm:cxn modelId="{3D9EB870-FC76-42D0-8994-BDB824A3A25A}" srcId="{34F277E4-CFE1-46BA-8800-E668544F07D9}" destId="{D3C50405-0C78-494E-B7FA-3F997FE621B8}" srcOrd="2" destOrd="0" parTransId="{87D8A3E3-4826-42C8-833D-1240F0688E16}" sibTransId="{1C3534F4-6FA8-44B3-A408-EE7D63BF05E7}"/>
    <dgm:cxn modelId="{803C9054-E14C-4C2A-8EB8-757F3F0F707F}" type="presOf" srcId="{1388D79C-B3E1-4E5E-81A6-200C2593F482}" destId="{07DF1A0C-3889-44D5-B85A-83B522E4EFEB}" srcOrd="0" destOrd="0" presId="urn:microsoft.com/office/officeart/2005/8/layout/vProcess5"/>
    <dgm:cxn modelId="{41D49DA3-BC0E-4F4A-AACB-19BCF68ABC38}" srcId="{34F277E4-CFE1-46BA-8800-E668544F07D9}" destId="{3F044DF1-A713-4C0A-B8F0-84DB2BC4E3B5}" srcOrd="1" destOrd="0" parTransId="{4551D913-F25A-42B0-811A-F035F7E438FD}" sibTransId="{777F0EB6-6B9C-4EB0-A5FE-58FB0BEDAD8A}"/>
    <dgm:cxn modelId="{156DECB3-9FE8-4493-967E-E8910BA71B54}" type="presOf" srcId="{25DFC2BF-F1A7-4F4C-B1C3-1EA2A52CE818}" destId="{A4E5C97F-470A-42DE-AED1-E7EFF096E13B}" srcOrd="0" destOrd="0" presId="urn:microsoft.com/office/officeart/2005/8/layout/vProcess5"/>
    <dgm:cxn modelId="{137C82BA-53F2-4C30-B8BC-306D0D150797}" type="presOf" srcId="{01735586-5A21-4617-BDE4-CA35555A2F86}" destId="{01D7AA5A-CDE3-40D3-88A3-CA1D6522F280}" srcOrd="0" destOrd="0" presId="urn:microsoft.com/office/officeart/2005/8/layout/vProcess5"/>
    <dgm:cxn modelId="{7FF7CEC0-34F7-4A47-9BC3-A77865F6BA10}" type="presOf" srcId="{1388D79C-B3E1-4E5E-81A6-200C2593F482}" destId="{1CA83216-316F-43FB-8BBF-96F6829D5B08}" srcOrd="1" destOrd="0" presId="urn:microsoft.com/office/officeart/2005/8/layout/vProcess5"/>
    <dgm:cxn modelId="{8AF158C6-6C0A-4FDD-B05E-F5982F57EAD5}" type="presOf" srcId="{3F044DF1-A713-4C0A-B8F0-84DB2BC4E3B5}" destId="{3B2754FE-D736-4723-BA7B-326303344F45}" srcOrd="1" destOrd="0" presId="urn:microsoft.com/office/officeart/2005/8/layout/vProcess5"/>
    <dgm:cxn modelId="{4723EECA-2B6B-4996-88E4-B513A2CDD195}" srcId="{34F277E4-CFE1-46BA-8800-E668544F07D9}" destId="{01735586-5A21-4617-BDE4-CA35555A2F86}" srcOrd="0" destOrd="0" parTransId="{2DD74D24-10E5-4753-B6C3-DDD9DD5AE391}" sibTransId="{55E14A3E-9A80-4B3E-BEC7-D2613CDC423C}"/>
    <dgm:cxn modelId="{1751F2D1-46C3-4AF7-99EC-CE0A5B237657}" type="presOf" srcId="{7B38ACDE-8FBB-471D-9841-E1B37B9CCF8F}" destId="{0143546F-84AD-4DAB-9CC6-D7A1547A056A}" srcOrd="0" destOrd="0" presId="urn:microsoft.com/office/officeart/2005/8/layout/vProcess5"/>
    <dgm:cxn modelId="{782FCED3-EB47-4E43-8711-98CEEBBC57EE}" type="presOf" srcId="{D3C50405-0C78-494E-B7FA-3F997FE621B8}" destId="{0633269E-617E-48F3-9784-F28B996C43CE}" srcOrd="0" destOrd="0" presId="urn:microsoft.com/office/officeart/2005/8/layout/vProcess5"/>
    <dgm:cxn modelId="{996680C0-918A-4CDE-AFC4-A41846ED035A}" type="presParOf" srcId="{4D98EEBD-B0C0-4DCB-9986-EC669D298620}" destId="{0EA20259-636F-41F6-872E-6328B5C63669}" srcOrd="0" destOrd="0" presId="urn:microsoft.com/office/officeart/2005/8/layout/vProcess5"/>
    <dgm:cxn modelId="{B2C27525-2A6B-4525-8506-9E6EE2DE83AB}" type="presParOf" srcId="{4D98EEBD-B0C0-4DCB-9986-EC669D298620}" destId="{01D7AA5A-CDE3-40D3-88A3-CA1D6522F280}" srcOrd="1" destOrd="0" presId="urn:microsoft.com/office/officeart/2005/8/layout/vProcess5"/>
    <dgm:cxn modelId="{BAAA0925-4425-484F-A06C-861631B5A557}" type="presParOf" srcId="{4D98EEBD-B0C0-4DCB-9986-EC669D298620}" destId="{0FEA9626-53F5-4319-B0E7-4AC88E3E10C3}" srcOrd="2" destOrd="0" presId="urn:microsoft.com/office/officeart/2005/8/layout/vProcess5"/>
    <dgm:cxn modelId="{3D9347CD-783E-4EC0-9946-F8CA7EDB91C0}" type="presParOf" srcId="{4D98EEBD-B0C0-4DCB-9986-EC669D298620}" destId="{0633269E-617E-48F3-9784-F28B996C43CE}" srcOrd="3" destOrd="0" presId="urn:microsoft.com/office/officeart/2005/8/layout/vProcess5"/>
    <dgm:cxn modelId="{7E442558-2380-4A19-A2A1-F82C9A9EEEE8}" type="presParOf" srcId="{4D98EEBD-B0C0-4DCB-9986-EC669D298620}" destId="{07DF1A0C-3889-44D5-B85A-83B522E4EFEB}" srcOrd="4" destOrd="0" presId="urn:microsoft.com/office/officeart/2005/8/layout/vProcess5"/>
    <dgm:cxn modelId="{97A16750-2678-4CCC-9CEF-CE03996001CD}" type="presParOf" srcId="{4D98EEBD-B0C0-4DCB-9986-EC669D298620}" destId="{0143546F-84AD-4DAB-9CC6-D7A1547A056A}" srcOrd="5" destOrd="0" presId="urn:microsoft.com/office/officeart/2005/8/layout/vProcess5"/>
    <dgm:cxn modelId="{4F9F9DE8-D43A-4089-9699-24550507C836}" type="presParOf" srcId="{4D98EEBD-B0C0-4DCB-9986-EC669D298620}" destId="{168B7AA8-0093-437F-8F14-DBB04C3ED090}" srcOrd="6" destOrd="0" presId="urn:microsoft.com/office/officeart/2005/8/layout/vProcess5"/>
    <dgm:cxn modelId="{6B24431E-6779-4107-86CD-FD76F39C2212}" type="presParOf" srcId="{4D98EEBD-B0C0-4DCB-9986-EC669D298620}" destId="{55FCF026-6E5E-438A-8BCC-F5DEEE8FB0B9}" srcOrd="7" destOrd="0" presId="urn:microsoft.com/office/officeart/2005/8/layout/vProcess5"/>
    <dgm:cxn modelId="{3E66197B-DF67-4787-B5F7-D59F5B047B52}" type="presParOf" srcId="{4D98EEBD-B0C0-4DCB-9986-EC669D298620}" destId="{B8A5749B-432A-4957-A131-A294DDCB1800}" srcOrd="8" destOrd="0" presId="urn:microsoft.com/office/officeart/2005/8/layout/vProcess5"/>
    <dgm:cxn modelId="{BA972AE9-0238-445B-AFEC-FF01CAFB344B}" type="presParOf" srcId="{4D98EEBD-B0C0-4DCB-9986-EC669D298620}" destId="{A4E5C97F-470A-42DE-AED1-E7EFF096E13B}" srcOrd="9" destOrd="0" presId="urn:microsoft.com/office/officeart/2005/8/layout/vProcess5"/>
    <dgm:cxn modelId="{91974149-89C3-4072-9FF3-3E9090F955E6}" type="presParOf" srcId="{4D98EEBD-B0C0-4DCB-9986-EC669D298620}" destId="{8513DFF3-35E0-4449-87BE-DD085D96E8DA}" srcOrd="10" destOrd="0" presId="urn:microsoft.com/office/officeart/2005/8/layout/vProcess5"/>
    <dgm:cxn modelId="{D4B7D971-A260-430D-A77B-F07C43028CB5}" type="presParOf" srcId="{4D98EEBD-B0C0-4DCB-9986-EC669D298620}" destId="{3B2754FE-D736-4723-BA7B-326303344F45}" srcOrd="11" destOrd="0" presId="urn:microsoft.com/office/officeart/2005/8/layout/vProcess5"/>
    <dgm:cxn modelId="{834478B0-BE19-434C-AB02-44CAFF27F3B7}" type="presParOf" srcId="{4D98EEBD-B0C0-4DCB-9986-EC669D298620}" destId="{E622C45E-F129-4C7B-BCEB-28CF966449C1}" srcOrd="12" destOrd="0" presId="urn:microsoft.com/office/officeart/2005/8/layout/vProcess5"/>
    <dgm:cxn modelId="{9D9F274B-E093-469E-A1EB-14A2887E7CFA}" type="presParOf" srcId="{4D98EEBD-B0C0-4DCB-9986-EC669D298620}" destId="{1CA83216-316F-43FB-8BBF-96F6829D5B08}" srcOrd="13" destOrd="0" presId="urn:microsoft.com/office/officeart/2005/8/layout/vProcess5"/>
    <dgm:cxn modelId="{9DD90CD9-B9B0-496C-90CF-D69E061E470B}" type="presParOf" srcId="{4D98EEBD-B0C0-4DCB-9986-EC669D298620}" destId="{55BB4A3D-BA2D-4E31-98CF-BB7DD8683A6D}" srcOrd="14"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11C7720-5741-48D0-BCB2-2AF2FEDDE88C}">
      <dsp:nvSpPr>
        <dsp:cNvPr id="0" name=""/>
        <dsp:cNvSpPr/>
      </dsp:nvSpPr>
      <dsp:spPr>
        <a:xfrm>
          <a:off x="575068" y="259926"/>
          <a:ext cx="1246710" cy="1246710"/>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2375D62-FC07-448A-AC7C-8A67711D9187}">
      <dsp:nvSpPr>
        <dsp:cNvPr id="0" name=""/>
        <dsp:cNvSpPr/>
      </dsp:nvSpPr>
      <dsp:spPr>
        <a:xfrm>
          <a:off x="840760" y="525618"/>
          <a:ext cx="715325" cy="71532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B9D86F2-91A4-4D5C-B874-25FD599B5CCD}">
      <dsp:nvSpPr>
        <dsp:cNvPr id="0" name=""/>
        <dsp:cNvSpPr/>
      </dsp:nvSpPr>
      <dsp:spPr>
        <a:xfrm>
          <a:off x="176529" y="1894956"/>
          <a:ext cx="2043787"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200150">
            <a:lnSpc>
              <a:spcPct val="100000"/>
            </a:lnSpc>
            <a:spcBef>
              <a:spcPct val="0"/>
            </a:spcBef>
            <a:spcAft>
              <a:spcPct val="35000"/>
            </a:spcAft>
            <a:buNone/>
            <a:defRPr cap="all"/>
          </a:pPr>
          <a:r>
            <a:rPr lang="en-GB" sz="2700" kern="1200">
              <a:latin typeface="Garamond" panose="02020404030301010803"/>
            </a:rPr>
            <a:t>Analyses</a:t>
          </a:r>
          <a:endParaRPr lang="en-US" sz="2700" kern="1200"/>
        </a:p>
      </dsp:txBody>
      <dsp:txXfrm>
        <a:off x="176529" y="1894956"/>
        <a:ext cx="2043787" cy="720000"/>
      </dsp:txXfrm>
    </dsp:sp>
    <dsp:sp modelId="{DF5BB5D9-6C07-4202-8ADB-735D5116B9BA}">
      <dsp:nvSpPr>
        <dsp:cNvPr id="0" name=""/>
        <dsp:cNvSpPr/>
      </dsp:nvSpPr>
      <dsp:spPr>
        <a:xfrm>
          <a:off x="2976518" y="259926"/>
          <a:ext cx="1246710" cy="1246710"/>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9181C70-C12B-474F-AF72-5035177A9C28}">
      <dsp:nvSpPr>
        <dsp:cNvPr id="0" name=""/>
        <dsp:cNvSpPr/>
      </dsp:nvSpPr>
      <dsp:spPr>
        <a:xfrm>
          <a:off x="3242210" y="525618"/>
          <a:ext cx="715325" cy="71532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9DF7186-A240-4812-A183-8FBC4B21A5F2}">
      <dsp:nvSpPr>
        <dsp:cNvPr id="0" name=""/>
        <dsp:cNvSpPr/>
      </dsp:nvSpPr>
      <dsp:spPr>
        <a:xfrm>
          <a:off x="2577979" y="1894956"/>
          <a:ext cx="2043787"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200150">
            <a:lnSpc>
              <a:spcPct val="100000"/>
            </a:lnSpc>
            <a:spcBef>
              <a:spcPct val="0"/>
            </a:spcBef>
            <a:spcAft>
              <a:spcPct val="35000"/>
            </a:spcAft>
            <a:buNone/>
            <a:defRPr cap="all"/>
          </a:pPr>
          <a:r>
            <a:rPr lang="en-GB" sz="2700" kern="1200">
              <a:latin typeface="Arial"/>
              <a:cs typeface="Arial"/>
            </a:rPr>
            <a:t>Evaluate</a:t>
          </a:r>
          <a:endParaRPr lang="en-GB" sz="2700" kern="1200"/>
        </a:p>
      </dsp:txBody>
      <dsp:txXfrm>
        <a:off x="2577979" y="1894956"/>
        <a:ext cx="2043787" cy="720000"/>
      </dsp:txXfrm>
    </dsp:sp>
    <dsp:sp modelId="{5F6BD4B3-BFBF-4E77-B71F-02A43792440C}">
      <dsp:nvSpPr>
        <dsp:cNvPr id="0" name=""/>
        <dsp:cNvSpPr/>
      </dsp:nvSpPr>
      <dsp:spPr>
        <a:xfrm>
          <a:off x="5377968" y="259926"/>
          <a:ext cx="1246710" cy="1246710"/>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FECD7D9-1D21-4C7C-8E7B-6A892D802D7B}">
      <dsp:nvSpPr>
        <dsp:cNvPr id="0" name=""/>
        <dsp:cNvSpPr/>
      </dsp:nvSpPr>
      <dsp:spPr>
        <a:xfrm>
          <a:off x="5643660" y="525618"/>
          <a:ext cx="715325" cy="71532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5A8003D-BD6B-4897-8D9D-377DD7550B12}">
      <dsp:nvSpPr>
        <dsp:cNvPr id="0" name=""/>
        <dsp:cNvSpPr/>
      </dsp:nvSpPr>
      <dsp:spPr>
        <a:xfrm>
          <a:off x="4979429" y="1894956"/>
          <a:ext cx="2043787"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200150">
            <a:lnSpc>
              <a:spcPct val="100000"/>
            </a:lnSpc>
            <a:spcBef>
              <a:spcPct val="0"/>
            </a:spcBef>
            <a:spcAft>
              <a:spcPct val="35000"/>
            </a:spcAft>
            <a:buNone/>
            <a:defRPr cap="all"/>
          </a:pPr>
          <a:r>
            <a:rPr lang="en-GB" sz="2700" kern="1200"/>
            <a:t>Creativity</a:t>
          </a:r>
          <a:endParaRPr lang="en-US" sz="2700" kern="1200"/>
        </a:p>
      </dsp:txBody>
      <dsp:txXfrm>
        <a:off x="4979429" y="1894956"/>
        <a:ext cx="2043787" cy="720000"/>
      </dsp:txXfrm>
    </dsp:sp>
    <dsp:sp modelId="{FB27765E-B955-40C2-826E-5CB34D2AF53A}">
      <dsp:nvSpPr>
        <dsp:cNvPr id="0" name=""/>
        <dsp:cNvSpPr/>
      </dsp:nvSpPr>
      <dsp:spPr>
        <a:xfrm>
          <a:off x="7779418" y="259926"/>
          <a:ext cx="1246710" cy="1246710"/>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CD85805-D690-43A9-A24C-A21C232DBD0E}">
      <dsp:nvSpPr>
        <dsp:cNvPr id="0" name=""/>
        <dsp:cNvSpPr/>
      </dsp:nvSpPr>
      <dsp:spPr>
        <a:xfrm>
          <a:off x="8045111" y="525618"/>
          <a:ext cx="715325" cy="71532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EB7920F-032A-4534-AA7A-C256534D6552}">
      <dsp:nvSpPr>
        <dsp:cNvPr id="0" name=""/>
        <dsp:cNvSpPr/>
      </dsp:nvSpPr>
      <dsp:spPr>
        <a:xfrm>
          <a:off x="7380880" y="1894956"/>
          <a:ext cx="2043787"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200150">
            <a:lnSpc>
              <a:spcPct val="100000"/>
            </a:lnSpc>
            <a:spcBef>
              <a:spcPct val="0"/>
            </a:spcBef>
            <a:spcAft>
              <a:spcPct val="35000"/>
            </a:spcAft>
            <a:buNone/>
            <a:defRPr cap="all"/>
          </a:pPr>
          <a:r>
            <a:rPr lang="en-GB" sz="2700" kern="1200"/>
            <a:t>Applying</a:t>
          </a:r>
          <a:endParaRPr lang="en-US" sz="2700" kern="1200"/>
        </a:p>
      </dsp:txBody>
      <dsp:txXfrm>
        <a:off x="7380880" y="1894956"/>
        <a:ext cx="2043787"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03B8838-1565-4FDB-9727-7A76DE51C989}">
      <dsp:nvSpPr>
        <dsp:cNvPr id="0" name=""/>
        <dsp:cNvSpPr/>
      </dsp:nvSpPr>
      <dsp:spPr>
        <a:xfrm>
          <a:off x="1172" y="403718"/>
          <a:ext cx="1476746" cy="2067445"/>
        </a:xfrm>
        <a:prstGeom prst="rect">
          <a:avLst/>
        </a:prstGeom>
        <a:solidFill>
          <a:schemeClr val="accent2">
            <a:tint val="40000"/>
            <a:alpha val="90000"/>
            <a:hueOff val="0"/>
            <a:satOff val="0"/>
            <a:lumOff val="0"/>
            <a:alphaOff val="0"/>
          </a:schemeClr>
        </a:solidFill>
        <a:ln w="15875"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5133" tIns="330200" rIns="115133" bIns="330200" numCol="1" spcCol="1270" anchor="t" anchorCtr="0">
          <a:noAutofit/>
        </a:bodyPr>
        <a:lstStyle/>
        <a:p>
          <a:pPr marL="0" lvl="0" indent="0" algn="l" defTabSz="488950">
            <a:lnSpc>
              <a:spcPct val="90000"/>
            </a:lnSpc>
            <a:spcBef>
              <a:spcPct val="0"/>
            </a:spcBef>
            <a:spcAft>
              <a:spcPct val="35000"/>
            </a:spcAft>
            <a:buNone/>
          </a:pPr>
          <a:r>
            <a:rPr lang="en-GB" sz="1100" b="1" kern="1200">
              <a:latin typeface="Arial"/>
              <a:cs typeface="Arial"/>
            </a:rPr>
            <a:t>In order to apply critical thinking, you must use this step.</a:t>
          </a:r>
          <a:endParaRPr lang="en-US" sz="1100" kern="1200">
            <a:latin typeface="Arial"/>
            <a:cs typeface="Arial"/>
          </a:endParaRPr>
        </a:p>
      </dsp:txBody>
      <dsp:txXfrm>
        <a:off x="1172" y="1189348"/>
        <a:ext cx="1476746" cy="1240467"/>
      </dsp:txXfrm>
    </dsp:sp>
    <dsp:sp modelId="{8C0B3D46-86FF-4326-8708-0D87F6304409}">
      <dsp:nvSpPr>
        <dsp:cNvPr id="0" name=""/>
        <dsp:cNvSpPr/>
      </dsp:nvSpPr>
      <dsp:spPr>
        <a:xfrm>
          <a:off x="429428" y="610463"/>
          <a:ext cx="620233" cy="620233"/>
        </a:xfrm>
        <a:prstGeom prst="ellipse">
          <a:avLst/>
        </a:prstGeom>
        <a:solidFill>
          <a:schemeClr val="accent2">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8356" tIns="12700" rIns="48356" bIns="12700" numCol="1" spcCol="1270" anchor="ctr" anchorCtr="0">
          <a:noAutofit/>
        </a:bodyPr>
        <a:lstStyle/>
        <a:p>
          <a:pPr marL="0" lvl="0" indent="0" algn="ctr" defTabSz="1377950">
            <a:lnSpc>
              <a:spcPct val="90000"/>
            </a:lnSpc>
            <a:spcBef>
              <a:spcPct val="0"/>
            </a:spcBef>
            <a:spcAft>
              <a:spcPct val="35000"/>
            </a:spcAft>
            <a:buNone/>
          </a:pPr>
          <a:r>
            <a:rPr lang="en-US" sz="3100" kern="1200"/>
            <a:t>1</a:t>
          </a:r>
        </a:p>
      </dsp:txBody>
      <dsp:txXfrm>
        <a:off x="520259" y="701294"/>
        <a:ext cx="438571" cy="438571"/>
      </dsp:txXfrm>
    </dsp:sp>
    <dsp:sp modelId="{76DB49C7-4D38-449F-B8C2-8B00310B2EB6}">
      <dsp:nvSpPr>
        <dsp:cNvPr id="0" name=""/>
        <dsp:cNvSpPr/>
      </dsp:nvSpPr>
      <dsp:spPr>
        <a:xfrm>
          <a:off x="1172" y="2471092"/>
          <a:ext cx="1476746" cy="72"/>
        </a:xfrm>
        <a:prstGeom prst="rect">
          <a:avLst/>
        </a:prstGeom>
        <a:solidFill>
          <a:schemeClr val="accent2">
            <a:hueOff val="305741"/>
            <a:satOff val="-325"/>
            <a:lumOff val="250"/>
            <a:alphaOff val="0"/>
          </a:schemeClr>
        </a:solidFill>
        <a:ln w="15875" cap="flat" cmpd="sng" algn="ctr">
          <a:solidFill>
            <a:schemeClr val="accent2">
              <a:hueOff val="305741"/>
              <a:satOff val="-325"/>
              <a:lumOff val="25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C59BDD5-7225-4FB0-B177-DF9BE9C187E0}">
      <dsp:nvSpPr>
        <dsp:cNvPr id="0" name=""/>
        <dsp:cNvSpPr/>
      </dsp:nvSpPr>
      <dsp:spPr>
        <a:xfrm>
          <a:off x="1625593" y="403718"/>
          <a:ext cx="1476746" cy="2067445"/>
        </a:xfrm>
        <a:prstGeom prst="rect">
          <a:avLst/>
        </a:prstGeom>
        <a:solidFill>
          <a:schemeClr val="accent2">
            <a:tint val="40000"/>
            <a:alpha val="90000"/>
            <a:hueOff val="836694"/>
            <a:satOff val="286"/>
            <a:lumOff val="88"/>
            <a:alphaOff val="0"/>
          </a:schemeClr>
        </a:solidFill>
        <a:ln w="15875" cap="flat" cmpd="sng" algn="ctr">
          <a:solidFill>
            <a:schemeClr val="accent2">
              <a:tint val="40000"/>
              <a:alpha val="90000"/>
              <a:hueOff val="836694"/>
              <a:satOff val="286"/>
              <a:lumOff val="88"/>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5133" tIns="330200" rIns="115133" bIns="330200" numCol="1" spcCol="1270" anchor="t" anchorCtr="0">
          <a:noAutofit/>
        </a:bodyPr>
        <a:lstStyle/>
        <a:p>
          <a:pPr marL="0" lvl="0" indent="0" algn="l" defTabSz="488950">
            <a:lnSpc>
              <a:spcPct val="90000"/>
            </a:lnSpc>
            <a:spcBef>
              <a:spcPct val="0"/>
            </a:spcBef>
            <a:spcAft>
              <a:spcPct val="35000"/>
            </a:spcAft>
            <a:buNone/>
          </a:pPr>
          <a:r>
            <a:rPr lang="en-GB" sz="1100" b="1" kern="1200">
              <a:latin typeface="Arial"/>
              <a:cs typeface="Arial"/>
            </a:rPr>
            <a:t>Identify the issues/problem or situation/event</a:t>
          </a:r>
          <a:endParaRPr lang="en-US" sz="1100" kern="1200">
            <a:latin typeface="Arial"/>
            <a:cs typeface="Arial"/>
          </a:endParaRPr>
        </a:p>
      </dsp:txBody>
      <dsp:txXfrm>
        <a:off x="1625593" y="1189348"/>
        <a:ext cx="1476746" cy="1240467"/>
      </dsp:txXfrm>
    </dsp:sp>
    <dsp:sp modelId="{44944C50-EC86-46BE-A179-57FA75792751}">
      <dsp:nvSpPr>
        <dsp:cNvPr id="0" name=""/>
        <dsp:cNvSpPr/>
      </dsp:nvSpPr>
      <dsp:spPr>
        <a:xfrm>
          <a:off x="2053849" y="610463"/>
          <a:ext cx="620233" cy="620233"/>
        </a:xfrm>
        <a:prstGeom prst="ellipse">
          <a:avLst/>
        </a:prstGeom>
        <a:solidFill>
          <a:schemeClr val="accent2">
            <a:hueOff val="611483"/>
            <a:satOff val="-649"/>
            <a:lumOff val="499"/>
            <a:alphaOff val="0"/>
          </a:schemeClr>
        </a:solidFill>
        <a:ln w="15875" cap="flat" cmpd="sng" algn="ctr">
          <a:solidFill>
            <a:schemeClr val="accent2">
              <a:hueOff val="611483"/>
              <a:satOff val="-649"/>
              <a:lumOff val="499"/>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8356" tIns="12700" rIns="48356" bIns="12700" numCol="1" spcCol="1270" anchor="ctr" anchorCtr="0">
          <a:noAutofit/>
        </a:bodyPr>
        <a:lstStyle/>
        <a:p>
          <a:pPr marL="0" lvl="0" indent="0" algn="ctr" defTabSz="1377950">
            <a:lnSpc>
              <a:spcPct val="90000"/>
            </a:lnSpc>
            <a:spcBef>
              <a:spcPct val="0"/>
            </a:spcBef>
            <a:spcAft>
              <a:spcPct val="35000"/>
            </a:spcAft>
            <a:buNone/>
          </a:pPr>
          <a:r>
            <a:rPr lang="en-US" sz="3100" kern="1200"/>
            <a:t>2</a:t>
          </a:r>
        </a:p>
      </dsp:txBody>
      <dsp:txXfrm>
        <a:off x="2144680" y="701294"/>
        <a:ext cx="438571" cy="438571"/>
      </dsp:txXfrm>
    </dsp:sp>
    <dsp:sp modelId="{6D6567F0-F64D-400B-A8DF-FC0928643966}">
      <dsp:nvSpPr>
        <dsp:cNvPr id="0" name=""/>
        <dsp:cNvSpPr/>
      </dsp:nvSpPr>
      <dsp:spPr>
        <a:xfrm>
          <a:off x="1625593" y="2471092"/>
          <a:ext cx="1476746" cy="72"/>
        </a:xfrm>
        <a:prstGeom prst="rect">
          <a:avLst/>
        </a:prstGeom>
        <a:solidFill>
          <a:schemeClr val="accent2">
            <a:hueOff val="917224"/>
            <a:satOff val="-974"/>
            <a:lumOff val="749"/>
            <a:alphaOff val="0"/>
          </a:schemeClr>
        </a:solidFill>
        <a:ln w="15875" cap="flat" cmpd="sng" algn="ctr">
          <a:solidFill>
            <a:schemeClr val="accent2">
              <a:hueOff val="917224"/>
              <a:satOff val="-974"/>
              <a:lumOff val="749"/>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302A2FF-1812-40FE-886C-EE9011C6FBBD}">
      <dsp:nvSpPr>
        <dsp:cNvPr id="0" name=""/>
        <dsp:cNvSpPr/>
      </dsp:nvSpPr>
      <dsp:spPr>
        <a:xfrm>
          <a:off x="3250014" y="403718"/>
          <a:ext cx="1476746" cy="2067445"/>
        </a:xfrm>
        <a:prstGeom prst="rect">
          <a:avLst/>
        </a:prstGeom>
        <a:solidFill>
          <a:schemeClr val="accent2">
            <a:tint val="40000"/>
            <a:alpha val="90000"/>
            <a:hueOff val="1673388"/>
            <a:satOff val="571"/>
            <a:lumOff val="176"/>
            <a:alphaOff val="0"/>
          </a:schemeClr>
        </a:solidFill>
        <a:ln w="15875" cap="flat" cmpd="sng" algn="ctr">
          <a:solidFill>
            <a:schemeClr val="accent2">
              <a:tint val="40000"/>
              <a:alpha val="90000"/>
              <a:hueOff val="1673388"/>
              <a:satOff val="571"/>
              <a:lumOff val="176"/>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5133" tIns="330200" rIns="115133" bIns="330200" numCol="1" spcCol="1270" anchor="t" anchorCtr="0">
          <a:noAutofit/>
        </a:bodyPr>
        <a:lstStyle/>
        <a:p>
          <a:pPr marL="0" lvl="0" indent="0" algn="l" defTabSz="488950">
            <a:lnSpc>
              <a:spcPct val="90000"/>
            </a:lnSpc>
            <a:spcBef>
              <a:spcPct val="0"/>
            </a:spcBef>
            <a:spcAft>
              <a:spcPct val="35000"/>
            </a:spcAft>
            <a:buNone/>
          </a:pPr>
          <a:r>
            <a:rPr lang="en-GB" sz="1100" b="1" kern="1200">
              <a:latin typeface="Arial"/>
              <a:cs typeface="Arial"/>
            </a:rPr>
            <a:t>Find a solution about whether on what work better and what don’t work</a:t>
          </a:r>
          <a:endParaRPr lang="en-US" sz="1100" kern="1200">
            <a:latin typeface="Arial"/>
            <a:cs typeface="Arial"/>
          </a:endParaRPr>
        </a:p>
      </dsp:txBody>
      <dsp:txXfrm>
        <a:off x="3250014" y="1189348"/>
        <a:ext cx="1476746" cy="1240467"/>
      </dsp:txXfrm>
    </dsp:sp>
    <dsp:sp modelId="{4603A147-EF32-41B3-941D-B6E7849301CF}">
      <dsp:nvSpPr>
        <dsp:cNvPr id="0" name=""/>
        <dsp:cNvSpPr/>
      </dsp:nvSpPr>
      <dsp:spPr>
        <a:xfrm>
          <a:off x="3678271" y="610463"/>
          <a:ext cx="620233" cy="620233"/>
        </a:xfrm>
        <a:prstGeom prst="ellipse">
          <a:avLst/>
        </a:prstGeom>
        <a:solidFill>
          <a:schemeClr val="accent2">
            <a:hueOff val="1222965"/>
            <a:satOff val="-1299"/>
            <a:lumOff val="998"/>
            <a:alphaOff val="0"/>
          </a:schemeClr>
        </a:solidFill>
        <a:ln w="15875" cap="flat" cmpd="sng" algn="ctr">
          <a:solidFill>
            <a:schemeClr val="accent2">
              <a:hueOff val="1222965"/>
              <a:satOff val="-1299"/>
              <a:lumOff val="998"/>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8356" tIns="12700" rIns="48356" bIns="12700" numCol="1" spcCol="1270" anchor="ctr" anchorCtr="0">
          <a:noAutofit/>
        </a:bodyPr>
        <a:lstStyle/>
        <a:p>
          <a:pPr marL="0" lvl="0" indent="0" algn="ctr" defTabSz="1377950">
            <a:lnSpc>
              <a:spcPct val="90000"/>
            </a:lnSpc>
            <a:spcBef>
              <a:spcPct val="0"/>
            </a:spcBef>
            <a:spcAft>
              <a:spcPct val="35000"/>
            </a:spcAft>
            <a:buNone/>
          </a:pPr>
          <a:r>
            <a:rPr lang="en-US" sz="3100" kern="1200"/>
            <a:t>3</a:t>
          </a:r>
        </a:p>
      </dsp:txBody>
      <dsp:txXfrm>
        <a:off x="3769102" y="701294"/>
        <a:ext cx="438571" cy="438571"/>
      </dsp:txXfrm>
    </dsp:sp>
    <dsp:sp modelId="{82DEAC5D-E240-4F03-9639-D81FA32057DD}">
      <dsp:nvSpPr>
        <dsp:cNvPr id="0" name=""/>
        <dsp:cNvSpPr/>
      </dsp:nvSpPr>
      <dsp:spPr>
        <a:xfrm>
          <a:off x="3250014" y="2471092"/>
          <a:ext cx="1476746" cy="72"/>
        </a:xfrm>
        <a:prstGeom prst="rect">
          <a:avLst/>
        </a:prstGeom>
        <a:solidFill>
          <a:schemeClr val="accent2">
            <a:hueOff val="1528707"/>
            <a:satOff val="-1624"/>
            <a:lumOff val="1248"/>
            <a:alphaOff val="0"/>
          </a:schemeClr>
        </a:solidFill>
        <a:ln w="15875" cap="flat" cmpd="sng" algn="ctr">
          <a:solidFill>
            <a:schemeClr val="accent2">
              <a:hueOff val="1528707"/>
              <a:satOff val="-1624"/>
              <a:lumOff val="1248"/>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183004C-050A-421B-91E0-542BCF345066}">
      <dsp:nvSpPr>
        <dsp:cNvPr id="0" name=""/>
        <dsp:cNvSpPr/>
      </dsp:nvSpPr>
      <dsp:spPr>
        <a:xfrm>
          <a:off x="4874435" y="403718"/>
          <a:ext cx="1476746" cy="2067445"/>
        </a:xfrm>
        <a:prstGeom prst="rect">
          <a:avLst/>
        </a:prstGeom>
        <a:solidFill>
          <a:schemeClr val="accent2">
            <a:tint val="40000"/>
            <a:alpha val="90000"/>
            <a:hueOff val="2510082"/>
            <a:satOff val="857"/>
            <a:lumOff val="263"/>
            <a:alphaOff val="0"/>
          </a:schemeClr>
        </a:solidFill>
        <a:ln w="15875" cap="flat" cmpd="sng" algn="ctr">
          <a:solidFill>
            <a:schemeClr val="accent2">
              <a:tint val="40000"/>
              <a:alpha val="90000"/>
              <a:hueOff val="2510082"/>
              <a:satOff val="857"/>
              <a:lumOff val="263"/>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5133" tIns="330200" rIns="115133" bIns="330200" numCol="1" spcCol="1270" anchor="t" anchorCtr="0">
          <a:noAutofit/>
        </a:bodyPr>
        <a:lstStyle/>
        <a:p>
          <a:pPr marL="0" lvl="0" indent="0" algn="l" defTabSz="488950">
            <a:lnSpc>
              <a:spcPct val="90000"/>
            </a:lnSpc>
            <a:spcBef>
              <a:spcPct val="0"/>
            </a:spcBef>
            <a:spcAft>
              <a:spcPct val="35000"/>
            </a:spcAft>
            <a:buNone/>
          </a:pPr>
          <a:r>
            <a:rPr lang="en-GB" sz="1100" b="1" kern="1200">
              <a:latin typeface="Arial"/>
              <a:cs typeface="Arial"/>
            </a:rPr>
            <a:t>Make good research and collect potential data/evidence</a:t>
          </a:r>
          <a:endParaRPr lang="en-US" sz="1100" kern="1200">
            <a:latin typeface="Arial"/>
            <a:cs typeface="Arial"/>
          </a:endParaRPr>
        </a:p>
      </dsp:txBody>
      <dsp:txXfrm>
        <a:off x="4874435" y="1189348"/>
        <a:ext cx="1476746" cy="1240467"/>
      </dsp:txXfrm>
    </dsp:sp>
    <dsp:sp modelId="{5FE95908-715F-4F65-BE93-3700A4CAAB99}">
      <dsp:nvSpPr>
        <dsp:cNvPr id="0" name=""/>
        <dsp:cNvSpPr/>
      </dsp:nvSpPr>
      <dsp:spPr>
        <a:xfrm>
          <a:off x="5302692" y="610463"/>
          <a:ext cx="620233" cy="620233"/>
        </a:xfrm>
        <a:prstGeom prst="ellipse">
          <a:avLst/>
        </a:prstGeom>
        <a:solidFill>
          <a:schemeClr val="accent2">
            <a:hueOff val="1834448"/>
            <a:satOff val="-1948"/>
            <a:lumOff val="1497"/>
            <a:alphaOff val="0"/>
          </a:schemeClr>
        </a:solidFill>
        <a:ln w="15875" cap="flat" cmpd="sng" algn="ctr">
          <a:solidFill>
            <a:schemeClr val="accent2">
              <a:hueOff val="1834448"/>
              <a:satOff val="-1948"/>
              <a:lumOff val="1497"/>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8356" tIns="12700" rIns="48356" bIns="12700" numCol="1" spcCol="1270" anchor="ctr" anchorCtr="0">
          <a:noAutofit/>
        </a:bodyPr>
        <a:lstStyle/>
        <a:p>
          <a:pPr marL="0" lvl="0" indent="0" algn="ctr" defTabSz="1377950">
            <a:lnSpc>
              <a:spcPct val="90000"/>
            </a:lnSpc>
            <a:spcBef>
              <a:spcPct val="0"/>
            </a:spcBef>
            <a:spcAft>
              <a:spcPct val="35000"/>
            </a:spcAft>
            <a:buNone/>
          </a:pPr>
          <a:r>
            <a:rPr lang="en-US" sz="3100" kern="1200"/>
            <a:t>4</a:t>
          </a:r>
        </a:p>
      </dsp:txBody>
      <dsp:txXfrm>
        <a:off x="5393523" y="701294"/>
        <a:ext cx="438571" cy="438571"/>
      </dsp:txXfrm>
    </dsp:sp>
    <dsp:sp modelId="{B87ED0ED-061D-46AE-A24C-03B337606BBE}">
      <dsp:nvSpPr>
        <dsp:cNvPr id="0" name=""/>
        <dsp:cNvSpPr/>
      </dsp:nvSpPr>
      <dsp:spPr>
        <a:xfrm>
          <a:off x="4874435" y="2471092"/>
          <a:ext cx="1476746" cy="72"/>
        </a:xfrm>
        <a:prstGeom prst="rect">
          <a:avLst/>
        </a:prstGeom>
        <a:solidFill>
          <a:schemeClr val="accent2">
            <a:hueOff val="2140189"/>
            <a:satOff val="-2273"/>
            <a:lumOff val="1747"/>
            <a:alphaOff val="0"/>
          </a:schemeClr>
        </a:solidFill>
        <a:ln w="15875" cap="flat" cmpd="sng" algn="ctr">
          <a:solidFill>
            <a:schemeClr val="accent2">
              <a:hueOff val="2140189"/>
              <a:satOff val="-2273"/>
              <a:lumOff val="1747"/>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4501619-3D34-4D52-8E5D-48282C0FDF8D}">
      <dsp:nvSpPr>
        <dsp:cNvPr id="0" name=""/>
        <dsp:cNvSpPr/>
      </dsp:nvSpPr>
      <dsp:spPr>
        <a:xfrm>
          <a:off x="6498857" y="403718"/>
          <a:ext cx="1476746" cy="2067445"/>
        </a:xfrm>
        <a:prstGeom prst="rect">
          <a:avLst/>
        </a:prstGeom>
        <a:solidFill>
          <a:schemeClr val="accent2">
            <a:tint val="40000"/>
            <a:alpha val="90000"/>
            <a:hueOff val="3346776"/>
            <a:satOff val="1142"/>
            <a:lumOff val="351"/>
            <a:alphaOff val="0"/>
          </a:schemeClr>
        </a:solidFill>
        <a:ln w="15875" cap="flat" cmpd="sng" algn="ctr">
          <a:solidFill>
            <a:schemeClr val="accent2">
              <a:tint val="40000"/>
              <a:alpha val="90000"/>
              <a:hueOff val="3346776"/>
              <a:satOff val="1142"/>
              <a:lumOff val="351"/>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5133" tIns="330200" rIns="115133" bIns="330200" numCol="1" spcCol="1270" anchor="t" anchorCtr="0">
          <a:noAutofit/>
        </a:bodyPr>
        <a:lstStyle/>
        <a:p>
          <a:pPr marL="0" lvl="0" indent="0" algn="l" defTabSz="488950">
            <a:lnSpc>
              <a:spcPct val="90000"/>
            </a:lnSpc>
            <a:spcBef>
              <a:spcPct val="0"/>
            </a:spcBef>
            <a:spcAft>
              <a:spcPct val="35000"/>
            </a:spcAft>
            <a:buNone/>
          </a:pPr>
          <a:r>
            <a:rPr lang="en-GB" sz="1100" b="1" kern="1200">
              <a:latin typeface="Arial"/>
              <a:cs typeface="Arial"/>
            </a:rPr>
            <a:t>Be organized </a:t>
          </a:r>
          <a:endParaRPr lang="en-US" sz="1100" kern="1200">
            <a:latin typeface="Arial"/>
            <a:cs typeface="Arial"/>
          </a:endParaRPr>
        </a:p>
      </dsp:txBody>
      <dsp:txXfrm>
        <a:off x="6498857" y="1189348"/>
        <a:ext cx="1476746" cy="1240467"/>
      </dsp:txXfrm>
    </dsp:sp>
    <dsp:sp modelId="{D1FFC738-7B73-4A12-AFF2-97D1B5D8F181}">
      <dsp:nvSpPr>
        <dsp:cNvPr id="0" name=""/>
        <dsp:cNvSpPr/>
      </dsp:nvSpPr>
      <dsp:spPr>
        <a:xfrm>
          <a:off x="6927113" y="610463"/>
          <a:ext cx="620233" cy="620233"/>
        </a:xfrm>
        <a:prstGeom prst="ellipse">
          <a:avLst/>
        </a:prstGeom>
        <a:solidFill>
          <a:schemeClr val="accent2">
            <a:hueOff val="2445931"/>
            <a:satOff val="-2598"/>
            <a:lumOff val="1996"/>
            <a:alphaOff val="0"/>
          </a:schemeClr>
        </a:solidFill>
        <a:ln w="15875" cap="flat" cmpd="sng" algn="ctr">
          <a:solidFill>
            <a:schemeClr val="accent2">
              <a:hueOff val="2445931"/>
              <a:satOff val="-2598"/>
              <a:lumOff val="1996"/>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8356" tIns="12700" rIns="48356" bIns="12700" numCol="1" spcCol="1270" anchor="ctr" anchorCtr="0">
          <a:noAutofit/>
        </a:bodyPr>
        <a:lstStyle/>
        <a:p>
          <a:pPr marL="0" lvl="0" indent="0" algn="ctr" defTabSz="1377950">
            <a:lnSpc>
              <a:spcPct val="90000"/>
            </a:lnSpc>
            <a:spcBef>
              <a:spcPct val="0"/>
            </a:spcBef>
            <a:spcAft>
              <a:spcPct val="35000"/>
            </a:spcAft>
            <a:buNone/>
          </a:pPr>
          <a:r>
            <a:rPr lang="en-US" sz="3100" kern="1200"/>
            <a:t>5</a:t>
          </a:r>
        </a:p>
      </dsp:txBody>
      <dsp:txXfrm>
        <a:off x="7017944" y="701294"/>
        <a:ext cx="438571" cy="438571"/>
      </dsp:txXfrm>
    </dsp:sp>
    <dsp:sp modelId="{4F530E92-9251-4BF1-9F1A-83E70514F024}">
      <dsp:nvSpPr>
        <dsp:cNvPr id="0" name=""/>
        <dsp:cNvSpPr/>
      </dsp:nvSpPr>
      <dsp:spPr>
        <a:xfrm>
          <a:off x="6498857" y="2471092"/>
          <a:ext cx="1476746" cy="72"/>
        </a:xfrm>
        <a:prstGeom prst="rect">
          <a:avLst/>
        </a:prstGeom>
        <a:solidFill>
          <a:schemeClr val="accent2">
            <a:hueOff val="2751672"/>
            <a:satOff val="-2923"/>
            <a:lumOff val="2246"/>
            <a:alphaOff val="0"/>
          </a:schemeClr>
        </a:solidFill>
        <a:ln w="15875" cap="flat" cmpd="sng" algn="ctr">
          <a:solidFill>
            <a:schemeClr val="accent2">
              <a:hueOff val="2751672"/>
              <a:satOff val="-2923"/>
              <a:lumOff val="2246"/>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C235F86-4560-44E1-BC59-EC12AB223054}">
      <dsp:nvSpPr>
        <dsp:cNvPr id="0" name=""/>
        <dsp:cNvSpPr/>
      </dsp:nvSpPr>
      <dsp:spPr>
        <a:xfrm>
          <a:off x="8123278" y="403718"/>
          <a:ext cx="1476746" cy="2067445"/>
        </a:xfrm>
        <a:prstGeom prst="rect">
          <a:avLst/>
        </a:prstGeom>
        <a:solidFill>
          <a:schemeClr val="accent2">
            <a:tint val="40000"/>
            <a:alpha val="90000"/>
            <a:hueOff val="4183470"/>
            <a:satOff val="1428"/>
            <a:lumOff val="439"/>
            <a:alphaOff val="0"/>
          </a:schemeClr>
        </a:solidFill>
        <a:ln w="15875" cap="flat" cmpd="sng" algn="ctr">
          <a:solidFill>
            <a:schemeClr val="accent2">
              <a:tint val="40000"/>
              <a:alpha val="90000"/>
              <a:hueOff val="4183470"/>
              <a:satOff val="1428"/>
              <a:lumOff val="439"/>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5133" tIns="330200" rIns="115133" bIns="330200" numCol="1" spcCol="1270" anchor="t" anchorCtr="0">
          <a:noAutofit/>
        </a:bodyPr>
        <a:lstStyle/>
        <a:p>
          <a:pPr marL="0" lvl="0" indent="0" algn="l" defTabSz="488950">
            <a:lnSpc>
              <a:spcPct val="90000"/>
            </a:lnSpc>
            <a:spcBef>
              <a:spcPct val="0"/>
            </a:spcBef>
            <a:spcAft>
              <a:spcPct val="35000"/>
            </a:spcAft>
            <a:buNone/>
          </a:pPr>
          <a:r>
            <a:rPr lang="en-GB" sz="1100" b="1" kern="1200">
              <a:latin typeface="Arial"/>
              <a:cs typeface="Arial"/>
            </a:rPr>
            <a:t>Find a good strategy way of solving problem</a:t>
          </a:r>
          <a:endParaRPr lang="en-US" sz="1100" kern="1200">
            <a:latin typeface="Arial"/>
            <a:cs typeface="Arial"/>
          </a:endParaRPr>
        </a:p>
      </dsp:txBody>
      <dsp:txXfrm>
        <a:off x="8123278" y="1189348"/>
        <a:ext cx="1476746" cy="1240467"/>
      </dsp:txXfrm>
    </dsp:sp>
    <dsp:sp modelId="{5CD4B256-5A9F-42AF-B8CF-AEA47544FA73}">
      <dsp:nvSpPr>
        <dsp:cNvPr id="0" name=""/>
        <dsp:cNvSpPr/>
      </dsp:nvSpPr>
      <dsp:spPr>
        <a:xfrm>
          <a:off x="8551534" y="610463"/>
          <a:ext cx="620233" cy="620233"/>
        </a:xfrm>
        <a:prstGeom prst="ellipse">
          <a:avLst/>
        </a:prstGeom>
        <a:solidFill>
          <a:schemeClr val="accent2">
            <a:hueOff val="3057414"/>
            <a:satOff val="-3247"/>
            <a:lumOff val="2495"/>
            <a:alphaOff val="0"/>
          </a:schemeClr>
        </a:solidFill>
        <a:ln w="15875" cap="flat" cmpd="sng" algn="ctr">
          <a:solidFill>
            <a:schemeClr val="accent2">
              <a:hueOff val="3057414"/>
              <a:satOff val="-3247"/>
              <a:lumOff val="2495"/>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8356" tIns="12700" rIns="48356" bIns="12700" numCol="1" spcCol="1270" anchor="ctr" anchorCtr="0">
          <a:noAutofit/>
        </a:bodyPr>
        <a:lstStyle/>
        <a:p>
          <a:pPr marL="0" lvl="0" indent="0" algn="ctr" defTabSz="1377950">
            <a:lnSpc>
              <a:spcPct val="90000"/>
            </a:lnSpc>
            <a:spcBef>
              <a:spcPct val="0"/>
            </a:spcBef>
            <a:spcAft>
              <a:spcPct val="35000"/>
            </a:spcAft>
            <a:buNone/>
          </a:pPr>
          <a:r>
            <a:rPr lang="en-US" sz="3100" kern="1200"/>
            <a:t>6</a:t>
          </a:r>
        </a:p>
      </dsp:txBody>
      <dsp:txXfrm>
        <a:off x="8642365" y="701294"/>
        <a:ext cx="438571" cy="438571"/>
      </dsp:txXfrm>
    </dsp:sp>
    <dsp:sp modelId="{B2E5F115-395C-498F-B419-3F86DF091280}">
      <dsp:nvSpPr>
        <dsp:cNvPr id="0" name=""/>
        <dsp:cNvSpPr/>
      </dsp:nvSpPr>
      <dsp:spPr>
        <a:xfrm>
          <a:off x="8123278" y="2471092"/>
          <a:ext cx="1476746" cy="72"/>
        </a:xfrm>
        <a:prstGeom prst="rect">
          <a:avLst/>
        </a:prstGeom>
        <a:solidFill>
          <a:schemeClr val="accent2">
            <a:hueOff val="3363155"/>
            <a:satOff val="-3572"/>
            <a:lumOff val="2745"/>
            <a:alphaOff val="0"/>
          </a:schemeClr>
        </a:solidFill>
        <a:ln w="15875" cap="flat" cmpd="sng" algn="ctr">
          <a:solidFill>
            <a:schemeClr val="accent2">
              <a:hueOff val="3363155"/>
              <a:satOff val="-3572"/>
              <a:lumOff val="2745"/>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1D7AA5A-CDE3-40D3-88A3-CA1D6522F280}">
      <dsp:nvSpPr>
        <dsp:cNvPr id="0" name=""/>
        <dsp:cNvSpPr/>
      </dsp:nvSpPr>
      <dsp:spPr>
        <a:xfrm>
          <a:off x="0" y="0"/>
          <a:ext cx="4059741" cy="712648"/>
        </a:xfrm>
        <a:prstGeom prst="roundRect">
          <a:avLst>
            <a:gd name="adj" fmla="val 10000"/>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dirty="0"/>
            <a:t>At school/university -to ask and contribute on mine and others learning outcome</a:t>
          </a:r>
          <a:endParaRPr lang="en-US" sz="1400" kern="1200" dirty="0"/>
        </a:p>
      </dsp:txBody>
      <dsp:txXfrm>
        <a:off x="20873" y="20873"/>
        <a:ext cx="3207358" cy="670902"/>
      </dsp:txXfrm>
    </dsp:sp>
    <dsp:sp modelId="{0FEA9626-53F5-4319-B0E7-4AC88E3E10C3}">
      <dsp:nvSpPr>
        <dsp:cNvPr id="0" name=""/>
        <dsp:cNvSpPr/>
      </dsp:nvSpPr>
      <dsp:spPr>
        <a:xfrm>
          <a:off x="303162" y="811627"/>
          <a:ext cx="4059741" cy="712648"/>
        </a:xfrm>
        <a:prstGeom prst="roundRect">
          <a:avLst>
            <a:gd name="adj" fmla="val 10000"/>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dirty="0"/>
            <a:t>At work - to contribute on certain goals</a:t>
          </a:r>
          <a:endParaRPr lang="en-US" sz="1400" kern="1200" dirty="0"/>
        </a:p>
      </dsp:txBody>
      <dsp:txXfrm>
        <a:off x="324035" y="832500"/>
        <a:ext cx="3251611" cy="670902"/>
      </dsp:txXfrm>
    </dsp:sp>
    <dsp:sp modelId="{0633269E-617E-48F3-9784-F28B996C43CE}">
      <dsp:nvSpPr>
        <dsp:cNvPr id="0" name=""/>
        <dsp:cNvSpPr/>
      </dsp:nvSpPr>
      <dsp:spPr>
        <a:xfrm>
          <a:off x="606325" y="1623254"/>
          <a:ext cx="4059741" cy="712648"/>
        </a:xfrm>
        <a:prstGeom prst="roundRect">
          <a:avLst>
            <a:gd name="adj" fmla="val 10000"/>
          </a:avLst>
        </a:prstGeom>
        <a:solidFill>
          <a:schemeClr val="accent4">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dirty="0"/>
            <a:t>At home - to arrange myself and family social activities and other tasks</a:t>
          </a:r>
          <a:endParaRPr lang="en-US" sz="1400" kern="1200" dirty="0"/>
        </a:p>
      </dsp:txBody>
      <dsp:txXfrm>
        <a:off x="627198" y="1644127"/>
        <a:ext cx="3251611" cy="670902"/>
      </dsp:txXfrm>
    </dsp:sp>
    <dsp:sp modelId="{07DF1A0C-3889-44D5-B85A-83B522E4EFEB}">
      <dsp:nvSpPr>
        <dsp:cNvPr id="0" name=""/>
        <dsp:cNvSpPr/>
      </dsp:nvSpPr>
      <dsp:spPr>
        <a:xfrm>
          <a:off x="909487" y="2434882"/>
          <a:ext cx="4059741" cy="712648"/>
        </a:xfrm>
        <a:prstGeom prst="roundRect">
          <a:avLst>
            <a:gd name="adj" fmla="val 10000"/>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dirty="0"/>
            <a:t>Shopping - to make a better choice on what to buy</a:t>
          </a:r>
          <a:endParaRPr lang="en-US" sz="1400" kern="1200" dirty="0"/>
        </a:p>
      </dsp:txBody>
      <dsp:txXfrm>
        <a:off x="930360" y="2455755"/>
        <a:ext cx="3251611" cy="670902"/>
      </dsp:txXfrm>
    </dsp:sp>
    <dsp:sp modelId="{0143546F-84AD-4DAB-9CC6-D7A1547A056A}">
      <dsp:nvSpPr>
        <dsp:cNvPr id="0" name=""/>
        <dsp:cNvSpPr/>
      </dsp:nvSpPr>
      <dsp:spPr>
        <a:xfrm>
          <a:off x="1212650" y="3246509"/>
          <a:ext cx="4059741" cy="712648"/>
        </a:xfrm>
        <a:prstGeom prst="roundRect">
          <a:avLst>
            <a:gd name="adj" fmla="val 10000"/>
          </a:avLst>
        </a:prstGeom>
        <a:solidFill>
          <a:schemeClr val="accent6">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dirty="0"/>
            <a:t>Personal growth and development – for my health and wealth/education</a:t>
          </a:r>
          <a:endParaRPr lang="en-US" sz="1400" kern="1200" dirty="0"/>
        </a:p>
      </dsp:txBody>
      <dsp:txXfrm>
        <a:off x="1233523" y="3267382"/>
        <a:ext cx="3251611" cy="670902"/>
      </dsp:txXfrm>
    </dsp:sp>
    <dsp:sp modelId="{168B7AA8-0093-437F-8F14-DBB04C3ED090}">
      <dsp:nvSpPr>
        <dsp:cNvPr id="0" name=""/>
        <dsp:cNvSpPr/>
      </dsp:nvSpPr>
      <dsp:spPr>
        <a:xfrm>
          <a:off x="3596520" y="520629"/>
          <a:ext cx="463221" cy="463221"/>
        </a:xfrm>
        <a:prstGeom prst="downArrow">
          <a:avLst>
            <a:gd name="adj1" fmla="val 55000"/>
            <a:gd name="adj2" fmla="val 45000"/>
          </a:avLst>
        </a:prstGeom>
        <a:solidFill>
          <a:schemeClr val="accent2">
            <a:tint val="40000"/>
            <a:alpha val="90000"/>
            <a:hueOff val="0"/>
            <a:satOff val="0"/>
            <a:lumOff val="0"/>
            <a:alphaOff val="0"/>
          </a:schemeClr>
        </a:solidFill>
        <a:ln w="15875"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a:off x="3700745" y="520629"/>
        <a:ext cx="254771" cy="348574"/>
      </dsp:txXfrm>
    </dsp:sp>
    <dsp:sp modelId="{55FCF026-6E5E-438A-8BCC-F5DEEE8FB0B9}">
      <dsp:nvSpPr>
        <dsp:cNvPr id="0" name=""/>
        <dsp:cNvSpPr/>
      </dsp:nvSpPr>
      <dsp:spPr>
        <a:xfrm>
          <a:off x="3899682" y="1332256"/>
          <a:ext cx="463221" cy="463221"/>
        </a:xfrm>
        <a:prstGeom prst="downArrow">
          <a:avLst>
            <a:gd name="adj1" fmla="val 55000"/>
            <a:gd name="adj2" fmla="val 45000"/>
          </a:avLst>
        </a:prstGeom>
        <a:solidFill>
          <a:schemeClr val="accent3">
            <a:tint val="40000"/>
            <a:alpha val="90000"/>
            <a:hueOff val="0"/>
            <a:satOff val="0"/>
            <a:lumOff val="0"/>
            <a:alphaOff val="0"/>
          </a:schemeClr>
        </a:solidFill>
        <a:ln w="15875" cap="flat" cmpd="sng" algn="ctr">
          <a:solidFill>
            <a:schemeClr val="accent3">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a:off x="4003907" y="1332256"/>
        <a:ext cx="254771" cy="348574"/>
      </dsp:txXfrm>
    </dsp:sp>
    <dsp:sp modelId="{B8A5749B-432A-4957-A131-A294DDCB1800}">
      <dsp:nvSpPr>
        <dsp:cNvPr id="0" name=""/>
        <dsp:cNvSpPr/>
      </dsp:nvSpPr>
      <dsp:spPr>
        <a:xfrm>
          <a:off x="4202845" y="2132006"/>
          <a:ext cx="463221" cy="463221"/>
        </a:xfrm>
        <a:prstGeom prst="downArrow">
          <a:avLst>
            <a:gd name="adj1" fmla="val 55000"/>
            <a:gd name="adj2" fmla="val 45000"/>
          </a:avLst>
        </a:prstGeom>
        <a:solidFill>
          <a:schemeClr val="accent4">
            <a:tint val="40000"/>
            <a:alpha val="90000"/>
            <a:hueOff val="0"/>
            <a:satOff val="0"/>
            <a:lumOff val="0"/>
            <a:alphaOff val="0"/>
          </a:schemeClr>
        </a:solidFill>
        <a:ln w="15875" cap="flat" cmpd="sng" algn="ctr">
          <a:solidFill>
            <a:schemeClr val="accent4">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a:off x="4307070" y="2132006"/>
        <a:ext cx="254771" cy="348574"/>
      </dsp:txXfrm>
    </dsp:sp>
    <dsp:sp modelId="{A4E5C97F-470A-42DE-AED1-E7EFF096E13B}">
      <dsp:nvSpPr>
        <dsp:cNvPr id="0" name=""/>
        <dsp:cNvSpPr/>
      </dsp:nvSpPr>
      <dsp:spPr>
        <a:xfrm>
          <a:off x="4506007" y="2951552"/>
          <a:ext cx="463221" cy="463221"/>
        </a:xfrm>
        <a:prstGeom prst="downArrow">
          <a:avLst>
            <a:gd name="adj1" fmla="val 55000"/>
            <a:gd name="adj2" fmla="val 45000"/>
          </a:avLst>
        </a:prstGeom>
        <a:solidFill>
          <a:schemeClr val="accent5">
            <a:tint val="40000"/>
            <a:alpha val="90000"/>
            <a:hueOff val="0"/>
            <a:satOff val="0"/>
            <a:lumOff val="0"/>
            <a:alphaOff val="0"/>
          </a:schemeClr>
        </a:solidFill>
        <a:ln w="15875" cap="flat" cmpd="sng" algn="ctr">
          <a:solidFill>
            <a:schemeClr val="accent5">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a:off x="4610232" y="2951552"/>
        <a:ext cx="254771" cy="348574"/>
      </dsp:txXfrm>
    </dsp:sp>
  </dsp:spTree>
</dsp:drawing>
</file>

<file path=ppt/diagrams/layout1.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2.xml><?xml version="1.0" encoding="utf-8"?>
<dgm:layoutDef xmlns:dgm="http://schemas.openxmlformats.org/drawingml/2006/diagram" xmlns:a="http://schemas.openxmlformats.org/drawingml/2006/main" uniqueId="urn:microsoft.com/office/officeart/2016/7/layout/BasicLinearProcessNumbered">
  <dgm:title val="Basic Linear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1"/>
      <dgm:constr type="primFontSz" for="des" forName="sibTransNodeCircle" op="equ"/>
      <dgm:constr type="primFontSz" for="des" forName="nodeText" op="equ"/>
      <dgm:constr type="h" for="des" forName="sibTransNodeCircle" op="equ"/>
      <dgm:constr type="w" for="des" forName="sibTransNodeCircle" op="equ"/>
    </dgm:constrLst>
    <dgm:ruleLst>
      <dgm:rule type="h" val="NaN" fact="1.2" max="NaN"/>
    </dgm:ruleLst>
    <dgm:forEach name="Name4" axis="ch" ptType="node">
      <dgm:layoutNode name="compositeNode">
        <dgm:varLst>
          <dgm:bulletEnabled val="1"/>
        </dgm:varLst>
        <dgm:alg type="composite"/>
        <dgm:constrLst>
          <dgm:constr type="h" refType="w" op="lte" fact="1.4"/>
          <dgm:constr type="w" for="ch" forName="bgRect" refType="w"/>
          <dgm:constr type="h" for="ch" forName="bgRect" refType="h"/>
          <dgm:constr type="t" for="ch" forName="bgRect"/>
          <dgm:constr type="l" for="ch" forName="bgRect"/>
          <dgm:constr type="h" for="ch" forName="sibTransNodeCircle" refType="h" refFor="ch" refForName="bgRect" fact="0.3"/>
          <dgm:constr type="w" for="ch" forName="sibTransNodeCircle" refType="h" refFor="ch" refForName="sibTransNodeCircle"/>
          <dgm:constr type="ctrX" for="ch" forName="sibTransNodeCircle" refType="w" fact="0.5"/>
          <dgm:constr type="ctrY" for="ch" forName="sibTransNodeCircle" refType="h" fact="0.25"/>
          <dgm:constr type="r" for="ch" forName="nodeText" refType="r" refFor="ch" refForName="bgRect"/>
          <dgm:constr type="h" for="ch" forName="nodeText" refType="h" refFor="ch" refForName="bgRect" fact="0.6"/>
          <dgm:constr type="t" for="ch" forName="nodeText" refType="h" refFor="ch" refForName="bgRect" fact="0.38"/>
          <dgm:constr type="b" for="ch" forName="bottomLine" refType="b" refFor="ch" refForName="bgRect"/>
          <dgm:constr type="w" for="ch" forName="bottomLine" refType="w" refFor="ch" refForName="bgRect"/>
          <dgm:constr type="h" for="ch" forName="bottomLine" val="0.002"/>
        </dgm:constrLst>
        <dgm:ruleLst/>
        <dgm:layoutNode name="bgRect" styleLbl="bgAccFollowNode1">
          <dgm:alg type="sp"/>
          <dgm:shape xmlns:r="http://schemas.openxmlformats.org/officeDocument/2006/relationships" type="rect" r:blip="">
            <dgm:adjLst/>
          </dgm:shape>
          <dgm:presOf axis="self"/>
          <dgm:constrLst/>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alg>
            <dgm:shape xmlns:r="http://schemas.openxmlformats.org/officeDocument/2006/relationships" type="ellipse" r:blip="">
              <dgm:adjLst/>
            </dgm:shape>
            <dgm:constrLst>
              <dgm:constr type="w" refType="h" op="lte"/>
              <dgm:constr type="primFontSz" val="48"/>
              <dgm:constr type="tMarg" val="1"/>
              <dgm:constr type="lMarg" refType="w" fact="0.221"/>
              <dgm:constr type="rMarg" refType="w" fact="0.221"/>
              <dgm:constr type="bMarg" val="1"/>
            </dgm:constrLst>
            <dgm:ruleLst>
              <dgm:rule type="primFontSz" val="14" fact="NaN" max="NaN"/>
            </dgm:ruleLst>
          </dgm:layoutNode>
        </dgm:forEach>
        <dgm:layoutNode name="bottomLine" styleLbl="alignNode1">
          <dgm:varLst/>
          <dgm:presOf/>
          <dgm:alg type="sp"/>
          <dgm:shape xmlns:r="http://schemas.openxmlformats.org/officeDocument/2006/relationships" type="rect" r:blip="">
            <dgm:adjLst/>
          </dgm:shape>
          <dgm:constrLst/>
          <dgm:ruleLst/>
        </dgm:layoutNode>
        <dgm:layoutNode name="nodeText" styleLbl="bgAccFollowNode1" moveWith="bgRect">
          <dgm:varLst>
            <dgm:bulletEnabled val="1"/>
          </dgm:varLst>
          <dgm:alg type="tx">
            <dgm:param type="parTxLTRAlign" val="l"/>
            <dgm:param type="parTxRTLAlign" val="r"/>
            <dgm:param type="txAnchorVert" val="t"/>
          </dgm:alg>
          <dgm:shape xmlns:r="http://schemas.openxmlformats.org/officeDocument/2006/relationships" type="rect" r:blip="" zOrderOff="-1" hideGeom="1">
            <dgm:adjLst/>
          </dgm:shape>
          <dgm:presOf axis="desOrSelf" ptType="node"/>
          <dgm:constrLst>
            <dgm:constr type="primFontSz" val="26"/>
            <dgm:constr type="tMarg" val="26"/>
            <dgm:constr type="lMarg" refType="w" fact="0.221"/>
            <dgm:constr type="rMarg" refType="w" fact="0.221"/>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layout3.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85FF58BA-24F3-4E0B-9630-2FD3683EF922}"/>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C709B603-B8E7-49C5-A119-26AF4E2BFF80}"/>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C67E5E31-8BDD-425B-A551-D63A71F002D9}" type="datetime1">
              <a:rPr lang="en-GB" smtClean="0"/>
              <a:t>08/03/2023</a:t>
            </a:fld>
            <a:endParaRPr lang="en-GB" dirty="0"/>
          </a:p>
        </p:txBody>
      </p:sp>
      <p:sp>
        <p:nvSpPr>
          <p:cNvPr id="4" name="Footer Placeholder 3">
            <a:extLst>
              <a:ext uri="{FF2B5EF4-FFF2-40B4-BE49-F238E27FC236}">
                <a16:creationId xmlns:a16="http://schemas.microsoft.com/office/drawing/2014/main" id="{B51916D7-9596-4347-9A55-B0115383C0E1}"/>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1AC0D1A2-3CDB-43B2-A241-F7A8CAC27F7D}"/>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77AB3278-610A-482F-AF04-93693B9618E9}" type="slidenum">
              <a:rPr lang="en-GB" smtClean="0"/>
              <a:t>‹#›</a:t>
            </a:fld>
            <a:endParaRPr lang="en-GB"/>
          </a:p>
        </p:txBody>
      </p:sp>
    </p:spTree>
    <p:extLst>
      <p:ext uri="{BB962C8B-B14F-4D97-AF65-F5344CB8AC3E}">
        <p14:creationId xmlns:p14="http://schemas.microsoft.com/office/powerpoint/2010/main" val="390313390"/>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4B2B14F-ED20-468D-A54D-C292EB47EE27}" type="datetime1">
              <a:rPr lang="en-GB" smtClean="0"/>
              <a:pPr/>
              <a:t>08/03/2023</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4D7F003-CEF5-450E-BBF6-A21384B30EC8}" type="slidenum">
              <a:rPr lang="en-GB" noProof="0" smtClean="0"/>
              <a:t>‹#›</a:t>
            </a:fld>
            <a:endParaRPr lang="en-GB" noProof="0"/>
          </a:p>
        </p:txBody>
      </p:sp>
    </p:spTree>
    <p:extLst>
      <p:ext uri="{BB962C8B-B14F-4D97-AF65-F5344CB8AC3E}">
        <p14:creationId xmlns:p14="http://schemas.microsoft.com/office/powerpoint/2010/main" val="1575222463"/>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4D7F003-CEF5-450E-BBF6-A21384B30EC8}" type="slidenum">
              <a:rPr lang="en-GB" smtClean="0"/>
              <a:t>1</a:t>
            </a:fld>
            <a:endParaRPr lang="en-GB"/>
          </a:p>
        </p:txBody>
      </p:sp>
    </p:spTree>
    <p:extLst>
      <p:ext uri="{BB962C8B-B14F-4D97-AF65-F5344CB8AC3E}">
        <p14:creationId xmlns:p14="http://schemas.microsoft.com/office/powerpoint/2010/main" val="3400437513"/>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dirty="0"/>
              <a:t>Click to edit Master title style</a:t>
            </a:r>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a:xfrm>
            <a:off x="7983232" y="5037663"/>
            <a:ext cx="897467" cy="279400"/>
          </a:xfrm>
        </p:spPr>
        <p:txBody>
          <a:bodyPr/>
          <a:lstStyle/>
          <a:p>
            <a:fld id="{B61BEF0D-F0BB-DE4B-95CE-6DB70DBA9567}" type="datetimeFigureOut">
              <a:rPr lang="en-US" dirty="0"/>
              <a:pPr/>
              <a:t>3/8/2023</a:t>
            </a:fld>
            <a:endParaRPr lang="en-US" dirty="0"/>
          </a:p>
        </p:txBody>
      </p:sp>
      <p:sp>
        <p:nvSpPr>
          <p:cNvPr id="5" name="Footer Placeholder 4"/>
          <p:cNvSpPr>
            <a:spLocks noGrp="1"/>
          </p:cNvSpPr>
          <p:nvPr>
            <p:ph type="ftr" sz="quarter" idx="11"/>
          </p:nvPr>
        </p:nvSpPr>
        <p:spPr>
          <a:xfrm>
            <a:off x="2692397" y="5037663"/>
            <a:ext cx="5214635" cy="279400"/>
          </a:xfrm>
        </p:spPr>
        <p:txBody>
          <a:bodyPr/>
          <a:lstStyle/>
          <a:p>
            <a:endParaRPr lang="en-US" dirty="0"/>
          </a:p>
        </p:txBody>
      </p:sp>
      <p:sp>
        <p:nvSpPr>
          <p:cNvPr id="6" name="Slide Number Placeholder 5"/>
          <p:cNvSpPr>
            <a:spLocks noGrp="1"/>
          </p:cNvSpPr>
          <p:nvPr>
            <p:ph type="sldNum" sz="quarter" idx="12"/>
          </p:nvPr>
        </p:nvSpPr>
        <p:spPr>
          <a:xfrm>
            <a:off x="8956900" y="5037663"/>
            <a:ext cx="551167" cy="279400"/>
          </a:xfrm>
        </p:spPr>
        <p:txBody>
          <a:bodyPr/>
          <a:lstStyle/>
          <a:p>
            <a:fld id="{D57F1E4F-1CFF-5643-939E-217C01CDF565}" type="slidenum">
              <a:rPr lang="en-US" dirty="0"/>
              <a:pPr/>
              <a:t>‹#›</a:t>
            </a:fld>
            <a:endParaRPr lang="en-US" dirty="0"/>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62678091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52647F38-B617-4D2F-AE0A-013F0C4D2C57}" type="datetimeFigureOut">
              <a:rPr lang="en-US" dirty="0"/>
              <a:t>3/8/2023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E97799C9-84D9-46D2-A11E-BCF8A720529D}" type="slidenum">
              <a:rPr lang="en-US" dirty="0"/>
              <a:t>‹#›</a:t>
            </a:fld>
            <a:endParaRPr lang="en-US" dirty="0"/>
          </a:p>
        </p:txBody>
      </p:sp>
    </p:spTree>
    <p:extLst>
      <p:ext uri="{BB962C8B-B14F-4D97-AF65-F5344CB8AC3E}">
        <p14:creationId xmlns:p14="http://schemas.microsoft.com/office/powerpoint/2010/main" val="82692172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dirty="0"/>
              <a:t>Click to edit Master title style</a:t>
            </a:r>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3/8/2023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36209740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05BFA754-D5C3-4E66-96A6-867B257F58DC}" type="datetimeFigureOut">
              <a:rPr lang="en-US" dirty="0"/>
              <a:t>3/8/2023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D84065D-F351-4B03-BD91-D8A6B8D4B362}" type="slidenum">
              <a:rPr lang="en-US" dirty="0"/>
              <a:t>‹#›</a:t>
            </a:fld>
            <a:endParaRPr lang="en-US" dirty="0"/>
          </a:p>
        </p:txBody>
      </p:sp>
    </p:spTree>
    <p:extLst>
      <p:ext uri="{BB962C8B-B14F-4D97-AF65-F5344CB8AC3E}">
        <p14:creationId xmlns:p14="http://schemas.microsoft.com/office/powerpoint/2010/main" val="287128612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3/8/2023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31028816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3/8/2023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47308267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3/8/2023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13471918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dirty="0"/>
              <a:t>Click to edit Master title style</a:t>
            </a:r>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3/8/2023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66968342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dirty="0"/>
              <a:t>Click to edit Master title style</a:t>
            </a:r>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3/8/2023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640495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dirty="0"/>
              <a:t>Click to edit Master title style</a:t>
            </a:r>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3/8/2023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82762028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dirty="0"/>
              <a:t>Click to edit Master title style</a:t>
            </a:r>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3/8/2023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90067630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dirty="0"/>
              <a:t>Click to edit Master title style</a:t>
            </a:r>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3/8/2023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68207773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dirty="0"/>
              <a:t>Click to edit Master title style</a:t>
            </a:r>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3/8/2023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5384927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dirty="0"/>
              <a:t>Click to edit Master title style</a:t>
            </a:r>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3/8/2023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98974780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dirty="0"/>
              <a:t>Click to edit Master title style</a:t>
            </a:r>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3/8/2023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20995194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dirty="0"/>
              <a:t>Click to edit Master title style</a:t>
            </a:r>
          </a:p>
        </p:txBody>
      </p:sp>
      <p:sp>
        <p:nvSpPr>
          <p:cNvPr id="3" name="Vertical Text Placeholder 2"/>
          <p:cNvSpPr>
            <a:spLocks noGrp="1"/>
          </p:cNvSpPr>
          <p:nvPr>
            <p:ph type="body" orient="vert" idx="1"/>
          </p:nvPr>
        </p:nvSpPr>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3/8/2023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25034429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3/8/2023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0833987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3/8/2023</a:t>
            </a:fld>
            <a:endParaRPr lang="en-US" dirty="0"/>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3966045466"/>
      </p:ext>
    </p:extLst>
  </p:cSld>
  <p:clrMap bg1="lt1" tx1="dk1" bg2="lt2" tx2="dk2" accent1="accent1" accent2="accent2" accent3="accent3" accent4="accent4" accent5="accent5" accent6="accent6" hlink="hlink" folHlink="folHlink"/>
  <p:sldLayoutIdLst>
    <p:sldLayoutId id="2147483749" r:id="rId1"/>
    <p:sldLayoutId id="2147483750" r:id="rId2"/>
    <p:sldLayoutId id="2147483751" r:id="rId3"/>
    <p:sldLayoutId id="2147483752" r:id="rId4"/>
    <p:sldLayoutId id="2147483753" r:id="rId5"/>
    <p:sldLayoutId id="2147483754" r:id="rId6"/>
    <p:sldLayoutId id="2147483755" r:id="rId7"/>
    <p:sldLayoutId id="2147483756" r:id="rId8"/>
    <p:sldLayoutId id="2147483757" r:id="rId9"/>
    <p:sldLayoutId id="2147483758" r:id="rId10"/>
    <p:sldLayoutId id="2147483759" r:id="rId11"/>
    <p:sldLayoutId id="2147483760" r:id="rId12"/>
    <p:sldLayoutId id="2147483761" r:id="rId13"/>
    <p:sldLayoutId id="2147483762" r:id="rId14"/>
    <p:sldLayoutId id="2147483763" r:id="rId15"/>
    <p:sldLayoutId id="2147483764" r:id="rId16"/>
    <p:sldLayoutId id="2147483765"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2.jpeg"/><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692398" y="1591280"/>
            <a:ext cx="6748151" cy="3587112"/>
          </a:xfrm>
        </p:spPr>
        <p:txBody>
          <a:bodyPr rtlCol="0"/>
          <a:lstStyle/>
          <a:p>
            <a:pPr>
              <a:lnSpc>
                <a:spcPct val="90000"/>
              </a:lnSpc>
            </a:pPr>
            <a:br>
              <a:rPr lang="en-US" sz="1200" b="1" dirty="0">
                <a:latin typeface="Arial"/>
                <a:cs typeface="Arial"/>
              </a:rPr>
            </a:br>
            <a:br>
              <a:rPr lang="en-US" sz="1200" b="1" dirty="0">
                <a:latin typeface="Arial"/>
                <a:cs typeface="Arial"/>
              </a:rPr>
            </a:br>
            <a:br>
              <a:rPr lang="en-US" sz="1200" b="1" dirty="0">
                <a:latin typeface="Arial"/>
                <a:cs typeface="Arial"/>
              </a:rPr>
            </a:br>
            <a:br>
              <a:rPr lang="en-US" sz="1200" b="1" dirty="0">
                <a:latin typeface="Arial"/>
                <a:cs typeface="Arial"/>
              </a:rPr>
            </a:br>
            <a:br>
              <a:rPr lang="en-US" sz="1200" b="1" dirty="0">
                <a:latin typeface="Arial"/>
                <a:cs typeface="Arial"/>
              </a:rPr>
            </a:br>
            <a:br>
              <a:rPr lang="en-US" sz="1200" b="1" dirty="0">
                <a:latin typeface="Arial"/>
                <a:cs typeface="Arial"/>
              </a:rPr>
            </a:br>
            <a:r>
              <a:rPr lang="en-US" sz="2000" b="1" dirty="0">
                <a:latin typeface="Arial"/>
                <a:cs typeface="Arial"/>
              </a:rPr>
              <a:t>Student Name:</a:t>
            </a:r>
            <a:r>
              <a:rPr lang="en-US" sz="2000" dirty="0">
                <a:latin typeface="Arial"/>
                <a:cs typeface="Arial"/>
              </a:rPr>
              <a:t> Donna Olivia </a:t>
            </a:r>
            <a:r>
              <a:rPr lang="en-US" sz="2000" dirty="0" err="1">
                <a:latin typeface="Arial"/>
                <a:cs typeface="Arial"/>
              </a:rPr>
              <a:t>Shilunga</a:t>
            </a:r>
            <a:br>
              <a:rPr lang="en-US" sz="2000" dirty="0">
                <a:latin typeface="Arial"/>
                <a:cs typeface="Arial"/>
              </a:rPr>
            </a:br>
            <a:r>
              <a:rPr lang="en-US" sz="2000" b="1" dirty="0">
                <a:latin typeface="Arial"/>
                <a:cs typeface="Arial"/>
              </a:rPr>
              <a:t>Student Number:</a:t>
            </a:r>
            <a:r>
              <a:rPr lang="en-US" sz="2000" dirty="0">
                <a:latin typeface="Arial"/>
                <a:cs typeface="Arial"/>
              </a:rPr>
              <a:t> 2129251</a:t>
            </a:r>
            <a:endParaRPr lang="en-US" sz="2000">
              <a:latin typeface="Arial"/>
              <a:ea typeface="+mj-lt"/>
              <a:cs typeface="Arial"/>
            </a:endParaRPr>
          </a:p>
          <a:p>
            <a:pPr>
              <a:lnSpc>
                <a:spcPct val="90000"/>
              </a:lnSpc>
            </a:pPr>
            <a:r>
              <a:rPr lang="en-US" sz="2000" b="1" dirty="0" err="1">
                <a:latin typeface="Arial"/>
                <a:cs typeface="Arial"/>
              </a:rPr>
              <a:t>Programme</a:t>
            </a:r>
            <a:r>
              <a:rPr lang="en-US" sz="2000" b="1" dirty="0">
                <a:latin typeface="Arial"/>
                <a:cs typeface="Arial"/>
              </a:rPr>
              <a:t>:</a:t>
            </a:r>
            <a:r>
              <a:rPr lang="en-US" sz="2000" dirty="0">
                <a:latin typeface="Arial"/>
                <a:cs typeface="Arial"/>
              </a:rPr>
              <a:t> Certificate of higher Education skills for the workplace (Health and Social care)</a:t>
            </a:r>
            <a:endParaRPr lang="en-US" sz="2000">
              <a:latin typeface="Arial"/>
              <a:ea typeface="+mj-lt"/>
              <a:cs typeface="Arial"/>
            </a:endParaRPr>
          </a:p>
          <a:p>
            <a:pPr>
              <a:lnSpc>
                <a:spcPct val="90000"/>
              </a:lnSpc>
            </a:pPr>
            <a:r>
              <a:rPr lang="en-US" sz="2000" b="1" dirty="0">
                <a:latin typeface="Arial"/>
                <a:cs typeface="Arial"/>
              </a:rPr>
              <a:t>Module Code: </a:t>
            </a:r>
            <a:r>
              <a:rPr lang="en-US" sz="2000" dirty="0">
                <a:latin typeface="Arial"/>
                <a:ea typeface="+mj-lt"/>
                <a:cs typeface="+mj-lt"/>
              </a:rPr>
              <a:t>LCHS4005_BIRM</a:t>
            </a:r>
            <a:endParaRPr lang="en-US" sz="2000" dirty="0">
              <a:latin typeface="Arial"/>
              <a:cs typeface="Arial"/>
            </a:endParaRPr>
          </a:p>
          <a:p>
            <a:pPr>
              <a:lnSpc>
                <a:spcPct val="90000"/>
              </a:lnSpc>
            </a:pPr>
            <a:r>
              <a:rPr lang="en-US" sz="2000" b="1" dirty="0">
                <a:latin typeface="Arial"/>
                <a:cs typeface="Arial"/>
              </a:rPr>
              <a:t>Lecture:</a:t>
            </a:r>
            <a:r>
              <a:rPr lang="en-US" sz="2000" dirty="0">
                <a:latin typeface="Arial"/>
                <a:cs typeface="Arial"/>
              </a:rPr>
              <a:t> </a:t>
            </a:r>
            <a:r>
              <a:rPr lang="en-US" sz="2000" dirty="0" err="1">
                <a:latin typeface="Arial"/>
                <a:cs typeface="Arial"/>
              </a:rPr>
              <a:t>Opeyemil</a:t>
            </a:r>
            <a:r>
              <a:rPr lang="en-US" sz="2000" dirty="0">
                <a:latin typeface="Arial"/>
                <a:cs typeface="Arial"/>
              </a:rPr>
              <a:t> </a:t>
            </a:r>
            <a:r>
              <a:rPr lang="en-US" sz="2000" dirty="0" err="1">
                <a:latin typeface="Arial"/>
                <a:cs typeface="Arial"/>
              </a:rPr>
              <a:t>Odedjimi</a:t>
            </a:r>
            <a:endParaRPr lang="en-US" sz="2000">
              <a:latin typeface="Arial"/>
              <a:ea typeface="+mj-lt"/>
              <a:cs typeface="Arial"/>
            </a:endParaRPr>
          </a:p>
          <a:p>
            <a:pPr>
              <a:lnSpc>
                <a:spcPct val="90000"/>
              </a:lnSpc>
            </a:pPr>
            <a:r>
              <a:rPr lang="en-US" sz="2000" b="1" dirty="0">
                <a:latin typeface="Arial"/>
                <a:cs typeface="Arial"/>
              </a:rPr>
              <a:t>Assignment title: </a:t>
            </a:r>
            <a:r>
              <a:rPr lang="en-US" sz="2000" dirty="0">
                <a:latin typeface="Arial"/>
                <a:ea typeface="+mj-lt"/>
                <a:cs typeface="+mj-lt"/>
              </a:rPr>
              <a:t>Key Skills Presentation </a:t>
            </a:r>
            <a:endParaRPr lang="en-US" sz="2000">
              <a:latin typeface="Arial"/>
              <a:ea typeface="+mj-lt"/>
              <a:cs typeface="Arial"/>
            </a:endParaRPr>
          </a:p>
          <a:p>
            <a:pPr>
              <a:lnSpc>
                <a:spcPct val="90000"/>
              </a:lnSpc>
            </a:pPr>
            <a:br>
              <a:rPr lang="en-US" dirty="0">
                <a:ea typeface="+mj-lt"/>
                <a:cs typeface="+mj-lt"/>
              </a:rPr>
            </a:br>
            <a:br>
              <a:rPr lang="en-US" dirty="0">
                <a:ea typeface="+mj-lt"/>
                <a:cs typeface="+mj-lt"/>
              </a:rPr>
            </a:br>
            <a:endParaRPr lang="en-US" sz="1200">
              <a:latin typeface="Arial"/>
              <a:ea typeface="+mj-lt"/>
              <a:cs typeface="+mj-lt"/>
            </a:endParaRPr>
          </a:p>
        </p:txBody>
      </p:sp>
    </p:spTree>
    <p:extLst>
      <p:ext uri="{BB962C8B-B14F-4D97-AF65-F5344CB8AC3E}">
        <p14:creationId xmlns:p14="http://schemas.microsoft.com/office/powerpoint/2010/main" val="23236705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1490A8-3383-1093-EE55-4FD74D79354D}"/>
              </a:ext>
            </a:extLst>
          </p:cNvPr>
          <p:cNvSpPr>
            <a:spLocks noGrp="1"/>
          </p:cNvSpPr>
          <p:nvPr>
            <p:ph type="title"/>
          </p:nvPr>
        </p:nvSpPr>
        <p:spPr>
          <a:xfrm>
            <a:off x="4626508" y="982132"/>
            <a:ext cx="6270090" cy="1303867"/>
          </a:xfrm>
        </p:spPr>
        <p:txBody>
          <a:bodyPr>
            <a:normAutofit/>
          </a:bodyPr>
          <a:lstStyle/>
          <a:p>
            <a:pPr>
              <a:lnSpc>
                <a:spcPct val="90000"/>
              </a:lnSpc>
            </a:pPr>
            <a:br>
              <a:rPr lang="en-GB" sz="2800" b="1">
                <a:latin typeface="Arial"/>
                <a:ea typeface="+mj-lt"/>
                <a:cs typeface="+mj-lt"/>
              </a:rPr>
            </a:br>
            <a:r>
              <a:rPr lang="en-GB" sz="2800" b="1">
                <a:latin typeface="Arial"/>
                <a:ea typeface="+mj-lt"/>
                <a:cs typeface="+mj-lt"/>
              </a:rPr>
              <a:t>Introduction</a:t>
            </a:r>
            <a:br>
              <a:rPr lang="en-GB" sz="2800" b="1">
                <a:latin typeface="Arial"/>
                <a:ea typeface="+mj-lt"/>
                <a:cs typeface="+mj-lt"/>
              </a:rPr>
            </a:br>
            <a:endParaRPr lang="en-GB" sz="2800" b="1">
              <a:latin typeface="Arial"/>
              <a:ea typeface="+mj-lt"/>
              <a:cs typeface="+mj-lt"/>
            </a:endParaRPr>
          </a:p>
        </p:txBody>
      </p:sp>
      <p:sp>
        <p:nvSpPr>
          <p:cNvPr id="3" name="Content Placeholder 2">
            <a:extLst>
              <a:ext uri="{FF2B5EF4-FFF2-40B4-BE49-F238E27FC236}">
                <a16:creationId xmlns:a16="http://schemas.microsoft.com/office/drawing/2014/main" id="{A06C2633-C63F-FB29-E0C0-943A332B2B7B}"/>
              </a:ext>
            </a:extLst>
          </p:cNvPr>
          <p:cNvSpPr>
            <a:spLocks noGrp="1"/>
          </p:cNvSpPr>
          <p:nvPr>
            <p:ph idx="1"/>
          </p:nvPr>
        </p:nvSpPr>
        <p:spPr>
          <a:xfrm>
            <a:off x="4255319" y="2566577"/>
            <a:ext cx="7022113" cy="3598658"/>
          </a:xfrm>
        </p:spPr>
        <p:txBody>
          <a:bodyPr>
            <a:normAutofit/>
          </a:bodyPr>
          <a:lstStyle/>
          <a:p>
            <a:pPr>
              <a:lnSpc>
                <a:spcPct val="90000"/>
              </a:lnSpc>
            </a:pPr>
            <a:r>
              <a:rPr lang="en-US" sz="1400" dirty="0">
                <a:latin typeface="Arial"/>
                <a:ea typeface="+mn-lt"/>
                <a:cs typeface="+mn-lt"/>
              </a:rPr>
              <a:t>What is critical thinking, and why is it so important, </a:t>
            </a:r>
            <a:r>
              <a:rPr lang="en-GB" sz="1400" dirty="0">
                <a:latin typeface="Arial"/>
                <a:ea typeface="+mn-lt"/>
                <a:cs typeface="+mn-lt"/>
              </a:rPr>
              <a:t>Critical thinking is all about visualizing things and analysing them in your own way of understanding. At some point critical thinking is about conducting a situation and solve it in a favour of both parties, without judging or be siding and be able to make a good conclusion. On the other hand, critical thinking, is about asking and assess questions on an interesting topic or event. It also promotes good communication skill. </a:t>
            </a:r>
            <a:endParaRPr lang="en-US" sz="1400">
              <a:latin typeface="Arial"/>
              <a:ea typeface="+mn-lt"/>
              <a:cs typeface="Arial"/>
            </a:endParaRPr>
          </a:p>
          <a:p>
            <a:pPr>
              <a:lnSpc>
                <a:spcPct val="90000"/>
              </a:lnSpc>
              <a:buSzPct val="114999"/>
            </a:pPr>
            <a:r>
              <a:rPr lang="en-US" sz="1400" dirty="0">
                <a:latin typeface="Arial"/>
                <a:cs typeface="Arial"/>
              </a:rPr>
              <a:t>Critical Thinking Community defined critical thinking as “the intellectually disciplined process of actively and skillfully conceptualizing, applying, analyzing, synthesizing, and/or evaluating information gathered from, or generated by, observation, experience, reflection, reasoning, or communication, as a guide to belief and action” Scriven &amp; Paul, 2007, p. 1)</a:t>
            </a:r>
            <a:endParaRPr lang="en-US" sz="1400" dirty="0">
              <a:latin typeface="Arial"/>
              <a:ea typeface="+mn-lt"/>
              <a:cs typeface="+mn-lt"/>
            </a:endParaRPr>
          </a:p>
          <a:p>
            <a:pPr marL="0" indent="0">
              <a:lnSpc>
                <a:spcPct val="90000"/>
              </a:lnSpc>
              <a:buNone/>
            </a:pPr>
            <a:br>
              <a:rPr lang="en-US" sz="1300" dirty="0"/>
            </a:br>
            <a:endParaRPr lang="en-US" sz="1400">
              <a:latin typeface="Arial"/>
              <a:cs typeface="Arial"/>
            </a:endParaRPr>
          </a:p>
        </p:txBody>
      </p:sp>
      <p:pic>
        <p:nvPicPr>
          <p:cNvPr id="5" name="Picture 5" descr="Diagram&#10;&#10;Description automatically generated">
            <a:extLst>
              <a:ext uri="{FF2B5EF4-FFF2-40B4-BE49-F238E27FC236}">
                <a16:creationId xmlns:a16="http://schemas.microsoft.com/office/drawing/2014/main" id="{7889EEF4-E21E-F530-E193-83620CE84001}"/>
              </a:ext>
            </a:extLst>
          </p:cNvPr>
          <p:cNvPicPr>
            <a:picLocks noChangeAspect="1"/>
          </p:cNvPicPr>
          <p:nvPr/>
        </p:nvPicPr>
        <p:blipFill>
          <a:blip r:embed="rId3"/>
          <a:stretch>
            <a:fillRect/>
          </a:stretch>
        </p:blipFill>
        <p:spPr>
          <a:xfrm>
            <a:off x="1257236" y="1770801"/>
            <a:ext cx="2743200" cy="1597914"/>
          </a:xfrm>
          <a:prstGeom prst="rect">
            <a:avLst/>
          </a:prstGeom>
        </p:spPr>
      </p:pic>
      <p:pic>
        <p:nvPicPr>
          <p:cNvPr id="6" name="Picture 7" descr="A picture containing text, person, young&#10;&#10;Description automatically generated">
            <a:extLst>
              <a:ext uri="{FF2B5EF4-FFF2-40B4-BE49-F238E27FC236}">
                <a16:creationId xmlns:a16="http://schemas.microsoft.com/office/drawing/2014/main" id="{84EB4AAF-86C2-7DDA-595B-835AAEA800D8}"/>
              </a:ext>
            </a:extLst>
          </p:cNvPr>
          <p:cNvPicPr>
            <a:picLocks noChangeAspect="1"/>
          </p:cNvPicPr>
          <p:nvPr/>
        </p:nvPicPr>
        <p:blipFill>
          <a:blip r:embed="rId4"/>
          <a:stretch>
            <a:fillRect/>
          </a:stretch>
        </p:blipFill>
        <p:spPr>
          <a:xfrm>
            <a:off x="1257236" y="3533309"/>
            <a:ext cx="2743200" cy="1577340"/>
          </a:xfrm>
          <a:prstGeom prst="rect">
            <a:avLst/>
          </a:prstGeom>
        </p:spPr>
      </p:pic>
    </p:spTree>
    <p:extLst>
      <p:ext uri="{BB962C8B-B14F-4D97-AF65-F5344CB8AC3E}">
        <p14:creationId xmlns:p14="http://schemas.microsoft.com/office/powerpoint/2010/main" val="27867680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99C072-31DF-521F-4955-260DAFAC14EF}"/>
              </a:ext>
            </a:extLst>
          </p:cNvPr>
          <p:cNvSpPr>
            <a:spLocks noGrp="1"/>
          </p:cNvSpPr>
          <p:nvPr>
            <p:ph type="title"/>
          </p:nvPr>
        </p:nvSpPr>
        <p:spPr/>
        <p:txBody>
          <a:bodyPr>
            <a:normAutofit/>
          </a:bodyPr>
          <a:lstStyle/>
          <a:p>
            <a:r>
              <a:rPr lang="en-GB" dirty="0"/>
              <a:t>What is critical thinking</a:t>
            </a:r>
          </a:p>
        </p:txBody>
      </p:sp>
      <p:sp>
        <p:nvSpPr>
          <p:cNvPr id="30" name="Content Placeholder 2">
            <a:extLst>
              <a:ext uri="{FF2B5EF4-FFF2-40B4-BE49-F238E27FC236}">
                <a16:creationId xmlns:a16="http://schemas.microsoft.com/office/drawing/2014/main" id="{BB1BCF2B-E63B-6B19-49BC-07F13F56D093}"/>
              </a:ext>
            </a:extLst>
          </p:cNvPr>
          <p:cNvSpPr>
            <a:spLocks noGrp="1"/>
          </p:cNvSpPr>
          <p:nvPr>
            <p:ph idx="1"/>
          </p:nvPr>
        </p:nvSpPr>
        <p:spPr>
          <a:xfrm>
            <a:off x="1295402" y="2556932"/>
            <a:ext cx="6256866" cy="3318936"/>
          </a:xfrm>
        </p:spPr>
        <p:txBody>
          <a:bodyPr vert="horz" lIns="91440" tIns="45720" rIns="91440" bIns="45720" rtlCol="0" anchor="t">
            <a:noAutofit/>
          </a:bodyPr>
          <a:lstStyle/>
          <a:p>
            <a:pPr>
              <a:lnSpc>
                <a:spcPct val="90000"/>
              </a:lnSpc>
            </a:pPr>
            <a:r>
              <a:rPr lang="en-GB" sz="1200" dirty="0">
                <a:latin typeface="Arial"/>
                <a:cs typeface="Arial"/>
              </a:rPr>
              <a:t>According to </a:t>
            </a:r>
            <a:r>
              <a:rPr lang="en-GB" sz="1200" dirty="0">
                <a:latin typeface="Arial"/>
                <a:ea typeface="+mn-lt"/>
                <a:cs typeface="+mn-lt"/>
              </a:rPr>
              <a:t>Frohman &amp; Lupton (2020, p5) week 4 slide 2  being critical means being thoughtful and analytical about what you hear, see, read and experience.</a:t>
            </a:r>
            <a:endParaRPr lang="en-GB" sz="1200" dirty="0">
              <a:latin typeface="Arial"/>
              <a:cs typeface="Arial"/>
            </a:endParaRPr>
          </a:p>
          <a:p>
            <a:pPr>
              <a:lnSpc>
                <a:spcPct val="90000"/>
              </a:lnSpc>
            </a:pPr>
            <a:r>
              <a:rPr lang="en-GB" sz="1200" dirty="0">
                <a:latin typeface="Arial"/>
                <a:ea typeface="+mn-lt"/>
                <a:cs typeface="+mn-lt"/>
              </a:rPr>
              <a:t>starting with the description stage, you ask critical questions such as: What? Where? Why? and Who? These help you establish the background and context.</a:t>
            </a:r>
          </a:p>
          <a:p>
            <a:pPr>
              <a:lnSpc>
                <a:spcPct val="90000"/>
              </a:lnSpc>
              <a:buSzPct val="114999"/>
            </a:pPr>
            <a:r>
              <a:rPr lang="en-GB" sz="1200" dirty="0">
                <a:latin typeface="Arial"/>
                <a:ea typeface="+mn-lt"/>
                <a:cs typeface="+mn-lt"/>
              </a:rPr>
              <a:t>Here are some examples of how critical thinking can be defined and explained (Cottrell, 2017; Bottomley and </a:t>
            </a:r>
            <a:r>
              <a:rPr lang="en-GB" sz="1200" dirty="0" err="1">
                <a:latin typeface="Arial"/>
                <a:ea typeface="+mn-lt"/>
                <a:cs typeface="+mn-lt"/>
              </a:rPr>
              <a:t>Pryjmachuk</a:t>
            </a:r>
            <a:r>
              <a:rPr lang="en-GB" sz="1200" dirty="0">
                <a:latin typeface="Arial"/>
                <a:ea typeface="+mn-lt"/>
                <a:cs typeface="+mn-lt"/>
              </a:rPr>
              <a:t>, 2018):</a:t>
            </a:r>
            <a:endParaRPr lang="en-GB" sz="1200" dirty="0">
              <a:latin typeface="Arial"/>
              <a:cs typeface="Arial"/>
            </a:endParaRPr>
          </a:p>
          <a:p>
            <a:pPr>
              <a:lnSpc>
                <a:spcPct val="90000"/>
              </a:lnSpc>
              <a:buSzPct val="114999"/>
            </a:pPr>
            <a:r>
              <a:rPr lang="en-GB" sz="1200" dirty="0">
                <a:latin typeface="Arial"/>
                <a:ea typeface="+mn-lt"/>
                <a:cs typeface="+mn-lt"/>
              </a:rPr>
              <a:t>Identifying other people’s ideas and comparing different ideas and evidence without bias</a:t>
            </a:r>
            <a:endParaRPr lang="en-GB" sz="1200" dirty="0">
              <a:latin typeface="Arial"/>
              <a:cs typeface="Arial"/>
            </a:endParaRPr>
          </a:p>
          <a:p>
            <a:pPr>
              <a:lnSpc>
                <a:spcPct val="90000"/>
              </a:lnSpc>
              <a:buSzPct val="114999"/>
            </a:pPr>
            <a:r>
              <a:rPr lang="en-GB" sz="1200" dirty="0">
                <a:latin typeface="Arial"/>
                <a:ea typeface="+mn-lt"/>
                <a:cs typeface="+mn-lt"/>
              </a:rPr>
              <a:t>• Evaluating the strengths and weaknesses of evidence</a:t>
            </a:r>
            <a:endParaRPr lang="en-GB" sz="1200" dirty="0">
              <a:latin typeface="Arial"/>
              <a:cs typeface="Arial"/>
            </a:endParaRPr>
          </a:p>
          <a:p>
            <a:pPr>
              <a:lnSpc>
                <a:spcPct val="90000"/>
              </a:lnSpc>
              <a:buSzPct val="114999"/>
            </a:pPr>
            <a:r>
              <a:rPr lang="en-GB" sz="1200" dirty="0">
                <a:latin typeface="Arial"/>
                <a:ea typeface="+mn-lt"/>
                <a:cs typeface="+mn-lt"/>
              </a:rPr>
              <a:t>• Reflecting on the evidence to see if there are missing ideas or facts</a:t>
            </a:r>
            <a:endParaRPr lang="en-GB" sz="1200" dirty="0">
              <a:latin typeface="Arial"/>
              <a:cs typeface="Arial"/>
            </a:endParaRPr>
          </a:p>
          <a:p>
            <a:pPr>
              <a:lnSpc>
                <a:spcPct val="90000"/>
              </a:lnSpc>
              <a:buSzPct val="114999"/>
            </a:pPr>
            <a:r>
              <a:rPr lang="en-GB" sz="1200" dirty="0">
                <a:latin typeface="Arial"/>
                <a:ea typeface="+mn-lt"/>
                <a:cs typeface="+mn-lt"/>
              </a:rPr>
              <a:t>• Pulling different ideas together (synthesising) to create new ideas</a:t>
            </a:r>
            <a:endParaRPr lang="en-GB" sz="1200" dirty="0">
              <a:latin typeface="Arial"/>
              <a:cs typeface="Arial"/>
            </a:endParaRPr>
          </a:p>
          <a:p>
            <a:pPr>
              <a:lnSpc>
                <a:spcPct val="90000"/>
              </a:lnSpc>
              <a:buSzPct val="114999"/>
            </a:pPr>
            <a:r>
              <a:rPr lang="en-GB" sz="1200" dirty="0">
                <a:latin typeface="Arial"/>
                <a:ea typeface="+mn-lt"/>
                <a:cs typeface="+mn-lt"/>
              </a:rPr>
              <a:t>• Applying evidence to real situations</a:t>
            </a:r>
            <a:endParaRPr lang="en-GB" sz="1200" dirty="0">
              <a:latin typeface="Arial"/>
              <a:cs typeface="Arial"/>
            </a:endParaRPr>
          </a:p>
          <a:p>
            <a:pPr>
              <a:lnSpc>
                <a:spcPct val="90000"/>
              </a:lnSpc>
              <a:buSzPct val="114999"/>
            </a:pPr>
            <a:r>
              <a:rPr lang="en-GB" sz="1200" dirty="0">
                <a:latin typeface="Arial"/>
                <a:ea typeface="+mn-lt"/>
                <a:cs typeface="+mn-lt"/>
              </a:rPr>
              <a:t>• Justifying ideas, decisions and opinions with evidence from synthesised sources of information </a:t>
            </a:r>
            <a:endParaRPr lang="en-GB" sz="1200" dirty="0">
              <a:latin typeface="Arial"/>
              <a:cs typeface="Arial"/>
            </a:endParaRPr>
          </a:p>
          <a:p>
            <a:pPr>
              <a:lnSpc>
                <a:spcPct val="90000"/>
              </a:lnSpc>
              <a:buSzPct val="114999"/>
            </a:pPr>
            <a:endParaRPr lang="en-GB" sz="1200" dirty="0">
              <a:latin typeface="Arial"/>
              <a:cs typeface="Arial"/>
            </a:endParaRPr>
          </a:p>
        </p:txBody>
      </p:sp>
      <p:pic>
        <p:nvPicPr>
          <p:cNvPr id="4" name="Picture 4" descr="A picture containing text, electronics, compact disk&#10;&#10;Description automatically generated">
            <a:extLst>
              <a:ext uri="{FF2B5EF4-FFF2-40B4-BE49-F238E27FC236}">
                <a16:creationId xmlns:a16="http://schemas.microsoft.com/office/drawing/2014/main" id="{D0B4C3A1-7226-C753-6E18-F2B477D23CBA}"/>
              </a:ext>
            </a:extLst>
          </p:cNvPr>
          <p:cNvPicPr>
            <a:picLocks noChangeAspect="1"/>
          </p:cNvPicPr>
          <p:nvPr/>
        </p:nvPicPr>
        <p:blipFill rotWithShape="1">
          <a:blip r:embed="rId3"/>
          <a:srcRect l="132" r="3832" b="6"/>
          <a:stretch/>
        </p:blipFill>
        <p:spPr>
          <a:xfrm>
            <a:off x="8085026" y="2701180"/>
            <a:ext cx="2739728" cy="2852640"/>
          </a:xfrm>
          <a:prstGeom prst="rect">
            <a:avLst/>
          </a:prstGeom>
          <a:ln w="57150" cmpd="thickThin">
            <a:solidFill>
              <a:schemeClr val="tx1">
                <a:lumMod val="50000"/>
                <a:lumOff val="50000"/>
              </a:schemeClr>
            </a:solidFill>
            <a:miter lim="800000"/>
          </a:ln>
        </p:spPr>
      </p:pic>
    </p:spTree>
    <p:extLst>
      <p:ext uri="{BB962C8B-B14F-4D97-AF65-F5344CB8AC3E}">
        <p14:creationId xmlns:p14="http://schemas.microsoft.com/office/powerpoint/2010/main" val="251416125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49EA9B-1EE0-F780-8E98-E8E977EB697A}"/>
              </a:ext>
            </a:extLst>
          </p:cNvPr>
          <p:cNvSpPr>
            <a:spLocks noGrp="1"/>
          </p:cNvSpPr>
          <p:nvPr>
            <p:ph type="title"/>
          </p:nvPr>
        </p:nvSpPr>
        <p:spPr/>
        <p:txBody>
          <a:bodyPr>
            <a:normAutofit/>
          </a:bodyPr>
          <a:lstStyle/>
          <a:p>
            <a:pPr>
              <a:lnSpc>
                <a:spcPct val="90000"/>
              </a:lnSpc>
            </a:pPr>
            <a:br>
              <a:rPr lang="en-GB" sz="1400" b="1">
                <a:solidFill>
                  <a:srgbClr val="262626"/>
                </a:solidFill>
                <a:ea typeface="+mj-lt"/>
                <a:cs typeface="+mj-lt"/>
              </a:rPr>
            </a:br>
            <a:r>
              <a:rPr lang="en-GB" sz="1400" b="1" dirty="0">
                <a:solidFill>
                  <a:srgbClr val="262626"/>
                </a:solidFill>
                <a:latin typeface="Arial"/>
                <a:ea typeface="+mj-lt"/>
                <a:cs typeface="+mj-lt"/>
              </a:rPr>
              <a:t>Critical thinking</a:t>
            </a:r>
            <a:br>
              <a:rPr lang="en-GB" sz="1400" b="1">
                <a:solidFill>
                  <a:srgbClr val="262626"/>
                </a:solidFill>
                <a:latin typeface="Arial"/>
                <a:ea typeface="+mj-lt"/>
                <a:cs typeface="+mj-lt"/>
              </a:rPr>
            </a:br>
            <a:br>
              <a:rPr lang="en-GB" sz="1400" b="1">
                <a:solidFill>
                  <a:srgbClr val="262626"/>
                </a:solidFill>
                <a:ea typeface="+mj-lt"/>
                <a:cs typeface="+mj-lt"/>
              </a:rPr>
            </a:br>
            <a:endParaRPr lang="en-GB" sz="1400" b="1">
              <a:solidFill>
                <a:srgbClr val="262626"/>
              </a:solidFill>
              <a:ea typeface="+mj-lt"/>
              <a:cs typeface="+mj-lt"/>
            </a:endParaRPr>
          </a:p>
          <a:p>
            <a:pPr>
              <a:lnSpc>
                <a:spcPct val="90000"/>
              </a:lnSpc>
            </a:pPr>
            <a:br>
              <a:rPr lang="en-US" sz="1400">
                <a:solidFill>
                  <a:srgbClr val="262626"/>
                </a:solidFill>
              </a:rPr>
            </a:br>
            <a:endParaRPr lang="en-US" sz="1400">
              <a:solidFill>
                <a:srgbClr val="262626"/>
              </a:solidFill>
            </a:endParaRPr>
          </a:p>
        </p:txBody>
      </p:sp>
      <p:graphicFrame>
        <p:nvGraphicFramePr>
          <p:cNvPr id="21" name="Content Placeholder 2">
            <a:extLst>
              <a:ext uri="{FF2B5EF4-FFF2-40B4-BE49-F238E27FC236}">
                <a16:creationId xmlns:a16="http://schemas.microsoft.com/office/drawing/2014/main" id="{D9F6F614-3840-509D-9726-FC00837A6F1E}"/>
              </a:ext>
            </a:extLst>
          </p:cNvPr>
          <p:cNvGraphicFramePr>
            <a:graphicFrameLocks noGrp="1"/>
          </p:cNvGraphicFramePr>
          <p:nvPr>
            <p:ph idx="1"/>
            <p:extLst>
              <p:ext uri="{D42A27DB-BD31-4B8C-83A1-F6EECF244321}">
                <p14:modId xmlns:p14="http://schemas.microsoft.com/office/powerpoint/2010/main" val="1859947026"/>
              </p:ext>
            </p:extLst>
          </p:nvPr>
        </p:nvGraphicFramePr>
        <p:xfrm>
          <a:off x="1295400" y="2772384"/>
          <a:ext cx="9601197" cy="287488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13115373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6F5137-A5C5-0B6B-7680-3C4166688F7F}"/>
              </a:ext>
            </a:extLst>
          </p:cNvPr>
          <p:cNvSpPr>
            <a:spLocks noGrp="1"/>
          </p:cNvSpPr>
          <p:nvPr>
            <p:ph type="title"/>
          </p:nvPr>
        </p:nvSpPr>
        <p:spPr/>
        <p:txBody>
          <a:bodyPr>
            <a:normAutofit/>
          </a:bodyPr>
          <a:lstStyle/>
          <a:p>
            <a:r>
              <a:rPr lang="en-GB" sz="2000" b="1" dirty="0">
                <a:latin typeface="Arial"/>
                <a:ea typeface="+mj-lt"/>
                <a:cs typeface="+mj-lt"/>
              </a:rPr>
              <a:t>ANALYSES</a:t>
            </a:r>
            <a:endParaRPr lang="en-US" sz="2000">
              <a:latin typeface="Arial"/>
              <a:cs typeface="Arial"/>
            </a:endParaRPr>
          </a:p>
        </p:txBody>
      </p:sp>
      <p:sp>
        <p:nvSpPr>
          <p:cNvPr id="3" name="Content Placeholder 2">
            <a:extLst>
              <a:ext uri="{FF2B5EF4-FFF2-40B4-BE49-F238E27FC236}">
                <a16:creationId xmlns:a16="http://schemas.microsoft.com/office/drawing/2014/main" id="{320D2EB5-5D07-CA88-A6B6-0FFEB90A0946}"/>
              </a:ext>
            </a:extLst>
          </p:cNvPr>
          <p:cNvSpPr>
            <a:spLocks noGrp="1"/>
          </p:cNvSpPr>
          <p:nvPr>
            <p:ph idx="1"/>
          </p:nvPr>
        </p:nvSpPr>
        <p:spPr/>
        <p:txBody>
          <a:bodyPr>
            <a:normAutofit fontScale="85000" lnSpcReduction="20000"/>
          </a:bodyPr>
          <a:lstStyle/>
          <a:p>
            <a:pPr marL="0" indent="0">
              <a:buNone/>
            </a:pPr>
            <a:r>
              <a:rPr lang="en-GB" sz="1600" dirty="0">
                <a:latin typeface="Arial"/>
                <a:ea typeface="+mn-lt"/>
                <a:cs typeface="+mn-lt"/>
              </a:rPr>
              <a:t>Critical analyses would consider using persistence and practice activities in order to help to solve problems. Ask yourself, what happen? Where, when, who is involve, why and how to solve it. According to university of Leeds, asking questions will help you to examine methods, processes, reasons, causes, and the alternative options. For example, if you are reading a journal article, you might ask: </a:t>
            </a:r>
          </a:p>
          <a:p>
            <a:pPr>
              <a:buSzPct val="114999"/>
            </a:pPr>
            <a:r>
              <a:rPr lang="en-GB" sz="1600" dirty="0">
                <a:latin typeface="Arial"/>
                <a:ea typeface="+mn-lt"/>
                <a:cs typeface="+mn-lt"/>
              </a:rPr>
              <a:t>How was the research conducted?</a:t>
            </a:r>
            <a:endParaRPr lang="en-GB" sz="1600" dirty="0">
              <a:latin typeface="Arial"/>
              <a:ea typeface="Cambria"/>
              <a:cs typeface="Arial"/>
            </a:endParaRPr>
          </a:p>
          <a:p>
            <a:pPr>
              <a:buSzPct val="114999"/>
            </a:pPr>
            <a:r>
              <a:rPr lang="en-GB" sz="1600" dirty="0">
                <a:latin typeface="Arial"/>
                <a:ea typeface="+mn-lt"/>
                <a:cs typeface="+mn-lt"/>
              </a:rPr>
              <a:t>Why are these theories discussed?</a:t>
            </a:r>
            <a:endParaRPr lang="en-GB" sz="1600" dirty="0">
              <a:latin typeface="Arial"/>
              <a:ea typeface="Cambria"/>
              <a:cs typeface="Arial"/>
            </a:endParaRPr>
          </a:p>
          <a:p>
            <a:pPr>
              <a:buSzPct val="114999"/>
            </a:pPr>
            <a:r>
              <a:rPr lang="en-GB" sz="1600" dirty="0">
                <a:latin typeface="Arial"/>
                <a:ea typeface="+mn-lt"/>
                <a:cs typeface="+mn-lt"/>
              </a:rPr>
              <a:t>What are the alternative methods and theories?</a:t>
            </a:r>
            <a:endParaRPr lang="en-GB" sz="1600" dirty="0">
              <a:latin typeface="Arial"/>
              <a:ea typeface="Cambria"/>
              <a:cs typeface="Arial"/>
            </a:endParaRPr>
          </a:p>
          <a:p>
            <a:pPr marL="0" indent="0">
              <a:buNone/>
            </a:pPr>
            <a:r>
              <a:rPr lang="en-US" sz="1600" dirty="0">
                <a:latin typeface="Arial"/>
                <a:ea typeface="+mn-lt"/>
                <a:cs typeface="+mn-lt"/>
              </a:rPr>
              <a:t>Asking these questions helps you to break something into parts and consider the relationship between each part, and each part to the whole. This process will help you develop more analytical answers and deeper thinking.</a:t>
            </a:r>
            <a:br>
              <a:rPr lang="en-US" sz="1600" dirty="0">
                <a:latin typeface="Arial"/>
              </a:rPr>
            </a:br>
            <a:endParaRPr lang="en-US" sz="1600">
              <a:latin typeface="Arial"/>
              <a:ea typeface="Cambria"/>
              <a:cs typeface="Arial"/>
            </a:endParaRPr>
          </a:p>
          <a:p>
            <a:pPr marL="0" indent="0">
              <a:buNone/>
            </a:pPr>
            <a:endParaRPr lang="en-GB" sz="1600" dirty="0">
              <a:latin typeface="Arial"/>
              <a:ea typeface="Cambria"/>
              <a:cs typeface="Arial"/>
            </a:endParaRPr>
          </a:p>
          <a:p>
            <a:pPr marL="0" indent="0">
              <a:buSzPct val="114999"/>
              <a:buNone/>
            </a:pPr>
            <a:br>
              <a:rPr lang="en-US" dirty="0"/>
            </a:br>
            <a:endParaRPr lang="en-US" dirty="0"/>
          </a:p>
        </p:txBody>
      </p:sp>
    </p:spTree>
    <p:extLst>
      <p:ext uri="{BB962C8B-B14F-4D97-AF65-F5344CB8AC3E}">
        <p14:creationId xmlns:p14="http://schemas.microsoft.com/office/powerpoint/2010/main" val="91407835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C23F2D-EE99-F8A1-2752-82872037AC11}"/>
              </a:ext>
            </a:extLst>
          </p:cNvPr>
          <p:cNvSpPr>
            <a:spLocks noGrp="1"/>
          </p:cNvSpPr>
          <p:nvPr>
            <p:ph type="title"/>
          </p:nvPr>
        </p:nvSpPr>
        <p:spPr>
          <a:xfrm>
            <a:off x="6094412" y="982132"/>
            <a:ext cx="4802185" cy="1303867"/>
          </a:xfrm>
        </p:spPr>
        <p:txBody>
          <a:bodyPr vert="horz" lIns="91440" tIns="45720" rIns="91440" bIns="45720" rtlCol="0">
            <a:normAutofit/>
          </a:bodyPr>
          <a:lstStyle/>
          <a:p>
            <a:pPr>
              <a:lnSpc>
                <a:spcPct val="90000"/>
              </a:lnSpc>
            </a:pPr>
            <a:r>
              <a:rPr lang="en-GB" b="1">
                <a:latin typeface="Arial"/>
                <a:ea typeface="+mj-lt"/>
                <a:cs typeface="+mj-lt"/>
              </a:rPr>
              <a:t>EVALUATE</a:t>
            </a:r>
            <a:br>
              <a:rPr lang="en-GB" b="1">
                <a:latin typeface="Arial"/>
                <a:ea typeface="+mj-lt"/>
                <a:cs typeface="+mj-lt"/>
              </a:rPr>
            </a:br>
            <a:endParaRPr lang="en-GB" b="1">
              <a:latin typeface="Arial"/>
              <a:ea typeface="+mj-lt"/>
              <a:cs typeface="+mj-lt"/>
            </a:endParaRPr>
          </a:p>
        </p:txBody>
      </p:sp>
      <p:sp>
        <p:nvSpPr>
          <p:cNvPr id="3" name="Content Placeholder 2">
            <a:extLst>
              <a:ext uri="{FF2B5EF4-FFF2-40B4-BE49-F238E27FC236}">
                <a16:creationId xmlns:a16="http://schemas.microsoft.com/office/drawing/2014/main" id="{A51FF056-FD03-C730-1A82-796348CAE539}"/>
              </a:ext>
            </a:extLst>
          </p:cNvPr>
          <p:cNvSpPr>
            <a:spLocks noGrp="1"/>
          </p:cNvSpPr>
          <p:nvPr>
            <p:ph idx="1"/>
          </p:nvPr>
        </p:nvSpPr>
        <p:spPr>
          <a:xfrm>
            <a:off x="6094412" y="2556932"/>
            <a:ext cx="4802184" cy="3318936"/>
          </a:xfrm>
        </p:spPr>
        <p:txBody>
          <a:bodyPr>
            <a:normAutofit/>
          </a:bodyPr>
          <a:lstStyle/>
          <a:p>
            <a:pPr marL="0" indent="0">
              <a:lnSpc>
                <a:spcPct val="90000"/>
              </a:lnSpc>
              <a:buNone/>
            </a:pPr>
            <a:r>
              <a:rPr lang="en-GB" sz="1800" dirty="0">
                <a:latin typeface="Arial"/>
                <a:ea typeface="+mn-lt"/>
                <a:cs typeface="+mn-lt"/>
              </a:rPr>
              <a:t>Be able to identify the main influence of the problem or event before criticize, use the main ideas and avoid bias. Identify the strength and weakness of the argument by using strong evidences. Include more open question in order to allow other to participate in finding reasonable solutions based on ethical values and regulations in which governs the organisations requirements. </a:t>
            </a:r>
            <a:endParaRPr lang="en-GB" sz="1800" dirty="0">
              <a:latin typeface="Arial"/>
              <a:cs typeface="Arial"/>
            </a:endParaRPr>
          </a:p>
        </p:txBody>
      </p:sp>
      <p:pic>
        <p:nvPicPr>
          <p:cNvPr id="51" name="Picture 50" descr="Red toy person in front of two lines of white figures">
            <a:extLst>
              <a:ext uri="{FF2B5EF4-FFF2-40B4-BE49-F238E27FC236}">
                <a16:creationId xmlns:a16="http://schemas.microsoft.com/office/drawing/2014/main" id="{45E440E1-7515-DBB9-ED09-F4C6BEB6EEC2}"/>
              </a:ext>
            </a:extLst>
          </p:cNvPr>
          <p:cNvPicPr>
            <a:picLocks noChangeAspect="1"/>
          </p:cNvPicPr>
          <p:nvPr/>
        </p:nvPicPr>
        <p:blipFill rotWithShape="1">
          <a:blip r:embed="rId3"/>
          <a:srcRect l="18925" r="15017" b="-1"/>
          <a:stretch/>
        </p:blipFill>
        <p:spPr>
          <a:xfrm>
            <a:off x="1412683" y="1410208"/>
            <a:ext cx="3876801" cy="3858780"/>
          </a:xfrm>
          <a:prstGeom prst="rect">
            <a:avLst/>
          </a:prstGeom>
        </p:spPr>
      </p:pic>
    </p:spTree>
    <p:extLst>
      <p:ext uri="{BB962C8B-B14F-4D97-AF65-F5344CB8AC3E}">
        <p14:creationId xmlns:p14="http://schemas.microsoft.com/office/powerpoint/2010/main" val="217349057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AF1E12-8FA6-917D-2BC0-DB261ADDD206}"/>
              </a:ext>
            </a:extLst>
          </p:cNvPr>
          <p:cNvSpPr>
            <a:spLocks noGrp="1"/>
          </p:cNvSpPr>
          <p:nvPr>
            <p:ph type="title"/>
          </p:nvPr>
        </p:nvSpPr>
        <p:spPr>
          <a:xfrm>
            <a:off x="7535825" y="982132"/>
            <a:ext cx="3360772" cy="1303867"/>
          </a:xfrm>
        </p:spPr>
        <p:txBody>
          <a:bodyPr>
            <a:normAutofit/>
          </a:bodyPr>
          <a:lstStyle/>
          <a:p>
            <a:pPr>
              <a:lnSpc>
                <a:spcPct val="90000"/>
              </a:lnSpc>
            </a:pPr>
            <a:r>
              <a:rPr lang="en-GB" sz="3700" b="1">
                <a:ea typeface="+mj-lt"/>
                <a:cs typeface="+mj-lt"/>
              </a:rPr>
              <a:t>CREATIVITY</a:t>
            </a:r>
            <a:endParaRPr lang="en-US" sz="3700"/>
          </a:p>
        </p:txBody>
      </p:sp>
      <p:sp>
        <p:nvSpPr>
          <p:cNvPr id="3" name="Content Placeholder 2">
            <a:extLst>
              <a:ext uri="{FF2B5EF4-FFF2-40B4-BE49-F238E27FC236}">
                <a16:creationId xmlns:a16="http://schemas.microsoft.com/office/drawing/2014/main" id="{04E7AD54-45B9-EDDA-F7B5-7335F04B6BF3}"/>
              </a:ext>
            </a:extLst>
          </p:cNvPr>
          <p:cNvSpPr>
            <a:spLocks noGrp="1"/>
          </p:cNvSpPr>
          <p:nvPr>
            <p:ph idx="1"/>
          </p:nvPr>
        </p:nvSpPr>
        <p:spPr>
          <a:xfrm>
            <a:off x="7535824" y="2556932"/>
            <a:ext cx="3360771" cy="3318936"/>
          </a:xfrm>
        </p:spPr>
        <p:txBody>
          <a:bodyPr>
            <a:normAutofit fontScale="85000" lnSpcReduction="10000"/>
          </a:bodyPr>
          <a:lstStyle/>
          <a:p>
            <a:pPr>
              <a:lnSpc>
                <a:spcPct val="90000"/>
              </a:lnSpc>
            </a:pPr>
            <a:r>
              <a:rPr lang="en-GB" sz="2000" dirty="0">
                <a:ea typeface="+mn-lt"/>
                <a:cs typeface="+mn-lt"/>
              </a:rPr>
              <a:t>Implement creative thinking by imagine the possibilities and join the ideas together.</a:t>
            </a:r>
          </a:p>
          <a:p>
            <a:pPr>
              <a:lnSpc>
                <a:spcPct val="90000"/>
              </a:lnSpc>
            </a:pPr>
            <a:r>
              <a:rPr lang="en-GB" sz="2000" dirty="0">
                <a:ea typeface="+mn-lt"/>
                <a:cs typeface="+mn-lt"/>
              </a:rPr>
              <a:t>Accept alternatives ideas for example; staff training,  mentoring, supervision and look for further alternative ideas and actions. </a:t>
            </a:r>
            <a:endParaRPr lang="en-GB" sz="2000">
              <a:ea typeface="+mn-lt"/>
              <a:cs typeface="+mn-lt"/>
            </a:endParaRPr>
          </a:p>
          <a:p>
            <a:pPr>
              <a:lnSpc>
                <a:spcPct val="90000"/>
              </a:lnSpc>
            </a:pPr>
            <a:r>
              <a:rPr lang="en-GB" sz="2000" dirty="0">
                <a:ea typeface="+mn-lt"/>
                <a:cs typeface="+mn-lt"/>
              </a:rPr>
              <a:t>Investigate the issues Allows your and investigate for further findings.</a:t>
            </a:r>
            <a:endParaRPr lang="en-GB" sz="2000"/>
          </a:p>
          <a:p>
            <a:pPr marL="0" indent="0">
              <a:lnSpc>
                <a:spcPct val="90000"/>
              </a:lnSpc>
              <a:buSzPct val="114999"/>
              <a:buNone/>
            </a:pPr>
            <a:br>
              <a:rPr lang="en-US" sz="2000" dirty="0"/>
            </a:br>
            <a:endParaRPr lang="en-US" sz="2000"/>
          </a:p>
        </p:txBody>
      </p:sp>
      <p:pic>
        <p:nvPicPr>
          <p:cNvPr id="5" name="Picture 4" descr="Crumpled paper light bulb">
            <a:extLst>
              <a:ext uri="{FF2B5EF4-FFF2-40B4-BE49-F238E27FC236}">
                <a16:creationId xmlns:a16="http://schemas.microsoft.com/office/drawing/2014/main" id="{2B699704-A1CE-A4AE-4C15-4A32B4CF55C0}"/>
              </a:ext>
            </a:extLst>
          </p:cNvPr>
          <p:cNvPicPr>
            <a:picLocks noChangeAspect="1"/>
          </p:cNvPicPr>
          <p:nvPr/>
        </p:nvPicPr>
        <p:blipFill rotWithShape="1">
          <a:blip r:embed="rId3"/>
          <a:srcRect r="8684" b="-2"/>
          <a:stretch/>
        </p:blipFill>
        <p:spPr>
          <a:xfrm>
            <a:off x="1171543" y="1207650"/>
            <a:ext cx="5693537" cy="4321768"/>
          </a:xfrm>
          <a:prstGeom prst="rect">
            <a:avLst/>
          </a:prstGeom>
        </p:spPr>
      </p:pic>
    </p:spTree>
    <p:extLst>
      <p:ext uri="{BB962C8B-B14F-4D97-AF65-F5344CB8AC3E}">
        <p14:creationId xmlns:p14="http://schemas.microsoft.com/office/powerpoint/2010/main" val="123666420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37B60C-6B4A-CBE5-267B-E7E0CC9F4CA8}"/>
              </a:ext>
            </a:extLst>
          </p:cNvPr>
          <p:cNvSpPr>
            <a:spLocks noGrp="1"/>
          </p:cNvSpPr>
          <p:nvPr>
            <p:ph type="title"/>
          </p:nvPr>
        </p:nvSpPr>
        <p:spPr/>
        <p:txBody>
          <a:bodyPr>
            <a:normAutofit/>
          </a:bodyPr>
          <a:lstStyle/>
          <a:p>
            <a:pPr>
              <a:lnSpc>
                <a:spcPct val="90000"/>
              </a:lnSpc>
            </a:pPr>
            <a:r>
              <a:rPr lang="en-GB" sz="2800" b="1">
                <a:solidFill>
                  <a:srgbClr val="262626"/>
                </a:solidFill>
                <a:ea typeface="+mj-lt"/>
                <a:cs typeface="+mj-lt"/>
              </a:rPr>
              <a:t>APPLYING</a:t>
            </a:r>
            <a:endParaRPr lang="en-US" sz="2800">
              <a:solidFill>
                <a:srgbClr val="262626"/>
              </a:solidFill>
            </a:endParaRPr>
          </a:p>
          <a:p>
            <a:pPr>
              <a:lnSpc>
                <a:spcPct val="90000"/>
              </a:lnSpc>
            </a:pPr>
            <a:br>
              <a:rPr lang="en-US" sz="2800">
                <a:solidFill>
                  <a:srgbClr val="262626"/>
                </a:solidFill>
              </a:rPr>
            </a:br>
            <a:endParaRPr lang="en-US" sz="2800">
              <a:solidFill>
                <a:srgbClr val="262626"/>
              </a:solidFill>
            </a:endParaRPr>
          </a:p>
        </p:txBody>
      </p:sp>
      <p:graphicFrame>
        <p:nvGraphicFramePr>
          <p:cNvPr id="5" name="Content Placeholder 2">
            <a:extLst>
              <a:ext uri="{FF2B5EF4-FFF2-40B4-BE49-F238E27FC236}">
                <a16:creationId xmlns:a16="http://schemas.microsoft.com/office/drawing/2014/main" id="{79ABD151-726A-093A-95E6-4D420751E4D9}"/>
              </a:ext>
            </a:extLst>
          </p:cNvPr>
          <p:cNvGraphicFramePr>
            <a:graphicFrameLocks noGrp="1"/>
          </p:cNvGraphicFramePr>
          <p:nvPr>
            <p:ph idx="1"/>
            <p:extLst>
              <p:ext uri="{D42A27DB-BD31-4B8C-83A1-F6EECF244321}">
                <p14:modId xmlns:p14="http://schemas.microsoft.com/office/powerpoint/2010/main" val="3953451448"/>
              </p:ext>
            </p:extLst>
          </p:nvPr>
        </p:nvGraphicFramePr>
        <p:xfrm>
          <a:off x="1295400" y="2772384"/>
          <a:ext cx="9601197" cy="287488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98625795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450CF4-A644-BB9D-BC2B-5C9F54AE3FF9}"/>
              </a:ext>
            </a:extLst>
          </p:cNvPr>
          <p:cNvSpPr>
            <a:spLocks noGrp="1"/>
          </p:cNvSpPr>
          <p:nvPr>
            <p:ph type="title"/>
          </p:nvPr>
        </p:nvSpPr>
        <p:spPr>
          <a:xfrm>
            <a:off x="7535825" y="982132"/>
            <a:ext cx="3360772" cy="4625172"/>
          </a:xfrm>
        </p:spPr>
        <p:txBody>
          <a:bodyPr>
            <a:normAutofit/>
          </a:bodyPr>
          <a:lstStyle/>
          <a:p>
            <a:r>
              <a:rPr lang="en-GB" b="1">
                <a:solidFill>
                  <a:srgbClr val="262626"/>
                </a:solidFill>
                <a:ea typeface="+mj-lt"/>
                <a:cs typeface="+mj-lt"/>
              </a:rPr>
              <a:t>Where can i use critical thinking</a:t>
            </a:r>
            <a:br>
              <a:rPr lang="en-GB" b="1">
                <a:solidFill>
                  <a:srgbClr val="262626"/>
                </a:solidFill>
                <a:ea typeface="+mj-lt"/>
                <a:cs typeface="+mj-lt"/>
              </a:rPr>
            </a:br>
            <a:endParaRPr lang="en-GB" b="1">
              <a:solidFill>
                <a:srgbClr val="262626"/>
              </a:solidFill>
              <a:ea typeface="+mj-lt"/>
              <a:cs typeface="+mj-lt"/>
            </a:endParaRPr>
          </a:p>
        </p:txBody>
      </p:sp>
      <p:graphicFrame>
        <p:nvGraphicFramePr>
          <p:cNvPr id="5" name="Content Placeholder 2">
            <a:extLst>
              <a:ext uri="{FF2B5EF4-FFF2-40B4-BE49-F238E27FC236}">
                <a16:creationId xmlns:a16="http://schemas.microsoft.com/office/drawing/2014/main" id="{AA69D472-84B3-4634-C007-DAE2E69F1C58}"/>
              </a:ext>
            </a:extLst>
          </p:cNvPr>
          <p:cNvGraphicFramePr>
            <a:graphicFrameLocks noGrp="1"/>
          </p:cNvGraphicFramePr>
          <p:nvPr>
            <p:ph idx="1"/>
            <p:extLst>
              <p:ext uri="{D42A27DB-BD31-4B8C-83A1-F6EECF244321}">
                <p14:modId xmlns:p14="http://schemas.microsoft.com/office/powerpoint/2010/main" val="1648990034"/>
              </p:ext>
            </p:extLst>
          </p:nvPr>
        </p:nvGraphicFramePr>
        <p:xfrm>
          <a:off x="1391056" y="1391055"/>
          <a:ext cx="5272392" cy="395915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35749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BE2D41-C170-B7B3-B506-86515F4E1ACC}"/>
              </a:ext>
            </a:extLst>
          </p:cNvPr>
          <p:cNvSpPr>
            <a:spLocks noGrp="1"/>
          </p:cNvSpPr>
          <p:nvPr>
            <p:ph type="title"/>
          </p:nvPr>
        </p:nvSpPr>
        <p:spPr/>
        <p:txBody>
          <a:bodyPr>
            <a:normAutofit/>
          </a:bodyPr>
          <a:lstStyle/>
          <a:p>
            <a:r>
              <a:rPr lang="en-GB" sz="2400" b="1" dirty="0">
                <a:latin typeface="Arial"/>
                <a:cs typeface="Arial"/>
              </a:rPr>
              <a:t>The important of critical thinking in health and social</a:t>
            </a:r>
          </a:p>
        </p:txBody>
      </p:sp>
      <p:sp>
        <p:nvSpPr>
          <p:cNvPr id="3" name="Content Placeholder 2">
            <a:extLst>
              <a:ext uri="{FF2B5EF4-FFF2-40B4-BE49-F238E27FC236}">
                <a16:creationId xmlns:a16="http://schemas.microsoft.com/office/drawing/2014/main" id="{B6E023F1-8FE9-F654-508E-1B8314C3607F}"/>
              </a:ext>
            </a:extLst>
          </p:cNvPr>
          <p:cNvSpPr>
            <a:spLocks noGrp="1"/>
          </p:cNvSpPr>
          <p:nvPr>
            <p:ph idx="1"/>
          </p:nvPr>
        </p:nvSpPr>
        <p:spPr/>
        <p:txBody>
          <a:bodyPr>
            <a:normAutofit fontScale="92500" lnSpcReduction="20000"/>
          </a:bodyPr>
          <a:lstStyle/>
          <a:p>
            <a:r>
              <a:rPr lang="en-GB" dirty="0">
                <a:ea typeface="+mn-lt"/>
                <a:cs typeface="+mn-lt"/>
              </a:rPr>
              <a:t>According to Frohman &amp; Lupton (2020) Health and social care professionals all need to think critically to perform well at their jobs, whether they are working with individuals or creating plans or policies to improve the well-being of a community.  Example: “Active listening, positive body language and repetition are three techniques which create a positive communication climate (author, year). To improve your analytical thinking, it is important for you to first recognise how others in your academic and professional worlds use language to communicate their ideas. According to J Fook, F Gardner (2006) Critical reflection in health and social care reflects the transformative potential of critical reflection and provides practitioners, students educators and researchers with the keys concepts and methods necessary to improve practice through affective critical reflection</a:t>
            </a:r>
            <a:endParaRPr lang="en-GB" dirty="0"/>
          </a:p>
        </p:txBody>
      </p:sp>
    </p:spTree>
    <p:extLst>
      <p:ext uri="{BB962C8B-B14F-4D97-AF65-F5344CB8AC3E}">
        <p14:creationId xmlns:p14="http://schemas.microsoft.com/office/powerpoint/2010/main" val="383810623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9A8B96-EC32-C3DC-2A57-F7082051F362}"/>
              </a:ext>
            </a:extLst>
          </p:cNvPr>
          <p:cNvSpPr>
            <a:spLocks noGrp="1"/>
          </p:cNvSpPr>
          <p:nvPr>
            <p:ph type="title"/>
          </p:nvPr>
        </p:nvSpPr>
        <p:spPr>
          <a:xfrm>
            <a:off x="7535825" y="982132"/>
            <a:ext cx="3360772" cy="1303867"/>
          </a:xfrm>
        </p:spPr>
        <p:txBody>
          <a:bodyPr>
            <a:normAutofit/>
          </a:bodyPr>
          <a:lstStyle/>
          <a:p>
            <a:pPr>
              <a:lnSpc>
                <a:spcPct val="90000"/>
              </a:lnSpc>
            </a:pPr>
            <a:r>
              <a:rPr lang="en-GB" sz="3400" b="1">
                <a:ea typeface="+mj-lt"/>
                <a:cs typeface="+mj-lt"/>
              </a:rPr>
              <a:t>CONCLUSION</a:t>
            </a:r>
            <a:br>
              <a:rPr lang="en-GB" sz="3400" b="1">
                <a:ea typeface="+mj-lt"/>
                <a:cs typeface="+mj-lt"/>
              </a:rPr>
            </a:br>
            <a:endParaRPr lang="en-GB" sz="3400" b="1">
              <a:ea typeface="+mj-lt"/>
              <a:cs typeface="+mj-lt"/>
            </a:endParaRPr>
          </a:p>
        </p:txBody>
      </p:sp>
      <p:sp>
        <p:nvSpPr>
          <p:cNvPr id="3" name="Content Placeholder 2">
            <a:extLst>
              <a:ext uri="{FF2B5EF4-FFF2-40B4-BE49-F238E27FC236}">
                <a16:creationId xmlns:a16="http://schemas.microsoft.com/office/drawing/2014/main" id="{11CF95A9-0442-7DF0-ACBB-452807A274C7}"/>
              </a:ext>
            </a:extLst>
          </p:cNvPr>
          <p:cNvSpPr>
            <a:spLocks noGrp="1"/>
          </p:cNvSpPr>
          <p:nvPr>
            <p:ph idx="1"/>
          </p:nvPr>
        </p:nvSpPr>
        <p:spPr>
          <a:xfrm>
            <a:off x="5027978" y="2614805"/>
            <a:ext cx="5868617" cy="3261063"/>
          </a:xfrm>
        </p:spPr>
        <p:txBody>
          <a:bodyPr>
            <a:normAutofit fontScale="70000" lnSpcReduction="20000"/>
          </a:bodyPr>
          <a:lstStyle/>
          <a:p>
            <a:pPr marL="0" indent="0">
              <a:lnSpc>
                <a:spcPct val="90000"/>
              </a:lnSpc>
              <a:buNone/>
            </a:pPr>
            <a:r>
              <a:rPr lang="en-GB" sz="1800" dirty="0">
                <a:latin typeface="Arial"/>
                <a:ea typeface="+mn-lt"/>
                <a:cs typeface="+mn-lt"/>
              </a:rPr>
              <a:t> Critical thinking is a process used in various organisations to ensure a positive and progressive system of work that promote equality and safe practice of work that includes improvement and progress in area of staff practice or system. According to (Plotnikova and </a:t>
            </a:r>
            <a:r>
              <a:rPr lang="en-GB" sz="1800" dirty="0" err="1">
                <a:latin typeface="Arial"/>
                <a:ea typeface="+mn-lt"/>
                <a:cs typeface="+mn-lt"/>
              </a:rPr>
              <a:t>Strukov</a:t>
            </a:r>
            <a:r>
              <a:rPr lang="en-GB" sz="1800" dirty="0">
                <a:latin typeface="Arial"/>
                <a:ea typeface="+mn-lt"/>
                <a:cs typeface="+mn-lt"/>
              </a:rPr>
              <a:t>, 2019) Critical reflection enables practitioners –especially those within health and social care- to theorise from their own practice, improving and development their work and practising both creatively and professionally.</a:t>
            </a:r>
            <a:endParaRPr lang="en-GB" sz="1800">
              <a:latin typeface="Arial"/>
              <a:ea typeface="+mn-lt"/>
              <a:cs typeface="Arial"/>
            </a:endParaRPr>
          </a:p>
          <a:p>
            <a:pPr marL="0" indent="0">
              <a:lnSpc>
                <a:spcPct val="90000"/>
              </a:lnSpc>
              <a:buNone/>
            </a:pPr>
            <a:r>
              <a:rPr lang="en-GB" sz="1800" dirty="0">
                <a:latin typeface="Arial"/>
                <a:ea typeface="+mn-lt"/>
                <a:cs typeface="+mn-lt"/>
              </a:rPr>
              <a:t>According to Papathanasiou IV, </a:t>
            </a:r>
            <a:r>
              <a:rPr lang="en-GB" sz="1800" dirty="0" err="1">
                <a:latin typeface="Arial"/>
                <a:ea typeface="+mn-lt"/>
                <a:cs typeface="+mn-lt"/>
              </a:rPr>
              <a:t>Tsaras</a:t>
            </a:r>
            <a:r>
              <a:rPr lang="en-GB" sz="1800" dirty="0">
                <a:latin typeface="Arial"/>
                <a:ea typeface="+mn-lt"/>
                <a:cs typeface="+mn-lt"/>
              </a:rPr>
              <a:t> and </a:t>
            </a:r>
            <a:r>
              <a:rPr lang="en-GB" sz="1800" dirty="0" err="1">
                <a:latin typeface="Arial"/>
                <a:ea typeface="+mn-lt"/>
                <a:cs typeface="+mn-lt"/>
              </a:rPr>
              <a:t>Sarafi</a:t>
            </a:r>
            <a:r>
              <a:rPr lang="en-GB" sz="1800" dirty="0">
                <a:latin typeface="Arial"/>
                <a:ea typeface="+mn-lt"/>
                <a:cs typeface="+mn-lt"/>
              </a:rPr>
              <a:t>  (2014), also be applied to investigate the views of people from different cultures, religions, social and economic levels, family structures and different ages.  Critical thinking is an essential process for the safe, efficient and skilful.  </a:t>
            </a:r>
            <a:endParaRPr lang="en-GB" sz="1800">
              <a:latin typeface="Arial"/>
              <a:ea typeface="+mn-lt"/>
              <a:cs typeface="Arial"/>
            </a:endParaRPr>
          </a:p>
          <a:p>
            <a:pPr marL="0" indent="0">
              <a:lnSpc>
                <a:spcPct val="90000"/>
              </a:lnSpc>
              <a:buNone/>
            </a:pPr>
            <a:r>
              <a:rPr lang="en-GB" sz="1800" dirty="0">
                <a:latin typeface="Arial"/>
                <a:ea typeface="+mn-lt"/>
                <a:cs typeface="+mn-lt"/>
              </a:rPr>
              <a:t>According to </a:t>
            </a:r>
            <a:r>
              <a:rPr lang="en-GB" sz="1800" dirty="0" err="1">
                <a:latin typeface="Arial"/>
                <a:ea typeface="+mn-lt"/>
                <a:cs typeface="+mn-lt"/>
              </a:rPr>
              <a:t>Frohaman</a:t>
            </a:r>
            <a:r>
              <a:rPr lang="en-GB" sz="1800" dirty="0">
                <a:latin typeface="Arial"/>
                <a:ea typeface="+mn-lt"/>
                <a:cs typeface="+mn-lt"/>
              </a:rPr>
              <a:t> &amp;  Lupton (2020) Critical thinking is fundamental to everything we do. Becoming a critical thinker means becoming aware of how you make decisions, evaluate ideas and reflect on your own thinking processes. In health and social care disciplines and professional work, you need to develop and demonstrate your critical thinking to deliver optimal care and make sound decisions. </a:t>
            </a:r>
            <a:endParaRPr lang="en-GB" sz="1800">
              <a:latin typeface="Arial"/>
              <a:ea typeface="Cambria"/>
              <a:cs typeface="Arial"/>
            </a:endParaRPr>
          </a:p>
          <a:p>
            <a:pPr marL="0" indent="0">
              <a:lnSpc>
                <a:spcPct val="90000"/>
              </a:lnSpc>
              <a:buSzPct val="114999"/>
              <a:buNone/>
            </a:pPr>
            <a:br>
              <a:rPr lang="en-US" sz="1500" dirty="0"/>
            </a:br>
            <a:br>
              <a:rPr lang="en-US" sz="1500" dirty="0"/>
            </a:br>
            <a:endParaRPr lang="en-US" sz="1600">
              <a:latin typeface="Arial"/>
              <a:cs typeface="Arial"/>
            </a:endParaRPr>
          </a:p>
        </p:txBody>
      </p:sp>
      <p:pic>
        <p:nvPicPr>
          <p:cNvPr id="4" name="Picture 4" descr="Diagram&#10;&#10;Description automatically generated">
            <a:extLst>
              <a:ext uri="{FF2B5EF4-FFF2-40B4-BE49-F238E27FC236}">
                <a16:creationId xmlns:a16="http://schemas.microsoft.com/office/drawing/2014/main" id="{B7C6B94D-0867-DE63-575C-EC41EE1708C3}"/>
              </a:ext>
            </a:extLst>
          </p:cNvPr>
          <p:cNvPicPr>
            <a:picLocks noChangeAspect="1"/>
          </p:cNvPicPr>
          <p:nvPr/>
        </p:nvPicPr>
        <p:blipFill rotWithShape="1">
          <a:blip r:embed="rId3"/>
          <a:srcRect l="9448" r="6081" b="3"/>
          <a:stretch/>
        </p:blipFill>
        <p:spPr>
          <a:xfrm>
            <a:off x="1084733" y="1998588"/>
            <a:ext cx="3870526" cy="3260757"/>
          </a:xfrm>
          <a:prstGeom prst="rect">
            <a:avLst/>
          </a:prstGeom>
        </p:spPr>
      </p:pic>
    </p:spTree>
    <p:extLst>
      <p:ext uri="{BB962C8B-B14F-4D97-AF65-F5344CB8AC3E}">
        <p14:creationId xmlns:p14="http://schemas.microsoft.com/office/powerpoint/2010/main" val="57200448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D389BE-ABC5-0303-EDF0-DC45635E2FFF}"/>
              </a:ext>
            </a:extLst>
          </p:cNvPr>
          <p:cNvSpPr>
            <a:spLocks noGrp="1"/>
          </p:cNvSpPr>
          <p:nvPr>
            <p:ph type="title"/>
          </p:nvPr>
        </p:nvSpPr>
        <p:spPr/>
        <p:txBody>
          <a:bodyPr>
            <a:normAutofit/>
          </a:bodyPr>
          <a:lstStyle/>
          <a:p>
            <a:r>
              <a:rPr lang="en-GB" dirty="0"/>
              <a:t>Reference</a:t>
            </a:r>
          </a:p>
        </p:txBody>
      </p:sp>
      <p:sp>
        <p:nvSpPr>
          <p:cNvPr id="3" name="Content Placeholder 2">
            <a:extLst>
              <a:ext uri="{FF2B5EF4-FFF2-40B4-BE49-F238E27FC236}">
                <a16:creationId xmlns:a16="http://schemas.microsoft.com/office/drawing/2014/main" id="{DBD5A24B-047B-788E-0213-297C95932EFF}"/>
              </a:ext>
            </a:extLst>
          </p:cNvPr>
          <p:cNvSpPr>
            <a:spLocks noGrp="1"/>
          </p:cNvSpPr>
          <p:nvPr>
            <p:ph idx="1"/>
          </p:nvPr>
        </p:nvSpPr>
        <p:spPr/>
        <p:txBody>
          <a:bodyPr vert="horz" lIns="91440" tIns="45720" rIns="91440" bIns="45720" rtlCol="0" anchor="t">
            <a:noAutofit/>
          </a:bodyPr>
          <a:lstStyle/>
          <a:p>
            <a:pPr>
              <a:lnSpc>
                <a:spcPct val="90000"/>
              </a:lnSpc>
            </a:pPr>
            <a:endParaRPr lang="en-GB" sz="1200" dirty="0">
              <a:latin typeface="Arial"/>
              <a:ea typeface="+mn-lt"/>
              <a:cs typeface="+mn-lt"/>
            </a:endParaRPr>
          </a:p>
          <a:p>
            <a:pPr>
              <a:lnSpc>
                <a:spcPct val="90000"/>
              </a:lnSpc>
              <a:buSzPct val="114999"/>
            </a:pPr>
            <a:r>
              <a:rPr lang="en-GB" sz="1200" dirty="0">
                <a:latin typeface="Arial"/>
                <a:ea typeface="+mn-lt"/>
                <a:cs typeface="+mn-lt"/>
              </a:rPr>
              <a:t>https://moodle.uwtsd.ac.uk/</a:t>
            </a:r>
          </a:p>
          <a:p>
            <a:pPr>
              <a:lnSpc>
                <a:spcPct val="90000"/>
              </a:lnSpc>
              <a:buSzPct val="114999"/>
            </a:pPr>
            <a:r>
              <a:rPr lang="en-GB" sz="1200" dirty="0">
                <a:latin typeface="Arial"/>
                <a:ea typeface="+mn-lt"/>
                <a:cs typeface="+mn-lt"/>
              </a:rPr>
              <a:t>Snyder, L.G. and Snyder, M.J.(2008)Teaching critical thinking and problem solving skills. </a:t>
            </a:r>
            <a:r>
              <a:rPr lang="en-GB" sz="1200" i="1" dirty="0">
                <a:latin typeface="Arial"/>
                <a:ea typeface="+mn-lt"/>
                <a:cs typeface="+mn-lt"/>
              </a:rPr>
              <a:t>The Journal of Research in Business Education</a:t>
            </a:r>
            <a:r>
              <a:rPr lang="en-GB" sz="1200" dirty="0">
                <a:latin typeface="Arial"/>
                <a:ea typeface="+mn-lt"/>
                <a:cs typeface="+mn-lt"/>
              </a:rPr>
              <a:t>,</a:t>
            </a:r>
            <a:endParaRPr lang="en-US" sz="1200">
              <a:latin typeface="Arial"/>
              <a:cs typeface="Arial"/>
            </a:endParaRPr>
          </a:p>
          <a:p>
            <a:pPr>
              <a:lnSpc>
                <a:spcPct val="90000"/>
              </a:lnSpc>
            </a:pPr>
            <a:r>
              <a:rPr lang="en-GB" sz="1200" dirty="0">
                <a:latin typeface="Arial"/>
                <a:ea typeface="+mn-lt"/>
                <a:cs typeface="+mn-lt"/>
              </a:rPr>
              <a:t>Papathanasiou IV, </a:t>
            </a:r>
            <a:r>
              <a:rPr lang="en-GB" sz="1200" dirty="0" err="1">
                <a:latin typeface="Arial"/>
                <a:ea typeface="+mn-lt"/>
                <a:cs typeface="+mn-lt"/>
              </a:rPr>
              <a:t>Tsaras</a:t>
            </a:r>
            <a:r>
              <a:rPr lang="en-GB" sz="1200" dirty="0">
                <a:latin typeface="Arial"/>
                <a:ea typeface="+mn-lt"/>
                <a:cs typeface="+mn-lt"/>
              </a:rPr>
              <a:t> K, </a:t>
            </a:r>
            <a:r>
              <a:rPr lang="en-GB" sz="1200" dirty="0" err="1">
                <a:latin typeface="Arial"/>
                <a:ea typeface="+mn-lt"/>
                <a:cs typeface="+mn-lt"/>
              </a:rPr>
              <a:t>Sarafis</a:t>
            </a:r>
            <a:r>
              <a:rPr lang="en-GB" sz="1200" dirty="0">
                <a:latin typeface="Arial"/>
                <a:ea typeface="+mn-lt"/>
                <a:cs typeface="+mn-lt"/>
              </a:rPr>
              <a:t> P. Views and Perceptions of Nursing Students on their Clinical Learning </a:t>
            </a:r>
            <a:r>
              <a:rPr lang="en-GB" sz="1200" dirty="0" err="1">
                <a:latin typeface="Arial"/>
                <a:ea typeface="+mn-lt"/>
                <a:cs typeface="+mn-lt"/>
              </a:rPr>
              <a:t>Environment:Teaching</a:t>
            </a:r>
            <a:r>
              <a:rPr lang="en-GB" sz="1200" dirty="0">
                <a:latin typeface="Arial"/>
                <a:ea typeface="+mn-lt"/>
                <a:cs typeface="+mn-lt"/>
              </a:rPr>
              <a:t> and Learning. </a:t>
            </a:r>
            <a:r>
              <a:rPr lang="en-GB" sz="1200" i="1" dirty="0">
                <a:latin typeface="Arial"/>
                <a:ea typeface="+mn-lt"/>
                <a:cs typeface="+mn-lt"/>
              </a:rPr>
              <a:t>Nurse Education    Today. (</a:t>
            </a:r>
            <a:r>
              <a:rPr lang="en-GB" sz="1200" dirty="0">
                <a:latin typeface="Arial"/>
                <a:ea typeface="+mn-lt"/>
                <a:cs typeface="+mn-lt"/>
              </a:rPr>
              <a:t>2014)</a:t>
            </a:r>
            <a:endParaRPr lang="en-US" sz="1200">
              <a:latin typeface="Arial"/>
              <a:cs typeface="Arial"/>
            </a:endParaRPr>
          </a:p>
          <a:p>
            <a:pPr>
              <a:lnSpc>
                <a:spcPct val="90000"/>
              </a:lnSpc>
              <a:buSzPct val="114999"/>
            </a:pPr>
            <a:r>
              <a:rPr lang="en-GB" sz="1200" dirty="0">
                <a:latin typeface="Arial"/>
                <a:ea typeface="+mn-lt"/>
                <a:cs typeface="+mn-lt"/>
              </a:rPr>
              <a:t>Plotnikova, N.F. and </a:t>
            </a:r>
            <a:r>
              <a:rPr lang="en-GB" sz="1200" dirty="0" err="1">
                <a:latin typeface="Arial"/>
                <a:ea typeface="+mn-lt"/>
                <a:cs typeface="+mn-lt"/>
              </a:rPr>
              <a:t>Strukov</a:t>
            </a:r>
            <a:r>
              <a:rPr lang="en-GB" sz="1200" dirty="0">
                <a:latin typeface="Arial"/>
                <a:ea typeface="+mn-lt"/>
                <a:cs typeface="+mn-lt"/>
              </a:rPr>
              <a:t>, E.N. (2019) Integration of teamwork and critical thinking skills in the process of teaching students. </a:t>
            </a:r>
            <a:r>
              <a:rPr lang="en-GB" sz="1200" i="1" dirty="0">
                <a:latin typeface="Arial"/>
                <a:ea typeface="+mn-lt"/>
                <a:cs typeface="+mn-lt"/>
              </a:rPr>
              <a:t>Cypriot journal of educational sciences</a:t>
            </a:r>
            <a:r>
              <a:rPr lang="en-GB" sz="1200" dirty="0">
                <a:latin typeface="Arial"/>
                <a:ea typeface="+mn-lt"/>
                <a:cs typeface="+mn-lt"/>
              </a:rPr>
              <a:t>,</a:t>
            </a:r>
            <a:endParaRPr lang="en-GB" sz="1200" i="1" dirty="0">
              <a:latin typeface="Arial"/>
              <a:ea typeface="+mn-lt"/>
              <a:cs typeface="+mn-lt"/>
            </a:endParaRPr>
          </a:p>
          <a:p>
            <a:pPr>
              <a:lnSpc>
                <a:spcPct val="90000"/>
              </a:lnSpc>
              <a:buSzPct val="114999"/>
            </a:pPr>
            <a:endParaRPr lang="en-GB" sz="1200" b="1" dirty="0">
              <a:latin typeface="Arial"/>
              <a:cs typeface="Arial"/>
            </a:endParaRPr>
          </a:p>
          <a:p>
            <a:pPr marL="0" indent="0">
              <a:lnSpc>
                <a:spcPct val="90000"/>
              </a:lnSpc>
              <a:buSzPct val="114999"/>
              <a:buNone/>
            </a:pPr>
            <a:endParaRPr lang="en-GB" sz="1100" dirty="0">
              <a:latin typeface="Garamond"/>
              <a:cs typeface="Arial"/>
            </a:endParaRPr>
          </a:p>
        </p:txBody>
      </p:sp>
    </p:spTree>
    <p:extLst>
      <p:ext uri="{BB962C8B-B14F-4D97-AF65-F5344CB8AC3E}">
        <p14:creationId xmlns:p14="http://schemas.microsoft.com/office/powerpoint/2010/main" val="2765238503"/>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Organic</Template>
  <TotalTime>0</TotalTime>
  <Words>1</Words>
  <Application>Microsoft Office PowerPoint</Application>
  <PresentationFormat>Widescreen</PresentationFormat>
  <Paragraphs>1</Paragraphs>
  <Slides>12</Slides>
  <Notes>1</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Organic</vt:lpstr>
      <vt:lpstr>      Student Name: Donna Olivia Shilunga Student Number: 2129251 Programme: Certificate of higher Education skills for the workplace (Health and Social care) Module Code: LCHS4005_BIRM Lecture: Opeyemil Odedjimi Assignment title: Key Skills Presentation    </vt:lpstr>
      <vt:lpstr> Introduction </vt:lpstr>
      <vt:lpstr>What is critical thinking</vt:lpstr>
      <vt:lpstr> Critical thinking    </vt:lpstr>
      <vt:lpstr>ANALYSES</vt:lpstr>
      <vt:lpstr>EVALUATE </vt:lpstr>
      <vt:lpstr>CREATIVITY</vt:lpstr>
      <vt:lpstr>APPLYING  </vt:lpstr>
      <vt:lpstr>Where can i use critical thinking </vt:lpstr>
      <vt:lpstr>The important of critical thinking in health and social</vt:lpstr>
      <vt:lpstr>CONCLUSION </vt:lpstr>
      <vt:lpstr>Reference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1181</cp:revision>
  <dcterms:created xsi:type="dcterms:W3CDTF">2023-02-28T17:17:11Z</dcterms:created>
  <dcterms:modified xsi:type="dcterms:W3CDTF">2023-03-08T22:21:49Z</dcterms:modified>
</cp:coreProperties>
</file>