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4.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sldIdLst>
    <p:sldId id="262" r:id="rId10"/>
    <p:sldId id="263" r:id="rId11"/>
    <p:sldId id="264" r:id="rId12"/>
    <p:sldId id="284" r:id="rId13"/>
    <p:sldId id="266" r:id="rId14"/>
    <p:sldId id="286" r:id="rId15"/>
    <p:sldId id="288" r:id="rId16"/>
    <p:sldId id="289" r:id="rId17"/>
    <p:sldId id="290" r:id="rId18"/>
    <p:sldId id="291" r:id="rId19"/>
    <p:sldId id="292" r:id="rId20"/>
    <p:sldId id="293" r:id="rId21"/>
    <p:sldId id="294" r:id="rId22"/>
    <p:sldId id="295" r:id="rId23"/>
    <p:sldId id="297" r:id="rId24"/>
    <p:sldId id="298" r:id="rId25"/>
    <p:sldId id="29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D7FBAC-1218-1895-6C26-2D00F9D987D2}" v="2303" dt="2026-02-07T16:26:26.292"/>
    <p1510:client id="{1490DAEF-356C-7E58-5058-E0847470BF02}" v="15" dt="2026-02-07T13:53:51.007"/>
    <p1510:client id="{9F243D27-E95C-D716-3805-F1B804C87C02}" v="724" dt="2026-02-07T21:55:00.9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02"/>
    <p:restoredTop sz="96327"/>
  </p:normalViewPr>
  <p:slideViewPr>
    <p:cSldViewPr snapToGrid="0" snapToObjects="1">
      <p:cViewPr varScale="1">
        <p:scale>
          <a:sx n="109" d="100"/>
          <a:sy n="109" d="100"/>
        </p:scale>
        <p:origin x="42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slideMaster" Target="slideMasters/slideMaster1.xml"/><Relationship Id="rId21" Type="http://schemas.openxmlformats.org/officeDocument/2006/relationships/slide" Target="slides/slide12.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microsoft.com/office/2015/10/relationships/revisionInfo" Target="revisionInfo.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microsoft.com/office/2016/11/relationships/changesInfo" Target="changesInfos/changesInfo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on Huxtable" userId="S::j.huxtable@uwtsd.ac.uk::ce7afb0c-0a0b-4601-881e-3e7131683976" providerId="AD" clId="Web-{9F243D27-E95C-D716-3805-F1B804C87C02}"/>
    <pc:docChg chg="addSld delSld modSld sldOrd">
      <pc:chgData name="Jason Huxtable" userId="S::j.huxtable@uwtsd.ac.uk::ce7afb0c-0a0b-4601-881e-3e7131683976" providerId="AD" clId="Web-{9F243D27-E95C-D716-3805-F1B804C87C02}" dt="2026-02-07T21:55:00.963" v="562" actId="20577"/>
      <pc:docMkLst>
        <pc:docMk/>
      </pc:docMkLst>
      <pc:sldChg chg="del">
        <pc:chgData name="Jason Huxtable" userId="S::j.huxtable@uwtsd.ac.uk::ce7afb0c-0a0b-4601-881e-3e7131683976" providerId="AD" clId="Web-{9F243D27-E95C-D716-3805-F1B804C87C02}" dt="2026-02-07T21:51:49.102" v="531"/>
        <pc:sldMkLst>
          <pc:docMk/>
          <pc:sldMk cId="3053837800" sldId="256"/>
        </pc:sldMkLst>
      </pc:sldChg>
      <pc:sldChg chg="modSp">
        <pc:chgData name="Jason Huxtable" userId="S::j.huxtable@uwtsd.ac.uk::ce7afb0c-0a0b-4601-881e-3e7131683976" providerId="AD" clId="Web-{9F243D27-E95C-D716-3805-F1B804C87C02}" dt="2026-02-07T21:52:47.133" v="554" actId="20577"/>
        <pc:sldMkLst>
          <pc:docMk/>
          <pc:sldMk cId="3184944031" sldId="263"/>
        </pc:sldMkLst>
        <pc:spChg chg="mod">
          <ac:chgData name="Jason Huxtable" userId="S::j.huxtable@uwtsd.ac.uk::ce7afb0c-0a0b-4601-881e-3e7131683976" providerId="AD" clId="Web-{9F243D27-E95C-D716-3805-F1B804C87C02}" dt="2026-02-07T21:52:47.133" v="554" actId="20577"/>
          <ac:spMkLst>
            <pc:docMk/>
            <pc:sldMk cId="3184944031" sldId="263"/>
            <ac:spMk id="3" creationId="{18792BE3-60FE-A728-0E96-7EF0077E4535}"/>
          </ac:spMkLst>
        </pc:spChg>
      </pc:sldChg>
      <pc:sldChg chg="del">
        <pc:chgData name="Jason Huxtable" userId="S::j.huxtable@uwtsd.ac.uk::ce7afb0c-0a0b-4601-881e-3e7131683976" providerId="AD" clId="Web-{9F243D27-E95C-D716-3805-F1B804C87C02}" dt="2026-02-07T21:26:43.107" v="184"/>
        <pc:sldMkLst>
          <pc:docMk/>
          <pc:sldMk cId="4166938505" sldId="270"/>
        </pc:sldMkLst>
      </pc:sldChg>
      <pc:sldChg chg="del ord">
        <pc:chgData name="Jason Huxtable" userId="S::j.huxtable@uwtsd.ac.uk::ce7afb0c-0a0b-4601-881e-3e7131683976" providerId="AD" clId="Web-{9F243D27-E95C-D716-3805-F1B804C87C02}" dt="2026-02-07T21:30:31.942" v="368"/>
        <pc:sldMkLst>
          <pc:docMk/>
          <pc:sldMk cId="2941666294" sldId="271"/>
        </pc:sldMkLst>
      </pc:sldChg>
      <pc:sldChg chg="del">
        <pc:chgData name="Jason Huxtable" userId="S::j.huxtable@uwtsd.ac.uk::ce7afb0c-0a0b-4601-881e-3e7131683976" providerId="AD" clId="Web-{9F243D27-E95C-D716-3805-F1B804C87C02}" dt="2026-02-07T21:28:15.454" v="217"/>
        <pc:sldMkLst>
          <pc:docMk/>
          <pc:sldMk cId="1302280993" sldId="273"/>
        </pc:sldMkLst>
      </pc:sldChg>
      <pc:sldChg chg="modSp mod setBg">
        <pc:chgData name="Jason Huxtable" userId="S::j.huxtable@uwtsd.ac.uk::ce7afb0c-0a0b-4601-881e-3e7131683976" providerId="AD" clId="Web-{9F243D27-E95C-D716-3805-F1B804C87C02}" dt="2026-02-07T21:53:17.321" v="555" actId="20577"/>
        <pc:sldMkLst>
          <pc:docMk/>
          <pc:sldMk cId="4217500873" sldId="286"/>
        </pc:sldMkLst>
        <pc:spChg chg="mod">
          <ac:chgData name="Jason Huxtable" userId="S::j.huxtable@uwtsd.ac.uk::ce7afb0c-0a0b-4601-881e-3e7131683976" providerId="AD" clId="Web-{9F243D27-E95C-D716-3805-F1B804C87C02}" dt="2026-02-07T21:53:17.321" v="555" actId="20577"/>
          <ac:spMkLst>
            <pc:docMk/>
            <pc:sldMk cId="4217500873" sldId="286"/>
            <ac:spMk id="5" creationId="{134B82B0-DF12-A470-FABB-C60B40888EB4}"/>
          </ac:spMkLst>
        </pc:spChg>
      </pc:sldChg>
      <pc:sldChg chg="modSp">
        <pc:chgData name="Jason Huxtable" userId="S::j.huxtable@uwtsd.ac.uk::ce7afb0c-0a0b-4601-881e-3e7131683976" providerId="AD" clId="Web-{9F243D27-E95C-D716-3805-F1B804C87C02}" dt="2026-02-07T21:53:36.103" v="560" actId="20577"/>
        <pc:sldMkLst>
          <pc:docMk/>
          <pc:sldMk cId="2424446887" sldId="288"/>
        </pc:sldMkLst>
        <pc:spChg chg="mod">
          <ac:chgData name="Jason Huxtable" userId="S::j.huxtable@uwtsd.ac.uk::ce7afb0c-0a0b-4601-881e-3e7131683976" providerId="AD" clId="Web-{9F243D27-E95C-D716-3805-F1B804C87C02}" dt="2026-02-07T21:53:36.103" v="560" actId="20577"/>
          <ac:spMkLst>
            <pc:docMk/>
            <pc:sldMk cId="2424446887" sldId="288"/>
            <ac:spMk id="7" creationId="{4CFB5B1E-C157-9C5C-A3E4-CE8D3046C8DF}"/>
          </ac:spMkLst>
        </pc:spChg>
      </pc:sldChg>
      <pc:sldChg chg="modSp">
        <pc:chgData name="Jason Huxtable" userId="S::j.huxtable@uwtsd.ac.uk::ce7afb0c-0a0b-4601-881e-3e7131683976" providerId="AD" clId="Web-{9F243D27-E95C-D716-3805-F1B804C87C02}" dt="2026-02-07T21:11:28.465" v="3" actId="20577"/>
        <pc:sldMkLst>
          <pc:docMk/>
          <pc:sldMk cId="2974763744" sldId="290"/>
        </pc:sldMkLst>
        <pc:spChg chg="mod">
          <ac:chgData name="Jason Huxtable" userId="S::j.huxtable@uwtsd.ac.uk::ce7afb0c-0a0b-4601-881e-3e7131683976" providerId="AD" clId="Web-{9F243D27-E95C-D716-3805-F1B804C87C02}" dt="2026-02-07T21:11:28.465" v="3" actId="20577"/>
          <ac:spMkLst>
            <pc:docMk/>
            <pc:sldMk cId="2974763744" sldId="290"/>
            <ac:spMk id="12" creationId="{8370177E-FC80-3792-CC3F-94528720F838}"/>
          </ac:spMkLst>
        </pc:spChg>
      </pc:sldChg>
      <pc:sldChg chg="modSp">
        <pc:chgData name="Jason Huxtable" userId="S::j.huxtable@uwtsd.ac.uk::ce7afb0c-0a0b-4601-881e-3e7131683976" providerId="AD" clId="Web-{9F243D27-E95C-D716-3805-F1B804C87C02}" dt="2026-02-07T21:42:12.441" v="375" actId="20577"/>
        <pc:sldMkLst>
          <pc:docMk/>
          <pc:sldMk cId="2750092936" sldId="292"/>
        </pc:sldMkLst>
        <pc:spChg chg="mod">
          <ac:chgData name="Jason Huxtable" userId="S::j.huxtable@uwtsd.ac.uk::ce7afb0c-0a0b-4601-881e-3e7131683976" providerId="AD" clId="Web-{9F243D27-E95C-D716-3805-F1B804C87C02}" dt="2026-02-07T21:42:12.441" v="375" actId="20577"/>
          <ac:spMkLst>
            <pc:docMk/>
            <pc:sldMk cId="2750092936" sldId="292"/>
            <ac:spMk id="5" creationId="{BFE01A4B-A9E4-5761-8A16-EDCCD0B6BD9C}"/>
          </ac:spMkLst>
        </pc:spChg>
      </pc:sldChg>
      <pc:sldChg chg="modSp mod setBg">
        <pc:chgData name="Jason Huxtable" userId="S::j.huxtable@uwtsd.ac.uk::ce7afb0c-0a0b-4601-881e-3e7131683976" providerId="AD" clId="Web-{9F243D27-E95C-D716-3805-F1B804C87C02}" dt="2026-02-07T21:22:00.916" v="85"/>
        <pc:sldMkLst>
          <pc:docMk/>
          <pc:sldMk cId="840585242" sldId="293"/>
        </pc:sldMkLst>
        <pc:spChg chg="mod">
          <ac:chgData name="Jason Huxtable" userId="S::j.huxtable@uwtsd.ac.uk::ce7afb0c-0a0b-4601-881e-3e7131683976" providerId="AD" clId="Web-{9F243D27-E95C-D716-3805-F1B804C87C02}" dt="2026-02-07T21:13:12.108" v="53" actId="1076"/>
          <ac:spMkLst>
            <pc:docMk/>
            <pc:sldMk cId="840585242" sldId="293"/>
            <ac:spMk id="10" creationId="{C9C3EBFE-AA7E-3EA4-072E-742DF161AE71}"/>
          </ac:spMkLst>
        </pc:spChg>
        <pc:picChg chg="mod">
          <ac:chgData name="Jason Huxtable" userId="S::j.huxtable@uwtsd.ac.uk::ce7afb0c-0a0b-4601-881e-3e7131683976" providerId="AD" clId="Web-{9F243D27-E95C-D716-3805-F1B804C87C02}" dt="2026-02-07T21:12:55.967" v="47" actId="1076"/>
          <ac:picMkLst>
            <pc:docMk/>
            <pc:sldMk cId="840585242" sldId="293"/>
            <ac:picMk id="9" creationId="{3140F1D3-869E-AA1B-7966-707DF7513C9D}"/>
          </ac:picMkLst>
        </pc:picChg>
      </pc:sldChg>
      <pc:sldChg chg="modSp">
        <pc:chgData name="Jason Huxtable" userId="S::j.huxtable@uwtsd.ac.uk::ce7afb0c-0a0b-4601-881e-3e7131683976" providerId="AD" clId="Web-{9F243D27-E95C-D716-3805-F1B804C87C02}" dt="2026-02-07T21:55:00.963" v="562" actId="20577"/>
        <pc:sldMkLst>
          <pc:docMk/>
          <pc:sldMk cId="1358612861" sldId="294"/>
        </pc:sldMkLst>
        <pc:spChg chg="mod">
          <ac:chgData name="Jason Huxtable" userId="S::j.huxtable@uwtsd.ac.uk::ce7afb0c-0a0b-4601-881e-3e7131683976" providerId="AD" clId="Web-{9F243D27-E95C-D716-3805-F1B804C87C02}" dt="2026-02-07T21:55:00.963" v="562" actId="20577"/>
          <ac:spMkLst>
            <pc:docMk/>
            <pc:sldMk cId="1358612861" sldId="294"/>
            <ac:spMk id="9" creationId="{2558A263-D2A2-B82E-C827-FEF2932F039C}"/>
          </ac:spMkLst>
        </pc:spChg>
      </pc:sldChg>
      <pc:sldChg chg="addSp delSp modSp new addAnim">
        <pc:chgData name="Jason Huxtable" userId="S::j.huxtable@uwtsd.ac.uk::ce7afb0c-0a0b-4601-881e-3e7131683976" providerId="AD" clId="Web-{9F243D27-E95C-D716-3805-F1B804C87C02}" dt="2026-02-07T21:26:23.106" v="183" actId="14100"/>
        <pc:sldMkLst>
          <pc:docMk/>
          <pc:sldMk cId="1556041580" sldId="295"/>
        </pc:sldMkLst>
        <pc:spChg chg="mod">
          <ac:chgData name="Jason Huxtable" userId="S::j.huxtable@uwtsd.ac.uk::ce7afb0c-0a0b-4601-881e-3e7131683976" providerId="AD" clId="Web-{9F243D27-E95C-D716-3805-F1B804C87C02}" dt="2026-02-07T21:22:48.124" v="98" actId="20577"/>
          <ac:spMkLst>
            <pc:docMk/>
            <pc:sldMk cId="1556041580" sldId="295"/>
            <ac:spMk id="2" creationId="{38FD3C68-F23E-78D5-C04E-C5A57A3896EB}"/>
          </ac:spMkLst>
        </pc:spChg>
        <pc:spChg chg="del">
          <ac:chgData name="Jason Huxtable" userId="S::j.huxtable@uwtsd.ac.uk::ce7afb0c-0a0b-4601-881e-3e7131683976" providerId="AD" clId="Web-{9F243D27-E95C-D716-3805-F1B804C87C02}" dt="2026-02-07T21:22:53.921" v="99"/>
          <ac:spMkLst>
            <pc:docMk/>
            <pc:sldMk cId="1556041580" sldId="295"/>
            <ac:spMk id="3" creationId="{17104BA4-07FD-8334-A3E7-51472ADA6271}"/>
          </ac:spMkLst>
        </pc:spChg>
        <pc:spChg chg="add mod">
          <ac:chgData name="Jason Huxtable" userId="S::j.huxtable@uwtsd.ac.uk::ce7afb0c-0a0b-4601-881e-3e7131683976" providerId="AD" clId="Web-{9F243D27-E95C-D716-3805-F1B804C87C02}" dt="2026-02-07T21:26:23.106" v="183" actId="14100"/>
          <ac:spMkLst>
            <pc:docMk/>
            <pc:sldMk cId="1556041580" sldId="295"/>
            <ac:spMk id="6" creationId="{DE3C217E-1CB2-5BE9-1C42-C269E73C3C1F}"/>
          </ac:spMkLst>
        </pc:spChg>
        <pc:picChg chg="add mod">
          <ac:chgData name="Jason Huxtable" userId="S::j.huxtable@uwtsd.ac.uk::ce7afb0c-0a0b-4601-881e-3e7131683976" providerId="AD" clId="Web-{9F243D27-E95C-D716-3805-F1B804C87C02}" dt="2026-02-07T21:23:01.844" v="102" actId="1076"/>
          <ac:picMkLst>
            <pc:docMk/>
            <pc:sldMk cId="1556041580" sldId="295"/>
            <ac:picMk id="4" creationId="{6044A7A1-28D5-D491-7B0D-A7D62F78A044}"/>
          </ac:picMkLst>
        </pc:picChg>
        <pc:picChg chg="add mod">
          <ac:chgData name="Jason Huxtable" userId="S::j.huxtable@uwtsd.ac.uk::ce7afb0c-0a0b-4601-881e-3e7131683976" providerId="AD" clId="Web-{9F243D27-E95C-D716-3805-F1B804C87C02}" dt="2026-02-07T21:24:15.208" v="105" actId="1076"/>
          <ac:picMkLst>
            <pc:docMk/>
            <pc:sldMk cId="1556041580" sldId="295"/>
            <ac:picMk id="5" creationId="{15658CC7-9853-9465-233D-8E8403D144C2}"/>
          </ac:picMkLst>
        </pc:picChg>
      </pc:sldChg>
      <pc:sldChg chg="addSp modSp new">
        <pc:chgData name="Jason Huxtable" userId="S::j.huxtable@uwtsd.ac.uk::ce7afb0c-0a0b-4601-881e-3e7131683976" providerId="AD" clId="Web-{9F243D27-E95C-D716-3805-F1B804C87C02}" dt="2026-02-07T21:30:38.176" v="369" actId="20577"/>
        <pc:sldMkLst>
          <pc:docMk/>
          <pc:sldMk cId="31634417" sldId="296"/>
        </pc:sldMkLst>
        <pc:spChg chg="mod">
          <ac:chgData name="Jason Huxtable" userId="S::j.huxtable@uwtsd.ac.uk::ce7afb0c-0a0b-4601-881e-3e7131683976" providerId="AD" clId="Web-{9F243D27-E95C-D716-3805-F1B804C87C02}" dt="2026-02-07T21:30:38.176" v="369" actId="20577"/>
          <ac:spMkLst>
            <pc:docMk/>
            <pc:sldMk cId="31634417" sldId="296"/>
            <ac:spMk id="2" creationId="{FA3C20FC-1C4A-7810-7A63-88737BE1B290}"/>
          </ac:spMkLst>
        </pc:spChg>
        <pc:spChg chg="mod">
          <ac:chgData name="Jason Huxtable" userId="S::j.huxtable@uwtsd.ac.uk::ce7afb0c-0a0b-4601-881e-3e7131683976" providerId="AD" clId="Web-{9F243D27-E95C-D716-3805-F1B804C87C02}" dt="2026-02-07T21:28:04.188" v="214" actId="20577"/>
          <ac:spMkLst>
            <pc:docMk/>
            <pc:sldMk cId="31634417" sldId="296"/>
            <ac:spMk id="3" creationId="{E5D27955-A2E1-F80A-B814-BFCCA6733995}"/>
          </ac:spMkLst>
        </pc:spChg>
        <pc:picChg chg="add mod">
          <ac:chgData name="Jason Huxtable" userId="S::j.huxtable@uwtsd.ac.uk::ce7afb0c-0a0b-4601-881e-3e7131683976" providerId="AD" clId="Web-{9F243D27-E95C-D716-3805-F1B804C87C02}" dt="2026-02-07T21:27:17.108" v="188" actId="14100"/>
          <ac:picMkLst>
            <pc:docMk/>
            <pc:sldMk cId="31634417" sldId="296"/>
            <ac:picMk id="5" creationId="{242A6E0F-FEBF-0FCE-28B4-25D23651F8B2}"/>
          </ac:picMkLst>
        </pc:picChg>
      </pc:sldChg>
      <pc:sldChg chg="addSp modSp new">
        <pc:chgData name="Jason Huxtable" userId="S::j.huxtable@uwtsd.ac.uk::ce7afb0c-0a0b-4601-881e-3e7131683976" providerId="AD" clId="Web-{9F243D27-E95C-D716-3805-F1B804C87C02}" dt="2026-02-07T21:30:29.301" v="367" actId="20577"/>
        <pc:sldMkLst>
          <pc:docMk/>
          <pc:sldMk cId="4037713247" sldId="297"/>
        </pc:sldMkLst>
        <pc:spChg chg="mod">
          <ac:chgData name="Jason Huxtable" userId="S::j.huxtable@uwtsd.ac.uk::ce7afb0c-0a0b-4601-881e-3e7131683976" providerId="AD" clId="Web-{9F243D27-E95C-D716-3805-F1B804C87C02}" dt="2026-02-07T21:28:57.955" v="231" actId="20577"/>
          <ac:spMkLst>
            <pc:docMk/>
            <pc:sldMk cId="4037713247" sldId="297"/>
            <ac:spMk id="2" creationId="{C5C1FF5D-0C07-F76E-74D4-18132F757753}"/>
          </ac:spMkLst>
        </pc:spChg>
        <pc:spChg chg="mod">
          <ac:chgData name="Jason Huxtable" userId="S::j.huxtable@uwtsd.ac.uk::ce7afb0c-0a0b-4601-881e-3e7131683976" providerId="AD" clId="Web-{9F243D27-E95C-D716-3805-F1B804C87C02}" dt="2026-02-07T21:30:29.301" v="367" actId="20577"/>
          <ac:spMkLst>
            <pc:docMk/>
            <pc:sldMk cId="4037713247" sldId="297"/>
            <ac:spMk id="3" creationId="{ADEEEED6-EEE7-B7D0-EEA9-C8F6AEB7560C}"/>
          </ac:spMkLst>
        </pc:spChg>
        <pc:picChg chg="add mod">
          <ac:chgData name="Jason Huxtable" userId="S::j.huxtable@uwtsd.ac.uk::ce7afb0c-0a0b-4601-881e-3e7131683976" providerId="AD" clId="Web-{9F243D27-E95C-D716-3805-F1B804C87C02}" dt="2026-02-07T21:29:12.502" v="235" actId="14100"/>
          <ac:picMkLst>
            <pc:docMk/>
            <pc:sldMk cId="4037713247" sldId="297"/>
            <ac:picMk id="5" creationId="{6D4D97DC-0785-B192-0A88-E7E83CB02978}"/>
          </ac:picMkLst>
        </pc:picChg>
      </pc:sldChg>
      <pc:sldChg chg="addSp delSp modSp add replId">
        <pc:chgData name="Jason Huxtable" userId="S::j.huxtable@uwtsd.ac.uk::ce7afb0c-0a0b-4601-881e-3e7131683976" providerId="AD" clId="Web-{9F243D27-E95C-D716-3805-F1B804C87C02}" dt="2026-02-07T21:51:31.789" v="530" actId="1076"/>
        <pc:sldMkLst>
          <pc:docMk/>
          <pc:sldMk cId="4084287642" sldId="298"/>
        </pc:sldMkLst>
        <pc:spChg chg="mod">
          <ac:chgData name="Jason Huxtable" userId="S::j.huxtable@uwtsd.ac.uk::ce7afb0c-0a0b-4601-881e-3e7131683976" providerId="AD" clId="Web-{9F243D27-E95C-D716-3805-F1B804C87C02}" dt="2026-02-07T21:51:23.070" v="529" actId="20577"/>
          <ac:spMkLst>
            <pc:docMk/>
            <pc:sldMk cId="4084287642" sldId="298"/>
            <ac:spMk id="2" creationId="{E9A4A8C3-EB6C-805C-E5E0-1D47A3FAFC5F}"/>
          </ac:spMkLst>
        </pc:spChg>
        <pc:spChg chg="mod">
          <ac:chgData name="Jason Huxtable" userId="S::j.huxtable@uwtsd.ac.uk::ce7afb0c-0a0b-4601-881e-3e7131683976" providerId="AD" clId="Web-{9F243D27-E95C-D716-3805-F1B804C87C02}" dt="2026-02-07T21:50:55.288" v="519" actId="1076"/>
          <ac:spMkLst>
            <pc:docMk/>
            <pc:sldMk cId="4084287642" sldId="298"/>
            <ac:spMk id="3" creationId="{660C23A7-EBF6-0B48-AE84-D5A9737557CC}"/>
          </ac:spMkLst>
        </pc:spChg>
        <pc:picChg chg="add mod">
          <ac:chgData name="Jason Huxtable" userId="S::j.huxtable@uwtsd.ac.uk::ce7afb0c-0a0b-4601-881e-3e7131683976" providerId="AD" clId="Web-{9F243D27-E95C-D716-3805-F1B804C87C02}" dt="2026-02-07T21:51:31.789" v="530" actId="1076"/>
          <ac:picMkLst>
            <pc:docMk/>
            <pc:sldMk cId="4084287642" sldId="298"/>
            <ac:picMk id="4" creationId="{F1182A87-7FF6-C5E3-E6B5-8C17C8C00C16}"/>
          </ac:picMkLst>
        </pc:picChg>
        <pc:picChg chg="del">
          <ac:chgData name="Jason Huxtable" userId="S::j.huxtable@uwtsd.ac.uk::ce7afb0c-0a0b-4601-881e-3e7131683976" providerId="AD" clId="Web-{9F243D27-E95C-D716-3805-F1B804C87C02}" dt="2026-02-07T21:41:59.955" v="373"/>
          <ac:picMkLst>
            <pc:docMk/>
            <pc:sldMk cId="4084287642" sldId="298"/>
            <ac:picMk id="5" creationId="{46126FF0-F3A2-4310-1886-5E9C417C8DC8}"/>
          </ac:picMkLst>
        </pc:picChg>
      </pc:sldChg>
    </pc:docChg>
  </pc:docChgLst>
  <pc:docChgLst>
    <pc:chgData name="Jason Huxtable" userId="S::j.huxtable@uwtsd.ac.uk::ce7afb0c-0a0b-4601-881e-3e7131683976" providerId="AD" clId="Web-{1490DAEF-356C-7E58-5058-E0847470BF02}"/>
    <pc:docChg chg="addSld modSld">
      <pc:chgData name="Jason Huxtable" userId="S::j.huxtable@uwtsd.ac.uk::ce7afb0c-0a0b-4601-881e-3e7131683976" providerId="AD" clId="Web-{1490DAEF-356C-7E58-5058-E0847470BF02}" dt="2026-02-07T13:53:51.007" v="14" actId="20577"/>
      <pc:docMkLst>
        <pc:docMk/>
      </pc:docMkLst>
      <pc:sldChg chg="modSp add">
        <pc:chgData name="Jason Huxtable" userId="S::j.huxtable@uwtsd.ac.uk::ce7afb0c-0a0b-4601-881e-3e7131683976" providerId="AD" clId="Web-{1490DAEF-356C-7E58-5058-E0847470BF02}" dt="2026-02-07T13:53:51.007" v="14" actId="20577"/>
        <pc:sldMkLst>
          <pc:docMk/>
          <pc:sldMk cId="3387034519" sldId="262"/>
        </pc:sldMkLst>
        <pc:spChg chg="mod">
          <ac:chgData name="Jason Huxtable" userId="S::j.huxtable@uwtsd.ac.uk::ce7afb0c-0a0b-4601-881e-3e7131683976" providerId="AD" clId="Web-{1490DAEF-356C-7E58-5058-E0847470BF02}" dt="2026-02-07T13:53:51.007" v="14" actId="20577"/>
          <ac:spMkLst>
            <pc:docMk/>
            <pc:sldMk cId="3387034519" sldId="262"/>
            <ac:spMk id="2" creationId="{413718F9-3C64-7D51-EFAB-7110E9660A6A}"/>
          </ac:spMkLst>
        </pc:spChg>
      </pc:sldChg>
      <pc:sldChg chg="add">
        <pc:chgData name="Jason Huxtable" userId="S::j.huxtable@uwtsd.ac.uk::ce7afb0c-0a0b-4601-881e-3e7131683976" providerId="AD" clId="Web-{1490DAEF-356C-7E58-5058-E0847470BF02}" dt="2026-02-07T13:53:33.647" v="1"/>
        <pc:sldMkLst>
          <pc:docMk/>
          <pc:sldMk cId="3184944031" sldId="263"/>
        </pc:sldMkLst>
      </pc:sldChg>
      <pc:sldChg chg="add">
        <pc:chgData name="Jason Huxtable" userId="S::j.huxtable@uwtsd.ac.uk::ce7afb0c-0a0b-4601-881e-3e7131683976" providerId="AD" clId="Web-{1490DAEF-356C-7E58-5058-E0847470BF02}" dt="2026-02-07T13:53:33.835" v="2"/>
        <pc:sldMkLst>
          <pc:docMk/>
          <pc:sldMk cId="3654585319" sldId="264"/>
        </pc:sldMkLst>
      </pc:sldChg>
      <pc:sldChg chg="add">
        <pc:chgData name="Jason Huxtable" userId="S::j.huxtable@uwtsd.ac.uk::ce7afb0c-0a0b-4601-881e-3e7131683976" providerId="AD" clId="Web-{1490DAEF-356C-7E58-5058-E0847470BF02}" dt="2026-02-07T13:53:34.147" v="3"/>
        <pc:sldMkLst>
          <pc:docMk/>
          <pc:sldMk cId="1877542049" sldId="265"/>
        </pc:sldMkLst>
      </pc:sldChg>
      <pc:sldChg chg="add">
        <pc:chgData name="Jason Huxtable" userId="S::j.huxtable@uwtsd.ac.uk::ce7afb0c-0a0b-4601-881e-3e7131683976" providerId="AD" clId="Web-{1490DAEF-356C-7E58-5058-E0847470BF02}" dt="2026-02-07T13:53:34.382" v="4"/>
        <pc:sldMkLst>
          <pc:docMk/>
          <pc:sldMk cId="1397950859" sldId="266"/>
        </pc:sldMkLst>
      </pc:sldChg>
      <pc:sldChg chg="add">
        <pc:chgData name="Jason Huxtable" userId="S::j.huxtable@uwtsd.ac.uk::ce7afb0c-0a0b-4601-881e-3e7131683976" providerId="AD" clId="Web-{1490DAEF-356C-7E58-5058-E0847470BF02}" dt="2026-02-07T13:53:34.866" v="5"/>
        <pc:sldMkLst>
          <pc:docMk/>
          <pc:sldMk cId="3783605069" sldId="267"/>
        </pc:sldMkLst>
      </pc:sldChg>
      <pc:sldChg chg="add">
        <pc:chgData name="Jason Huxtable" userId="S::j.huxtable@uwtsd.ac.uk::ce7afb0c-0a0b-4601-881e-3e7131683976" providerId="AD" clId="Web-{1490DAEF-356C-7E58-5058-E0847470BF02}" dt="2026-02-07T13:53:35.069" v="6"/>
        <pc:sldMkLst>
          <pc:docMk/>
          <pc:sldMk cId="3301958709" sldId="268"/>
        </pc:sldMkLst>
      </pc:sldChg>
      <pc:sldChg chg="add">
        <pc:chgData name="Jason Huxtable" userId="S::j.huxtable@uwtsd.ac.uk::ce7afb0c-0a0b-4601-881e-3e7131683976" providerId="AD" clId="Web-{1490DAEF-356C-7E58-5058-E0847470BF02}" dt="2026-02-07T13:53:35.210" v="7"/>
        <pc:sldMkLst>
          <pc:docMk/>
          <pc:sldMk cId="3091774366" sldId="269"/>
        </pc:sldMkLst>
      </pc:sldChg>
      <pc:sldChg chg="add">
        <pc:chgData name="Jason Huxtable" userId="S::j.huxtable@uwtsd.ac.uk::ce7afb0c-0a0b-4601-881e-3e7131683976" providerId="AD" clId="Web-{1490DAEF-356C-7E58-5058-E0847470BF02}" dt="2026-02-07T13:53:35.397" v="8"/>
        <pc:sldMkLst>
          <pc:docMk/>
          <pc:sldMk cId="4166938505" sldId="270"/>
        </pc:sldMkLst>
      </pc:sldChg>
      <pc:sldChg chg="add">
        <pc:chgData name="Jason Huxtable" userId="S::j.huxtable@uwtsd.ac.uk::ce7afb0c-0a0b-4601-881e-3e7131683976" providerId="AD" clId="Web-{1490DAEF-356C-7E58-5058-E0847470BF02}" dt="2026-02-07T13:53:35.554" v="9"/>
        <pc:sldMkLst>
          <pc:docMk/>
          <pc:sldMk cId="2941666294" sldId="271"/>
        </pc:sldMkLst>
      </pc:sldChg>
      <pc:sldChg chg="add">
        <pc:chgData name="Jason Huxtable" userId="S::j.huxtable@uwtsd.ac.uk::ce7afb0c-0a0b-4601-881e-3e7131683976" providerId="AD" clId="Web-{1490DAEF-356C-7E58-5058-E0847470BF02}" dt="2026-02-07T13:53:35.725" v="10"/>
        <pc:sldMkLst>
          <pc:docMk/>
          <pc:sldMk cId="1302280993" sldId="273"/>
        </pc:sldMkLst>
      </pc:sldChg>
      <pc:sldMasterChg chg="addSldLayout">
        <pc:chgData name="Jason Huxtable" userId="S::j.huxtable@uwtsd.ac.uk::ce7afb0c-0a0b-4601-881e-3e7131683976" providerId="AD" clId="Web-{1490DAEF-356C-7E58-5058-E0847470BF02}" dt="2026-02-07T13:53:34.866" v="5"/>
        <pc:sldMasterMkLst>
          <pc:docMk/>
          <pc:sldMasterMk cId="2923642609" sldId="2147483648"/>
        </pc:sldMasterMkLst>
        <pc:sldLayoutChg chg="add">
          <pc:chgData name="Jason Huxtable" userId="S::j.huxtable@uwtsd.ac.uk::ce7afb0c-0a0b-4601-881e-3e7131683976" providerId="AD" clId="Web-{1490DAEF-356C-7E58-5058-E0847470BF02}" dt="2026-02-07T13:53:33.475" v="0"/>
          <pc:sldLayoutMkLst>
            <pc:docMk/>
            <pc:sldMasterMk cId="2923642609" sldId="2147483648"/>
            <pc:sldLayoutMk cId="647549053" sldId="2147483650"/>
          </pc:sldLayoutMkLst>
        </pc:sldLayoutChg>
        <pc:sldLayoutChg chg="add replId">
          <pc:chgData name="Jason Huxtable" userId="S::j.huxtable@uwtsd.ac.uk::ce7afb0c-0a0b-4601-881e-3e7131683976" providerId="AD" clId="Web-{1490DAEF-356C-7E58-5058-E0847470BF02}" dt="2026-02-07T13:53:33.647" v="1"/>
          <pc:sldLayoutMkLst>
            <pc:docMk/>
            <pc:sldMasterMk cId="2923642609" sldId="2147483648"/>
            <pc:sldLayoutMk cId="4101161153" sldId="2147483740"/>
          </pc:sldLayoutMkLst>
        </pc:sldLayoutChg>
        <pc:sldLayoutChg chg="add">
          <pc:chgData name="Jason Huxtable" userId="S::j.huxtable@uwtsd.ac.uk::ce7afb0c-0a0b-4601-881e-3e7131683976" providerId="AD" clId="Web-{1490DAEF-356C-7E58-5058-E0847470BF02}" dt="2026-02-07T13:53:34.147" v="3"/>
          <pc:sldLayoutMkLst>
            <pc:docMk/>
            <pc:sldMasterMk cId="2923642609" sldId="2147483648"/>
            <pc:sldLayoutMk cId="3794687613" sldId="2147483741"/>
          </pc:sldLayoutMkLst>
        </pc:sldLayoutChg>
        <pc:sldLayoutChg chg="add">
          <pc:chgData name="Jason Huxtable" userId="S::j.huxtable@uwtsd.ac.uk::ce7afb0c-0a0b-4601-881e-3e7131683976" providerId="AD" clId="Web-{1490DAEF-356C-7E58-5058-E0847470BF02}" dt="2026-02-07T13:53:34.382" v="4"/>
          <pc:sldLayoutMkLst>
            <pc:docMk/>
            <pc:sldMasterMk cId="2923642609" sldId="2147483648"/>
            <pc:sldLayoutMk cId="3669742083" sldId="2147483742"/>
          </pc:sldLayoutMkLst>
        </pc:sldLayoutChg>
        <pc:sldLayoutChg chg="add">
          <pc:chgData name="Jason Huxtable" userId="S::j.huxtable@uwtsd.ac.uk::ce7afb0c-0a0b-4601-881e-3e7131683976" providerId="AD" clId="Web-{1490DAEF-356C-7E58-5058-E0847470BF02}" dt="2026-02-07T13:53:34.866" v="5"/>
          <pc:sldLayoutMkLst>
            <pc:docMk/>
            <pc:sldMasterMk cId="2923642609" sldId="2147483648"/>
            <pc:sldLayoutMk cId="3394413256" sldId="2147483743"/>
          </pc:sldLayoutMkLst>
        </pc:sldLayoutChg>
      </pc:sldMasterChg>
    </pc:docChg>
  </pc:docChgLst>
  <pc:docChgLst>
    <pc:chgData name="Jason Huxtable" userId="S::j.huxtable@uwtsd.ac.uk::ce7afb0c-0a0b-4601-881e-3e7131683976" providerId="AD" clId="Web-{09D7FBAC-1218-1895-6C26-2D00F9D987D2}"/>
    <pc:docChg chg="addSld delSld modSld sldOrd">
      <pc:chgData name="Jason Huxtable" userId="S::j.huxtable@uwtsd.ac.uk::ce7afb0c-0a0b-4601-881e-3e7131683976" providerId="AD" clId="Web-{09D7FBAC-1218-1895-6C26-2D00F9D987D2}" dt="2026-02-07T16:26:26.292" v="1366"/>
      <pc:docMkLst>
        <pc:docMk/>
      </pc:docMkLst>
      <pc:sldChg chg="del">
        <pc:chgData name="Jason Huxtable" userId="S::j.huxtable@uwtsd.ac.uk::ce7afb0c-0a0b-4601-881e-3e7131683976" providerId="AD" clId="Web-{09D7FBAC-1218-1895-6C26-2D00F9D987D2}" dt="2026-02-07T14:23:55.168" v="271"/>
        <pc:sldMkLst>
          <pc:docMk/>
          <pc:sldMk cId="132609127" sldId="257"/>
        </pc:sldMkLst>
      </pc:sldChg>
      <pc:sldChg chg="del">
        <pc:chgData name="Jason Huxtable" userId="S::j.huxtable@uwtsd.ac.uk::ce7afb0c-0a0b-4601-881e-3e7131683976" providerId="AD" clId="Web-{09D7FBAC-1218-1895-6C26-2D00F9D987D2}" dt="2026-02-07T14:23:52.699" v="268"/>
        <pc:sldMkLst>
          <pc:docMk/>
          <pc:sldMk cId="790375460" sldId="258"/>
        </pc:sldMkLst>
      </pc:sldChg>
      <pc:sldChg chg="del">
        <pc:chgData name="Jason Huxtable" userId="S::j.huxtable@uwtsd.ac.uk::ce7afb0c-0a0b-4601-881e-3e7131683976" providerId="AD" clId="Web-{09D7FBAC-1218-1895-6C26-2D00F9D987D2}" dt="2026-02-07T14:23:53.746" v="270"/>
        <pc:sldMkLst>
          <pc:docMk/>
          <pc:sldMk cId="3644276228" sldId="259"/>
        </pc:sldMkLst>
      </pc:sldChg>
      <pc:sldChg chg="del">
        <pc:chgData name="Jason Huxtable" userId="S::j.huxtable@uwtsd.ac.uk::ce7afb0c-0a0b-4601-881e-3e7131683976" providerId="AD" clId="Web-{09D7FBAC-1218-1895-6C26-2D00F9D987D2}" dt="2026-02-07T14:23:56.340" v="272"/>
        <pc:sldMkLst>
          <pc:docMk/>
          <pc:sldMk cId="487237466" sldId="260"/>
        </pc:sldMkLst>
      </pc:sldChg>
      <pc:sldChg chg="del">
        <pc:chgData name="Jason Huxtable" userId="S::j.huxtable@uwtsd.ac.uk::ce7afb0c-0a0b-4601-881e-3e7131683976" providerId="AD" clId="Web-{09D7FBAC-1218-1895-6C26-2D00F9D987D2}" dt="2026-02-07T14:23:53.183" v="269"/>
        <pc:sldMkLst>
          <pc:docMk/>
          <pc:sldMk cId="735589173" sldId="261"/>
        </pc:sldMkLst>
      </pc:sldChg>
      <pc:sldChg chg="modSp">
        <pc:chgData name="Jason Huxtable" userId="S::j.huxtable@uwtsd.ac.uk::ce7afb0c-0a0b-4601-881e-3e7131683976" providerId="AD" clId="Web-{09D7FBAC-1218-1895-6C26-2D00F9D987D2}" dt="2026-02-07T14:25:13.951" v="340" actId="20577"/>
        <pc:sldMkLst>
          <pc:docMk/>
          <pc:sldMk cId="3184944031" sldId="263"/>
        </pc:sldMkLst>
        <pc:spChg chg="mod">
          <ac:chgData name="Jason Huxtable" userId="S::j.huxtable@uwtsd.ac.uk::ce7afb0c-0a0b-4601-881e-3e7131683976" providerId="AD" clId="Web-{09D7FBAC-1218-1895-6C26-2D00F9D987D2}" dt="2026-02-07T14:25:13.951" v="340" actId="20577"/>
          <ac:spMkLst>
            <pc:docMk/>
            <pc:sldMk cId="3184944031" sldId="263"/>
            <ac:spMk id="3" creationId="{18792BE3-60FE-A728-0E96-7EF0077E4535}"/>
          </ac:spMkLst>
        </pc:spChg>
      </pc:sldChg>
      <pc:sldChg chg="modSp del">
        <pc:chgData name="Jason Huxtable" userId="S::j.huxtable@uwtsd.ac.uk::ce7afb0c-0a0b-4601-881e-3e7131683976" providerId="AD" clId="Web-{09D7FBAC-1218-1895-6C26-2D00F9D987D2}" dt="2026-02-07T14:05:24.494" v="41"/>
        <pc:sldMkLst>
          <pc:docMk/>
          <pc:sldMk cId="1877542049" sldId="265"/>
        </pc:sldMkLst>
        <pc:picChg chg="mod">
          <ac:chgData name="Jason Huxtable" userId="S::j.huxtable@uwtsd.ac.uk::ce7afb0c-0a0b-4601-881e-3e7131683976" providerId="AD" clId="Web-{09D7FBAC-1218-1895-6C26-2D00F9D987D2}" dt="2026-02-07T14:04:32.399" v="26" actId="1076"/>
          <ac:picMkLst>
            <pc:docMk/>
            <pc:sldMk cId="1877542049" sldId="265"/>
            <ac:picMk id="4" creationId="{58A1F049-EFF6-67F0-62A3-98B6F075972B}"/>
          </ac:picMkLst>
        </pc:picChg>
      </pc:sldChg>
      <pc:sldChg chg="del">
        <pc:chgData name="Jason Huxtable" userId="S::j.huxtable@uwtsd.ac.uk::ce7afb0c-0a0b-4601-881e-3e7131683976" providerId="AD" clId="Web-{09D7FBAC-1218-1895-6C26-2D00F9D987D2}" dt="2026-02-07T14:41:46.060" v="712"/>
        <pc:sldMkLst>
          <pc:docMk/>
          <pc:sldMk cId="3783605069" sldId="267"/>
        </pc:sldMkLst>
      </pc:sldChg>
      <pc:sldChg chg="delSp del">
        <pc:chgData name="Jason Huxtable" userId="S::j.huxtable@uwtsd.ac.uk::ce7afb0c-0a0b-4601-881e-3e7131683976" providerId="AD" clId="Web-{09D7FBAC-1218-1895-6C26-2D00F9D987D2}" dt="2026-02-07T14:42:58.765" v="735"/>
        <pc:sldMkLst>
          <pc:docMk/>
          <pc:sldMk cId="3301958709" sldId="268"/>
        </pc:sldMkLst>
        <pc:spChg chg="del">
          <ac:chgData name="Jason Huxtable" userId="S::j.huxtable@uwtsd.ac.uk::ce7afb0c-0a0b-4601-881e-3e7131683976" providerId="AD" clId="Web-{09D7FBAC-1218-1895-6C26-2D00F9D987D2}" dt="2026-02-07T14:42:48.030" v="731"/>
          <ac:spMkLst>
            <pc:docMk/>
            <pc:sldMk cId="3301958709" sldId="268"/>
            <ac:spMk id="6" creationId="{7B3D676B-0571-FA9B-781B-7990C1930E91}"/>
          </ac:spMkLst>
        </pc:spChg>
        <pc:spChg chg="del">
          <ac:chgData name="Jason Huxtable" userId="S::j.huxtable@uwtsd.ac.uk::ce7afb0c-0a0b-4601-881e-3e7131683976" providerId="AD" clId="Web-{09D7FBAC-1218-1895-6C26-2D00F9D987D2}" dt="2026-02-07T14:42:48.030" v="730"/>
          <ac:spMkLst>
            <pc:docMk/>
            <pc:sldMk cId="3301958709" sldId="268"/>
            <ac:spMk id="7" creationId="{47374FDD-C03A-3D89-9E97-E629C4B07A25}"/>
          </ac:spMkLst>
        </pc:spChg>
        <pc:picChg chg="del">
          <ac:chgData name="Jason Huxtable" userId="S::j.huxtable@uwtsd.ac.uk::ce7afb0c-0a0b-4601-881e-3e7131683976" providerId="AD" clId="Web-{09D7FBAC-1218-1895-6C26-2D00F9D987D2}" dt="2026-02-07T14:42:48.030" v="732"/>
          <ac:picMkLst>
            <pc:docMk/>
            <pc:sldMk cId="3301958709" sldId="268"/>
            <ac:picMk id="5" creationId="{15E79871-9367-B211-F655-F705DA30812F}"/>
          </ac:picMkLst>
        </pc:picChg>
      </pc:sldChg>
      <pc:sldChg chg="del">
        <pc:chgData name="Jason Huxtable" userId="S::j.huxtable@uwtsd.ac.uk::ce7afb0c-0a0b-4601-881e-3e7131683976" providerId="AD" clId="Web-{09D7FBAC-1218-1895-6C26-2D00F9D987D2}" dt="2026-02-07T16:26:26.292" v="1366"/>
        <pc:sldMkLst>
          <pc:docMk/>
          <pc:sldMk cId="3091774366" sldId="269"/>
        </pc:sldMkLst>
      </pc:sldChg>
      <pc:sldChg chg="modSp mod modClrScheme chgLayout">
        <pc:chgData name="Jason Huxtable" userId="S::j.huxtable@uwtsd.ac.uk::ce7afb0c-0a0b-4601-881e-3e7131683976" providerId="AD" clId="Web-{09D7FBAC-1218-1895-6C26-2D00F9D987D2}" dt="2026-02-07T14:24:17.996" v="274"/>
        <pc:sldMkLst>
          <pc:docMk/>
          <pc:sldMk cId="1302280993" sldId="273"/>
        </pc:sldMkLst>
        <pc:spChg chg="mod ord">
          <ac:chgData name="Jason Huxtable" userId="S::j.huxtable@uwtsd.ac.uk::ce7afb0c-0a0b-4601-881e-3e7131683976" providerId="AD" clId="Web-{09D7FBAC-1218-1895-6C26-2D00F9D987D2}" dt="2026-02-07T14:24:17.996" v="274"/>
          <ac:spMkLst>
            <pc:docMk/>
            <pc:sldMk cId="1302280993" sldId="273"/>
            <ac:spMk id="2" creationId="{105465CD-F323-BC40-AD4C-0EAA27B297B8}"/>
          </ac:spMkLst>
        </pc:spChg>
        <pc:picChg chg="mod ord">
          <ac:chgData name="Jason Huxtable" userId="S::j.huxtable@uwtsd.ac.uk::ce7afb0c-0a0b-4601-881e-3e7131683976" providerId="AD" clId="Web-{09D7FBAC-1218-1895-6C26-2D00F9D987D2}" dt="2026-02-07T14:24:17.996" v="274"/>
          <ac:picMkLst>
            <pc:docMk/>
            <pc:sldMk cId="1302280993" sldId="273"/>
            <ac:picMk id="4" creationId="{DF306457-5BEB-D43C-77A7-961E31F58E95}"/>
          </ac:picMkLst>
        </pc:picChg>
      </pc:sldChg>
      <pc:sldChg chg="add del">
        <pc:chgData name="Jason Huxtable" userId="S::j.huxtable@uwtsd.ac.uk::ce7afb0c-0a0b-4601-881e-3e7131683976" providerId="AD" clId="Web-{09D7FBAC-1218-1895-6C26-2D00F9D987D2}" dt="2026-02-07T14:23:51.277" v="267"/>
        <pc:sldMkLst>
          <pc:docMk/>
          <pc:sldMk cId="1425198648" sldId="274"/>
        </pc:sldMkLst>
      </pc:sldChg>
      <pc:sldChg chg="add del">
        <pc:chgData name="Jason Huxtable" userId="S::j.huxtable@uwtsd.ac.uk::ce7afb0c-0a0b-4601-881e-3e7131683976" providerId="AD" clId="Web-{09D7FBAC-1218-1895-6C26-2D00F9D987D2}" dt="2026-02-07T14:23:49.918" v="266"/>
        <pc:sldMkLst>
          <pc:docMk/>
          <pc:sldMk cId="764587085" sldId="275"/>
        </pc:sldMkLst>
      </pc:sldChg>
      <pc:sldChg chg="add del">
        <pc:chgData name="Jason Huxtable" userId="S::j.huxtable@uwtsd.ac.uk::ce7afb0c-0a0b-4601-881e-3e7131683976" providerId="AD" clId="Web-{09D7FBAC-1218-1895-6C26-2D00F9D987D2}" dt="2026-02-07T14:23:48.605" v="265"/>
        <pc:sldMkLst>
          <pc:docMk/>
          <pc:sldMk cId="3514816884" sldId="276"/>
        </pc:sldMkLst>
      </pc:sldChg>
      <pc:sldChg chg="add del ord">
        <pc:chgData name="Jason Huxtable" userId="S::j.huxtable@uwtsd.ac.uk::ce7afb0c-0a0b-4601-881e-3e7131683976" providerId="AD" clId="Web-{09D7FBAC-1218-1895-6C26-2D00F9D987D2}" dt="2026-02-07T14:31:46.724" v="599"/>
        <pc:sldMkLst>
          <pc:docMk/>
          <pc:sldMk cId="3824334543" sldId="277"/>
        </pc:sldMkLst>
      </pc:sldChg>
      <pc:sldChg chg="add del ord">
        <pc:chgData name="Jason Huxtable" userId="S::j.huxtable@uwtsd.ac.uk::ce7afb0c-0a0b-4601-881e-3e7131683976" providerId="AD" clId="Web-{09D7FBAC-1218-1895-6C26-2D00F9D987D2}" dt="2026-02-07T14:39:28.870" v="692"/>
        <pc:sldMkLst>
          <pc:docMk/>
          <pc:sldMk cId="4051499499" sldId="278"/>
        </pc:sldMkLst>
      </pc:sldChg>
      <pc:sldChg chg="add del">
        <pc:chgData name="Jason Huxtable" userId="S::j.huxtable@uwtsd.ac.uk::ce7afb0c-0a0b-4601-881e-3e7131683976" providerId="AD" clId="Web-{09D7FBAC-1218-1895-6C26-2D00F9D987D2}" dt="2026-02-07T15:20:59.881" v="1365"/>
        <pc:sldMkLst>
          <pc:docMk/>
          <pc:sldMk cId="514302900" sldId="279"/>
        </pc:sldMkLst>
      </pc:sldChg>
      <pc:sldChg chg="add del">
        <pc:chgData name="Jason Huxtable" userId="S::j.huxtable@uwtsd.ac.uk::ce7afb0c-0a0b-4601-881e-3e7131683976" providerId="AD" clId="Web-{09D7FBAC-1218-1895-6C26-2D00F9D987D2}" dt="2026-02-07T15:20:57.616" v="1364"/>
        <pc:sldMkLst>
          <pc:docMk/>
          <pc:sldMk cId="4186170895" sldId="280"/>
        </pc:sldMkLst>
      </pc:sldChg>
      <pc:sldChg chg="add del">
        <pc:chgData name="Jason Huxtable" userId="S::j.huxtable@uwtsd.ac.uk::ce7afb0c-0a0b-4601-881e-3e7131683976" providerId="AD" clId="Web-{09D7FBAC-1218-1895-6C26-2D00F9D987D2}" dt="2026-02-07T15:20:56.366" v="1363"/>
        <pc:sldMkLst>
          <pc:docMk/>
          <pc:sldMk cId="2547464537" sldId="281"/>
        </pc:sldMkLst>
      </pc:sldChg>
      <pc:sldChg chg="add del">
        <pc:chgData name="Jason Huxtable" userId="S::j.huxtable@uwtsd.ac.uk::ce7afb0c-0a0b-4601-881e-3e7131683976" providerId="AD" clId="Web-{09D7FBAC-1218-1895-6C26-2D00F9D987D2}" dt="2026-02-07T15:20:54.241" v="1362"/>
        <pc:sldMkLst>
          <pc:docMk/>
          <pc:sldMk cId="808150629" sldId="282"/>
        </pc:sldMkLst>
      </pc:sldChg>
      <pc:sldChg chg="add del">
        <pc:chgData name="Jason Huxtable" userId="S::j.huxtable@uwtsd.ac.uk::ce7afb0c-0a0b-4601-881e-3e7131683976" providerId="AD" clId="Web-{09D7FBAC-1218-1895-6C26-2D00F9D987D2}" dt="2026-02-07T15:20:51.272" v="1361"/>
        <pc:sldMkLst>
          <pc:docMk/>
          <pc:sldMk cId="267335414" sldId="283"/>
        </pc:sldMkLst>
      </pc:sldChg>
      <pc:sldChg chg="addSp delSp modSp new ord">
        <pc:chgData name="Jason Huxtable" userId="S::j.huxtable@uwtsd.ac.uk::ce7afb0c-0a0b-4601-881e-3e7131683976" providerId="AD" clId="Web-{09D7FBAC-1218-1895-6C26-2D00F9D987D2}" dt="2026-02-07T14:05:23.010" v="40"/>
        <pc:sldMkLst>
          <pc:docMk/>
          <pc:sldMk cId="927667959" sldId="284"/>
        </pc:sldMkLst>
        <pc:spChg chg="del">
          <ac:chgData name="Jason Huxtable" userId="S::j.huxtable@uwtsd.ac.uk::ce7afb0c-0a0b-4601-881e-3e7131683976" providerId="AD" clId="Web-{09D7FBAC-1218-1895-6C26-2D00F9D987D2}" dt="2026-02-07T14:04:47.993" v="28"/>
          <ac:spMkLst>
            <pc:docMk/>
            <pc:sldMk cId="927667959" sldId="284"/>
            <ac:spMk id="2" creationId="{7F7D0E63-56AE-186B-BA7D-350CA1695F53}"/>
          </ac:spMkLst>
        </pc:spChg>
        <pc:spChg chg="del">
          <ac:chgData name="Jason Huxtable" userId="S::j.huxtable@uwtsd.ac.uk::ce7afb0c-0a0b-4601-881e-3e7131683976" providerId="AD" clId="Web-{09D7FBAC-1218-1895-6C26-2D00F9D987D2}" dt="2026-02-07T14:04:49.415" v="29"/>
          <ac:spMkLst>
            <pc:docMk/>
            <pc:sldMk cId="927667959" sldId="284"/>
            <ac:spMk id="3" creationId="{29A4EBD8-5151-96AC-9977-6F526CC43A60}"/>
          </ac:spMkLst>
        </pc:spChg>
        <pc:spChg chg="add mod">
          <ac:chgData name="Jason Huxtable" userId="S::j.huxtable@uwtsd.ac.uk::ce7afb0c-0a0b-4601-881e-3e7131683976" providerId="AD" clId="Web-{09D7FBAC-1218-1895-6C26-2D00F9D987D2}" dt="2026-02-07T14:05:17.150" v="39" actId="20577"/>
          <ac:spMkLst>
            <pc:docMk/>
            <pc:sldMk cId="927667959" sldId="284"/>
            <ac:spMk id="6" creationId="{DEE54C00-6026-EA3E-3DF3-4B3883A2EBFA}"/>
          </ac:spMkLst>
        </pc:spChg>
        <pc:picChg chg="add">
          <ac:chgData name="Jason Huxtable" userId="S::j.huxtable@uwtsd.ac.uk::ce7afb0c-0a0b-4601-881e-3e7131683976" providerId="AD" clId="Web-{09D7FBAC-1218-1895-6C26-2D00F9D987D2}" dt="2026-02-07T14:04:41.946" v="27"/>
          <ac:picMkLst>
            <pc:docMk/>
            <pc:sldMk cId="927667959" sldId="284"/>
            <ac:picMk id="5" creationId="{565D3A80-F42A-04D1-D4BF-63F55FDCCE4F}"/>
          </ac:picMkLst>
        </pc:picChg>
      </pc:sldChg>
      <pc:sldChg chg="modSp new del">
        <pc:chgData name="Jason Huxtable" userId="S::j.huxtable@uwtsd.ac.uk::ce7afb0c-0a0b-4601-881e-3e7131683976" providerId="AD" clId="Web-{09D7FBAC-1218-1895-6C26-2D00F9D987D2}" dt="2026-02-07T14:17:47.578" v="180"/>
        <pc:sldMkLst>
          <pc:docMk/>
          <pc:sldMk cId="1215032137" sldId="285"/>
        </pc:sldMkLst>
        <pc:spChg chg="mod">
          <ac:chgData name="Jason Huxtable" userId="S::j.huxtable@uwtsd.ac.uk::ce7afb0c-0a0b-4601-881e-3e7131683976" providerId="AD" clId="Web-{09D7FBAC-1218-1895-6C26-2D00F9D987D2}" dt="2026-02-07T14:13:58.671" v="46" actId="20577"/>
          <ac:spMkLst>
            <pc:docMk/>
            <pc:sldMk cId="1215032137" sldId="285"/>
            <ac:spMk id="2" creationId="{6ED89FBB-06DF-7A4F-481C-7043C2025504}"/>
          </ac:spMkLst>
        </pc:spChg>
        <pc:spChg chg="mod">
          <ac:chgData name="Jason Huxtable" userId="S::j.huxtable@uwtsd.ac.uk::ce7afb0c-0a0b-4601-881e-3e7131683976" providerId="AD" clId="Web-{09D7FBAC-1218-1895-6C26-2D00F9D987D2}" dt="2026-02-07T14:14:06.110" v="52" actId="20577"/>
          <ac:spMkLst>
            <pc:docMk/>
            <pc:sldMk cId="1215032137" sldId="285"/>
            <ac:spMk id="3" creationId="{9231184F-8438-2E7D-78D9-E7862C7C619E}"/>
          </ac:spMkLst>
        </pc:spChg>
      </pc:sldChg>
      <pc:sldChg chg="addSp delSp modSp new">
        <pc:chgData name="Jason Huxtable" userId="S::j.huxtable@uwtsd.ac.uk::ce7afb0c-0a0b-4601-881e-3e7131683976" providerId="AD" clId="Web-{09D7FBAC-1218-1895-6C26-2D00F9D987D2}" dt="2026-02-07T14:27:50.094" v="424" actId="20577"/>
        <pc:sldMkLst>
          <pc:docMk/>
          <pc:sldMk cId="4217500873" sldId="286"/>
        </pc:sldMkLst>
        <pc:spChg chg="mod">
          <ac:chgData name="Jason Huxtable" userId="S::j.huxtable@uwtsd.ac.uk::ce7afb0c-0a0b-4601-881e-3e7131683976" providerId="AD" clId="Web-{09D7FBAC-1218-1895-6C26-2D00F9D987D2}" dt="2026-02-07T14:15:06.943" v="62" actId="20577"/>
          <ac:spMkLst>
            <pc:docMk/>
            <pc:sldMk cId="4217500873" sldId="286"/>
            <ac:spMk id="2" creationId="{CE05E12C-7552-BE2F-0602-D4FB22145F6A}"/>
          </ac:spMkLst>
        </pc:spChg>
        <pc:spChg chg="del">
          <ac:chgData name="Jason Huxtable" userId="S::j.huxtable@uwtsd.ac.uk::ce7afb0c-0a0b-4601-881e-3e7131683976" providerId="AD" clId="Web-{09D7FBAC-1218-1895-6C26-2D00F9D987D2}" dt="2026-02-07T14:15:22.366" v="63"/>
          <ac:spMkLst>
            <pc:docMk/>
            <pc:sldMk cId="4217500873" sldId="286"/>
            <ac:spMk id="3" creationId="{6583C031-29F6-DCA8-065D-E67F007CFD0D}"/>
          </ac:spMkLst>
        </pc:spChg>
        <pc:spChg chg="add mod">
          <ac:chgData name="Jason Huxtable" userId="S::j.huxtable@uwtsd.ac.uk::ce7afb0c-0a0b-4601-881e-3e7131683976" providerId="AD" clId="Web-{09D7FBAC-1218-1895-6C26-2D00F9D987D2}" dt="2026-02-07T14:27:50.094" v="424" actId="20577"/>
          <ac:spMkLst>
            <pc:docMk/>
            <pc:sldMk cId="4217500873" sldId="286"/>
            <ac:spMk id="5" creationId="{134B82B0-DF12-A470-FABB-C60B40888EB4}"/>
          </ac:spMkLst>
        </pc:spChg>
        <pc:picChg chg="add mod ord">
          <ac:chgData name="Jason Huxtable" userId="S::j.huxtable@uwtsd.ac.uk::ce7afb0c-0a0b-4601-881e-3e7131683976" providerId="AD" clId="Web-{09D7FBAC-1218-1895-6C26-2D00F9D987D2}" dt="2026-02-07T14:15:27.569" v="65" actId="14100"/>
          <ac:picMkLst>
            <pc:docMk/>
            <pc:sldMk cId="4217500873" sldId="286"/>
            <ac:picMk id="4" creationId="{F3E1C6AC-91F7-1ED8-7D5A-808207BA347A}"/>
          </ac:picMkLst>
        </pc:picChg>
      </pc:sldChg>
      <pc:sldChg chg="add del replId">
        <pc:chgData name="Jason Huxtable" userId="S::j.huxtable@uwtsd.ac.uk::ce7afb0c-0a0b-4601-881e-3e7131683976" providerId="AD" clId="Web-{09D7FBAC-1218-1895-6C26-2D00F9D987D2}" dt="2026-02-07T14:23:38.996" v="264"/>
        <pc:sldMkLst>
          <pc:docMk/>
          <pc:sldMk cId="1406114168" sldId="287"/>
        </pc:sldMkLst>
      </pc:sldChg>
      <pc:sldChg chg="addSp delSp modSp new">
        <pc:chgData name="Jason Huxtable" userId="S::j.huxtable@uwtsd.ac.uk::ce7afb0c-0a0b-4601-881e-3e7131683976" providerId="AD" clId="Web-{09D7FBAC-1218-1895-6C26-2D00F9D987D2}" dt="2026-02-07T14:21:43.789" v="232" actId="1076"/>
        <pc:sldMkLst>
          <pc:docMk/>
          <pc:sldMk cId="2424446887" sldId="288"/>
        </pc:sldMkLst>
        <pc:spChg chg="mod">
          <ac:chgData name="Jason Huxtable" userId="S::j.huxtable@uwtsd.ac.uk::ce7afb0c-0a0b-4601-881e-3e7131683976" providerId="AD" clId="Web-{09D7FBAC-1218-1895-6C26-2D00F9D987D2}" dt="2026-02-07T14:20:15.521" v="206" actId="20577"/>
          <ac:spMkLst>
            <pc:docMk/>
            <pc:sldMk cId="2424446887" sldId="288"/>
            <ac:spMk id="2" creationId="{9E02D54F-6778-20EC-0ADC-770CF671FAE1}"/>
          </ac:spMkLst>
        </pc:spChg>
        <pc:spChg chg="del">
          <ac:chgData name="Jason Huxtable" userId="S::j.huxtable@uwtsd.ac.uk::ce7afb0c-0a0b-4601-881e-3e7131683976" providerId="AD" clId="Web-{09D7FBAC-1218-1895-6C26-2D00F9D987D2}" dt="2026-02-07T14:21:10.913" v="224"/>
          <ac:spMkLst>
            <pc:docMk/>
            <pc:sldMk cId="2424446887" sldId="288"/>
            <ac:spMk id="3" creationId="{201661BD-6BD6-DCEC-4694-445A12E15158}"/>
          </ac:spMkLst>
        </pc:spChg>
        <pc:spChg chg="add del">
          <ac:chgData name="Jason Huxtable" userId="S::j.huxtable@uwtsd.ac.uk::ce7afb0c-0a0b-4601-881e-3e7131683976" providerId="AD" clId="Web-{09D7FBAC-1218-1895-6C26-2D00F9D987D2}" dt="2026-02-07T14:19:21.847" v="185"/>
          <ac:spMkLst>
            <pc:docMk/>
            <pc:sldMk cId="2424446887" sldId="288"/>
            <ac:spMk id="6" creationId="{B736033F-A617-881B-7418-252F218C38BF}"/>
          </ac:spMkLst>
        </pc:spChg>
        <pc:spChg chg="add mod">
          <ac:chgData name="Jason Huxtable" userId="S::j.huxtable@uwtsd.ac.uk::ce7afb0c-0a0b-4601-881e-3e7131683976" providerId="AD" clId="Web-{09D7FBAC-1218-1895-6C26-2D00F9D987D2}" dt="2026-02-07T14:20:55.366" v="219" actId="1076"/>
          <ac:spMkLst>
            <pc:docMk/>
            <pc:sldMk cId="2424446887" sldId="288"/>
            <ac:spMk id="7" creationId="{4CFB5B1E-C157-9C5C-A3E4-CE8D3046C8DF}"/>
          </ac:spMkLst>
        </pc:spChg>
        <pc:spChg chg="add mod">
          <ac:chgData name="Jason Huxtable" userId="S::j.huxtable@uwtsd.ac.uk::ce7afb0c-0a0b-4601-881e-3e7131683976" providerId="AD" clId="Web-{09D7FBAC-1218-1895-6C26-2D00F9D987D2}" dt="2026-02-07T14:21:43.789" v="232" actId="1076"/>
          <ac:spMkLst>
            <pc:docMk/>
            <pc:sldMk cId="2424446887" sldId="288"/>
            <ac:spMk id="10" creationId="{8D39C9D8-FCF8-4A22-3CE3-B4EA16BABE50}"/>
          </ac:spMkLst>
        </pc:spChg>
        <pc:spChg chg="add mod">
          <ac:chgData name="Jason Huxtable" userId="S::j.huxtable@uwtsd.ac.uk::ce7afb0c-0a0b-4601-881e-3e7131683976" providerId="AD" clId="Web-{09D7FBAC-1218-1895-6C26-2D00F9D987D2}" dt="2026-02-07T14:21:34.445" v="230" actId="20577"/>
          <ac:spMkLst>
            <pc:docMk/>
            <pc:sldMk cId="2424446887" sldId="288"/>
            <ac:spMk id="11" creationId="{0B677299-0940-7343-26BB-57CA346EF77B}"/>
          </ac:spMkLst>
        </pc:spChg>
        <pc:picChg chg="add mod">
          <ac:chgData name="Jason Huxtable" userId="S::j.huxtable@uwtsd.ac.uk::ce7afb0c-0a0b-4601-881e-3e7131683976" providerId="AD" clId="Web-{09D7FBAC-1218-1895-6C26-2D00F9D987D2}" dt="2026-02-07T14:20:58.147" v="220" actId="1076"/>
          <ac:picMkLst>
            <pc:docMk/>
            <pc:sldMk cId="2424446887" sldId="288"/>
            <ac:picMk id="5" creationId="{3A3105A9-09C7-CB67-D5B1-D86B755307CC}"/>
          </ac:picMkLst>
        </pc:picChg>
        <pc:picChg chg="add mod">
          <ac:chgData name="Jason Huxtable" userId="S::j.huxtable@uwtsd.ac.uk::ce7afb0c-0a0b-4601-881e-3e7131683976" providerId="AD" clId="Web-{09D7FBAC-1218-1895-6C26-2D00F9D987D2}" dt="2026-02-07T14:21:36.851" v="231" actId="1076"/>
          <ac:picMkLst>
            <pc:docMk/>
            <pc:sldMk cId="2424446887" sldId="288"/>
            <ac:picMk id="9" creationId="{385151BE-BB52-ACEE-BEC2-C28F88B219EA}"/>
          </ac:picMkLst>
        </pc:picChg>
      </pc:sldChg>
      <pc:sldChg chg="addSp delSp modSp add replId">
        <pc:chgData name="Jason Huxtable" userId="S::j.huxtable@uwtsd.ac.uk::ce7afb0c-0a0b-4601-881e-3e7131683976" providerId="AD" clId="Web-{09D7FBAC-1218-1895-6C26-2D00F9D987D2}" dt="2026-02-07T14:23:30.777" v="263" actId="1076"/>
        <pc:sldMkLst>
          <pc:docMk/>
          <pc:sldMk cId="1330558386" sldId="289"/>
        </pc:sldMkLst>
        <pc:spChg chg="mod">
          <ac:chgData name="Jason Huxtable" userId="S::j.huxtable@uwtsd.ac.uk::ce7afb0c-0a0b-4601-881e-3e7131683976" providerId="AD" clId="Web-{09D7FBAC-1218-1895-6C26-2D00F9D987D2}" dt="2026-02-07T14:22:08.150" v="243" actId="20577"/>
          <ac:spMkLst>
            <pc:docMk/>
            <pc:sldMk cId="1330558386" sldId="289"/>
            <ac:spMk id="2" creationId="{7319BBDF-AC33-CF3C-ED5B-94F99A93B609}"/>
          </ac:spMkLst>
        </pc:spChg>
        <pc:spChg chg="mod">
          <ac:chgData name="Jason Huxtable" userId="S::j.huxtable@uwtsd.ac.uk::ce7afb0c-0a0b-4601-881e-3e7131683976" providerId="AD" clId="Web-{09D7FBAC-1218-1895-6C26-2D00F9D987D2}" dt="2026-02-07T14:23:25.855" v="261" actId="14100"/>
          <ac:spMkLst>
            <pc:docMk/>
            <pc:sldMk cId="1330558386" sldId="289"/>
            <ac:spMk id="7" creationId="{EB026E27-C744-6C04-2AAC-653D0EEAFBB2}"/>
          </ac:spMkLst>
        </pc:spChg>
        <pc:spChg chg="del mod">
          <ac:chgData name="Jason Huxtable" userId="S::j.huxtable@uwtsd.ac.uk::ce7afb0c-0a0b-4601-881e-3e7131683976" providerId="AD" clId="Web-{09D7FBAC-1218-1895-6C26-2D00F9D987D2}" dt="2026-02-07T14:22:36.025" v="250"/>
          <ac:spMkLst>
            <pc:docMk/>
            <pc:sldMk cId="1330558386" sldId="289"/>
            <ac:spMk id="10" creationId="{34D6371B-606D-5F8D-217C-DC222605BB2D}"/>
          </ac:spMkLst>
        </pc:spChg>
        <pc:spChg chg="del mod">
          <ac:chgData name="Jason Huxtable" userId="S::j.huxtable@uwtsd.ac.uk::ce7afb0c-0a0b-4601-881e-3e7131683976" providerId="AD" clId="Web-{09D7FBAC-1218-1895-6C26-2D00F9D987D2}" dt="2026-02-07T14:22:39.604" v="253"/>
          <ac:spMkLst>
            <pc:docMk/>
            <pc:sldMk cId="1330558386" sldId="289"/>
            <ac:spMk id="11" creationId="{7A679971-8612-D45F-FA84-9EB8900A7EDD}"/>
          </ac:spMkLst>
        </pc:spChg>
        <pc:picChg chg="add mod">
          <ac:chgData name="Jason Huxtable" userId="S::j.huxtable@uwtsd.ac.uk::ce7afb0c-0a0b-4601-881e-3e7131683976" providerId="AD" clId="Web-{09D7FBAC-1218-1895-6C26-2D00F9D987D2}" dt="2026-02-07T14:23:30.777" v="263" actId="1076"/>
          <ac:picMkLst>
            <pc:docMk/>
            <pc:sldMk cId="1330558386" sldId="289"/>
            <ac:picMk id="4" creationId="{A3772D59-4E93-A954-2E8A-B3590F4E4B94}"/>
          </ac:picMkLst>
        </pc:picChg>
        <pc:picChg chg="del">
          <ac:chgData name="Jason Huxtable" userId="S::j.huxtable@uwtsd.ac.uk::ce7afb0c-0a0b-4601-881e-3e7131683976" providerId="AD" clId="Web-{09D7FBAC-1218-1895-6C26-2D00F9D987D2}" dt="2026-02-07T14:22:23.478" v="244"/>
          <ac:picMkLst>
            <pc:docMk/>
            <pc:sldMk cId="1330558386" sldId="289"/>
            <ac:picMk id="5" creationId="{3EC352E2-F4CB-D22C-BB79-063C7DA3A8CA}"/>
          </ac:picMkLst>
        </pc:picChg>
        <pc:picChg chg="del">
          <ac:chgData name="Jason Huxtable" userId="S::j.huxtable@uwtsd.ac.uk::ce7afb0c-0a0b-4601-881e-3e7131683976" providerId="AD" clId="Web-{09D7FBAC-1218-1895-6C26-2D00F9D987D2}" dt="2026-02-07T14:22:33.072" v="248"/>
          <ac:picMkLst>
            <pc:docMk/>
            <pc:sldMk cId="1330558386" sldId="289"/>
            <ac:picMk id="9" creationId="{7507BC4D-0FD0-FF3C-2383-68A07DE6DE54}"/>
          </ac:picMkLst>
        </pc:picChg>
      </pc:sldChg>
      <pc:sldChg chg="addSp delSp modSp new">
        <pc:chgData name="Jason Huxtable" userId="S::j.huxtable@uwtsd.ac.uk::ce7afb0c-0a0b-4601-881e-3e7131683976" providerId="AD" clId="Web-{09D7FBAC-1218-1895-6C26-2D00F9D987D2}" dt="2026-02-07T14:31:34.286" v="598" actId="20577"/>
        <pc:sldMkLst>
          <pc:docMk/>
          <pc:sldMk cId="2974763744" sldId="290"/>
        </pc:sldMkLst>
        <pc:spChg chg="mod">
          <ac:chgData name="Jason Huxtable" userId="S::j.huxtable@uwtsd.ac.uk::ce7afb0c-0a0b-4601-881e-3e7131683976" providerId="AD" clId="Web-{09D7FBAC-1218-1895-6C26-2D00F9D987D2}" dt="2026-02-07T14:26:55.109" v="356" actId="20577"/>
          <ac:spMkLst>
            <pc:docMk/>
            <pc:sldMk cId="2974763744" sldId="290"/>
            <ac:spMk id="2" creationId="{E35A511C-4613-E7CA-98B4-562CFA0DD9ED}"/>
          </ac:spMkLst>
        </pc:spChg>
        <pc:spChg chg="del">
          <ac:chgData name="Jason Huxtable" userId="S::j.huxtable@uwtsd.ac.uk::ce7afb0c-0a0b-4601-881e-3e7131683976" providerId="AD" clId="Web-{09D7FBAC-1218-1895-6C26-2D00F9D987D2}" dt="2026-02-07T14:28:08.610" v="427"/>
          <ac:spMkLst>
            <pc:docMk/>
            <pc:sldMk cId="2974763744" sldId="290"/>
            <ac:spMk id="3" creationId="{8D2F74DC-B36B-A89B-2342-307676756335}"/>
          </ac:spMkLst>
        </pc:spChg>
        <pc:spChg chg="add mod">
          <ac:chgData name="Jason Huxtable" userId="S::j.huxtable@uwtsd.ac.uk::ce7afb0c-0a0b-4601-881e-3e7131683976" providerId="AD" clId="Web-{09D7FBAC-1218-1895-6C26-2D00F9D987D2}" dt="2026-02-07T14:31:34.286" v="598" actId="20577"/>
          <ac:spMkLst>
            <pc:docMk/>
            <pc:sldMk cId="2974763744" sldId="290"/>
            <ac:spMk id="12" creationId="{8370177E-FC80-3792-CC3F-94528720F838}"/>
          </ac:spMkLst>
        </pc:spChg>
        <pc:picChg chg="add mod">
          <ac:chgData name="Jason Huxtable" userId="S::j.huxtable@uwtsd.ac.uk::ce7afb0c-0a0b-4601-881e-3e7131683976" providerId="AD" clId="Web-{09D7FBAC-1218-1895-6C26-2D00F9D987D2}" dt="2026-02-07T14:28:13.844" v="428" actId="1076"/>
          <ac:picMkLst>
            <pc:docMk/>
            <pc:sldMk cId="2974763744" sldId="290"/>
            <ac:picMk id="5" creationId="{64958AF7-6209-493B-3E2A-9BFBD7587948}"/>
          </ac:picMkLst>
        </pc:picChg>
        <pc:picChg chg="add mod">
          <ac:chgData name="Jason Huxtable" userId="S::j.huxtable@uwtsd.ac.uk::ce7afb0c-0a0b-4601-881e-3e7131683976" providerId="AD" clId="Web-{09D7FBAC-1218-1895-6C26-2D00F9D987D2}" dt="2026-02-07T14:28:13.860" v="429" actId="1076"/>
          <ac:picMkLst>
            <pc:docMk/>
            <pc:sldMk cId="2974763744" sldId="290"/>
            <ac:picMk id="7" creationId="{5D91FF4F-F868-9016-4188-6095A921619E}"/>
          </ac:picMkLst>
        </pc:picChg>
        <pc:picChg chg="add mod">
          <ac:chgData name="Jason Huxtable" userId="S::j.huxtable@uwtsd.ac.uk::ce7afb0c-0a0b-4601-881e-3e7131683976" providerId="AD" clId="Web-{09D7FBAC-1218-1895-6C26-2D00F9D987D2}" dt="2026-02-07T14:28:22.063" v="432" actId="1076"/>
          <ac:picMkLst>
            <pc:docMk/>
            <pc:sldMk cId="2974763744" sldId="290"/>
            <ac:picMk id="9" creationId="{02A45B5F-0D03-9523-1A81-C5CA417EF24B}"/>
          </ac:picMkLst>
        </pc:picChg>
        <pc:picChg chg="add mod">
          <ac:chgData name="Jason Huxtable" userId="S::j.huxtable@uwtsd.ac.uk::ce7afb0c-0a0b-4601-881e-3e7131683976" providerId="AD" clId="Web-{09D7FBAC-1218-1895-6C26-2D00F9D987D2}" dt="2026-02-07T14:28:22.079" v="433" actId="1076"/>
          <ac:picMkLst>
            <pc:docMk/>
            <pc:sldMk cId="2974763744" sldId="290"/>
            <ac:picMk id="11" creationId="{19218F17-588D-EFA7-50C5-EC2F7C852192}"/>
          </ac:picMkLst>
        </pc:picChg>
      </pc:sldChg>
      <pc:sldChg chg="addSp delSp modSp add replId">
        <pc:chgData name="Jason Huxtable" userId="S::j.huxtable@uwtsd.ac.uk::ce7afb0c-0a0b-4601-881e-3e7131683976" providerId="AD" clId="Web-{09D7FBAC-1218-1895-6C26-2D00F9D987D2}" dt="2026-02-07T14:39:26.229" v="691" actId="1076"/>
        <pc:sldMkLst>
          <pc:docMk/>
          <pc:sldMk cId="2558120095" sldId="291"/>
        </pc:sldMkLst>
        <pc:spChg chg="mod">
          <ac:chgData name="Jason Huxtable" userId="S::j.huxtable@uwtsd.ac.uk::ce7afb0c-0a0b-4601-881e-3e7131683976" providerId="AD" clId="Web-{09D7FBAC-1218-1895-6C26-2D00F9D987D2}" dt="2026-02-07T14:32:17.445" v="605" actId="20577"/>
          <ac:spMkLst>
            <pc:docMk/>
            <pc:sldMk cId="2558120095" sldId="291"/>
            <ac:spMk id="2" creationId="{7FDD00B6-7FAE-B28F-3AAA-65861C2AD6CF}"/>
          </ac:spMkLst>
        </pc:spChg>
        <pc:spChg chg="add del">
          <ac:chgData name="Jason Huxtable" userId="S::j.huxtable@uwtsd.ac.uk::ce7afb0c-0a0b-4601-881e-3e7131683976" providerId="AD" clId="Web-{09D7FBAC-1218-1895-6C26-2D00F9D987D2}" dt="2026-02-07T14:32:42.134" v="612"/>
          <ac:spMkLst>
            <pc:docMk/>
            <pc:sldMk cId="2558120095" sldId="291"/>
            <ac:spMk id="3" creationId="{77558679-B950-77FA-70B0-6627CC94910C}"/>
          </ac:spMkLst>
        </pc:spChg>
        <pc:spChg chg="add mod">
          <ac:chgData name="Jason Huxtable" userId="S::j.huxtable@uwtsd.ac.uk::ce7afb0c-0a0b-4601-881e-3e7131683976" providerId="AD" clId="Web-{09D7FBAC-1218-1895-6C26-2D00F9D987D2}" dt="2026-02-07T14:33:32.497" v="634" actId="1076"/>
          <ac:spMkLst>
            <pc:docMk/>
            <pc:sldMk cId="2558120095" sldId="291"/>
            <ac:spMk id="4" creationId="{267234B8-998F-80ED-B526-0263D705A826}"/>
          </ac:spMkLst>
        </pc:spChg>
        <pc:spChg chg="del">
          <ac:chgData name="Jason Huxtable" userId="S::j.huxtable@uwtsd.ac.uk::ce7afb0c-0a0b-4601-881e-3e7131683976" providerId="AD" clId="Web-{09D7FBAC-1218-1895-6C26-2D00F9D987D2}" dt="2026-02-07T14:32:27.680" v="610"/>
          <ac:spMkLst>
            <pc:docMk/>
            <pc:sldMk cId="2558120095" sldId="291"/>
            <ac:spMk id="12" creationId="{43D028FC-2A48-B8C0-DC84-9FD698ABA13F}"/>
          </ac:spMkLst>
        </pc:spChg>
        <pc:spChg chg="add mod">
          <ac:chgData name="Jason Huxtable" userId="S::j.huxtable@uwtsd.ac.uk::ce7afb0c-0a0b-4601-881e-3e7131683976" providerId="AD" clId="Web-{09D7FBAC-1218-1895-6C26-2D00F9D987D2}" dt="2026-02-07T14:39:26.229" v="691" actId="1076"/>
          <ac:spMkLst>
            <pc:docMk/>
            <pc:sldMk cId="2558120095" sldId="291"/>
            <ac:spMk id="13" creationId="{C57409CE-8877-77B0-1529-C0D4E5E1AD7C}"/>
          </ac:spMkLst>
        </pc:spChg>
        <pc:spChg chg="add mod">
          <ac:chgData name="Jason Huxtable" userId="S::j.huxtable@uwtsd.ac.uk::ce7afb0c-0a0b-4601-881e-3e7131683976" providerId="AD" clId="Web-{09D7FBAC-1218-1895-6C26-2D00F9D987D2}" dt="2026-02-07T14:39:23.963" v="690" actId="1076"/>
          <ac:spMkLst>
            <pc:docMk/>
            <pc:sldMk cId="2558120095" sldId="291"/>
            <ac:spMk id="15" creationId="{96020669-0455-C5A5-3929-CFB3303661D4}"/>
          </ac:spMkLst>
        </pc:spChg>
        <pc:picChg chg="del">
          <ac:chgData name="Jason Huxtable" userId="S::j.huxtable@uwtsd.ac.uk::ce7afb0c-0a0b-4601-881e-3e7131683976" providerId="AD" clId="Web-{09D7FBAC-1218-1895-6C26-2D00F9D987D2}" dt="2026-02-07T14:32:24.227" v="609"/>
          <ac:picMkLst>
            <pc:docMk/>
            <pc:sldMk cId="2558120095" sldId="291"/>
            <ac:picMk id="5" creationId="{5E82784F-5A13-2868-C6C2-313B85FE57A6}"/>
          </ac:picMkLst>
        </pc:picChg>
        <pc:picChg chg="del">
          <ac:chgData name="Jason Huxtable" userId="S::j.huxtable@uwtsd.ac.uk::ce7afb0c-0a0b-4601-881e-3e7131683976" providerId="AD" clId="Web-{09D7FBAC-1218-1895-6C26-2D00F9D987D2}" dt="2026-02-07T14:32:24.227" v="608"/>
          <ac:picMkLst>
            <pc:docMk/>
            <pc:sldMk cId="2558120095" sldId="291"/>
            <ac:picMk id="7" creationId="{9DF0D3E4-73C6-29BF-3411-755646D8554E}"/>
          </ac:picMkLst>
        </pc:picChg>
        <pc:picChg chg="add mod">
          <ac:chgData name="Jason Huxtable" userId="S::j.huxtable@uwtsd.ac.uk::ce7afb0c-0a0b-4601-881e-3e7131683976" providerId="AD" clId="Web-{09D7FBAC-1218-1895-6C26-2D00F9D987D2}" dt="2026-02-07T14:33:27.981" v="632" actId="1076"/>
          <ac:picMkLst>
            <pc:docMk/>
            <pc:sldMk cId="2558120095" sldId="291"/>
            <ac:picMk id="8" creationId="{0F716172-30D0-41A6-0F5B-1F209618A399}"/>
          </ac:picMkLst>
        </pc:picChg>
        <pc:picChg chg="del">
          <ac:chgData name="Jason Huxtable" userId="S::j.huxtable@uwtsd.ac.uk::ce7afb0c-0a0b-4601-881e-3e7131683976" providerId="AD" clId="Web-{09D7FBAC-1218-1895-6C26-2D00F9D987D2}" dt="2026-02-07T14:32:24.227" v="607"/>
          <ac:picMkLst>
            <pc:docMk/>
            <pc:sldMk cId="2558120095" sldId="291"/>
            <ac:picMk id="9" creationId="{8E55136D-560F-F81D-417B-E039DA75CA4B}"/>
          </ac:picMkLst>
        </pc:picChg>
        <pc:picChg chg="del">
          <ac:chgData name="Jason Huxtable" userId="S::j.huxtable@uwtsd.ac.uk::ce7afb0c-0a0b-4601-881e-3e7131683976" providerId="AD" clId="Web-{09D7FBAC-1218-1895-6C26-2D00F9D987D2}" dt="2026-02-07T14:32:24.227" v="606"/>
          <ac:picMkLst>
            <pc:docMk/>
            <pc:sldMk cId="2558120095" sldId="291"/>
            <ac:picMk id="11" creationId="{1BA07E90-7D1D-6C9C-CCEC-1796089725FF}"/>
          </ac:picMkLst>
        </pc:picChg>
      </pc:sldChg>
      <pc:sldChg chg="addSp modSp new">
        <pc:chgData name="Jason Huxtable" userId="S::j.huxtable@uwtsd.ac.uk::ce7afb0c-0a0b-4601-881e-3e7131683976" providerId="AD" clId="Web-{09D7FBAC-1218-1895-6C26-2D00F9D987D2}" dt="2026-02-07T14:41:39.966" v="711" actId="1076"/>
        <pc:sldMkLst>
          <pc:docMk/>
          <pc:sldMk cId="2750092936" sldId="292"/>
        </pc:sldMkLst>
        <pc:spChg chg="add mod">
          <ac:chgData name="Jason Huxtable" userId="S::j.huxtable@uwtsd.ac.uk::ce7afb0c-0a0b-4601-881e-3e7131683976" providerId="AD" clId="Web-{09D7FBAC-1218-1895-6C26-2D00F9D987D2}" dt="2026-02-07T14:41:39.966" v="711" actId="1076"/>
          <ac:spMkLst>
            <pc:docMk/>
            <pc:sldMk cId="2750092936" sldId="292"/>
            <ac:spMk id="5" creationId="{BFE01A4B-A9E4-5761-8A16-EDCCD0B6BD9C}"/>
          </ac:spMkLst>
        </pc:spChg>
        <pc:picChg chg="add mod">
          <ac:chgData name="Jason Huxtable" userId="S::j.huxtable@uwtsd.ac.uk::ce7afb0c-0a0b-4601-881e-3e7131683976" providerId="AD" clId="Web-{09D7FBAC-1218-1895-6C26-2D00F9D987D2}" dt="2026-02-07T14:41:05.950" v="697" actId="1076"/>
          <ac:picMkLst>
            <pc:docMk/>
            <pc:sldMk cId="2750092936" sldId="292"/>
            <ac:picMk id="4" creationId="{9F64AEB6-A71C-8CD4-F925-48E1EEC7BBF9}"/>
          </ac:picMkLst>
        </pc:picChg>
      </pc:sldChg>
      <pc:sldChg chg="addSp delSp modSp new">
        <pc:chgData name="Jason Huxtable" userId="S::j.huxtable@uwtsd.ac.uk::ce7afb0c-0a0b-4601-881e-3e7131683976" providerId="AD" clId="Web-{09D7FBAC-1218-1895-6C26-2D00F9D987D2}" dt="2026-02-07T14:46:00.002" v="998" actId="20577"/>
        <pc:sldMkLst>
          <pc:docMk/>
          <pc:sldMk cId="840585242" sldId="293"/>
        </pc:sldMkLst>
        <pc:spChg chg="mod">
          <ac:chgData name="Jason Huxtable" userId="S::j.huxtable@uwtsd.ac.uk::ce7afb0c-0a0b-4601-881e-3e7131683976" providerId="AD" clId="Web-{09D7FBAC-1218-1895-6C26-2D00F9D987D2}" dt="2026-02-07T14:42:32.733" v="727" actId="20577"/>
          <ac:spMkLst>
            <pc:docMk/>
            <pc:sldMk cId="840585242" sldId="293"/>
            <ac:spMk id="2" creationId="{CFF978E3-01B2-AEE1-31A4-FD8A459FAC2E}"/>
          </ac:spMkLst>
        </pc:spChg>
        <pc:spChg chg="del">
          <ac:chgData name="Jason Huxtable" userId="S::j.huxtable@uwtsd.ac.uk::ce7afb0c-0a0b-4601-881e-3e7131683976" providerId="AD" clId="Web-{09D7FBAC-1218-1895-6C26-2D00F9D987D2}" dt="2026-02-07T14:42:19.639" v="714"/>
          <ac:spMkLst>
            <pc:docMk/>
            <pc:sldMk cId="840585242" sldId="293"/>
            <ac:spMk id="3" creationId="{048E43D4-3AB0-D734-67A3-A13130B8E869}"/>
          </ac:spMkLst>
        </pc:spChg>
        <pc:spChg chg="add mod">
          <ac:chgData name="Jason Huxtable" userId="S::j.huxtable@uwtsd.ac.uk::ce7afb0c-0a0b-4601-881e-3e7131683976" providerId="AD" clId="Web-{09D7FBAC-1218-1895-6C26-2D00F9D987D2}" dt="2026-02-07T14:42:37.249" v="729" actId="1076"/>
          <ac:spMkLst>
            <pc:docMk/>
            <pc:sldMk cId="840585242" sldId="293"/>
            <ac:spMk id="7" creationId="{678B030E-34EC-F37A-0B75-8824A849604C}"/>
          </ac:spMkLst>
        </pc:spChg>
        <pc:spChg chg="add mod">
          <ac:chgData name="Jason Huxtable" userId="S::j.huxtable@uwtsd.ac.uk::ce7afb0c-0a0b-4601-881e-3e7131683976" providerId="AD" clId="Web-{09D7FBAC-1218-1895-6C26-2D00F9D987D2}" dt="2026-02-07T14:46:00.002" v="998" actId="20577"/>
          <ac:spMkLst>
            <pc:docMk/>
            <pc:sldMk cId="840585242" sldId="293"/>
            <ac:spMk id="10" creationId="{C9C3EBFE-AA7E-3EA4-072E-742DF161AE71}"/>
          </ac:spMkLst>
        </pc:spChg>
        <pc:picChg chg="add mod">
          <ac:chgData name="Jason Huxtable" userId="S::j.huxtable@uwtsd.ac.uk::ce7afb0c-0a0b-4601-881e-3e7131683976" providerId="AD" clId="Web-{09D7FBAC-1218-1895-6C26-2D00F9D987D2}" dt="2026-02-07T14:42:37.249" v="728" actId="1076"/>
          <ac:picMkLst>
            <pc:docMk/>
            <pc:sldMk cId="840585242" sldId="293"/>
            <ac:picMk id="5" creationId="{DCE4EF95-00A2-0B87-F7BF-98357A6F960C}"/>
          </ac:picMkLst>
        </pc:picChg>
        <pc:picChg chg="add mod">
          <ac:chgData name="Jason Huxtable" userId="S::j.huxtable@uwtsd.ac.uk::ce7afb0c-0a0b-4601-881e-3e7131683976" providerId="AD" clId="Web-{09D7FBAC-1218-1895-6C26-2D00F9D987D2}" dt="2026-02-07T14:42:54.405" v="734" actId="1076"/>
          <ac:picMkLst>
            <pc:docMk/>
            <pc:sldMk cId="840585242" sldId="293"/>
            <ac:picMk id="9" creationId="{3140F1D3-869E-AA1B-7966-707DF7513C9D}"/>
          </ac:picMkLst>
        </pc:picChg>
      </pc:sldChg>
      <pc:sldChg chg="addSp delSp modSp new">
        <pc:chgData name="Jason Huxtable" userId="S::j.huxtable@uwtsd.ac.uk::ce7afb0c-0a0b-4601-881e-3e7131683976" providerId="AD" clId="Web-{09D7FBAC-1218-1895-6C26-2D00F9D987D2}" dt="2026-02-07T15:20:48.522" v="1360" actId="20577"/>
        <pc:sldMkLst>
          <pc:docMk/>
          <pc:sldMk cId="1358612861" sldId="294"/>
        </pc:sldMkLst>
        <pc:spChg chg="del">
          <ac:chgData name="Jason Huxtable" userId="S::j.huxtable@uwtsd.ac.uk::ce7afb0c-0a0b-4601-881e-3e7131683976" providerId="AD" clId="Web-{09D7FBAC-1218-1895-6C26-2D00F9D987D2}" dt="2026-02-07T14:46:30.865" v="1002"/>
          <ac:spMkLst>
            <pc:docMk/>
            <pc:sldMk cId="1358612861" sldId="294"/>
            <ac:spMk id="2" creationId="{89C593CD-5D08-D55E-DE6A-DCCCD9092B4B}"/>
          </ac:spMkLst>
        </pc:spChg>
        <pc:spChg chg="del">
          <ac:chgData name="Jason Huxtable" userId="S::j.huxtable@uwtsd.ac.uk::ce7afb0c-0a0b-4601-881e-3e7131683976" providerId="AD" clId="Web-{09D7FBAC-1218-1895-6C26-2D00F9D987D2}" dt="2026-02-07T14:46:30.865" v="1001"/>
          <ac:spMkLst>
            <pc:docMk/>
            <pc:sldMk cId="1358612861" sldId="294"/>
            <ac:spMk id="3" creationId="{73C042BC-2670-B808-EA93-0FFDA7CB06FE}"/>
          </ac:spMkLst>
        </pc:spChg>
        <pc:spChg chg="add mod">
          <ac:chgData name="Jason Huxtable" userId="S::j.huxtable@uwtsd.ac.uk::ce7afb0c-0a0b-4601-881e-3e7131683976" providerId="AD" clId="Web-{09D7FBAC-1218-1895-6C26-2D00F9D987D2}" dt="2026-02-07T14:46:53.962" v="1006" actId="20577"/>
          <ac:spMkLst>
            <pc:docMk/>
            <pc:sldMk cId="1358612861" sldId="294"/>
            <ac:spMk id="7" creationId="{4B0A311E-0DE9-AD81-795B-6F524211EFC5}"/>
          </ac:spMkLst>
        </pc:spChg>
        <pc:spChg chg="add mod">
          <ac:chgData name="Jason Huxtable" userId="S::j.huxtable@uwtsd.ac.uk::ce7afb0c-0a0b-4601-881e-3e7131683976" providerId="AD" clId="Web-{09D7FBAC-1218-1895-6C26-2D00F9D987D2}" dt="2026-02-07T15:20:48.522" v="1360" actId="20577"/>
          <ac:spMkLst>
            <pc:docMk/>
            <pc:sldMk cId="1358612861" sldId="294"/>
            <ac:spMk id="9" creationId="{2558A263-D2A2-B82E-C827-FEF2932F039C}"/>
          </ac:spMkLst>
        </pc:spChg>
        <pc:picChg chg="add">
          <ac:chgData name="Jason Huxtable" userId="S::j.huxtable@uwtsd.ac.uk::ce7afb0c-0a0b-4601-881e-3e7131683976" providerId="AD" clId="Web-{09D7FBAC-1218-1895-6C26-2D00F9D987D2}" dt="2026-02-07T14:46:26.537" v="1000"/>
          <ac:picMkLst>
            <pc:docMk/>
            <pc:sldMk cId="1358612861" sldId="294"/>
            <ac:picMk id="5" creationId="{4F401922-30EF-8929-FE4D-DC4F3C02FFC4}"/>
          </ac:picMkLst>
        </pc:picChg>
      </pc:sldChg>
      <pc:sldMasterChg chg="addSldLayout">
        <pc:chgData name="Jason Huxtable" userId="S::j.huxtable@uwtsd.ac.uk::ce7afb0c-0a0b-4601-881e-3e7131683976" providerId="AD" clId="Web-{09D7FBAC-1218-1895-6C26-2D00F9D987D2}" dt="2026-02-07T13:55:50.085" v="5"/>
        <pc:sldMasterMkLst>
          <pc:docMk/>
          <pc:sldMasterMk cId="537362470" sldId="2147483656"/>
        </pc:sldMasterMkLst>
        <pc:sldLayoutChg chg="add">
          <pc:chgData name="Jason Huxtable" userId="S::j.huxtable@uwtsd.ac.uk::ce7afb0c-0a0b-4601-881e-3e7131683976" providerId="AD" clId="Web-{09D7FBAC-1218-1895-6C26-2D00F9D987D2}" dt="2026-02-07T13:55:49.147" v="0"/>
          <pc:sldLayoutMkLst>
            <pc:docMk/>
            <pc:sldMasterMk cId="537362470" sldId="2147483656"/>
            <pc:sldLayoutMk cId="1137933900" sldId="2147483733"/>
          </pc:sldLayoutMkLst>
        </pc:sldLayoutChg>
        <pc:sldLayoutChg chg="add">
          <pc:chgData name="Jason Huxtable" userId="S::j.huxtable@uwtsd.ac.uk::ce7afb0c-0a0b-4601-881e-3e7131683976" providerId="AD" clId="Web-{09D7FBAC-1218-1895-6C26-2D00F9D987D2}" dt="2026-02-07T13:55:49.319" v="1"/>
          <pc:sldLayoutMkLst>
            <pc:docMk/>
            <pc:sldMasterMk cId="537362470" sldId="2147483656"/>
            <pc:sldLayoutMk cId="681607190" sldId="2147483734"/>
          </pc:sldLayoutMkLst>
        </pc:sldLayoutChg>
        <pc:sldLayoutChg chg="add">
          <pc:chgData name="Jason Huxtable" userId="S::j.huxtable@uwtsd.ac.uk::ce7afb0c-0a0b-4601-881e-3e7131683976" providerId="AD" clId="Web-{09D7FBAC-1218-1895-6C26-2D00F9D987D2}" dt="2026-02-07T13:55:50.085" v="5"/>
          <pc:sldLayoutMkLst>
            <pc:docMk/>
            <pc:sldMasterMk cId="537362470" sldId="2147483656"/>
            <pc:sldLayoutMk cId="2738165156" sldId="214748373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647549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01161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94687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69742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94413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37933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81607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38165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5.pn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theme" Target="../theme/theme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9.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3.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4" Type="http://schemas.openxmlformats.org/officeDocument/2006/relationships/image" Target="../media/image17.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19.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5" Type="http://schemas.openxmlformats.org/officeDocument/2006/relationships/image" Target="../media/image21.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40" r:id="rId3"/>
    <p:sldLayoutId id="2147483741" r:id="rId4"/>
    <p:sldLayoutId id="2147483742" r:id="rId5"/>
    <p:sldLayoutId id="214748374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 id="2147483733" r:id="rId8"/>
    <p:sldLayoutId id="2147483734" r:id="rId9"/>
    <p:sldLayoutId id="2147483735"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1.xml"/><Relationship Id="rId5" Type="http://schemas.openxmlformats.org/officeDocument/2006/relationships/image" Target="../media/image38.png"/><Relationship Id="rId4" Type="http://schemas.openxmlformats.org/officeDocument/2006/relationships/image" Target="../media/image37.png"/></Relationships>
</file>

<file path=ppt/slides/_rels/slide10.xml.rels><?xml version="1.0" encoding="UTF-8" standalone="yes"?>
<Relationships xmlns="http://schemas.openxmlformats.org/package/2006/relationships"><Relationship Id="rId3" Type="http://schemas.openxmlformats.org/officeDocument/2006/relationships/hyperlink" Target="http://www.uwtsd.ac.uk/" TargetMode="External"/><Relationship Id="rId2" Type="http://schemas.openxmlformats.org/officeDocument/2006/relationships/image" Target="../media/image39.png"/><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hyperlink" Target="https://uwtsd.hosted.panopto.com/Panopto/Pages/Viewer.aspx?id=b3c664f0-26e4-40b9-be59-b3df00e32d44" TargetMode="External"/><Relationship Id="rId2" Type="http://schemas.openxmlformats.org/officeDocument/2006/relationships/image" Target="../media/image41.png"/><Relationship Id="rId1" Type="http://schemas.openxmlformats.org/officeDocument/2006/relationships/slideLayout" Target="../slideLayouts/slideLayout21.xml"/><Relationship Id="rId4" Type="http://schemas.openxmlformats.org/officeDocument/2006/relationships/image" Target="../media/image42.png"/></Relationships>
</file>

<file path=ppt/slides/_rels/slide1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5.png"/><Relationship Id="rId4" Type="http://schemas.openxmlformats.org/officeDocument/2006/relationships/image" Target="../media/image44.png"/></Relationships>
</file>

<file path=ppt/slides/_rels/slide1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vert="horz" wrap="none" lIns="0" tIns="0" rIns="0" bIns="0" rtlCol="0" anchor="ctr" anchorCtr="0">
            <a:noAutofit/>
          </a:bodyPr>
          <a:lstStyle/>
          <a:p>
            <a:pPr marL="0" indent="0" algn="ctr">
              <a:buNone/>
            </a:pPr>
            <a:r>
              <a:rPr lang="en-GB" sz="4000">
                <a:solidFill>
                  <a:schemeClr val="bg1"/>
                </a:solidFill>
                <a:ea typeface="Calibri"/>
                <a:cs typeface="Calibri"/>
              </a:rPr>
              <a:t>Essential Skills Week 1: 'Welcome+' Workshop</a:t>
            </a:r>
          </a:p>
        </p:txBody>
      </p:sp>
    </p:spTree>
    <p:extLst>
      <p:ext uri="{BB962C8B-B14F-4D97-AF65-F5344CB8AC3E}">
        <p14:creationId xmlns:p14="http://schemas.microsoft.com/office/powerpoint/2010/main" val="33870345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lstStyle/>
          <a:p>
            <a:r>
              <a:rPr lang="en-GB">
                <a:ea typeface="Calibri Light"/>
                <a:cs typeface="Calibri Light"/>
              </a:rPr>
              <a:t>In this session you will...</a:t>
            </a:r>
          </a:p>
        </p:txBody>
      </p:sp>
      <p:sp>
        <p:nvSpPr>
          <p:cNvPr id="3" name="Content Placeholder 2">
            <a:extLst>
              <a:ext uri="{FF2B5EF4-FFF2-40B4-BE49-F238E27FC236}">
                <a16:creationId xmlns:a16="http://schemas.microsoft.com/office/drawing/2014/main" id="{18792BE3-60FE-A728-0E96-7EF0077E4535}"/>
              </a:ext>
            </a:extLst>
          </p:cNvPr>
          <p:cNvSpPr>
            <a:spLocks noGrp="1"/>
          </p:cNvSpPr>
          <p:nvPr>
            <p:ph idx="1"/>
          </p:nvPr>
        </p:nvSpPr>
        <p:spPr/>
        <p:txBody>
          <a:bodyPr vert="horz" lIns="91440" tIns="45720" rIns="91440" bIns="45720" rtlCol="0" anchor="t">
            <a:normAutofit lnSpcReduction="10000"/>
          </a:bodyPr>
          <a:lstStyle/>
          <a:p>
            <a:r>
              <a:rPr lang="en-GB">
                <a:ea typeface="Calibri"/>
                <a:cs typeface="Calibri"/>
              </a:rPr>
              <a:t>Be introduced to 'Essential Skills' curriculum</a:t>
            </a:r>
          </a:p>
          <a:p>
            <a:r>
              <a:rPr lang="en-GB">
                <a:ea typeface="Calibri"/>
                <a:cs typeface="Calibri"/>
              </a:rPr>
              <a:t>Complete the 'Study Ready' checklist</a:t>
            </a:r>
            <a:endParaRPr lang="en-GB" dirty="0">
              <a:ea typeface="Calibri"/>
              <a:cs typeface="Calibri"/>
            </a:endParaRPr>
          </a:p>
          <a:p>
            <a:r>
              <a:rPr lang="en-GB">
                <a:ea typeface="Calibri"/>
                <a:cs typeface="Calibri"/>
              </a:rPr>
              <a:t>Understand how to find your feedback</a:t>
            </a:r>
            <a:endParaRPr lang="en-GB" dirty="0">
              <a:ea typeface="Calibri"/>
              <a:cs typeface="Calibri"/>
            </a:endParaRPr>
          </a:p>
          <a:p>
            <a:r>
              <a:rPr lang="en-GB">
                <a:ea typeface="Calibri"/>
                <a:cs typeface="Calibri"/>
              </a:rPr>
              <a:t>Set Action Plan for the term ahead</a:t>
            </a:r>
            <a:endParaRPr lang="en-GB" dirty="0">
              <a:ea typeface="Calibri"/>
              <a:cs typeface="Calibri"/>
            </a:endParaRPr>
          </a:p>
          <a:p>
            <a:r>
              <a:rPr lang="en-GB">
                <a:ea typeface="Calibri"/>
                <a:cs typeface="Calibri"/>
              </a:rPr>
              <a:t>Make friends with your student colleagues</a:t>
            </a:r>
            <a:endParaRPr lang="en-GB" dirty="0">
              <a:ea typeface="Calibri"/>
              <a:cs typeface="Calibri"/>
            </a:endParaRPr>
          </a:p>
          <a:p>
            <a:endParaRPr lang="en-GB" dirty="0">
              <a:ea typeface="Calibri"/>
              <a:cs typeface="Calibri"/>
            </a:endParaRPr>
          </a:p>
          <a:p>
            <a:pPr marL="0" indent="0">
              <a:buNone/>
            </a:pPr>
            <a:r>
              <a:rPr lang="en-GB" dirty="0">
                <a:ea typeface="Calibri"/>
                <a:cs typeface="Calibri"/>
              </a:rPr>
              <a:t>This session is relevant to your assessment and professional development as you will develop your confidence in navigating online resources and </a:t>
            </a:r>
            <a:r>
              <a:rPr lang="en-GB" dirty="0" err="1">
                <a:ea typeface="Calibri"/>
                <a:cs typeface="Calibri"/>
              </a:rPr>
              <a:t>conduc</a:t>
            </a:r>
            <a:r>
              <a:rPr lang="en-GB" dirty="0">
                <a:ea typeface="Calibri"/>
                <a:cs typeface="Calibri"/>
              </a:rPr>
              <a:t> self-evaluation processes.</a:t>
            </a:r>
          </a:p>
        </p:txBody>
      </p:sp>
    </p:spTree>
    <p:extLst>
      <p:ext uri="{BB962C8B-B14F-4D97-AF65-F5344CB8AC3E}">
        <p14:creationId xmlns:p14="http://schemas.microsoft.com/office/powerpoint/2010/main" val="3184944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C5AA3-80C1-C5F8-98C9-99CAD0DD51EA}"/>
              </a:ext>
            </a:extLst>
          </p:cNvPr>
          <p:cNvSpPr>
            <a:spLocks noGrp="1"/>
          </p:cNvSpPr>
          <p:nvPr>
            <p:ph type="title"/>
          </p:nvPr>
        </p:nvSpPr>
        <p:spPr/>
        <p:txBody>
          <a:bodyPr/>
          <a:lstStyle/>
          <a:p>
            <a:r>
              <a:rPr lang="en-GB">
                <a:ea typeface="Calibri Light"/>
                <a:cs typeface="Calibri Light"/>
              </a:rPr>
              <a:t>'Essential Skills': Introduction</a:t>
            </a:r>
            <a:endParaRPr lang="en-GB"/>
          </a:p>
        </p:txBody>
      </p:sp>
      <p:sp>
        <p:nvSpPr>
          <p:cNvPr id="3" name="Content Placeholder 2">
            <a:extLst>
              <a:ext uri="{FF2B5EF4-FFF2-40B4-BE49-F238E27FC236}">
                <a16:creationId xmlns:a16="http://schemas.microsoft.com/office/drawing/2014/main" id="{D797144C-3F9B-4AE7-BAF4-C7067A90974D}"/>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sz="2400">
                <a:ea typeface="Calibri" panose="020F0502020204030204"/>
                <a:cs typeface="Calibri" panose="020F0502020204030204"/>
              </a:rPr>
              <a:t>'Essential Skills' workshops will provide you opportunities to develop a wide range of skills relevant to your assessments and professional development.</a:t>
            </a:r>
          </a:p>
          <a:p>
            <a:pPr marL="0" indent="0">
              <a:buNone/>
            </a:pPr>
            <a:endParaRPr lang="en-GB" sz="2400">
              <a:ea typeface="Calibri" panose="020F0502020204030204"/>
              <a:cs typeface="Calibri" panose="020F0502020204030204"/>
            </a:endParaRPr>
          </a:p>
          <a:p>
            <a:pPr marL="0" indent="0">
              <a:buNone/>
            </a:pPr>
            <a:r>
              <a:rPr lang="en-GB" sz="2400">
                <a:ea typeface="Calibri" panose="020F0502020204030204"/>
                <a:cs typeface="Calibri" panose="020F0502020204030204"/>
              </a:rPr>
              <a:t>Learning will be </a:t>
            </a:r>
            <a:r>
              <a:rPr lang="en-GB" sz="2400" b="1">
                <a:ea typeface="Calibri" panose="020F0502020204030204"/>
                <a:cs typeface="Calibri" panose="020F0502020204030204"/>
              </a:rPr>
              <a:t>active </a:t>
            </a:r>
            <a:r>
              <a:rPr lang="en-GB" sz="2400">
                <a:ea typeface="Calibri" panose="020F0502020204030204"/>
                <a:cs typeface="Calibri" panose="020F0502020204030204"/>
              </a:rPr>
              <a:t>and </a:t>
            </a:r>
            <a:r>
              <a:rPr lang="en-GB" sz="2400" b="1">
                <a:ea typeface="Calibri" panose="020F0502020204030204"/>
                <a:cs typeface="Calibri" panose="020F0502020204030204"/>
              </a:rPr>
              <a:t>collaborative. </a:t>
            </a:r>
            <a:r>
              <a:rPr lang="en-GB" sz="2400" i="1">
                <a:ea typeface="Calibri" panose="020F0502020204030204"/>
                <a:cs typeface="Calibri" panose="020F0502020204030204"/>
              </a:rPr>
              <a:t>You will be learning together through 'doing'.</a:t>
            </a:r>
          </a:p>
          <a:p>
            <a:pPr marL="0" indent="0">
              <a:buNone/>
            </a:pPr>
            <a:endParaRPr lang="en-GB" sz="2400" b="1">
              <a:ea typeface="Calibri" panose="020F0502020204030204"/>
              <a:cs typeface="Calibri" panose="020F0502020204030204"/>
            </a:endParaRPr>
          </a:p>
          <a:p>
            <a:pPr marL="0" indent="0">
              <a:buNone/>
            </a:pPr>
            <a:r>
              <a:rPr lang="en-GB" b="1">
                <a:ea typeface="Calibri" panose="020F0502020204030204"/>
                <a:cs typeface="Calibri" panose="020F0502020204030204"/>
              </a:rPr>
              <a:t>Activity 1: </a:t>
            </a:r>
            <a:r>
              <a:rPr lang="en-GB">
                <a:ea typeface="Calibri" panose="020F0502020204030204"/>
                <a:cs typeface="Calibri" panose="020F0502020204030204"/>
              </a:rPr>
              <a:t>Get into groups of 3-4 people. Within this group </a:t>
            </a:r>
            <a:r>
              <a:rPr lang="en-GB" b="1">
                <a:ea typeface="Calibri" panose="020F0502020204030204"/>
                <a:cs typeface="Calibri" panose="020F0502020204030204"/>
              </a:rPr>
              <a:t>you must</a:t>
            </a:r>
            <a:r>
              <a:rPr lang="en-GB">
                <a:ea typeface="Calibri" panose="020F0502020204030204"/>
                <a:cs typeface="Calibri" panose="020F0502020204030204"/>
              </a:rPr>
              <a:t> all share something in common. (5 minutes)</a:t>
            </a:r>
          </a:p>
          <a:p>
            <a:pPr marL="0" indent="0">
              <a:buNone/>
            </a:pPr>
            <a:endParaRPr lang="en-GB" sz="2400">
              <a:ea typeface="Calibri" panose="020F0502020204030204"/>
              <a:cs typeface="Calibri" panose="020F0502020204030204"/>
            </a:endParaRPr>
          </a:p>
          <a:p>
            <a:pPr marL="0" indent="0">
              <a:buNone/>
            </a:pPr>
            <a:r>
              <a:rPr lang="en-GB" sz="2400" i="1">
                <a:ea typeface="Calibri" panose="020F0502020204030204"/>
                <a:cs typeface="Calibri" panose="020F0502020204030204"/>
              </a:rPr>
              <a:t>IDEAS/PROMPTS: Favourite type of music, most productive time of the day, hot drink preferences, how you travel to university, favourite TV show, creative hobbies....?</a:t>
            </a:r>
          </a:p>
        </p:txBody>
      </p:sp>
    </p:spTree>
    <p:extLst>
      <p:ext uri="{BB962C8B-B14F-4D97-AF65-F5344CB8AC3E}">
        <p14:creationId xmlns:p14="http://schemas.microsoft.com/office/powerpoint/2010/main" val="3654585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t and pizza and a mug of coffee&#10;&#10;AI-generated content may be incorrect.">
            <a:extLst>
              <a:ext uri="{FF2B5EF4-FFF2-40B4-BE49-F238E27FC236}">
                <a16:creationId xmlns:a16="http://schemas.microsoft.com/office/drawing/2014/main" id="{565D3A80-F42A-04D1-D4BF-63F55FDCCE4F}"/>
              </a:ext>
            </a:extLst>
          </p:cNvPr>
          <p:cNvPicPr>
            <a:picLocks noChangeAspect="1"/>
          </p:cNvPicPr>
          <p:nvPr/>
        </p:nvPicPr>
        <p:blipFill>
          <a:blip r:embed="rId2"/>
          <a:stretch>
            <a:fillRect/>
          </a:stretch>
        </p:blipFill>
        <p:spPr>
          <a:xfrm>
            <a:off x="301359" y="497446"/>
            <a:ext cx="7739375" cy="5147095"/>
          </a:xfrm>
          <a:prstGeom prst="rect">
            <a:avLst/>
          </a:prstGeom>
          <a:ln>
            <a:noFill/>
          </a:ln>
          <a:effectLst>
            <a:softEdge rad="112500"/>
          </a:effectLst>
        </p:spPr>
      </p:pic>
      <p:sp>
        <p:nvSpPr>
          <p:cNvPr id="6" name="TextBox 5">
            <a:extLst>
              <a:ext uri="{FF2B5EF4-FFF2-40B4-BE49-F238E27FC236}">
                <a16:creationId xmlns:a16="http://schemas.microsoft.com/office/drawing/2014/main" id="{DEE54C00-6026-EA3E-3DF3-4B3883A2EBFA}"/>
              </a:ext>
            </a:extLst>
          </p:cNvPr>
          <p:cNvSpPr txBox="1"/>
          <p:nvPr/>
        </p:nvSpPr>
        <p:spPr>
          <a:xfrm>
            <a:off x="8035371" y="1589821"/>
            <a:ext cx="3048002"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0" i="0" u="none" strike="noStrike" baseline="0" dirty="0">
                <a:solidFill>
                  <a:srgbClr val="000000"/>
                </a:solidFill>
                <a:latin typeface="Calibri Light"/>
                <a:ea typeface="Segoe UI"/>
                <a:cs typeface="Segoe UI"/>
              </a:rPr>
              <a:t>What </a:t>
            </a:r>
            <a:r>
              <a:rPr lang="en-GB" sz="4000">
                <a:solidFill>
                  <a:srgbClr val="000000"/>
                </a:solidFill>
                <a:latin typeface="Calibri Light"/>
                <a:ea typeface="Segoe UI"/>
                <a:cs typeface="Segoe UI"/>
              </a:rPr>
              <a:t>does</a:t>
            </a:r>
            <a:r>
              <a:rPr lang="en-GB" sz="4000" dirty="0">
                <a:solidFill>
                  <a:srgbClr val="000000"/>
                </a:solidFill>
                <a:latin typeface="Calibri Light"/>
                <a:ea typeface="Segoe UI"/>
                <a:cs typeface="Segoe UI"/>
              </a:rPr>
              <a:t> </a:t>
            </a:r>
            <a:r>
              <a:rPr lang="en-GB" sz="4000">
                <a:solidFill>
                  <a:srgbClr val="000000"/>
                </a:solidFill>
                <a:latin typeface="Calibri Light"/>
                <a:ea typeface="Segoe UI"/>
                <a:cs typeface="Segoe UI"/>
              </a:rPr>
              <a:t>your group </a:t>
            </a:r>
            <a:r>
              <a:rPr lang="en-GB" sz="4000" dirty="0">
                <a:solidFill>
                  <a:srgbClr val="000000"/>
                </a:solidFill>
                <a:latin typeface="Calibri Light"/>
                <a:ea typeface="Segoe UI"/>
                <a:cs typeface="Segoe UI"/>
              </a:rPr>
              <a:t>have</a:t>
            </a:r>
            <a:r>
              <a:rPr lang="en-GB" sz="4000" b="0" i="0" u="none" strike="noStrike" baseline="0" dirty="0">
                <a:solidFill>
                  <a:srgbClr val="000000"/>
                </a:solidFill>
                <a:latin typeface="Calibri Light"/>
                <a:ea typeface="Segoe UI"/>
                <a:cs typeface="Segoe UI"/>
              </a:rPr>
              <a:t> </a:t>
            </a:r>
            <a:r>
              <a:rPr lang="en-GB" sz="4000" dirty="0">
                <a:solidFill>
                  <a:srgbClr val="000000"/>
                </a:solidFill>
                <a:latin typeface="Calibri Light"/>
                <a:ea typeface="Segoe UI"/>
                <a:cs typeface="Segoe UI"/>
              </a:rPr>
              <a:t>in common</a:t>
            </a:r>
            <a:r>
              <a:rPr lang="en-GB" sz="4000" b="0" i="0" u="none" strike="noStrike" baseline="0" dirty="0">
                <a:solidFill>
                  <a:srgbClr val="000000"/>
                </a:solidFill>
                <a:latin typeface="Calibri Light"/>
                <a:ea typeface="Segoe UI"/>
                <a:cs typeface="Segoe UI"/>
              </a:rPr>
              <a:t>?</a:t>
            </a:r>
            <a:endParaRPr lang="en-GB" dirty="0"/>
          </a:p>
          <a:p>
            <a:pPr algn="ctr"/>
            <a:endParaRPr lang="en-GB"/>
          </a:p>
        </p:txBody>
      </p:sp>
    </p:spTree>
    <p:extLst>
      <p:ext uri="{BB962C8B-B14F-4D97-AF65-F5344CB8AC3E}">
        <p14:creationId xmlns:p14="http://schemas.microsoft.com/office/powerpoint/2010/main" val="927667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6FBDD2-BEA2-1A8F-8F4C-BA7D258886DF}"/>
              </a:ext>
            </a:extLst>
          </p:cNvPr>
          <p:cNvSpPr txBox="1"/>
          <p:nvPr/>
        </p:nvSpPr>
        <p:spPr>
          <a:xfrm>
            <a:off x="1223818" y="554181"/>
            <a:ext cx="101322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Calibri"/>
                <a:cs typeface="Calibri"/>
              </a:rPr>
              <a:t>'Essential Skills' for Success</a:t>
            </a:r>
            <a:r>
              <a:rPr lang="en-GB" sz="2400">
                <a:ea typeface="Calibri"/>
                <a:cs typeface="Calibri"/>
              </a:rPr>
              <a:t>: Across this course you will develop a range of skills.</a:t>
            </a:r>
          </a:p>
        </p:txBody>
      </p:sp>
      <p:sp>
        <p:nvSpPr>
          <p:cNvPr id="5" name="Rectangle 4">
            <a:extLst>
              <a:ext uri="{FF2B5EF4-FFF2-40B4-BE49-F238E27FC236}">
                <a16:creationId xmlns:a16="http://schemas.microsoft.com/office/drawing/2014/main" id="{AF40E42A-7C21-5193-7E99-F862F52E2D47}"/>
              </a:ext>
            </a:extLst>
          </p:cNvPr>
          <p:cNvSpPr/>
          <p:nvPr/>
        </p:nvSpPr>
        <p:spPr>
          <a:xfrm>
            <a:off x="781909" y="1723587"/>
            <a:ext cx="2271314" cy="829949"/>
          </a:xfrm>
          <a:prstGeom prst="rect">
            <a:avLst/>
          </a:prstGeom>
          <a:solidFill>
            <a:srgbClr val="7030A0"/>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t>Results+</a:t>
            </a:r>
            <a:r>
              <a:rPr lang="en-GB" sz="1600"/>
              <a:t> : Learn how to activate feedback.</a:t>
            </a:r>
            <a:endParaRPr lang="en-GB" sz="1600">
              <a:ea typeface="Calibri"/>
              <a:cs typeface="Calibri"/>
            </a:endParaRPr>
          </a:p>
        </p:txBody>
      </p:sp>
      <p:sp>
        <p:nvSpPr>
          <p:cNvPr id="7" name="Rectangle 6">
            <a:extLst>
              <a:ext uri="{FF2B5EF4-FFF2-40B4-BE49-F238E27FC236}">
                <a16:creationId xmlns:a16="http://schemas.microsoft.com/office/drawing/2014/main" id="{999F2965-2358-0899-F393-1F6A875A779E}"/>
              </a:ext>
            </a:extLst>
          </p:cNvPr>
          <p:cNvSpPr/>
          <p:nvPr/>
        </p:nvSpPr>
        <p:spPr>
          <a:xfrm>
            <a:off x="376651" y="4545996"/>
            <a:ext cx="2675405" cy="1349493"/>
          </a:xfrm>
          <a:prstGeom prst="rect">
            <a:avLst/>
          </a:prstGeom>
          <a:solidFill>
            <a:schemeClr val="tx2">
              <a:lumMod val="25000"/>
              <a:lumOff val="75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Study Planning</a:t>
            </a:r>
            <a:r>
              <a:rPr lang="en-GB">
                <a:solidFill>
                  <a:schemeClr val="tx1"/>
                </a:solidFill>
              </a:rPr>
              <a:t>: Learn how to manage your time and enhance independent study skills</a:t>
            </a:r>
          </a:p>
        </p:txBody>
      </p:sp>
      <p:sp>
        <p:nvSpPr>
          <p:cNvPr id="9" name="Rectangle 8">
            <a:extLst>
              <a:ext uri="{FF2B5EF4-FFF2-40B4-BE49-F238E27FC236}">
                <a16:creationId xmlns:a16="http://schemas.microsoft.com/office/drawing/2014/main" id="{9E5D0D4A-432B-FD3A-03C2-49F45165D364}"/>
              </a:ext>
            </a:extLst>
          </p:cNvPr>
          <p:cNvSpPr/>
          <p:nvPr/>
        </p:nvSpPr>
        <p:spPr>
          <a:xfrm>
            <a:off x="7121505" y="1719669"/>
            <a:ext cx="2375223" cy="945404"/>
          </a:xfrm>
          <a:prstGeom prst="rect">
            <a:avLst/>
          </a:prstGeom>
          <a:solidFill>
            <a:srgbClr val="FFC000"/>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Digi Focus</a:t>
            </a:r>
            <a:r>
              <a:rPr lang="en-GB">
                <a:solidFill>
                  <a:schemeClr val="tx1"/>
                </a:solidFill>
              </a:rPr>
              <a:t>: Sharpen your digital skills ready for the workplace.</a:t>
            </a:r>
            <a:endParaRPr lang="en-GB">
              <a:solidFill>
                <a:schemeClr val="tx1"/>
              </a:solidFill>
              <a:ea typeface="Calibri"/>
              <a:cs typeface="Calibri"/>
            </a:endParaRPr>
          </a:p>
        </p:txBody>
      </p:sp>
      <p:sp>
        <p:nvSpPr>
          <p:cNvPr id="11" name="Rectangle 10">
            <a:extLst>
              <a:ext uri="{FF2B5EF4-FFF2-40B4-BE49-F238E27FC236}">
                <a16:creationId xmlns:a16="http://schemas.microsoft.com/office/drawing/2014/main" id="{9D9DE9C4-ABCA-1314-2981-99F653698FBA}"/>
              </a:ext>
            </a:extLst>
          </p:cNvPr>
          <p:cNvSpPr/>
          <p:nvPr/>
        </p:nvSpPr>
        <p:spPr>
          <a:xfrm>
            <a:off x="3844907" y="1525706"/>
            <a:ext cx="2571495" cy="1234039"/>
          </a:xfrm>
          <a:prstGeom prst="rect">
            <a:avLst/>
          </a:prstGeom>
          <a:solidFill>
            <a:schemeClr val="bg1">
              <a:lumMod val="85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Assessment Focus Workshop</a:t>
            </a:r>
            <a:r>
              <a:rPr lang="en-GB">
                <a:solidFill>
                  <a:schemeClr val="tx1"/>
                </a:solidFill>
              </a:rPr>
              <a:t>: Develop your assessments and assessment </a:t>
            </a:r>
            <a:r>
              <a:rPr lang="en-GB" err="1">
                <a:solidFill>
                  <a:schemeClr val="tx1"/>
                </a:solidFill>
              </a:rPr>
              <a:t>stratgies</a:t>
            </a:r>
            <a:r>
              <a:rPr lang="en-GB">
                <a:solidFill>
                  <a:schemeClr val="tx1"/>
                </a:solidFill>
              </a:rPr>
              <a:t>.</a:t>
            </a:r>
          </a:p>
        </p:txBody>
      </p:sp>
      <p:sp>
        <p:nvSpPr>
          <p:cNvPr id="13" name="Rectangle 12">
            <a:extLst>
              <a:ext uri="{FF2B5EF4-FFF2-40B4-BE49-F238E27FC236}">
                <a16:creationId xmlns:a16="http://schemas.microsoft.com/office/drawing/2014/main" id="{910C3766-2F1E-7BC9-B140-C502D29C32F6}"/>
              </a:ext>
            </a:extLst>
          </p:cNvPr>
          <p:cNvSpPr/>
          <p:nvPr/>
        </p:nvSpPr>
        <p:spPr>
          <a:xfrm>
            <a:off x="7530215" y="3028924"/>
            <a:ext cx="2571496" cy="1234039"/>
          </a:xfrm>
          <a:prstGeom prst="rect">
            <a:avLst/>
          </a:prstGeom>
          <a:solidFill>
            <a:srgbClr val="92D050"/>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Present!</a:t>
            </a:r>
            <a:r>
              <a:rPr lang="en-GB">
                <a:solidFill>
                  <a:schemeClr val="tx1"/>
                </a:solidFill>
              </a:rPr>
              <a:t>: Get ready to create and deliver effective presentations.</a:t>
            </a:r>
          </a:p>
        </p:txBody>
      </p:sp>
      <p:sp>
        <p:nvSpPr>
          <p:cNvPr id="15" name="Rectangle 14">
            <a:extLst>
              <a:ext uri="{FF2B5EF4-FFF2-40B4-BE49-F238E27FC236}">
                <a16:creationId xmlns:a16="http://schemas.microsoft.com/office/drawing/2014/main" id="{C9876F24-CB9D-7DAC-6434-DA8A4E1C25CF}"/>
              </a:ext>
            </a:extLst>
          </p:cNvPr>
          <p:cNvSpPr/>
          <p:nvPr/>
        </p:nvSpPr>
        <p:spPr>
          <a:xfrm>
            <a:off x="4253615" y="3031232"/>
            <a:ext cx="2860132" cy="1280221"/>
          </a:xfrm>
          <a:prstGeom prst="rect">
            <a:avLst/>
          </a:prstGeom>
          <a:solidFill>
            <a:schemeClr val="accent2">
              <a:lumMod val="60000"/>
              <a:lumOff val="40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err="1">
                <a:solidFill>
                  <a:schemeClr val="tx1"/>
                </a:solidFill>
              </a:rPr>
              <a:t>LinkIn</a:t>
            </a:r>
            <a:r>
              <a:rPr lang="en-GB" b="1">
                <a:solidFill>
                  <a:schemeClr val="tx1"/>
                </a:solidFill>
              </a:rPr>
              <a:t> and Learn</a:t>
            </a:r>
            <a:r>
              <a:rPr lang="en-GB">
                <a:solidFill>
                  <a:schemeClr val="tx1"/>
                </a:solidFill>
              </a:rPr>
              <a:t>: Develop your network and professional portfolio.</a:t>
            </a:r>
          </a:p>
        </p:txBody>
      </p:sp>
      <p:sp>
        <p:nvSpPr>
          <p:cNvPr id="17" name="Rectangle 16">
            <a:extLst>
              <a:ext uri="{FF2B5EF4-FFF2-40B4-BE49-F238E27FC236}">
                <a16:creationId xmlns:a16="http://schemas.microsoft.com/office/drawing/2014/main" id="{68EA0CCF-9E6A-5AD9-575E-54214380BB2D}"/>
              </a:ext>
            </a:extLst>
          </p:cNvPr>
          <p:cNvSpPr/>
          <p:nvPr/>
        </p:nvSpPr>
        <p:spPr>
          <a:xfrm>
            <a:off x="6287924" y="4799997"/>
            <a:ext cx="2028859" cy="1349494"/>
          </a:xfrm>
          <a:prstGeom prst="rect">
            <a:avLst/>
          </a:prstGeom>
          <a:solidFill>
            <a:schemeClr val="accent2">
              <a:lumMod val="75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Research Seminar</a:t>
            </a:r>
            <a:r>
              <a:rPr lang="en-GB">
                <a:solidFill>
                  <a:schemeClr val="tx1"/>
                </a:solidFill>
              </a:rPr>
              <a:t>: Practise relevant research skills for assessments.</a:t>
            </a:r>
            <a:endParaRPr lang="en-GB">
              <a:solidFill>
                <a:schemeClr val="tx1"/>
              </a:solidFill>
              <a:ea typeface="Calibri"/>
              <a:cs typeface="Calibri"/>
            </a:endParaRPr>
          </a:p>
        </p:txBody>
      </p:sp>
      <p:sp>
        <p:nvSpPr>
          <p:cNvPr id="19" name="Rectangle 18">
            <a:extLst>
              <a:ext uri="{FF2B5EF4-FFF2-40B4-BE49-F238E27FC236}">
                <a16:creationId xmlns:a16="http://schemas.microsoft.com/office/drawing/2014/main" id="{8C823464-655D-142A-7B30-C4575C06B2F9}"/>
              </a:ext>
            </a:extLst>
          </p:cNvPr>
          <p:cNvSpPr/>
          <p:nvPr/>
        </p:nvSpPr>
        <p:spPr>
          <a:xfrm>
            <a:off x="978183" y="3028225"/>
            <a:ext cx="2871678" cy="1118585"/>
          </a:xfrm>
          <a:prstGeom prst="rect">
            <a:avLst/>
          </a:prstGeom>
          <a:solidFill>
            <a:srgbClr val="FFFF00"/>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Careers Workshop</a:t>
            </a:r>
            <a:r>
              <a:rPr lang="en-GB">
                <a:solidFill>
                  <a:schemeClr val="tx1"/>
                </a:solidFill>
              </a:rPr>
              <a:t>: Make connections between your studies and onward career development.</a:t>
            </a:r>
          </a:p>
        </p:txBody>
      </p:sp>
      <p:sp>
        <p:nvSpPr>
          <p:cNvPr id="21" name="Rectangle 20">
            <a:extLst>
              <a:ext uri="{FF2B5EF4-FFF2-40B4-BE49-F238E27FC236}">
                <a16:creationId xmlns:a16="http://schemas.microsoft.com/office/drawing/2014/main" id="{A78D8348-BA1D-BC2F-0C56-F2DB9BE1C5AA}"/>
              </a:ext>
            </a:extLst>
          </p:cNvPr>
          <p:cNvSpPr/>
          <p:nvPr/>
        </p:nvSpPr>
        <p:spPr>
          <a:xfrm>
            <a:off x="3552818" y="4887043"/>
            <a:ext cx="2271314" cy="1268676"/>
          </a:xfrm>
          <a:prstGeom prst="rect">
            <a:avLst/>
          </a:prstGeom>
          <a:solidFill>
            <a:srgbClr val="7030A0"/>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t>Where To Next?</a:t>
            </a:r>
            <a:r>
              <a:rPr lang="en-GB"/>
              <a:t>: Think about next steps as a </a:t>
            </a:r>
            <a:r>
              <a:rPr lang="en-GB" err="1"/>
              <a:t>studen</a:t>
            </a:r>
            <a:r>
              <a:rPr lang="en-GB"/>
              <a:t>t and professional.</a:t>
            </a:r>
          </a:p>
        </p:txBody>
      </p:sp>
      <p:sp>
        <p:nvSpPr>
          <p:cNvPr id="22" name="TextBox 21">
            <a:extLst>
              <a:ext uri="{FF2B5EF4-FFF2-40B4-BE49-F238E27FC236}">
                <a16:creationId xmlns:a16="http://schemas.microsoft.com/office/drawing/2014/main" id="{6EA56BFF-1502-B1FA-F3C6-2CF9B0314DC5}"/>
              </a:ext>
            </a:extLst>
          </p:cNvPr>
          <p:cNvSpPr txBox="1"/>
          <p:nvPr/>
        </p:nvSpPr>
        <p:spPr>
          <a:xfrm>
            <a:off x="8612910" y="4952999"/>
            <a:ext cx="328583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ea typeface="Calibri"/>
                <a:cs typeface="Calibri"/>
              </a:rPr>
              <a:t>Which skills are you most interested in developing?</a:t>
            </a:r>
            <a:endParaRPr lang="en-GB" sz="2400">
              <a:ea typeface="Calibri"/>
              <a:cs typeface="Calibri"/>
            </a:endParaRPr>
          </a:p>
        </p:txBody>
      </p:sp>
    </p:spTree>
    <p:extLst>
      <p:ext uri="{BB962C8B-B14F-4D97-AF65-F5344CB8AC3E}">
        <p14:creationId xmlns:p14="http://schemas.microsoft.com/office/powerpoint/2010/main" val="1397950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E12C-7552-BE2F-0602-D4FB22145F6A}"/>
              </a:ext>
            </a:extLst>
          </p:cNvPr>
          <p:cNvSpPr>
            <a:spLocks noGrp="1"/>
          </p:cNvSpPr>
          <p:nvPr>
            <p:ph type="title"/>
          </p:nvPr>
        </p:nvSpPr>
        <p:spPr>
          <a:xfrm>
            <a:off x="358219" y="365125"/>
            <a:ext cx="5184564" cy="1339940"/>
          </a:xfrm>
        </p:spPr>
        <p:txBody>
          <a:bodyPr/>
          <a:lstStyle/>
          <a:p>
            <a:r>
              <a:rPr lang="en-GB" b="1">
                <a:ea typeface="Calibri Light"/>
                <a:cs typeface="Calibri Light"/>
              </a:rPr>
              <a:t>Study Ready Checklist</a:t>
            </a:r>
            <a:endParaRPr lang="en-GB" b="1"/>
          </a:p>
        </p:txBody>
      </p:sp>
      <p:pic>
        <p:nvPicPr>
          <p:cNvPr id="4" name="Content Placeholder 3" descr="A checklist with green check boxes&#10;&#10;AI-generated content may be incorrect.">
            <a:extLst>
              <a:ext uri="{FF2B5EF4-FFF2-40B4-BE49-F238E27FC236}">
                <a16:creationId xmlns:a16="http://schemas.microsoft.com/office/drawing/2014/main" id="{F3E1C6AC-91F7-1ED8-7D5A-808207BA347A}"/>
              </a:ext>
            </a:extLst>
          </p:cNvPr>
          <p:cNvPicPr>
            <a:picLocks noGrp="1" noChangeAspect="1"/>
          </p:cNvPicPr>
          <p:nvPr>
            <p:ph idx="1"/>
          </p:nvPr>
        </p:nvPicPr>
        <p:blipFill>
          <a:blip r:embed="rId2"/>
          <a:stretch>
            <a:fillRect/>
          </a:stretch>
        </p:blipFill>
        <p:spPr>
          <a:xfrm>
            <a:off x="6669062" y="359134"/>
            <a:ext cx="5099934" cy="5028047"/>
          </a:xfrm>
          <a:prstGeom prst="rect">
            <a:avLst/>
          </a:prstGeom>
        </p:spPr>
      </p:pic>
      <p:sp>
        <p:nvSpPr>
          <p:cNvPr id="5" name="TextBox 4">
            <a:extLst>
              <a:ext uri="{FF2B5EF4-FFF2-40B4-BE49-F238E27FC236}">
                <a16:creationId xmlns:a16="http://schemas.microsoft.com/office/drawing/2014/main" id="{134B82B0-DF12-A470-FABB-C60B40888EB4}"/>
              </a:ext>
            </a:extLst>
          </p:cNvPr>
          <p:cNvSpPr txBox="1"/>
          <p:nvPr/>
        </p:nvSpPr>
        <p:spPr>
          <a:xfrm>
            <a:off x="705518" y="1982085"/>
            <a:ext cx="5960132"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Whether you are new to the University and in your first term or coming to the end of your Level 4, the beginning of term is always a good time to make sure you have everything you need. </a:t>
            </a:r>
          </a:p>
          <a:p>
            <a:endParaRPr lang="en-GB" sz="2000" dirty="0">
              <a:ea typeface="Calibri"/>
              <a:cs typeface="Calibri"/>
            </a:endParaRPr>
          </a:p>
          <a:p>
            <a:r>
              <a:rPr lang="en-GB" sz="2000">
                <a:ea typeface="Calibri"/>
                <a:cs typeface="Calibri"/>
              </a:rPr>
              <a:t>Over the next few slides you will be working in your groups to help each other get </a:t>
            </a:r>
            <a:r>
              <a:rPr lang="en-GB" sz="2000" b="1">
                <a:ea typeface="Calibri"/>
                <a:cs typeface="Calibri"/>
              </a:rPr>
              <a:t>Study Ready. </a:t>
            </a:r>
            <a:endParaRPr lang="en-GB" sz="2000" b="1" dirty="0">
              <a:ea typeface="Calibri"/>
              <a:cs typeface="Calibri"/>
            </a:endParaRPr>
          </a:p>
          <a:p>
            <a:endParaRPr lang="en-GB" sz="2000" b="1" i="1" dirty="0">
              <a:ea typeface="Calibri"/>
              <a:cs typeface="Calibri"/>
            </a:endParaRPr>
          </a:p>
          <a:p>
            <a:r>
              <a:rPr lang="en-GB" sz="2000" b="1" i="1" dirty="0">
                <a:ea typeface="Calibri"/>
                <a:cs typeface="Calibri"/>
              </a:rPr>
              <a:t>If </a:t>
            </a:r>
            <a:r>
              <a:rPr lang="en-GB" sz="2000" b="1" i="1">
                <a:ea typeface="Calibri"/>
                <a:cs typeface="Calibri"/>
              </a:rPr>
              <a:t>you have</a:t>
            </a:r>
            <a:r>
              <a:rPr lang="en-GB" sz="2000" b="1" i="1" dirty="0">
                <a:ea typeface="Calibri"/>
                <a:cs typeface="Calibri"/>
              </a:rPr>
              <a:t> already completed some of these steps – help others; become a learning lead!</a:t>
            </a:r>
          </a:p>
        </p:txBody>
      </p:sp>
    </p:spTree>
    <p:extLst>
      <p:ext uri="{BB962C8B-B14F-4D97-AF65-F5344CB8AC3E}">
        <p14:creationId xmlns:p14="http://schemas.microsoft.com/office/powerpoint/2010/main" val="4217500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2D54F-6778-20EC-0ADC-770CF671FAE1}"/>
              </a:ext>
            </a:extLst>
          </p:cNvPr>
          <p:cNvSpPr>
            <a:spLocks noGrp="1"/>
          </p:cNvSpPr>
          <p:nvPr>
            <p:ph type="title"/>
          </p:nvPr>
        </p:nvSpPr>
        <p:spPr/>
        <p:txBody>
          <a:bodyPr/>
          <a:lstStyle/>
          <a:p>
            <a:r>
              <a:rPr lang="en-GB" b="1" dirty="0">
                <a:ea typeface="Calibri Light"/>
                <a:cs typeface="Calibri Light"/>
              </a:rPr>
              <a:t>Check1: Connecting to </a:t>
            </a:r>
            <a:r>
              <a:rPr lang="en-GB" b="1" dirty="0" err="1">
                <a:ea typeface="Calibri Light"/>
                <a:cs typeface="Calibri Light"/>
              </a:rPr>
              <a:t>Wifi</a:t>
            </a:r>
            <a:endParaRPr lang="en-GB" b="1">
              <a:ea typeface="Calibri Light"/>
              <a:cs typeface="Calibri Light"/>
            </a:endParaRPr>
          </a:p>
        </p:txBody>
      </p:sp>
      <p:pic>
        <p:nvPicPr>
          <p:cNvPr id="5" name="Picture 4" descr="A screenshot of a computer&#10;&#10;AI-generated content may be incorrect.">
            <a:extLst>
              <a:ext uri="{FF2B5EF4-FFF2-40B4-BE49-F238E27FC236}">
                <a16:creationId xmlns:a16="http://schemas.microsoft.com/office/drawing/2014/main" id="{3A3105A9-09C7-CB67-D5B1-D86B755307CC}"/>
              </a:ext>
            </a:extLst>
          </p:cNvPr>
          <p:cNvPicPr>
            <a:picLocks noChangeAspect="1"/>
          </p:cNvPicPr>
          <p:nvPr/>
        </p:nvPicPr>
        <p:blipFill>
          <a:blip r:embed="rId2"/>
          <a:stretch>
            <a:fillRect/>
          </a:stretch>
        </p:blipFill>
        <p:spPr>
          <a:xfrm>
            <a:off x="2867183" y="1822133"/>
            <a:ext cx="2615565" cy="3632835"/>
          </a:xfrm>
          <a:prstGeom prst="rect">
            <a:avLst/>
          </a:prstGeom>
        </p:spPr>
      </p:pic>
      <p:sp>
        <p:nvSpPr>
          <p:cNvPr id="7" name="TextBox 6">
            <a:extLst>
              <a:ext uri="{FF2B5EF4-FFF2-40B4-BE49-F238E27FC236}">
                <a16:creationId xmlns:a16="http://schemas.microsoft.com/office/drawing/2014/main" id="{4CFB5B1E-C157-9C5C-A3E4-CE8D3046C8DF}"/>
              </a:ext>
            </a:extLst>
          </p:cNvPr>
          <p:cNvSpPr txBox="1"/>
          <p:nvPr/>
        </p:nvSpPr>
        <p:spPr>
          <a:xfrm>
            <a:off x="607219" y="2000250"/>
            <a:ext cx="205570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Step 1: Open up your </a:t>
            </a:r>
            <a:r>
              <a:rPr lang="en-GB" sz="2000" dirty="0" err="1">
                <a:ea typeface="Calibri"/>
                <a:cs typeface="Calibri"/>
              </a:rPr>
              <a:t>WiFi</a:t>
            </a:r>
            <a:r>
              <a:rPr lang="en-GB" sz="2000" dirty="0">
                <a:ea typeface="Calibri"/>
                <a:cs typeface="Calibri"/>
              </a:rPr>
              <a:t> settings and find '</a:t>
            </a:r>
            <a:r>
              <a:rPr lang="en-GB" sz="2000" dirty="0" err="1">
                <a:ea typeface="Calibri"/>
                <a:cs typeface="Calibri"/>
              </a:rPr>
              <a:t>eduroam</a:t>
            </a:r>
            <a:r>
              <a:rPr lang="en-GB" sz="2000" dirty="0">
                <a:ea typeface="Calibri"/>
                <a:cs typeface="Calibri"/>
              </a:rPr>
              <a:t>'. Connect.</a:t>
            </a:r>
            <a:endParaRPr lang="en-US" dirty="0"/>
          </a:p>
        </p:txBody>
      </p:sp>
      <p:pic>
        <p:nvPicPr>
          <p:cNvPr id="9" name="Picture 8" descr="A close up of a number&#10;&#10;AI-generated content may be incorrect.">
            <a:extLst>
              <a:ext uri="{FF2B5EF4-FFF2-40B4-BE49-F238E27FC236}">
                <a16:creationId xmlns:a16="http://schemas.microsoft.com/office/drawing/2014/main" id="{385151BE-BB52-ACEE-BEC2-C28F88B219EA}"/>
              </a:ext>
            </a:extLst>
          </p:cNvPr>
          <p:cNvPicPr>
            <a:picLocks noChangeAspect="1"/>
          </p:cNvPicPr>
          <p:nvPr/>
        </p:nvPicPr>
        <p:blipFill>
          <a:blip r:embed="rId3"/>
          <a:stretch>
            <a:fillRect/>
          </a:stretch>
        </p:blipFill>
        <p:spPr>
          <a:xfrm>
            <a:off x="6311106" y="3643631"/>
            <a:ext cx="4819650" cy="16859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8D39C9D8-FCF8-4A22-3CE3-B4EA16BABE50}"/>
              </a:ext>
            </a:extLst>
          </p:cNvPr>
          <p:cNvSpPr txBox="1"/>
          <p:nvPr/>
        </p:nvSpPr>
        <p:spPr>
          <a:xfrm>
            <a:off x="6310312" y="2536031"/>
            <a:ext cx="274319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Step 2: You will need to enter </a:t>
            </a:r>
            <a:r>
              <a:rPr lang="en-GB" sz="2000">
                <a:ea typeface="Calibri"/>
                <a:cs typeface="Calibri"/>
              </a:rPr>
              <a:t>your username</a:t>
            </a:r>
            <a:r>
              <a:rPr lang="en-GB" sz="2000" dirty="0">
                <a:ea typeface="Calibri"/>
                <a:cs typeface="Calibri"/>
              </a:rPr>
              <a:t> and password. </a:t>
            </a:r>
            <a:endParaRPr lang="en-US" dirty="0"/>
          </a:p>
        </p:txBody>
      </p:sp>
      <p:sp>
        <p:nvSpPr>
          <p:cNvPr id="11" name="TextBox 10">
            <a:extLst>
              <a:ext uri="{FF2B5EF4-FFF2-40B4-BE49-F238E27FC236}">
                <a16:creationId xmlns:a16="http://schemas.microsoft.com/office/drawing/2014/main" id="{0B677299-0940-7343-26BB-57CA346EF77B}"/>
              </a:ext>
            </a:extLst>
          </p:cNvPr>
          <p:cNvSpPr txBox="1"/>
          <p:nvPr/>
        </p:nvSpPr>
        <p:spPr>
          <a:xfrm>
            <a:off x="7227094" y="476250"/>
            <a:ext cx="444579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Welcome to campus! You are going to need to be connected to campus </a:t>
            </a:r>
            <a:r>
              <a:rPr lang="en-GB" sz="2000" dirty="0" err="1">
                <a:ea typeface="Calibri"/>
                <a:cs typeface="Calibri"/>
              </a:rPr>
              <a:t>WiFi</a:t>
            </a:r>
            <a:r>
              <a:rPr lang="en-GB" sz="2000" dirty="0">
                <a:ea typeface="Calibri"/>
                <a:cs typeface="Calibri"/>
              </a:rPr>
              <a:t> for most activities. </a:t>
            </a:r>
            <a:r>
              <a:rPr lang="en-GB" sz="2000" b="1" dirty="0">
                <a:ea typeface="Calibri"/>
                <a:cs typeface="Calibri"/>
              </a:rPr>
              <a:t>Activity 2: Let's get connected...</a:t>
            </a:r>
            <a:endParaRPr lang="en-US" b="1">
              <a:ea typeface="Calibri"/>
              <a:cs typeface="Calibri"/>
            </a:endParaRPr>
          </a:p>
        </p:txBody>
      </p:sp>
    </p:spTree>
    <p:extLst>
      <p:ext uri="{BB962C8B-B14F-4D97-AF65-F5344CB8AC3E}">
        <p14:creationId xmlns:p14="http://schemas.microsoft.com/office/powerpoint/2010/main" val="2424446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5870D-4884-6A40-27F5-17761150EB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19BBDF-AC33-CF3C-ED5B-94F99A93B609}"/>
              </a:ext>
            </a:extLst>
          </p:cNvPr>
          <p:cNvSpPr>
            <a:spLocks noGrp="1"/>
          </p:cNvSpPr>
          <p:nvPr>
            <p:ph type="title"/>
          </p:nvPr>
        </p:nvSpPr>
        <p:spPr/>
        <p:txBody>
          <a:bodyPr/>
          <a:lstStyle/>
          <a:p>
            <a:r>
              <a:rPr lang="en-GB" b="1" dirty="0">
                <a:ea typeface="Calibri Light"/>
                <a:cs typeface="Calibri Light"/>
              </a:rPr>
              <a:t>Check2: Download </a:t>
            </a:r>
            <a:r>
              <a:rPr lang="en-GB" b="1" dirty="0" err="1">
                <a:ea typeface="Calibri Light"/>
                <a:cs typeface="Calibri Light"/>
              </a:rPr>
              <a:t>HwB</a:t>
            </a:r>
            <a:r>
              <a:rPr lang="en-GB" b="1" dirty="0">
                <a:ea typeface="Calibri Light"/>
                <a:cs typeface="Calibri Light"/>
              </a:rPr>
              <a:t> App</a:t>
            </a:r>
          </a:p>
        </p:txBody>
      </p:sp>
      <p:sp>
        <p:nvSpPr>
          <p:cNvPr id="7" name="TextBox 6">
            <a:extLst>
              <a:ext uri="{FF2B5EF4-FFF2-40B4-BE49-F238E27FC236}">
                <a16:creationId xmlns:a16="http://schemas.microsoft.com/office/drawing/2014/main" id="{EB026E27-C744-6C04-2AAC-653D0EEAFBB2}"/>
              </a:ext>
            </a:extLst>
          </p:cNvPr>
          <p:cNvSpPr txBox="1"/>
          <p:nvPr/>
        </p:nvSpPr>
        <p:spPr>
          <a:xfrm>
            <a:off x="607219" y="2000250"/>
            <a:ext cx="513635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Light"/>
                <a:cs typeface="Calibri Light"/>
              </a:rPr>
              <a:t>The UWTSD HWB app provides a simple to use, personalised and efficient way to access all the information you'll need during your time at UWTSD. </a:t>
            </a:r>
            <a:endParaRPr lang="en-US" sz="2400">
              <a:latin typeface="Calibri"/>
              <a:ea typeface="Calibri Light"/>
              <a:cs typeface="Calibri Light"/>
            </a:endParaRPr>
          </a:p>
          <a:p>
            <a:endParaRPr lang="en-GB" sz="2400" dirty="0">
              <a:latin typeface="Calibri"/>
              <a:ea typeface="Calibri Light"/>
              <a:cs typeface="Calibri Light"/>
            </a:endParaRPr>
          </a:p>
          <a:p>
            <a:r>
              <a:rPr lang="en-GB" sz="2400" dirty="0">
                <a:latin typeface="Calibri"/>
                <a:ea typeface="Calibri Light"/>
                <a:cs typeface="Calibri Light"/>
              </a:rPr>
              <a:t>The app will include academic support, finance queries, campus life, health and wellbeing, and so much more... The one-stop shop for all your queries.</a:t>
            </a:r>
            <a:endParaRPr lang="en-US" sz="2400" dirty="0">
              <a:latin typeface="Calibri"/>
              <a:ea typeface="Calibri Light"/>
              <a:cs typeface="Calibri Light"/>
            </a:endParaRPr>
          </a:p>
        </p:txBody>
      </p:sp>
      <p:pic>
        <p:nvPicPr>
          <p:cNvPr id="4" name="Picture 3" descr="A screenshot of a cell phone&#10;&#10;AI-generated content may be incorrect.">
            <a:extLst>
              <a:ext uri="{FF2B5EF4-FFF2-40B4-BE49-F238E27FC236}">
                <a16:creationId xmlns:a16="http://schemas.microsoft.com/office/drawing/2014/main" id="{A3772D59-4E93-A954-2E8A-B3590F4E4B94}"/>
              </a:ext>
            </a:extLst>
          </p:cNvPr>
          <p:cNvPicPr>
            <a:picLocks noChangeAspect="1"/>
          </p:cNvPicPr>
          <p:nvPr/>
        </p:nvPicPr>
        <p:blipFill>
          <a:blip r:embed="rId2"/>
          <a:stretch>
            <a:fillRect/>
          </a:stretch>
        </p:blipFill>
        <p:spPr>
          <a:xfrm>
            <a:off x="5981422" y="1654759"/>
            <a:ext cx="5512767" cy="3761409"/>
          </a:xfrm>
          <a:prstGeom prst="rect">
            <a:avLst/>
          </a:prstGeom>
        </p:spPr>
      </p:pic>
    </p:spTree>
    <p:extLst>
      <p:ext uri="{BB962C8B-B14F-4D97-AF65-F5344CB8AC3E}">
        <p14:creationId xmlns:p14="http://schemas.microsoft.com/office/powerpoint/2010/main" val="1330558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A511C-4613-E7CA-98B4-562CFA0DD9ED}"/>
              </a:ext>
            </a:extLst>
          </p:cNvPr>
          <p:cNvSpPr>
            <a:spLocks noGrp="1"/>
          </p:cNvSpPr>
          <p:nvPr>
            <p:ph type="title"/>
          </p:nvPr>
        </p:nvSpPr>
        <p:spPr/>
        <p:txBody>
          <a:bodyPr/>
          <a:lstStyle/>
          <a:p>
            <a:r>
              <a:rPr lang="en-GB" b="1" dirty="0">
                <a:ea typeface="Calibri Light"/>
                <a:cs typeface="Calibri Light"/>
              </a:rPr>
              <a:t>Check 2: Download the </a:t>
            </a:r>
            <a:r>
              <a:rPr lang="en-GB" b="1" dirty="0" err="1">
                <a:ea typeface="Calibri Light"/>
                <a:cs typeface="Calibri Light"/>
              </a:rPr>
              <a:t>HwB</a:t>
            </a:r>
            <a:r>
              <a:rPr lang="en-GB" b="1" dirty="0">
                <a:ea typeface="Calibri Light"/>
                <a:cs typeface="Calibri Light"/>
              </a:rPr>
              <a:t> App</a:t>
            </a:r>
            <a:endParaRPr lang="en-GB" b="1" dirty="0"/>
          </a:p>
        </p:txBody>
      </p:sp>
      <p:pic>
        <p:nvPicPr>
          <p:cNvPr id="5" name="Picture 4" descr="App Store Badge.svg - Wikimedia Commons">
            <a:extLst>
              <a:ext uri="{FF2B5EF4-FFF2-40B4-BE49-F238E27FC236}">
                <a16:creationId xmlns:a16="http://schemas.microsoft.com/office/drawing/2014/main" id="{64958AF7-6209-493B-3E2A-9BFBD7587948}"/>
              </a:ext>
            </a:extLst>
          </p:cNvPr>
          <p:cNvPicPr>
            <a:picLocks noChangeAspect="1"/>
          </p:cNvPicPr>
          <p:nvPr/>
        </p:nvPicPr>
        <p:blipFill>
          <a:blip r:embed="rId2"/>
          <a:stretch>
            <a:fillRect/>
          </a:stretch>
        </p:blipFill>
        <p:spPr>
          <a:xfrm>
            <a:off x="698360" y="4697585"/>
            <a:ext cx="2752174" cy="808659"/>
          </a:xfrm>
          <a:prstGeom prst="rect">
            <a:avLst/>
          </a:prstGeom>
        </p:spPr>
      </p:pic>
      <p:pic>
        <p:nvPicPr>
          <p:cNvPr id="7" name="Picture 6" descr="A qr code with black squares&#10;&#10;AI-generated content may be incorrect.">
            <a:extLst>
              <a:ext uri="{FF2B5EF4-FFF2-40B4-BE49-F238E27FC236}">
                <a16:creationId xmlns:a16="http://schemas.microsoft.com/office/drawing/2014/main" id="{5D91FF4F-F868-9016-4188-6095A921619E}"/>
              </a:ext>
            </a:extLst>
          </p:cNvPr>
          <p:cNvPicPr>
            <a:picLocks noChangeAspect="1"/>
          </p:cNvPicPr>
          <p:nvPr/>
        </p:nvPicPr>
        <p:blipFill>
          <a:blip r:embed="rId3"/>
          <a:stretch>
            <a:fillRect/>
          </a:stretch>
        </p:blipFill>
        <p:spPr>
          <a:xfrm>
            <a:off x="486055" y="1498086"/>
            <a:ext cx="3171265" cy="3193677"/>
          </a:xfrm>
          <a:prstGeom prst="rect">
            <a:avLst/>
          </a:prstGeom>
        </p:spPr>
      </p:pic>
      <p:pic>
        <p:nvPicPr>
          <p:cNvPr id="9" name="Picture 8" descr="File:Google Play 2022 logo.svg - Wikipedia">
            <a:extLst>
              <a:ext uri="{FF2B5EF4-FFF2-40B4-BE49-F238E27FC236}">
                <a16:creationId xmlns:a16="http://schemas.microsoft.com/office/drawing/2014/main" id="{02A45B5F-0D03-9523-1A81-C5CA417EF24B}"/>
              </a:ext>
            </a:extLst>
          </p:cNvPr>
          <p:cNvPicPr>
            <a:picLocks noChangeAspect="1"/>
          </p:cNvPicPr>
          <p:nvPr/>
        </p:nvPicPr>
        <p:blipFill>
          <a:blip r:embed="rId4"/>
          <a:stretch>
            <a:fillRect/>
          </a:stretch>
        </p:blipFill>
        <p:spPr>
          <a:xfrm>
            <a:off x="4279933" y="4853883"/>
            <a:ext cx="2743477" cy="578540"/>
          </a:xfrm>
          <a:prstGeom prst="rect">
            <a:avLst/>
          </a:prstGeom>
        </p:spPr>
      </p:pic>
      <p:pic>
        <p:nvPicPr>
          <p:cNvPr id="11" name="Picture 10" descr="A qr code with black squares&#10;&#10;AI-generated content may be incorrect.">
            <a:extLst>
              <a:ext uri="{FF2B5EF4-FFF2-40B4-BE49-F238E27FC236}">
                <a16:creationId xmlns:a16="http://schemas.microsoft.com/office/drawing/2014/main" id="{19218F17-588D-EFA7-50C5-EC2F7C852192}"/>
              </a:ext>
            </a:extLst>
          </p:cNvPr>
          <p:cNvPicPr>
            <a:picLocks noChangeAspect="1"/>
          </p:cNvPicPr>
          <p:nvPr/>
        </p:nvPicPr>
        <p:blipFill>
          <a:blip r:embed="rId5"/>
          <a:stretch>
            <a:fillRect/>
          </a:stretch>
        </p:blipFill>
        <p:spPr>
          <a:xfrm>
            <a:off x="3992795" y="1533805"/>
            <a:ext cx="3328147" cy="3305736"/>
          </a:xfrm>
          <a:prstGeom prst="rect">
            <a:avLst/>
          </a:prstGeom>
        </p:spPr>
      </p:pic>
      <p:sp>
        <p:nvSpPr>
          <p:cNvPr id="12" name="TextBox 11">
            <a:extLst>
              <a:ext uri="{FF2B5EF4-FFF2-40B4-BE49-F238E27FC236}">
                <a16:creationId xmlns:a16="http://schemas.microsoft.com/office/drawing/2014/main" id="{8370177E-FC80-3792-CC3F-94528720F838}"/>
              </a:ext>
            </a:extLst>
          </p:cNvPr>
          <p:cNvSpPr txBox="1"/>
          <p:nvPr/>
        </p:nvSpPr>
        <p:spPr>
          <a:xfrm>
            <a:off x="8120063" y="631031"/>
            <a:ext cx="371475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000000"/>
                </a:solidFill>
                <a:latin typeface="Calibri Light"/>
                <a:ea typeface="Arial"/>
                <a:cs typeface="Arial"/>
              </a:rPr>
              <a:t>Activity 3</a:t>
            </a:r>
          </a:p>
          <a:p>
            <a:pPr marL="342900" indent="-342900">
              <a:buAutoNum type="arabicPeriod"/>
            </a:pPr>
            <a:endParaRPr lang="en-GB" sz="1600" dirty="0">
              <a:solidFill>
                <a:srgbClr val="000000"/>
              </a:solidFill>
              <a:latin typeface="Calibri Light"/>
              <a:ea typeface="Arial"/>
              <a:cs typeface="Arial"/>
            </a:endParaRPr>
          </a:p>
          <a:p>
            <a:pPr marL="342900" indent="-342900">
              <a:buAutoNum type="arabicPeriod"/>
            </a:pPr>
            <a:r>
              <a:rPr lang="en-GB" sz="1600" b="0" i="0" u="none" strike="noStrike" baseline="0" dirty="0">
                <a:solidFill>
                  <a:srgbClr val="000000"/>
                </a:solidFill>
                <a:latin typeface="Calibri Light"/>
                <a:ea typeface="Arial"/>
                <a:cs typeface="Arial"/>
              </a:rPr>
              <a:t>Download UWTSD </a:t>
            </a:r>
            <a:r>
              <a:rPr lang="en-GB" sz="1600" dirty="0" err="1">
                <a:solidFill>
                  <a:srgbClr val="000000"/>
                </a:solidFill>
                <a:latin typeface="Calibri Light"/>
                <a:ea typeface="Arial"/>
                <a:cs typeface="Arial"/>
              </a:rPr>
              <a:t>HwBApp</a:t>
            </a:r>
            <a:r>
              <a:rPr lang="en-GB" sz="1600" b="0" i="0" u="none" strike="noStrike" baseline="0" dirty="0">
                <a:solidFill>
                  <a:srgbClr val="000000"/>
                </a:solidFill>
                <a:latin typeface="Calibri Light"/>
                <a:ea typeface="Arial"/>
                <a:cs typeface="Arial"/>
              </a:rPr>
              <a:t>. Follow QR codes or </a:t>
            </a:r>
            <a:r>
              <a:rPr lang="en-GB" sz="1600" dirty="0">
                <a:solidFill>
                  <a:srgbClr val="000000"/>
                </a:solidFill>
                <a:latin typeface="Calibri Light"/>
                <a:ea typeface="Arial"/>
                <a:cs typeface="Arial"/>
              </a:rPr>
              <a:t>search</a:t>
            </a:r>
            <a:r>
              <a:rPr lang="en-GB" sz="1600" b="0" i="0" u="none" strike="noStrike" baseline="0" dirty="0">
                <a:solidFill>
                  <a:srgbClr val="000000"/>
                </a:solidFill>
                <a:latin typeface="Calibri Light"/>
                <a:ea typeface="Arial"/>
                <a:cs typeface="Arial"/>
              </a:rPr>
              <a:t> for 'UWTSD HWB' </a:t>
            </a:r>
            <a:r>
              <a:rPr lang="en-GB" sz="1600" dirty="0">
                <a:solidFill>
                  <a:srgbClr val="000000"/>
                </a:solidFill>
                <a:latin typeface="Calibri Light"/>
                <a:ea typeface="Arial"/>
                <a:cs typeface="Arial"/>
              </a:rPr>
              <a:t>in relevant</a:t>
            </a:r>
            <a:r>
              <a:rPr lang="en-GB" sz="1600" b="0" i="0" u="none" strike="noStrike" baseline="0" dirty="0">
                <a:solidFill>
                  <a:srgbClr val="000000"/>
                </a:solidFill>
                <a:latin typeface="Calibri Light"/>
                <a:ea typeface="Arial"/>
                <a:cs typeface="Arial"/>
              </a:rPr>
              <a:t> App store. </a:t>
            </a:r>
            <a:r>
              <a:rPr lang="en-GB" sz="1600" dirty="0">
                <a:solidFill>
                  <a:srgbClr val="000000"/>
                </a:solidFill>
                <a:latin typeface="Calibri Light"/>
                <a:ea typeface="Arial"/>
                <a:cs typeface="Arial"/>
              </a:rPr>
              <a:t>Or access</a:t>
            </a:r>
            <a:r>
              <a:rPr lang="en-GB" sz="1600" b="0" i="0" u="none" strike="noStrike" baseline="0" dirty="0">
                <a:solidFill>
                  <a:srgbClr val="000000"/>
                </a:solidFill>
                <a:latin typeface="Calibri Light"/>
                <a:ea typeface="Arial"/>
                <a:cs typeface="Arial"/>
              </a:rPr>
              <a:t> from </a:t>
            </a:r>
            <a:r>
              <a:rPr lang="en-GB" sz="1600" dirty="0">
                <a:solidFill>
                  <a:srgbClr val="000000"/>
                </a:solidFill>
                <a:latin typeface="Calibri Light"/>
                <a:ea typeface="Arial"/>
                <a:cs typeface="Arial"/>
              </a:rPr>
              <a:t>University website</a:t>
            </a:r>
            <a:r>
              <a:rPr lang="en-GB" sz="1600" b="0" i="0" u="none" strike="noStrike" baseline="0" dirty="0">
                <a:solidFill>
                  <a:srgbClr val="000000"/>
                </a:solidFill>
                <a:latin typeface="Calibri Light"/>
                <a:ea typeface="Arial"/>
                <a:cs typeface="Arial"/>
              </a:rPr>
              <a:t> if you prefer.</a:t>
            </a:r>
            <a:r>
              <a:rPr lang="en-US" sz="1600" b="0" i="0" dirty="0">
                <a:solidFill>
                  <a:srgbClr val="000000"/>
                </a:solidFill>
                <a:latin typeface="Calibri Light"/>
                <a:ea typeface="Arial"/>
                <a:cs typeface="Arial"/>
              </a:rPr>
              <a:t>​</a:t>
            </a:r>
            <a:endParaRPr lang="en-US" sz="1600">
              <a:ea typeface="Calibri"/>
              <a:cs typeface="Calibri"/>
            </a:endParaRPr>
          </a:p>
          <a:p>
            <a:pPr marL="342900" lvl="0" indent="-342900" algn="l" rtl="0">
              <a:buFont typeface=""/>
              <a:buAutoNum type="arabicPeriod"/>
            </a:pPr>
            <a:endParaRPr lang="en-GB" sz="1600" b="0" i="0" dirty="0">
              <a:solidFill>
                <a:srgbClr val="000000"/>
              </a:solidFill>
              <a:latin typeface="Arial"/>
              <a:ea typeface="Arial"/>
              <a:cs typeface="Arial"/>
            </a:endParaRPr>
          </a:p>
          <a:p>
            <a:pPr marL="342900" indent="-342900">
              <a:buFont typeface=""/>
              <a:buAutoNum type="arabicPeriod" startAt="2"/>
            </a:pPr>
            <a:r>
              <a:rPr lang="en-GB" sz="1600" b="0" i="0" u="none" strike="noStrike" baseline="0" dirty="0">
                <a:solidFill>
                  <a:srgbClr val="000000"/>
                </a:solidFill>
                <a:latin typeface="Calibri Light"/>
                <a:ea typeface="Arial"/>
                <a:cs typeface="Arial"/>
              </a:rPr>
              <a:t>Sign-in with your </a:t>
            </a:r>
            <a:r>
              <a:rPr lang="en-GB" sz="1600">
                <a:solidFill>
                  <a:srgbClr val="000000"/>
                </a:solidFill>
                <a:latin typeface="Calibri Light"/>
                <a:ea typeface="Arial"/>
                <a:cs typeface="Arial"/>
              </a:rPr>
              <a:t>Student Log</a:t>
            </a:r>
            <a:r>
              <a:rPr lang="en-GB" sz="1600" dirty="0">
                <a:solidFill>
                  <a:srgbClr val="000000"/>
                </a:solidFill>
                <a:latin typeface="Calibri Light"/>
                <a:ea typeface="Arial"/>
                <a:cs typeface="Arial"/>
              </a:rPr>
              <a:t>-in</a:t>
            </a:r>
            <a:r>
              <a:rPr lang="en-GB" sz="1600" b="0" i="0" u="none" strike="noStrike" baseline="0" dirty="0">
                <a:solidFill>
                  <a:srgbClr val="000000"/>
                </a:solidFill>
                <a:latin typeface="Calibri Light"/>
                <a:ea typeface="Arial"/>
                <a:cs typeface="Arial"/>
              </a:rPr>
              <a:t> credentials.</a:t>
            </a:r>
            <a:r>
              <a:rPr lang="en-US" sz="1600" b="0" i="0" dirty="0">
                <a:solidFill>
                  <a:srgbClr val="000000"/>
                </a:solidFill>
                <a:latin typeface="Calibri Light"/>
                <a:ea typeface="Arial"/>
                <a:cs typeface="Arial"/>
              </a:rPr>
              <a:t>​</a:t>
            </a:r>
          </a:p>
          <a:p>
            <a:pPr marL="342900" lvl="0" indent="-342900" algn="l" rtl="0">
              <a:buFont typeface=""/>
              <a:buAutoNum type="arabicPeriod" startAt="2"/>
            </a:pPr>
            <a:endParaRPr lang="en-GB" sz="1600" b="0" i="0" dirty="0">
              <a:solidFill>
                <a:srgbClr val="000000"/>
              </a:solidFill>
              <a:latin typeface="Arial"/>
              <a:ea typeface="Arial"/>
              <a:cs typeface="Arial"/>
            </a:endParaRPr>
          </a:p>
          <a:p>
            <a:pPr marL="342900" indent="-342900">
              <a:buFont typeface=""/>
              <a:buAutoNum type="arabicPeriod" startAt="3"/>
            </a:pPr>
            <a:r>
              <a:rPr lang="en-GB" sz="1600" b="0" i="0" u="none" strike="noStrike" baseline="0" dirty="0">
                <a:solidFill>
                  <a:srgbClr val="000000"/>
                </a:solidFill>
                <a:latin typeface="Calibri Light"/>
                <a:ea typeface="Arial"/>
                <a:cs typeface="Arial"/>
              </a:rPr>
              <a:t>Can you find </a:t>
            </a:r>
            <a:r>
              <a:rPr lang="en-GB" sz="1600">
                <a:solidFill>
                  <a:srgbClr val="000000"/>
                </a:solidFill>
                <a:latin typeface="Calibri Light"/>
                <a:ea typeface="Arial"/>
                <a:cs typeface="Arial"/>
              </a:rPr>
              <a:t>your timetable</a:t>
            </a:r>
            <a:r>
              <a:rPr lang="en-GB" sz="1600" b="0" i="0" u="none" strike="noStrike" baseline="0" dirty="0">
                <a:solidFill>
                  <a:srgbClr val="000000"/>
                </a:solidFill>
                <a:latin typeface="Calibri Light"/>
                <a:ea typeface="Arial"/>
                <a:cs typeface="Arial"/>
              </a:rPr>
              <a:t>? </a:t>
            </a:r>
            <a:r>
              <a:rPr lang="en-US" sz="1600" b="0" i="0" dirty="0">
                <a:solidFill>
                  <a:srgbClr val="000000"/>
                </a:solidFill>
                <a:latin typeface="Calibri Light"/>
                <a:ea typeface="Arial"/>
                <a:cs typeface="Arial"/>
              </a:rPr>
              <a:t>​</a:t>
            </a:r>
          </a:p>
          <a:p>
            <a:pPr marL="342900" lvl="0" indent="-342900" algn="l" rtl="0">
              <a:buFont typeface=""/>
              <a:buAutoNum type="arabicPeriod" startAt="3"/>
            </a:pPr>
            <a:endParaRPr lang="en-GB" sz="1600" b="0" i="0" dirty="0">
              <a:solidFill>
                <a:srgbClr val="000000"/>
              </a:solidFill>
              <a:latin typeface="Arial"/>
              <a:ea typeface="Arial"/>
              <a:cs typeface="Arial"/>
            </a:endParaRPr>
          </a:p>
          <a:p>
            <a:pPr marL="342900" indent="-342900">
              <a:buFont typeface=""/>
              <a:buAutoNum type="arabicPeriod" startAt="4"/>
            </a:pPr>
            <a:r>
              <a:rPr lang="en-GB" sz="1600" dirty="0">
                <a:solidFill>
                  <a:srgbClr val="000000"/>
                </a:solidFill>
                <a:latin typeface="Calibri Light"/>
                <a:ea typeface="Arial"/>
                <a:cs typeface="Arial"/>
              </a:rPr>
              <a:t>Find three support services or support resources accessible from the </a:t>
            </a:r>
            <a:r>
              <a:rPr lang="en-GB" sz="1600" dirty="0" err="1">
                <a:solidFill>
                  <a:srgbClr val="000000"/>
                </a:solidFill>
                <a:latin typeface="Calibri Light"/>
                <a:ea typeface="Arial"/>
                <a:cs typeface="Arial"/>
              </a:rPr>
              <a:t>HwB</a:t>
            </a:r>
            <a:r>
              <a:rPr lang="en-GB" sz="1600" dirty="0">
                <a:solidFill>
                  <a:srgbClr val="000000"/>
                </a:solidFill>
                <a:latin typeface="Calibri Light"/>
                <a:ea typeface="Arial"/>
                <a:cs typeface="Arial"/>
              </a:rPr>
              <a:t>. </a:t>
            </a:r>
            <a:endParaRPr lang="en-GB" sz="1600" b="0" i="0" u="none" strike="noStrike" baseline="0" dirty="0">
              <a:solidFill>
                <a:srgbClr val="000000"/>
              </a:solidFill>
              <a:latin typeface="Calibri Light"/>
              <a:ea typeface="Arial"/>
              <a:cs typeface="Arial"/>
            </a:endParaRPr>
          </a:p>
          <a:p>
            <a:pPr marL="342900" indent="-342900">
              <a:buAutoNum type="arabicPeriod" startAt="4"/>
            </a:pPr>
            <a:endParaRPr lang="en-GB" sz="1600" dirty="0">
              <a:latin typeface="Calibri Light"/>
              <a:ea typeface="Calibri Light"/>
              <a:cs typeface="Arial"/>
            </a:endParaRPr>
          </a:p>
          <a:p>
            <a:pPr marL="342900" indent="-342900">
              <a:buAutoNum type="arabicPeriod" startAt="4"/>
            </a:pPr>
            <a:r>
              <a:rPr lang="en-GB" sz="1600" b="1" dirty="0">
                <a:latin typeface="Calibri Light"/>
                <a:cs typeface="Arial"/>
              </a:rPr>
              <a:t>Class </a:t>
            </a:r>
            <a:r>
              <a:rPr lang="en-GB" sz="1600" b="1">
                <a:latin typeface="Calibri Light"/>
                <a:cs typeface="Arial"/>
              </a:rPr>
              <a:t>discussion. What support resources did you find and how might these be helpful?</a:t>
            </a:r>
            <a:endParaRPr lang="en-GB" sz="1600" b="1" dirty="0">
              <a:latin typeface="Calibri Light"/>
              <a:cs typeface="Arial"/>
            </a:endParaRPr>
          </a:p>
          <a:p>
            <a:pPr algn="ctr"/>
            <a:endParaRPr lang="en-GB"/>
          </a:p>
        </p:txBody>
      </p:sp>
    </p:spTree>
    <p:extLst>
      <p:ext uri="{BB962C8B-B14F-4D97-AF65-F5344CB8AC3E}">
        <p14:creationId xmlns:p14="http://schemas.microsoft.com/office/powerpoint/2010/main" val="2974763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EE36B-BA59-6429-EC91-26E2B98269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DD00B6-7FAE-B28F-3AAA-65861C2AD6CF}"/>
              </a:ext>
            </a:extLst>
          </p:cNvPr>
          <p:cNvSpPr>
            <a:spLocks noGrp="1"/>
          </p:cNvSpPr>
          <p:nvPr>
            <p:ph type="title"/>
          </p:nvPr>
        </p:nvSpPr>
        <p:spPr/>
        <p:txBody>
          <a:bodyPr/>
          <a:lstStyle/>
          <a:p>
            <a:r>
              <a:rPr lang="en-GB" b="1">
                <a:ea typeface="Calibri Light"/>
                <a:cs typeface="Calibri Light"/>
              </a:rPr>
              <a:t>Check 3: Access Moodle</a:t>
            </a:r>
          </a:p>
        </p:txBody>
      </p:sp>
      <p:sp>
        <p:nvSpPr>
          <p:cNvPr id="4" name="TextBox 3">
            <a:extLst>
              <a:ext uri="{FF2B5EF4-FFF2-40B4-BE49-F238E27FC236}">
                <a16:creationId xmlns:a16="http://schemas.microsoft.com/office/drawing/2014/main" id="{267234B8-998F-80ED-B526-0263D705A826}"/>
              </a:ext>
            </a:extLst>
          </p:cNvPr>
          <p:cNvSpPr txBox="1"/>
          <p:nvPr/>
        </p:nvSpPr>
        <p:spPr>
          <a:xfrm>
            <a:off x="923071" y="1711579"/>
            <a:ext cx="5841519"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Moodle is the University's VLE (Virtual Learning Environment). You will need to access Moodle regularly. You will be using Moodle to access lecture materials, find study materials, assessment information and to submit your assessments! Being confident with Moodle access will help you every week.</a:t>
            </a:r>
            <a:endParaRPr lang="en-US" dirty="0"/>
          </a:p>
        </p:txBody>
      </p:sp>
      <p:pic>
        <p:nvPicPr>
          <p:cNvPr id="8" name="Picture 7" descr="MOODLE :: NORDIC ADL CONFERENCE">
            <a:extLst>
              <a:ext uri="{FF2B5EF4-FFF2-40B4-BE49-F238E27FC236}">
                <a16:creationId xmlns:a16="http://schemas.microsoft.com/office/drawing/2014/main" id="{0F716172-30D0-41A6-0F5B-1F209618A399}"/>
              </a:ext>
            </a:extLst>
          </p:cNvPr>
          <p:cNvPicPr>
            <a:picLocks noChangeAspect="1"/>
          </p:cNvPicPr>
          <p:nvPr/>
        </p:nvPicPr>
        <p:blipFill>
          <a:blip r:embed="rId2"/>
          <a:stretch>
            <a:fillRect/>
          </a:stretch>
        </p:blipFill>
        <p:spPr>
          <a:xfrm>
            <a:off x="1900187" y="4175743"/>
            <a:ext cx="3615632" cy="944829"/>
          </a:xfrm>
          <a:prstGeom prst="rect">
            <a:avLst/>
          </a:prstGeom>
        </p:spPr>
      </p:pic>
      <p:sp>
        <p:nvSpPr>
          <p:cNvPr id="13" name="TextBox 12">
            <a:extLst>
              <a:ext uri="{FF2B5EF4-FFF2-40B4-BE49-F238E27FC236}">
                <a16:creationId xmlns:a16="http://schemas.microsoft.com/office/drawing/2014/main" id="{C57409CE-8877-77B0-1529-C0D4E5E1AD7C}"/>
              </a:ext>
            </a:extLst>
          </p:cNvPr>
          <p:cNvSpPr txBox="1"/>
          <p:nvPr/>
        </p:nvSpPr>
        <p:spPr>
          <a:xfrm>
            <a:off x="6865247" y="1078637"/>
            <a:ext cx="4223026"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You can access Moodle directly from the HWB App. If you've already downloaded this will be very easy.</a:t>
            </a:r>
            <a:endParaRPr lang="en-US" sz="2000" dirty="0">
              <a:ea typeface="Calibri"/>
              <a:cs typeface="Calibri"/>
            </a:endParaRPr>
          </a:p>
          <a:p>
            <a:endParaRPr lang="en-GB" sz="2000">
              <a:ea typeface="Calibri"/>
              <a:cs typeface="Calibri"/>
            </a:endParaRPr>
          </a:p>
          <a:p>
            <a:r>
              <a:rPr lang="en-GB" sz="2000">
                <a:ea typeface="Calibri"/>
                <a:cs typeface="Calibri"/>
              </a:rPr>
              <a:t>You can also access from the University Website:</a:t>
            </a:r>
            <a:endParaRPr lang="en-US" sz="2000">
              <a:ea typeface="Calibri"/>
              <a:cs typeface="Calibri"/>
            </a:endParaRPr>
          </a:p>
          <a:p>
            <a:pPr marL="285750" indent="-285750">
              <a:buFont typeface="Calibri,Sans-Serif"/>
              <a:buChar char="-"/>
            </a:pPr>
            <a:r>
              <a:rPr lang="en-GB" sz="2000" dirty="0">
                <a:ea typeface="Calibri"/>
                <a:cs typeface="Calibri"/>
                <a:hlinkClick r:id="rId3"/>
              </a:rPr>
              <a:t>www.uwtsd.ac.uk</a:t>
            </a:r>
            <a:endParaRPr lang="en-GB" sz="2000" dirty="0">
              <a:ea typeface="Calibri"/>
              <a:cs typeface="Calibri"/>
            </a:endParaRPr>
          </a:p>
          <a:p>
            <a:pPr marL="285750" indent="-285750">
              <a:buFont typeface="Calibri,Sans-Serif"/>
              <a:buChar char="-"/>
            </a:pPr>
            <a:r>
              <a:rPr lang="en-GB" sz="2000">
                <a:ea typeface="Calibri"/>
                <a:cs typeface="Calibri"/>
              </a:rPr>
              <a:t>Click on 'Current Students' tab (top right corner)</a:t>
            </a:r>
            <a:endParaRPr lang="en-US" sz="2000">
              <a:ea typeface="Calibri"/>
              <a:cs typeface="Calibri"/>
            </a:endParaRPr>
          </a:p>
          <a:p>
            <a:pPr marL="285750" indent="-285750">
              <a:buFont typeface="Calibri,Sans-Serif"/>
              <a:buChar char="-"/>
            </a:pPr>
            <a:r>
              <a:rPr lang="en-GB" sz="2000">
                <a:ea typeface="Calibri"/>
                <a:cs typeface="Calibri"/>
              </a:rPr>
              <a:t>Click on Moodle tab</a:t>
            </a:r>
            <a:endParaRPr lang="en-US" sz="2000">
              <a:ea typeface="Calibri"/>
              <a:cs typeface="Calibri"/>
            </a:endParaRPr>
          </a:p>
          <a:p>
            <a:pPr marL="285750" indent="-285750">
              <a:buFont typeface="Calibri,Sans-Serif"/>
              <a:buChar char="-"/>
            </a:pPr>
            <a:r>
              <a:rPr lang="en-GB" sz="2000">
                <a:ea typeface="Calibri"/>
                <a:cs typeface="Calibri"/>
              </a:rPr>
              <a:t>Sign in with student credentials</a:t>
            </a:r>
          </a:p>
          <a:p>
            <a:pPr marL="285750" indent="-285750">
              <a:buFont typeface="Calibri,Sans-Serif"/>
              <a:buChar char="-"/>
            </a:pPr>
            <a:endParaRPr lang="en-GB" sz="2000" dirty="0">
              <a:ea typeface="Calibri"/>
              <a:cs typeface="Calibri"/>
            </a:endParaRPr>
          </a:p>
          <a:p>
            <a:pPr marL="285750" indent="-285750">
              <a:buFont typeface="Calibri,Sans-Serif"/>
              <a:buChar char="-"/>
            </a:pPr>
            <a:r>
              <a:rPr lang="en-GB" sz="2000" b="1" dirty="0">
                <a:ea typeface="Calibri"/>
                <a:cs typeface="Calibri"/>
              </a:rPr>
              <a:t>How many modules do you currently have access to in </a:t>
            </a:r>
            <a:r>
              <a:rPr lang="en-GB" sz="2000" b="1" dirty="0" err="1">
                <a:ea typeface="Calibri"/>
                <a:cs typeface="Calibri"/>
              </a:rPr>
              <a:t>moodle</a:t>
            </a:r>
            <a:r>
              <a:rPr lang="en-GB" sz="2000" b="1" dirty="0">
                <a:ea typeface="Calibri"/>
                <a:cs typeface="Calibri"/>
              </a:rPr>
              <a:t>?</a:t>
            </a:r>
          </a:p>
        </p:txBody>
      </p:sp>
      <p:sp>
        <p:nvSpPr>
          <p:cNvPr id="15" name="TextBox 14">
            <a:extLst>
              <a:ext uri="{FF2B5EF4-FFF2-40B4-BE49-F238E27FC236}">
                <a16:creationId xmlns:a16="http://schemas.microsoft.com/office/drawing/2014/main" id="{96020669-0455-C5A5-3929-CFB3303661D4}"/>
              </a:ext>
            </a:extLst>
          </p:cNvPr>
          <p:cNvSpPr txBox="1"/>
          <p:nvPr/>
        </p:nvSpPr>
        <p:spPr>
          <a:xfrm>
            <a:off x="6863039" y="195540"/>
            <a:ext cx="41457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Light"/>
                <a:ea typeface="Calibri Light"/>
                <a:cs typeface="Calibri Light"/>
              </a:rPr>
              <a:t>Activity 4: Access Moodle – Find Your Modules</a:t>
            </a:r>
          </a:p>
        </p:txBody>
      </p:sp>
    </p:spTree>
    <p:extLst>
      <p:ext uri="{BB962C8B-B14F-4D97-AF65-F5344CB8AC3E}">
        <p14:creationId xmlns:p14="http://schemas.microsoft.com/office/powerpoint/2010/main" val="2558120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C8A0B35-4DFF-2DA0-D65F-8F882A750B7D}"/>
              </a:ext>
            </a:extLst>
          </p:cNvPr>
          <p:cNvSpPr>
            <a:spLocks noGrp="1"/>
          </p:cNvSpPr>
          <p:nvPr>
            <p:ph type="pic" sz="quarter" idx="11"/>
          </p:nvPr>
        </p:nvSpPr>
        <p:spPr/>
      </p:sp>
      <p:pic>
        <p:nvPicPr>
          <p:cNvPr id="4" name="Picture 3" descr="A map of a town&#10;&#10;AI-generated content may be incorrect.">
            <a:extLst>
              <a:ext uri="{FF2B5EF4-FFF2-40B4-BE49-F238E27FC236}">
                <a16:creationId xmlns:a16="http://schemas.microsoft.com/office/drawing/2014/main" id="{9F64AEB6-A71C-8CD4-F925-48E1EEC7BBF9}"/>
              </a:ext>
            </a:extLst>
          </p:cNvPr>
          <p:cNvPicPr>
            <a:picLocks noChangeAspect="1"/>
          </p:cNvPicPr>
          <p:nvPr/>
        </p:nvPicPr>
        <p:blipFill>
          <a:blip r:embed="rId2"/>
          <a:stretch>
            <a:fillRect/>
          </a:stretch>
        </p:blipFill>
        <p:spPr>
          <a:xfrm>
            <a:off x="1968291" y="-3334"/>
            <a:ext cx="10330132" cy="6858000"/>
          </a:xfrm>
          <a:prstGeom prst="rect">
            <a:avLst/>
          </a:prstGeom>
          <a:ln>
            <a:noFill/>
          </a:ln>
          <a:effectLst>
            <a:softEdge rad="112500"/>
          </a:effectLst>
        </p:spPr>
      </p:pic>
      <p:sp>
        <p:nvSpPr>
          <p:cNvPr id="5" name="TextBox 4">
            <a:extLst>
              <a:ext uri="{FF2B5EF4-FFF2-40B4-BE49-F238E27FC236}">
                <a16:creationId xmlns:a16="http://schemas.microsoft.com/office/drawing/2014/main" id="{BFE01A4B-A9E4-5761-8A16-EDCCD0B6BD9C}"/>
              </a:ext>
            </a:extLst>
          </p:cNvPr>
          <p:cNvSpPr txBox="1"/>
          <p:nvPr/>
        </p:nvSpPr>
        <p:spPr>
          <a:xfrm>
            <a:off x="297656" y="1607344"/>
            <a:ext cx="1857376"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0" i="0" u="none" strike="noStrike" baseline="0" dirty="0">
                <a:solidFill>
                  <a:srgbClr val="000000"/>
                </a:solidFill>
                <a:latin typeface="Calibri"/>
                <a:ea typeface="Segoe UI"/>
                <a:cs typeface="Segoe UI"/>
              </a:rPr>
              <a:t>Welcome </a:t>
            </a:r>
            <a:r>
              <a:rPr lang="en-GB" sz="2400">
                <a:solidFill>
                  <a:srgbClr val="000000"/>
                </a:solidFill>
                <a:latin typeface="Calibri"/>
                <a:ea typeface="Segoe UI"/>
                <a:cs typeface="Segoe UI"/>
              </a:rPr>
              <a:t>to </a:t>
            </a:r>
            <a:r>
              <a:rPr lang="en-GB" sz="2400" b="1">
                <a:solidFill>
                  <a:srgbClr val="000000"/>
                </a:solidFill>
                <a:latin typeface="Calibri"/>
                <a:ea typeface="Segoe UI"/>
                <a:cs typeface="Segoe UI"/>
              </a:rPr>
              <a:t>Feedback Land</a:t>
            </a:r>
            <a:r>
              <a:rPr lang="en-GB" sz="2400" b="0" i="0" u="none" strike="noStrike" baseline="0">
                <a:solidFill>
                  <a:srgbClr val="000000"/>
                </a:solidFill>
                <a:latin typeface="Calibri"/>
                <a:ea typeface="Segoe UI"/>
                <a:cs typeface="Segoe UI"/>
              </a:rPr>
              <a:t>. </a:t>
            </a:r>
            <a:r>
              <a:rPr lang="en-GB" sz="2400">
                <a:solidFill>
                  <a:srgbClr val="000000"/>
                </a:solidFill>
                <a:latin typeface="Calibri"/>
                <a:ea typeface="Segoe UI"/>
                <a:cs typeface="Segoe UI"/>
              </a:rPr>
              <a:t>We are</a:t>
            </a:r>
            <a:r>
              <a:rPr lang="en-GB" sz="2400" b="0" i="0" u="none" strike="noStrike" baseline="0">
                <a:solidFill>
                  <a:srgbClr val="000000"/>
                </a:solidFill>
                <a:latin typeface="Calibri"/>
                <a:ea typeface="Segoe UI"/>
                <a:cs typeface="Segoe UI"/>
              </a:rPr>
              <a:t> </a:t>
            </a:r>
            <a:r>
              <a:rPr lang="en-GB" sz="2400" b="0" i="0" u="none" strike="noStrike" baseline="0" dirty="0">
                <a:solidFill>
                  <a:srgbClr val="000000"/>
                </a:solidFill>
                <a:latin typeface="Calibri"/>
                <a:ea typeface="Segoe UI"/>
                <a:cs typeface="Segoe UI"/>
              </a:rPr>
              <a:t>going </a:t>
            </a:r>
            <a:r>
              <a:rPr lang="en-GB" sz="2400" dirty="0">
                <a:solidFill>
                  <a:srgbClr val="000000"/>
                </a:solidFill>
                <a:latin typeface="Calibri"/>
                <a:ea typeface="Segoe UI"/>
                <a:cs typeface="Segoe UI"/>
              </a:rPr>
              <a:t>to embark</a:t>
            </a:r>
            <a:r>
              <a:rPr lang="en-GB" sz="2400" b="0" i="0" u="none" strike="noStrike" baseline="0" dirty="0">
                <a:solidFill>
                  <a:srgbClr val="000000"/>
                </a:solidFill>
                <a:latin typeface="Calibri"/>
                <a:ea typeface="Segoe UI"/>
                <a:cs typeface="Segoe UI"/>
              </a:rPr>
              <a:t> </a:t>
            </a:r>
            <a:r>
              <a:rPr lang="en-GB" sz="2400" dirty="0">
                <a:solidFill>
                  <a:srgbClr val="000000"/>
                </a:solidFill>
                <a:latin typeface="Calibri"/>
                <a:ea typeface="Segoe UI"/>
                <a:cs typeface="Segoe UI"/>
              </a:rPr>
              <a:t>on a</a:t>
            </a:r>
            <a:r>
              <a:rPr lang="en-GB" sz="2400" b="0" i="0" u="none" strike="noStrike" baseline="0" dirty="0">
                <a:solidFill>
                  <a:srgbClr val="000000"/>
                </a:solidFill>
                <a:latin typeface="Calibri"/>
                <a:ea typeface="Segoe UI"/>
                <a:cs typeface="Segoe UI"/>
              </a:rPr>
              <a:t> </a:t>
            </a:r>
            <a:r>
              <a:rPr lang="en-GB" sz="2400" dirty="0">
                <a:solidFill>
                  <a:srgbClr val="000000"/>
                </a:solidFill>
                <a:latin typeface="Calibri"/>
                <a:ea typeface="Segoe UI"/>
                <a:cs typeface="Segoe UI"/>
              </a:rPr>
              <a:t>learning journey</a:t>
            </a:r>
            <a:r>
              <a:rPr lang="en-GB" sz="2400" b="0" i="0" u="none" strike="noStrike" baseline="0" dirty="0">
                <a:solidFill>
                  <a:srgbClr val="000000"/>
                </a:solidFill>
                <a:latin typeface="Calibri"/>
                <a:ea typeface="Segoe UI"/>
                <a:cs typeface="Segoe UI"/>
              </a:rPr>
              <a:t>...</a:t>
            </a:r>
            <a:r>
              <a:rPr lang="en-US" sz="2400" b="0" i="0" dirty="0">
                <a:solidFill>
                  <a:srgbClr val="000000"/>
                </a:solidFill>
                <a:latin typeface="Calibri"/>
                <a:ea typeface="Segoe UI"/>
                <a:cs typeface="Segoe UI"/>
              </a:rPr>
              <a:t>​</a:t>
            </a:r>
          </a:p>
          <a:p>
            <a:pPr algn="l" rtl="0"/>
            <a:r>
              <a:rPr lang="en-GB" sz="2400" b="0" i="0">
                <a:solidFill>
                  <a:srgbClr val="000000"/>
                </a:solidFill>
                <a:latin typeface="Calibri"/>
                <a:ea typeface="Segoe UI"/>
                <a:cs typeface="Segoe UI"/>
              </a:rPr>
              <a:t>​</a:t>
            </a:r>
          </a:p>
          <a:p>
            <a:r>
              <a:rPr lang="en-GB" sz="2400" b="0" i="0" u="none" strike="noStrike" baseline="0" dirty="0">
                <a:solidFill>
                  <a:srgbClr val="000000"/>
                </a:solidFill>
                <a:latin typeface="Calibri"/>
                <a:ea typeface="Segoe UI"/>
                <a:cs typeface="Segoe UI"/>
              </a:rPr>
              <a:t>Let's </a:t>
            </a:r>
            <a:r>
              <a:rPr lang="en-GB" sz="2400" dirty="0">
                <a:solidFill>
                  <a:srgbClr val="000000"/>
                </a:solidFill>
                <a:latin typeface="Calibri"/>
                <a:ea typeface="Segoe UI"/>
                <a:cs typeface="Segoe UI"/>
              </a:rPr>
              <a:t>get started</a:t>
            </a:r>
            <a:r>
              <a:rPr lang="en-GB" sz="2400" b="0" i="0" u="none" strike="noStrike" baseline="0" dirty="0">
                <a:solidFill>
                  <a:srgbClr val="000000"/>
                </a:solidFill>
                <a:latin typeface="Calibri"/>
                <a:ea typeface="Segoe UI"/>
                <a:cs typeface="Segoe UI"/>
              </a:rPr>
              <a:t>...</a:t>
            </a:r>
          </a:p>
          <a:p>
            <a:pPr algn="ctr"/>
            <a:endParaRPr lang="en-GB"/>
          </a:p>
        </p:txBody>
      </p:sp>
    </p:spTree>
    <p:extLst>
      <p:ext uri="{BB962C8B-B14F-4D97-AF65-F5344CB8AC3E}">
        <p14:creationId xmlns:p14="http://schemas.microsoft.com/office/powerpoint/2010/main" val="2750092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978E3-01B2-AEE1-31A4-FD8A459FAC2E}"/>
              </a:ext>
            </a:extLst>
          </p:cNvPr>
          <p:cNvSpPr>
            <a:spLocks noGrp="1"/>
          </p:cNvSpPr>
          <p:nvPr>
            <p:ph type="title"/>
          </p:nvPr>
        </p:nvSpPr>
        <p:spPr>
          <a:xfrm>
            <a:off x="358219" y="365125"/>
            <a:ext cx="11481847" cy="883824"/>
          </a:xfrm>
        </p:spPr>
        <p:txBody>
          <a:bodyPr/>
          <a:lstStyle/>
          <a:p>
            <a:r>
              <a:rPr lang="en-GB" b="1">
                <a:ea typeface="Calibri Light"/>
                <a:cs typeface="Calibri Light"/>
              </a:rPr>
              <a:t>Finding Your Feedback</a:t>
            </a:r>
            <a:endParaRPr lang="en-GB" b="1"/>
          </a:p>
        </p:txBody>
      </p:sp>
      <p:pic>
        <p:nvPicPr>
          <p:cNvPr id="5" name="Picture 4" descr="A qr code with a few black squares&#10;&#10;AI-generated content may be incorrect.">
            <a:extLst>
              <a:ext uri="{FF2B5EF4-FFF2-40B4-BE49-F238E27FC236}">
                <a16:creationId xmlns:a16="http://schemas.microsoft.com/office/drawing/2014/main" id="{DCE4EF95-00A2-0B87-F7BF-98357A6F960C}"/>
              </a:ext>
            </a:extLst>
          </p:cNvPr>
          <p:cNvPicPr>
            <a:picLocks noChangeAspect="1"/>
          </p:cNvPicPr>
          <p:nvPr/>
        </p:nvPicPr>
        <p:blipFill>
          <a:blip r:embed="rId2"/>
          <a:stretch>
            <a:fillRect/>
          </a:stretch>
        </p:blipFill>
        <p:spPr>
          <a:xfrm>
            <a:off x="829570" y="1208884"/>
            <a:ext cx="3226955" cy="3226955"/>
          </a:xfrm>
          <a:prstGeom prst="rect">
            <a:avLst/>
          </a:prstGeom>
        </p:spPr>
      </p:pic>
      <p:sp>
        <p:nvSpPr>
          <p:cNvPr id="7" name="TextBox 6">
            <a:extLst>
              <a:ext uri="{FF2B5EF4-FFF2-40B4-BE49-F238E27FC236}">
                <a16:creationId xmlns:a16="http://schemas.microsoft.com/office/drawing/2014/main" id="{678B030E-34EC-F37A-0B75-8824A849604C}"/>
              </a:ext>
            </a:extLst>
          </p:cNvPr>
          <p:cNvSpPr txBox="1"/>
          <p:nvPr/>
        </p:nvSpPr>
        <p:spPr>
          <a:xfrm>
            <a:off x="835288" y="4432952"/>
            <a:ext cx="339436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hlinkClick r:id="rId3"/>
              </a:rPr>
              <a:t>https://uwtsd.hosted.panopto.com/Panopto/Pages/Viewer.aspx?id=b3c664f0-26e4-40b9-be59-b3df00e32d44</a:t>
            </a:r>
            <a:r>
              <a:rPr lang="en-US" sz="1400"/>
              <a:t> </a:t>
            </a:r>
            <a:endParaRPr lang="en-US">
              <a:ea typeface="Calibri" panose="020F0502020204030204"/>
              <a:cs typeface="Calibri" panose="020F0502020204030204"/>
            </a:endParaRPr>
          </a:p>
          <a:p>
            <a:pPr algn="ctr"/>
            <a:endParaRPr lang="en-GB"/>
          </a:p>
        </p:txBody>
      </p:sp>
      <p:pic>
        <p:nvPicPr>
          <p:cNvPr id="9" name="Picture 8" descr="A banner with text on it&#10;&#10;AI-generated content may be incorrect.">
            <a:extLst>
              <a:ext uri="{FF2B5EF4-FFF2-40B4-BE49-F238E27FC236}">
                <a16:creationId xmlns:a16="http://schemas.microsoft.com/office/drawing/2014/main" id="{3140F1D3-869E-AA1B-7966-707DF7513C9D}"/>
              </a:ext>
            </a:extLst>
          </p:cNvPr>
          <p:cNvPicPr>
            <a:picLocks noChangeAspect="1"/>
          </p:cNvPicPr>
          <p:nvPr/>
        </p:nvPicPr>
        <p:blipFill>
          <a:blip r:embed="rId4"/>
          <a:stretch>
            <a:fillRect/>
          </a:stretch>
        </p:blipFill>
        <p:spPr>
          <a:xfrm>
            <a:off x="8400504" y="-37566"/>
            <a:ext cx="3435927" cy="215842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0" name="TextBox 9">
            <a:extLst>
              <a:ext uri="{FF2B5EF4-FFF2-40B4-BE49-F238E27FC236}">
                <a16:creationId xmlns:a16="http://schemas.microsoft.com/office/drawing/2014/main" id="{C9C3EBFE-AA7E-3EA4-072E-742DF161AE71}"/>
              </a:ext>
            </a:extLst>
          </p:cNvPr>
          <p:cNvSpPr txBox="1"/>
          <p:nvPr/>
        </p:nvSpPr>
        <p:spPr>
          <a:xfrm>
            <a:off x="4578668" y="2451510"/>
            <a:ext cx="739088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If you are a new student you will not yet have any feedback from previous assessments; but you will need to know how to find this as you begin to submit assessments and receive marks/feedback.</a:t>
            </a:r>
          </a:p>
          <a:p>
            <a:endParaRPr lang="en-GB" dirty="0">
              <a:ea typeface="Calibri"/>
              <a:cs typeface="Calibri"/>
            </a:endParaRPr>
          </a:p>
          <a:p>
            <a:r>
              <a:rPr lang="en-GB" dirty="0">
                <a:ea typeface="Calibri"/>
                <a:cs typeface="Calibri"/>
              </a:rPr>
              <a:t>If you submitted assessments last term, you will want to read and understand your feedback.</a:t>
            </a:r>
          </a:p>
          <a:p>
            <a:endParaRPr lang="en-GB" dirty="0">
              <a:ea typeface="Calibri"/>
              <a:cs typeface="Calibri"/>
            </a:endParaRPr>
          </a:p>
          <a:p>
            <a:r>
              <a:rPr lang="en-GB" b="1" dirty="0">
                <a:latin typeface="Calibri Light"/>
                <a:ea typeface="Calibri Light"/>
                <a:cs typeface="Calibri Light"/>
              </a:rPr>
              <a:t>Activity 5: Let's watch the 'Finding Your Feedback' video. Follow along to find your feedback from your modules last term (remember L4 term 1 students – you will need to know this for next term).</a:t>
            </a:r>
          </a:p>
        </p:txBody>
      </p:sp>
    </p:spTree>
    <p:extLst>
      <p:ext uri="{BB962C8B-B14F-4D97-AF65-F5344CB8AC3E}">
        <p14:creationId xmlns:p14="http://schemas.microsoft.com/office/powerpoint/2010/main" val="840585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401922-30EF-8929-FE4D-DC4F3C02FFC4}"/>
              </a:ext>
            </a:extLst>
          </p:cNvPr>
          <p:cNvPicPr>
            <a:picLocks noChangeAspect="1"/>
          </p:cNvPicPr>
          <p:nvPr/>
        </p:nvPicPr>
        <p:blipFill>
          <a:blip r:embed="rId2"/>
          <a:stretch>
            <a:fillRect/>
          </a:stretch>
        </p:blipFill>
        <p:spPr>
          <a:xfrm>
            <a:off x="-3774" y="11495"/>
            <a:ext cx="3943350" cy="5724525"/>
          </a:xfrm>
          <a:prstGeom prst="rect">
            <a:avLst/>
          </a:prstGeom>
        </p:spPr>
      </p:pic>
      <p:sp>
        <p:nvSpPr>
          <p:cNvPr id="7" name="Title 1">
            <a:extLst>
              <a:ext uri="{FF2B5EF4-FFF2-40B4-BE49-F238E27FC236}">
                <a16:creationId xmlns:a16="http://schemas.microsoft.com/office/drawing/2014/main" id="{4B0A311E-0DE9-AD81-795B-6F524211EFC5}"/>
              </a:ext>
            </a:extLst>
          </p:cNvPr>
          <p:cNvSpPr>
            <a:spLocks noGrp="1"/>
          </p:cNvSpPr>
          <p:nvPr>
            <p:ph type="title"/>
          </p:nvPr>
        </p:nvSpPr>
        <p:spPr>
          <a:xfrm>
            <a:off x="4570785" y="365125"/>
            <a:ext cx="6852338" cy="1339940"/>
          </a:xfrm>
        </p:spPr>
        <p:txBody>
          <a:bodyPr>
            <a:normAutofit/>
          </a:bodyPr>
          <a:lstStyle/>
          <a:p>
            <a:r>
              <a:rPr lang="en-GB" sz="3600" dirty="0">
                <a:ea typeface="Calibri Light"/>
                <a:cs typeface="Calibri Light"/>
              </a:rPr>
              <a:t> </a:t>
            </a:r>
            <a:r>
              <a:rPr lang="en-GB" sz="3600" b="1">
                <a:ea typeface="Calibri Light"/>
                <a:cs typeface="Calibri Light"/>
              </a:rPr>
              <a:t>Strengths and Areas for Development?</a:t>
            </a:r>
            <a:endParaRPr lang="en-GB" sz="3600" b="1"/>
          </a:p>
        </p:txBody>
      </p:sp>
      <p:sp>
        <p:nvSpPr>
          <p:cNvPr id="9" name="TextBox 8">
            <a:extLst>
              <a:ext uri="{FF2B5EF4-FFF2-40B4-BE49-F238E27FC236}">
                <a16:creationId xmlns:a16="http://schemas.microsoft.com/office/drawing/2014/main" id="{2558A263-D2A2-B82E-C827-FEF2932F039C}"/>
              </a:ext>
            </a:extLst>
          </p:cNvPr>
          <p:cNvSpPr txBox="1"/>
          <p:nvPr/>
        </p:nvSpPr>
        <p:spPr>
          <a:xfrm>
            <a:off x="4835584" y="1897126"/>
            <a:ext cx="688387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Everyone has strengths and areas for development. In this activity you will think about your own strengths and areas for development (perhaps highlighted within the feedback you have just read – or more generally).</a:t>
            </a:r>
          </a:p>
          <a:p>
            <a:endParaRPr lang="en-GB">
              <a:ea typeface="Calibri"/>
              <a:cs typeface="Calibri"/>
            </a:endParaRPr>
          </a:p>
          <a:p>
            <a:r>
              <a:rPr lang="en-GB" dirty="0">
                <a:ea typeface="Calibri"/>
                <a:cs typeface="Calibri"/>
              </a:rPr>
              <a:t>Discuss some of the scenarios in the 'Strengths and Areas for Development' resource in your group. Which strengths and areas for development do you identify in yourself, and can you help others in your group identify their own strengths? How might you use your strength when confronted by challenging scenarios?</a:t>
            </a:r>
          </a:p>
          <a:p>
            <a:endParaRPr lang="en-GB" dirty="0">
              <a:ea typeface="Calibri"/>
              <a:cs typeface="Calibri"/>
            </a:endParaRPr>
          </a:p>
          <a:p>
            <a:r>
              <a:rPr lang="en-GB">
                <a:ea typeface="Calibri"/>
                <a:cs typeface="Calibri"/>
              </a:rPr>
              <a:t>Feedback your discussion points to the whole class (25 mins)</a:t>
            </a:r>
            <a:endParaRPr lang="en-GB" dirty="0">
              <a:ea typeface="Calibri"/>
              <a:cs typeface="Calibri"/>
            </a:endParaRPr>
          </a:p>
          <a:p>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1358612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D3C68-F23E-78D5-C04E-C5A57A3896EB}"/>
              </a:ext>
            </a:extLst>
          </p:cNvPr>
          <p:cNvSpPr>
            <a:spLocks noGrp="1"/>
          </p:cNvSpPr>
          <p:nvPr>
            <p:ph type="title"/>
          </p:nvPr>
        </p:nvSpPr>
        <p:spPr/>
        <p:txBody>
          <a:bodyPr/>
          <a:lstStyle/>
          <a:p>
            <a:r>
              <a:rPr lang="en-GB" b="1">
                <a:ea typeface="Calibri Light"/>
                <a:cs typeface="Calibri Light"/>
              </a:rPr>
              <a:t>Planning for Student Success</a:t>
            </a:r>
            <a:endParaRPr lang="en-GB" b="1"/>
          </a:p>
        </p:txBody>
      </p:sp>
      <p:pic>
        <p:nvPicPr>
          <p:cNvPr id="4" name="Picture 3" descr="A book cover with a banner and a building&#10;&#10;AI-generated content may be incorrect.">
            <a:extLst>
              <a:ext uri="{FF2B5EF4-FFF2-40B4-BE49-F238E27FC236}">
                <a16:creationId xmlns:a16="http://schemas.microsoft.com/office/drawing/2014/main" id="{6044A7A1-28D5-D491-7B0D-A7D62F78A044}"/>
              </a:ext>
            </a:extLst>
          </p:cNvPr>
          <p:cNvPicPr>
            <a:picLocks noChangeAspect="1"/>
          </p:cNvPicPr>
          <p:nvPr/>
        </p:nvPicPr>
        <p:blipFill>
          <a:blip r:embed="rId4"/>
          <a:stretch>
            <a:fillRect/>
          </a:stretch>
        </p:blipFill>
        <p:spPr>
          <a:xfrm>
            <a:off x="7901554" y="-3253"/>
            <a:ext cx="4288041" cy="2730091"/>
          </a:xfrm>
          <a:prstGeom prst="rect">
            <a:avLst/>
          </a:prstGeom>
        </p:spPr>
      </p:pic>
      <p:pic>
        <p:nvPicPr>
          <p:cNvPr id="5" name="Student Success V2_January 2026 (1) (2)">
            <a:hlinkClick r:id="" action="ppaction://media"/>
            <a:extLst>
              <a:ext uri="{FF2B5EF4-FFF2-40B4-BE49-F238E27FC236}">
                <a16:creationId xmlns:a16="http://schemas.microsoft.com/office/drawing/2014/main" id="{15658CC7-9853-9465-233D-8E8403D144C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36348" y="1689225"/>
            <a:ext cx="6720690" cy="3781331"/>
          </a:xfrm>
          <a:prstGeom prst="rect">
            <a:avLst/>
          </a:prstGeom>
        </p:spPr>
      </p:pic>
      <p:sp>
        <p:nvSpPr>
          <p:cNvPr id="6" name="TextBox 5">
            <a:extLst>
              <a:ext uri="{FF2B5EF4-FFF2-40B4-BE49-F238E27FC236}">
                <a16:creationId xmlns:a16="http://schemas.microsoft.com/office/drawing/2014/main" id="{DE3C217E-1CB2-5BE9-1C42-C269E73C3C1F}"/>
              </a:ext>
            </a:extLst>
          </p:cNvPr>
          <p:cNvSpPr txBox="1"/>
          <p:nvPr/>
        </p:nvSpPr>
        <p:spPr>
          <a:xfrm>
            <a:off x="8058740" y="3126135"/>
            <a:ext cx="37692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sz="2000">
                <a:ea typeface="Calibri"/>
                <a:cs typeface="Calibri"/>
              </a:rPr>
              <a:t>How could the Student Success Team help you with your studies?</a:t>
            </a:r>
          </a:p>
          <a:p>
            <a:pPr marL="285750" indent="-285750">
              <a:buFont typeface="Calibri"/>
              <a:buChar char="-"/>
            </a:pPr>
            <a:r>
              <a:rPr lang="en-GB" sz="2000">
                <a:ea typeface="Calibri"/>
                <a:cs typeface="Calibri"/>
              </a:rPr>
              <a:t>How would you book an appointment?</a:t>
            </a:r>
          </a:p>
          <a:p>
            <a:pPr marL="285750" indent="-285750">
              <a:buFont typeface="Calibri"/>
              <a:buChar char="-"/>
            </a:pPr>
            <a:r>
              <a:rPr lang="en-GB" sz="2000">
                <a:ea typeface="Calibri"/>
                <a:cs typeface="Calibri"/>
              </a:rPr>
              <a:t>Are you going to book an appointment?</a:t>
            </a:r>
            <a:endParaRPr lang="en-GB" sz="2000" dirty="0">
              <a:ea typeface="Calibri"/>
              <a:cs typeface="Calibri"/>
            </a:endParaRPr>
          </a:p>
        </p:txBody>
      </p:sp>
    </p:spTree>
    <p:extLst>
      <p:ext uri="{BB962C8B-B14F-4D97-AF65-F5344CB8AC3E}">
        <p14:creationId xmlns:p14="http://schemas.microsoft.com/office/powerpoint/2010/main" val="1556041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1FF5D-0C07-F76E-74D4-18132F757753}"/>
              </a:ext>
            </a:extLst>
          </p:cNvPr>
          <p:cNvSpPr>
            <a:spLocks noGrp="1"/>
          </p:cNvSpPr>
          <p:nvPr>
            <p:ph type="title"/>
          </p:nvPr>
        </p:nvSpPr>
        <p:spPr/>
        <p:txBody>
          <a:bodyPr/>
          <a:lstStyle/>
          <a:p>
            <a:r>
              <a:rPr lang="en-GB" b="1">
                <a:ea typeface="Calibri Light"/>
                <a:cs typeface="Calibri Light"/>
              </a:rPr>
              <a:t>Developing Your Action Plan</a:t>
            </a:r>
            <a:endParaRPr lang="en-GB" b="1"/>
          </a:p>
        </p:txBody>
      </p:sp>
      <p:sp>
        <p:nvSpPr>
          <p:cNvPr id="3" name="Content Placeholder 2">
            <a:extLst>
              <a:ext uri="{FF2B5EF4-FFF2-40B4-BE49-F238E27FC236}">
                <a16:creationId xmlns:a16="http://schemas.microsoft.com/office/drawing/2014/main" id="{ADEEEED6-EEE7-B7D0-EEA9-C8F6AEB7560C}"/>
              </a:ext>
            </a:extLst>
          </p:cNvPr>
          <p:cNvSpPr>
            <a:spLocks noGrp="1"/>
          </p:cNvSpPr>
          <p:nvPr>
            <p:ph idx="1"/>
          </p:nvPr>
        </p:nvSpPr>
        <p:spPr>
          <a:xfrm>
            <a:off x="358219" y="1825625"/>
            <a:ext cx="7219174" cy="3575934"/>
          </a:xfrm>
        </p:spPr>
        <p:txBody>
          <a:bodyPr vert="horz" lIns="91440" tIns="45720" rIns="91440" bIns="45720" rtlCol="0" anchor="t">
            <a:normAutofit/>
          </a:bodyPr>
          <a:lstStyle/>
          <a:p>
            <a:pPr>
              <a:buFont typeface="Calibri" panose="020B0604020202020204" pitchFamily="34" charset="0"/>
              <a:buChar char="-"/>
            </a:pPr>
            <a:r>
              <a:rPr lang="en-GB">
                <a:ea typeface="Calibri" panose="020F0502020204030204"/>
                <a:cs typeface="Calibri" panose="020F0502020204030204"/>
              </a:rPr>
              <a:t>You have readied yourself for the term ahead.</a:t>
            </a:r>
            <a:endParaRPr lang="en-GB" dirty="0">
              <a:ea typeface="Calibri" panose="020F0502020204030204"/>
              <a:cs typeface="Calibri" panose="020F0502020204030204"/>
            </a:endParaRPr>
          </a:p>
          <a:p>
            <a:pPr>
              <a:buFont typeface="Calibri" panose="020B0604020202020204" pitchFamily="34" charset="0"/>
              <a:buChar char="-"/>
            </a:pPr>
            <a:r>
              <a:rPr lang="en-GB" dirty="0">
                <a:ea typeface="Calibri" panose="020F0502020204030204"/>
                <a:cs typeface="Calibri" panose="020F0502020204030204"/>
              </a:rPr>
              <a:t>You have found your feedb</a:t>
            </a:r>
            <a:r>
              <a:rPr lang="en-GB">
                <a:ea typeface="Calibri" panose="020F0502020204030204"/>
                <a:cs typeface="Calibri" panose="020F0502020204030204"/>
              </a:rPr>
              <a:t>ack and read it.</a:t>
            </a:r>
          </a:p>
          <a:p>
            <a:pPr>
              <a:buFont typeface="Calibri" panose="020B0604020202020204" pitchFamily="34" charset="0"/>
              <a:buChar char="-"/>
            </a:pPr>
            <a:r>
              <a:rPr lang="en-GB" dirty="0">
                <a:ea typeface="Calibri" panose="020F0502020204030204"/>
                <a:cs typeface="Calibri" panose="020F0502020204030204"/>
              </a:rPr>
              <a:t>You have thought about your strengths and areas for development and how you might respond within different sce</a:t>
            </a:r>
            <a:r>
              <a:rPr lang="en-GB">
                <a:ea typeface="Calibri" panose="020F0502020204030204"/>
                <a:cs typeface="Calibri" panose="020F0502020204030204"/>
              </a:rPr>
              <a:t>narios.</a:t>
            </a:r>
            <a:endParaRPr lang="en-GB" dirty="0">
              <a:ea typeface="Calibri" panose="020F0502020204030204"/>
              <a:cs typeface="Calibri" panose="020F0502020204030204"/>
            </a:endParaRPr>
          </a:p>
          <a:p>
            <a:pPr>
              <a:buFont typeface="Calibri" panose="020B0604020202020204" pitchFamily="34" charset="0"/>
              <a:buChar char="-"/>
            </a:pPr>
            <a:r>
              <a:rPr lang="en-GB">
                <a:ea typeface="Calibri" panose="020F0502020204030204"/>
                <a:cs typeface="Calibri" panose="020F0502020204030204"/>
              </a:rPr>
              <a:t>Now it is time to put this all together and consider your actions for the week ahead.</a:t>
            </a:r>
            <a:endParaRPr lang="en-GB" dirty="0">
              <a:ea typeface="Calibri" panose="020F0502020204030204"/>
              <a:cs typeface="Calibri" panose="020F0502020204030204"/>
            </a:endParaRPr>
          </a:p>
        </p:txBody>
      </p:sp>
      <p:pic>
        <p:nvPicPr>
          <p:cNvPr id="5" name="Picture 4">
            <a:extLst>
              <a:ext uri="{FF2B5EF4-FFF2-40B4-BE49-F238E27FC236}">
                <a16:creationId xmlns:a16="http://schemas.microsoft.com/office/drawing/2014/main" id="{6D4D97DC-0785-B192-0A88-E7E83CB02978}"/>
              </a:ext>
            </a:extLst>
          </p:cNvPr>
          <p:cNvPicPr>
            <a:picLocks noChangeAspect="1"/>
          </p:cNvPicPr>
          <p:nvPr/>
        </p:nvPicPr>
        <p:blipFill>
          <a:blip r:embed="rId2"/>
          <a:stretch>
            <a:fillRect/>
          </a:stretch>
        </p:blipFill>
        <p:spPr>
          <a:xfrm>
            <a:off x="7866590" y="2723"/>
            <a:ext cx="4322980" cy="5748920"/>
          </a:xfrm>
          <a:prstGeom prst="rect">
            <a:avLst/>
          </a:prstGeom>
        </p:spPr>
      </p:pic>
    </p:spTree>
    <p:extLst>
      <p:ext uri="{BB962C8B-B14F-4D97-AF65-F5344CB8AC3E}">
        <p14:creationId xmlns:p14="http://schemas.microsoft.com/office/powerpoint/2010/main" val="40377132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995701-1AC3-4BB0-E7DF-03CB4F6B66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4A8C3-EB6C-805C-E5E0-1D47A3FAFC5F}"/>
              </a:ext>
            </a:extLst>
          </p:cNvPr>
          <p:cNvSpPr>
            <a:spLocks noGrp="1"/>
          </p:cNvSpPr>
          <p:nvPr>
            <p:ph type="title"/>
          </p:nvPr>
        </p:nvSpPr>
        <p:spPr/>
        <p:txBody>
          <a:bodyPr/>
          <a:lstStyle/>
          <a:p>
            <a:r>
              <a:rPr lang="en-GB" b="1">
                <a:ea typeface="Calibri Light"/>
                <a:cs typeface="Calibri Light"/>
              </a:rPr>
              <a:t>Action Planning (30mins)</a:t>
            </a:r>
            <a:endParaRPr lang="en-GB" b="1" dirty="0">
              <a:ea typeface="Calibri Light"/>
              <a:cs typeface="Calibri Light"/>
            </a:endParaRPr>
          </a:p>
        </p:txBody>
      </p:sp>
      <p:sp>
        <p:nvSpPr>
          <p:cNvPr id="3" name="Content Placeholder 2">
            <a:extLst>
              <a:ext uri="{FF2B5EF4-FFF2-40B4-BE49-F238E27FC236}">
                <a16:creationId xmlns:a16="http://schemas.microsoft.com/office/drawing/2014/main" id="{660C23A7-EBF6-0B48-AE84-D5A9737557CC}"/>
              </a:ext>
            </a:extLst>
          </p:cNvPr>
          <p:cNvSpPr>
            <a:spLocks noGrp="1"/>
          </p:cNvSpPr>
          <p:nvPr>
            <p:ph idx="1"/>
          </p:nvPr>
        </p:nvSpPr>
        <p:spPr>
          <a:xfrm>
            <a:off x="358219" y="1876392"/>
            <a:ext cx="7736935" cy="3676058"/>
          </a:xfrm>
        </p:spPr>
        <p:txBody>
          <a:bodyPr vert="horz" lIns="91440" tIns="45720" rIns="91440" bIns="45720" rtlCol="0" anchor="t">
            <a:normAutofit/>
          </a:bodyPr>
          <a:lstStyle/>
          <a:p>
            <a:pPr>
              <a:buFont typeface="Calibri" panose="020B0604020202020204" pitchFamily="34" charset="0"/>
              <a:buChar char="-"/>
            </a:pPr>
            <a:r>
              <a:rPr lang="en-GB">
                <a:ea typeface="Calibri" panose="020F0502020204030204"/>
                <a:cs typeface="Calibri" panose="020F0502020204030204"/>
              </a:rPr>
              <a:t>Working collaboratively (i.e. do speak with your group for ideas), complete your own Action Plan based on your strengths and developmental areas.</a:t>
            </a:r>
            <a:endParaRPr lang="en-GB" dirty="0">
              <a:ea typeface="Calibri" panose="020F0502020204030204"/>
              <a:cs typeface="Calibri" panose="020F0502020204030204"/>
            </a:endParaRPr>
          </a:p>
          <a:p>
            <a:pPr>
              <a:buFont typeface="Calibri" panose="020B0604020202020204" pitchFamily="34" charset="0"/>
              <a:buChar char="-"/>
            </a:pPr>
            <a:r>
              <a:rPr lang="en-GB" dirty="0">
                <a:ea typeface="Calibri" panose="020F0502020204030204"/>
                <a:cs typeface="Calibri" panose="020F0502020204030204"/>
              </a:rPr>
              <a:t>Use the 'Strengths Based Action Plannin</a:t>
            </a:r>
            <a:r>
              <a:rPr lang="en-GB">
                <a:ea typeface="Calibri" panose="020F0502020204030204"/>
                <a:cs typeface="Calibri" panose="020F0502020204030204"/>
              </a:rPr>
              <a:t>g' template resource.</a:t>
            </a:r>
          </a:p>
          <a:p>
            <a:pPr>
              <a:buFont typeface="Calibri" panose="020B0604020202020204" pitchFamily="34" charset="0"/>
              <a:buChar char="-"/>
            </a:pPr>
            <a:r>
              <a:rPr lang="en-GB">
                <a:ea typeface="Calibri" panose="020F0502020204030204"/>
                <a:cs typeface="Calibri" panose="020F0502020204030204"/>
              </a:rPr>
              <a:t>Share with the class; what are your actions for the week ahead.</a:t>
            </a:r>
            <a:endParaRPr lang="en-GB" dirty="0">
              <a:ea typeface="Calibri" panose="020F0502020204030204"/>
              <a:cs typeface="Calibri" panose="020F0502020204030204"/>
            </a:endParaRPr>
          </a:p>
        </p:txBody>
      </p:sp>
      <p:pic>
        <p:nvPicPr>
          <p:cNvPr id="4" name="Picture 3" descr="A cartoon of a person running&#10;&#10;AI-generated content may be incorrect.">
            <a:extLst>
              <a:ext uri="{FF2B5EF4-FFF2-40B4-BE49-F238E27FC236}">
                <a16:creationId xmlns:a16="http://schemas.microsoft.com/office/drawing/2014/main" id="{F1182A87-7FF6-C5E3-E6B5-8C17C8C00C16}"/>
              </a:ext>
            </a:extLst>
          </p:cNvPr>
          <p:cNvPicPr>
            <a:picLocks noChangeAspect="1"/>
          </p:cNvPicPr>
          <p:nvPr/>
        </p:nvPicPr>
        <p:blipFill>
          <a:blip r:embed="rId2"/>
          <a:stretch>
            <a:fillRect/>
          </a:stretch>
        </p:blipFill>
        <p:spPr>
          <a:xfrm>
            <a:off x="8351566" y="1940"/>
            <a:ext cx="3840434" cy="5735907"/>
          </a:xfrm>
          <a:prstGeom prst="rect">
            <a:avLst/>
          </a:prstGeom>
        </p:spPr>
      </p:pic>
    </p:spTree>
    <p:extLst>
      <p:ext uri="{BB962C8B-B14F-4D97-AF65-F5344CB8AC3E}">
        <p14:creationId xmlns:p14="http://schemas.microsoft.com/office/powerpoint/2010/main" val="4084287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20FC-1C4A-7810-7A63-88737BE1B290}"/>
              </a:ext>
            </a:extLst>
          </p:cNvPr>
          <p:cNvSpPr>
            <a:spLocks noGrp="1"/>
          </p:cNvSpPr>
          <p:nvPr>
            <p:ph type="title"/>
          </p:nvPr>
        </p:nvSpPr>
        <p:spPr/>
        <p:txBody>
          <a:bodyPr/>
          <a:lstStyle/>
          <a:p>
            <a:r>
              <a:rPr lang="en-GB" b="1">
                <a:ea typeface="Calibri Light"/>
                <a:cs typeface="Calibri Light"/>
              </a:rPr>
              <a:t>Development Diary</a:t>
            </a:r>
            <a:endParaRPr lang="en-GB" b="1"/>
          </a:p>
        </p:txBody>
      </p:sp>
      <p:sp>
        <p:nvSpPr>
          <p:cNvPr id="3" name="Content Placeholder 2">
            <a:extLst>
              <a:ext uri="{FF2B5EF4-FFF2-40B4-BE49-F238E27FC236}">
                <a16:creationId xmlns:a16="http://schemas.microsoft.com/office/drawing/2014/main" id="{E5D27955-A2E1-F80A-B814-BFCCA6733995}"/>
              </a:ext>
            </a:extLst>
          </p:cNvPr>
          <p:cNvSpPr>
            <a:spLocks noGrp="1"/>
          </p:cNvSpPr>
          <p:nvPr>
            <p:ph idx="1"/>
          </p:nvPr>
        </p:nvSpPr>
        <p:spPr>
          <a:xfrm>
            <a:off x="358219" y="1825625"/>
            <a:ext cx="5747986" cy="3575934"/>
          </a:xfrm>
        </p:spPr>
        <p:txBody>
          <a:bodyPr vert="horz" lIns="91440" tIns="45720" rIns="91440" bIns="45720" rtlCol="0" anchor="t">
            <a:normAutofit/>
          </a:bodyPr>
          <a:lstStyle/>
          <a:p>
            <a:pPr marL="0" indent="0">
              <a:lnSpc>
                <a:spcPct val="100000"/>
              </a:lnSpc>
              <a:spcBef>
                <a:spcPts val="0"/>
              </a:spcBef>
              <a:buNone/>
            </a:pPr>
            <a:r>
              <a:rPr lang="en-GB" sz="2400" dirty="0">
                <a:ea typeface="Calibri"/>
                <a:cs typeface="Calibri"/>
              </a:rPr>
              <a:t>There are </a:t>
            </a:r>
            <a:r>
              <a:rPr lang="en-GB" sz="2400" b="1" dirty="0">
                <a:ea typeface="Calibri"/>
                <a:cs typeface="Calibri"/>
              </a:rPr>
              <a:t>no formal assessments</a:t>
            </a:r>
            <a:r>
              <a:rPr lang="en-GB" sz="2400" dirty="0">
                <a:ea typeface="Calibri"/>
                <a:cs typeface="Calibri"/>
              </a:rPr>
              <a:t> within 'Essential Skills' classes but you are encouraged to keep a </a:t>
            </a:r>
            <a:r>
              <a:rPr lang="en-GB" sz="2400" b="1" dirty="0">
                <a:ea typeface="Calibri"/>
                <a:cs typeface="Calibri"/>
              </a:rPr>
              <a:t>Development Diary</a:t>
            </a:r>
            <a:r>
              <a:rPr lang="en-GB" sz="2400" dirty="0">
                <a:ea typeface="Calibri"/>
                <a:cs typeface="Calibri"/>
              </a:rPr>
              <a:t>. </a:t>
            </a:r>
            <a:endParaRPr lang="en-US" sz="2400" dirty="0">
              <a:ea typeface="Calibri"/>
              <a:cs typeface="Calibri"/>
            </a:endParaRPr>
          </a:p>
          <a:p>
            <a:pPr>
              <a:lnSpc>
                <a:spcPct val="100000"/>
              </a:lnSpc>
              <a:spcBef>
                <a:spcPts val="0"/>
              </a:spcBef>
            </a:pPr>
            <a:endParaRPr lang="en-GB" sz="2400" dirty="0">
              <a:ea typeface="Calibri"/>
              <a:cs typeface="Calibri"/>
            </a:endParaRPr>
          </a:p>
          <a:p>
            <a:pPr marL="0" indent="0">
              <a:lnSpc>
                <a:spcPct val="100000"/>
              </a:lnSpc>
              <a:spcBef>
                <a:spcPts val="0"/>
              </a:spcBef>
              <a:buNone/>
            </a:pPr>
            <a:r>
              <a:rPr lang="en-GB" sz="2400">
                <a:ea typeface="Calibri"/>
                <a:cs typeface="Calibri"/>
              </a:rPr>
              <a:t>Put your action plan devised today into your Development Diary (paper, online or app.)</a:t>
            </a:r>
          </a:p>
          <a:p>
            <a:pPr>
              <a:lnSpc>
                <a:spcPct val="100000"/>
              </a:lnSpc>
              <a:spcBef>
                <a:spcPts val="0"/>
              </a:spcBef>
            </a:pPr>
            <a:endParaRPr lang="en-GB" sz="2400" dirty="0">
              <a:ea typeface="Calibri"/>
              <a:cs typeface="Calibri"/>
            </a:endParaRPr>
          </a:p>
          <a:p>
            <a:pPr marL="0" indent="0">
              <a:lnSpc>
                <a:spcPct val="100000"/>
              </a:lnSpc>
              <a:spcBef>
                <a:spcPts val="0"/>
              </a:spcBef>
              <a:buNone/>
            </a:pPr>
            <a:r>
              <a:rPr lang="en-GB" sz="2400" b="1" dirty="0">
                <a:ea typeface="Calibri"/>
                <a:cs typeface="Calibri"/>
              </a:rPr>
              <a:t>Well done</a:t>
            </a:r>
            <a:r>
              <a:rPr lang="en-GB" sz="2400" dirty="0">
                <a:ea typeface="Calibri"/>
                <a:cs typeface="Calibri"/>
              </a:rPr>
              <a:t>. Good luck with your studies this term! Don't forget, we're here to help you.</a:t>
            </a:r>
            <a:endParaRPr lang="en-GB" dirty="0">
              <a:ea typeface="Calibri" panose="020F0502020204030204"/>
              <a:cs typeface="Calibri" panose="020F0502020204030204"/>
            </a:endParaRPr>
          </a:p>
        </p:txBody>
      </p:sp>
      <p:pic>
        <p:nvPicPr>
          <p:cNvPr id="5" name="Content Placeholder 3" descr="A notebook with a pen on a wooden surface&#10;&#10;AI-generated content may be incorrect.">
            <a:extLst>
              <a:ext uri="{FF2B5EF4-FFF2-40B4-BE49-F238E27FC236}">
                <a16:creationId xmlns:a16="http://schemas.microsoft.com/office/drawing/2014/main" id="{242A6E0F-FEBF-0FCE-28B4-25D23651F8B2}"/>
              </a:ext>
            </a:extLst>
          </p:cNvPr>
          <p:cNvPicPr>
            <a:picLocks noChangeAspect="1"/>
          </p:cNvPicPr>
          <p:nvPr/>
        </p:nvPicPr>
        <p:blipFill>
          <a:blip r:embed="rId2"/>
          <a:stretch>
            <a:fillRect/>
          </a:stretch>
        </p:blipFill>
        <p:spPr>
          <a:xfrm>
            <a:off x="6430296" y="-2951"/>
            <a:ext cx="5761210" cy="5761210"/>
          </a:xfrm>
          <a:prstGeom prst="rect">
            <a:avLst/>
          </a:prstGeom>
        </p:spPr>
      </p:pic>
    </p:spTree>
    <p:extLst>
      <p:ext uri="{BB962C8B-B14F-4D97-AF65-F5344CB8AC3E}">
        <p14:creationId xmlns:p14="http://schemas.microsoft.com/office/powerpoint/2010/main" val="3163441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7</vt:i4>
      </vt:variant>
      <vt:variant>
        <vt:lpstr>Slide Titles</vt:lpstr>
      </vt:variant>
      <vt:variant>
        <vt:i4>17</vt:i4>
      </vt:variant>
    </vt:vector>
  </HeadingPairs>
  <TitlesOfParts>
    <vt:vector size="24"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In this session you will...</vt:lpstr>
      <vt:lpstr>'Essential Skills': Introduction</vt:lpstr>
      <vt:lpstr>PowerPoint Presentation</vt:lpstr>
      <vt:lpstr>PowerPoint Presentation</vt:lpstr>
      <vt:lpstr>Study Ready Checklist</vt:lpstr>
      <vt:lpstr>Check1: Connecting to Wifi</vt:lpstr>
      <vt:lpstr>Check2: Download HwB App</vt:lpstr>
      <vt:lpstr>Check 2: Download the HwB App</vt:lpstr>
      <vt:lpstr>Check 3: Access Moodle</vt:lpstr>
      <vt:lpstr>PowerPoint Presentation</vt:lpstr>
      <vt:lpstr>Finding Your Feedback</vt:lpstr>
      <vt:lpstr> Strengths and Areas for Development?</vt:lpstr>
      <vt:lpstr>Planning for Student Success</vt:lpstr>
      <vt:lpstr>Developing Your Action Plan</vt:lpstr>
      <vt:lpstr>Action Planning (30mins)</vt:lpstr>
      <vt:lpstr>Development Diary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Tarandeep Johal</cp:lastModifiedBy>
  <cp:revision>367</cp:revision>
  <dcterms:created xsi:type="dcterms:W3CDTF">2021-03-09T15:35:42Z</dcterms:created>
  <dcterms:modified xsi:type="dcterms:W3CDTF">2026-02-07T21:55:06Z</dcterms:modified>
</cp:coreProperties>
</file>