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60" r:id="rId5"/>
    <p:sldId id="270" r:id="rId6"/>
    <p:sldId id="268" r:id="rId7"/>
    <p:sldId id="261" r:id="rId8"/>
    <p:sldId id="262" r:id="rId9"/>
    <p:sldId id="269" r:id="rId10"/>
    <p:sldId id="265" r:id="rId11"/>
    <p:sldId id="267" r:id="rId12"/>
    <p:sldId id="266"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2CB546-ADB0-47C0-9F0E-5241E14E41BB}" v="171" dt="2026-02-15T17:20:19.1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smin Gabriel" userId="bff279e3d77aea87" providerId="LiveId" clId="{0B11C0C8-9495-4D87-8BC0-025F203BC281}"/>
    <pc:docChg chg="undo custSel addSld delSld modSld sldOrd">
      <pc:chgData name="Cosmin Gabriel" userId="bff279e3d77aea87" providerId="LiveId" clId="{0B11C0C8-9495-4D87-8BC0-025F203BC281}" dt="2026-02-15T17:20:19.194" v="4059" actId="403"/>
      <pc:docMkLst>
        <pc:docMk/>
      </pc:docMkLst>
      <pc:sldChg chg="addSp modSp mod modTransition setBg addAnim delAnim modAnim">
        <pc:chgData name="Cosmin Gabriel" userId="bff279e3d77aea87" providerId="LiveId" clId="{0B11C0C8-9495-4D87-8BC0-025F203BC281}" dt="2026-02-15T17:07:29.100" v="3912"/>
        <pc:sldMkLst>
          <pc:docMk/>
          <pc:sldMk cId="936318446" sldId="256"/>
        </pc:sldMkLst>
        <pc:spChg chg="mod">
          <ac:chgData name="Cosmin Gabriel" userId="bff279e3d77aea87" providerId="LiveId" clId="{0B11C0C8-9495-4D87-8BC0-025F203BC281}" dt="2026-02-15T16:53:30.983" v="3849" actId="20577"/>
          <ac:spMkLst>
            <pc:docMk/>
            <pc:sldMk cId="936318446" sldId="256"/>
            <ac:spMk id="2" creationId="{4B901878-35B1-1D60-A23F-03534D3A95B5}"/>
          </ac:spMkLst>
        </pc:spChg>
        <pc:spChg chg="mod">
          <ac:chgData name="Cosmin Gabriel" userId="bff279e3d77aea87" providerId="LiveId" clId="{0B11C0C8-9495-4D87-8BC0-025F203BC281}" dt="2026-02-15T16:40:49.363" v="3702" actId="26606"/>
          <ac:spMkLst>
            <pc:docMk/>
            <pc:sldMk cId="936318446" sldId="256"/>
            <ac:spMk id="3" creationId="{0C5B7977-7BA7-0A29-68AC-508636E39C47}"/>
          </ac:spMkLst>
        </pc:spChg>
        <pc:spChg chg="add">
          <ac:chgData name="Cosmin Gabriel" userId="bff279e3d77aea87" providerId="LiveId" clId="{0B11C0C8-9495-4D87-8BC0-025F203BC281}" dt="2026-02-15T16:40:49.363" v="3702" actId="26606"/>
          <ac:spMkLst>
            <pc:docMk/>
            <pc:sldMk cId="936318446" sldId="256"/>
            <ac:spMk id="8" creationId="{6B2275DD-736C-472F-9D1B-3BA6016BFD7F}"/>
          </ac:spMkLst>
        </pc:spChg>
      </pc:sldChg>
      <pc:sldChg chg="addSp delSp modSp mod modTransition setBg addAnim delAnim modAnim setClrOvrMap delDesignElem">
        <pc:chgData name="Cosmin Gabriel" userId="bff279e3d77aea87" providerId="LiveId" clId="{0B11C0C8-9495-4D87-8BC0-025F203BC281}" dt="2026-02-15T17:07:41.551" v="3914"/>
        <pc:sldMkLst>
          <pc:docMk/>
          <pc:sldMk cId="2563087039" sldId="257"/>
        </pc:sldMkLst>
        <pc:spChg chg="mod">
          <ac:chgData name="Cosmin Gabriel" userId="bff279e3d77aea87" providerId="LiveId" clId="{0B11C0C8-9495-4D87-8BC0-025F203BC281}" dt="2026-02-15T16:48:04.951" v="3796" actId="26606"/>
          <ac:spMkLst>
            <pc:docMk/>
            <pc:sldMk cId="2563087039" sldId="257"/>
            <ac:spMk id="2" creationId="{A25F944C-73F1-1406-0FEB-34997476D768}"/>
          </ac:spMkLst>
        </pc:spChg>
        <pc:spChg chg="add del mod">
          <ac:chgData name="Cosmin Gabriel" userId="bff279e3d77aea87" providerId="LiveId" clId="{0B11C0C8-9495-4D87-8BC0-025F203BC281}" dt="2026-02-15T16:53:45.602" v="3850" actId="27107"/>
          <ac:spMkLst>
            <pc:docMk/>
            <pc:sldMk cId="2563087039" sldId="257"/>
            <ac:spMk id="3" creationId="{5DEC9081-637A-F109-404E-A340F2FAD601}"/>
          </ac:spMkLst>
        </pc:spChg>
        <pc:spChg chg="add del">
          <ac:chgData name="Cosmin Gabriel" userId="bff279e3d77aea87" providerId="LiveId" clId="{0B11C0C8-9495-4D87-8BC0-025F203BC281}" dt="2026-02-15T16:15:47.846" v="3338" actId="26606"/>
          <ac:spMkLst>
            <pc:docMk/>
            <pc:sldMk cId="2563087039" sldId="257"/>
            <ac:spMk id="6" creationId="{C05CBC3C-2E5A-4839-8B9B-2E5A6ADF0F58}"/>
          </ac:spMkLst>
        </pc:spChg>
        <pc:spChg chg="add del">
          <ac:chgData name="Cosmin Gabriel" userId="bff279e3d77aea87" providerId="LiveId" clId="{0B11C0C8-9495-4D87-8BC0-025F203BC281}" dt="2026-02-15T16:15:47.846" v="3338" actId="26606"/>
          <ac:spMkLst>
            <pc:docMk/>
            <pc:sldMk cId="2563087039" sldId="257"/>
            <ac:spMk id="7" creationId="{827FF362-FC97-4BF5-949B-D4ADFA26E457}"/>
          </ac:spMkLst>
        </pc:spChg>
        <pc:spChg chg="add del">
          <ac:chgData name="Cosmin Gabriel" userId="bff279e3d77aea87" providerId="LiveId" clId="{0B11C0C8-9495-4D87-8BC0-025F203BC281}" dt="2026-02-15T16:12:36.929" v="3248" actId="26606"/>
          <ac:spMkLst>
            <pc:docMk/>
            <pc:sldMk cId="2563087039" sldId="257"/>
            <ac:spMk id="8" creationId="{907EF6B7-1338-4443-8C46-6A318D952DFD}"/>
          </ac:spMkLst>
        </pc:spChg>
        <pc:spChg chg="add del">
          <ac:chgData name="Cosmin Gabriel" userId="bff279e3d77aea87" providerId="LiveId" clId="{0B11C0C8-9495-4D87-8BC0-025F203BC281}" dt="2026-02-15T16:12:41.956" v="3250" actId="26606"/>
          <ac:spMkLst>
            <pc:docMk/>
            <pc:sldMk cId="2563087039" sldId="257"/>
            <ac:spMk id="9" creationId="{BACC6370-2D7E-4714-9D71-7542949D7D5D}"/>
          </ac:spMkLst>
        </pc:spChg>
        <pc:spChg chg="add del">
          <ac:chgData name="Cosmin Gabriel" userId="bff279e3d77aea87" providerId="LiveId" clId="{0B11C0C8-9495-4D87-8BC0-025F203BC281}" dt="2026-02-15T16:12:36.929" v="3248" actId="26606"/>
          <ac:spMkLst>
            <pc:docMk/>
            <pc:sldMk cId="2563087039" sldId="257"/>
            <ac:spMk id="10" creationId="{DAAE4CDD-124C-4DCF-9584-B6033B545DD5}"/>
          </ac:spMkLst>
        </pc:spChg>
        <pc:spChg chg="add del">
          <ac:chgData name="Cosmin Gabriel" userId="bff279e3d77aea87" providerId="LiveId" clId="{0B11C0C8-9495-4D87-8BC0-025F203BC281}" dt="2026-02-15T16:12:41.956" v="3250" actId="26606"/>
          <ac:spMkLst>
            <pc:docMk/>
            <pc:sldMk cId="2563087039" sldId="257"/>
            <ac:spMk id="11" creationId="{F68B3F68-107C-434F-AA38-110D5EA91B85}"/>
          </ac:spMkLst>
        </pc:spChg>
        <pc:spChg chg="add del">
          <ac:chgData name="Cosmin Gabriel" userId="bff279e3d77aea87" providerId="LiveId" clId="{0B11C0C8-9495-4D87-8BC0-025F203BC281}" dt="2026-02-15T16:12:36.929" v="3248" actId="26606"/>
          <ac:spMkLst>
            <pc:docMk/>
            <pc:sldMk cId="2563087039" sldId="257"/>
            <ac:spMk id="12" creationId="{081E4A58-353D-44AE-B2FC-2A74E2E400F7}"/>
          </ac:spMkLst>
        </pc:spChg>
        <pc:spChg chg="add del">
          <ac:chgData name="Cosmin Gabriel" userId="bff279e3d77aea87" providerId="LiveId" clId="{0B11C0C8-9495-4D87-8BC0-025F203BC281}" dt="2026-02-15T16:12:41.956" v="3250" actId="26606"/>
          <ac:spMkLst>
            <pc:docMk/>
            <pc:sldMk cId="2563087039" sldId="257"/>
            <ac:spMk id="13" creationId="{AAD0DBB9-1A4B-4391-81D4-CB19F9AB918A}"/>
          </ac:spMkLst>
        </pc:spChg>
        <pc:spChg chg="add del">
          <ac:chgData name="Cosmin Gabriel" userId="bff279e3d77aea87" providerId="LiveId" clId="{0B11C0C8-9495-4D87-8BC0-025F203BC281}" dt="2026-02-15T16:15:37.905" v="3333" actId="26606"/>
          <ac:spMkLst>
            <pc:docMk/>
            <pc:sldMk cId="2563087039" sldId="257"/>
            <ac:spMk id="14" creationId="{53CF6D67-C5A8-4ADD-9E8E-1E38CA1D3166}"/>
          </ac:spMkLst>
        </pc:spChg>
        <pc:spChg chg="add del">
          <ac:chgData name="Cosmin Gabriel" userId="bff279e3d77aea87" providerId="LiveId" clId="{0B11C0C8-9495-4D87-8BC0-025F203BC281}" dt="2026-02-15T16:12:41.956" v="3250" actId="26606"/>
          <ac:spMkLst>
            <pc:docMk/>
            <pc:sldMk cId="2563087039" sldId="257"/>
            <ac:spMk id="15" creationId="{063BBA22-50EA-4C4D-BE05-F1CE4E63AA56}"/>
          </ac:spMkLst>
        </pc:spChg>
        <pc:spChg chg="add del">
          <ac:chgData name="Cosmin Gabriel" userId="bff279e3d77aea87" providerId="LiveId" clId="{0B11C0C8-9495-4D87-8BC0-025F203BC281}" dt="2026-02-15T16:15:37.905" v="3333" actId="26606"/>
          <ac:spMkLst>
            <pc:docMk/>
            <pc:sldMk cId="2563087039" sldId="257"/>
            <ac:spMk id="16" creationId="{86909FA0-B515-4681-B7A8-FA281D133B94}"/>
          </ac:spMkLst>
        </pc:spChg>
        <pc:spChg chg="add del">
          <ac:chgData name="Cosmin Gabriel" userId="bff279e3d77aea87" providerId="LiveId" clId="{0B11C0C8-9495-4D87-8BC0-025F203BC281}" dt="2026-02-15T16:12:44.236" v="3252" actId="26606"/>
          <ac:spMkLst>
            <pc:docMk/>
            <pc:sldMk cId="2563087039" sldId="257"/>
            <ac:spMk id="17" creationId="{907EF6B7-1338-4443-8C46-6A318D952DFD}"/>
          </ac:spMkLst>
        </pc:spChg>
        <pc:spChg chg="add del">
          <ac:chgData name="Cosmin Gabriel" userId="bff279e3d77aea87" providerId="LiveId" clId="{0B11C0C8-9495-4D87-8BC0-025F203BC281}" dt="2026-02-15T16:12:44.236" v="3252" actId="26606"/>
          <ac:spMkLst>
            <pc:docMk/>
            <pc:sldMk cId="2563087039" sldId="257"/>
            <ac:spMk id="18" creationId="{DAAE4CDD-124C-4DCF-9584-B6033B545DD5}"/>
          </ac:spMkLst>
        </pc:spChg>
        <pc:spChg chg="add del">
          <ac:chgData name="Cosmin Gabriel" userId="bff279e3d77aea87" providerId="LiveId" clId="{0B11C0C8-9495-4D87-8BC0-025F203BC281}" dt="2026-02-15T16:12:44.236" v="3252" actId="26606"/>
          <ac:spMkLst>
            <pc:docMk/>
            <pc:sldMk cId="2563087039" sldId="257"/>
            <ac:spMk id="19" creationId="{081E4A58-353D-44AE-B2FC-2A74E2E400F7}"/>
          </ac:spMkLst>
        </pc:spChg>
        <pc:spChg chg="add del">
          <ac:chgData name="Cosmin Gabriel" userId="bff279e3d77aea87" providerId="LiveId" clId="{0B11C0C8-9495-4D87-8BC0-025F203BC281}" dt="2026-02-15T16:12:44.236" v="3252" actId="26606"/>
          <ac:spMkLst>
            <pc:docMk/>
            <pc:sldMk cId="2563087039" sldId="257"/>
            <ac:spMk id="20" creationId="{5DEC9081-637A-F109-404E-A340F2FAD601}"/>
          </ac:spMkLst>
        </pc:spChg>
        <pc:spChg chg="add del">
          <ac:chgData name="Cosmin Gabriel" userId="bff279e3d77aea87" providerId="LiveId" clId="{0B11C0C8-9495-4D87-8BC0-025F203BC281}" dt="2026-02-15T16:15:37.905" v="3333" actId="26606"/>
          <ac:spMkLst>
            <pc:docMk/>
            <pc:sldMk cId="2563087039" sldId="257"/>
            <ac:spMk id="21" creationId="{DEE2AD96-B495-4E06-9291-B71706F728CB}"/>
          </ac:spMkLst>
        </pc:spChg>
        <pc:spChg chg="add del">
          <ac:chgData name="Cosmin Gabriel" userId="bff279e3d77aea87" providerId="LiveId" clId="{0B11C0C8-9495-4D87-8BC0-025F203BC281}" dt="2026-02-15T16:14:29.651" v="3329" actId="26606"/>
          <ac:spMkLst>
            <pc:docMk/>
            <pc:sldMk cId="2563087039" sldId="257"/>
            <ac:spMk id="22" creationId="{BACC6370-2D7E-4714-9D71-7542949D7D5D}"/>
          </ac:spMkLst>
        </pc:spChg>
        <pc:spChg chg="add del">
          <ac:chgData name="Cosmin Gabriel" userId="bff279e3d77aea87" providerId="LiveId" clId="{0B11C0C8-9495-4D87-8BC0-025F203BC281}" dt="2026-02-15T16:14:29.651" v="3329" actId="26606"/>
          <ac:spMkLst>
            <pc:docMk/>
            <pc:sldMk cId="2563087039" sldId="257"/>
            <ac:spMk id="23" creationId="{F68B3F68-107C-434F-AA38-110D5EA91B85}"/>
          </ac:spMkLst>
        </pc:spChg>
        <pc:spChg chg="add del">
          <ac:chgData name="Cosmin Gabriel" userId="bff279e3d77aea87" providerId="LiveId" clId="{0B11C0C8-9495-4D87-8BC0-025F203BC281}" dt="2026-02-15T16:14:29.651" v="3329" actId="26606"/>
          <ac:spMkLst>
            <pc:docMk/>
            <pc:sldMk cId="2563087039" sldId="257"/>
            <ac:spMk id="24" creationId="{AAD0DBB9-1A4B-4391-81D4-CB19F9AB918A}"/>
          </ac:spMkLst>
        </pc:spChg>
        <pc:spChg chg="add del">
          <ac:chgData name="Cosmin Gabriel" userId="bff279e3d77aea87" providerId="LiveId" clId="{0B11C0C8-9495-4D87-8BC0-025F203BC281}" dt="2026-02-15T16:14:29.651" v="3329" actId="26606"/>
          <ac:spMkLst>
            <pc:docMk/>
            <pc:sldMk cId="2563087039" sldId="257"/>
            <ac:spMk id="25" creationId="{063BBA22-50EA-4C4D-BE05-F1CE4E63AA56}"/>
          </ac:spMkLst>
        </pc:spChg>
        <pc:spChg chg="add del">
          <ac:chgData name="Cosmin Gabriel" userId="bff279e3d77aea87" providerId="LiveId" clId="{0B11C0C8-9495-4D87-8BC0-025F203BC281}" dt="2026-02-15T16:15:37.905" v="3333" actId="26606"/>
          <ac:spMkLst>
            <pc:docMk/>
            <pc:sldMk cId="2563087039" sldId="257"/>
            <ac:spMk id="27" creationId="{21C9FE86-FCC3-4A31-AA1C-C882262B7FE7}"/>
          </ac:spMkLst>
        </pc:spChg>
        <pc:spChg chg="add del">
          <ac:chgData name="Cosmin Gabriel" userId="bff279e3d77aea87" providerId="LiveId" clId="{0B11C0C8-9495-4D87-8BC0-025F203BC281}" dt="2026-02-15T16:15:37.905" v="3333" actId="26606"/>
          <ac:spMkLst>
            <pc:docMk/>
            <pc:sldMk cId="2563087039" sldId="257"/>
            <ac:spMk id="28" creationId="{7D96243B-ECED-4B71-8E06-AE9A285EAD20}"/>
          </ac:spMkLst>
        </pc:spChg>
        <pc:spChg chg="add del">
          <ac:chgData name="Cosmin Gabriel" userId="bff279e3d77aea87" providerId="LiveId" clId="{0B11C0C8-9495-4D87-8BC0-025F203BC281}" dt="2026-02-15T16:15:37.905" v="3333" actId="26606"/>
          <ac:spMkLst>
            <pc:docMk/>
            <pc:sldMk cId="2563087039" sldId="257"/>
            <ac:spMk id="29" creationId="{A09989E4-EFDC-4A90-A633-E0525FB4139E}"/>
          </ac:spMkLst>
        </pc:spChg>
        <pc:spChg chg="add del">
          <ac:chgData name="Cosmin Gabriel" userId="bff279e3d77aea87" providerId="LiveId" clId="{0B11C0C8-9495-4D87-8BC0-025F203BC281}" dt="2026-02-15T16:48:04.951" v="3796" actId="26606"/>
          <ac:spMkLst>
            <pc:docMk/>
            <pc:sldMk cId="2563087039" sldId="257"/>
            <ac:spMk id="30" creationId="{E47A690B-DE55-4274-B33B-C91FD647EB63}"/>
          </ac:spMkLst>
        </pc:spChg>
        <pc:spChg chg="add del">
          <ac:chgData name="Cosmin Gabriel" userId="bff279e3d77aea87" providerId="LiveId" clId="{0B11C0C8-9495-4D87-8BC0-025F203BC281}" dt="2026-02-15T16:15:42.787" v="3335" actId="26606"/>
          <ac:spMkLst>
            <pc:docMk/>
            <pc:sldMk cId="2563087039" sldId="257"/>
            <ac:spMk id="31" creationId="{C05CBC3C-2E5A-4839-8B9B-2E5A6ADF0F58}"/>
          </ac:spMkLst>
        </pc:spChg>
        <pc:spChg chg="add del">
          <ac:chgData name="Cosmin Gabriel" userId="bff279e3d77aea87" providerId="LiveId" clId="{0B11C0C8-9495-4D87-8BC0-025F203BC281}" dt="2026-02-15T16:15:42.787" v="3335" actId="26606"/>
          <ac:spMkLst>
            <pc:docMk/>
            <pc:sldMk cId="2563087039" sldId="257"/>
            <ac:spMk id="32" creationId="{827FF362-FC97-4BF5-949B-D4ADFA26E457}"/>
          </ac:spMkLst>
        </pc:spChg>
        <pc:spChg chg="add del">
          <ac:chgData name="Cosmin Gabriel" userId="bff279e3d77aea87" providerId="LiveId" clId="{0B11C0C8-9495-4D87-8BC0-025F203BC281}" dt="2026-02-15T16:48:04.951" v="3796" actId="26606"/>
          <ac:spMkLst>
            <pc:docMk/>
            <pc:sldMk cId="2563087039" sldId="257"/>
            <ac:spMk id="33" creationId="{DC9CD390-6DB5-4AEA-8D13-BC6CEF344F9D}"/>
          </ac:spMkLst>
        </pc:spChg>
        <pc:spChg chg="add del">
          <ac:chgData name="Cosmin Gabriel" userId="bff279e3d77aea87" providerId="LiveId" clId="{0B11C0C8-9495-4D87-8BC0-025F203BC281}" dt="2026-02-15T16:15:47.841" v="3337" actId="26606"/>
          <ac:spMkLst>
            <pc:docMk/>
            <pc:sldMk cId="2563087039" sldId="257"/>
            <ac:spMk id="34" creationId="{70DFC902-7D23-471A-B557-B6B6917D7A0D}"/>
          </ac:spMkLst>
        </pc:spChg>
        <pc:spChg chg="add del">
          <ac:chgData name="Cosmin Gabriel" userId="bff279e3d77aea87" providerId="LiveId" clId="{0B11C0C8-9495-4D87-8BC0-025F203BC281}" dt="2026-02-15T16:15:47.841" v="3337" actId="26606"/>
          <ac:spMkLst>
            <pc:docMk/>
            <pc:sldMk cId="2563087039" sldId="257"/>
            <ac:spMk id="35" creationId="{A55D5633-D557-4DCA-982C-FF36EB7A1C00}"/>
          </ac:spMkLst>
        </pc:spChg>
        <pc:spChg chg="add del">
          <ac:chgData name="Cosmin Gabriel" userId="bff279e3d77aea87" providerId="LiveId" clId="{0B11C0C8-9495-4D87-8BC0-025F203BC281}" dt="2026-02-15T16:15:47.841" v="3337" actId="26606"/>
          <ac:spMkLst>
            <pc:docMk/>
            <pc:sldMk cId="2563087039" sldId="257"/>
            <ac:spMk id="36" creationId="{450D3AD2-FA80-415F-A9CE-54D884561CD7}"/>
          </ac:spMkLst>
        </pc:spChg>
        <pc:spChg chg="add del">
          <ac:chgData name="Cosmin Gabriel" userId="bff279e3d77aea87" providerId="LiveId" clId="{0B11C0C8-9495-4D87-8BC0-025F203BC281}" dt="2026-02-15T16:48:04.951" v="3796" actId="26606"/>
          <ac:spMkLst>
            <pc:docMk/>
            <pc:sldMk cId="2563087039" sldId="257"/>
            <ac:spMk id="37" creationId="{11FA69C6-0A69-4994-9F32-C4497B8B4CBF}"/>
          </ac:spMkLst>
        </pc:spChg>
        <pc:spChg chg="add del">
          <ac:chgData name="Cosmin Gabriel" userId="bff279e3d77aea87" providerId="LiveId" clId="{0B11C0C8-9495-4D87-8BC0-025F203BC281}" dt="2026-02-15T16:16:43.782" v="3344" actId="26606"/>
          <ac:spMkLst>
            <pc:docMk/>
            <pc:sldMk cId="2563087039" sldId="257"/>
            <ac:spMk id="38" creationId="{DEE2AD96-B495-4E06-9291-B71706F728CB}"/>
          </ac:spMkLst>
        </pc:spChg>
        <pc:spChg chg="add del">
          <ac:chgData name="Cosmin Gabriel" userId="bff279e3d77aea87" providerId="LiveId" clId="{0B11C0C8-9495-4D87-8BC0-025F203BC281}" dt="2026-02-15T16:16:43.782" v="3344" actId="26606"/>
          <ac:spMkLst>
            <pc:docMk/>
            <pc:sldMk cId="2563087039" sldId="257"/>
            <ac:spMk id="39" creationId="{53CF6D67-C5A8-4ADD-9E8E-1E38CA1D3166}"/>
          </ac:spMkLst>
        </pc:spChg>
        <pc:spChg chg="add">
          <ac:chgData name="Cosmin Gabriel" userId="bff279e3d77aea87" providerId="LiveId" clId="{0B11C0C8-9495-4D87-8BC0-025F203BC281}" dt="2026-02-15T16:15:47.846" v="3338" actId="26606"/>
          <ac:spMkLst>
            <pc:docMk/>
            <pc:sldMk cId="2563087039" sldId="257"/>
            <ac:spMk id="40" creationId="{86909FA0-B515-4681-B7A8-FA281D133B94}"/>
          </ac:spMkLst>
        </pc:spChg>
        <pc:spChg chg="add">
          <ac:chgData name="Cosmin Gabriel" userId="bff279e3d77aea87" providerId="LiveId" clId="{0B11C0C8-9495-4D87-8BC0-025F203BC281}" dt="2026-02-15T16:15:47.846" v="3338" actId="26606"/>
          <ac:spMkLst>
            <pc:docMk/>
            <pc:sldMk cId="2563087039" sldId="257"/>
            <ac:spMk id="41" creationId="{21C9FE86-FCC3-4A31-AA1C-C882262B7FE7}"/>
          </ac:spMkLst>
        </pc:spChg>
        <pc:spChg chg="add del">
          <ac:chgData name="Cosmin Gabriel" userId="bff279e3d77aea87" providerId="LiveId" clId="{0B11C0C8-9495-4D87-8BC0-025F203BC281}" dt="2026-02-15T16:16:43.782" v="3344" actId="26606"/>
          <ac:spMkLst>
            <pc:docMk/>
            <pc:sldMk cId="2563087039" sldId="257"/>
            <ac:spMk id="42" creationId="{7D96243B-ECED-4B71-8E06-AE9A285EAD20}"/>
          </ac:spMkLst>
        </pc:spChg>
        <pc:spChg chg="add">
          <ac:chgData name="Cosmin Gabriel" userId="bff279e3d77aea87" providerId="LiveId" clId="{0B11C0C8-9495-4D87-8BC0-025F203BC281}" dt="2026-02-15T16:15:47.846" v="3338" actId="26606"/>
          <ac:spMkLst>
            <pc:docMk/>
            <pc:sldMk cId="2563087039" sldId="257"/>
            <ac:spMk id="43" creationId="{A09989E4-EFDC-4A90-A633-E0525FB4139E}"/>
          </ac:spMkLst>
        </pc:spChg>
        <pc:spChg chg="add mod">
          <ac:chgData name="Cosmin Gabriel" userId="bff279e3d77aea87" providerId="LiveId" clId="{0B11C0C8-9495-4D87-8BC0-025F203BC281}" dt="2026-02-15T16:48:04.951" v="3796" actId="26606"/>
          <ac:spMkLst>
            <pc:docMk/>
            <pc:sldMk cId="2563087039" sldId="257"/>
            <ac:spMk id="45" creationId="{56EFC8FD-7CE5-2243-33CB-869C0E2DA798}"/>
          </ac:spMkLst>
        </pc:spChg>
        <pc:spChg chg="add">
          <ac:chgData name="Cosmin Gabriel" userId="bff279e3d77aea87" providerId="LiveId" clId="{0B11C0C8-9495-4D87-8BC0-025F203BC281}" dt="2026-02-15T16:48:04.951" v="3796" actId="26606"/>
          <ac:spMkLst>
            <pc:docMk/>
            <pc:sldMk cId="2563087039" sldId="257"/>
            <ac:spMk id="47" creationId="{229B61F6-561C-44B1-809D-51A2F295F329}"/>
          </ac:spMkLst>
        </pc:spChg>
        <pc:spChg chg="add del">
          <ac:chgData name="Cosmin Gabriel" userId="bff279e3d77aea87" providerId="LiveId" clId="{0B11C0C8-9495-4D87-8BC0-025F203BC281}" dt="2026-02-15T16:20:59.287" v="3368"/>
          <ac:spMkLst>
            <pc:docMk/>
            <pc:sldMk cId="2563087039" sldId="257"/>
            <ac:spMk id="48" creationId="{09588DA8-065E-4F6F-8EFD-43104AB2E0CF}"/>
          </ac:spMkLst>
        </pc:spChg>
        <pc:spChg chg="add del">
          <ac:chgData name="Cosmin Gabriel" userId="bff279e3d77aea87" providerId="LiveId" clId="{0B11C0C8-9495-4D87-8BC0-025F203BC281}" dt="2026-02-15T16:20:59.287" v="3368"/>
          <ac:spMkLst>
            <pc:docMk/>
            <pc:sldMk cId="2563087039" sldId="257"/>
            <ac:spMk id="50" creationId="{C4285719-470E-454C-AF62-8323075F1F5B}"/>
          </ac:spMkLst>
        </pc:spChg>
        <pc:spChg chg="del">
          <ac:chgData name="Cosmin Gabriel" userId="bff279e3d77aea87" providerId="LiveId" clId="{0B11C0C8-9495-4D87-8BC0-025F203BC281}" dt="2026-02-15T16:20:59.287" v="3368"/>
          <ac:spMkLst>
            <pc:docMk/>
            <pc:sldMk cId="2563087039" sldId="257"/>
            <ac:spMk id="52" creationId="{CD9FE4EF-C4D8-49A0-B2FF-81D8DB7D8A24}"/>
          </ac:spMkLst>
        </pc:spChg>
        <pc:spChg chg="add del">
          <ac:chgData name="Cosmin Gabriel" userId="bff279e3d77aea87" providerId="LiveId" clId="{0B11C0C8-9495-4D87-8BC0-025F203BC281}" dt="2026-02-15T16:20:59.287" v="3368"/>
          <ac:spMkLst>
            <pc:docMk/>
            <pc:sldMk cId="2563087039" sldId="257"/>
            <ac:spMk id="54" creationId="{4300840D-0A0B-4512-BACA-B439D5B9C57C}"/>
          </ac:spMkLst>
        </pc:spChg>
        <pc:spChg chg="add del">
          <ac:chgData name="Cosmin Gabriel" userId="bff279e3d77aea87" providerId="LiveId" clId="{0B11C0C8-9495-4D87-8BC0-025F203BC281}" dt="2026-02-15T16:20:59.287" v="3368"/>
          <ac:spMkLst>
            <pc:docMk/>
            <pc:sldMk cId="2563087039" sldId="257"/>
            <ac:spMk id="56" creationId="{D2B78728-A580-49A7-84F9-6EF6F583ADE0}"/>
          </ac:spMkLst>
        </pc:spChg>
        <pc:spChg chg="add del">
          <ac:chgData name="Cosmin Gabriel" userId="bff279e3d77aea87" providerId="LiveId" clId="{0B11C0C8-9495-4D87-8BC0-025F203BC281}" dt="2026-02-15T16:20:59.287" v="3368"/>
          <ac:spMkLst>
            <pc:docMk/>
            <pc:sldMk cId="2563087039" sldId="257"/>
            <ac:spMk id="58" creationId="{38FAA1A1-D861-433F-88FA-1E9D6FD31D11}"/>
          </ac:spMkLst>
        </pc:spChg>
        <pc:spChg chg="del">
          <ac:chgData name="Cosmin Gabriel" userId="bff279e3d77aea87" providerId="LiveId" clId="{0B11C0C8-9495-4D87-8BC0-025F203BC281}" dt="2026-02-15T16:20:59.287" v="3368"/>
          <ac:spMkLst>
            <pc:docMk/>
            <pc:sldMk cId="2563087039" sldId="257"/>
            <ac:spMk id="60" creationId="{8D71EDA1-87BF-4D5D-AB79-F346FD19278A}"/>
          </ac:spMkLst>
        </pc:spChg>
        <pc:graphicFrameChg chg="add del">
          <ac:chgData name="Cosmin Gabriel" userId="bff279e3d77aea87" providerId="LiveId" clId="{0B11C0C8-9495-4D87-8BC0-025F203BC281}" dt="2026-02-15T16:12:41.956" v="3250" actId="26606"/>
          <ac:graphicFrameMkLst>
            <pc:docMk/>
            <pc:sldMk cId="2563087039" sldId="257"/>
            <ac:graphicFrameMk id="5" creationId="{A840FD61-ED9D-3BCC-6996-25654A61A982}"/>
          </ac:graphicFrameMkLst>
        </pc:graphicFrameChg>
        <pc:graphicFrameChg chg="add del mod modGraphic">
          <ac:chgData name="Cosmin Gabriel" userId="bff279e3d77aea87" providerId="LiveId" clId="{0B11C0C8-9495-4D87-8BC0-025F203BC281}" dt="2026-02-15T16:14:29.651" v="3329" actId="26606"/>
          <ac:graphicFrameMkLst>
            <pc:docMk/>
            <pc:sldMk cId="2563087039" sldId="257"/>
            <ac:graphicFrameMk id="26" creationId="{A840FD61-ED9D-3BCC-6996-25654A61A982}"/>
          </ac:graphicFrameMkLst>
        </pc:graphicFrameChg>
        <pc:picChg chg="add mod ord">
          <ac:chgData name="Cosmin Gabriel" userId="bff279e3d77aea87" providerId="LiveId" clId="{0B11C0C8-9495-4D87-8BC0-025F203BC281}" dt="2026-02-15T16:48:04.951" v="3796" actId="26606"/>
          <ac:picMkLst>
            <pc:docMk/>
            <pc:sldMk cId="2563087039" sldId="257"/>
            <ac:picMk id="44" creationId="{6F338D23-97CA-CF8E-94E1-4A647A7999CE}"/>
          </ac:picMkLst>
        </pc:picChg>
      </pc:sldChg>
      <pc:sldChg chg="addSp delSp modSp mod ord modTransition addAnim delAnim modAnim">
        <pc:chgData name="Cosmin Gabriel" userId="bff279e3d77aea87" providerId="LiveId" clId="{0B11C0C8-9495-4D87-8BC0-025F203BC281}" dt="2026-02-15T17:08:21.996" v="3919"/>
        <pc:sldMkLst>
          <pc:docMk/>
          <pc:sldMk cId="3587851050" sldId="258"/>
        </pc:sldMkLst>
        <pc:spChg chg="mod">
          <ac:chgData name="Cosmin Gabriel" userId="bff279e3d77aea87" providerId="LiveId" clId="{0B11C0C8-9495-4D87-8BC0-025F203BC281}" dt="2026-02-15T16:48:20.945" v="3798" actId="1076"/>
          <ac:spMkLst>
            <pc:docMk/>
            <pc:sldMk cId="3587851050" sldId="258"/>
            <ac:spMk id="2" creationId="{E0DCAE38-5162-0B66-15BC-5CAB8E1AAA31}"/>
          </ac:spMkLst>
        </pc:spChg>
        <pc:spChg chg="mod">
          <ac:chgData name="Cosmin Gabriel" userId="bff279e3d77aea87" providerId="LiveId" clId="{0B11C0C8-9495-4D87-8BC0-025F203BC281}" dt="2026-02-15T16:20:59.287" v="3368"/>
          <ac:spMkLst>
            <pc:docMk/>
            <pc:sldMk cId="3587851050" sldId="258"/>
            <ac:spMk id="3" creationId="{87825298-E76E-00FC-3773-7E47E125500F}"/>
          </ac:spMkLst>
        </pc:spChg>
        <pc:spChg chg="del mod">
          <ac:chgData name="Cosmin Gabriel" userId="bff279e3d77aea87" providerId="LiveId" clId="{0B11C0C8-9495-4D87-8BC0-025F203BC281}" dt="2026-02-15T16:15:18.391" v="3331" actId="26606"/>
          <ac:spMkLst>
            <pc:docMk/>
            <pc:sldMk cId="3587851050" sldId="258"/>
            <ac:spMk id="4" creationId="{376606BB-5A5A-E858-EC84-59679FCFC37F}"/>
          </ac:spMkLst>
        </pc:spChg>
        <pc:spChg chg="mod">
          <ac:chgData name="Cosmin Gabriel" userId="bff279e3d77aea87" providerId="LiveId" clId="{0B11C0C8-9495-4D87-8BC0-025F203BC281}" dt="2026-02-15T16:20:59.287" v="3368"/>
          <ac:spMkLst>
            <pc:docMk/>
            <pc:sldMk cId="3587851050" sldId="258"/>
            <ac:spMk id="5" creationId="{F1768F98-3415-1FF7-8EB3-4A35EB1E309F}"/>
          </ac:spMkLst>
        </pc:spChg>
        <pc:spChg chg="mod">
          <ac:chgData name="Cosmin Gabriel" userId="bff279e3d77aea87" providerId="LiveId" clId="{0B11C0C8-9495-4D87-8BC0-025F203BC281}" dt="2026-02-15T16:53:57.161" v="3851" actId="313"/>
          <ac:spMkLst>
            <pc:docMk/>
            <pc:sldMk cId="3587851050" sldId="258"/>
            <ac:spMk id="6" creationId="{9DEEBA15-769A-A2C9-843E-E3115B002E32}"/>
          </ac:spMkLst>
        </pc:spChg>
        <pc:spChg chg="mod">
          <ac:chgData name="Cosmin Gabriel" userId="bff279e3d77aea87" providerId="LiveId" clId="{0B11C0C8-9495-4D87-8BC0-025F203BC281}" dt="2026-02-15T16:48:25.932" v="3799" actId="1076"/>
          <ac:spMkLst>
            <pc:docMk/>
            <pc:sldMk cId="3587851050" sldId="258"/>
            <ac:spMk id="7" creationId="{7AC4A0A5-CB7B-B713-021C-3FB11D8DC890}"/>
          </ac:spMkLst>
        </pc:spChg>
        <pc:graphicFrameChg chg="add mod">
          <ac:chgData name="Cosmin Gabriel" userId="bff279e3d77aea87" providerId="LiveId" clId="{0B11C0C8-9495-4D87-8BC0-025F203BC281}" dt="2026-02-15T16:20:59.287" v="3368"/>
          <ac:graphicFrameMkLst>
            <pc:docMk/>
            <pc:sldMk cId="3587851050" sldId="258"/>
            <ac:graphicFrameMk id="9" creationId="{E3C8E4CB-0201-CFB4-961A-C04C0F063447}"/>
          </ac:graphicFrameMkLst>
        </pc:graphicFrameChg>
      </pc:sldChg>
      <pc:sldChg chg="addSp delSp modSp del mod ord modTransition setBg addAnim delAnim modAnim setClrOvrMap delDesignElem chgLayout">
        <pc:chgData name="Cosmin Gabriel" userId="bff279e3d77aea87" providerId="LiveId" clId="{0B11C0C8-9495-4D87-8BC0-025F203BC281}" dt="2026-02-15T17:15:48.051" v="3988" actId="47"/>
        <pc:sldMkLst>
          <pc:docMk/>
          <pc:sldMk cId="1916452212" sldId="259"/>
        </pc:sldMkLst>
        <pc:spChg chg="mod ord">
          <ac:chgData name="Cosmin Gabriel" userId="bff279e3d77aea87" providerId="LiveId" clId="{0B11C0C8-9495-4D87-8BC0-025F203BC281}" dt="2026-02-15T17:12:39.923" v="3951" actId="700"/>
          <ac:spMkLst>
            <pc:docMk/>
            <pc:sldMk cId="1916452212" sldId="259"/>
            <ac:spMk id="2" creationId="{BF31FA84-E86D-BF9B-EEE6-94D562820BAD}"/>
          </ac:spMkLst>
        </pc:spChg>
        <pc:spChg chg="mod ord">
          <ac:chgData name="Cosmin Gabriel" userId="bff279e3d77aea87" providerId="LiveId" clId="{0B11C0C8-9495-4D87-8BC0-025F203BC281}" dt="2026-02-15T17:12:39.923" v="3951" actId="700"/>
          <ac:spMkLst>
            <pc:docMk/>
            <pc:sldMk cId="1916452212" sldId="259"/>
            <ac:spMk id="3" creationId="{E299C7CD-E1A2-B218-464E-7A6DC0870CBD}"/>
          </ac:spMkLst>
        </pc:spChg>
        <pc:spChg chg="add del mod ord">
          <ac:chgData name="Cosmin Gabriel" userId="bff279e3d77aea87" providerId="LiveId" clId="{0B11C0C8-9495-4D87-8BC0-025F203BC281}" dt="2026-02-15T17:12:39.923" v="3951" actId="700"/>
          <ac:spMkLst>
            <pc:docMk/>
            <pc:sldMk cId="1916452212" sldId="259"/>
            <ac:spMk id="4" creationId="{AB6C99BA-8E5B-8EEB-1119-82DCE3884AFA}"/>
          </ac:spMkLst>
        </pc:spChg>
        <pc:spChg chg="add del mod ord">
          <ac:chgData name="Cosmin Gabriel" userId="bff279e3d77aea87" providerId="LiveId" clId="{0B11C0C8-9495-4D87-8BC0-025F203BC281}" dt="2026-02-15T17:12:39.923" v="3951" actId="700"/>
          <ac:spMkLst>
            <pc:docMk/>
            <pc:sldMk cId="1916452212" sldId="259"/>
            <ac:spMk id="5" creationId="{83F15D18-438D-DF97-E686-7E8A71749DAA}"/>
          </ac:spMkLst>
        </pc:spChg>
        <pc:spChg chg="add del">
          <ac:chgData name="Cosmin Gabriel" userId="bff279e3d77aea87" providerId="LiveId" clId="{0B11C0C8-9495-4D87-8BC0-025F203BC281}" dt="2026-02-15T16:30:00.933" v="3470" actId="26606"/>
          <ac:spMkLst>
            <pc:docMk/>
            <pc:sldMk cId="1916452212" sldId="259"/>
            <ac:spMk id="5" creationId="{E47A690B-DE55-4274-B33B-C91FD647EB63}"/>
          </ac:spMkLst>
        </pc:spChg>
        <pc:spChg chg="add del mod ord">
          <ac:chgData name="Cosmin Gabriel" userId="bff279e3d77aea87" providerId="LiveId" clId="{0B11C0C8-9495-4D87-8BC0-025F203BC281}" dt="2026-02-15T17:12:39.923" v="3951" actId="700"/>
          <ac:spMkLst>
            <pc:docMk/>
            <pc:sldMk cId="1916452212" sldId="259"/>
            <ac:spMk id="6" creationId="{84D1DABF-AD37-43FC-A52E-7C8BEDEF9E6A}"/>
          </ac:spMkLst>
        </pc:spChg>
        <pc:spChg chg="add del">
          <ac:chgData name="Cosmin Gabriel" userId="bff279e3d77aea87" providerId="LiveId" clId="{0B11C0C8-9495-4D87-8BC0-025F203BC281}" dt="2026-02-15T16:30:00.933" v="3470" actId="26606"/>
          <ac:spMkLst>
            <pc:docMk/>
            <pc:sldMk cId="1916452212" sldId="259"/>
            <ac:spMk id="6" creationId="{DC9CD390-6DB5-4AEA-8D13-BC6CEF344F9D}"/>
          </ac:spMkLst>
        </pc:spChg>
        <pc:spChg chg="add del">
          <ac:chgData name="Cosmin Gabriel" userId="bff279e3d77aea87" providerId="LiveId" clId="{0B11C0C8-9495-4D87-8BC0-025F203BC281}" dt="2026-02-15T16:30:00.933" v="3470" actId="26606"/>
          <ac:spMkLst>
            <pc:docMk/>
            <pc:sldMk cId="1916452212" sldId="259"/>
            <ac:spMk id="7" creationId="{11FA69C6-0A69-4994-9F32-C4497B8B4CBF}"/>
          </ac:spMkLst>
        </pc:spChg>
        <pc:spChg chg="add del">
          <ac:chgData name="Cosmin Gabriel" userId="bff279e3d77aea87" providerId="LiveId" clId="{0B11C0C8-9495-4D87-8BC0-025F203BC281}" dt="2026-02-15T16:14:16.168" v="3322"/>
          <ac:spMkLst>
            <pc:docMk/>
            <pc:sldMk cId="1916452212" sldId="259"/>
            <ac:spMk id="8" creationId="{A2679492-7988-4050-9056-542444452411}"/>
          </ac:spMkLst>
        </pc:spChg>
        <pc:spChg chg="add del">
          <ac:chgData name="Cosmin Gabriel" userId="bff279e3d77aea87" providerId="LiveId" clId="{0B11C0C8-9495-4D87-8BC0-025F203BC281}" dt="2026-02-15T16:50:37.448" v="3812" actId="26606"/>
          <ac:spMkLst>
            <pc:docMk/>
            <pc:sldMk cId="1916452212" sldId="259"/>
            <ac:spMk id="9" creationId="{BD4E11C7-7BD5-4045-AC27-3F529BEC73BA}"/>
          </ac:spMkLst>
        </pc:spChg>
        <pc:spChg chg="add del">
          <ac:chgData name="Cosmin Gabriel" userId="bff279e3d77aea87" providerId="LiveId" clId="{0B11C0C8-9495-4D87-8BC0-025F203BC281}" dt="2026-02-15T16:16:34.711" v="3342" actId="26606"/>
          <ac:spMkLst>
            <pc:docMk/>
            <pc:sldMk cId="1916452212" sldId="259"/>
            <ac:spMk id="10" creationId="{B091B163-7D61-4891-ABCF-5C13D9C418D0}"/>
          </ac:spMkLst>
        </pc:spChg>
        <pc:spChg chg="add del">
          <ac:chgData name="Cosmin Gabriel" userId="bff279e3d77aea87" providerId="LiveId" clId="{0B11C0C8-9495-4D87-8BC0-025F203BC281}" dt="2026-02-15T16:50:37.426" v="3811" actId="26606"/>
          <ac:spMkLst>
            <pc:docMk/>
            <pc:sldMk cId="1916452212" sldId="259"/>
            <ac:spMk id="19" creationId="{15045B1D-AED4-407C-BC82-BF20E4E4FF38}"/>
          </ac:spMkLst>
        </pc:spChg>
        <pc:spChg chg="add del">
          <ac:chgData name="Cosmin Gabriel" userId="bff279e3d77aea87" providerId="LiveId" clId="{0B11C0C8-9495-4D87-8BC0-025F203BC281}" dt="2026-02-15T17:12:39.923" v="3951" actId="700"/>
          <ac:spMkLst>
            <pc:docMk/>
            <pc:sldMk cId="1916452212" sldId="259"/>
            <ac:spMk id="21" creationId="{04EADE6E-5A4D-4199-8CEF-F0461F081E64}"/>
          </ac:spMkLst>
        </pc:spChg>
        <pc:spChg chg="add del">
          <ac:chgData name="Cosmin Gabriel" userId="bff279e3d77aea87" providerId="LiveId" clId="{0B11C0C8-9495-4D87-8BC0-025F203BC281}" dt="2026-02-15T16:20:59.287" v="3368"/>
          <ac:spMkLst>
            <pc:docMk/>
            <pc:sldMk cId="1916452212" sldId="259"/>
            <ac:spMk id="22" creationId="{09588DA8-065E-4F6F-8EFD-43104AB2E0CF}"/>
          </ac:spMkLst>
        </pc:spChg>
        <pc:spChg chg="add del">
          <ac:chgData name="Cosmin Gabriel" userId="bff279e3d77aea87" providerId="LiveId" clId="{0B11C0C8-9495-4D87-8BC0-025F203BC281}" dt="2026-02-15T17:12:39.923" v="3951" actId="700"/>
          <ac:spMkLst>
            <pc:docMk/>
            <pc:sldMk cId="1916452212" sldId="259"/>
            <ac:spMk id="23" creationId="{B65AA217-8643-4EF0-A2C8-3FCEC6330896}"/>
          </ac:spMkLst>
        </pc:spChg>
        <pc:spChg chg="add del">
          <ac:chgData name="Cosmin Gabriel" userId="bff279e3d77aea87" providerId="LiveId" clId="{0B11C0C8-9495-4D87-8BC0-025F203BC281}" dt="2026-02-15T16:20:59.287" v="3368"/>
          <ac:spMkLst>
            <pc:docMk/>
            <pc:sldMk cId="1916452212" sldId="259"/>
            <ac:spMk id="24" creationId="{C4285719-470E-454C-AF62-8323075F1F5B}"/>
          </ac:spMkLst>
        </pc:spChg>
        <pc:spChg chg="add del">
          <ac:chgData name="Cosmin Gabriel" userId="bff279e3d77aea87" providerId="LiveId" clId="{0B11C0C8-9495-4D87-8BC0-025F203BC281}" dt="2026-02-15T16:20:59.287" v="3368"/>
          <ac:spMkLst>
            <pc:docMk/>
            <pc:sldMk cId="1916452212" sldId="259"/>
            <ac:spMk id="26" creationId="{CD9FE4EF-C4D8-49A0-B2FF-81D8DB7D8A24}"/>
          </ac:spMkLst>
        </pc:spChg>
        <pc:spChg chg="add del">
          <ac:chgData name="Cosmin Gabriel" userId="bff279e3d77aea87" providerId="LiveId" clId="{0B11C0C8-9495-4D87-8BC0-025F203BC281}" dt="2026-02-15T16:20:59.287" v="3368"/>
          <ac:spMkLst>
            <pc:docMk/>
            <pc:sldMk cId="1916452212" sldId="259"/>
            <ac:spMk id="28" creationId="{4300840D-0A0B-4512-BACA-B439D5B9C57C}"/>
          </ac:spMkLst>
        </pc:spChg>
        <pc:spChg chg="add del">
          <ac:chgData name="Cosmin Gabriel" userId="bff279e3d77aea87" providerId="LiveId" clId="{0B11C0C8-9495-4D87-8BC0-025F203BC281}" dt="2026-02-15T16:20:59.287" v="3368"/>
          <ac:spMkLst>
            <pc:docMk/>
            <pc:sldMk cId="1916452212" sldId="259"/>
            <ac:spMk id="30" creationId="{D2B78728-A580-49A7-84F9-6EF6F583ADE0}"/>
          </ac:spMkLst>
        </pc:spChg>
        <pc:spChg chg="add del">
          <ac:chgData name="Cosmin Gabriel" userId="bff279e3d77aea87" providerId="LiveId" clId="{0B11C0C8-9495-4D87-8BC0-025F203BC281}" dt="2026-02-15T16:20:59.287" v="3368"/>
          <ac:spMkLst>
            <pc:docMk/>
            <pc:sldMk cId="1916452212" sldId="259"/>
            <ac:spMk id="32" creationId="{38FAA1A1-D861-433F-88FA-1E9D6FD31D11}"/>
          </ac:spMkLst>
        </pc:spChg>
        <pc:spChg chg="add del">
          <ac:chgData name="Cosmin Gabriel" userId="bff279e3d77aea87" providerId="LiveId" clId="{0B11C0C8-9495-4D87-8BC0-025F203BC281}" dt="2026-02-15T16:20:59.287" v="3368"/>
          <ac:spMkLst>
            <pc:docMk/>
            <pc:sldMk cId="1916452212" sldId="259"/>
            <ac:spMk id="34" creationId="{8D71EDA1-87BF-4D5D-AB79-F346FD19278A}"/>
          </ac:spMkLst>
        </pc:spChg>
        <pc:grpChg chg="add del">
          <ac:chgData name="Cosmin Gabriel" userId="bff279e3d77aea87" providerId="LiveId" clId="{0B11C0C8-9495-4D87-8BC0-025F203BC281}" dt="2026-02-15T16:14:16.168" v="3322"/>
          <ac:grpSpMkLst>
            <pc:docMk/>
            <pc:sldMk cId="1916452212" sldId="259"/>
            <ac:grpSpMk id="12" creationId="{0474DF76-993E-44DE-AFB0-C416182ACECF}"/>
          </ac:grpSpMkLst>
        </pc:grpChg>
        <pc:picChg chg="add mod">
          <ac:chgData name="Cosmin Gabriel" userId="bff279e3d77aea87" providerId="LiveId" clId="{0B11C0C8-9495-4D87-8BC0-025F203BC281}" dt="2026-02-15T16:50:37.448" v="3812" actId="26606"/>
          <ac:picMkLst>
            <pc:docMk/>
            <pc:sldMk cId="1916452212" sldId="259"/>
            <ac:picMk id="11" creationId="{C031B837-8466-58B2-1AC9-22F925AA7BE9}"/>
          </ac:picMkLst>
        </pc:picChg>
        <pc:cxnChg chg="add del">
          <ac:chgData name="Cosmin Gabriel" userId="bff279e3d77aea87" providerId="LiveId" clId="{0B11C0C8-9495-4D87-8BC0-025F203BC281}" dt="2026-02-15T16:50:37.448" v="3812" actId="26606"/>
          <ac:cxnSpMkLst>
            <pc:docMk/>
            <pc:sldMk cId="1916452212" sldId="259"/>
            <ac:cxnSpMk id="14" creationId="{21FCCE20-1E4F-44FF-87B4-379D391A2D12}"/>
          </ac:cxnSpMkLst>
        </pc:cxnChg>
        <pc:cxnChg chg="add del">
          <ac:chgData name="Cosmin Gabriel" userId="bff279e3d77aea87" providerId="LiveId" clId="{0B11C0C8-9495-4D87-8BC0-025F203BC281}" dt="2026-02-15T16:14:16.168" v="3322"/>
          <ac:cxnSpMkLst>
            <pc:docMk/>
            <pc:sldMk cId="1916452212" sldId="259"/>
            <ac:cxnSpMk id="17" creationId="{C49DA8F6-BCC1-4447-B54C-57856834B94B}"/>
          </ac:cxnSpMkLst>
        </pc:cxnChg>
      </pc:sldChg>
      <pc:sldChg chg="addSp delSp modSp mod modTransition setBg addAnim delAnim modAnim setClrOvrMap delDesignElem">
        <pc:chgData name="Cosmin Gabriel" userId="bff279e3d77aea87" providerId="LiveId" clId="{0B11C0C8-9495-4D87-8BC0-025F203BC281}" dt="2026-02-15T17:08:29.426" v="3921"/>
        <pc:sldMkLst>
          <pc:docMk/>
          <pc:sldMk cId="4208106088" sldId="260"/>
        </pc:sldMkLst>
        <pc:spChg chg="mod">
          <ac:chgData name="Cosmin Gabriel" userId="bff279e3d77aea87" providerId="LiveId" clId="{0B11C0C8-9495-4D87-8BC0-025F203BC281}" dt="2026-02-15T16:52:51.208" v="3828" actId="26606"/>
          <ac:spMkLst>
            <pc:docMk/>
            <pc:sldMk cId="4208106088" sldId="260"/>
            <ac:spMk id="2" creationId="{6A4C2739-630E-8239-8D8F-A9997B56F893}"/>
          </ac:spMkLst>
        </pc:spChg>
        <pc:spChg chg="mod">
          <ac:chgData name="Cosmin Gabriel" userId="bff279e3d77aea87" providerId="LiveId" clId="{0B11C0C8-9495-4D87-8BC0-025F203BC281}" dt="2026-02-15T16:52:51.208" v="3828" actId="26606"/>
          <ac:spMkLst>
            <pc:docMk/>
            <pc:sldMk cId="4208106088" sldId="260"/>
            <ac:spMk id="3" creationId="{184DB8EB-8871-2E72-17A5-4D5FA7052929}"/>
          </ac:spMkLst>
        </pc:spChg>
        <pc:spChg chg="add del">
          <ac:chgData name="Cosmin Gabriel" userId="bff279e3d77aea87" providerId="LiveId" clId="{0B11C0C8-9495-4D87-8BC0-025F203BC281}" dt="2026-02-15T16:29:55.474" v="3469" actId="26606"/>
          <ac:spMkLst>
            <pc:docMk/>
            <pc:sldMk cId="4208106088" sldId="260"/>
            <ac:spMk id="5" creationId="{E47A690B-DE55-4274-B33B-C91FD647EB63}"/>
          </ac:spMkLst>
        </pc:spChg>
        <pc:spChg chg="add del">
          <ac:chgData name="Cosmin Gabriel" userId="bff279e3d77aea87" providerId="LiveId" clId="{0B11C0C8-9495-4D87-8BC0-025F203BC281}" dt="2026-02-15T16:29:55.474" v="3469" actId="26606"/>
          <ac:spMkLst>
            <pc:docMk/>
            <pc:sldMk cId="4208106088" sldId="260"/>
            <ac:spMk id="6" creationId="{DC9CD390-6DB5-4AEA-8D13-BC6CEF344F9D}"/>
          </ac:spMkLst>
        </pc:spChg>
        <pc:spChg chg="add del">
          <ac:chgData name="Cosmin Gabriel" userId="bff279e3d77aea87" providerId="LiveId" clId="{0B11C0C8-9495-4D87-8BC0-025F203BC281}" dt="2026-02-15T16:29:55.474" v="3469" actId="26606"/>
          <ac:spMkLst>
            <pc:docMk/>
            <pc:sldMk cId="4208106088" sldId="260"/>
            <ac:spMk id="7" creationId="{11FA69C6-0A69-4994-9F32-C4497B8B4CBF}"/>
          </ac:spMkLst>
        </pc:spChg>
        <pc:spChg chg="add del">
          <ac:chgData name="Cosmin Gabriel" userId="bff279e3d77aea87" providerId="LiveId" clId="{0B11C0C8-9495-4D87-8BC0-025F203BC281}" dt="2026-02-15T16:20:59.287" v="3368"/>
          <ac:spMkLst>
            <pc:docMk/>
            <pc:sldMk cId="4208106088" sldId="260"/>
            <ac:spMk id="8" creationId="{09588DA8-065E-4F6F-8EFD-43104AB2E0CF}"/>
          </ac:spMkLst>
        </pc:spChg>
        <pc:spChg chg="add del">
          <ac:chgData name="Cosmin Gabriel" userId="bff279e3d77aea87" providerId="LiveId" clId="{0B11C0C8-9495-4D87-8BC0-025F203BC281}" dt="2026-02-15T16:52:51.208" v="3828" actId="26606"/>
          <ac:spMkLst>
            <pc:docMk/>
            <pc:sldMk cId="4208106088" sldId="260"/>
            <ac:spMk id="9" creationId="{BD4E11C7-7BD5-4045-AC27-3F529BEC73BA}"/>
          </ac:spMkLst>
        </pc:spChg>
        <pc:spChg chg="add del">
          <ac:chgData name="Cosmin Gabriel" userId="bff279e3d77aea87" providerId="LiveId" clId="{0B11C0C8-9495-4D87-8BC0-025F203BC281}" dt="2026-02-15T16:20:59.287" v="3368"/>
          <ac:spMkLst>
            <pc:docMk/>
            <pc:sldMk cId="4208106088" sldId="260"/>
            <ac:spMk id="10" creationId="{C4285719-470E-454C-AF62-8323075F1F5B}"/>
          </ac:spMkLst>
        </pc:spChg>
        <pc:spChg chg="add del">
          <ac:chgData name="Cosmin Gabriel" userId="bff279e3d77aea87" providerId="LiveId" clId="{0B11C0C8-9495-4D87-8BC0-025F203BC281}" dt="2026-02-15T16:20:59.287" v="3368"/>
          <ac:spMkLst>
            <pc:docMk/>
            <pc:sldMk cId="4208106088" sldId="260"/>
            <ac:spMk id="12" creationId="{CD9FE4EF-C4D8-49A0-B2FF-81D8DB7D8A24}"/>
          </ac:spMkLst>
        </pc:spChg>
        <pc:spChg chg="add del">
          <ac:chgData name="Cosmin Gabriel" userId="bff279e3d77aea87" providerId="LiveId" clId="{0B11C0C8-9495-4D87-8BC0-025F203BC281}" dt="2026-02-15T16:20:59.287" v="3368"/>
          <ac:spMkLst>
            <pc:docMk/>
            <pc:sldMk cId="4208106088" sldId="260"/>
            <ac:spMk id="14" creationId="{4300840D-0A0B-4512-BACA-B439D5B9C57C}"/>
          </ac:spMkLst>
        </pc:spChg>
        <pc:spChg chg="add">
          <ac:chgData name="Cosmin Gabriel" userId="bff279e3d77aea87" providerId="LiveId" clId="{0B11C0C8-9495-4D87-8BC0-025F203BC281}" dt="2026-02-15T16:52:51.208" v="3828" actId="26606"/>
          <ac:spMkLst>
            <pc:docMk/>
            <pc:sldMk cId="4208106088" sldId="260"/>
            <ac:spMk id="15" creationId="{B65AA217-8643-4EF0-A2C8-3FCEC6330896}"/>
          </ac:spMkLst>
        </pc:spChg>
        <pc:spChg chg="add del">
          <ac:chgData name="Cosmin Gabriel" userId="bff279e3d77aea87" providerId="LiveId" clId="{0B11C0C8-9495-4D87-8BC0-025F203BC281}" dt="2026-02-15T16:20:59.287" v="3368"/>
          <ac:spMkLst>
            <pc:docMk/>
            <pc:sldMk cId="4208106088" sldId="260"/>
            <ac:spMk id="16" creationId="{D2B78728-A580-49A7-84F9-6EF6F583ADE0}"/>
          </ac:spMkLst>
        </pc:spChg>
        <pc:spChg chg="add">
          <ac:chgData name="Cosmin Gabriel" userId="bff279e3d77aea87" providerId="LiveId" clId="{0B11C0C8-9495-4D87-8BC0-025F203BC281}" dt="2026-02-15T16:52:51.208" v="3828" actId="26606"/>
          <ac:spMkLst>
            <pc:docMk/>
            <pc:sldMk cId="4208106088" sldId="260"/>
            <ac:spMk id="17" creationId="{04EADE6E-5A4D-4199-8CEF-F0461F081E64}"/>
          </ac:spMkLst>
        </pc:spChg>
        <pc:spChg chg="add del">
          <ac:chgData name="Cosmin Gabriel" userId="bff279e3d77aea87" providerId="LiveId" clId="{0B11C0C8-9495-4D87-8BC0-025F203BC281}" dt="2026-02-15T16:20:59.287" v="3368"/>
          <ac:spMkLst>
            <pc:docMk/>
            <pc:sldMk cId="4208106088" sldId="260"/>
            <ac:spMk id="18" creationId="{38FAA1A1-D861-433F-88FA-1E9D6FD31D11}"/>
          </ac:spMkLst>
        </pc:spChg>
        <pc:spChg chg="add del">
          <ac:chgData name="Cosmin Gabriel" userId="bff279e3d77aea87" providerId="LiveId" clId="{0B11C0C8-9495-4D87-8BC0-025F203BC281}" dt="2026-02-15T16:20:59.287" v="3368"/>
          <ac:spMkLst>
            <pc:docMk/>
            <pc:sldMk cId="4208106088" sldId="260"/>
            <ac:spMk id="20" creationId="{8D71EDA1-87BF-4D5D-AB79-F346FD19278A}"/>
          </ac:spMkLst>
        </pc:spChg>
        <pc:picChg chg="add mod">
          <ac:chgData name="Cosmin Gabriel" userId="bff279e3d77aea87" providerId="LiveId" clId="{0B11C0C8-9495-4D87-8BC0-025F203BC281}" dt="2026-02-15T16:52:51.208" v="3828" actId="26606"/>
          <ac:picMkLst>
            <pc:docMk/>
            <pc:sldMk cId="4208106088" sldId="260"/>
            <ac:picMk id="13" creationId="{52D0A4BB-7720-FF91-2A5D-FFB65581817F}"/>
          </ac:picMkLst>
        </pc:picChg>
        <pc:cxnChg chg="add del">
          <ac:chgData name="Cosmin Gabriel" userId="bff279e3d77aea87" providerId="LiveId" clId="{0B11C0C8-9495-4D87-8BC0-025F203BC281}" dt="2026-02-15T16:52:51.208" v="3828" actId="26606"/>
          <ac:cxnSpMkLst>
            <pc:docMk/>
            <pc:sldMk cId="4208106088" sldId="260"/>
            <ac:cxnSpMk id="11" creationId="{21FCCE20-1E4F-44FF-87B4-379D391A2D12}"/>
          </ac:cxnSpMkLst>
        </pc:cxnChg>
      </pc:sldChg>
      <pc:sldChg chg="addSp delSp modSp mod modTransition addAnim delAnim modAnim delDesignElem">
        <pc:chgData name="Cosmin Gabriel" userId="bff279e3d77aea87" providerId="LiveId" clId="{0B11C0C8-9495-4D87-8BC0-025F203BC281}" dt="2026-02-15T17:18:46.837" v="4040" actId="2710"/>
        <pc:sldMkLst>
          <pc:docMk/>
          <pc:sldMk cId="1813960846" sldId="261"/>
        </pc:sldMkLst>
        <pc:spChg chg="mod">
          <ac:chgData name="Cosmin Gabriel" userId="bff279e3d77aea87" providerId="LiveId" clId="{0B11C0C8-9495-4D87-8BC0-025F203BC281}" dt="2026-02-15T17:18:20.763" v="4035" actId="14100"/>
          <ac:spMkLst>
            <pc:docMk/>
            <pc:sldMk cId="1813960846" sldId="261"/>
            <ac:spMk id="2" creationId="{7CCC2DD3-12F4-AF3E-2CA8-B938C61A5DAC}"/>
          </ac:spMkLst>
        </pc:spChg>
        <pc:spChg chg="mod">
          <ac:chgData name="Cosmin Gabriel" userId="bff279e3d77aea87" providerId="LiveId" clId="{0B11C0C8-9495-4D87-8BC0-025F203BC281}" dt="2026-02-15T17:18:46.837" v="4040" actId="2710"/>
          <ac:spMkLst>
            <pc:docMk/>
            <pc:sldMk cId="1813960846" sldId="261"/>
            <ac:spMk id="3" creationId="{7F0842F3-05D9-D853-1C42-1C80A2BBF50C}"/>
          </ac:spMkLst>
        </pc:spChg>
        <pc:spChg chg="add del">
          <ac:chgData name="Cosmin Gabriel" userId="bff279e3d77aea87" providerId="LiveId" clId="{0B11C0C8-9495-4D87-8BC0-025F203BC281}" dt="2026-02-15T16:20:59.287" v="3368"/>
          <ac:spMkLst>
            <pc:docMk/>
            <pc:sldMk cId="1813960846" sldId="261"/>
            <ac:spMk id="9" creationId="{362810D9-2C5A-477D-949C-C191895477F3}"/>
          </ac:spMkLst>
        </pc:spChg>
        <pc:spChg chg="add del">
          <ac:chgData name="Cosmin Gabriel" userId="bff279e3d77aea87" providerId="LiveId" clId="{0B11C0C8-9495-4D87-8BC0-025F203BC281}" dt="2026-02-15T16:20:59.287" v="3368"/>
          <ac:spMkLst>
            <pc:docMk/>
            <pc:sldMk cId="1813960846" sldId="261"/>
            <ac:spMk id="11" creationId="{081E4A58-353D-44AE-B2FC-2A74E2E400F7}"/>
          </ac:spMkLst>
        </pc:spChg>
        <pc:spChg chg="mod">
          <ac:chgData name="Cosmin Gabriel" userId="bff279e3d77aea87" providerId="LiveId" clId="{0B11C0C8-9495-4D87-8BC0-025F203BC281}" dt="2026-02-15T17:18:31.870" v="4039" actId="20577"/>
          <ac:spMkLst>
            <pc:docMk/>
            <pc:sldMk cId="1813960846" sldId="261"/>
            <ac:spMk id="15" creationId="{A6C41C0B-EC13-A836-DF1D-326D33F95349}"/>
          </ac:spMkLst>
        </pc:spChg>
        <pc:picChg chg="mod">
          <ac:chgData name="Cosmin Gabriel" userId="bff279e3d77aea87" providerId="LiveId" clId="{0B11C0C8-9495-4D87-8BC0-025F203BC281}" dt="2026-02-15T17:18:09.652" v="4032" actId="1076"/>
          <ac:picMkLst>
            <pc:docMk/>
            <pc:sldMk cId="1813960846" sldId="261"/>
            <ac:picMk id="5" creationId="{660A8380-22AE-CE5B-CE0D-7F29EA53C9D4}"/>
          </ac:picMkLst>
        </pc:picChg>
      </pc:sldChg>
      <pc:sldChg chg="addSp modSp mod modTransition addAnim delAnim modAnim">
        <pc:chgData name="Cosmin Gabriel" userId="bff279e3d77aea87" providerId="LiveId" clId="{0B11C0C8-9495-4D87-8BC0-025F203BC281}" dt="2026-02-15T17:19:01.472" v="4041" actId="1076"/>
        <pc:sldMkLst>
          <pc:docMk/>
          <pc:sldMk cId="3420096109" sldId="262"/>
        </pc:sldMkLst>
        <pc:spChg chg="mod">
          <ac:chgData name="Cosmin Gabriel" userId="bff279e3d77aea87" providerId="LiveId" clId="{0B11C0C8-9495-4D87-8BC0-025F203BC281}" dt="2026-02-15T16:20:59.287" v="3368"/>
          <ac:spMkLst>
            <pc:docMk/>
            <pc:sldMk cId="3420096109" sldId="262"/>
            <ac:spMk id="2" creationId="{89E5FDA8-F80E-E7FF-659F-90333AC136B0}"/>
          </ac:spMkLst>
        </pc:spChg>
        <pc:spChg chg="mod">
          <ac:chgData name="Cosmin Gabriel" userId="bff279e3d77aea87" providerId="LiveId" clId="{0B11C0C8-9495-4D87-8BC0-025F203BC281}" dt="2026-02-15T16:32:17.243" v="3488" actId="1076"/>
          <ac:spMkLst>
            <pc:docMk/>
            <pc:sldMk cId="3420096109" sldId="262"/>
            <ac:spMk id="3" creationId="{22B2593B-0101-DA10-5F35-C7B8F9A0AB43}"/>
          </ac:spMkLst>
        </pc:spChg>
        <pc:spChg chg="mod">
          <ac:chgData name="Cosmin Gabriel" userId="bff279e3d77aea87" providerId="LiveId" clId="{0B11C0C8-9495-4D87-8BC0-025F203BC281}" dt="2026-02-15T17:19:01.472" v="4041" actId="1076"/>
          <ac:spMkLst>
            <pc:docMk/>
            <pc:sldMk cId="3420096109" sldId="262"/>
            <ac:spMk id="4" creationId="{D0AEF4FB-F189-E1A0-E236-E3B61B3BC6C6}"/>
          </ac:spMkLst>
        </pc:spChg>
        <pc:spChg chg="mod">
          <ac:chgData name="Cosmin Gabriel" userId="bff279e3d77aea87" providerId="LiveId" clId="{0B11C0C8-9495-4D87-8BC0-025F203BC281}" dt="2026-02-15T16:31:45.717" v="3480" actId="1076"/>
          <ac:spMkLst>
            <pc:docMk/>
            <pc:sldMk cId="3420096109" sldId="262"/>
            <ac:spMk id="5" creationId="{1CE7C91A-2391-2ED4-AD85-4E49115D7A9F}"/>
          </ac:spMkLst>
        </pc:spChg>
        <pc:spChg chg="mod">
          <ac:chgData name="Cosmin Gabriel" userId="bff279e3d77aea87" providerId="LiveId" clId="{0B11C0C8-9495-4D87-8BC0-025F203BC281}" dt="2026-02-15T16:31:49.491" v="3481" actId="1076"/>
          <ac:spMkLst>
            <pc:docMk/>
            <pc:sldMk cId="3420096109" sldId="262"/>
            <ac:spMk id="6" creationId="{6D56FD35-1CB0-5F2D-B945-C32A166ADFF8}"/>
          </ac:spMkLst>
        </pc:spChg>
        <pc:spChg chg="mod">
          <ac:chgData name="Cosmin Gabriel" userId="bff279e3d77aea87" providerId="LiveId" clId="{0B11C0C8-9495-4D87-8BC0-025F203BC281}" dt="2026-02-15T16:32:36.722" v="3489" actId="1076"/>
          <ac:spMkLst>
            <pc:docMk/>
            <pc:sldMk cId="3420096109" sldId="262"/>
            <ac:spMk id="7" creationId="{9EBF2958-9AC2-2D26-A142-4CCA7DA63E48}"/>
          </ac:spMkLst>
        </pc:spChg>
        <pc:spChg chg="add mod">
          <ac:chgData name="Cosmin Gabriel" userId="bff279e3d77aea87" providerId="LiveId" clId="{0B11C0C8-9495-4D87-8BC0-025F203BC281}" dt="2026-02-15T16:31:33.405" v="3478" actId="1076"/>
          <ac:spMkLst>
            <pc:docMk/>
            <pc:sldMk cId="3420096109" sldId="262"/>
            <ac:spMk id="10" creationId="{880E117D-6AB8-42F7-EB42-7022AAA11C38}"/>
          </ac:spMkLst>
        </pc:spChg>
        <pc:picChg chg="add mod">
          <ac:chgData name="Cosmin Gabriel" userId="bff279e3d77aea87" providerId="LiveId" clId="{0B11C0C8-9495-4D87-8BC0-025F203BC281}" dt="2026-02-15T16:33:03.802" v="3495" actId="14100"/>
          <ac:picMkLst>
            <pc:docMk/>
            <pc:sldMk cId="3420096109" sldId="262"/>
            <ac:picMk id="9" creationId="{60AC07B5-6205-3D2A-A287-D8C04FFD98CB}"/>
          </ac:picMkLst>
        </pc:picChg>
      </pc:sldChg>
      <pc:sldChg chg="del">
        <pc:chgData name="Cosmin Gabriel" userId="bff279e3d77aea87" providerId="LiveId" clId="{0B11C0C8-9495-4D87-8BC0-025F203BC281}" dt="2026-02-15T14:44:24.277" v="313" actId="2696"/>
        <pc:sldMkLst>
          <pc:docMk/>
          <pc:sldMk cId="829427083" sldId="263"/>
        </pc:sldMkLst>
      </pc:sldChg>
      <pc:sldChg chg="del">
        <pc:chgData name="Cosmin Gabriel" userId="bff279e3d77aea87" providerId="LiveId" clId="{0B11C0C8-9495-4D87-8BC0-025F203BC281}" dt="2026-02-15T14:43:54.128" v="312" actId="2696"/>
        <pc:sldMkLst>
          <pc:docMk/>
          <pc:sldMk cId="3766820239" sldId="264"/>
        </pc:sldMkLst>
      </pc:sldChg>
      <pc:sldChg chg="addSp delSp modSp mod modTransition setBg addAnim delAnim modAnim setClrOvrMap">
        <pc:chgData name="Cosmin Gabriel" userId="bff279e3d77aea87" providerId="LiveId" clId="{0B11C0C8-9495-4D87-8BC0-025F203BC281}" dt="2026-02-15T17:10:40.141" v="3945"/>
        <pc:sldMkLst>
          <pc:docMk/>
          <pc:sldMk cId="952615890" sldId="265"/>
        </pc:sldMkLst>
        <pc:spChg chg="mod">
          <ac:chgData name="Cosmin Gabriel" userId="bff279e3d77aea87" providerId="LiveId" clId="{0B11C0C8-9495-4D87-8BC0-025F203BC281}" dt="2026-02-15T16:35:13.384" v="3499" actId="26606"/>
          <ac:spMkLst>
            <pc:docMk/>
            <pc:sldMk cId="952615890" sldId="265"/>
            <ac:spMk id="2" creationId="{659FF727-263D-624F-D2FE-215E52BA8981}"/>
          </ac:spMkLst>
        </pc:spChg>
        <pc:spChg chg="mod">
          <ac:chgData name="Cosmin Gabriel" userId="bff279e3d77aea87" providerId="LiveId" clId="{0B11C0C8-9495-4D87-8BC0-025F203BC281}" dt="2026-02-15T16:35:13.384" v="3499" actId="26606"/>
          <ac:spMkLst>
            <pc:docMk/>
            <pc:sldMk cId="952615890" sldId="265"/>
            <ac:spMk id="3" creationId="{1AFB738D-FF1E-90B4-EE59-AB661255444F}"/>
          </ac:spMkLst>
        </pc:spChg>
        <pc:spChg chg="add del mod">
          <ac:chgData name="Cosmin Gabriel" userId="bff279e3d77aea87" providerId="LiveId" clId="{0B11C0C8-9495-4D87-8BC0-025F203BC281}" dt="2026-02-15T16:35:23.366" v="3502" actId="21"/>
          <ac:spMkLst>
            <pc:docMk/>
            <pc:sldMk cId="952615890" sldId="265"/>
            <ac:spMk id="6" creationId="{DC67D691-F4C6-CFFB-C5B0-04023729C091}"/>
          </ac:spMkLst>
        </pc:spChg>
        <pc:spChg chg="add del">
          <ac:chgData name="Cosmin Gabriel" userId="bff279e3d77aea87" providerId="LiveId" clId="{0B11C0C8-9495-4D87-8BC0-025F203BC281}" dt="2026-02-15T16:35:13.384" v="3499" actId="26606"/>
          <ac:spMkLst>
            <pc:docMk/>
            <pc:sldMk cId="952615890" sldId="265"/>
            <ac:spMk id="8" creationId="{BD4E11C7-7BD5-4045-AC27-3F529BEC73BA}"/>
          </ac:spMkLst>
        </pc:spChg>
        <pc:spChg chg="add">
          <ac:chgData name="Cosmin Gabriel" userId="bff279e3d77aea87" providerId="LiveId" clId="{0B11C0C8-9495-4D87-8BC0-025F203BC281}" dt="2026-02-15T16:35:13.384" v="3499" actId="26606"/>
          <ac:spMkLst>
            <pc:docMk/>
            <pc:sldMk cId="952615890" sldId="265"/>
            <ac:spMk id="15" creationId="{05325879-C4B2-475E-B853-DC8F21A63351}"/>
          </ac:spMkLst>
        </pc:spChg>
        <pc:spChg chg="add">
          <ac:chgData name="Cosmin Gabriel" userId="bff279e3d77aea87" providerId="LiveId" clId="{0B11C0C8-9495-4D87-8BC0-025F203BC281}" dt="2026-02-15T16:35:13.384" v="3499" actId="26606"/>
          <ac:spMkLst>
            <pc:docMk/>
            <pc:sldMk cId="952615890" sldId="265"/>
            <ac:spMk id="17" creationId="{012C085F-3B19-420D-902A-B55695F5036C}"/>
          </ac:spMkLst>
        </pc:spChg>
        <pc:picChg chg="add mod">
          <ac:chgData name="Cosmin Gabriel" userId="bff279e3d77aea87" providerId="LiveId" clId="{0B11C0C8-9495-4D87-8BC0-025F203BC281}" dt="2026-02-15T16:35:16.820" v="3501" actId="962"/>
          <ac:picMkLst>
            <pc:docMk/>
            <pc:sldMk cId="952615890" sldId="265"/>
            <ac:picMk id="5" creationId="{B8C274FE-5E97-EF31-2813-1A12F974AD4F}"/>
          </ac:picMkLst>
        </pc:picChg>
        <pc:cxnChg chg="add del">
          <ac:chgData name="Cosmin Gabriel" userId="bff279e3d77aea87" providerId="LiveId" clId="{0B11C0C8-9495-4D87-8BC0-025F203BC281}" dt="2026-02-15T16:35:13.384" v="3499" actId="26606"/>
          <ac:cxnSpMkLst>
            <pc:docMk/>
            <pc:sldMk cId="952615890" sldId="265"/>
            <ac:cxnSpMk id="10" creationId="{21FCCE20-1E4F-44FF-87B4-379D391A2D12}"/>
          </ac:cxnSpMkLst>
        </pc:cxnChg>
      </pc:sldChg>
      <pc:sldChg chg="modSp mod modTransition addAnim delAnim modAnim">
        <pc:chgData name="Cosmin Gabriel" userId="bff279e3d77aea87" providerId="LiveId" clId="{0B11C0C8-9495-4D87-8BC0-025F203BC281}" dt="2026-02-15T17:12:40.694" v="3952"/>
        <pc:sldMkLst>
          <pc:docMk/>
          <pc:sldMk cId="2850715439" sldId="266"/>
        </pc:sldMkLst>
        <pc:spChg chg="mod">
          <ac:chgData name="Cosmin Gabriel" userId="bff279e3d77aea87" providerId="LiveId" clId="{0B11C0C8-9495-4D87-8BC0-025F203BC281}" dt="2026-02-15T16:20:59.287" v="3368"/>
          <ac:spMkLst>
            <pc:docMk/>
            <pc:sldMk cId="2850715439" sldId="266"/>
            <ac:spMk id="2" creationId="{C49376DF-3BBB-AA02-CD1C-5A166FB217BC}"/>
          </ac:spMkLst>
        </pc:spChg>
        <pc:spChg chg="mod">
          <ac:chgData name="Cosmin Gabriel" userId="bff279e3d77aea87" providerId="LiveId" clId="{0B11C0C8-9495-4D87-8BC0-025F203BC281}" dt="2026-02-15T16:20:59.287" v="3368"/>
          <ac:spMkLst>
            <pc:docMk/>
            <pc:sldMk cId="2850715439" sldId="266"/>
            <ac:spMk id="3" creationId="{7A54946E-5B6E-0E7B-FDE7-7C9CA52F2154}"/>
          </ac:spMkLst>
        </pc:spChg>
      </pc:sldChg>
      <pc:sldChg chg="addSp modSp mod modTransition setBg addAnim delAnim modAnim">
        <pc:chgData name="Cosmin Gabriel" userId="bff279e3d77aea87" providerId="LiveId" clId="{0B11C0C8-9495-4D87-8BC0-025F203BC281}" dt="2026-02-15T17:10:49.682" v="3947"/>
        <pc:sldMkLst>
          <pc:docMk/>
          <pc:sldMk cId="2856224371" sldId="267"/>
        </pc:sldMkLst>
        <pc:spChg chg="mod">
          <ac:chgData name="Cosmin Gabriel" userId="bff279e3d77aea87" providerId="LiveId" clId="{0B11C0C8-9495-4D87-8BC0-025F203BC281}" dt="2026-02-15T16:22:29.907" v="3379" actId="26606"/>
          <ac:spMkLst>
            <pc:docMk/>
            <pc:sldMk cId="2856224371" sldId="267"/>
            <ac:spMk id="2" creationId="{C7448523-B951-62DA-0F46-727B2E607C21}"/>
          </ac:spMkLst>
        </pc:spChg>
        <pc:spChg chg="mod">
          <ac:chgData name="Cosmin Gabriel" userId="bff279e3d77aea87" providerId="LiveId" clId="{0B11C0C8-9495-4D87-8BC0-025F203BC281}" dt="2026-02-15T16:22:29.907" v="3379" actId="26606"/>
          <ac:spMkLst>
            <pc:docMk/>
            <pc:sldMk cId="2856224371" sldId="267"/>
            <ac:spMk id="3" creationId="{7939F854-B8C1-42DB-B3A3-7587895893F0}"/>
          </ac:spMkLst>
        </pc:spChg>
        <pc:spChg chg="add">
          <ac:chgData name="Cosmin Gabriel" userId="bff279e3d77aea87" providerId="LiveId" clId="{0B11C0C8-9495-4D87-8BC0-025F203BC281}" dt="2026-02-15T16:22:29.907" v="3379" actId="26606"/>
          <ac:spMkLst>
            <pc:docMk/>
            <pc:sldMk cId="2856224371" sldId="267"/>
            <ac:spMk id="8" creationId="{BD4E11C7-7BD5-4045-AC27-3F529BEC73BA}"/>
          </ac:spMkLst>
        </pc:spChg>
        <pc:cxnChg chg="add">
          <ac:chgData name="Cosmin Gabriel" userId="bff279e3d77aea87" providerId="LiveId" clId="{0B11C0C8-9495-4D87-8BC0-025F203BC281}" dt="2026-02-15T16:22:29.907" v="3379" actId="26606"/>
          <ac:cxnSpMkLst>
            <pc:docMk/>
            <pc:sldMk cId="2856224371" sldId="267"/>
            <ac:cxnSpMk id="10" creationId="{21FCCE20-1E4F-44FF-87B4-379D391A2D12}"/>
          </ac:cxnSpMkLst>
        </pc:cxnChg>
      </pc:sldChg>
      <pc:sldChg chg="addSp delSp modSp new mod ord modTransition setBg modClrScheme addAnim delAnim modAnim setClrOvrMap delDesignElem chgLayout">
        <pc:chgData name="Cosmin Gabriel" userId="bff279e3d77aea87" providerId="LiveId" clId="{0B11C0C8-9495-4D87-8BC0-025F203BC281}" dt="2026-02-15T17:15:57.994" v="3989" actId="20577"/>
        <pc:sldMkLst>
          <pc:docMk/>
          <pc:sldMk cId="2809042474" sldId="268"/>
        </pc:sldMkLst>
        <pc:spChg chg="mod ord">
          <ac:chgData name="Cosmin Gabriel" userId="bff279e3d77aea87" providerId="LiveId" clId="{0B11C0C8-9495-4D87-8BC0-025F203BC281}" dt="2026-02-15T17:15:57.994" v="3989" actId="20577"/>
          <ac:spMkLst>
            <pc:docMk/>
            <pc:sldMk cId="2809042474" sldId="268"/>
            <ac:spMk id="2" creationId="{ACBB2A5A-85FE-8E2D-3DC1-25C38E2C5502}"/>
          </ac:spMkLst>
        </pc:spChg>
        <pc:spChg chg="del">
          <ac:chgData name="Cosmin Gabriel" userId="bff279e3d77aea87" providerId="LiveId" clId="{0B11C0C8-9495-4D87-8BC0-025F203BC281}" dt="2026-02-15T14:37:13.543" v="97" actId="700"/>
          <ac:spMkLst>
            <pc:docMk/>
            <pc:sldMk cId="2809042474" sldId="268"/>
            <ac:spMk id="3" creationId="{9499502B-ED10-175B-7F68-A886FE127202}"/>
          </ac:spMkLst>
        </pc:spChg>
        <pc:spChg chg="del mod ord">
          <ac:chgData name="Cosmin Gabriel" userId="bff279e3d77aea87" providerId="LiveId" clId="{0B11C0C8-9495-4D87-8BC0-025F203BC281}" dt="2026-02-15T14:37:13.543" v="97" actId="700"/>
          <ac:spMkLst>
            <pc:docMk/>
            <pc:sldMk cId="2809042474" sldId="268"/>
            <ac:spMk id="4" creationId="{11D8BCCD-5647-8FFE-5890-E63FAC0D62D4}"/>
          </ac:spMkLst>
        </pc:spChg>
        <pc:spChg chg="del">
          <ac:chgData name="Cosmin Gabriel" userId="bff279e3d77aea87" providerId="LiveId" clId="{0B11C0C8-9495-4D87-8BC0-025F203BC281}" dt="2026-02-15T14:37:13.543" v="97" actId="700"/>
          <ac:spMkLst>
            <pc:docMk/>
            <pc:sldMk cId="2809042474" sldId="268"/>
            <ac:spMk id="5" creationId="{8DF7F901-EE85-B456-099D-707D441CD83C}"/>
          </ac:spMkLst>
        </pc:spChg>
        <pc:spChg chg="del">
          <ac:chgData name="Cosmin Gabriel" userId="bff279e3d77aea87" providerId="LiveId" clId="{0B11C0C8-9495-4D87-8BC0-025F203BC281}" dt="2026-02-15T14:37:13.543" v="97" actId="700"/>
          <ac:spMkLst>
            <pc:docMk/>
            <pc:sldMk cId="2809042474" sldId="268"/>
            <ac:spMk id="6" creationId="{18409EB9-B9D1-F07F-D70B-FD18E8B5D872}"/>
          </ac:spMkLst>
        </pc:spChg>
        <pc:spChg chg="add mod ord">
          <ac:chgData name="Cosmin Gabriel" userId="bff279e3d77aea87" providerId="LiveId" clId="{0B11C0C8-9495-4D87-8BC0-025F203BC281}" dt="2026-02-15T16:42:42.571" v="3708" actId="27107"/>
          <ac:spMkLst>
            <pc:docMk/>
            <pc:sldMk cId="2809042474" sldId="268"/>
            <ac:spMk id="7" creationId="{3BEEC8F5-E7E4-0D8A-1800-D3A4F5E1D77A}"/>
          </ac:spMkLst>
        </pc:spChg>
        <pc:spChg chg="add del">
          <ac:chgData name="Cosmin Gabriel" userId="bff279e3d77aea87" providerId="LiveId" clId="{0B11C0C8-9495-4D87-8BC0-025F203BC281}" dt="2026-02-15T16:27:37.194" v="3463" actId="26606"/>
          <ac:spMkLst>
            <pc:docMk/>
            <pc:sldMk cId="2809042474" sldId="268"/>
            <ac:spMk id="9" creationId="{E47A690B-DE55-4274-B33B-C91FD647EB63}"/>
          </ac:spMkLst>
        </pc:spChg>
        <pc:spChg chg="add del">
          <ac:chgData name="Cosmin Gabriel" userId="bff279e3d77aea87" providerId="LiveId" clId="{0B11C0C8-9495-4D87-8BC0-025F203BC281}" dt="2026-02-15T16:27:37.194" v="3463" actId="26606"/>
          <ac:spMkLst>
            <pc:docMk/>
            <pc:sldMk cId="2809042474" sldId="268"/>
            <ac:spMk id="10" creationId="{DC9CD390-6DB5-4AEA-8D13-BC6CEF344F9D}"/>
          </ac:spMkLst>
        </pc:spChg>
        <pc:spChg chg="add del">
          <ac:chgData name="Cosmin Gabriel" userId="bff279e3d77aea87" providerId="LiveId" clId="{0B11C0C8-9495-4D87-8BC0-025F203BC281}" dt="2026-02-15T16:27:37.194" v="3463" actId="26606"/>
          <ac:spMkLst>
            <pc:docMk/>
            <pc:sldMk cId="2809042474" sldId="268"/>
            <ac:spMk id="11" creationId="{11FA69C6-0A69-4994-9F32-C4497B8B4CBF}"/>
          </ac:spMkLst>
        </pc:spChg>
        <pc:spChg chg="add del">
          <ac:chgData name="Cosmin Gabriel" userId="bff279e3d77aea87" providerId="LiveId" clId="{0B11C0C8-9495-4D87-8BC0-025F203BC281}" dt="2026-02-15T16:16:22.166" v="3340" actId="26606"/>
          <ac:spMkLst>
            <pc:docMk/>
            <pc:sldMk cId="2809042474" sldId="268"/>
            <ac:spMk id="12" creationId="{09588DA8-065E-4F6F-8EFD-43104AB2E0CF}"/>
          </ac:spMkLst>
        </pc:spChg>
        <pc:spChg chg="add del">
          <ac:chgData name="Cosmin Gabriel" userId="bff279e3d77aea87" providerId="LiveId" clId="{0B11C0C8-9495-4D87-8BC0-025F203BC281}" dt="2026-02-15T16:16:22.166" v="3340" actId="26606"/>
          <ac:spMkLst>
            <pc:docMk/>
            <pc:sldMk cId="2809042474" sldId="268"/>
            <ac:spMk id="14" creationId="{C4285719-470E-454C-AF62-8323075F1F5B}"/>
          </ac:spMkLst>
        </pc:spChg>
        <pc:spChg chg="add del mod">
          <ac:chgData name="Cosmin Gabriel" userId="bff279e3d77aea87" providerId="LiveId" clId="{0B11C0C8-9495-4D87-8BC0-025F203BC281}" dt="2026-02-15T16:27:49.281" v="3464" actId="21"/>
          <ac:spMkLst>
            <pc:docMk/>
            <pc:sldMk cId="2809042474" sldId="268"/>
            <ac:spMk id="15" creationId="{DC76625C-D6AD-B1C3-9275-C6F8DEE58622}"/>
          </ac:spMkLst>
        </pc:spChg>
        <pc:spChg chg="add del">
          <ac:chgData name="Cosmin Gabriel" userId="bff279e3d77aea87" providerId="LiveId" clId="{0B11C0C8-9495-4D87-8BC0-025F203BC281}" dt="2026-02-15T16:16:22.166" v="3340" actId="26606"/>
          <ac:spMkLst>
            <pc:docMk/>
            <pc:sldMk cId="2809042474" sldId="268"/>
            <ac:spMk id="16" creationId="{CD9FE4EF-C4D8-49A0-B2FF-81D8DB7D8A24}"/>
          </ac:spMkLst>
        </pc:spChg>
        <pc:spChg chg="add">
          <ac:chgData name="Cosmin Gabriel" userId="bff279e3d77aea87" providerId="LiveId" clId="{0B11C0C8-9495-4D87-8BC0-025F203BC281}" dt="2026-02-15T16:27:37.194" v="3463" actId="26606"/>
          <ac:spMkLst>
            <pc:docMk/>
            <pc:sldMk cId="2809042474" sldId="268"/>
            <ac:spMk id="17" creationId="{6020E385-54F4-42F2-9A7E-7A8B8160EC60}"/>
          </ac:spMkLst>
        </pc:spChg>
        <pc:spChg chg="add del">
          <ac:chgData name="Cosmin Gabriel" userId="bff279e3d77aea87" providerId="LiveId" clId="{0B11C0C8-9495-4D87-8BC0-025F203BC281}" dt="2026-02-15T16:16:22.166" v="3340" actId="26606"/>
          <ac:spMkLst>
            <pc:docMk/>
            <pc:sldMk cId="2809042474" sldId="268"/>
            <ac:spMk id="18" creationId="{4300840D-0A0B-4512-BACA-B439D5B9C57C}"/>
          </ac:spMkLst>
        </pc:spChg>
        <pc:spChg chg="add">
          <ac:chgData name="Cosmin Gabriel" userId="bff279e3d77aea87" providerId="LiveId" clId="{0B11C0C8-9495-4D87-8BC0-025F203BC281}" dt="2026-02-15T16:27:37.194" v="3463" actId="26606"/>
          <ac:spMkLst>
            <pc:docMk/>
            <pc:sldMk cId="2809042474" sldId="268"/>
            <ac:spMk id="19" creationId="{B1B60728-8C3E-4908-96B8-23E96225950E}"/>
          </ac:spMkLst>
        </pc:spChg>
        <pc:spChg chg="add del">
          <ac:chgData name="Cosmin Gabriel" userId="bff279e3d77aea87" providerId="LiveId" clId="{0B11C0C8-9495-4D87-8BC0-025F203BC281}" dt="2026-02-15T16:16:22.166" v="3340" actId="26606"/>
          <ac:spMkLst>
            <pc:docMk/>
            <pc:sldMk cId="2809042474" sldId="268"/>
            <ac:spMk id="20" creationId="{D2B78728-A580-49A7-84F9-6EF6F583ADE0}"/>
          </ac:spMkLst>
        </pc:spChg>
        <pc:spChg chg="add del">
          <ac:chgData name="Cosmin Gabriel" userId="bff279e3d77aea87" providerId="LiveId" clId="{0B11C0C8-9495-4D87-8BC0-025F203BC281}" dt="2026-02-15T16:16:22.166" v="3340" actId="26606"/>
          <ac:spMkLst>
            <pc:docMk/>
            <pc:sldMk cId="2809042474" sldId="268"/>
            <ac:spMk id="22" creationId="{38FAA1A1-D861-433F-88FA-1E9D6FD31D11}"/>
          </ac:spMkLst>
        </pc:spChg>
        <pc:spChg chg="add del">
          <ac:chgData name="Cosmin Gabriel" userId="bff279e3d77aea87" providerId="LiveId" clId="{0B11C0C8-9495-4D87-8BC0-025F203BC281}" dt="2026-02-15T16:16:22.166" v="3340" actId="26606"/>
          <ac:spMkLst>
            <pc:docMk/>
            <pc:sldMk cId="2809042474" sldId="268"/>
            <ac:spMk id="24" creationId="{8D71EDA1-87BF-4D5D-AB79-F346FD19278A}"/>
          </ac:spMkLst>
        </pc:spChg>
        <pc:spChg chg="add del">
          <ac:chgData name="Cosmin Gabriel" userId="bff279e3d77aea87" providerId="LiveId" clId="{0B11C0C8-9495-4D87-8BC0-025F203BC281}" dt="2026-02-15T16:16:40.341" v="3343" actId="26606"/>
          <ac:spMkLst>
            <pc:docMk/>
            <pc:sldMk cId="2809042474" sldId="268"/>
            <ac:spMk id="26" creationId="{DEE2AD96-B495-4E06-9291-B71706F728CB}"/>
          </ac:spMkLst>
        </pc:spChg>
        <pc:spChg chg="add del">
          <ac:chgData name="Cosmin Gabriel" userId="bff279e3d77aea87" providerId="LiveId" clId="{0B11C0C8-9495-4D87-8BC0-025F203BC281}" dt="2026-02-15T16:16:40.341" v="3343" actId="26606"/>
          <ac:spMkLst>
            <pc:docMk/>
            <pc:sldMk cId="2809042474" sldId="268"/>
            <ac:spMk id="27" creationId="{53CF6D67-C5A8-4ADD-9E8E-1E38CA1D3166}"/>
          </ac:spMkLst>
        </pc:spChg>
        <pc:spChg chg="add del">
          <ac:chgData name="Cosmin Gabriel" userId="bff279e3d77aea87" providerId="LiveId" clId="{0B11C0C8-9495-4D87-8BC0-025F203BC281}" dt="2026-02-15T16:16:40.341" v="3343" actId="26606"/>
          <ac:spMkLst>
            <pc:docMk/>
            <pc:sldMk cId="2809042474" sldId="268"/>
            <ac:spMk id="28" creationId="{86909FA0-B515-4681-B7A8-FA281D133B94}"/>
          </ac:spMkLst>
        </pc:spChg>
        <pc:spChg chg="add">
          <ac:chgData name="Cosmin Gabriel" userId="bff279e3d77aea87" providerId="LiveId" clId="{0B11C0C8-9495-4D87-8BC0-025F203BC281}" dt="2026-02-15T16:16:22.173" v="3341" actId="26606"/>
          <ac:spMkLst>
            <pc:docMk/>
            <pc:sldMk cId="2809042474" sldId="268"/>
            <ac:spMk id="29" creationId="{21C9FE86-FCC3-4A31-AA1C-C882262B7FE7}"/>
          </ac:spMkLst>
        </pc:spChg>
        <pc:spChg chg="add del">
          <ac:chgData name="Cosmin Gabriel" userId="bff279e3d77aea87" providerId="LiveId" clId="{0B11C0C8-9495-4D87-8BC0-025F203BC281}" dt="2026-02-15T16:16:40.341" v="3343" actId="26606"/>
          <ac:spMkLst>
            <pc:docMk/>
            <pc:sldMk cId="2809042474" sldId="268"/>
            <ac:spMk id="30" creationId="{7D96243B-ECED-4B71-8E06-AE9A285EAD20}"/>
          </ac:spMkLst>
        </pc:spChg>
        <pc:spChg chg="add del">
          <ac:chgData name="Cosmin Gabriel" userId="bff279e3d77aea87" providerId="LiveId" clId="{0B11C0C8-9495-4D87-8BC0-025F203BC281}" dt="2026-02-15T16:16:40.341" v="3343" actId="26606"/>
          <ac:spMkLst>
            <pc:docMk/>
            <pc:sldMk cId="2809042474" sldId="268"/>
            <ac:spMk id="31" creationId="{A09989E4-EFDC-4A90-A633-E0525FB4139E}"/>
          </ac:spMkLst>
        </pc:spChg>
        <pc:spChg chg="del">
          <ac:chgData name="Cosmin Gabriel" userId="bff279e3d77aea87" providerId="LiveId" clId="{0B11C0C8-9495-4D87-8BC0-025F203BC281}" dt="2026-02-15T16:20:59.287" v="3368"/>
          <ac:spMkLst>
            <pc:docMk/>
            <pc:sldMk cId="2809042474" sldId="268"/>
            <ac:spMk id="36" creationId="{09588DA8-065E-4F6F-8EFD-43104AB2E0CF}"/>
          </ac:spMkLst>
        </pc:spChg>
        <pc:spChg chg="add del">
          <ac:chgData name="Cosmin Gabriel" userId="bff279e3d77aea87" providerId="LiveId" clId="{0B11C0C8-9495-4D87-8BC0-025F203BC281}" dt="2026-02-15T16:20:59.287" v="3368"/>
          <ac:spMkLst>
            <pc:docMk/>
            <pc:sldMk cId="2809042474" sldId="268"/>
            <ac:spMk id="38" creationId="{C4285719-470E-454C-AF62-8323075F1F5B}"/>
          </ac:spMkLst>
        </pc:spChg>
        <pc:spChg chg="del">
          <ac:chgData name="Cosmin Gabriel" userId="bff279e3d77aea87" providerId="LiveId" clId="{0B11C0C8-9495-4D87-8BC0-025F203BC281}" dt="2026-02-15T16:20:59.287" v="3368"/>
          <ac:spMkLst>
            <pc:docMk/>
            <pc:sldMk cId="2809042474" sldId="268"/>
            <ac:spMk id="40" creationId="{CD9FE4EF-C4D8-49A0-B2FF-81D8DB7D8A24}"/>
          </ac:spMkLst>
        </pc:spChg>
        <pc:spChg chg="add del">
          <ac:chgData name="Cosmin Gabriel" userId="bff279e3d77aea87" providerId="LiveId" clId="{0B11C0C8-9495-4D87-8BC0-025F203BC281}" dt="2026-02-15T16:20:59.287" v="3368"/>
          <ac:spMkLst>
            <pc:docMk/>
            <pc:sldMk cId="2809042474" sldId="268"/>
            <ac:spMk id="42" creationId="{4300840D-0A0B-4512-BACA-B439D5B9C57C}"/>
          </ac:spMkLst>
        </pc:spChg>
        <pc:spChg chg="add del">
          <ac:chgData name="Cosmin Gabriel" userId="bff279e3d77aea87" providerId="LiveId" clId="{0B11C0C8-9495-4D87-8BC0-025F203BC281}" dt="2026-02-15T16:20:59.287" v="3368"/>
          <ac:spMkLst>
            <pc:docMk/>
            <pc:sldMk cId="2809042474" sldId="268"/>
            <ac:spMk id="44" creationId="{D2B78728-A580-49A7-84F9-6EF6F583ADE0}"/>
          </ac:spMkLst>
        </pc:spChg>
        <pc:spChg chg="del">
          <ac:chgData name="Cosmin Gabriel" userId="bff279e3d77aea87" providerId="LiveId" clId="{0B11C0C8-9495-4D87-8BC0-025F203BC281}" dt="2026-02-15T16:20:59.287" v="3368"/>
          <ac:spMkLst>
            <pc:docMk/>
            <pc:sldMk cId="2809042474" sldId="268"/>
            <ac:spMk id="46" creationId="{38FAA1A1-D861-433F-88FA-1E9D6FD31D11}"/>
          </ac:spMkLst>
        </pc:spChg>
        <pc:spChg chg="del">
          <ac:chgData name="Cosmin Gabriel" userId="bff279e3d77aea87" providerId="LiveId" clId="{0B11C0C8-9495-4D87-8BC0-025F203BC281}" dt="2026-02-15T16:20:59.287" v="3368"/>
          <ac:spMkLst>
            <pc:docMk/>
            <pc:sldMk cId="2809042474" sldId="268"/>
            <ac:spMk id="48" creationId="{8D71EDA1-87BF-4D5D-AB79-F346FD19278A}"/>
          </ac:spMkLst>
        </pc:spChg>
        <pc:picChg chg="add mod">
          <ac:chgData name="Cosmin Gabriel" userId="bff279e3d77aea87" providerId="LiveId" clId="{0B11C0C8-9495-4D87-8BC0-025F203BC281}" dt="2026-02-15T16:27:37.194" v="3463" actId="26606"/>
          <ac:picMkLst>
            <pc:docMk/>
            <pc:sldMk cId="2809042474" sldId="268"/>
            <ac:picMk id="13" creationId="{02112501-8C8A-B7C4-B6C0-1E9C487150E5}"/>
          </ac:picMkLst>
        </pc:picChg>
      </pc:sldChg>
      <pc:sldChg chg="modSp new mod modTransition addAnim delAnim modAnim">
        <pc:chgData name="Cosmin Gabriel" userId="bff279e3d77aea87" providerId="LiveId" clId="{0B11C0C8-9495-4D87-8BC0-025F203BC281}" dt="2026-02-15T17:20:19.194" v="4059" actId="403"/>
        <pc:sldMkLst>
          <pc:docMk/>
          <pc:sldMk cId="3727750127" sldId="269"/>
        </pc:sldMkLst>
        <pc:spChg chg="mod">
          <ac:chgData name="Cosmin Gabriel" userId="bff279e3d77aea87" providerId="LiveId" clId="{0B11C0C8-9495-4D87-8BC0-025F203BC281}" dt="2026-02-15T16:20:59.287" v="3368"/>
          <ac:spMkLst>
            <pc:docMk/>
            <pc:sldMk cId="3727750127" sldId="269"/>
            <ac:spMk id="2" creationId="{A99EC011-D2E3-1C4A-C50E-7E32A5AB3682}"/>
          </ac:spMkLst>
        </pc:spChg>
        <pc:spChg chg="mod">
          <ac:chgData name="Cosmin Gabriel" userId="bff279e3d77aea87" providerId="LiveId" clId="{0B11C0C8-9495-4D87-8BC0-025F203BC281}" dt="2026-02-15T17:19:28.667" v="4049" actId="1076"/>
          <ac:spMkLst>
            <pc:docMk/>
            <pc:sldMk cId="3727750127" sldId="269"/>
            <ac:spMk id="3" creationId="{8896D9A3-5050-AD8A-D99A-50BEFDB8548A}"/>
          </ac:spMkLst>
        </pc:spChg>
        <pc:spChg chg="mod">
          <ac:chgData name="Cosmin Gabriel" userId="bff279e3d77aea87" providerId="LiveId" clId="{0B11C0C8-9495-4D87-8BC0-025F203BC281}" dt="2026-02-15T17:20:19.194" v="4059" actId="403"/>
          <ac:spMkLst>
            <pc:docMk/>
            <pc:sldMk cId="3727750127" sldId="269"/>
            <ac:spMk id="4" creationId="{C2DC7C82-BAE0-A567-C088-57012E602DAD}"/>
          </ac:spMkLst>
        </pc:spChg>
        <pc:spChg chg="mod">
          <ac:chgData name="Cosmin Gabriel" userId="bff279e3d77aea87" providerId="LiveId" clId="{0B11C0C8-9495-4D87-8BC0-025F203BC281}" dt="2026-02-15T17:19:45.035" v="4052" actId="1076"/>
          <ac:spMkLst>
            <pc:docMk/>
            <pc:sldMk cId="3727750127" sldId="269"/>
            <ac:spMk id="5" creationId="{998156EB-6FAD-A3BB-2024-1B8102DF4FE6}"/>
          </ac:spMkLst>
        </pc:spChg>
        <pc:spChg chg="mod">
          <ac:chgData name="Cosmin Gabriel" userId="bff279e3d77aea87" providerId="LiveId" clId="{0B11C0C8-9495-4D87-8BC0-025F203BC281}" dt="2026-02-15T17:20:15.640" v="4056" actId="403"/>
          <ac:spMkLst>
            <pc:docMk/>
            <pc:sldMk cId="3727750127" sldId="269"/>
            <ac:spMk id="6" creationId="{E5783C3D-24B5-5F14-4277-F23CF9538213}"/>
          </ac:spMkLst>
        </pc:spChg>
      </pc:sldChg>
      <pc:sldChg chg="addSp modSp add mod modAnim">
        <pc:chgData name="Cosmin Gabriel" userId="bff279e3d77aea87" providerId="LiveId" clId="{0B11C0C8-9495-4D87-8BC0-025F203BC281}" dt="2026-02-15T17:15:36.357" v="3987" actId="20577"/>
        <pc:sldMkLst>
          <pc:docMk/>
          <pc:sldMk cId="2181164377" sldId="270"/>
        </pc:sldMkLst>
        <pc:spChg chg="mod">
          <ac:chgData name="Cosmin Gabriel" userId="bff279e3d77aea87" providerId="LiveId" clId="{0B11C0C8-9495-4D87-8BC0-025F203BC281}" dt="2026-02-15T17:15:10.536" v="3980" actId="1076"/>
          <ac:spMkLst>
            <pc:docMk/>
            <pc:sldMk cId="2181164377" sldId="270"/>
            <ac:spMk id="2" creationId="{81CBA284-B4EC-90C0-88D3-22A6A1EEA8CA}"/>
          </ac:spMkLst>
        </pc:spChg>
        <pc:spChg chg="mod">
          <ac:chgData name="Cosmin Gabriel" userId="bff279e3d77aea87" providerId="LiveId" clId="{0B11C0C8-9495-4D87-8BC0-025F203BC281}" dt="2026-02-15T17:15:27.888" v="3985" actId="20577"/>
          <ac:spMkLst>
            <pc:docMk/>
            <pc:sldMk cId="2181164377" sldId="270"/>
            <ac:spMk id="3" creationId="{BF2C503A-B7BF-D239-F465-478416C83593}"/>
          </ac:spMkLst>
        </pc:spChg>
        <pc:spChg chg="add mod">
          <ac:chgData name="Cosmin Gabriel" userId="bff279e3d77aea87" providerId="LiveId" clId="{0B11C0C8-9495-4D87-8BC0-025F203BC281}" dt="2026-02-15T17:15:36.357" v="3987" actId="20577"/>
          <ac:spMkLst>
            <pc:docMk/>
            <pc:sldMk cId="2181164377" sldId="270"/>
            <ac:spMk id="4" creationId="{A11BF120-7171-250A-3560-7154448CE8D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AA3432-2A74-4B2F-8A8E-0C7F59FFBB8B}"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24C9857E-C6D4-4569-BBEC-0D3445A6E1EE}">
      <dgm:prSet/>
      <dgm:spPr/>
      <dgm:t>
        <a:bodyPr/>
        <a:lstStyle/>
        <a:p>
          <a:r>
            <a:rPr lang="en-GB"/>
            <a:t>Attachment. An emotional bond between child and caregivers.</a:t>
          </a:r>
          <a:endParaRPr lang="en-US"/>
        </a:p>
      </dgm:t>
    </dgm:pt>
    <dgm:pt modelId="{25049BC0-C3A6-4B3A-B2A2-D518F85DD95E}" type="parTrans" cxnId="{B7851853-9D05-489C-B722-2A670CD11543}">
      <dgm:prSet/>
      <dgm:spPr/>
      <dgm:t>
        <a:bodyPr/>
        <a:lstStyle/>
        <a:p>
          <a:endParaRPr lang="en-US"/>
        </a:p>
      </dgm:t>
    </dgm:pt>
    <dgm:pt modelId="{F22BADDC-7350-4175-970D-60DAE852AAA2}" type="sibTrans" cxnId="{B7851853-9D05-489C-B722-2A670CD11543}">
      <dgm:prSet/>
      <dgm:spPr/>
      <dgm:t>
        <a:bodyPr/>
        <a:lstStyle/>
        <a:p>
          <a:endParaRPr lang="en-US"/>
        </a:p>
      </dgm:t>
    </dgm:pt>
    <dgm:pt modelId="{7DFD94AB-8780-4E77-B331-44CD1729BF9B}">
      <dgm:prSet/>
      <dgm:spPr/>
      <dgm:t>
        <a:bodyPr/>
        <a:lstStyle/>
        <a:p>
          <a:r>
            <a:rPr lang="en-GB" dirty="0"/>
            <a:t>Secure attachment. Caregiver is responsive and consistent, child feels safe</a:t>
          </a:r>
          <a:endParaRPr lang="en-US" dirty="0"/>
        </a:p>
      </dgm:t>
    </dgm:pt>
    <dgm:pt modelId="{BC03338D-CD52-4E28-A7C6-25471A6559C0}" type="parTrans" cxnId="{F75599EA-1610-4B46-AEC2-F28227947BF9}">
      <dgm:prSet/>
      <dgm:spPr/>
      <dgm:t>
        <a:bodyPr/>
        <a:lstStyle/>
        <a:p>
          <a:endParaRPr lang="en-US"/>
        </a:p>
      </dgm:t>
    </dgm:pt>
    <dgm:pt modelId="{DE711522-6792-4E20-974F-E8AA46D4A9E1}" type="sibTrans" cxnId="{F75599EA-1610-4B46-AEC2-F28227947BF9}">
      <dgm:prSet/>
      <dgm:spPr/>
      <dgm:t>
        <a:bodyPr/>
        <a:lstStyle/>
        <a:p>
          <a:endParaRPr lang="en-US"/>
        </a:p>
      </dgm:t>
    </dgm:pt>
    <dgm:pt modelId="{45B49C09-7CB8-4024-BDAA-6C2B8FE799F1}">
      <dgm:prSet/>
      <dgm:spPr/>
      <dgm:t>
        <a:bodyPr/>
        <a:lstStyle/>
        <a:p>
          <a:r>
            <a:rPr lang="en-GB" dirty="0"/>
            <a:t>Insecure attachment. Caregiver is inconsistent, unavailable , or unresponsible. </a:t>
          </a:r>
          <a:endParaRPr lang="en-US" dirty="0"/>
        </a:p>
      </dgm:t>
    </dgm:pt>
    <dgm:pt modelId="{E00CA330-2519-4281-B89C-5E4A13739AE2}" type="parTrans" cxnId="{DCD542DB-6EE5-41E9-A73A-1F17D16C2124}">
      <dgm:prSet/>
      <dgm:spPr/>
      <dgm:t>
        <a:bodyPr/>
        <a:lstStyle/>
        <a:p>
          <a:endParaRPr lang="en-US"/>
        </a:p>
      </dgm:t>
    </dgm:pt>
    <dgm:pt modelId="{BC3E102A-0EA1-4529-B27F-EC34E68FCD69}" type="sibTrans" cxnId="{DCD542DB-6EE5-41E9-A73A-1F17D16C2124}">
      <dgm:prSet/>
      <dgm:spPr/>
      <dgm:t>
        <a:bodyPr/>
        <a:lstStyle/>
        <a:p>
          <a:endParaRPr lang="en-US"/>
        </a:p>
      </dgm:t>
    </dgm:pt>
    <dgm:pt modelId="{2B132A68-4DDE-48A3-B726-AADBC87729C4}">
      <dgm:prSet/>
      <dgm:spPr/>
      <dgm:t>
        <a:bodyPr/>
        <a:lstStyle/>
        <a:p>
          <a:r>
            <a:rPr lang="en-GB"/>
            <a:t>Internal working model. Beliefs about self and others  formed from early attachment.</a:t>
          </a:r>
          <a:endParaRPr lang="en-US"/>
        </a:p>
      </dgm:t>
    </dgm:pt>
    <dgm:pt modelId="{9B200CB0-C8A5-434F-A105-48CD4A6B6F31}" type="parTrans" cxnId="{C43C81C2-47FF-49D7-B337-106D7AEF2050}">
      <dgm:prSet/>
      <dgm:spPr/>
      <dgm:t>
        <a:bodyPr/>
        <a:lstStyle/>
        <a:p>
          <a:endParaRPr lang="en-US"/>
        </a:p>
      </dgm:t>
    </dgm:pt>
    <dgm:pt modelId="{6E4B24EA-B47F-4504-8643-C9E6E776BD9B}" type="sibTrans" cxnId="{C43C81C2-47FF-49D7-B337-106D7AEF2050}">
      <dgm:prSet/>
      <dgm:spPr/>
      <dgm:t>
        <a:bodyPr/>
        <a:lstStyle/>
        <a:p>
          <a:endParaRPr lang="en-US"/>
        </a:p>
      </dgm:t>
    </dgm:pt>
    <dgm:pt modelId="{003A1B23-40A4-4A00-A336-65E7C1F95634}">
      <dgm:prSet/>
      <dgm:spPr/>
      <dgm:t>
        <a:bodyPr/>
        <a:lstStyle/>
        <a:p>
          <a:r>
            <a:rPr lang="en-GB"/>
            <a:t>Separation and loss. Early loss increase risk of anxiety and depression. </a:t>
          </a:r>
          <a:endParaRPr lang="en-US"/>
        </a:p>
      </dgm:t>
    </dgm:pt>
    <dgm:pt modelId="{A5AAD04C-4D69-4A7C-B954-51364E1685FE}" type="parTrans" cxnId="{C0952478-A3A0-4EFC-BCB9-AC1BDA02C975}">
      <dgm:prSet/>
      <dgm:spPr/>
      <dgm:t>
        <a:bodyPr/>
        <a:lstStyle/>
        <a:p>
          <a:endParaRPr lang="en-US"/>
        </a:p>
      </dgm:t>
    </dgm:pt>
    <dgm:pt modelId="{CA4B50AD-3838-4CA1-80E6-2C3DDB014E71}" type="sibTrans" cxnId="{C0952478-A3A0-4EFC-BCB9-AC1BDA02C975}">
      <dgm:prSet/>
      <dgm:spPr/>
      <dgm:t>
        <a:bodyPr/>
        <a:lstStyle/>
        <a:p>
          <a:endParaRPr lang="en-US"/>
        </a:p>
      </dgm:t>
    </dgm:pt>
    <dgm:pt modelId="{5C702E7E-1094-47BA-8D1D-732DE9319B72}" type="pres">
      <dgm:prSet presAssocID="{F4AA3432-2A74-4B2F-8A8E-0C7F59FFBB8B}" presName="outerComposite" presStyleCnt="0">
        <dgm:presLayoutVars>
          <dgm:chMax val="5"/>
          <dgm:dir/>
          <dgm:resizeHandles val="exact"/>
        </dgm:presLayoutVars>
      </dgm:prSet>
      <dgm:spPr/>
    </dgm:pt>
    <dgm:pt modelId="{4D1B1967-2F0E-419C-A314-0F84DEDF70D1}" type="pres">
      <dgm:prSet presAssocID="{F4AA3432-2A74-4B2F-8A8E-0C7F59FFBB8B}" presName="dummyMaxCanvas" presStyleCnt="0">
        <dgm:presLayoutVars/>
      </dgm:prSet>
      <dgm:spPr/>
    </dgm:pt>
    <dgm:pt modelId="{BC58ED2C-3BD4-4BCD-BDD6-8B44AEC242D3}" type="pres">
      <dgm:prSet presAssocID="{F4AA3432-2A74-4B2F-8A8E-0C7F59FFBB8B}" presName="FiveNodes_1" presStyleLbl="node1" presStyleIdx="0" presStyleCnt="5">
        <dgm:presLayoutVars>
          <dgm:bulletEnabled val="1"/>
        </dgm:presLayoutVars>
      </dgm:prSet>
      <dgm:spPr/>
    </dgm:pt>
    <dgm:pt modelId="{46F95AB1-6724-4426-82E0-7CAB0FE8911E}" type="pres">
      <dgm:prSet presAssocID="{F4AA3432-2A74-4B2F-8A8E-0C7F59FFBB8B}" presName="FiveNodes_2" presStyleLbl="node1" presStyleIdx="1" presStyleCnt="5">
        <dgm:presLayoutVars>
          <dgm:bulletEnabled val="1"/>
        </dgm:presLayoutVars>
      </dgm:prSet>
      <dgm:spPr/>
    </dgm:pt>
    <dgm:pt modelId="{EAF072B2-33C1-4D24-AB02-EFC216A397BD}" type="pres">
      <dgm:prSet presAssocID="{F4AA3432-2A74-4B2F-8A8E-0C7F59FFBB8B}" presName="FiveNodes_3" presStyleLbl="node1" presStyleIdx="2" presStyleCnt="5">
        <dgm:presLayoutVars>
          <dgm:bulletEnabled val="1"/>
        </dgm:presLayoutVars>
      </dgm:prSet>
      <dgm:spPr/>
    </dgm:pt>
    <dgm:pt modelId="{7DD60EF2-982E-4BA1-A4EA-592D2B9ACCEA}" type="pres">
      <dgm:prSet presAssocID="{F4AA3432-2A74-4B2F-8A8E-0C7F59FFBB8B}" presName="FiveNodes_4" presStyleLbl="node1" presStyleIdx="3" presStyleCnt="5">
        <dgm:presLayoutVars>
          <dgm:bulletEnabled val="1"/>
        </dgm:presLayoutVars>
      </dgm:prSet>
      <dgm:spPr/>
    </dgm:pt>
    <dgm:pt modelId="{BD80C0B9-DA6D-4B5E-9571-8066559B8C30}" type="pres">
      <dgm:prSet presAssocID="{F4AA3432-2A74-4B2F-8A8E-0C7F59FFBB8B}" presName="FiveNodes_5" presStyleLbl="node1" presStyleIdx="4" presStyleCnt="5">
        <dgm:presLayoutVars>
          <dgm:bulletEnabled val="1"/>
        </dgm:presLayoutVars>
      </dgm:prSet>
      <dgm:spPr/>
    </dgm:pt>
    <dgm:pt modelId="{2C4394F0-E29A-4D61-840F-71E671BF0D84}" type="pres">
      <dgm:prSet presAssocID="{F4AA3432-2A74-4B2F-8A8E-0C7F59FFBB8B}" presName="FiveConn_1-2" presStyleLbl="fgAccFollowNode1" presStyleIdx="0" presStyleCnt="4">
        <dgm:presLayoutVars>
          <dgm:bulletEnabled val="1"/>
        </dgm:presLayoutVars>
      </dgm:prSet>
      <dgm:spPr/>
    </dgm:pt>
    <dgm:pt modelId="{29E5547B-D9BF-4C06-B3B0-12E3FF6BC60B}" type="pres">
      <dgm:prSet presAssocID="{F4AA3432-2A74-4B2F-8A8E-0C7F59FFBB8B}" presName="FiveConn_2-3" presStyleLbl="fgAccFollowNode1" presStyleIdx="1" presStyleCnt="4">
        <dgm:presLayoutVars>
          <dgm:bulletEnabled val="1"/>
        </dgm:presLayoutVars>
      </dgm:prSet>
      <dgm:spPr/>
    </dgm:pt>
    <dgm:pt modelId="{493444B3-6080-48FA-8897-B4E8F3612448}" type="pres">
      <dgm:prSet presAssocID="{F4AA3432-2A74-4B2F-8A8E-0C7F59FFBB8B}" presName="FiveConn_3-4" presStyleLbl="fgAccFollowNode1" presStyleIdx="2" presStyleCnt="4">
        <dgm:presLayoutVars>
          <dgm:bulletEnabled val="1"/>
        </dgm:presLayoutVars>
      </dgm:prSet>
      <dgm:spPr/>
    </dgm:pt>
    <dgm:pt modelId="{9D5693CE-D63D-4FD5-A0BE-86848CA69F30}" type="pres">
      <dgm:prSet presAssocID="{F4AA3432-2A74-4B2F-8A8E-0C7F59FFBB8B}" presName="FiveConn_4-5" presStyleLbl="fgAccFollowNode1" presStyleIdx="3" presStyleCnt="4">
        <dgm:presLayoutVars>
          <dgm:bulletEnabled val="1"/>
        </dgm:presLayoutVars>
      </dgm:prSet>
      <dgm:spPr/>
    </dgm:pt>
    <dgm:pt modelId="{367B5CE5-022F-4CFD-862F-B3C05923AF07}" type="pres">
      <dgm:prSet presAssocID="{F4AA3432-2A74-4B2F-8A8E-0C7F59FFBB8B}" presName="FiveNodes_1_text" presStyleLbl="node1" presStyleIdx="4" presStyleCnt="5">
        <dgm:presLayoutVars>
          <dgm:bulletEnabled val="1"/>
        </dgm:presLayoutVars>
      </dgm:prSet>
      <dgm:spPr/>
    </dgm:pt>
    <dgm:pt modelId="{DF140BE8-0B01-4209-B915-65938FAF70CF}" type="pres">
      <dgm:prSet presAssocID="{F4AA3432-2A74-4B2F-8A8E-0C7F59FFBB8B}" presName="FiveNodes_2_text" presStyleLbl="node1" presStyleIdx="4" presStyleCnt="5">
        <dgm:presLayoutVars>
          <dgm:bulletEnabled val="1"/>
        </dgm:presLayoutVars>
      </dgm:prSet>
      <dgm:spPr/>
    </dgm:pt>
    <dgm:pt modelId="{A8E0DBE9-598E-4EE0-91BF-898173725FB1}" type="pres">
      <dgm:prSet presAssocID="{F4AA3432-2A74-4B2F-8A8E-0C7F59FFBB8B}" presName="FiveNodes_3_text" presStyleLbl="node1" presStyleIdx="4" presStyleCnt="5">
        <dgm:presLayoutVars>
          <dgm:bulletEnabled val="1"/>
        </dgm:presLayoutVars>
      </dgm:prSet>
      <dgm:spPr/>
    </dgm:pt>
    <dgm:pt modelId="{D25FC375-8C96-4829-8E32-9D882A98AA7F}" type="pres">
      <dgm:prSet presAssocID="{F4AA3432-2A74-4B2F-8A8E-0C7F59FFBB8B}" presName="FiveNodes_4_text" presStyleLbl="node1" presStyleIdx="4" presStyleCnt="5">
        <dgm:presLayoutVars>
          <dgm:bulletEnabled val="1"/>
        </dgm:presLayoutVars>
      </dgm:prSet>
      <dgm:spPr/>
    </dgm:pt>
    <dgm:pt modelId="{3840CC0F-B93A-4308-8881-CD2CB982AA04}" type="pres">
      <dgm:prSet presAssocID="{F4AA3432-2A74-4B2F-8A8E-0C7F59FFBB8B}" presName="FiveNodes_5_text" presStyleLbl="node1" presStyleIdx="4" presStyleCnt="5">
        <dgm:presLayoutVars>
          <dgm:bulletEnabled val="1"/>
        </dgm:presLayoutVars>
      </dgm:prSet>
      <dgm:spPr/>
    </dgm:pt>
  </dgm:ptLst>
  <dgm:cxnLst>
    <dgm:cxn modelId="{A769E131-4584-426E-9E6F-B1920B1EC5E1}" type="presOf" srcId="{BC3E102A-0EA1-4529-B27F-EC34E68FCD69}" destId="{493444B3-6080-48FA-8897-B4E8F3612448}" srcOrd="0" destOrd="0" presId="urn:microsoft.com/office/officeart/2005/8/layout/vProcess5"/>
    <dgm:cxn modelId="{8B2BDD32-F115-4D58-9E3B-B435EECCB8CA}" type="presOf" srcId="{F4AA3432-2A74-4B2F-8A8E-0C7F59FFBB8B}" destId="{5C702E7E-1094-47BA-8D1D-732DE9319B72}" srcOrd="0" destOrd="0" presId="urn:microsoft.com/office/officeart/2005/8/layout/vProcess5"/>
    <dgm:cxn modelId="{263B2949-58D6-4590-AF02-5852E11941BB}" type="presOf" srcId="{2B132A68-4DDE-48A3-B726-AADBC87729C4}" destId="{D25FC375-8C96-4829-8E32-9D882A98AA7F}" srcOrd="1" destOrd="0" presId="urn:microsoft.com/office/officeart/2005/8/layout/vProcess5"/>
    <dgm:cxn modelId="{BC5B9A4A-EEF5-49F7-885D-4C94D535D52D}" type="presOf" srcId="{F22BADDC-7350-4175-970D-60DAE852AAA2}" destId="{2C4394F0-E29A-4D61-840F-71E671BF0D84}" srcOrd="0" destOrd="0" presId="urn:microsoft.com/office/officeart/2005/8/layout/vProcess5"/>
    <dgm:cxn modelId="{B7851853-9D05-489C-B722-2A670CD11543}" srcId="{F4AA3432-2A74-4B2F-8A8E-0C7F59FFBB8B}" destId="{24C9857E-C6D4-4569-BBEC-0D3445A6E1EE}" srcOrd="0" destOrd="0" parTransId="{25049BC0-C3A6-4B3A-B2A2-D518F85DD95E}" sibTransId="{F22BADDC-7350-4175-970D-60DAE852AAA2}"/>
    <dgm:cxn modelId="{E17D3D76-85D9-444B-80A9-50103E25EBD0}" type="presOf" srcId="{6E4B24EA-B47F-4504-8643-C9E6E776BD9B}" destId="{9D5693CE-D63D-4FD5-A0BE-86848CA69F30}" srcOrd="0" destOrd="0" presId="urn:microsoft.com/office/officeart/2005/8/layout/vProcess5"/>
    <dgm:cxn modelId="{C0952478-A3A0-4EFC-BCB9-AC1BDA02C975}" srcId="{F4AA3432-2A74-4B2F-8A8E-0C7F59FFBB8B}" destId="{003A1B23-40A4-4A00-A336-65E7C1F95634}" srcOrd="4" destOrd="0" parTransId="{A5AAD04C-4D69-4A7C-B954-51364E1685FE}" sibTransId="{CA4B50AD-3838-4CA1-80E6-2C3DDB014E71}"/>
    <dgm:cxn modelId="{A318CA7E-A54A-4CB1-8AA4-828BF6FD745B}" type="presOf" srcId="{DE711522-6792-4E20-974F-E8AA46D4A9E1}" destId="{29E5547B-D9BF-4C06-B3B0-12E3FF6BC60B}" srcOrd="0" destOrd="0" presId="urn:microsoft.com/office/officeart/2005/8/layout/vProcess5"/>
    <dgm:cxn modelId="{D403D299-0549-4C03-93BD-AFD37F919C0E}" type="presOf" srcId="{45B49C09-7CB8-4024-BDAA-6C2B8FE799F1}" destId="{EAF072B2-33C1-4D24-AB02-EFC216A397BD}" srcOrd="0" destOrd="0" presId="urn:microsoft.com/office/officeart/2005/8/layout/vProcess5"/>
    <dgm:cxn modelId="{A3BC06AE-5C73-420A-AB9E-4A2E88D327E4}" type="presOf" srcId="{003A1B23-40A4-4A00-A336-65E7C1F95634}" destId="{BD80C0B9-DA6D-4B5E-9571-8066559B8C30}" srcOrd="0" destOrd="0" presId="urn:microsoft.com/office/officeart/2005/8/layout/vProcess5"/>
    <dgm:cxn modelId="{86C517B4-2230-4001-82FF-E8A13DB5964D}" type="presOf" srcId="{24C9857E-C6D4-4569-BBEC-0D3445A6E1EE}" destId="{BC58ED2C-3BD4-4BCD-BDD6-8B44AEC242D3}" srcOrd="0" destOrd="0" presId="urn:microsoft.com/office/officeart/2005/8/layout/vProcess5"/>
    <dgm:cxn modelId="{B3F8E0B9-9089-417F-A52B-81DB4457FF46}" type="presOf" srcId="{7DFD94AB-8780-4E77-B331-44CD1729BF9B}" destId="{46F95AB1-6724-4426-82E0-7CAB0FE8911E}" srcOrd="0" destOrd="0" presId="urn:microsoft.com/office/officeart/2005/8/layout/vProcess5"/>
    <dgm:cxn modelId="{255904BF-411C-4038-8E48-ABCA2AD14664}" type="presOf" srcId="{24C9857E-C6D4-4569-BBEC-0D3445A6E1EE}" destId="{367B5CE5-022F-4CFD-862F-B3C05923AF07}" srcOrd="1" destOrd="0" presId="urn:microsoft.com/office/officeart/2005/8/layout/vProcess5"/>
    <dgm:cxn modelId="{C43C81C2-47FF-49D7-B337-106D7AEF2050}" srcId="{F4AA3432-2A74-4B2F-8A8E-0C7F59FFBB8B}" destId="{2B132A68-4DDE-48A3-B726-AADBC87729C4}" srcOrd="3" destOrd="0" parTransId="{9B200CB0-C8A5-434F-A105-48CD4A6B6F31}" sibTransId="{6E4B24EA-B47F-4504-8643-C9E6E776BD9B}"/>
    <dgm:cxn modelId="{DCD542DB-6EE5-41E9-A73A-1F17D16C2124}" srcId="{F4AA3432-2A74-4B2F-8A8E-0C7F59FFBB8B}" destId="{45B49C09-7CB8-4024-BDAA-6C2B8FE799F1}" srcOrd="2" destOrd="0" parTransId="{E00CA330-2519-4281-B89C-5E4A13739AE2}" sibTransId="{BC3E102A-0EA1-4529-B27F-EC34E68FCD69}"/>
    <dgm:cxn modelId="{F75599EA-1610-4B46-AEC2-F28227947BF9}" srcId="{F4AA3432-2A74-4B2F-8A8E-0C7F59FFBB8B}" destId="{7DFD94AB-8780-4E77-B331-44CD1729BF9B}" srcOrd="1" destOrd="0" parTransId="{BC03338D-CD52-4E28-A7C6-25471A6559C0}" sibTransId="{DE711522-6792-4E20-974F-E8AA46D4A9E1}"/>
    <dgm:cxn modelId="{A383B6F7-973D-4D4D-82E7-E8527EEEA333}" type="presOf" srcId="{45B49C09-7CB8-4024-BDAA-6C2B8FE799F1}" destId="{A8E0DBE9-598E-4EE0-91BF-898173725FB1}" srcOrd="1" destOrd="0" presId="urn:microsoft.com/office/officeart/2005/8/layout/vProcess5"/>
    <dgm:cxn modelId="{1FD9B2FC-C19F-4D1A-B4E7-578C6257B34E}" type="presOf" srcId="{2B132A68-4DDE-48A3-B726-AADBC87729C4}" destId="{7DD60EF2-982E-4BA1-A4EA-592D2B9ACCEA}" srcOrd="0" destOrd="0" presId="urn:microsoft.com/office/officeart/2005/8/layout/vProcess5"/>
    <dgm:cxn modelId="{EBC823FD-31C5-4E0B-B6DD-A3DB23EDF925}" type="presOf" srcId="{7DFD94AB-8780-4E77-B331-44CD1729BF9B}" destId="{DF140BE8-0B01-4209-B915-65938FAF70CF}" srcOrd="1" destOrd="0" presId="urn:microsoft.com/office/officeart/2005/8/layout/vProcess5"/>
    <dgm:cxn modelId="{79B6C0FD-E412-4784-A13E-4F726A88981F}" type="presOf" srcId="{003A1B23-40A4-4A00-A336-65E7C1F95634}" destId="{3840CC0F-B93A-4308-8881-CD2CB982AA04}" srcOrd="1" destOrd="0" presId="urn:microsoft.com/office/officeart/2005/8/layout/vProcess5"/>
    <dgm:cxn modelId="{2AE44951-0CFD-4BD7-86D1-DA944295C9B0}" type="presParOf" srcId="{5C702E7E-1094-47BA-8D1D-732DE9319B72}" destId="{4D1B1967-2F0E-419C-A314-0F84DEDF70D1}" srcOrd="0" destOrd="0" presId="urn:microsoft.com/office/officeart/2005/8/layout/vProcess5"/>
    <dgm:cxn modelId="{AC21A036-CB39-47B3-ABFE-77BEAC5D058A}" type="presParOf" srcId="{5C702E7E-1094-47BA-8D1D-732DE9319B72}" destId="{BC58ED2C-3BD4-4BCD-BDD6-8B44AEC242D3}" srcOrd="1" destOrd="0" presId="urn:microsoft.com/office/officeart/2005/8/layout/vProcess5"/>
    <dgm:cxn modelId="{1BE44451-BBC8-4BD7-A282-0620F2F5601E}" type="presParOf" srcId="{5C702E7E-1094-47BA-8D1D-732DE9319B72}" destId="{46F95AB1-6724-4426-82E0-7CAB0FE8911E}" srcOrd="2" destOrd="0" presId="urn:microsoft.com/office/officeart/2005/8/layout/vProcess5"/>
    <dgm:cxn modelId="{7868F077-B8E4-4E67-951B-076AF2C773AE}" type="presParOf" srcId="{5C702E7E-1094-47BA-8D1D-732DE9319B72}" destId="{EAF072B2-33C1-4D24-AB02-EFC216A397BD}" srcOrd="3" destOrd="0" presId="urn:microsoft.com/office/officeart/2005/8/layout/vProcess5"/>
    <dgm:cxn modelId="{965D0467-99CC-4ABC-AB48-C7C028B6A4E9}" type="presParOf" srcId="{5C702E7E-1094-47BA-8D1D-732DE9319B72}" destId="{7DD60EF2-982E-4BA1-A4EA-592D2B9ACCEA}" srcOrd="4" destOrd="0" presId="urn:microsoft.com/office/officeart/2005/8/layout/vProcess5"/>
    <dgm:cxn modelId="{757E4250-2A58-4EBF-8E42-ADF29BEE4167}" type="presParOf" srcId="{5C702E7E-1094-47BA-8D1D-732DE9319B72}" destId="{BD80C0B9-DA6D-4B5E-9571-8066559B8C30}" srcOrd="5" destOrd="0" presId="urn:microsoft.com/office/officeart/2005/8/layout/vProcess5"/>
    <dgm:cxn modelId="{6EDB138B-BBAF-4047-9393-AA6E28A16D66}" type="presParOf" srcId="{5C702E7E-1094-47BA-8D1D-732DE9319B72}" destId="{2C4394F0-E29A-4D61-840F-71E671BF0D84}" srcOrd="6" destOrd="0" presId="urn:microsoft.com/office/officeart/2005/8/layout/vProcess5"/>
    <dgm:cxn modelId="{A541F45F-3700-4ABA-9CBC-C1B8170DE649}" type="presParOf" srcId="{5C702E7E-1094-47BA-8D1D-732DE9319B72}" destId="{29E5547B-D9BF-4C06-B3B0-12E3FF6BC60B}" srcOrd="7" destOrd="0" presId="urn:microsoft.com/office/officeart/2005/8/layout/vProcess5"/>
    <dgm:cxn modelId="{EAA913FA-075F-4270-BFAC-ECCCC8B3DA66}" type="presParOf" srcId="{5C702E7E-1094-47BA-8D1D-732DE9319B72}" destId="{493444B3-6080-48FA-8897-B4E8F3612448}" srcOrd="8" destOrd="0" presId="urn:microsoft.com/office/officeart/2005/8/layout/vProcess5"/>
    <dgm:cxn modelId="{56789CB6-9A88-4BED-B71D-0A413403E2B8}" type="presParOf" srcId="{5C702E7E-1094-47BA-8D1D-732DE9319B72}" destId="{9D5693CE-D63D-4FD5-A0BE-86848CA69F30}" srcOrd="9" destOrd="0" presId="urn:microsoft.com/office/officeart/2005/8/layout/vProcess5"/>
    <dgm:cxn modelId="{1404DD34-6DD5-4942-83AF-B0830D5ECB54}" type="presParOf" srcId="{5C702E7E-1094-47BA-8D1D-732DE9319B72}" destId="{367B5CE5-022F-4CFD-862F-B3C05923AF07}" srcOrd="10" destOrd="0" presId="urn:microsoft.com/office/officeart/2005/8/layout/vProcess5"/>
    <dgm:cxn modelId="{D7DD40BA-A219-4D37-9EB1-7F43E3E5F578}" type="presParOf" srcId="{5C702E7E-1094-47BA-8D1D-732DE9319B72}" destId="{DF140BE8-0B01-4209-B915-65938FAF70CF}" srcOrd="11" destOrd="0" presId="urn:microsoft.com/office/officeart/2005/8/layout/vProcess5"/>
    <dgm:cxn modelId="{616D7949-C9D0-42F7-B36A-65D76AB899F9}" type="presParOf" srcId="{5C702E7E-1094-47BA-8D1D-732DE9319B72}" destId="{A8E0DBE9-598E-4EE0-91BF-898173725FB1}" srcOrd="12" destOrd="0" presId="urn:microsoft.com/office/officeart/2005/8/layout/vProcess5"/>
    <dgm:cxn modelId="{AE64DB62-A494-42A0-9E61-E8F57F71B980}" type="presParOf" srcId="{5C702E7E-1094-47BA-8D1D-732DE9319B72}" destId="{D25FC375-8C96-4829-8E32-9D882A98AA7F}" srcOrd="13" destOrd="0" presId="urn:microsoft.com/office/officeart/2005/8/layout/vProcess5"/>
    <dgm:cxn modelId="{238720D5-590C-4E64-AF7F-8C5A08458417}" type="presParOf" srcId="{5C702E7E-1094-47BA-8D1D-732DE9319B72}" destId="{3840CC0F-B93A-4308-8881-CD2CB982AA04}"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58ED2C-3BD4-4BCD-BDD6-8B44AEC242D3}">
      <dsp:nvSpPr>
        <dsp:cNvPr id="0" name=""/>
        <dsp:cNvSpPr/>
      </dsp:nvSpPr>
      <dsp:spPr>
        <a:xfrm>
          <a:off x="0" y="0"/>
          <a:ext cx="3868817" cy="6632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Attachment. An emotional bond between child and caregivers.</a:t>
          </a:r>
          <a:endParaRPr lang="en-US" sz="1300" kern="1200"/>
        </a:p>
      </dsp:txBody>
      <dsp:txXfrm>
        <a:off x="19425" y="19425"/>
        <a:ext cx="3075547" cy="624375"/>
      </dsp:txXfrm>
    </dsp:sp>
    <dsp:sp modelId="{46F95AB1-6724-4426-82E0-7CAB0FE8911E}">
      <dsp:nvSpPr>
        <dsp:cNvPr id="0" name=""/>
        <dsp:cNvSpPr/>
      </dsp:nvSpPr>
      <dsp:spPr>
        <a:xfrm>
          <a:off x="288905" y="755340"/>
          <a:ext cx="3868817" cy="6632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Secure attachment. Caregiver is responsive and consistent, child feels safe</a:t>
          </a:r>
          <a:endParaRPr lang="en-US" sz="1300" kern="1200" dirty="0"/>
        </a:p>
      </dsp:txBody>
      <dsp:txXfrm>
        <a:off x="308330" y="774765"/>
        <a:ext cx="3109965" cy="624375"/>
      </dsp:txXfrm>
    </dsp:sp>
    <dsp:sp modelId="{EAF072B2-33C1-4D24-AB02-EFC216A397BD}">
      <dsp:nvSpPr>
        <dsp:cNvPr id="0" name=""/>
        <dsp:cNvSpPr/>
      </dsp:nvSpPr>
      <dsp:spPr>
        <a:xfrm>
          <a:off x="577810" y="1510681"/>
          <a:ext cx="3868817" cy="6632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Insecure attachment. Caregiver is inconsistent, unavailable , or unresponsible. </a:t>
          </a:r>
          <a:endParaRPr lang="en-US" sz="1300" kern="1200" dirty="0"/>
        </a:p>
      </dsp:txBody>
      <dsp:txXfrm>
        <a:off x="597235" y="1530106"/>
        <a:ext cx="3109965" cy="624375"/>
      </dsp:txXfrm>
    </dsp:sp>
    <dsp:sp modelId="{7DD60EF2-982E-4BA1-A4EA-592D2B9ACCEA}">
      <dsp:nvSpPr>
        <dsp:cNvPr id="0" name=""/>
        <dsp:cNvSpPr/>
      </dsp:nvSpPr>
      <dsp:spPr>
        <a:xfrm>
          <a:off x="866715" y="2266021"/>
          <a:ext cx="3868817" cy="6632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Internal working model. Beliefs about self and others  formed from early attachment.</a:t>
          </a:r>
          <a:endParaRPr lang="en-US" sz="1300" kern="1200"/>
        </a:p>
      </dsp:txBody>
      <dsp:txXfrm>
        <a:off x="886140" y="2285446"/>
        <a:ext cx="3109965" cy="624375"/>
      </dsp:txXfrm>
    </dsp:sp>
    <dsp:sp modelId="{BD80C0B9-DA6D-4B5E-9571-8066559B8C30}">
      <dsp:nvSpPr>
        <dsp:cNvPr id="0" name=""/>
        <dsp:cNvSpPr/>
      </dsp:nvSpPr>
      <dsp:spPr>
        <a:xfrm>
          <a:off x="1155620" y="3021362"/>
          <a:ext cx="3868817" cy="6632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Separation and loss. Early loss increase risk of anxiety and depression. </a:t>
          </a:r>
          <a:endParaRPr lang="en-US" sz="1300" kern="1200"/>
        </a:p>
      </dsp:txBody>
      <dsp:txXfrm>
        <a:off x="1175045" y="3040787"/>
        <a:ext cx="3109965" cy="624375"/>
      </dsp:txXfrm>
    </dsp:sp>
    <dsp:sp modelId="{2C4394F0-E29A-4D61-840F-71E671BF0D84}">
      <dsp:nvSpPr>
        <dsp:cNvPr id="0" name=""/>
        <dsp:cNvSpPr/>
      </dsp:nvSpPr>
      <dsp:spPr>
        <a:xfrm>
          <a:off x="3437720" y="484523"/>
          <a:ext cx="431096" cy="43109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3534717" y="484523"/>
        <a:ext cx="237102" cy="324400"/>
      </dsp:txXfrm>
    </dsp:sp>
    <dsp:sp modelId="{29E5547B-D9BF-4C06-B3B0-12E3FF6BC60B}">
      <dsp:nvSpPr>
        <dsp:cNvPr id="0" name=""/>
        <dsp:cNvSpPr/>
      </dsp:nvSpPr>
      <dsp:spPr>
        <a:xfrm>
          <a:off x="3726625" y="1239863"/>
          <a:ext cx="431096" cy="43109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3823622" y="1239863"/>
        <a:ext cx="237102" cy="324400"/>
      </dsp:txXfrm>
    </dsp:sp>
    <dsp:sp modelId="{493444B3-6080-48FA-8897-B4E8F3612448}">
      <dsp:nvSpPr>
        <dsp:cNvPr id="0" name=""/>
        <dsp:cNvSpPr/>
      </dsp:nvSpPr>
      <dsp:spPr>
        <a:xfrm>
          <a:off x="4015530" y="1984150"/>
          <a:ext cx="431096" cy="43109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112527" y="1984150"/>
        <a:ext cx="237102" cy="324400"/>
      </dsp:txXfrm>
    </dsp:sp>
    <dsp:sp modelId="{9D5693CE-D63D-4FD5-A0BE-86848CA69F30}">
      <dsp:nvSpPr>
        <dsp:cNvPr id="0" name=""/>
        <dsp:cNvSpPr/>
      </dsp:nvSpPr>
      <dsp:spPr>
        <a:xfrm>
          <a:off x="4304436" y="2746860"/>
          <a:ext cx="431096" cy="43109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401433" y="2746860"/>
        <a:ext cx="237102" cy="32440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58BA35-2708-4075-A4AB-8383262BB391}"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46E777-70AE-4CCA-B37C-1CEFBDAEA610}" type="slidenum">
              <a:rPr lang="en-GB" smtClean="0"/>
              <a:t>‹#›</a:t>
            </a:fld>
            <a:endParaRPr lang="en-GB"/>
          </a:p>
        </p:txBody>
      </p:sp>
    </p:spTree>
    <p:extLst>
      <p:ext uri="{BB962C8B-B14F-4D97-AF65-F5344CB8AC3E}">
        <p14:creationId xmlns:p14="http://schemas.microsoft.com/office/powerpoint/2010/main" val="26934346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D46E777-70AE-4CCA-B37C-1CEFBDAEA610}" type="slidenum">
              <a:rPr lang="en-GB" smtClean="0"/>
              <a:t>1</a:t>
            </a:fld>
            <a:endParaRPr lang="en-GB"/>
          </a:p>
        </p:txBody>
      </p:sp>
    </p:spTree>
    <p:extLst>
      <p:ext uri="{BB962C8B-B14F-4D97-AF65-F5344CB8AC3E}">
        <p14:creationId xmlns:p14="http://schemas.microsoft.com/office/powerpoint/2010/main" val="28644057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D46E777-70AE-4CCA-B37C-1CEFBDAEA610}" type="slidenum">
              <a:rPr lang="en-GB" smtClean="0"/>
              <a:t>6</a:t>
            </a:fld>
            <a:endParaRPr lang="en-GB"/>
          </a:p>
        </p:txBody>
      </p:sp>
    </p:spTree>
    <p:extLst>
      <p:ext uri="{BB962C8B-B14F-4D97-AF65-F5344CB8AC3E}">
        <p14:creationId xmlns:p14="http://schemas.microsoft.com/office/powerpoint/2010/main" val="19903912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GB"/>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p>
            <a:fld id="{D7B20720-87B0-49E6-8C37-F0B1E44196F4}" type="datetimeFigureOut">
              <a:rPr lang="en-GB" smtClean="0"/>
              <a:t>15/02/2026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EDFB9FD-507A-4462-9B28-7A1EA00BEB2D}" type="slidenum">
              <a:rPr lang="en-GB" smtClean="0"/>
              <a:t>‹#›</a:t>
            </a:fld>
            <a:endParaRPr lang="en-GB"/>
          </a:p>
        </p:txBody>
      </p:sp>
    </p:spTree>
    <p:extLst>
      <p:ext uri="{BB962C8B-B14F-4D97-AF65-F5344CB8AC3E}">
        <p14:creationId xmlns:p14="http://schemas.microsoft.com/office/powerpoint/2010/main" val="35563480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7B20720-87B0-49E6-8C37-F0B1E44196F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DFB9FD-507A-4462-9B28-7A1EA00BEB2D}" type="slidenum">
              <a:rPr lang="en-GB" smtClean="0"/>
              <a:t>‹#›</a:t>
            </a:fld>
            <a:endParaRPr lang="en-GB"/>
          </a:p>
        </p:txBody>
      </p:sp>
    </p:spTree>
    <p:extLst>
      <p:ext uri="{BB962C8B-B14F-4D97-AF65-F5344CB8AC3E}">
        <p14:creationId xmlns:p14="http://schemas.microsoft.com/office/powerpoint/2010/main" val="1726566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GB"/>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7B20720-87B0-49E6-8C37-F0B1E44196F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DFB9FD-507A-4462-9B28-7A1EA00BEB2D}" type="slidenum">
              <a:rPr lang="en-GB" smtClean="0"/>
              <a:t>‹#›</a:t>
            </a:fld>
            <a:endParaRPr lang="en-GB"/>
          </a:p>
        </p:txBody>
      </p:sp>
    </p:spTree>
    <p:extLst>
      <p:ext uri="{BB962C8B-B14F-4D97-AF65-F5344CB8AC3E}">
        <p14:creationId xmlns:p14="http://schemas.microsoft.com/office/powerpoint/2010/main" val="5832612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7B20720-87B0-49E6-8C37-F0B1E44196F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DFB9FD-507A-4462-9B28-7A1EA00BEB2D}" type="slidenum">
              <a:rPr lang="en-GB" smtClean="0"/>
              <a:t>‹#›</a:t>
            </a:fld>
            <a:endParaRPr lang="en-GB"/>
          </a:p>
        </p:txBody>
      </p:sp>
    </p:spTree>
    <p:extLst>
      <p:ext uri="{BB962C8B-B14F-4D97-AF65-F5344CB8AC3E}">
        <p14:creationId xmlns:p14="http://schemas.microsoft.com/office/powerpoint/2010/main" val="20627390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GB"/>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7B20720-87B0-49E6-8C37-F0B1E44196F4}" type="datetimeFigureOut">
              <a:rPr lang="en-GB" smtClean="0"/>
              <a:t>15/02/2026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EDFB9FD-507A-4462-9B28-7A1EA00BEB2D}" type="slidenum">
              <a:rPr lang="en-GB" smtClean="0"/>
              <a:t>‹#›</a:t>
            </a:fld>
            <a:endParaRPr lang="en-GB"/>
          </a:p>
        </p:txBody>
      </p:sp>
    </p:spTree>
    <p:extLst>
      <p:ext uri="{BB962C8B-B14F-4D97-AF65-F5344CB8AC3E}">
        <p14:creationId xmlns:p14="http://schemas.microsoft.com/office/powerpoint/2010/main" val="32474011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D7B20720-87B0-49E6-8C37-F0B1E44196F4}" type="datetimeFigureOut">
              <a:rPr lang="en-GB" smtClean="0"/>
              <a:t>15/02/2026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EDFB9FD-507A-4462-9B28-7A1EA00BEB2D}" type="slidenum">
              <a:rPr lang="en-GB" smtClean="0"/>
              <a:t>‹#›</a:t>
            </a:fld>
            <a:endParaRPr lang="en-GB"/>
          </a:p>
        </p:txBody>
      </p:sp>
    </p:spTree>
    <p:extLst>
      <p:ext uri="{BB962C8B-B14F-4D97-AF65-F5344CB8AC3E}">
        <p14:creationId xmlns:p14="http://schemas.microsoft.com/office/powerpoint/2010/main" val="12823346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B20720-87B0-49E6-8C37-F0B1E44196F4}" type="datetimeFigureOut">
              <a:rPr lang="en-GB" smtClean="0"/>
              <a:t>15/02/2026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EDFB9FD-507A-4462-9B28-7A1EA00BEB2D}" type="slidenum">
              <a:rPr lang="en-GB" smtClean="0"/>
              <a:t>‹#›</a:t>
            </a:fld>
            <a:endParaRPr lang="en-GB"/>
          </a:p>
        </p:txBody>
      </p:sp>
    </p:spTree>
    <p:extLst>
      <p:ext uri="{BB962C8B-B14F-4D97-AF65-F5344CB8AC3E}">
        <p14:creationId xmlns:p14="http://schemas.microsoft.com/office/powerpoint/2010/main" val="16899137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7B20720-87B0-49E6-8C37-F0B1E44196F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DFB9FD-507A-4462-9B28-7A1EA00BEB2D}" type="slidenum">
              <a:rPr lang="en-GB" smtClean="0"/>
              <a:t>‹#›</a:t>
            </a:fld>
            <a:endParaRPr lang="en-GB"/>
          </a:p>
        </p:txBody>
      </p:sp>
    </p:spTree>
    <p:extLst>
      <p:ext uri="{BB962C8B-B14F-4D97-AF65-F5344CB8AC3E}">
        <p14:creationId xmlns:p14="http://schemas.microsoft.com/office/powerpoint/2010/main" val="37237864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7B20720-87B0-49E6-8C37-F0B1E44196F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DFB9FD-507A-4462-9B28-7A1EA00BEB2D}" type="slidenum">
              <a:rPr lang="en-GB" smtClean="0"/>
              <a:t>‹#›</a:t>
            </a:fld>
            <a:endParaRPr lang="en-GB"/>
          </a:p>
        </p:txBody>
      </p:sp>
    </p:spTree>
    <p:extLst>
      <p:ext uri="{BB962C8B-B14F-4D97-AF65-F5344CB8AC3E}">
        <p14:creationId xmlns:p14="http://schemas.microsoft.com/office/powerpoint/2010/main" val="30373387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7B20720-87B0-49E6-8C37-F0B1E44196F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DFB9FD-507A-4462-9B28-7A1EA00BEB2D}" type="slidenum">
              <a:rPr lang="en-GB" smtClean="0"/>
              <a:t>‹#›</a:t>
            </a:fld>
            <a:endParaRPr lang="en-GB"/>
          </a:p>
        </p:txBody>
      </p:sp>
    </p:spTree>
    <p:extLst>
      <p:ext uri="{BB962C8B-B14F-4D97-AF65-F5344CB8AC3E}">
        <p14:creationId xmlns:p14="http://schemas.microsoft.com/office/powerpoint/2010/main" val="18250183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7B20720-87B0-49E6-8C37-F0B1E44196F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DFB9FD-507A-4462-9B28-7A1EA00BEB2D}" type="slidenum">
              <a:rPr lang="en-GB" smtClean="0"/>
              <a:t>‹#›</a:t>
            </a:fld>
            <a:endParaRPr lang="en-GB"/>
          </a:p>
        </p:txBody>
      </p:sp>
    </p:spTree>
    <p:extLst>
      <p:ext uri="{BB962C8B-B14F-4D97-AF65-F5344CB8AC3E}">
        <p14:creationId xmlns:p14="http://schemas.microsoft.com/office/powerpoint/2010/main" val="26347908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7B20720-87B0-49E6-8C37-F0B1E44196F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DFB9FD-507A-4462-9B28-7A1EA00BEB2D}" type="slidenum">
              <a:rPr lang="en-GB" smtClean="0"/>
              <a:t>‹#›</a:t>
            </a:fld>
            <a:endParaRPr lang="en-GB"/>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1341572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GB"/>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7B20720-87B0-49E6-8C37-F0B1E44196F4}"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DFB9FD-507A-4462-9B28-7A1EA00BEB2D}" type="slidenum">
              <a:rPr lang="en-GB" smtClean="0"/>
              <a:t>‹#›</a:t>
            </a:fld>
            <a:endParaRPr lang="en-GB"/>
          </a:p>
        </p:txBody>
      </p:sp>
    </p:spTree>
    <p:extLst>
      <p:ext uri="{BB962C8B-B14F-4D97-AF65-F5344CB8AC3E}">
        <p14:creationId xmlns:p14="http://schemas.microsoft.com/office/powerpoint/2010/main" val="11951363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GB"/>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GB"/>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GB"/>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D7B20720-87B0-49E6-8C37-F0B1E44196F4}" type="datetimeFigureOut">
              <a:rPr lang="en-GB" smtClean="0"/>
              <a:t>15/02/2026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EDFB9FD-507A-4462-9B28-7A1EA00BEB2D}" type="slidenum">
              <a:rPr lang="en-GB" smtClean="0"/>
              <a:t>‹#›</a:t>
            </a:fld>
            <a:endParaRPr lang="en-GB"/>
          </a:p>
        </p:txBody>
      </p:sp>
    </p:spTree>
    <p:extLst>
      <p:ext uri="{BB962C8B-B14F-4D97-AF65-F5344CB8AC3E}">
        <p14:creationId xmlns:p14="http://schemas.microsoft.com/office/powerpoint/2010/main" val="13810675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D7B20720-87B0-49E6-8C37-F0B1E44196F4}" type="datetimeFigureOut">
              <a:rPr lang="en-GB" smtClean="0"/>
              <a:t>15/02/2026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EDFB9FD-507A-4462-9B28-7A1EA00BEB2D}" type="slidenum">
              <a:rPr lang="en-GB" smtClean="0"/>
              <a:t>‹#›</a:t>
            </a:fld>
            <a:endParaRPr lang="en-GB"/>
          </a:p>
        </p:txBody>
      </p:sp>
    </p:spTree>
    <p:extLst>
      <p:ext uri="{BB962C8B-B14F-4D97-AF65-F5344CB8AC3E}">
        <p14:creationId xmlns:p14="http://schemas.microsoft.com/office/powerpoint/2010/main" val="15578179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7B20720-87B0-49E6-8C37-F0B1E44196F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DFB9FD-507A-4462-9B28-7A1EA00BEB2D}" type="slidenum">
              <a:rPr lang="en-GB" smtClean="0"/>
              <a:t>‹#›</a:t>
            </a:fld>
            <a:endParaRPr lang="en-GB"/>
          </a:p>
        </p:txBody>
      </p:sp>
    </p:spTree>
    <p:extLst>
      <p:ext uri="{BB962C8B-B14F-4D97-AF65-F5344CB8AC3E}">
        <p14:creationId xmlns:p14="http://schemas.microsoft.com/office/powerpoint/2010/main" val="15840897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7B20720-87B0-49E6-8C37-F0B1E44196F4}"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DFB9FD-507A-4462-9B28-7A1EA00BEB2D}" type="slidenum">
              <a:rPr lang="en-GB" smtClean="0"/>
              <a:t>‹#›</a:t>
            </a:fld>
            <a:endParaRPr lang="en-GB"/>
          </a:p>
        </p:txBody>
      </p:sp>
    </p:spTree>
    <p:extLst>
      <p:ext uri="{BB962C8B-B14F-4D97-AF65-F5344CB8AC3E}">
        <p14:creationId xmlns:p14="http://schemas.microsoft.com/office/powerpoint/2010/main" val="34463955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D7B20720-87B0-49E6-8C37-F0B1E44196F4}" type="datetimeFigureOut">
              <a:rPr lang="en-GB" smtClean="0"/>
              <a:t>15/02/2026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8EDFB9FD-507A-4462-9B28-7A1EA00BEB2D}" type="slidenum">
              <a:rPr lang="en-GB" smtClean="0"/>
              <a:t>‹#›</a:t>
            </a:fld>
            <a:endParaRPr lang="en-GB"/>
          </a:p>
        </p:txBody>
      </p:sp>
    </p:spTree>
    <p:extLst>
      <p:ext uri="{BB962C8B-B14F-4D97-AF65-F5344CB8AC3E}">
        <p14:creationId xmlns:p14="http://schemas.microsoft.com/office/powerpoint/2010/main" val="278328514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hyperlink" Target="https://creativecommons.org/licenses/by-nd/3.0/" TargetMode="External"/><Relationship Id="rId4" Type="http://schemas.openxmlformats.org/officeDocument/2006/relationships/hyperlink" Target="https://www.calhealthreport.org/2021/07/06/analysis-care-for-children-with-disabilities-is-infrastructure-too-lets-invest-in-it/" TargetMode="Externa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pixabay.com/en/eye-tear-cry-sadness-pain-emotion-609987/"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pixabay.com/en/aircraft-book-chopper-flying-2025117/"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socialsci.libretexts.org/Bookshelves/Early_Childhood_Education/Book:_Parenting_and_Family_Diversity_Issues_(Lang)/02:_Parenting_Theory/02.13:_1960s:_Erikson" TargetMode="External"/><Relationship Id="rId4" Type="http://schemas.openxmlformats.org/officeDocument/2006/relationships/image" Target="../media/image5.jpg"/></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socialsci.libretexts.org/Under_Construction/Book:_Human_Relations/1:_What_is_Human_Relations%3F/1.2:_Personality_and_Attitude_Effects" TargetMode="External"/><Relationship Id="rId2" Type="http://schemas.openxmlformats.org/officeDocument/2006/relationships/image" Target="../media/image7.jpg"/><Relationship Id="rId1" Type="http://schemas.openxmlformats.org/officeDocument/2006/relationships/slideLayout" Target="../slideLayouts/slideLayout5.xml"/><Relationship Id="rId4" Type="http://schemas.openxmlformats.org/officeDocument/2006/relationships/hyperlink" Target="https://creativecommons.org/licenses/by-nc-sa/3.0/"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open.online.uga.edu/healthylifestyle/chapter/introduction/"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B2275DD-736C-472F-9D1B-3BA6016BFD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4B901878-35B1-1D60-A23F-03534D3A95B5}"/>
              </a:ext>
            </a:extLst>
          </p:cNvPr>
          <p:cNvSpPr>
            <a:spLocks noGrp="1"/>
          </p:cNvSpPr>
          <p:nvPr>
            <p:ph type="ctrTitle"/>
          </p:nvPr>
        </p:nvSpPr>
        <p:spPr>
          <a:xfrm>
            <a:off x="838200" y="365125"/>
            <a:ext cx="7958667" cy="1137104"/>
          </a:xfrm>
        </p:spPr>
        <p:txBody>
          <a:bodyPr vert="horz" lIns="91440" tIns="45720" rIns="91440" bIns="45720" rtlCol="0" anchor="b">
            <a:normAutofit/>
          </a:bodyPr>
          <a:lstStyle/>
          <a:p>
            <a:pPr algn="l"/>
            <a:r>
              <a:rPr lang="en-US" sz="3700" dirty="0">
                <a:solidFill>
                  <a:schemeClr val="tx1">
                    <a:lumMod val="95000"/>
                  </a:schemeClr>
                </a:solidFill>
              </a:rPr>
              <a:t>Community support plan for Jenny,  16 years old</a:t>
            </a:r>
            <a:br>
              <a:rPr lang="en-US" sz="3700" dirty="0">
                <a:solidFill>
                  <a:schemeClr val="tx1">
                    <a:lumMod val="95000"/>
                  </a:schemeClr>
                </a:solidFill>
              </a:rPr>
            </a:br>
            <a:endParaRPr lang="en-US" sz="3700" dirty="0">
              <a:solidFill>
                <a:schemeClr val="tx1">
                  <a:lumMod val="95000"/>
                </a:schemeClr>
              </a:solidFill>
            </a:endParaRPr>
          </a:p>
        </p:txBody>
      </p:sp>
      <p:sp>
        <p:nvSpPr>
          <p:cNvPr id="3" name="Subtitle 2">
            <a:extLst>
              <a:ext uri="{FF2B5EF4-FFF2-40B4-BE49-F238E27FC236}">
                <a16:creationId xmlns:a16="http://schemas.microsoft.com/office/drawing/2014/main" id="{0C5B7977-7BA7-0A29-68AC-508636E39C47}"/>
              </a:ext>
            </a:extLst>
          </p:cNvPr>
          <p:cNvSpPr>
            <a:spLocks noGrp="1"/>
          </p:cNvSpPr>
          <p:nvPr>
            <p:ph type="subTitle" idx="1"/>
          </p:nvPr>
        </p:nvSpPr>
        <p:spPr>
          <a:xfrm>
            <a:off x="838200" y="1825625"/>
            <a:ext cx="7958667" cy="4351338"/>
          </a:xfrm>
        </p:spPr>
        <p:txBody>
          <a:bodyPr vert="horz" lIns="91440" tIns="45720" rIns="91440" bIns="45720" rtlCol="0">
            <a:normAutofit/>
          </a:bodyPr>
          <a:lstStyle/>
          <a:p>
            <a:pPr indent="-228600" algn="l">
              <a:buFont typeface="Arial" panose="020B0604020202020204" pitchFamily="34" charset="0"/>
              <a:buChar char="•"/>
            </a:pPr>
            <a:r>
              <a:rPr lang="en-US" sz="2400" dirty="0">
                <a:solidFill>
                  <a:schemeClr val="tx1">
                    <a:lumMod val="95000"/>
                  </a:schemeClr>
                </a:solidFill>
                <a:latin typeface="+mn-lt"/>
              </a:rPr>
              <a:t>Name: Gabriel-Cosmin Ioana</a:t>
            </a:r>
          </a:p>
          <a:p>
            <a:pPr indent="-228600" algn="l">
              <a:buFont typeface="Arial" panose="020B0604020202020204" pitchFamily="34" charset="0"/>
              <a:buChar char="•"/>
            </a:pPr>
            <a:r>
              <a:rPr lang="en-US" sz="2400" dirty="0">
                <a:solidFill>
                  <a:schemeClr val="tx1">
                    <a:lumMod val="95000"/>
                  </a:schemeClr>
                </a:solidFill>
                <a:latin typeface="+mn-lt"/>
              </a:rPr>
              <a:t>Student number: 2428465</a:t>
            </a:r>
          </a:p>
          <a:p>
            <a:pPr indent="-228600" algn="l">
              <a:buFont typeface="Arial" panose="020B0604020202020204" pitchFamily="34" charset="0"/>
              <a:buChar char="•"/>
            </a:pPr>
            <a:r>
              <a:rPr lang="en-US" sz="2400" dirty="0">
                <a:solidFill>
                  <a:schemeClr val="tx1">
                    <a:lumMod val="95000"/>
                  </a:schemeClr>
                </a:solidFill>
                <a:latin typeface="+mn-lt"/>
              </a:rPr>
              <a:t>Module: Psychology in Health and Social Care</a:t>
            </a:r>
          </a:p>
          <a:p>
            <a:pPr indent="-228600" algn="l">
              <a:buFont typeface="Arial" panose="020B0604020202020204" pitchFamily="34" charset="0"/>
              <a:buChar char="•"/>
            </a:pPr>
            <a:r>
              <a:rPr lang="en-US" sz="2400" dirty="0">
                <a:solidFill>
                  <a:schemeClr val="tx1">
                    <a:lumMod val="95000"/>
                  </a:schemeClr>
                </a:solidFill>
                <a:latin typeface="+mn-lt"/>
              </a:rPr>
              <a:t>Module Code: LCHS4010</a:t>
            </a:r>
          </a:p>
          <a:p>
            <a:pPr indent="-228600" algn="l">
              <a:buFont typeface="Arial" panose="020B0604020202020204" pitchFamily="34" charset="0"/>
              <a:buChar char="•"/>
            </a:pPr>
            <a:r>
              <a:rPr lang="en-US" sz="2400" dirty="0">
                <a:solidFill>
                  <a:schemeClr val="tx1">
                    <a:lumMod val="95000"/>
                  </a:schemeClr>
                </a:solidFill>
                <a:latin typeface="+mn-lt"/>
              </a:rPr>
              <a:t>Lecturer name: Prabjot Sahota</a:t>
            </a:r>
          </a:p>
        </p:txBody>
      </p:sp>
    </p:spTree>
    <p:extLst>
      <p:ext uri="{BB962C8B-B14F-4D97-AF65-F5344CB8AC3E}">
        <p14:creationId xmlns:p14="http://schemas.microsoft.com/office/powerpoint/2010/main" val="93631844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grpId="0" nodeType="after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 calcmode="lin" valueType="num">
                                      <p:cBhvr additive="base">
                                        <p:cTn id="22"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24" fill="hold">
                            <p:stCondLst>
                              <p:cond delay="2000"/>
                            </p:stCondLst>
                            <p:childTnLst>
                              <p:par>
                                <p:cTn id="25" presetID="2" presetClass="entr" presetSubtype="4" fill="hold" grpId="0" nodeType="after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9" fill="hold">
                            <p:stCondLst>
                              <p:cond delay="2500"/>
                            </p:stCondLst>
                            <p:childTnLst>
                              <p:par>
                                <p:cTn id="30" presetID="2" presetClass="entr" presetSubtype="4" fill="hold" grpId="0" nodeType="after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 calcmode="lin" valueType="num">
                                      <p:cBhvr additive="base">
                                        <p:cTn id="32"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44" name="Picture 43" descr="A person in a wheelchair with a child in a wheelchair">
            <a:extLst>
              <a:ext uri="{FF2B5EF4-FFF2-40B4-BE49-F238E27FC236}">
                <a16:creationId xmlns:a16="http://schemas.microsoft.com/office/drawing/2014/main" id="{6F338D23-97CA-CF8E-94E1-4A647A7999C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6767" r="14122"/>
          <a:stretch>
            <a:fillRect/>
          </a:stretch>
        </p:blipFill>
        <p:spPr>
          <a:xfrm>
            <a:off x="6096000" y="10"/>
            <a:ext cx="6096000" cy="6857990"/>
          </a:xfrm>
          <a:prstGeom prst="rect">
            <a:avLst/>
          </a:prstGeom>
        </p:spPr>
      </p:pic>
      <p:sp useBgFill="1">
        <p:nvSpPr>
          <p:cNvPr id="47" name="Rectangle 46">
            <a:extLst>
              <a:ext uri="{FF2B5EF4-FFF2-40B4-BE49-F238E27FC236}">
                <a16:creationId xmlns:a16="http://schemas.microsoft.com/office/drawing/2014/main" id="{229B61F6-561C-44B1-809D-51A2F295F3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ln>
            <a:noFill/>
          </a:ln>
          <a:effectLst>
            <a:outerShdw blurRad="139700" dist="508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5F944C-73F1-1406-0FEB-34997476D768}"/>
              </a:ext>
            </a:extLst>
          </p:cNvPr>
          <p:cNvSpPr>
            <a:spLocks noGrp="1"/>
          </p:cNvSpPr>
          <p:nvPr>
            <p:ph type="title"/>
          </p:nvPr>
        </p:nvSpPr>
        <p:spPr>
          <a:xfrm>
            <a:off x="838201" y="365125"/>
            <a:ext cx="4854676" cy="1325563"/>
          </a:xfrm>
        </p:spPr>
        <p:txBody>
          <a:bodyPr>
            <a:normAutofit/>
          </a:bodyPr>
          <a:lstStyle/>
          <a:p>
            <a:r>
              <a:rPr lang="en-GB" dirty="0"/>
              <a:t>Introduction </a:t>
            </a:r>
          </a:p>
        </p:txBody>
      </p:sp>
      <p:sp>
        <p:nvSpPr>
          <p:cNvPr id="3" name="Content Placeholder 2">
            <a:extLst>
              <a:ext uri="{FF2B5EF4-FFF2-40B4-BE49-F238E27FC236}">
                <a16:creationId xmlns:a16="http://schemas.microsoft.com/office/drawing/2014/main" id="{5DEC9081-637A-F109-404E-A340F2FAD601}"/>
              </a:ext>
            </a:extLst>
          </p:cNvPr>
          <p:cNvSpPr>
            <a:spLocks noGrp="1"/>
          </p:cNvSpPr>
          <p:nvPr>
            <p:ph idx="1"/>
          </p:nvPr>
        </p:nvSpPr>
        <p:spPr>
          <a:xfrm>
            <a:off x="1120000" y="1825625"/>
            <a:ext cx="4572877" cy="4351338"/>
          </a:xfrm>
        </p:spPr>
        <p:txBody>
          <a:bodyPr>
            <a:normAutofit/>
          </a:bodyPr>
          <a:lstStyle/>
          <a:p>
            <a:pPr marL="0" indent="0">
              <a:buNone/>
            </a:pPr>
            <a:r>
              <a:rPr lang="en-GB" sz="2000" dirty="0"/>
              <a:t>      Jenny is a 16 years old girl who cared for her mother for the past 5 years since the early age of 11, when her dad passed away which was doing the care for his wife. Her mother has mobility issues and she has memory problems and low mood. She needs to do full care of her mom and all the house duties like cooking, cleaning, shopping and managing all the paperwork.</a:t>
            </a:r>
          </a:p>
          <a:p>
            <a:pPr marL="0" indent="0">
              <a:buNone/>
            </a:pPr>
            <a:r>
              <a:rPr lang="en-GB" sz="2000" dirty="0"/>
              <a:t>We will explore how this experience has shaped Jenny’s development and to propose a support plan based on one theory, Bowlby’s Attachment Theory.</a:t>
            </a:r>
          </a:p>
          <a:p>
            <a:pPr marL="0" indent="0">
              <a:buNone/>
            </a:pPr>
            <a:endParaRPr lang="en-GB" sz="2000" dirty="0"/>
          </a:p>
        </p:txBody>
      </p:sp>
      <p:sp>
        <p:nvSpPr>
          <p:cNvPr id="45" name="TextBox 44">
            <a:extLst>
              <a:ext uri="{FF2B5EF4-FFF2-40B4-BE49-F238E27FC236}">
                <a16:creationId xmlns:a16="http://schemas.microsoft.com/office/drawing/2014/main" id="{56EFC8FD-7CE5-2243-33CB-869C0E2DA798}"/>
              </a:ext>
            </a:extLst>
          </p:cNvPr>
          <p:cNvSpPr txBox="1"/>
          <p:nvPr/>
        </p:nvSpPr>
        <p:spPr>
          <a:xfrm>
            <a:off x="7389843" y="6785646"/>
            <a:ext cx="4653440" cy="230832"/>
          </a:xfrm>
          <a:prstGeom prst="rect">
            <a:avLst/>
          </a:prstGeom>
          <a:noFill/>
        </p:spPr>
        <p:txBody>
          <a:bodyPr wrap="square" rtlCol="0">
            <a:spAutoFit/>
          </a:bodyPr>
          <a:lstStyle/>
          <a:p>
            <a:pPr>
              <a:spcAft>
                <a:spcPts val="600"/>
              </a:spcAft>
            </a:pPr>
            <a:r>
              <a:rPr lang="en-GB" sz="900" dirty="0">
                <a:hlinkClick r:id="rId4" tooltip="https://www.calhealthreport.org/2021/07/06/analysis-care-for-children-with-disabilities-is-infrastructure-too-lets-invest-in-it/"/>
              </a:rPr>
              <a:t>This </a:t>
            </a:r>
            <a:r>
              <a:rPr lang="en-GB" sz="900" dirty="0" err="1">
                <a:hlinkClick r:id="rId4" tooltip="https://www.calhealthreport.org/2021/07/06/analysis-care-for-children-with-disabilities-is-infrastructure-too-lets-invest-in-it/"/>
              </a:rPr>
              <a:t>Photo</a:t>
            </a:r>
            <a:r>
              <a:rPr lang="en-GB" sz="900" dirty="0" err="1">
                <a:hlinkClick r:id="rId5" tooltip="https://creativecommons.org/licenses/by-nd/3.0/"/>
              </a:rPr>
              <a:t>Y</a:t>
            </a:r>
            <a:r>
              <a:rPr lang="en-GB" sz="900" dirty="0">
                <a:hlinkClick r:id="rId5" tooltip="https://creativecommons.org/licenses/by-nd/3.0/"/>
              </a:rPr>
              <a:t>-ND</a:t>
            </a:r>
            <a:endParaRPr lang="en-GB" sz="900"/>
          </a:p>
        </p:txBody>
      </p:sp>
    </p:spTree>
    <p:extLst>
      <p:ext uri="{BB962C8B-B14F-4D97-AF65-F5344CB8AC3E}">
        <p14:creationId xmlns:p14="http://schemas.microsoft.com/office/powerpoint/2010/main" val="256308703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10" presetClass="entr" presetSubtype="0" fill="hold" grpId="0" nodeType="after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par>
                          <p:cTn id="13" fill="hold">
                            <p:stCondLst>
                              <p:cond delay="1000"/>
                            </p:stCondLst>
                            <p:childTnLst>
                              <p:par>
                                <p:cTn id="14" presetID="10" presetClass="entr" presetSubtype="0" fill="hold" grpId="0" nodeType="after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44"/>
                                        </p:tgtEl>
                                        <p:attrNameLst>
                                          <p:attrName>style.visibility</p:attrName>
                                        </p:attrNameLst>
                                      </p:cBhvr>
                                      <p:to>
                                        <p:strVal val="visible"/>
                                      </p:to>
                                    </p:set>
                                    <p:anim calcmode="lin" valueType="num">
                                      <p:cBhvr additive="base">
                                        <p:cTn id="21" dur="500" fill="hold"/>
                                        <p:tgtEl>
                                          <p:spTgt spid="44"/>
                                        </p:tgtEl>
                                        <p:attrNameLst>
                                          <p:attrName>ppt_x</p:attrName>
                                        </p:attrNameLst>
                                      </p:cBhvr>
                                      <p:tavLst>
                                        <p:tav tm="0">
                                          <p:val>
                                            <p:strVal val="#ppt_x"/>
                                          </p:val>
                                        </p:tav>
                                        <p:tav tm="100000">
                                          <p:val>
                                            <p:strVal val="#ppt_x"/>
                                          </p:val>
                                        </p:tav>
                                      </p:tavLst>
                                    </p:anim>
                                    <p:anim calcmode="lin" valueType="num">
                                      <p:cBhvr additive="base">
                                        <p:cTn id="22" dur="500" fill="hold"/>
                                        <p:tgtEl>
                                          <p:spTgt spid="4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CAE38-5162-0B66-15BC-5CAB8E1AAA31}"/>
              </a:ext>
            </a:extLst>
          </p:cNvPr>
          <p:cNvSpPr>
            <a:spLocks noGrp="1"/>
          </p:cNvSpPr>
          <p:nvPr>
            <p:ph type="title"/>
          </p:nvPr>
        </p:nvSpPr>
        <p:spPr>
          <a:xfrm>
            <a:off x="491613" y="137318"/>
            <a:ext cx="10763762" cy="1062037"/>
          </a:xfrm>
        </p:spPr>
        <p:txBody>
          <a:bodyPr>
            <a:normAutofit fontScale="90000"/>
          </a:bodyPr>
          <a:lstStyle/>
          <a:p>
            <a:r>
              <a:rPr lang="en-GB" dirty="0"/>
              <a:t>Bowlby’s Attachment Theory. Key concept. </a:t>
            </a:r>
          </a:p>
        </p:txBody>
      </p:sp>
      <p:sp>
        <p:nvSpPr>
          <p:cNvPr id="3" name="Text Placeholder 2">
            <a:extLst>
              <a:ext uri="{FF2B5EF4-FFF2-40B4-BE49-F238E27FC236}">
                <a16:creationId xmlns:a16="http://schemas.microsoft.com/office/drawing/2014/main" id="{87825298-E76E-00FC-3773-7E47E125500F}"/>
              </a:ext>
            </a:extLst>
          </p:cNvPr>
          <p:cNvSpPr>
            <a:spLocks noGrp="1"/>
          </p:cNvSpPr>
          <p:nvPr>
            <p:ph type="body" idx="1"/>
          </p:nvPr>
        </p:nvSpPr>
        <p:spPr/>
        <p:txBody>
          <a:bodyPr/>
          <a:lstStyle/>
          <a:p>
            <a:r>
              <a:rPr lang="en-GB" dirty="0"/>
              <a:t>Key concepts:</a:t>
            </a:r>
          </a:p>
        </p:txBody>
      </p:sp>
      <p:graphicFrame>
        <p:nvGraphicFramePr>
          <p:cNvPr id="9" name="Content Placeholder 3">
            <a:extLst>
              <a:ext uri="{FF2B5EF4-FFF2-40B4-BE49-F238E27FC236}">
                <a16:creationId xmlns:a16="http://schemas.microsoft.com/office/drawing/2014/main" id="{E3C8E4CB-0201-CFB4-961A-C04C0F063447}"/>
              </a:ext>
            </a:extLst>
          </p:cNvPr>
          <p:cNvGraphicFramePr>
            <a:graphicFrameLocks noGrp="1"/>
          </p:cNvGraphicFramePr>
          <p:nvPr>
            <p:ph sz="half" idx="2"/>
          </p:nvPr>
        </p:nvGraphicFramePr>
        <p:xfrm>
          <a:off x="1120775" y="2505075"/>
          <a:ext cx="5024438" cy="3684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F1768F98-3415-1FF7-8EB3-4A35EB1E309F}"/>
              </a:ext>
            </a:extLst>
          </p:cNvPr>
          <p:cNvSpPr>
            <a:spLocks noGrp="1"/>
          </p:cNvSpPr>
          <p:nvPr>
            <p:ph type="body" sz="quarter" idx="3"/>
          </p:nvPr>
        </p:nvSpPr>
        <p:spPr/>
        <p:txBody>
          <a:bodyPr/>
          <a:lstStyle/>
          <a:p>
            <a:r>
              <a:rPr lang="en-GB" dirty="0"/>
              <a:t>Why this theory fits Jenny</a:t>
            </a:r>
          </a:p>
        </p:txBody>
      </p:sp>
      <p:sp>
        <p:nvSpPr>
          <p:cNvPr id="6" name="Content Placeholder 5">
            <a:extLst>
              <a:ext uri="{FF2B5EF4-FFF2-40B4-BE49-F238E27FC236}">
                <a16:creationId xmlns:a16="http://schemas.microsoft.com/office/drawing/2014/main" id="{9DEEBA15-769A-A2C9-843E-E3115B002E32}"/>
              </a:ext>
            </a:extLst>
          </p:cNvPr>
          <p:cNvSpPr>
            <a:spLocks noGrp="1"/>
          </p:cNvSpPr>
          <p:nvPr>
            <p:ph sz="quarter" idx="4"/>
          </p:nvPr>
        </p:nvSpPr>
        <p:spPr/>
        <p:txBody>
          <a:bodyPr>
            <a:normAutofit fontScale="77500" lnSpcReduction="20000"/>
          </a:bodyPr>
          <a:lstStyle/>
          <a:p>
            <a:r>
              <a:rPr lang="en-GB" dirty="0"/>
              <a:t>She experienced parental loss at age 11.</a:t>
            </a:r>
          </a:p>
          <a:p>
            <a:r>
              <a:rPr lang="en-GB" dirty="0"/>
              <a:t>She shifted from child to carer role.</a:t>
            </a:r>
          </a:p>
          <a:p>
            <a:r>
              <a:rPr lang="en-GB" dirty="0"/>
              <a:t>Her mother’s low mood and memory problems reduce emotional availability.</a:t>
            </a:r>
          </a:p>
          <a:p>
            <a:r>
              <a:rPr lang="en-GB" dirty="0"/>
              <a:t>At the early age, we learn trust from reliable parents, Jenny lacks this kind of support as she struggle to rely on her mother for comfort or guidance.</a:t>
            </a:r>
          </a:p>
          <a:p>
            <a:r>
              <a:rPr lang="en-GB" dirty="0"/>
              <a:t>Jenny doesn’t build a trust and emotional security, that makes her feel insecure. That brings risk of anxiety, low self worth and emotional withdrawal. </a:t>
            </a:r>
          </a:p>
          <a:p>
            <a:endParaRPr lang="en-GB" dirty="0"/>
          </a:p>
        </p:txBody>
      </p:sp>
      <p:sp>
        <p:nvSpPr>
          <p:cNvPr id="7" name="TextBox 6">
            <a:extLst>
              <a:ext uri="{FF2B5EF4-FFF2-40B4-BE49-F238E27FC236}">
                <a16:creationId xmlns:a16="http://schemas.microsoft.com/office/drawing/2014/main" id="{7AC4A0A5-CB7B-B713-021C-3FB11D8DC890}"/>
              </a:ext>
            </a:extLst>
          </p:cNvPr>
          <p:cNvSpPr txBox="1"/>
          <p:nvPr/>
        </p:nvSpPr>
        <p:spPr>
          <a:xfrm>
            <a:off x="906206" y="1357997"/>
            <a:ext cx="9212825" cy="646331"/>
          </a:xfrm>
          <a:prstGeom prst="rect">
            <a:avLst/>
          </a:prstGeom>
          <a:noFill/>
        </p:spPr>
        <p:txBody>
          <a:bodyPr wrap="square" rtlCol="0">
            <a:spAutoFit/>
          </a:bodyPr>
          <a:lstStyle/>
          <a:p>
            <a:r>
              <a:rPr lang="en-GB" dirty="0"/>
              <a:t>John Bowlby argued that children form emotional bonds with primary caregivers. These bonds shape future relationships and emotional regulation.</a:t>
            </a:r>
          </a:p>
        </p:txBody>
      </p:sp>
    </p:spTree>
    <p:extLst>
      <p:ext uri="{BB962C8B-B14F-4D97-AF65-F5344CB8AC3E}">
        <p14:creationId xmlns:p14="http://schemas.microsoft.com/office/powerpoint/2010/main" val="358785105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42" presetClass="entr" presetSubtype="0" fill="hold" grpId="0" nodeType="after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5" fill="hold">
                            <p:stCondLst>
                              <p:cond delay="1500"/>
                            </p:stCondLst>
                            <p:childTnLst>
                              <p:par>
                                <p:cTn id="16" presetID="10" presetClass="entr" presetSubtype="0" fill="hold" grpId="0" nodeType="after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fade">
                                      <p:cBhvr>
                                        <p:cTn id="18" dur="500"/>
                                        <p:tgtEl>
                                          <p:spTgt spid="9"/>
                                        </p:tgtEl>
                                      </p:cBhvr>
                                    </p:animEffect>
                                  </p:childTnLst>
                                </p:cTn>
                              </p:par>
                            </p:childTnLst>
                          </p:cTn>
                        </p:par>
                        <p:par>
                          <p:cTn id="19" fill="hold">
                            <p:stCondLst>
                              <p:cond delay="2000"/>
                            </p:stCondLst>
                            <p:childTnLst>
                              <p:par>
                                <p:cTn id="20" presetID="42" presetClass="entr" presetSubtype="0" fill="hold" grpId="0" nodeType="after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1000"/>
                                        <p:tgtEl>
                                          <p:spTgt spid="5">
                                            <p:txEl>
                                              <p:pRg st="0" end="0"/>
                                            </p:txEl>
                                          </p:spTgt>
                                        </p:tgtEl>
                                      </p:cBhvr>
                                    </p:animEffect>
                                    <p:anim calcmode="lin" valueType="num">
                                      <p:cBhvr>
                                        <p:cTn id="23"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24"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par>
                          <p:cTn id="25" fill="hold">
                            <p:stCondLst>
                              <p:cond delay="3000"/>
                            </p:stCondLst>
                            <p:childTnLst>
                              <p:par>
                                <p:cTn id="26" presetID="10" presetClass="entr" presetSubtype="0" fill="hold" grpId="0" nodeType="afterEffect">
                                  <p:stCondLst>
                                    <p:cond delay="0"/>
                                  </p:stCondLst>
                                  <p:childTnLst>
                                    <p:set>
                                      <p:cBhvr>
                                        <p:cTn id="27" dur="1" fill="hold">
                                          <p:stCondLst>
                                            <p:cond delay="0"/>
                                          </p:stCondLst>
                                        </p:cTn>
                                        <p:tgtEl>
                                          <p:spTgt spid="6">
                                            <p:txEl>
                                              <p:pRg st="0" end="0"/>
                                            </p:txEl>
                                          </p:spTgt>
                                        </p:tgtEl>
                                        <p:attrNameLst>
                                          <p:attrName>style.visibility</p:attrName>
                                        </p:attrNameLst>
                                      </p:cBhvr>
                                      <p:to>
                                        <p:strVal val="visible"/>
                                      </p:to>
                                    </p:set>
                                    <p:animEffect transition="in" filter="fade">
                                      <p:cBhvr>
                                        <p:cTn id="28" dur="500"/>
                                        <p:tgtEl>
                                          <p:spTgt spid="6">
                                            <p:txEl>
                                              <p:pRg st="0" end="0"/>
                                            </p:txEl>
                                          </p:spTgt>
                                        </p:tgtEl>
                                      </p:cBhvr>
                                    </p:animEffect>
                                  </p:childTnLst>
                                </p:cTn>
                              </p:par>
                            </p:childTnLst>
                          </p:cTn>
                        </p:par>
                        <p:par>
                          <p:cTn id="29" fill="hold">
                            <p:stCondLst>
                              <p:cond delay="3500"/>
                            </p:stCondLst>
                            <p:childTnLst>
                              <p:par>
                                <p:cTn id="30" presetID="10" presetClass="entr" presetSubtype="0" fill="hold" grpId="0" nodeType="afterEffect">
                                  <p:stCondLst>
                                    <p:cond delay="0"/>
                                  </p:stCondLst>
                                  <p:childTnLst>
                                    <p:set>
                                      <p:cBhvr>
                                        <p:cTn id="31" dur="1" fill="hold">
                                          <p:stCondLst>
                                            <p:cond delay="0"/>
                                          </p:stCondLst>
                                        </p:cTn>
                                        <p:tgtEl>
                                          <p:spTgt spid="6">
                                            <p:txEl>
                                              <p:pRg st="1" end="1"/>
                                            </p:txEl>
                                          </p:spTgt>
                                        </p:tgtEl>
                                        <p:attrNameLst>
                                          <p:attrName>style.visibility</p:attrName>
                                        </p:attrNameLst>
                                      </p:cBhvr>
                                      <p:to>
                                        <p:strVal val="visible"/>
                                      </p:to>
                                    </p:set>
                                    <p:animEffect transition="in" filter="fade">
                                      <p:cBhvr>
                                        <p:cTn id="32" dur="500"/>
                                        <p:tgtEl>
                                          <p:spTgt spid="6">
                                            <p:txEl>
                                              <p:pRg st="1" end="1"/>
                                            </p:txEl>
                                          </p:spTgt>
                                        </p:tgtEl>
                                      </p:cBhvr>
                                    </p:animEffect>
                                  </p:childTnLst>
                                </p:cTn>
                              </p:par>
                            </p:childTnLst>
                          </p:cTn>
                        </p:par>
                        <p:par>
                          <p:cTn id="33" fill="hold">
                            <p:stCondLst>
                              <p:cond delay="4000"/>
                            </p:stCondLst>
                            <p:childTnLst>
                              <p:par>
                                <p:cTn id="34" presetID="10" presetClass="entr" presetSubtype="0" fill="hold" grpId="0" nodeType="afterEffect">
                                  <p:stCondLst>
                                    <p:cond delay="0"/>
                                  </p:stCondLst>
                                  <p:childTnLst>
                                    <p:set>
                                      <p:cBhvr>
                                        <p:cTn id="35" dur="1" fill="hold">
                                          <p:stCondLst>
                                            <p:cond delay="0"/>
                                          </p:stCondLst>
                                        </p:cTn>
                                        <p:tgtEl>
                                          <p:spTgt spid="6">
                                            <p:txEl>
                                              <p:pRg st="2" end="2"/>
                                            </p:txEl>
                                          </p:spTgt>
                                        </p:tgtEl>
                                        <p:attrNameLst>
                                          <p:attrName>style.visibility</p:attrName>
                                        </p:attrNameLst>
                                      </p:cBhvr>
                                      <p:to>
                                        <p:strVal val="visible"/>
                                      </p:to>
                                    </p:set>
                                    <p:animEffect transition="in" filter="fade">
                                      <p:cBhvr>
                                        <p:cTn id="36" dur="500"/>
                                        <p:tgtEl>
                                          <p:spTgt spid="6">
                                            <p:txEl>
                                              <p:pRg st="2" end="2"/>
                                            </p:txEl>
                                          </p:spTgt>
                                        </p:tgtEl>
                                      </p:cBhvr>
                                    </p:animEffect>
                                  </p:childTnLst>
                                </p:cTn>
                              </p:par>
                            </p:childTnLst>
                          </p:cTn>
                        </p:par>
                        <p:par>
                          <p:cTn id="37" fill="hold">
                            <p:stCondLst>
                              <p:cond delay="4500"/>
                            </p:stCondLst>
                            <p:childTnLst>
                              <p:par>
                                <p:cTn id="38" presetID="10" presetClass="entr" presetSubtype="0" fill="hold" grpId="0" nodeType="afterEffect">
                                  <p:stCondLst>
                                    <p:cond delay="0"/>
                                  </p:stCondLst>
                                  <p:childTnLst>
                                    <p:set>
                                      <p:cBhvr>
                                        <p:cTn id="39" dur="1" fill="hold">
                                          <p:stCondLst>
                                            <p:cond delay="0"/>
                                          </p:stCondLst>
                                        </p:cTn>
                                        <p:tgtEl>
                                          <p:spTgt spid="6">
                                            <p:txEl>
                                              <p:pRg st="3" end="3"/>
                                            </p:txEl>
                                          </p:spTgt>
                                        </p:tgtEl>
                                        <p:attrNameLst>
                                          <p:attrName>style.visibility</p:attrName>
                                        </p:attrNameLst>
                                      </p:cBhvr>
                                      <p:to>
                                        <p:strVal val="visible"/>
                                      </p:to>
                                    </p:set>
                                    <p:animEffect transition="in" filter="fade">
                                      <p:cBhvr>
                                        <p:cTn id="40" dur="500"/>
                                        <p:tgtEl>
                                          <p:spTgt spid="6">
                                            <p:txEl>
                                              <p:pRg st="3" end="3"/>
                                            </p:txEl>
                                          </p:spTgt>
                                        </p:tgtEl>
                                      </p:cBhvr>
                                    </p:animEffect>
                                  </p:childTnLst>
                                </p:cTn>
                              </p:par>
                            </p:childTnLst>
                          </p:cTn>
                        </p:par>
                        <p:par>
                          <p:cTn id="41" fill="hold">
                            <p:stCondLst>
                              <p:cond delay="5000"/>
                            </p:stCondLst>
                            <p:childTnLst>
                              <p:par>
                                <p:cTn id="42" presetID="10" presetClass="entr" presetSubtype="0" fill="hold" grpId="0" nodeType="afterEffect">
                                  <p:stCondLst>
                                    <p:cond delay="0"/>
                                  </p:stCondLst>
                                  <p:childTnLst>
                                    <p:set>
                                      <p:cBhvr>
                                        <p:cTn id="43" dur="1" fill="hold">
                                          <p:stCondLst>
                                            <p:cond delay="0"/>
                                          </p:stCondLst>
                                        </p:cTn>
                                        <p:tgtEl>
                                          <p:spTgt spid="6">
                                            <p:txEl>
                                              <p:pRg st="4" end="4"/>
                                            </p:txEl>
                                          </p:spTgt>
                                        </p:tgtEl>
                                        <p:attrNameLst>
                                          <p:attrName>style.visibility</p:attrName>
                                        </p:attrNameLst>
                                      </p:cBhvr>
                                      <p:to>
                                        <p:strVal val="visible"/>
                                      </p:to>
                                    </p:set>
                                    <p:animEffect transition="in" filter="fade">
                                      <p:cBhvr>
                                        <p:cTn id="44"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9" grpId="0">
        <p:bldAsOne/>
      </p:bldGraphic>
      <p:bldP spid="5" grpId="0" build="p"/>
      <p:bldP spid="6" grpId="0" build="p"/>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B65AA217-8643-4EF0-A2C8-3FCEC63308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3400" y="0"/>
            <a:ext cx="40386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4EADE6E-5A4D-4199-8CEF-F0461F081E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153400" cy="6858000"/>
          </a:xfrm>
          <a:prstGeom prst="rect">
            <a:avLst/>
          </a:prstGeom>
          <a:blipFill>
            <a:blip r:embed="rId2"/>
            <a:stretch>
              <a:fillRect l="-1" r="-49533"/>
            </a:stretch>
          </a:blipFill>
          <a:ln>
            <a:noFill/>
          </a:ln>
          <a:effectLst>
            <a:outerShdw blurRad="139700" dist="508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4C2739-630E-8239-8D8F-A9997B56F893}"/>
              </a:ext>
            </a:extLst>
          </p:cNvPr>
          <p:cNvSpPr>
            <a:spLocks noGrp="1"/>
          </p:cNvSpPr>
          <p:nvPr>
            <p:ph type="title"/>
          </p:nvPr>
        </p:nvSpPr>
        <p:spPr>
          <a:xfrm>
            <a:off x="838200" y="365125"/>
            <a:ext cx="6662057" cy="1325563"/>
          </a:xfrm>
        </p:spPr>
        <p:txBody>
          <a:bodyPr>
            <a:normAutofit/>
          </a:bodyPr>
          <a:lstStyle/>
          <a:p>
            <a:r>
              <a:rPr lang="en-GB" dirty="0">
                <a:gradFill flip="none" rotWithShape="1">
                  <a:gsLst>
                    <a:gs pos="28000">
                      <a:srgbClr val="EDEDED"/>
                    </a:gs>
                    <a:gs pos="0">
                      <a:srgbClr val="BFBFBF"/>
                    </a:gs>
                    <a:gs pos="100000">
                      <a:srgbClr val="FFFFFF"/>
                    </a:gs>
                  </a:gsLst>
                  <a:lin ang="4800000" scaled="0"/>
                  <a:tileRect/>
                </a:gradFill>
              </a:rPr>
              <a:t>Current risks for Jenny</a:t>
            </a:r>
          </a:p>
        </p:txBody>
      </p:sp>
      <p:sp>
        <p:nvSpPr>
          <p:cNvPr id="3" name="Content Placeholder 2">
            <a:extLst>
              <a:ext uri="{FF2B5EF4-FFF2-40B4-BE49-F238E27FC236}">
                <a16:creationId xmlns:a16="http://schemas.microsoft.com/office/drawing/2014/main" id="{184DB8EB-8871-2E72-17A5-4D5FA7052929}"/>
              </a:ext>
            </a:extLst>
          </p:cNvPr>
          <p:cNvSpPr>
            <a:spLocks noGrp="1"/>
          </p:cNvSpPr>
          <p:nvPr>
            <p:ph idx="1"/>
          </p:nvPr>
        </p:nvSpPr>
        <p:spPr>
          <a:xfrm>
            <a:off x="838200" y="1825625"/>
            <a:ext cx="6466114" cy="4351338"/>
          </a:xfrm>
        </p:spPr>
        <p:txBody>
          <a:bodyPr>
            <a:normAutofit/>
          </a:bodyPr>
          <a:lstStyle/>
          <a:p>
            <a:r>
              <a:rPr lang="en-GB" sz="2000" dirty="0">
                <a:gradFill>
                  <a:gsLst>
                    <a:gs pos="34000">
                      <a:srgbClr val="EDEDED"/>
                    </a:gs>
                    <a:gs pos="0">
                      <a:srgbClr val="BFBFBF"/>
                    </a:gs>
                    <a:gs pos="100000">
                      <a:srgbClr val="FFFFFF"/>
                    </a:gs>
                  </a:gsLst>
                  <a:lin ang="4800000" scaled="0"/>
                </a:gradFill>
              </a:rPr>
              <a:t>Emotional burnout.</a:t>
            </a:r>
          </a:p>
          <a:p>
            <a:r>
              <a:rPr lang="en-GB" sz="2000" dirty="0">
                <a:gradFill>
                  <a:gsLst>
                    <a:gs pos="34000">
                      <a:srgbClr val="EDEDED"/>
                    </a:gs>
                    <a:gs pos="0">
                      <a:srgbClr val="BFBFBF"/>
                    </a:gs>
                    <a:gs pos="100000">
                      <a:srgbClr val="FFFFFF"/>
                    </a:gs>
                  </a:gsLst>
                  <a:lin ang="4800000" scaled="0"/>
                </a:gradFill>
              </a:rPr>
              <a:t>Social isolation.</a:t>
            </a:r>
          </a:p>
          <a:p>
            <a:r>
              <a:rPr lang="en-GB" sz="2000" dirty="0">
                <a:gradFill>
                  <a:gsLst>
                    <a:gs pos="34000">
                      <a:srgbClr val="EDEDED"/>
                    </a:gs>
                    <a:gs pos="0">
                      <a:srgbClr val="BFBFBF"/>
                    </a:gs>
                    <a:gs pos="100000">
                      <a:srgbClr val="FFFFFF"/>
                    </a:gs>
                  </a:gsLst>
                  <a:lin ang="4800000" scaled="0"/>
                </a:gradFill>
              </a:rPr>
              <a:t>Academic underachievement</a:t>
            </a:r>
          </a:p>
          <a:p>
            <a:r>
              <a:rPr lang="en-GB" sz="2000" dirty="0">
                <a:gradFill>
                  <a:gsLst>
                    <a:gs pos="34000">
                      <a:srgbClr val="EDEDED"/>
                    </a:gs>
                    <a:gs pos="0">
                      <a:srgbClr val="BFBFBF"/>
                    </a:gs>
                    <a:gs pos="100000">
                      <a:srgbClr val="FFFFFF"/>
                    </a:gs>
                  </a:gsLst>
                  <a:lin ang="4800000" scaled="0"/>
                </a:gradFill>
              </a:rPr>
              <a:t>Anxiety or low mood.</a:t>
            </a:r>
          </a:p>
          <a:p>
            <a:r>
              <a:rPr lang="en-GB" sz="2000" dirty="0">
                <a:gradFill>
                  <a:gsLst>
                    <a:gs pos="34000">
                      <a:srgbClr val="EDEDED"/>
                    </a:gs>
                    <a:gs pos="0">
                      <a:srgbClr val="BFBFBF"/>
                    </a:gs>
                    <a:gs pos="100000">
                      <a:srgbClr val="FFFFFF"/>
                    </a:gs>
                  </a:gsLst>
                  <a:lin ang="4800000" scaled="0"/>
                </a:gradFill>
              </a:rPr>
              <a:t>Delayed identity development.</a:t>
            </a:r>
          </a:p>
          <a:p>
            <a:pPr marL="0" indent="0">
              <a:buNone/>
            </a:pPr>
            <a:endParaRPr lang="en-GB" sz="2000" dirty="0">
              <a:gradFill>
                <a:gsLst>
                  <a:gs pos="34000">
                    <a:srgbClr val="EDEDED"/>
                  </a:gs>
                  <a:gs pos="0">
                    <a:srgbClr val="BFBFBF"/>
                  </a:gs>
                  <a:gs pos="100000">
                    <a:srgbClr val="FFFFFF"/>
                  </a:gs>
                </a:gsLst>
                <a:lin ang="4800000" scaled="0"/>
              </a:gradFill>
            </a:endParaRPr>
          </a:p>
          <a:p>
            <a:pPr marL="0" indent="0">
              <a:buNone/>
            </a:pPr>
            <a:r>
              <a:rPr lang="en-GB" sz="2000" dirty="0">
                <a:gradFill>
                  <a:gsLst>
                    <a:gs pos="34000">
                      <a:srgbClr val="EDEDED"/>
                    </a:gs>
                    <a:gs pos="0">
                      <a:srgbClr val="BFBFBF"/>
                    </a:gs>
                    <a:gs pos="100000">
                      <a:srgbClr val="FFFFFF"/>
                    </a:gs>
                  </a:gsLst>
                  <a:lin ang="4800000" scaled="0"/>
                </a:gradFill>
              </a:rPr>
              <a:t>Young carers in the UK:</a:t>
            </a:r>
          </a:p>
          <a:p>
            <a:r>
              <a:rPr lang="en-GB" sz="2000" dirty="0">
                <a:gradFill>
                  <a:gsLst>
                    <a:gs pos="34000">
                      <a:srgbClr val="EDEDED"/>
                    </a:gs>
                    <a:gs pos="0">
                      <a:srgbClr val="BFBFBF"/>
                    </a:gs>
                    <a:gs pos="100000">
                      <a:srgbClr val="FFFFFF"/>
                    </a:gs>
                  </a:gsLst>
                  <a:lin ang="4800000" scaled="0"/>
                </a:gradFill>
              </a:rPr>
              <a:t>Around 800,000 young carers under 18.</a:t>
            </a:r>
          </a:p>
          <a:p>
            <a:r>
              <a:rPr lang="en-GB" sz="2000" dirty="0">
                <a:gradFill>
                  <a:gsLst>
                    <a:gs pos="34000">
                      <a:srgbClr val="EDEDED"/>
                    </a:gs>
                    <a:gs pos="0">
                      <a:srgbClr val="BFBFBF"/>
                    </a:gs>
                    <a:gs pos="100000">
                      <a:srgbClr val="FFFFFF"/>
                    </a:gs>
                  </a:gsLst>
                  <a:lin ang="4800000" scaled="0"/>
                </a:gradFill>
              </a:rPr>
              <a:t>Young carers show lower GCSE attainment on average.</a:t>
            </a:r>
          </a:p>
          <a:p>
            <a:r>
              <a:rPr lang="en-GB" sz="2000" dirty="0">
                <a:gradFill>
                  <a:gsLst>
                    <a:gs pos="34000">
                      <a:srgbClr val="EDEDED"/>
                    </a:gs>
                    <a:gs pos="0">
                      <a:srgbClr val="BFBFBF"/>
                    </a:gs>
                    <a:gs pos="100000">
                      <a:srgbClr val="FFFFFF"/>
                    </a:gs>
                  </a:gsLst>
                  <a:lin ang="4800000" scaled="0"/>
                </a:gradFill>
              </a:rPr>
              <a:t>Higher rates of mental health problems reported.</a:t>
            </a:r>
          </a:p>
          <a:p>
            <a:endParaRPr lang="en-GB" sz="2000" dirty="0">
              <a:gradFill>
                <a:gsLst>
                  <a:gs pos="34000">
                    <a:srgbClr val="EDEDED"/>
                  </a:gs>
                  <a:gs pos="0">
                    <a:srgbClr val="BFBFBF"/>
                  </a:gs>
                  <a:gs pos="100000">
                    <a:srgbClr val="FFFFFF"/>
                  </a:gs>
                </a:gsLst>
                <a:lin ang="4800000" scaled="0"/>
              </a:gradFill>
            </a:endParaRPr>
          </a:p>
        </p:txBody>
      </p:sp>
      <p:pic>
        <p:nvPicPr>
          <p:cNvPr id="13" name="Picture 12" descr="A close up of a crying eye&#10;&#10;AI-generated content may be incorrect.">
            <a:extLst>
              <a:ext uri="{FF2B5EF4-FFF2-40B4-BE49-F238E27FC236}">
                <a16:creationId xmlns:a16="http://schemas.microsoft.com/office/drawing/2014/main" id="{52D0A4BB-7720-FF91-2A5D-FFB65581817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788526" y="2168775"/>
            <a:ext cx="2800500" cy="2520450"/>
          </a:xfrm>
          <a:prstGeom prst="rect">
            <a:avLst/>
          </a:prstGeom>
        </p:spPr>
      </p:pic>
    </p:spTree>
    <p:extLst>
      <p:ext uri="{BB962C8B-B14F-4D97-AF65-F5344CB8AC3E}">
        <p14:creationId xmlns:p14="http://schemas.microsoft.com/office/powerpoint/2010/main" val="4208106088"/>
      </p:ext>
    </p:extLst>
  </p:cSld>
  <p:clrMapOvr>
    <a:overrideClrMapping bg1="lt1" tx1="dk1" bg2="lt2" tx2="dk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42" presetClass="entr" presetSubtype="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4" fill="hold">
                            <p:stCondLst>
                              <p:cond delay="1500"/>
                            </p:stCondLst>
                            <p:childTnLst>
                              <p:par>
                                <p:cTn id="15" presetID="42" presetClass="entr" presetSubtype="0" fill="hold" grpId="0" nodeType="after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1000"/>
                                        <p:tgtEl>
                                          <p:spTgt spid="3">
                                            <p:txEl>
                                              <p:pRg st="1" end="1"/>
                                            </p:txEl>
                                          </p:spTgt>
                                        </p:tgtEl>
                                      </p:cBhvr>
                                    </p:animEffect>
                                    <p:anim calcmode="lin" valueType="num">
                                      <p:cBhvr>
                                        <p:cTn id="1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par>
                          <p:cTn id="20" fill="hold">
                            <p:stCondLst>
                              <p:cond delay="2500"/>
                            </p:stCondLst>
                            <p:childTnLst>
                              <p:par>
                                <p:cTn id="21" presetID="42" presetClass="entr" presetSubtype="0" fill="hold" grpId="0" nodeType="after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1000"/>
                                        <p:tgtEl>
                                          <p:spTgt spid="3">
                                            <p:txEl>
                                              <p:pRg st="2" end="2"/>
                                            </p:txEl>
                                          </p:spTgt>
                                        </p:tgtEl>
                                      </p:cBhvr>
                                    </p:animEffect>
                                    <p:anim calcmode="lin" valueType="num">
                                      <p:cBhvr>
                                        <p:cTn id="2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26" fill="hold">
                            <p:stCondLst>
                              <p:cond delay="3500"/>
                            </p:stCondLst>
                            <p:childTnLst>
                              <p:par>
                                <p:cTn id="27" presetID="42" presetClass="entr" presetSubtype="0" fill="hold" grpId="0" nodeType="after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fade">
                                      <p:cBhvr>
                                        <p:cTn id="29" dur="1000"/>
                                        <p:tgtEl>
                                          <p:spTgt spid="3">
                                            <p:txEl>
                                              <p:pRg st="3" end="3"/>
                                            </p:txEl>
                                          </p:spTgt>
                                        </p:tgtEl>
                                      </p:cBhvr>
                                    </p:animEffect>
                                    <p:anim calcmode="lin" valueType="num">
                                      <p:cBhvr>
                                        <p:cTn id="3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par>
                          <p:cTn id="32" fill="hold">
                            <p:stCondLst>
                              <p:cond delay="4500"/>
                            </p:stCondLst>
                            <p:childTnLst>
                              <p:par>
                                <p:cTn id="33" presetID="42" presetClass="entr" presetSubtype="0" fill="hold" grpId="0" nodeType="after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38" fill="hold">
                            <p:stCondLst>
                              <p:cond delay="5500"/>
                            </p:stCondLst>
                            <p:childTnLst>
                              <p:par>
                                <p:cTn id="39" presetID="42" presetClass="entr" presetSubtype="0" fill="hold" grpId="0" nodeType="after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1000"/>
                                        <p:tgtEl>
                                          <p:spTgt spid="3">
                                            <p:txEl>
                                              <p:pRg st="6" end="6"/>
                                            </p:txEl>
                                          </p:spTgt>
                                        </p:tgtEl>
                                      </p:cBhvr>
                                    </p:animEffect>
                                    <p:anim calcmode="lin" valueType="num">
                                      <p:cBhvr>
                                        <p:cTn id="4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44" fill="hold">
                            <p:stCondLst>
                              <p:cond delay="6500"/>
                            </p:stCondLst>
                            <p:childTnLst>
                              <p:par>
                                <p:cTn id="45" presetID="42" presetClass="entr" presetSubtype="0" fill="hold" grpId="0" nodeType="after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1000"/>
                                        <p:tgtEl>
                                          <p:spTgt spid="3">
                                            <p:txEl>
                                              <p:pRg st="7" end="7"/>
                                            </p:txEl>
                                          </p:spTgt>
                                        </p:tgtEl>
                                      </p:cBhvr>
                                    </p:animEffect>
                                    <p:anim calcmode="lin" valueType="num">
                                      <p:cBhvr>
                                        <p:cTn id="48"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par>
                          <p:cTn id="50" fill="hold">
                            <p:stCondLst>
                              <p:cond delay="7500"/>
                            </p:stCondLst>
                            <p:childTnLst>
                              <p:par>
                                <p:cTn id="51" presetID="42" presetClass="entr" presetSubtype="0" fill="hold" grpId="0" nodeType="afterEffect">
                                  <p:stCondLst>
                                    <p:cond delay="0"/>
                                  </p:stCondLst>
                                  <p:childTnLst>
                                    <p:set>
                                      <p:cBhvr>
                                        <p:cTn id="52" dur="1" fill="hold">
                                          <p:stCondLst>
                                            <p:cond delay="0"/>
                                          </p:stCondLst>
                                        </p:cTn>
                                        <p:tgtEl>
                                          <p:spTgt spid="3">
                                            <p:txEl>
                                              <p:pRg st="8" end="8"/>
                                            </p:txEl>
                                          </p:spTgt>
                                        </p:tgtEl>
                                        <p:attrNameLst>
                                          <p:attrName>style.visibility</p:attrName>
                                        </p:attrNameLst>
                                      </p:cBhvr>
                                      <p:to>
                                        <p:strVal val="visible"/>
                                      </p:to>
                                    </p:set>
                                    <p:animEffect transition="in" filter="fade">
                                      <p:cBhvr>
                                        <p:cTn id="53" dur="1000"/>
                                        <p:tgtEl>
                                          <p:spTgt spid="3">
                                            <p:txEl>
                                              <p:pRg st="8" end="8"/>
                                            </p:txEl>
                                          </p:spTgt>
                                        </p:tgtEl>
                                      </p:cBhvr>
                                    </p:animEffect>
                                    <p:anim calcmode="lin" valueType="num">
                                      <p:cBhvr>
                                        <p:cTn id="5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par>
                          <p:cTn id="56" fill="hold">
                            <p:stCondLst>
                              <p:cond delay="8500"/>
                            </p:stCondLst>
                            <p:childTnLst>
                              <p:par>
                                <p:cTn id="57" presetID="42" presetClass="entr" presetSubtype="0" fill="hold" grpId="0" nodeType="afterEffect">
                                  <p:stCondLst>
                                    <p:cond delay="0"/>
                                  </p:stCondLst>
                                  <p:childTnLst>
                                    <p:set>
                                      <p:cBhvr>
                                        <p:cTn id="58" dur="1" fill="hold">
                                          <p:stCondLst>
                                            <p:cond delay="0"/>
                                          </p:stCondLst>
                                        </p:cTn>
                                        <p:tgtEl>
                                          <p:spTgt spid="3">
                                            <p:txEl>
                                              <p:pRg st="9" end="9"/>
                                            </p:txEl>
                                          </p:spTgt>
                                        </p:tgtEl>
                                        <p:attrNameLst>
                                          <p:attrName>style.visibility</p:attrName>
                                        </p:attrNameLst>
                                      </p:cBhvr>
                                      <p:to>
                                        <p:strVal val="visible"/>
                                      </p:to>
                                    </p:set>
                                    <p:animEffect transition="in" filter="fade">
                                      <p:cBhvr>
                                        <p:cTn id="59" dur="1000"/>
                                        <p:tgtEl>
                                          <p:spTgt spid="3">
                                            <p:txEl>
                                              <p:pRg st="9" end="9"/>
                                            </p:txEl>
                                          </p:spTgt>
                                        </p:tgtEl>
                                      </p:cBhvr>
                                    </p:animEffect>
                                    <p:anim calcmode="lin" valueType="num">
                                      <p:cBhvr>
                                        <p:cTn id="60"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1"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1C2A235-CB4D-B997-0F3A-F62EFDAF53E3}"/>
            </a:ext>
          </a:extLst>
        </p:cNvPr>
        <p:cNvGrpSpPr/>
        <p:nvPr/>
      </p:nvGrpSpPr>
      <p:grpSpPr>
        <a:xfrm>
          <a:off x="0" y="0"/>
          <a:ext cx="0" cy="0"/>
          <a:chOff x="0" y="0"/>
          <a:chExt cx="0" cy="0"/>
        </a:xfrm>
      </p:grpSpPr>
      <p:sp>
        <p:nvSpPr>
          <p:cNvPr id="23" name="Rectangle 22">
            <a:extLst>
              <a:ext uri="{FF2B5EF4-FFF2-40B4-BE49-F238E27FC236}">
                <a16:creationId xmlns:a16="http://schemas.microsoft.com/office/drawing/2014/main" id="{1B52A8C3-0F87-C71E-7D4A-E3F8C3FC5E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3400" y="0"/>
            <a:ext cx="40386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sp>
        <p:nvSpPr>
          <p:cNvPr id="21" name="Rectangle 20">
            <a:extLst>
              <a:ext uri="{FF2B5EF4-FFF2-40B4-BE49-F238E27FC236}">
                <a16:creationId xmlns:a16="http://schemas.microsoft.com/office/drawing/2014/main" id="{F5107405-AB1F-41A3-D3E9-65E9B7BD33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153400" cy="6858000"/>
          </a:xfrm>
          <a:prstGeom prst="rect">
            <a:avLst/>
          </a:prstGeom>
          <a:blipFill>
            <a:blip r:embed="rId2"/>
            <a:stretch>
              <a:fillRect l="-1" r="-49533"/>
            </a:stretch>
          </a:blipFill>
          <a:ln>
            <a:noFill/>
          </a:ln>
          <a:effectLst>
            <a:outerShdw blurRad="139700" dist="508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orbel" panose="020B0503020204020204"/>
              <a:ea typeface="+mn-ea"/>
              <a:cs typeface="+mn-cs"/>
            </a:endParaRPr>
          </a:p>
        </p:txBody>
      </p:sp>
      <p:sp>
        <p:nvSpPr>
          <p:cNvPr id="2" name="Title 1">
            <a:extLst>
              <a:ext uri="{FF2B5EF4-FFF2-40B4-BE49-F238E27FC236}">
                <a16:creationId xmlns:a16="http://schemas.microsoft.com/office/drawing/2014/main" id="{81CBA284-B4EC-90C0-88D3-22A6A1EEA8CA}"/>
              </a:ext>
            </a:extLst>
          </p:cNvPr>
          <p:cNvSpPr>
            <a:spLocks noGrp="1"/>
          </p:cNvSpPr>
          <p:nvPr>
            <p:ph type="title"/>
          </p:nvPr>
        </p:nvSpPr>
        <p:spPr>
          <a:xfrm>
            <a:off x="179615" y="-115178"/>
            <a:ext cx="7870371" cy="1325563"/>
          </a:xfrm>
        </p:spPr>
        <p:txBody>
          <a:bodyPr>
            <a:normAutofit/>
          </a:bodyPr>
          <a:lstStyle/>
          <a:p>
            <a:r>
              <a:rPr lang="en-GB" sz="4200" dirty="0">
                <a:gradFill flip="none" rotWithShape="1">
                  <a:gsLst>
                    <a:gs pos="28000">
                      <a:srgbClr val="EDEDED"/>
                    </a:gs>
                    <a:gs pos="0">
                      <a:srgbClr val="BFBFBF"/>
                    </a:gs>
                    <a:gs pos="100000">
                      <a:srgbClr val="FFFFFF"/>
                    </a:gs>
                  </a:gsLst>
                  <a:lin ang="4800000" scaled="0"/>
                  <a:tileRect/>
                </a:gradFill>
              </a:rPr>
              <a:t>Application to Jenny’s experience</a:t>
            </a:r>
          </a:p>
        </p:txBody>
      </p:sp>
      <p:sp>
        <p:nvSpPr>
          <p:cNvPr id="3" name="Content Placeholder 2">
            <a:extLst>
              <a:ext uri="{FF2B5EF4-FFF2-40B4-BE49-F238E27FC236}">
                <a16:creationId xmlns:a16="http://schemas.microsoft.com/office/drawing/2014/main" id="{BF2C503A-B7BF-D239-F465-478416C83593}"/>
              </a:ext>
            </a:extLst>
          </p:cNvPr>
          <p:cNvSpPr>
            <a:spLocks noGrp="1"/>
          </p:cNvSpPr>
          <p:nvPr>
            <p:ph idx="1"/>
          </p:nvPr>
        </p:nvSpPr>
        <p:spPr>
          <a:xfrm>
            <a:off x="404650" y="1187200"/>
            <a:ext cx="3438007" cy="5468483"/>
          </a:xfrm>
        </p:spPr>
        <p:txBody>
          <a:bodyPr>
            <a:noAutofit/>
          </a:bodyPr>
          <a:lstStyle/>
          <a:p>
            <a:r>
              <a:rPr lang="en-GB" sz="1600" b="1" dirty="0">
                <a:gradFill>
                  <a:gsLst>
                    <a:gs pos="34000">
                      <a:srgbClr val="EDEDED"/>
                    </a:gs>
                    <a:gs pos="0">
                      <a:srgbClr val="BFBFBF"/>
                    </a:gs>
                    <a:gs pos="100000">
                      <a:srgbClr val="FFFFFF"/>
                    </a:gs>
                  </a:gsLst>
                  <a:lin ang="4800000" scaled="0"/>
                </a:gradFill>
              </a:rPr>
              <a:t>Impact of father’s death at age 11:</a:t>
            </a:r>
          </a:p>
          <a:p>
            <a:pPr marL="0" indent="0">
              <a:buNone/>
            </a:pPr>
            <a:r>
              <a:rPr lang="en-GB" sz="1600" dirty="0">
                <a:gradFill>
                  <a:gsLst>
                    <a:gs pos="34000">
                      <a:srgbClr val="EDEDED"/>
                    </a:gs>
                    <a:gs pos="0">
                      <a:srgbClr val="BFBFBF"/>
                    </a:gs>
                    <a:gs pos="100000">
                      <a:srgbClr val="FFFFFF"/>
                    </a:gs>
                  </a:gsLst>
                  <a:lin ang="4800000" scaled="0"/>
                </a:gradFill>
              </a:rPr>
              <a:t>    - age 11 is late childhood. Identity and peer bonds develop.</a:t>
            </a:r>
          </a:p>
          <a:p>
            <a:pPr marL="0" indent="0">
              <a:buNone/>
            </a:pPr>
            <a:r>
              <a:rPr lang="en-GB" sz="1600" dirty="0">
                <a:gradFill>
                  <a:gsLst>
                    <a:gs pos="34000">
                      <a:srgbClr val="EDEDED"/>
                    </a:gs>
                    <a:gs pos="0">
                      <a:srgbClr val="BFBFBF"/>
                    </a:gs>
                    <a:gs pos="100000">
                      <a:srgbClr val="FFFFFF"/>
                    </a:gs>
                  </a:gsLst>
                  <a:lin ang="4800000" scaled="0"/>
                </a:gradFill>
              </a:rPr>
              <a:t>    -parental loss at this stage increase risk of depression and anxiety.</a:t>
            </a:r>
          </a:p>
          <a:p>
            <a:pPr marL="0" indent="0">
              <a:buNone/>
            </a:pPr>
            <a:r>
              <a:rPr lang="en-GB" sz="1600" dirty="0">
                <a:gradFill>
                  <a:gsLst>
                    <a:gs pos="34000">
                      <a:srgbClr val="EDEDED"/>
                    </a:gs>
                    <a:gs pos="0">
                      <a:srgbClr val="BFBFBF"/>
                    </a:gs>
                    <a:gs pos="100000">
                      <a:srgbClr val="FFFFFF"/>
                    </a:gs>
                  </a:gsLst>
                  <a:lin ang="4800000" scaled="0"/>
                </a:gradFill>
              </a:rPr>
              <a:t>     -research shows bereaved children show higher emotional distress within 2 to 5 years.</a:t>
            </a:r>
          </a:p>
          <a:p>
            <a:pPr marL="0" indent="0">
              <a:buNone/>
            </a:pPr>
            <a:endParaRPr lang="en-GB" sz="1600" dirty="0">
              <a:gradFill>
                <a:gsLst>
                  <a:gs pos="34000">
                    <a:srgbClr val="EDEDED"/>
                  </a:gs>
                  <a:gs pos="0">
                    <a:srgbClr val="BFBFBF"/>
                  </a:gs>
                  <a:gs pos="100000">
                    <a:srgbClr val="FFFFFF"/>
                  </a:gs>
                </a:gsLst>
                <a:lin ang="4800000" scaled="0"/>
              </a:gradFill>
            </a:endParaRPr>
          </a:p>
          <a:p>
            <a:r>
              <a:rPr lang="en-GB" sz="1600" b="1" dirty="0">
                <a:gradFill>
                  <a:gsLst>
                    <a:gs pos="34000">
                      <a:srgbClr val="EDEDED"/>
                    </a:gs>
                    <a:gs pos="0">
                      <a:srgbClr val="BFBFBF"/>
                    </a:gs>
                    <a:gs pos="100000">
                      <a:srgbClr val="FFFFFF"/>
                    </a:gs>
                  </a:gsLst>
                  <a:lin ang="4800000" scaled="0"/>
                </a:gradFill>
              </a:rPr>
              <a:t>Impact of caring role:</a:t>
            </a:r>
          </a:p>
          <a:p>
            <a:pPr marL="0" indent="0">
              <a:buNone/>
            </a:pPr>
            <a:r>
              <a:rPr lang="en-GB" sz="1600" dirty="0">
                <a:gradFill>
                  <a:gsLst>
                    <a:gs pos="34000">
                      <a:srgbClr val="EDEDED"/>
                    </a:gs>
                    <a:gs pos="0">
                      <a:srgbClr val="BFBFBF"/>
                    </a:gs>
                    <a:gs pos="100000">
                      <a:srgbClr val="FFFFFF"/>
                    </a:gs>
                  </a:gsLst>
                  <a:lin ang="4800000" scaled="0"/>
                </a:gradFill>
              </a:rPr>
              <a:t>      -Jenny performs adult tasks daily</a:t>
            </a:r>
          </a:p>
          <a:p>
            <a:pPr marL="0" indent="0">
              <a:buNone/>
            </a:pPr>
            <a:r>
              <a:rPr lang="en-GB" sz="1600" dirty="0">
                <a:gradFill>
                  <a:gsLst>
                    <a:gs pos="34000">
                      <a:srgbClr val="EDEDED"/>
                    </a:gs>
                    <a:gs pos="0">
                      <a:srgbClr val="BFBFBF"/>
                    </a:gs>
                    <a:gs pos="100000">
                      <a:srgbClr val="FFFFFF"/>
                    </a:gs>
                  </a:gsLst>
                  <a:lin ang="4800000" scaled="0"/>
                </a:gradFill>
              </a:rPr>
              <a:t>      -role reversal is called parentification.</a:t>
            </a:r>
          </a:p>
          <a:p>
            <a:pPr marL="0" indent="0">
              <a:buNone/>
            </a:pPr>
            <a:r>
              <a:rPr lang="en-GB" sz="1600" dirty="0">
                <a:gradFill>
                  <a:gsLst>
                    <a:gs pos="34000">
                      <a:srgbClr val="EDEDED"/>
                    </a:gs>
                    <a:gs pos="0">
                      <a:srgbClr val="BFBFBF"/>
                    </a:gs>
                    <a:gs pos="100000">
                      <a:srgbClr val="FFFFFF"/>
                    </a:gs>
                  </a:gsLst>
                  <a:lin ang="4800000" scaled="0"/>
                </a:gradFill>
              </a:rPr>
              <a:t>      -parentification kinks with guilt, stress, and poor self-concept.</a:t>
            </a:r>
          </a:p>
          <a:p>
            <a:endParaRPr lang="en-GB" sz="1000" dirty="0">
              <a:gradFill>
                <a:gsLst>
                  <a:gs pos="34000">
                    <a:srgbClr val="EDEDED"/>
                  </a:gs>
                  <a:gs pos="0">
                    <a:srgbClr val="BFBFBF"/>
                  </a:gs>
                  <a:gs pos="100000">
                    <a:srgbClr val="FFFFFF"/>
                  </a:gs>
                </a:gsLst>
                <a:lin ang="4800000" scaled="0"/>
              </a:gradFill>
            </a:endParaRPr>
          </a:p>
        </p:txBody>
      </p:sp>
      <p:pic>
        <p:nvPicPr>
          <p:cNvPr id="11" name="Picture 10" descr="A person with her hand on her face">
            <a:extLst>
              <a:ext uri="{FF2B5EF4-FFF2-40B4-BE49-F238E27FC236}">
                <a16:creationId xmlns:a16="http://schemas.microsoft.com/office/drawing/2014/main" id="{7D19A7AC-A012-724F-4A4C-649701F2879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788526" y="2495500"/>
            <a:ext cx="2800500" cy="1867000"/>
          </a:xfrm>
          <a:prstGeom prst="rect">
            <a:avLst/>
          </a:prstGeom>
        </p:spPr>
      </p:pic>
      <p:sp>
        <p:nvSpPr>
          <p:cNvPr id="4" name="TextBox 3">
            <a:extLst>
              <a:ext uri="{FF2B5EF4-FFF2-40B4-BE49-F238E27FC236}">
                <a16:creationId xmlns:a16="http://schemas.microsoft.com/office/drawing/2014/main" id="{A11BF120-7171-250A-3560-7154448CE8DC}"/>
              </a:ext>
            </a:extLst>
          </p:cNvPr>
          <p:cNvSpPr txBox="1"/>
          <p:nvPr/>
        </p:nvSpPr>
        <p:spPr>
          <a:xfrm>
            <a:off x="4247306" y="1166842"/>
            <a:ext cx="3666609" cy="5509200"/>
          </a:xfrm>
          <a:prstGeom prst="rect">
            <a:avLst/>
          </a:prstGeom>
          <a:noFill/>
        </p:spPr>
        <p:txBody>
          <a:bodyPr wrap="square" rtlCol="0">
            <a:spAutoFit/>
          </a:bodyPr>
          <a:lstStyle/>
          <a:p>
            <a:r>
              <a:rPr lang="en-GB" sz="1600" b="1" dirty="0">
                <a:gradFill>
                  <a:gsLst>
                    <a:gs pos="34000">
                      <a:srgbClr val="EDEDED"/>
                    </a:gs>
                    <a:gs pos="0">
                      <a:srgbClr val="BFBFBF"/>
                    </a:gs>
                    <a:gs pos="100000">
                      <a:srgbClr val="FFFFFF"/>
                    </a:gs>
                  </a:gsLst>
                  <a:lin ang="4800000" scaled="0"/>
                </a:gradFill>
              </a:rPr>
              <a:t>Impact on attachment:</a:t>
            </a:r>
          </a:p>
          <a:p>
            <a:r>
              <a:rPr lang="en-GB" sz="1600" dirty="0">
                <a:gradFill>
                  <a:gsLst>
                    <a:gs pos="34000">
                      <a:srgbClr val="EDEDED"/>
                    </a:gs>
                    <a:gs pos="0">
                      <a:srgbClr val="BFBFBF"/>
                    </a:gs>
                    <a:gs pos="100000">
                      <a:srgbClr val="FFFFFF"/>
                    </a:gs>
                  </a:gsLst>
                  <a:lin ang="4800000" scaled="0"/>
                </a:gradFill>
              </a:rPr>
              <a:t>        -her mother’s low mood reduces emotional responsiveness.</a:t>
            </a:r>
          </a:p>
          <a:p>
            <a:r>
              <a:rPr lang="en-GB" sz="1600" dirty="0">
                <a:gradFill>
                  <a:gsLst>
                    <a:gs pos="34000">
                      <a:srgbClr val="EDEDED"/>
                    </a:gs>
                    <a:gs pos="0">
                      <a:srgbClr val="BFBFBF"/>
                    </a:gs>
                    <a:gs pos="100000">
                      <a:srgbClr val="FFFFFF"/>
                    </a:gs>
                  </a:gsLst>
                  <a:lin ang="4800000" scaled="0"/>
                </a:gradFill>
              </a:rPr>
              <a:t>       -she may fear further loss.</a:t>
            </a:r>
          </a:p>
          <a:p>
            <a:r>
              <a:rPr lang="en-GB" sz="1600" dirty="0">
                <a:gradFill>
                  <a:gsLst>
                    <a:gs pos="34000">
                      <a:srgbClr val="EDEDED"/>
                    </a:gs>
                    <a:gs pos="0">
                      <a:srgbClr val="BFBFBF"/>
                    </a:gs>
                    <a:gs pos="100000">
                      <a:srgbClr val="FFFFFF"/>
                    </a:gs>
                  </a:gsLst>
                  <a:lin ang="4800000" scaled="0"/>
                </a:gradFill>
              </a:rPr>
              <a:t>        -her international working model may include beliefs such as; I must cope alone.</a:t>
            </a:r>
          </a:p>
          <a:p>
            <a:endParaRPr lang="en-GB" sz="1600" dirty="0">
              <a:gradFill>
                <a:gsLst>
                  <a:gs pos="34000">
                    <a:srgbClr val="EDEDED"/>
                  </a:gs>
                  <a:gs pos="0">
                    <a:srgbClr val="BFBFBF"/>
                  </a:gs>
                  <a:gs pos="100000">
                    <a:srgbClr val="FFFFFF"/>
                  </a:gs>
                </a:gsLst>
                <a:lin ang="4800000" scaled="0"/>
              </a:gradFill>
            </a:endParaRPr>
          </a:p>
          <a:p>
            <a:endParaRPr lang="en-GB" sz="1600" dirty="0">
              <a:gradFill>
                <a:gsLst>
                  <a:gs pos="34000">
                    <a:srgbClr val="EDEDED"/>
                  </a:gs>
                  <a:gs pos="0">
                    <a:srgbClr val="BFBFBF"/>
                  </a:gs>
                  <a:gs pos="100000">
                    <a:srgbClr val="FFFFFF"/>
                  </a:gs>
                </a:gsLst>
                <a:lin ang="4800000" scaled="0"/>
              </a:gradFill>
            </a:endParaRPr>
          </a:p>
          <a:p>
            <a:r>
              <a:rPr lang="en-GB" sz="1600" b="1" dirty="0">
                <a:gradFill>
                  <a:gsLst>
                    <a:gs pos="34000">
                      <a:srgbClr val="EDEDED"/>
                    </a:gs>
                    <a:gs pos="0">
                      <a:srgbClr val="BFBFBF"/>
                    </a:gs>
                    <a:gs pos="100000">
                      <a:srgbClr val="FFFFFF"/>
                    </a:gs>
                  </a:gsLst>
                  <a:lin ang="4800000" scaled="0"/>
                </a:gradFill>
              </a:rPr>
              <a:t>Impact in development:</a:t>
            </a:r>
          </a:p>
          <a:p>
            <a:r>
              <a:rPr lang="en-GB" sz="1600" b="1" dirty="0">
                <a:gradFill>
                  <a:gsLst>
                    <a:gs pos="34000">
                      <a:srgbClr val="EDEDED"/>
                    </a:gs>
                    <a:gs pos="0">
                      <a:srgbClr val="BFBFBF"/>
                    </a:gs>
                    <a:gs pos="100000">
                      <a:srgbClr val="FFFFFF"/>
                    </a:gs>
                  </a:gsLst>
                  <a:lin ang="4800000" scaled="0"/>
                </a:gradFill>
              </a:rPr>
              <a:t> Biological factors:</a:t>
            </a:r>
          </a:p>
          <a:p>
            <a:r>
              <a:rPr lang="en-GB" sz="1600" dirty="0">
                <a:gradFill>
                  <a:gsLst>
                    <a:gs pos="34000">
                      <a:srgbClr val="EDEDED"/>
                    </a:gs>
                    <a:gs pos="0">
                      <a:srgbClr val="BFBFBF"/>
                    </a:gs>
                    <a:gs pos="100000">
                      <a:srgbClr val="FFFFFF"/>
                    </a:gs>
                  </a:gsLst>
                  <a:lin ang="4800000" scaled="0"/>
                </a:gradFill>
              </a:rPr>
              <a:t>      -chronic stress increases cortisol </a:t>
            </a:r>
          </a:p>
          <a:p>
            <a:r>
              <a:rPr lang="en-GB" sz="1600" dirty="0">
                <a:gradFill>
                  <a:gsLst>
                    <a:gs pos="34000">
                      <a:srgbClr val="EDEDED"/>
                    </a:gs>
                    <a:gs pos="0">
                      <a:srgbClr val="BFBFBF"/>
                    </a:gs>
                    <a:gs pos="100000">
                      <a:srgbClr val="FFFFFF"/>
                    </a:gs>
                  </a:gsLst>
                  <a:lin ang="4800000" scaled="0"/>
                </a:gradFill>
              </a:rPr>
              <a:t>     -high cortisol links with sleep problems and poor concentration.</a:t>
            </a:r>
          </a:p>
          <a:p>
            <a:r>
              <a:rPr lang="en-GB" sz="1600" dirty="0">
                <a:gradFill>
                  <a:gsLst>
                    <a:gs pos="34000">
                      <a:srgbClr val="EDEDED"/>
                    </a:gs>
                    <a:gs pos="0">
                      <a:srgbClr val="BFBFBF"/>
                    </a:gs>
                    <a:gs pos="100000">
                      <a:srgbClr val="FFFFFF"/>
                    </a:gs>
                  </a:gsLst>
                  <a:lin ang="4800000" scaled="0"/>
                </a:gradFill>
              </a:rPr>
              <a:t>     -adolescence involve brain development in the prefrontal cortex. Stress disrupts this.</a:t>
            </a:r>
          </a:p>
          <a:p>
            <a:r>
              <a:rPr lang="en-GB" sz="1600" b="1" dirty="0">
                <a:gradFill>
                  <a:gsLst>
                    <a:gs pos="34000">
                      <a:srgbClr val="EDEDED"/>
                    </a:gs>
                    <a:gs pos="0">
                      <a:srgbClr val="BFBFBF"/>
                    </a:gs>
                    <a:gs pos="100000">
                      <a:srgbClr val="FFFFFF"/>
                    </a:gs>
                  </a:gsLst>
                  <a:lin ang="4800000" scaled="0"/>
                </a:gradFill>
              </a:rPr>
              <a:t>Environmental factors:</a:t>
            </a:r>
          </a:p>
          <a:p>
            <a:r>
              <a:rPr lang="en-GB" sz="1600" dirty="0">
                <a:gradFill>
                  <a:gsLst>
                    <a:gs pos="34000">
                      <a:srgbClr val="EDEDED"/>
                    </a:gs>
                    <a:gs pos="0">
                      <a:srgbClr val="BFBFBF"/>
                    </a:gs>
                    <a:gs pos="100000">
                      <a:srgbClr val="FFFFFF"/>
                    </a:gs>
                  </a:gsLst>
                  <a:lin ang="4800000" scaled="0"/>
                </a:gradFill>
              </a:rPr>
              <a:t>    -caring reduce time with peers.</a:t>
            </a:r>
          </a:p>
          <a:p>
            <a:r>
              <a:rPr lang="en-GB" sz="1600" dirty="0">
                <a:gradFill>
                  <a:gsLst>
                    <a:gs pos="34000">
                      <a:srgbClr val="EDEDED"/>
                    </a:gs>
                    <a:gs pos="0">
                      <a:srgbClr val="BFBFBF"/>
                    </a:gs>
                    <a:gs pos="100000">
                      <a:srgbClr val="FFFFFF"/>
                    </a:gs>
                  </a:gsLst>
                  <a:lin ang="4800000" scaled="0"/>
                </a:gradFill>
              </a:rPr>
              <a:t>    -reduce social contact affects identity formation.</a:t>
            </a:r>
          </a:p>
          <a:p>
            <a:r>
              <a:rPr lang="en-GB" sz="1600" dirty="0">
                <a:gradFill>
                  <a:gsLst>
                    <a:gs pos="34000">
                      <a:srgbClr val="EDEDED"/>
                    </a:gs>
                    <a:gs pos="0">
                      <a:srgbClr val="BFBFBF"/>
                    </a:gs>
                    <a:gs pos="100000">
                      <a:srgbClr val="FFFFFF"/>
                    </a:gs>
                  </a:gsLst>
                  <a:lin ang="4800000" scaled="0"/>
                </a:gradFill>
              </a:rPr>
              <a:t>   -financial strain may increase stress.</a:t>
            </a:r>
            <a:endParaRPr lang="en-GB" sz="1600" dirty="0"/>
          </a:p>
        </p:txBody>
      </p:sp>
    </p:spTree>
    <p:extLst>
      <p:ext uri="{BB962C8B-B14F-4D97-AF65-F5344CB8AC3E}">
        <p14:creationId xmlns:p14="http://schemas.microsoft.com/office/powerpoint/2010/main" val="2181164377"/>
      </p:ext>
    </p:extLst>
  </p:cSld>
  <p:clrMapOvr>
    <a:overrideClrMapping bg1="lt1" tx1="dk1" bg2="lt2" tx2="dk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2" presetClass="entr" presetSubtype="4"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13" fill="hold">
                            <p:stCondLst>
                              <p:cond delay="1000"/>
                            </p:stCondLst>
                            <p:childTnLst>
                              <p:par>
                                <p:cTn id="14" presetID="2" presetClass="entr" presetSubtype="4" fill="hold" grpId="0" nodeType="after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 calcmode="lin" valueType="num">
                                      <p:cBhvr additive="base">
                                        <p:cTn id="16"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2" presetClass="entr" presetSubtype="4" fill="hold" grpId="0" nodeType="after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23" fill="hold">
                            <p:stCondLst>
                              <p:cond delay="2000"/>
                            </p:stCondLst>
                            <p:childTnLst>
                              <p:par>
                                <p:cTn id="24" presetID="2" presetClass="entr" presetSubtype="4" fill="hold" grpId="0" nodeType="after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 calcmode="lin" valueType="num">
                                      <p:cBhvr additive="base">
                                        <p:cTn id="2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8" fill="hold">
                            <p:stCondLst>
                              <p:cond delay="2500"/>
                            </p:stCondLst>
                            <p:childTnLst>
                              <p:par>
                                <p:cTn id="29" presetID="2" presetClass="entr" presetSubtype="4" fill="hold" grpId="0" nodeType="after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33" fill="hold">
                            <p:stCondLst>
                              <p:cond delay="3000"/>
                            </p:stCondLst>
                            <p:childTnLst>
                              <p:par>
                                <p:cTn id="34" presetID="2" presetClass="entr" presetSubtype="4" fill="hold" grpId="0" nodeType="afterEffect">
                                  <p:stCondLst>
                                    <p:cond delay="0"/>
                                  </p:stCondLst>
                                  <p:childTnLst>
                                    <p:set>
                                      <p:cBhvr>
                                        <p:cTn id="35" dur="1" fill="hold">
                                          <p:stCondLst>
                                            <p:cond delay="0"/>
                                          </p:stCondLst>
                                        </p:cTn>
                                        <p:tgtEl>
                                          <p:spTgt spid="3">
                                            <p:txEl>
                                              <p:pRg st="6" end="6"/>
                                            </p:txEl>
                                          </p:spTgt>
                                        </p:tgtEl>
                                        <p:attrNameLst>
                                          <p:attrName>style.visibility</p:attrName>
                                        </p:attrNameLst>
                                      </p:cBhvr>
                                      <p:to>
                                        <p:strVal val="visible"/>
                                      </p:to>
                                    </p:set>
                                    <p:anim calcmode="lin" valueType="num">
                                      <p:cBhvr additive="base">
                                        <p:cTn id="36"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par>
                          <p:cTn id="38" fill="hold">
                            <p:stCondLst>
                              <p:cond delay="3500"/>
                            </p:stCondLst>
                            <p:childTnLst>
                              <p:par>
                                <p:cTn id="39" presetID="2" presetClass="entr" presetSubtype="4" fill="hold" grpId="0" nodeType="after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 calcmode="lin" valueType="num">
                                      <p:cBhvr additive="base">
                                        <p:cTn id="4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par>
                          <p:cTn id="43" fill="hold">
                            <p:stCondLst>
                              <p:cond delay="4000"/>
                            </p:stCondLst>
                            <p:childTnLst>
                              <p:par>
                                <p:cTn id="44" presetID="2" presetClass="entr" presetSubtype="4" fill="hold" grpId="0" nodeType="afterEffect">
                                  <p:stCondLst>
                                    <p:cond delay="0"/>
                                  </p:stCondLst>
                                  <p:childTnLst>
                                    <p:set>
                                      <p:cBhvr>
                                        <p:cTn id="45" dur="1" fill="hold">
                                          <p:stCondLst>
                                            <p:cond delay="0"/>
                                          </p:stCondLst>
                                        </p:cTn>
                                        <p:tgtEl>
                                          <p:spTgt spid="3">
                                            <p:txEl>
                                              <p:pRg st="8" end="8"/>
                                            </p:txEl>
                                          </p:spTgt>
                                        </p:tgtEl>
                                        <p:attrNameLst>
                                          <p:attrName>style.visibility</p:attrName>
                                        </p:attrNameLst>
                                      </p:cBhvr>
                                      <p:to>
                                        <p:strVal val="visible"/>
                                      </p:to>
                                    </p:set>
                                    <p:anim calcmode="lin" valueType="num">
                                      <p:cBhvr additive="base">
                                        <p:cTn id="46"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16" presetClass="entr" presetSubtype="21" fill="hold" nodeType="clickEffect">
                                  <p:stCondLst>
                                    <p:cond delay="0"/>
                                  </p:stCondLst>
                                  <p:childTnLst>
                                    <p:set>
                                      <p:cBhvr>
                                        <p:cTn id="51" dur="1" fill="hold">
                                          <p:stCondLst>
                                            <p:cond delay="0"/>
                                          </p:stCondLst>
                                        </p:cTn>
                                        <p:tgtEl>
                                          <p:spTgt spid="11"/>
                                        </p:tgtEl>
                                        <p:attrNameLst>
                                          <p:attrName>style.visibility</p:attrName>
                                        </p:attrNameLst>
                                      </p:cBhvr>
                                      <p:to>
                                        <p:strVal val="visible"/>
                                      </p:to>
                                    </p:set>
                                    <p:animEffect transition="in" filter="barn(inVertical)">
                                      <p:cBhvr>
                                        <p:cTn id="5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6020E385-54F4-42F2-9A7E-7A8B8160EC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blipFill>
            <a:blip r:embed="rId3"/>
            <a:stretch>
              <a:fillRect/>
            </a:stretch>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BB2A5A-85FE-8E2D-3DC1-25C38E2C5502}"/>
              </a:ext>
            </a:extLst>
          </p:cNvPr>
          <p:cNvSpPr>
            <a:spLocks noGrp="1"/>
          </p:cNvSpPr>
          <p:nvPr>
            <p:ph type="title"/>
          </p:nvPr>
        </p:nvSpPr>
        <p:spPr>
          <a:xfrm>
            <a:off x="838200" y="365125"/>
            <a:ext cx="10515600" cy="1325563"/>
          </a:xfrm>
        </p:spPr>
        <p:txBody>
          <a:bodyPr>
            <a:normAutofit/>
          </a:bodyPr>
          <a:lstStyle/>
          <a:p>
            <a:r>
              <a:rPr lang="en-GB" sz="4200" dirty="0">
                <a:gradFill flip="none" rotWithShape="1">
                  <a:gsLst>
                    <a:gs pos="28000">
                      <a:srgbClr val="EDEDED"/>
                    </a:gs>
                    <a:gs pos="0">
                      <a:srgbClr val="BFBFBF"/>
                    </a:gs>
                    <a:gs pos="100000">
                      <a:srgbClr val="FFFFFF"/>
                    </a:gs>
                  </a:gsLst>
                  <a:lin ang="4800000" scaled="0"/>
                  <a:tileRect/>
                </a:gradFill>
              </a:rPr>
              <a:t>Erik Erikson – Stage 5 (Identity vs role confusion-Adolescence)</a:t>
            </a:r>
          </a:p>
        </p:txBody>
      </p:sp>
      <p:sp>
        <p:nvSpPr>
          <p:cNvPr id="7" name="Content Placeholder 6">
            <a:extLst>
              <a:ext uri="{FF2B5EF4-FFF2-40B4-BE49-F238E27FC236}">
                <a16:creationId xmlns:a16="http://schemas.microsoft.com/office/drawing/2014/main" id="{3BEEC8F5-E7E4-0D8A-1800-D3A4F5E1D77A}"/>
              </a:ext>
            </a:extLst>
          </p:cNvPr>
          <p:cNvSpPr>
            <a:spLocks noGrp="1"/>
          </p:cNvSpPr>
          <p:nvPr>
            <p:ph idx="1"/>
          </p:nvPr>
        </p:nvSpPr>
        <p:spPr>
          <a:xfrm>
            <a:off x="1120000" y="1825625"/>
            <a:ext cx="6356856" cy="4351338"/>
          </a:xfrm>
        </p:spPr>
        <p:txBody>
          <a:bodyPr>
            <a:normAutofit/>
          </a:bodyPr>
          <a:lstStyle/>
          <a:p>
            <a:r>
              <a:rPr lang="en-GB" sz="1800" dirty="0">
                <a:gradFill>
                  <a:gsLst>
                    <a:gs pos="34000">
                      <a:srgbClr val="EDEDED"/>
                    </a:gs>
                    <a:gs pos="0">
                      <a:srgbClr val="BFBFBF"/>
                    </a:gs>
                    <a:gs pos="100000">
                      <a:srgbClr val="FFFFFF"/>
                    </a:gs>
                  </a:gsLst>
                  <a:lin ang="4800000" scaled="0"/>
                </a:gradFill>
              </a:rPr>
              <a:t>Between the age 12 and 18, you build your sense of self. You form your values, goals and future plans. To find out who you are, you need time and freedom to explore roles, friendship and interests.</a:t>
            </a:r>
          </a:p>
          <a:p>
            <a:r>
              <a:rPr lang="en-GB" sz="1800" dirty="0">
                <a:gradFill>
                  <a:gsLst>
                    <a:gs pos="34000">
                      <a:srgbClr val="EDEDED"/>
                    </a:gs>
                    <a:gs pos="0">
                      <a:srgbClr val="BFBFBF"/>
                    </a:gs>
                    <a:gs pos="100000">
                      <a:srgbClr val="FFFFFF"/>
                    </a:gs>
                  </a:gsLst>
                  <a:lin ang="4800000" scaled="0"/>
                </a:gradFill>
              </a:rPr>
              <a:t>Jenny was a carer for her mother from the age of 11. That limited her socializing time, school or education time and independence.</a:t>
            </a:r>
          </a:p>
          <a:p>
            <a:r>
              <a:rPr lang="en-GB" sz="1800" dirty="0">
                <a:gradFill>
                  <a:gsLst>
                    <a:gs pos="34000">
                      <a:srgbClr val="EDEDED"/>
                    </a:gs>
                    <a:gs pos="0">
                      <a:srgbClr val="BFBFBF"/>
                    </a:gs>
                    <a:gs pos="100000">
                      <a:srgbClr val="FFFFFF"/>
                    </a:gs>
                  </a:gsLst>
                  <a:lin ang="4800000" scaled="0"/>
                </a:gradFill>
              </a:rPr>
              <a:t>She has a huge risk of identity crisis which would take her through stress, low self confidence, confusion and self-isolation.</a:t>
            </a:r>
          </a:p>
          <a:p>
            <a:r>
              <a:rPr lang="en-GB" sz="1800" dirty="0">
                <a:gradFill>
                  <a:gsLst>
                    <a:gs pos="34000">
                      <a:srgbClr val="EDEDED"/>
                    </a:gs>
                    <a:gs pos="0">
                      <a:srgbClr val="BFBFBF"/>
                    </a:gs>
                    <a:gs pos="100000">
                      <a:srgbClr val="FFFFFF"/>
                    </a:gs>
                  </a:gsLst>
                  <a:lin ang="4800000" scaled="0"/>
                </a:gradFill>
              </a:rPr>
              <a:t>The Carer Trust reports show that young carers got higher anxiety and worse wellbeing than other children at similar age.</a:t>
            </a:r>
          </a:p>
          <a:p>
            <a:r>
              <a:rPr lang="en-GB" sz="1800" dirty="0">
                <a:gradFill>
                  <a:gsLst>
                    <a:gs pos="34000">
                      <a:srgbClr val="EDEDED"/>
                    </a:gs>
                    <a:gs pos="0">
                      <a:srgbClr val="BFBFBF"/>
                    </a:gs>
                    <a:gs pos="100000">
                      <a:srgbClr val="FFFFFF"/>
                    </a:gs>
                  </a:gsLst>
                  <a:lin ang="4800000" scaled="0"/>
                </a:gradFill>
              </a:rPr>
              <a:t>To support Jenny there is only one solution: time for friends, education and personal hobbies. This will help her build a personal healthy identity.</a:t>
            </a:r>
          </a:p>
          <a:p>
            <a:endParaRPr lang="en-GB" sz="1800" dirty="0">
              <a:gradFill>
                <a:gsLst>
                  <a:gs pos="34000">
                    <a:srgbClr val="EDEDED"/>
                  </a:gs>
                  <a:gs pos="0">
                    <a:srgbClr val="BFBFBF"/>
                  </a:gs>
                  <a:gs pos="100000">
                    <a:srgbClr val="FFFFFF"/>
                  </a:gs>
                </a:gsLst>
                <a:lin ang="4800000" scaled="0"/>
              </a:gradFill>
            </a:endParaRPr>
          </a:p>
          <a:p>
            <a:endParaRPr lang="en-GB" sz="1800" dirty="0">
              <a:gradFill>
                <a:gsLst>
                  <a:gs pos="34000">
                    <a:srgbClr val="EDEDED"/>
                  </a:gs>
                  <a:gs pos="0">
                    <a:srgbClr val="BFBFBF"/>
                  </a:gs>
                  <a:gs pos="100000">
                    <a:srgbClr val="FFFFFF"/>
                  </a:gs>
                </a:gsLst>
                <a:lin ang="4800000" scaled="0"/>
              </a:gradFill>
            </a:endParaRPr>
          </a:p>
          <a:p>
            <a:endParaRPr lang="en-GB" sz="1800" dirty="0">
              <a:gradFill>
                <a:gsLst>
                  <a:gs pos="34000">
                    <a:srgbClr val="EDEDED"/>
                  </a:gs>
                  <a:gs pos="0">
                    <a:srgbClr val="BFBFBF"/>
                  </a:gs>
                  <a:gs pos="100000">
                    <a:srgbClr val="FFFFFF"/>
                  </a:gs>
                </a:gsLst>
                <a:lin ang="4800000" scaled="0"/>
              </a:gradFill>
            </a:endParaRPr>
          </a:p>
        </p:txBody>
      </p:sp>
      <p:sp>
        <p:nvSpPr>
          <p:cNvPr id="19" name="Rounded Rectangle 17">
            <a:extLst>
              <a:ext uri="{FF2B5EF4-FFF2-40B4-BE49-F238E27FC236}">
                <a16:creationId xmlns:a16="http://schemas.microsoft.com/office/drawing/2014/main" id="{B1B60728-8C3E-4908-96B8-23E9622595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33852" y="1948070"/>
            <a:ext cx="3429886" cy="3896139"/>
          </a:xfrm>
          <a:prstGeom prst="roundRect">
            <a:avLst>
              <a:gd name="adj" fmla="val 2028"/>
            </a:avLst>
          </a:prstGeom>
          <a:solidFill>
            <a:schemeClr val="bg1"/>
          </a:solidFill>
          <a:ln>
            <a:noFill/>
          </a:ln>
          <a:effectLst>
            <a:innerShdw blurRad="127000" dist="12700">
              <a:prstClr val="black"/>
            </a:innerShdw>
            <a:reflection blurRad="6350" stA="52000" endA="300" endPos="20000" dir="5400000" sy="-100000" algn="bl" rotWithShape="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diagram of steps to different ages&#10;&#10;AI-generated content may be incorrect.">
            <a:extLst>
              <a:ext uri="{FF2B5EF4-FFF2-40B4-BE49-F238E27FC236}">
                <a16:creationId xmlns:a16="http://schemas.microsoft.com/office/drawing/2014/main" id="{02112501-8C8A-B7C4-B6C0-1E9C487150E5}"/>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226824" y="2439726"/>
            <a:ext cx="2843942" cy="2912826"/>
          </a:xfrm>
          <a:prstGeom prst="rect">
            <a:avLst/>
          </a:prstGeom>
        </p:spPr>
      </p:pic>
    </p:spTree>
    <p:extLst>
      <p:ext uri="{BB962C8B-B14F-4D97-AF65-F5344CB8AC3E}">
        <p14:creationId xmlns:p14="http://schemas.microsoft.com/office/powerpoint/2010/main" val="2809042474"/>
      </p:ext>
    </p:extLst>
  </p:cSld>
  <p:clrMapOvr>
    <a:overrideClrMapping bg1="lt1" tx1="dk1" bg2="lt2" tx2="dk2" accent1="accent1" accent2="accent2" accent3="accent3" accent4="accent4" accent5="accent5" accent6="accent6" hlink="hlink" folHlink="folHlink"/>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16" presetClass="entr" presetSubtype="21" fill="hold" grpId="0" nodeType="afterEffect">
                                  <p:stCondLst>
                                    <p:cond delay="0"/>
                                  </p:stCondLst>
                                  <p:childTnLst>
                                    <p:set>
                                      <p:cBhvr>
                                        <p:cTn id="10" dur="1" fill="hold">
                                          <p:stCondLst>
                                            <p:cond delay="0"/>
                                          </p:stCondLst>
                                        </p:cTn>
                                        <p:tgtEl>
                                          <p:spTgt spid="7">
                                            <p:txEl>
                                              <p:pRg st="0" end="0"/>
                                            </p:txEl>
                                          </p:spTgt>
                                        </p:tgtEl>
                                        <p:attrNameLst>
                                          <p:attrName>style.visibility</p:attrName>
                                        </p:attrNameLst>
                                      </p:cBhvr>
                                      <p:to>
                                        <p:strVal val="visible"/>
                                      </p:to>
                                    </p:set>
                                    <p:animEffect transition="in" filter="barn(inVertical)">
                                      <p:cBhvr>
                                        <p:cTn id="11" dur="500"/>
                                        <p:tgtEl>
                                          <p:spTgt spid="7">
                                            <p:txEl>
                                              <p:pRg st="0" end="0"/>
                                            </p:txEl>
                                          </p:spTgt>
                                        </p:tgtEl>
                                      </p:cBhvr>
                                    </p:animEffect>
                                  </p:childTnLst>
                                </p:cTn>
                              </p:par>
                            </p:childTnLst>
                          </p:cTn>
                        </p:par>
                        <p:par>
                          <p:cTn id="12" fill="hold">
                            <p:stCondLst>
                              <p:cond delay="1000"/>
                            </p:stCondLst>
                            <p:childTnLst>
                              <p:par>
                                <p:cTn id="13" presetID="16" presetClass="entr" presetSubtype="21" fill="hold" grpId="0" nodeType="afterEffect">
                                  <p:stCondLst>
                                    <p:cond delay="0"/>
                                  </p:stCondLst>
                                  <p:childTnLst>
                                    <p:set>
                                      <p:cBhvr>
                                        <p:cTn id="14" dur="1" fill="hold">
                                          <p:stCondLst>
                                            <p:cond delay="0"/>
                                          </p:stCondLst>
                                        </p:cTn>
                                        <p:tgtEl>
                                          <p:spTgt spid="7">
                                            <p:txEl>
                                              <p:pRg st="1" end="1"/>
                                            </p:txEl>
                                          </p:spTgt>
                                        </p:tgtEl>
                                        <p:attrNameLst>
                                          <p:attrName>style.visibility</p:attrName>
                                        </p:attrNameLst>
                                      </p:cBhvr>
                                      <p:to>
                                        <p:strVal val="visible"/>
                                      </p:to>
                                    </p:set>
                                    <p:animEffect transition="in" filter="barn(inVertical)">
                                      <p:cBhvr>
                                        <p:cTn id="15" dur="500"/>
                                        <p:tgtEl>
                                          <p:spTgt spid="7">
                                            <p:txEl>
                                              <p:pRg st="1" end="1"/>
                                            </p:txEl>
                                          </p:spTgt>
                                        </p:tgtEl>
                                      </p:cBhvr>
                                    </p:animEffect>
                                  </p:childTnLst>
                                </p:cTn>
                              </p:par>
                            </p:childTnLst>
                          </p:cTn>
                        </p:par>
                        <p:par>
                          <p:cTn id="16" fill="hold">
                            <p:stCondLst>
                              <p:cond delay="1500"/>
                            </p:stCondLst>
                            <p:childTnLst>
                              <p:par>
                                <p:cTn id="17" presetID="16" presetClass="entr" presetSubtype="21" fill="hold" grpId="0" nodeType="after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Effect transition="in" filter="barn(inVertical)">
                                      <p:cBhvr>
                                        <p:cTn id="19" dur="500"/>
                                        <p:tgtEl>
                                          <p:spTgt spid="7">
                                            <p:txEl>
                                              <p:pRg st="2" end="2"/>
                                            </p:txEl>
                                          </p:spTgt>
                                        </p:tgtEl>
                                      </p:cBhvr>
                                    </p:animEffect>
                                  </p:childTnLst>
                                </p:cTn>
                              </p:par>
                            </p:childTnLst>
                          </p:cTn>
                        </p:par>
                        <p:par>
                          <p:cTn id="20" fill="hold">
                            <p:stCondLst>
                              <p:cond delay="2000"/>
                            </p:stCondLst>
                            <p:childTnLst>
                              <p:par>
                                <p:cTn id="21" presetID="16" presetClass="entr" presetSubtype="21" fill="hold" grpId="0" nodeType="after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animEffect transition="in" filter="barn(inVertical)">
                                      <p:cBhvr>
                                        <p:cTn id="23" dur="500"/>
                                        <p:tgtEl>
                                          <p:spTgt spid="7">
                                            <p:txEl>
                                              <p:pRg st="3" end="3"/>
                                            </p:txEl>
                                          </p:spTgt>
                                        </p:tgtEl>
                                      </p:cBhvr>
                                    </p:animEffect>
                                  </p:childTnLst>
                                </p:cTn>
                              </p:par>
                            </p:childTnLst>
                          </p:cTn>
                        </p:par>
                        <p:par>
                          <p:cTn id="24" fill="hold">
                            <p:stCondLst>
                              <p:cond delay="2500"/>
                            </p:stCondLst>
                            <p:childTnLst>
                              <p:par>
                                <p:cTn id="25" presetID="16" presetClass="entr" presetSubtype="21" fill="hold" grpId="0" nodeType="after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barn(inVertical)">
                                      <p:cBhvr>
                                        <p:cTn id="27" dur="500"/>
                                        <p:tgtEl>
                                          <p:spTgt spid="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1000"/>
                                        <p:tgtEl>
                                          <p:spTgt spid="13"/>
                                        </p:tgtEl>
                                      </p:cBhvr>
                                    </p:animEffect>
                                    <p:anim calcmode="lin" valueType="num">
                                      <p:cBhvr>
                                        <p:cTn id="33" dur="1000" fill="hold"/>
                                        <p:tgtEl>
                                          <p:spTgt spid="13"/>
                                        </p:tgtEl>
                                        <p:attrNameLst>
                                          <p:attrName>ppt_x</p:attrName>
                                        </p:attrNameLst>
                                      </p:cBhvr>
                                      <p:tavLst>
                                        <p:tav tm="0">
                                          <p:val>
                                            <p:strVal val="#ppt_x"/>
                                          </p:val>
                                        </p:tav>
                                        <p:tav tm="100000">
                                          <p:val>
                                            <p:strVal val="#ppt_x"/>
                                          </p:val>
                                        </p:tav>
                                      </p:tavLst>
                                    </p:anim>
                                    <p:anim calcmode="lin" valueType="num">
                                      <p:cBhvr>
                                        <p:cTn id="34"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tick figure families holding hands">
            <a:extLst>
              <a:ext uri="{FF2B5EF4-FFF2-40B4-BE49-F238E27FC236}">
                <a16:creationId xmlns:a16="http://schemas.microsoft.com/office/drawing/2014/main" id="{660A8380-22AE-CE5B-CE0D-7F29EA53C9D4}"/>
              </a:ext>
            </a:extLst>
          </p:cNvPr>
          <p:cNvPicPr>
            <a:picLocks noChangeAspect="1"/>
          </p:cNvPicPr>
          <p:nvPr/>
        </p:nvPicPr>
        <p:blipFill>
          <a:blip r:embed="rId2">
            <a:alphaModFix amt="55000"/>
          </a:blip>
          <a:srcRect t="10598" b="5133"/>
          <a:stretch>
            <a:fillRect/>
          </a:stretch>
        </p:blipFill>
        <p:spPr>
          <a:xfrm>
            <a:off x="20" y="27743"/>
            <a:ext cx="12191980" cy="6858000"/>
          </a:xfrm>
          <a:prstGeom prst="rect">
            <a:avLst/>
          </a:prstGeom>
        </p:spPr>
      </p:pic>
      <p:sp>
        <p:nvSpPr>
          <p:cNvPr id="2" name="Title 1">
            <a:extLst>
              <a:ext uri="{FF2B5EF4-FFF2-40B4-BE49-F238E27FC236}">
                <a16:creationId xmlns:a16="http://schemas.microsoft.com/office/drawing/2014/main" id="{7CCC2DD3-12F4-AF3E-2CA8-B938C61A5DAC}"/>
              </a:ext>
            </a:extLst>
          </p:cNvPr>
          <p:cNvSpPr>
            <a:spLocks noGrp="1"/>
          </p:cNvSpPr>
          <p:nvPr>
            <p:ph type="title"/>
          </p:nvPr>
        </p:nvSpPr>
        <p:spPr>
          <a:xfrm>
            <a:off x="195943" y="591344"/>
            <a:ext cx="3691291" cy="5585619"/>
          </a:xfrm>
        </p:spPr>
        <p:txBody>
          <a:bodyPr>
            <a:normAutofit/>
          </a:bodyPr>
          <a:lstStyle/>
          <a:p>
            <a:r>
              <a:rPr lang="en-GB" dirty="0">
                <a:solidFill>
                  <a:srgbClr val="FFFFFF"/>
                </a:solidFill>
              </a:rPr>
              <a:t>Practical support plan based on attachment theory </a:t>
            </a:r>
          </a:p>
        </p:txBody>
      </p:sp>
      <p:sp>
        <p:nvSpPr>
          <p:cNvPr id="3" name="Content Placeholder 2">
            <a:extLst>
              <a:ext uri="{FF2B5EF4-FFF2-40B4-BE49-F238E27FC236}">
                <a16:creationId xmlns:a16="http://schemas.microsoft.com/office/drawing/2014/main" id="{7F0842F3-05D9-D853-1C42-1C80A2BBF50C}"/>
              </a:ext>
            </a:extLst>
          </p:cNvPr>
          <p:cNvSpPr>
            <a:spLocks noGrp="1"/>
          </p:cNvSpPr>
          <p:nvPr>
            <p:ph idx="1"/>
          </p:nvPr>
        </p:nvSpPr>
        <p:spPr>
          <a:xfrm>
            <a:off x="3493282" y="591344"/>
            <a:ext cx="4811486" cy="5730798"/>
          </a:xfrm>
        </p:spPr>
        <p:txBody>
          <a:bodyPr anchor="ctr">
            <a:normAutofit/>
          </a:bodyPr>
          <a:lstStyle/>
          <a:p>
            <a:pPr marL="0" indent="0">
              <a:lnSpc>
                <a:spcPct val="100000"/>
              </a:lnSpc>
              <a:buNone/>
            </a:pPr>
            <a:r>
              <a:rPr lang="en-GB" sz="1600" dirty="0">
                <a:solidFill>
                  <a:srgbClr val="FFFFFF"/>
                </a:solidFill>
              </a:rPr>
              <a:t>Our goal is to strengthen secure relationships and reduce role strain.                                                    </a:t>
            </a:r>
          </a:p>
          <a:p>
            <a:pPr marL="0" indent="0">
              <a:lnSpc>
                <a:spcPct val="100000"/>
              </a:lnSpc>
              <a:buNone/>
            </a:pPr>
            <a:r>
              <a:rPr lang="en-GB" sz="1600" dirty="0">
                <a:solidFill>
                  <a:srgbClr val="FFFFFF"/>
                </a:solidFill>
              </a:rPr>
              <a:t>A. provide a stable adult attachment figure</a:t>
            </a:r>
          </a:p>
          <a:p>
            <a:pPr marL="0" indent="0">
              <a:lnSpc>
                <a:spcPct val="100000"/>
              </a:lnSpc>
              <a:buNone/>
            </a:pPr>
            <a:r>
              <a:rPr lang="en-GB" sz="1600" dirty="0">
                <a:solidFill>
                  <a:srgbClr val="FFFFFF"/>
                </a:solidFill>
              </a:rPr>
              <a:t>   -allocate a key worker from children’s services.</a:t>
            </a:r>
          </a:p>
          <a:p>
            <a:pPr marL="0" indent="0">
              <a:lnSpc>
                <a:spcPct val="100000"/>
              </a:lnSpc>
              <a:buNone/>
            </a:pPr>
            <a:r>
              <a:rPr lang="en-GB" sz="1600" dirty="0">
                <a:solidFill>
                  <a:srgbClr val="FFFFFF"/>
                </a:solidFill>
              </a:rPr>
              <a:t>   -offer weekly one to one sessions.</a:t>
            </a:r>
          </a:p>
          <a:p>
            <a:pPr marL="0" indent="0">
              <a:lnSpc>
                <a:spcPct val="100000"/>
              </a:lnSpc>
              <a:buNone/>
            </a:pPr>
            <a:r>
              <a:rPr lang="en-GB" sz="1600" dirty="0">
                <a:solidFill>
                  <a:srgbClr val="FFFFFF"/>
                </a:solidFill>
              </a:rPr>
              <a:t>   -trying to build trust through consistency.</a:t>
            </a:r>
          </a:p>
          <a:p>
            <a:pPr marL="0" indent="0">
              <a:lnSpc>
                <a:spcPct val="100000"/>
              </a:lnSpc>
              <a:buNone/>
            </a:pPr>
            <a:r>
              <a:rPr lang="en-GB" sz="1600" dirty="0">
                <a:solidFill>
                  <a:srgbClr val="FFFFFF"/>
                </a:solidFill>
              </a:rPr>
              <a:t>   -provide emotional validation and support</a:t>
            </a:r>
          </a:p>
          <a:p>
            <a:pPr marL="0" indent="0">
              <a:lnSpc>
                <a:spcPct val="100000"/>
              </a:lnSpc>
              <a:buNone/>
            </a:pPr>
            <a:r>
              <a:rPr lang="en-GB" sz="1600" dirty="0">
                <a:solidFill>
                  <a:srgbClr val="FFFFFF"/>
                </a:solidFill>
              </a:rPr>
              <a:t>We need to support Jenny to feel heard and safe.</a:t>
            </a:r>
          </a:p>
          <a:p>
            <a:pPr marL="0" indent="0">
              <a:lnSpc>
                <a:spcPct val="100000"/>
              </a:lnSpc>
              <a:buNone/>
            </a:pPr>
            <a:endParaRPr lang="en-GB" sz="1600" dirty="0">
              <a:solidFill>
                <a:srgbClr val="FFFFFF"/>
              </a:solidFill>
            </a:endParaRPr>
          </a:p>
          <a:p>
            <a:pPr>
              <a:lnSpc>
                <a:spcPct val="100000"/>
              </a:lnSpc>
            </a:pPr>
            <a:r>
              <a:rPr lang="en-GB" sz="1600" dirty="0">
                <a:solidFill>
                  <a:srgbClr val="FFFFFF"/>
                </a:solidFill>
              </a:rPr>
              <a:t>B. refer Jenny to young carers service</a:t>
            </a:r>
          </a:p>
          <a:p>
            <a:pPr marL="0" indent="0">
              <a:lnSpc>
                <a:spcPct val="100000"/>
              </a:lnSpc>
              <a:buNone/>
            </a:pPr>
            <a:r>
              <a:rPr lang="en-GB" sz="1600" dirty="0">
                <a:solidFill>
                  <a:srgbClr val="FFFFFF"/>
                </a:solidFill>
              </a:rPr>
              <a:t>     -register with local young carers group.</a:t>
            </a:r>
          </a:p>
          <a:p>
            <a:pPr marL="0" indent="0">
              <a:lnSpc>
                <a:spcPct val="100000"/>
              </a:lnSpc>
              <a:buNone/>
            </a:pPr>
            <a:r>
              <a:rPr lang="en-GB" sz="1600" dirty="0">
                <a:solidFill>
                  <a:srgbClr val="FFFFFF"/>
                </a:solidFill>
              </a:rPr>
              <a:t>    -provide respite activities twice per month.</a:t>
            </a:r>
          </a:p>
          <a:p>
            <a:pPr marL="0" indent="0">
              <a:lnSpc>
                <a:spcPct val="100000"/>
              </a:lnSpc>
              <a:buNone/>
            </a:pPr>
            <a:r>
              <a:rPr lang="en-GB" sz="1600" dirty="0">
                <a:solidFill>
                  <a:srgbClr val="FFFFFF"/>
                </a:solidFill>
              </a:rPr>
              <a:t>    -offer peer support groups.</a:t>
            </a:r>
          </a:p>
          <a:p>
            <a:pPr marL="0" indent="0">
              <a:lnSpc>
                <a:spcPct val="100000"/>
              </a:lnSpc>
              <a:buNone/>
            </a:pPr>
            <a:r>
              <a:rPr lang="en-GB" sz="1600" dirty="0">
                <a:solidFill>
                  <a:srgbClr val="FFFFFF"/>
                </a:solidFill>
              </a:rPr>
              <a:t>Peer contact improves belonging and reduces isolation.</a:t>
            </a:r>
          </a:p>
        </p:txBody>
      </p:sp>
      <p:sp>
        <p:nvSpPr>
          <p:cNvPr id="15" name="TextBox 14">
            <a:extLst>
              <a:ext uri="{FF2B5EF4-FFF2-40B4-BE49-F238E27FC236}">
                <a16:creationId xmlns:a16="http://schemas.microsoft.com/office/drawing/2014/main" id="{A6C41C0B-EC13-A836-DF1D-326D33F95349}"/>
              </a:ext>
            </a:extLst>
          </p:cNvPr>
          <p:cNvSpPr txBox="1"/>
          <p:nvPr/>
        </p:nvSpPr>
        <p:spPr>
          <a:xfrm>
            <a:off x="7903029" y="972899"/>
            <a:ext cx="4195926" cy="5047536"/>
          </a:xfrm>
          <a:prstGeom prst="rect">
            <a:avLst/>
          </a:prstGeom>
          <a:noFill/>
        </p:spPr>
        <p:txBody>
          <a:bodyPr wrap="square" rtlCol="0">
            <a:spAutoFit/>
          </a:bodyPr>
          <a:lstStyle/>
          <a:p>
            <a:r>
              <a:rPr lang="en-GB" sz="1600" dirty="0">
                <a:solidFill>
                  <a:srgbClr val="FFFFFF"/>
                </a:solidFill>
              </a:rPr>
              <a:t>C. support mother’s needs</a:t>
            </a:r>
          </a:p>
          <a:p>
            <a:r>
              <a:rPr lang="en-GB" sz="1600" dirty="0">
                <a:solidFill>
                  <a:srgbClr val="FFFFFF"/>
                </a:solidFill>
              </a:rPr>
              <a:t>    -refer mother for GP review for memory and mood .</a:t>
            </a:r>
          </a:p>
          <a:p>
            <a:r>
              <a:rPr lang="en-GB" sz="1600" dirty="0">
                <a:solidFill>
                  <a:srgbClr val="FFFFFF"/>
                </a:solidFill>
              </a:rPr>
              <a:t>    -request social care assessment</a:t>
            </a:r>
          </a:p>
          <a:p>
            <a:r>
              <a:rPr lang="en-GB" sz="1600" dirty="0">
                <a:solidFill>
                  <a:srgbClr val="FFFFFF"/>
                </a:solidFill>
              </a:rPr>
              <a:t>    -arrange home care support for shopping and cleaning</a:t>
            </a:r>
          </a:p>
          <a:p>
            <a:r>
              <a:rPr lang="en-GB" sz="1600" dirty="0">
                <a:solidFill>
                  <a:srgbClr val="FFFFFF"/>
                </a:solidFill>
              </a:rPr>
              <a:t>Reducing Jenny’s load reduces stress and role reversal.</a:t>
            </a:r>
          </a:p>
          <a:p>
            <a:endParaRPr lang="en-GB" sz="1600" dirty="0">
              <a:solidFill>
                <a:srgbClr val="FFFFFF"/>
              </a:solidFill>
            </a:endParaRPr>
          </a:p>
          <a:p>
            <a:r>
              <a:rPr lang="en-GB" sz="1600" dirty="0">
                <a:solidFill>
                  <a:srgbClr val="FFFFFF"/>
                </a:solidFill>
              </a:rPr>
              <a:t>    D. School support plan</a:t>
            </a:r>
          </a:p>
          <a:p>
            <a:r>
              <a:rPr lang="en-GB" sz="1600" dirty="0">
                <a:solidFill>
                  <a:srgbClr val="FFFFFF"/>
                </a:solidFill>
              </a:rPr>
              <a:t>   -inform safeguarding lead.</a:t>
            </a:r>
          </a:p>
          <a:p>
            <a:r>
              <a:rPr lang="en-GB" sz="1600" dirty="0">
                <a:solidFill>
                  <a:srgbClr val="FFFFFF"/>
                </a:solidFill>
              </a:rPr>
              <a:t>   -offer homework flexibility.</a:t>
            </a:r>
          </a:p>
          <a:p>
            <a:r>
              <a:rPr lang="en-GB" sz="1600" dirty="0">
                <a:solidFill>
                  <a:srgbClr val="FFFFFF"/>
                </a:solidFill>
              </a:rPr>
              <a:t>   - provide school counsellor access. </a:t>
            </a:r>
          </a:p>
          <a:p>
            <a:r>
              <a:rPr lang="en-GB" sz="1600" dirty="0">
                <a:solidFill>
                  <a:srgbClr val="FFFFFF"/>
                </a:solidFill>
              </a:rPr>
              <a:t>We protect educational progress. </a:t>
            </a:r>
          </a:p>
          <a:p>
            <a:endParaRPr lang="en-GB" sz="1600" dirty="0">
              <a:solidFill>
                <a:srgbClr val="FFFFFF"/>
              </a:solidFill>
            </a:endParaRPr>
          </a:p>
          <a:p>
            <a:r>
              <a:rPr lang="en-GB" sz="1600" dirty="0">
                <a:solidFill>
                  <a:srgbClr val="FFFFFF"/>
                </a:solidFill>
              </a:rPr>
              <a:t>E. Bereavement counselling</a:t>
            </a:r>
          </a:p>
          <a:p>
            <a:r>
              <a:rPr lang="en-GB" sz="1600" dirty="0">
                <a:solidFill>
                  <a:srgbClr val="FFFFFF"/>
                </a:solidFill>
              </a:rPr>
              <a:t>   - refer to specialist bereavement service </a:t>
            </a:r>
          </a:p>
          <a:p>
            <a:r>
              <a:rPr lang="en-GB" sz="1600" dirty="0">
                <a:solidFill>
                  <a:srgbClr val="FFFFFF"/>
                </a:solidFill>
              </a:rPr>
              <a:t>   - address unresolved grief from father’s death.</a:t>
            </a:r>
          </a:p>
          <a:p>
            <a:r>
              <a:rPr lang="en-GB" sz="1600" dirty="0">
                <a:solidFill>
                  <a:srgbClr val="FFFFFF"/>
                </a:solidFill>
              </a:rPr>
              <a:t>Processing loss support emotional regulation</a:t>
            </a:r>
          </a:p>
          <a:p>
            <a:endParaRPr lang="en-GB" dirty="0"/>
          </a:p>
        </p:txBody>
      </p:sp>
    </p:spTree>
    <p:extLst>
      <p:ext uri="{BB962C8B-B14F-4D97-AF65-F5344CB8AC3E}">
        <p14:creationId xmlns:p14="http://schemas.microsoft.com/office/powerpoint/2010/main" val="181396084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par>
                          <p:cTn id="8" fill="hold">
                            <p:stCondLst>
                              <p:cond delay="2000"/>
                            </p:stCondLst>
                            <p:childTnLst>
                              <p:par>
                                <p:cTn id="9" presetID="10" presetClass="entr" presetSubtype="0"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par>
                          <p:cTn id="12" fill="hold">
                            <p:stCondLst>
                              <p:cond delay="2500"/>
                            </p:stCondLst>
                            <p:childTnLst>
                              <p:par>
                                <p:cTn id="13" presetID="10" presetClass="entr" presetSubtype="0" fill="hold" grpId="0" nodeType="after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500"/>
                                        <p:tgtEl>
                                          <p:spTgt spid="3">
                                            <p:txEl>
                                              <p:pRg st="1" end="1"/>
                                            </p:txEl>
                                          </p:spTgt>
                                        </p:tgtEl>
                                      </p:cBhvr>
                                    </p:animEffect>
                                  </p:childTnLst>
                                </p:cTn>
                              </p:par>
                            </p:childTnLst>
                          </p:cTn>
                        </p:par>
                        <p:par>
                          <p:cTn id="16" fill="hold">
                            <p:stCondLst>
                              <p:cond delay="3000"/>
                            </p:stCondLst>
                            <p:childTnLst>
                              <p:par>
                                <p:cTn id="17" presetID="10" presetClass="entr" presetSubtype="0" fill="hold" grpId="0" nodeType="after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500"/>
                                        <p:tgtEl>
                                          <p:spTgt spid="3">
                                            <p:txEl>
                                              <p:pRg st="2" end="2"/>
                                            </p:txEl>
                                          </p:spTgt>
                                        </p:tgtEl>
                                      </p:cBhvr>
                                    </p:animEffect>
                                  </p:childTnLst>
                                </p:cTn>
                              </p:par>
                            </p:childTnLst>
                          </p:cTn>
                        </p:par>
                        <p:par>
                          <p:cTn id="20" fill="hold">
                            <p:stCondLst>
                              <p:cond delay="3500"/>
                            </p:stCondLst>
                            <p:childTnLst>
                              <p:par>
                                <p:cTn id="21" presetID="10" presetClass="entr" presetSubtype="0" fill="hold" grpId="0" nodeType="after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Effect transition="in" filter="fade">
                                      <p:cBhvr>
                                        <p:cTn id="23" dur="500"/>
                                        <p:tgtEl>
                                          <p:spTgt spid="3">
                                            <p:txEl>
                                              <p:pRg st="3" end="3"/>
                                            </p:txEl>
                                          </p:spTgt>
                                        </p:tgtEl>
                                      </p:cBhvr>
                                    </p:animEffect>
                                  </p:childTnLst>
                                </p:cTn>
                              </p:par>
                            </p:childTnLst>
                          </p:cTn>
                        </p:par>
                        <p:par>
                          <p:cTn id="24" fill="hold">
                            <p:stCondLst>
                              <p:cond delay="4000"/>
                            </p:stCondLst>
                            <p:childTnLst>
                              <p:par>
                                <p:cTn id="25" presetID="10" presetClass="entr" presetSubtype="0" fill="hold" grpId="0"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par>
                          <p:cTn id="28" fill="hold">
                            <p:stCondLst>
                              <p:cond delay="4500"/>
                            </p:stCondLst>
                            <p:childTnLst>
                              <p:par>
                                <p:cTn id="29" presetID="10" presetClass="entr" presetSubtype="0" fill="hold" grpId="0" nodeType="after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Effect transition="in" filter="fade">
                                      <p:cBhvr>
                                        <p:cTn id="31" dur="500"/>
                                        <p:tgtEl>
                                          <p:spTgt spid="3">
                                            <p:txEl>
                                              <p:pRg st="5" end="5"/>
                                            </p:txEl>
                                          </p:spTgt>
                                        </p:tgtEl>
                                      </p:cBhvr>
                                    </p:animEffect>
                                  </p:childTnLst>
                                </p:cTn>
                              </p:par>
                            </p:childTnLst>
                          </p:cTn>
                        </p:par>
                        <p:par>
                          <p:cTn id="32" fill="hold">
                            <p:stCondLst>
                              <p:cond delay="5000"/>
                            </p:stCondLst>
                            <p:childTnLst>
                              <p:par>
                                <p:cTn id="33" presetID="10" presetClass="entr" presetSubtype="0" fill="hold" grpId="0"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500"/>
                                        <p:tgtEl>
                                          <p:spTgt spid="3">
                                            <p:txEl>
                                              <p:pRg st="6" end="6"/>
                                            </p:txEl>
                                          </p:spTgt>
                                        </p:tgtEl>
                                      </p:cBhvr>
                                    </p:animEffect>
                                  </p:childTnLst>
                                </p:cTn>
                              </p:par>
                            </p:childTnLst>
                          </p:cTn>
                        </p:par>
                        <p:par>
                          <p:cTn id="36" fill="hold">
                            <p:stCondLst>
                              <p:cond delay="5500"/>
                            </p:stCondLst>
                            <p:childTnLst>
                              <p:par>
                                <p:cTn id="37" presetID="10" presetClass="entr" presetSubtype="0" fill="hold" grpId="0" nodeType="after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Effect transition="in" filter="fade">
                                      <p:cBhvr>
                                        <p:cTn id="39" dur="500"/>
                                        <p:tgtEl>
                                          <p:spTgt spid="3">
                                            <p:txEl>
                                              <p:pRg st="8" end="8"/>
                                            </p:txEl>
                                          </p:spTgt>
                                        </p:tgtEl>
                                      </p:cBhvr>
                                    </p:animEffect>
                                  </p:childTnLst>
                                </p:cTn>
                              </p:par>
                            </p:childTnLst>
                          </p:cTn>
                        </p:par>
                        <p:par>
                          <p:cTn id="40" fill="hold">
                            <p:stCondLst>
                              <p:cond delay="6000"/>
                            </p:stCondLst>
                            <p:childTnLst>
                              <p:par>
                                <p:cTn id="41" presetID="10" presetClass="entr" presetSubtype="0" fill="hold" grpId="0" nodeType="after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500"/>
                                        <p:tgtEl>
                                          <p:spTgt spid="3">
                                            <p:txEl>
                                              <p:pRg st="9" end="9"/>
                                            </p:txEl>
                                          </p:spTgt>
                                        </p:tgtEl>
                                      </p:cBhvr>
                                    </p:animEffect>
                                  </p:childTnLst>
                                </p:cTn>
                              </p:par>
                            </p:childTnLst>
                          </p:cTn>
                        </p:par>
                        <p:par>
                          <p:cTn id="44" fill="hold">
                            <p:stCondLst>
                              <p:cond delay="6500"/>
                            </p:stCondLst>
                            <p:childTnLst>
                              <p:par>
                                <p:cTn id="45" presetID="10" presetClass="entr" presetSubtype="0" fill="hold" grpId="0" nodeType="after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fade">
                                      <p:cBhvr>
                                        <p:cTn id="47" dur="500"/>
                                        <p:tgtEl>
                                          <p:spTgt spid="3">
                                            <p:txEl>
                                              <p:pRg st="10" end="10"/>
                                            </p:txEl>
                                          </p:spTgt>
                                        </p:tgtEl>
                                      </p:cBhvr>
                                    </p:animEffect>
                                  </p:childTnLst>
                                </p:cTn>
                              </p:par>
                            </p:childTnLst>
                          </p:cTn>
                        </p:par>
                        <p:par>
                          <p:cTn id="48" fill="hold">
                            <p:stCondLst>
                              <p:cond delay="7000"/>
                            </p:stCondLst>
                            <p:childTnLst>
                              <p:par>
                                <p:cTn id="49" presetID="10" presetClass="entr" presetSubtype="0" fill="hold" grpId="0" nodeType="after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animEffect transition="in" filter="fade">
                                      <p:cBhvr>
                                        <p:cTn id="51" dur="500"/>
                                        <p:tgtEl>
                                          <p:spTgt spid="3">
                                            <p:txEl>
                                              <p:pRg st="11" end="11"/>
                                            </p:txEl>
                                          </p:spTgt>
                                        </p:tgtEl>
                                      </p:cBhvr>
                                    </p:animEffect>
                                  </p:childTnLst>
                                </p:cTn>
                              </p:par>
                            </p:childTnLst>
                          </p:cTn>
                        </p:par>
                        <p:par>
                          <p:cTn id="52" fill="hold">
                            <p:stCondLst>
                              <p:cond delay="7500"/>
                            </p:stCondLst>
                            <p:childTnLst>
                              <p:par>
                                <p:cTn id="53" presetID="10" presetClass="entr" presetSubtype="0" fill="hold" grpId="0" nodeType="afterEffect">
                                  <p:stCondLst>
                                    <p:cond delay="0"/>
                                  </p:stCondLst>
                                  <p:childTnLst>
                                    <p:set>
                                      <p:cBhvr>
                                        <p:cTn id="54" dur="1" fill="hold">
                                          <p:stCondLst>
                                            <p:cond delay="0"/>
                                          </p:stCondLst>
                                        </p:cTn>
                                        <p:tgtEl>
                                          <p:spTgt spid="3">
                                            <p:txEl>
                                              <p:pRg st="12" end="12"/>
                                            </p:txEl>
                                          </p:spTgt>
                                        </p:tgtEl>
                                        <p:attrNameLst>
                                          <p:attrName>style.visibility</p:attrName>
                                        </p:attrNameLst>
                                      </p:cBhvr>
                                      <p:to>
                                        <p:strVal val="visible"/>
                                      </p:to>
                                    </p:set>
                                    <p:animEffect transition="in" filter="fade">
                                      <p:cBhvr>
                                        <p:cTn id="55" dur="500"/>
                                        <p:tgtEl>
                                          <p:spTgt spid="3">
                                            <p:txEl>
                                              <p:pRg st="12" end="12"/>
                                            </p:txEl>
                                          </p:spTgt>
                                        </p:tgtEl>
                                      </p:cBhvr>
                                    </p:animEffect>
                                  </p:childTnLst>
                                </p:cTn>
                              </p:par>
                            </p:childTnLst>
                          </p:cTn>
                        </p:par>
                        <p:par>
                          <p:cTn id="56" fill="hold">
                            <p:stCondLst>
                              <p:cond delay="8000"/>
                            </p:stCondLst>
                            <p:childTnLst>
                              <p:par>
                                <p:cTn id="57" presetID="16" presetClass="entr" presetSubtype="21" fill="hold" grpId="0" nodeType="afterEffect">
                                  <p:stCondLst>
                                    <p:cond delay="0"/>
                                  </p:stCondLst>
                                  <p:childTnLst>
                                    <p:set>
                                      <p:cBhvr>
                                        <p:cTn id="58" dur="1" fill="hold">
                                          <p:stCondLst>
                                            <p:cond delay="0"/>
                                          </p:stCondLst>
                                        </p:cTn>
                                        <p:tgtEl>
                                          <p:spTgt spid="15"/>
                                        </p:tgtEl>
                                        <p:attrNameLst>
                                          <p:attrName>style.visibility</p:attrName>
                                        </p:attrNameLst>
                                      </p:cBhvr>
                                      <p:to>
                                        <p:strVal val="visible"/>
                                      </p:to>
                                    </p:set>
                                    <p:animEffect transition="in" filter="barn(inVertical)">
                                      <p:cBhvr>
                                        <p:cTn id="59"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1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5FDA8-F80E-E7FF-659F-90333AC136B0}"/>
              </a:ext>
            </a:extLst>
          </p:cNvPr>
          <p:cNvSpPr>
            <a:spLocks noGrp="1"/>
          </p:cNvSpPr>
          <p:nvPr>
            <p:ph type="title"/>
          </p:nvPr>
        </p:nvSpPr>
        <p:spPr/>
        <p:txBody>
          <a:bodyPr/>
          <a:lstStyle/>
          <a:p>
            <a:r>
              <a:rPr lang="en-GB" dirty="0"/>
              <a:t>How nature and nurture interact </a:t>
            </a:r>
          </a:p>
        </p:txBody>
      </p:sp>
      <p:sp>
        <p:nvSpPr>
          <p:cNvPr id="3" name="Text Placeholder 2">
            <a:extLst>
              <a:ext uri="{FF2B5EF4-FFF2-40B4-BE49-F238E27FC236}">
                <a16:creationId xmlns:a16="http://schemas.microsoft.com/office/drawing/2014/main" id="{22B2593B-0101-DA10-5F35-C7B8F9A0AB43}"/>
              </a:ext>
            </a:extLst>
          </p:cNvPr>
          <p:cNvSpPr>
            <a:spLocks noGrp="1"/>
          </p:cNvSpPr>
          <p:nvPr>
            <p:ph type="body" idx="1"/>
          </p:nvPr>
        </p:nvSpPr>
        <p:spPr>
          <a:xfrm>
            <a:off x="1120000" y="1027906"/>
            <a:ext cx="5025216" cy="823912"/>
          </a:xfrm>
        </p:spPr>
        <p:txBody>
          <a:bodyPr/>
          <a:lstStyle/>
          <a:p>
            <a:r>
              <a:rPr lang="en-GB" dirty="0"/>
              <a:t>Nature:</a:t>
            </a:r>
          </a:p>
        </p:txBody>
      </p:sp>
      <p:sp>
        <p:nvSpPr>
          <p:cNvPr id="4" name="Content Placeholder 3">
            <a:extLst>
              <a:ext uri="{FF2B5EF4-FFF2-40B4-BE49-F238E27FC236}">
                <a16:creationId xmlns:a16="http://schemas.microsoft.com/office/drawing/2014/main" id="{D0AEF4FB-F189-E1A0-E236-E3B61B3BC6C6}"/>
              </a:ext>
            </a:extLst>
          </p:cNvPr>
          <p:cNvSpPr>
            <a:spLocks noGrp="1"/>
          </p:cNvSpPr>
          <p:nvPr>
            <p:ph sz="half" idx="2"/>
          </p:nvPr>
        </p:nvSpPr>
        <p:spPr>
          <a:xfrm>
            <a:off x="920254" y="1985962"/>
            <a:ext cx="5025216" cy="3684588"/>
          </a:xfrm>
        </p:spPr>
        <p:txBody>
          <a:bodyPr/>
          <a:lstStyle/>
          <a:p>
            <a:r>
              <a:rPr lang="en-GB" dirty="0"/>
              <a:t>Genetic vulnerability to depression may exist.</a:t>
            </a:r>
          </a:p>
          <a:p>
            <a:r>
              <a:rPr lang="en-GB" dirty="0"/>
              <a:t>Adolescent brain remains sensitive to stress.</a:t>
            </a:r>
          </a:p>
        </p:txBody>
      </p:sp>
      <p:sp>
        <p:nvSpPr>
          <p:cNvPr id="5" name="Text Placeholder 4">
            <a:extLst>
              <a:ext uri="{FF2B5EF4-FFF2-40B4-BE49-F238E27FC236}">
                <a16:creationId xmlns:a16="http://schemas.microsoft.com/office/drawing/2014/main" id="{1CE7C91A-2391-2ED4-AD85-4E49115D7A9F}"/>
              </a:ext>
            </a:extLst>
          </p:cNvPr>
          <p:cNvSpPr>
            <a:spLocks noGrp="1"/>
          </p:cNvSpPr>
          <p:nvPr>
            <p:ph type="body" sz="quarter" idx="3"/>
          </p:nvPr>
        </p:nvSpPr>
        <p:spPr>
          <a:xfrm>
            <a:off x="6316664" y="1029494"/>
            <a:ext cx="5035548" cy="823912"/>
          </a:xfrm>
        </p:spPr>
        <p:txBody>
          <a:bodyPr/>
          <a:lstStyle/>
          <a:p>
            <a:r>
              <a:rPr lang="en-GB" dirty="0"/>
              <a:t>Nurture:</a:t>
            </a:r>
          </a:p>
        </p:txBody>
      </p:sp>
      <p:sp>
        <p:nvSpPr>
          <p:cNvPr id="6" name="Content Placeholder 5">
            <a:extLst>
              <a:ext uri="{FF2B5EF4-FFF2-40B4-BE49-F238E27FC236}">
                <a16:creationId xmlns:a16="http://schemas.microsoft.com/office/drawing/2014/main" id="{6D56FD35-1CB0-5F2D-B945-C32A166ADFF8}"/>
              </a:ext>
            </a:extLst>
          </p:cNvPr>
          <p:cNvSpPr>
            <a:spLocks noGrp="1"/>
          </p:cNvSpPr>
          <p:nvPr>
            <p:ph sz="quarter" idx="4"/>
          </p:nvPr>
        </p:nvSpPr>
        <p:spPr>
          <a:xfrm>
            <a:off x="6313488" y="1853406"/>
            <a:ext cx="5035548" cy="3684588"/>
          </a:xfrm>
        </p:spPr>
        <p:txBody>
          <a:bodyPr/>
          <a:lstStyle/>
          <a:p>
            <a:r>
              <a:rPr lang="en-GB" dirty="0"/>
              <a:t>Loss of father changed family structure.</a:t>
            </a:r>
          </a:p>
          <a:p>
            <a:r>
              <a:rPr lang="en-GB" dirty="0"/>
              <a:t>Mother’s illness changed emotional climate.</a:t>
            </a:r>
          </a:p>
          <a:p>
            <a:r>
              <a:rPr lang="en-GB" dirty="0"/>
              <a:t>Caring responsibilities shaped daily routine.</a:t>
            </a:r>
          </a:p>
        </p:txBody>
      </p:sp>
      <p:sp>
        <p:nvSpPr>
          <p:cNvPr id="7" name="TextBox 6">
            <a:extLst>
              <a:ext uri="{FF2B5EF4-FFF2-40B4-BE49-F238E27FC236}">
                <a16:creationId xmlns:a16="http://schemas.microsoft.com/office/drawing/2014/main" id="{9EBF2958-9AC2-2D26-A142-4CCA7DA63E48}"/>
              </a:ext>
            </a:extLst>
          </p:cNvPr>
          <p:cNvSpPr txBox="1"/>
          <p:nvPr/>
        </p:nvSpPr>
        <p:spPr>
          <a:xfrm>
            <a:off x="215690" y="5076329"/>
            <a:ext cx="7590503" cy="461665"/>
          </a:xfrm>
          <a:prstGeom prst="rect">
            <a:avLst/>
          </a:prstGeom>
          <a:noFill/>
        </p:spPr>
        <p:txBody>
          <a:bodyPr wrap="square" rtlCol="0">
            <a:spAutoFit/>
          </a:bodyPr>
          <a:lstStyle/>
          <a:p>
            <a:r>
              <a:rPr lang="en-GB" sz="2400" dirty="0"/>
              <a:t>Development results from interaction between both</a:t>
            </a:r>
            <a:r>
              <a:rPr lang="en-GB" dirty="0"/>
              <a:t>.</a:t>
            </a:r>
          </a:p>
        </p:txBody>
      </p:sp>
      <p:pic>
        <p:nvPicPr>
          <p:cNvPr id="9" name="Picture 8" descr="A blue and orange circles&#10;&#10;AI-generated content may be incorrect.">
            <a:extLst>
              <a:ext uri="{FF2B5EF4-FFF2-40B4-BE49-F238E27FC236}">
                <a16:creationId xmlns:a16="http://schemas.microsoft.com/office/drawing/2014/main" id="{60AC07B5-6205-3D2A-A287-D8C04FFD98C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49525" y="4483100"/>
            <a:ext cx="5142475" cy="2374900"/>
          </a:xfrm>
          <a:prstGeom prst="rect">
            <a:avLst/>
          </a:prstGeom>
        </p:spPr>
      </p:pic>
      <p:sp>
        <p:nvSpPr>
          <p:cNvPr id="10" name="TextBox 9">
            <a:extLst>
              <a:ext uri="{FF2B5EF4-FFF2-40B4-BE49-F238E27FC236}">
                <a16:creationId xmlns:a16="http://schemas.microsoft.com/office/drawing/2014/main" id="{880E117D-6AB8-42F7-EB42-7022AAA11C38}"/>
              </a:ext>
            </a:extLst>
          </p:cNvPr>
          <p:cNvSpPr txBox="1"/>
          <p:nvPr/>
        </p:nvSpPr>
        <p:spPr>
          <a:xfrm>
            <a:off x="7340600" y="10971114"/>
            <a:ext cx="5651500" cy="230832"/>
          </a:xfrm>
          <a:prstGeom prst="rect">
            <a:avLst/>
          </a:prstGeom>
          <a:noFill/>
        </p:spPr>
        <p:txBody>
          <a:bodyPr wrap="square" rtlCol="0">
            <a:spAutoFit/>
          </a:bodyPr>
          <a:lstStyle/>
          <a:p>
            <a:r>
              <a:rPr lang="en-GB" sz="900">
                <a:hlinkClick r:id="rId3" tooltip="https://socialsci.libretexts.org/Under_Construction/Book:_Human_Relations/1:_What_is_Human_Relations%3F/1.2:_Personality_and_Attitude_Effects"/>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3420096109"/>
      </p:ext>
    </p:extLst>
  </p:cSld>
  <p:clrMapOvr>
    <a:masterClrMapping/>
  </p:clrMapOvr>
  <p:transition spd="slow">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2" presetClass="entr" presetSubtype="4"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13" fill="hold">
                            <p:stCondLst>
                              <p:cond delay="1000"/>
                            </p:stCondLst>
                            <p:childTnLst>
                              <p:par>
                                <p:cTn id="14" presetID="2" presetClass="entr" presetSubtype="4" fill="hold" grpId="0" nodeType="afterEffect">
                                  <p:stCondLst>
                                    <p:cond delay="0"/>
                                  </p:stCondLst>
                                  <p:childTnLst>
                                    <p:set>
                                      <p:cBhvr>
                                        <p:cTn id="15" dur="1" fill="hold">
                                          <p:stCondLst>
                                            <p:cond delay="0"/>
                                          </p:stCondLst>
                                        </p:cTn>
                                        <p:tgtEl>
                                          <p:spTgt spid="5">
                                            <p:txEl>
                                              <p:pRg st="0" end="0"/>
                                            </p:txEl>
                                          </p:spTgt>
                                        </p:tgtEl>
                                        <p:attrNameLst>
                                          <p:attrName>style.visibility</p:attrName>
                                        </p:attrNameLst>
                                      </p:cBhvr>
                                      <p:to>
                                        <p:strVal val="visible"/>
                                      </p:to>
                                    </p:set>
                                    <p:anim calcmode="lin" valueType="num">
                                      <p:cBhvr additive="base">
                                        <p:cTn id="16"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42" presetClass="entr" presetSubtype="0" fill="hold" grpId="0" nodeType="after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1000"/>
                                        <p:tgtEl>
                                          <p:spTgt spid="4">
                                            <p:txEl>
                                              <p:pRg st="0" end="0"/>
                                            </p:txEl>
                                          </p:spTgt>
                                        </p:tgtEl>
                                      </p:cBhvr>
                                    </p:animEffect>
                                    <p:anim calcmode="lin" valueType="num">
                                      <p:cBhvr>
                                        <p:cTn id="2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24" fill="hold">
                            <p:stCondLst>
                              <p:cond delay="2500"/>
                            </p:stCondLst>
                            <p:childTnLst>
                              <p:par>
                                <p:cTn id="25" presetID="42" presetClass="entr" presetSubtype="0" fill="hold" grpId="0" nodeType="after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animEffect transition="in" filter="fade">
                                      <p:cBhvr>
                                        <p:cTn id="27" dur="1000"/>
                                        <p:tgtEl>
                                          <p:spTgt spid="4">
                                            <p:txEl>
                                              <p:pRg st="1" end="1"/>
                                            </p:txEl>
                                          </p:spTgt>
                                        </p:tgtEl>
                                      </p:cBhvr>
                                    </p:animEffect>
                                    <p:anim calcmode="lin" valueType="num">
                                      <p:cBhvr>
                                        <p:cTn id="28"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9"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30" fill="hold">
                            <p:stCondLst>
                              <p:cond delay="3500"/>
                            </p:stCondLst>
                            <p:childTnLst>
                              <p:par>
                                <p:cTn id="31" presetID="42" presetClass="entr" presetSubtype="0" fill="hold" grpId="0" nodeType="afterEffect">
                                  <p:stCondLst>
                                    <p:cond delay="0"/>
                                  </p:stCondLst>
                                  <p:childTnLst>
                                    <p:set>
                                      <p:cBhvr>
                                        <p:cTn id="32" dur="1" fill="hold">
                                          <p:stCondLst>
                                            <p:cond delay="0"/>
                                          </p:stCondLst>
                                        </p:cTn>
                                        <p:tgtEl>
                                          <p:spTgt spid="6">
                                            <p:txEl>
                                              <p:pRg st="0" end="0"/>
                                            </p:txEl>
                                          </p:spTgt>
                                        </p:tgtEl>
                                        <p:attrNameLst>
                                          <p:attrName>style.visibility</p:attrName>
                                        </p:attrNameLst>
                                      </p:cBhvr>
                                      <p:to>
                                        <p:strVal val="visible"/>
                                      </p:to>
                                    </p:set>
                                    <p:animEffect transition="in" filter="fade">
                                      <p:cBhvr>
                                        <p:cTn id="33" dur="1000"/>
                                        <p:tgtEl>
                                          <p:spTgt spid="6">
                                            <p:txEl>
                                              <p:pRg st="0" end="0"/>
                                            </p:txEl>
                                          </p:spTgt>
                                        </p:tgtEl>
                                      </p:cBhvr>
                                    </p:animEffect>
                                    <p:anim calcmode="lin" valueType="num">
                                      <p:cBhvr>
                                        <p:cTn id="34"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5"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36" fill="hold">
                            <p:stCondLst>
                              <p:cond delay="4500"/>
                            </p:stCondLst>
                            <p:childTnLst>
                              <p:par>
                                <p:cTn id="37" presetID="42" presetClass="entr" presetSubtype="0" fill="hold" grpId="0" nodeType="afterEffect">
                                  <p:stCondLst>
                                    <p:cond delay="0"/>
                                  </p:stCondLst>
                                  <p:childTnLst>
                                    <p:set>
                                      <p:cBhvr>
                                        <p:cTn id="38" dur="1" fill="hold">
                                          <p:stCondLst>
                                            <p:cond delay="0"/>
                                          </p:stCondLst>
                                        </p:cTn>
                                        <p:tgtEl>
                                          <p:spTgt spid="6">
                                            <p:txEl>
                                              <p:pRg st="1" end="1"/>
                                            </p:txEl>
                                          </p:spTgt>
                                        </p:tgtEl>
                                        <p:attrNameLst>
                                          <p:attrName>style.visibility</p:attrName>
                                        </p:attrNameLst>
                                      </p:cBhvr>
                                      <p:to>
                                        <p:strVal val="visible"/>
                                      </p:to>
                                    </p:set>
                                    <p:animEffect transition="in" filter="fade">
                                      <p:cBhvr>
                                        <p:cTn id="39" dur="1000"/>
                                        <p:tgtEl>
                                          <p:spTgt spid="6">
                                            <p:txEl>
                                              <p:pRg st="1" end="1"/>
                                            </p:txEl>
                                          </p:spTgt>
                                        </p:tgtEl>
                                      </p:cBhvr>
                                    </p:animEffect>
                                    <p:anim calcmode="lin" valueType="num">
                                      <p:cBhvr>
                                        <p:cTn id="40"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41"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par>
                          <p:cTn id="42" fill="hold">
                            <p:stCondLst>
                              <p:cond delay="5500"/>
                            </p:stCondLst>
                            <p:childTnLst>
                              <p:par>
                                <p:cTn id="43" presetID="42" presetClass="entr" presetSubtype="0" fill="hold" grpId="0" nodeType="afterEffect">
                                  <p:stCondLst>
                                    <p:cond delay="0"/>
                                  </p:stCondLst>
                                  <p:childTnLst>
                                    <p:set>
                                      <p:cBhvr>
                                        <p:cTn id="44" dur="1" fill="hold">
                                          <p:stCondLst>
                                            <p:cond delay="0"/>
                                          </p:stCondLst>
                                        </p:cTn>
                                        <p:tgtEl>
                                          <p:spTgt spid="6">
                                            <p:txEl>
                                              <p:pRg st="2" end="2"/>
                                            </p:txEl>
                                          </p:spTgt>
                                        </p:tgtEl>
                                        <p:attrNameLst>
                                          <p:attrName>style.visibility</p:attrName>
                                        </p:attrNameLst>
                                      </p:cBhvr>
                                      <p:to>
                                        <p:strVal val="visible"/>
                                      </p:to>
                                    </p:set>
                                    <p:animEffect transition="in" filter="fade">
                                      <p:cBhvr>
                                        <p:cTn id="45" dur="1000"/>
                                        <p:tgtEl>
                                          <p:spTgt spid="6">
                                            <p:txEl>
                                              <p:pRg st="2" end="2"/>
                                            </p:txEl>
                                          </p:spTgt>
                                        </p:tgtEl>
                                      </p:cBhvr>
                                    </p:animEffect>
                                    <p:anim calcmode="lin" valueType="num">
                                      <p:cBhvr>
                                        <p:cTn id="46"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47"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par>
                          <p:cTn id="48" fill="hold">
                            <p:stCondLst>
                              <p:cond delay="6500"/>
                            </p:stCondLst>
                            <p:childTnLst>
                              <p:par>
                                <p:cTn id="49" presetID="16" presetClass="entr" presetSubtype="21" fill="hold" grpId="0" nodeType="afterEffect">
                                  <p:stCondLst>
                                    <p:cond delay="0"/>
                                  </p:stCondLst>
                                  <p:childTnLst>
                                    <p:set>
                                      <p:cBhvr>
                                        <p:cTn id="50" dur="1" fill="hold">
                                          <p:stCondLst>
                                            <p:cond delay="0"/>
                                          </p:stCondLst>
                                        </p:cTn>
                                        <p:tgtEl>
                                          <p:spTgt spid="7"/>
                                        </p:tgtEl>
                                        <p:attrNameLst>
                                          <p:attrName>style.visibility</p:attrName>
                                        </p:attrNameLst>
                                      </p:cBhvr>
                                      <p:to>
                                        <p:strVal val="visible"/>
                                      </p:to>
                                    </p:set>
                                    <p:animEffect transition="in" filter="barn(inVertical)">
                                      <p:cBhvr>
                                        <p:cTn id="51" dur="500"/>
                                        <p:tgtEl>
                                          <p:spTgt spid="7"/>
                                        </p:tgtEl>
                                      </p:cBhvr>
                                    </p:animEffect>
                                  </p:childTnLst>
                                </p:cTn>
                              </p:par>
                            </p:childTnLst>
                          </p:cTn>
                        </p:par>
                        <p:par>
                          <p:cTn id="52" fill="hold">
                            <p:stCondLst>
                              <p:cond delay="7000"/>
                            </p:stCondLst>
                            <p:childTnLst>
                              <p:par>
                                <p:cTn id="53" presetID="10" presetClass="entr" presetSubtype="0" fill="hold" nodeType="afterEffect">
                                  <p:stCondLst>
                                    <p:cond delay="0"/>
                                  </p:stCondLst>
                                  <p:childTnLst>
                                    <p:set>
                                      <p:cBhvr>
                                        <p:cTn id="54" dur="1" fill="hold">
                                          <p:stCondLst>
                                            <p:cond delay="0"/>
                                          </p:stCondLst>
                                        </p:cTn>
                                        <p:tgtEl>
                                          <p:spTgt spid="9"/>
                                        </p:tgtEl>
                                        <p:attrNameLst>
                                          <p:attrName>style.visibility</p:attrName>
                                        </p:attrNameLst>
                                      </p:cBhvr>
                                      <p:to>
                                        <p:strVal val="visible"/>
                                      </p:to>
                                    </p:set>
                                    <p:animEffect transition="in" filter="fade">
                                      <p:cBhvr>
                                        <p:cTn id="5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5" grpId="0" build="p"/>
      <p:bldP spid="6" grpId="0" uiExpand="1" build="p"/>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EC011-D2E3-1C4A-C50E-7E32A5AB3682}"/>
              </a:ext>
            </a:extLst>
          </p:cNvPr>
          <p:cNvSpPr>
            <a:spLocks noGrp="1"/>
          </p:cNvSpPr>
          <p:nvPr>
            <p:ph type="title"/>
          </p:nvPr>
        </p:nvSpPr>
        <p:spPr/>
        <p:txBody>
          <a:bodyPr/>
          <a:lstStyle/>
          <a:p>
            <a:r>
              <a:rPr lang="en-GB" dirty="0"/>
              <a:t>Evaluation </a:t>
            </a:r>
          </a:p>
        </p:txBody>
      </p:sp>
      <p:sp>
        <p:nvSpPr>
          <p:cNvPr id="3" name="Text Placeholder 2">
            <a:extLst>
              <a:ext uri="{FF2B5EF4-FFF2-40B4-BE49-F238E27FC236}">
                <a16:creationId xmlns:a16="http://schemas.microsoft.com/office/drawing/2014/main" id="{8896D9A3-5050-AD8A-D99A-50BEFDB8548A}"/>
              </a:ext>
            </a:extLst>
          </p:cNvPr>
          <p:cNvSpPr>
            <a:spLocks noGrp="1"/>
          </p:cNvSpPr>
          <p:nvPr>
            <p:ph type="body" idx="1"/>
          </p:nvPr>
        </p:nvSpPr>
        <p:spPr>
          <a:xfrm>
            <a:off x="589417" y="1017362"/>
            <a:ext cx="5157787" cy="823912"/>
          </a:xfrm>
        </p:spPr>
        <p:txBody>
          <a:bodyPr/>
          <a:lstStyle/>
          <a:p>
            <a:r>
              <a:rPr lang="en-GB" dirty="0"/>
              <a:t>Attachment Theory </a:t>
            </a:r>
          </a:p>
        </p:txBody>
      </p:sp>
      <p:sp>
        <p:nvSpPr>
          <p:cNvPr id="4" name="Content Placeholder 3">
            <a:extLst>
              <a:ext uri="{FF2B5EF4-FFF2-40B4-BE49-F238E27FC236}">
                <a16:creationId xmlns:a16="http://schemas.microsoft.com/office/drawing/2014/main" id="{C2DC7C82-BAE0-A567-C088-57012E602DAD}"/>
              </a:ext>
            </a:extLst>
          </p:cNvPr>
          <p:cNvSpPr>
            <a:spLocks noGrp="1"/>
          </p:cNvSpPr>
          <p:nvPr>
            <p:ph sz="half" idx="2"/>
          </p:nvPr>
        </p:nvSpPr>
        <p:spPr>
          <a:xfrm>
            <a:off x="185058" y="2505075"/>
            <a:ext cx="6433456" cy="4918982"/>
          </a:xfrm>
        </p:spPr>
        <p:txBody>
          <a:bodyPr>
            <a:normAutofit fontScale="55000" lnSpcReduction="20000"/>
          </a:bodyPr>
          <a:lstStyle/>
          <a:p>
            <a:r>
              <a:rPr lang="en-GB" dirty="0"/>
              <a:t>Strengt</a:t>
            </a:r>
            <a:r>
              <a:rPr lang="en-GB" sz="2900" dirty="0"/>
              <a:t>hs </a:t>
            </a:r>
          </a:p>
          <a:p>
            <a:pPr marL="0" indent="0">
              <a:buNone/>
            </a:pPr>
            <a:r>
              <a:rPr lang="en-GB" sz="2900" dirty="0"/>
              <a:t>  -  Explains impact of early loss.</a:t>
            </a:r>
          </a:p>
          <a:p>
            <a:pPr marL="0" indent="0">
              <a:buNone/>
            </a:pPr>
            <a:r>
              <a:rPr lang="en-GB" sz="2900" dirty="0"/>
              <a:t>  -  Explains emotional patterns in adolescence.</a:t>
            </a:r>
          </a:p>
          <a:p>
            <a:pPr marL="0" indent="0">
              <a:buNone/>
            </a:pPr>
            <a:r>
              <a:rPr lang="en-GB" sz="2900" dirty="0"/>
              <a:t>  -  Offers clear intervention focus on relationship.</a:t>
            </a:r>
          </a:p>
          <a:p>
            <a:pPr marL="0" indent="0">
              <a:buNone/>
            </a:pPr>
            <a:r>
              <a:rPr lang="en-GB" sz="2900" dirty="0"/>
              <a:t>  -  Supported by longitudinal research.</a:t>
            </a:r>
          </a:p>
          <a:p>
            <a:pPr marL="0" indent="0">
              <a:buNone/>
            </a:pPr>
            <a:endParaRPr lang="en-GB" sz="2900" dirty="0"/>
          </a:p>
          <a:p>
            <a:r>
              <a:rPr lang="en-GB" sz="2900" dirty="0"/>
              <a:t>Weaknesses</a:t>
            </a:r>
          </a:p>
          <a:p>
            <a:r>
              <a:rPr lang="en-GB" sz="2900" dirty="0"/>
              <a:t> Focuses heavily on early childhood.</a:t>
            </a:r>
          </a:p>
          <a:p>
            <a:pPr marL="0" indent="0">
              <a:buNone/>
            </a:pPr>
            <a:r>
              <a:rPr lang="en-GB" sz="2900" dirty="0"/>
              <a:t>  -  Underplays peer influence in adolescence.</a:t>
            </a:r>
          </a:p>
          <a:p>
            <a:pPr marL="0" indent="0">
              <a:buNone/>
            </a:pPr>
            <a:r>
              <a:rPr lang="en-GB" sz="2900" dirty="0"/>
              <a:t>  -  Does not fully address structural poverty.</a:t>
            </a:r>
          </a:p>
          <a:p>
            <a:pPr marL="0" indent="0">
              <a:buNone/>
            </a:pPr>
            <a:r>
              <a:rPr lang="en-GB" sz="2900" dirty="0"/>
              <a:t>  -  Does not explain resilience in all young carers.</a:t>
            </a:r>
          </a:p>
        </p:txBody>
      </p:sp>
      <p:sp>
        <p:nvSpPr>
          <p:cNvPr id="5" name="Text Placeholder 4">
            <a:extLst>
              <a:ext uri="{FF2B5EF4-FFF2-40B4-BE49-F238E27FC236}">
                <a16:creationId xmlns:a16="http://schemas.microsoft.com/office/drawing/2014/main" id="{998156EB-6FAD-A3BB-2024-1B8102DF4FE6}"/>
              </a:ext>
            </a:extLst>
          </p:cNvPr>
          <p:cNvSpPr>
            <a:spLocks noGrp="1"/>
          </p:cNvSpPr>
          <p:nvPr>
            <p:ph type="body" sz="quarter" idx="3"/>
          </p:nvPr>
        </p:nvSpPr>
        <p:spPr>
          <a:xfrm>
            <a:off x="6876595" y="1017362"/>
            <a:ext cx="4475617" cy="823912"/>
          </a:xfrm>
        </p:spPr>
        <p:txBody>
          <a:bodyPr/>
          <a:lstStyle/>
          <a:p>
            <a:r>
              <a:rPr lang="en-GB" dirty="0"/>
              <a:t>Erik Erikson’s Theory</a:t>
            </a:r>
          </a:p>
        </p:txBody>
      </p:sp>
      <p:sp>
        <p:nvSpPr>
          <p:cNvPr id="6" name="Content Placeholder 5">
            <a:extLst>
              <a:ext uri="{FF2B5EF4-FFF2-40B4-BE49-F238E27FC236}">
                <a16:creationId xmlns:a16="http://schemas.microsoft.com/office/drawing/2014/main" id="{E5783C3D-24B5-5F14-4277-F23CF9538213}"/>
              </a:ext>
            </a:extLst>
          </p:cNvPr>
          <p:cNvSpPr>
            <a:spLocks noGrp="1"/>
          </p:cNvSpPr>
          <p:nvPr>
            <p:ph sz="quarter" idx="4"/>
          </p:nvPr>
        </p:nvSpPr>
        <p:spPr>
          <a:xfrm>
            <a:off x="6324599" y="2342925"/>
            <a:ext cx="5682343" cy="4045177"/>
          </a:xfrm>
        </p:spPr>
        <p:txBody>
          <a:bodyPr>
            <a:normAutofit fontScale="55000" lnSpcReduction="20000"/>
          </a:bodyPr>
          <a:lstStyle/>
          <a:p>
            <a:r>
              <a:rPr lang="en-GB" dirty="0"/>
              <a:t>Strengths </a:t>
            </a:r>
          </a:p>
          <a:p>
            <a:pPr marL="0" indent="0">
              <a:buNone/>
            </a:pPr>
            <a:r>
              <a:rPr lang="en-GB" dirty="0"/>
              <a:t>  - Explains identity development in the adolescence stage.</a:t>
            </a:r>
          </a:p>
          <a:p>
            <a:pPr>
              <a:buFontTx/>
              <a:buChar char="-"/>
            </a:pPr>
            <a:r>
              <a:rPr lang="en-GB" dirty="0"/>
              <a:t>Admits the impact of responsibilities and social role.</a:t>
            </a:r>
          </a:p>
          <a:p>
            <a:pPr>
              <a:buFontTx/>
              <a:buChar char="-"/>
            </a:pPr>
            <a:r>
              <a:rPr lang="en-GB" dirty="0"/>
              <a:t>Provide a great focus on independence, support, and self exploration.</a:t>
            </a:r>
          </a:p>
          <a:p>
            <a:pPr>
              <a:buFontTx/>
              <a:buChar char="-"/>
            </a:pPr>
            <a:r>
              <a:rPr lang="en-GB" dirty="0"/>
              <a:t>Explains the risk of role confusion for a very young carer like Jenny.</a:t>
            </a:r>
          </a:p>
          <a:p>
            <a:pPr>
              <a:buFontTx/>
              <a:buChar char="-"/>
            </a:pPr>
            <a:endParaRPr lang="en-GB" dirty="0"/>
          </a:p>
          <a:p>
            <a:r>
              <a:rPr lang="en-GB" dirty="0"/>
              <a:t>Weaknesses </a:t>
            </a:r>
          </a:p>
          <a:p>
            <a:pPr marL="0" indent="0">
              <a:buNone/>
            </a:pPr>
            <a:r>
              <a:rPr lang="en-GB" dirty="0"/>
              <a:t> -  Stages are too rigid and age linked.</a:t>
            </a:r>
          </a:p>
          <a:p>
            <a:pPr marL="0" indent="0">
              <a:buNone/>
            </a:pPr>
            <a:r>
              <a:rPr lang="en-GB" dirty="0"/>
              <a:t> -  Ignores individual differences in development speed. </a:t>
            </a:r>
          </a:p>
          <a:p>
            <a:pPr marL="0" indent="0">
              <a:buNone/>
            </a:pPr>
            <a:r>
              <a:rPr lang="en-GB" dirty="0"/>
              <a:t> -  Limited research evidence compared to other theories.</a:t>
            </a:r>
          </a:p>
          <a:p>
            <a:pPr marL="0" indent="0">
              <a:buNone/>
            </a:pPr>
            <a:r>
              <a:rPr lang="en-GB" dirty="0"/>
              <a:t> -  Doesn’t explain verry well the impact of the poverty and weight of care-giving at the early age of 11.</a:t>
            </a:r>
          </a:p>
        </p:txBody>
      </p:sp>
    </p:spTree>
    <p:extLst>
      <p:ext uri="{BB962C8B-B14F-4D97-AF65-F5344CB8AC3E}">
        <p14:creationId xmlns:p14="http://schemas.microsoft.com/office/powerpoint/2010/main" val="3727750127"/>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par>
                          <p:cTn id="8" fill="hold">
                            <p:stCondLst>
                              <p:cond delay="500"/>
                            </p:stCondLst>
                            <p:childTnLst>
                              <p:par>
                                <p:cTn id="9" presetID="2" presetClass="entr" presetSubtype="4" fill="hold" grpId="0" nodeType="after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13" fill="hold">
                            <p:stCondLst>
                              <p:cond delay="1000"/>
                            </p:stCondLst>
                            <p:childTnLst>
                              <p:par>
                                <p:cTn id="14" presetID="2" presetClass="entr" presetSubtype="4" fill="hold" grpId="0" nodeType="afterEffect">
                                  <p:stCondLst>
                                    <p:cond delay="0"/>
                                  </p:stCondLst>
                                  <p:childTnLst>
                                    <p:set>
                                      <p:cBhvr>
                                        <p:cTn id="15" dur="1" fill="hold">
                                          <p:stCondLst>
                                            <p:cond delay="0"/>
                                          </p:stCondLst>
                                        </p:cTn>
                                        <p:tgtEl>
                                          <p:spTgt spid="5">
                                            <p:txEl>
                                              <p:pRg st="0" end="0"/>
                                            </p:txEl>
                                          </p:spTgt>
                                        </p:tgtEl>
                                        <p:attrNameLst>
                                          <p:attrName>style.visibility</p:attrName>
                                        </p:attrNameLst>
                                      </p:cBhvr>
                                      <p:to>
                                        <p:strVal val="visible"/>
                                      </p:to>
                                    </p:set>
                                    <p:anim calcmode="lin" valueType="num">
                                      <p:cBhvr additive="base">
                                        <p:cTn id="16"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par>
                          <p:cTn id="18" fill="hold">
                            <p:stCondLst>
                              <p:cond delay="1500"/>
                            </p:stCondLst>
                            <p:childTnLst>
                              <p:par>
                                <p:cTn id="19" presetID="42" presetClass="entr" presetSubtype="0" fill="hold" grpId="0" nodeType="after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1000"/>
                                        <p:tgtEl>
                                          <p:spTgt spid="4">
                                            <p:txEl>
                                              <p:pRg st="0" end="0"/>
                                            </p:txEl>
                                          </p:spTgt>
                                        </p:tgtEl>
                                      </p:cBhvr>
                                    </p:animEffect>
                                    <p:anim calcmode="lin" valueType="num">
                                      <p:cBhvr>
                                        <p:cTn id="2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24" fill="hold">
                            <p:stCondLst>
                              <p:cond delay="2500"/>
                            </p:stCondLst>
                            <p:childTnLst>
                              <p:par>
                                <p:cTn id="25" presetID="42" presetClass="entr" presetSubtype="0" fill="hold" grpId="0" nodeType="after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animEffect transition="in" filter="fade">
                                      <p:cBhvr>
                                        <p:cTn id="27" dur="1000"/>
                                        <p:tgtEl>
                                          <p:spTgt spid="4">
                                            <p:txEl>
                                              <p:pRg st="1" end="1"/>
                                            </p:txEl>
                                          </p:spTgt>
                                        </p:tgtEl>
                                      </p:cBhvr>
                                    </p:animEffect>
                                    <p:anim calcmode="lin" valueType="num">
                                      <p:cBhvr>
                                        <p:cTn id="28"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9"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30" fill="hold">
                            <p:stCondLst>
                              <p:cond delay="3500"/>
                            </p:stCondLst>
                            <p:childTnLst>
                              <p:par>
                                <p:cTn id="31" presetID="42" presetClass="entr" presetSubtype="0" fill="hold" grpId="0" nodeType="afterEffect">
                                  <p:stCondLst>
                                    <p:cond delay="0"/>
                                  </p:stCondLst>
                                  <p:childTnLst>
                                    <p:set>
                                      <p:cBhvr>
                                        <p:cTn id="32" dur="1" fill="hold">
                                          <p:stCondLst>
                                            <p:cond delay="0"/>
                                          </p:stCondLst>
                                        </p:cTn>
                                        <p:tgtEl>
                                          <p:spTgt spid="4">
                                            <p:txEl>
                                              <p:pRg st="2" end="2"/>
                                            </p:txEl>
                                          </p:spTgt>
                                        </p:tgtEl>
                                        <p:attrNameLst>
                                          <p:attrName>style.visibility</p:attrName>
                                        </p:attrNameLst>
                                      </p:cBhvr>
                                      <p:to>
                                        <p:strVal val="visible"/>
                                      </p:to>
                                    </p:set>
                                    <p:animEffect transition="in" filter="fade">
                                      <p:cBhvr>
                                        <p:cTn id="33" dur="1000"/>
                                        <p:tgtEl>
                                          <p:spTgt spid="4">
                                            <p:txEl>
                                              <p:pRg st="2" end="2"/>
                                            </p:txEl>
                                          </p:spTgt>
                                        </p:tgtEl>
                                      </p:cBhvr>
                                    </p:animEffect>
                                    <p:anim calcmode="lin" valueType="num">
                                      <p:cBhvr>
                                        <p:cTn id="34"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par>
                          <p:cTn id="36" fill="hold">
                            <p:stCondLst>
                              <p:cond delay="4500"/>
                            </p:stCondLst>
                            <p:childTnLst>
                              <p:par>
                                <p:cTn id="37" presetID="42" presetClass="entr" presetSubtype="0" fill="hold" grpId="0" nodeType="afterEffect">
                                  <p:stCondLst>
                                    <p:cond delay="0"/>
                                  </p:stCondLst>
                                  <p:childTnLst>
                                    <p:set>
                                      <p:cBhvr>
                                        <p:cTn id="38" dur="1" fill="hold">
                                          <p:stCondLst>
                                            <p:cond delay="0"/>
                                          </p:stCondLst>
                                        </p:cTn>
                                        <p:tgtEl>
                                          <p:spTgt spid="4">
                                            <p:txEl>
                                              <p:pRg st="3" end="3"/>
                                            </p:txEl>
                                          </p:spTgt>
                                        </p:tgtEl>
                                        <p:attrNameLst>
                                          <p:attrName>style.visibility</p:attrName>
                                        </p:attrNameLst>
                                      </p:cBhvr>
                                      <p:to>
                                        <p:strVal val="visible"/>
                                      </p:to>
                                    </p:set>
                                    <p:animEffect transition="in" filter="fade">
                                      <p:cBhvr>
                                        <p:cTn id="39" dur="1000"/>
                                        <p:tgtEl>
                                          <p:spTgt spid="4">
                                            <p:txEl>
                                              <p:pRg st="3" end="3"/>
                                            </p:txEl>
                                          </p:spTgt>
                                        </p:tgtEl>
                                      </p:cBhvr>
                                    </p:animEffect>
                                    <p:anim calcmode="lin" valueType="num">
                                      <p:cBhvr>
                                        <p:cTn id="40"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41"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par>
                          <p:cTn id="42" fill="hold">
                            <p:stCondLst>
                              <p:cond delay="5500"/>
                            </p:stCondLst>
                            <p:childTnLst>
                              <p:par>
                                <p:cTn id="43" presetID="42" presetClass="entr" presetSubtype="0" fill="hold" grpId="0" nodeType="afterEffect">
                                  <p:stCondLst>
                                    <p:cond delay="0"/>
                                  </p:stCondLst>
                                  <p:childTnLst>
                                    <p:set>
                                      <p:cBhvr>
                                        <p:cTn id="44" dur="1" fill="hold">
                                          <p:stCondLst>
                                            <p:cond delay="0"/>
                                          </p:stCondLst>
                                        </p:cTn>
                                        <p:tgtEl>
                                          <p:spTgt spid="4">
                                            <p:txEl>
                                              <p:pRg st="4" end="4"/>
                                            </p:txEl>
                                          </p:spTgt>
                                        </p:tgtEl>
                                        <p:attrNameLst>
                                          <p:attrName>style.visibility</p:attrName>
                                        </p:attrNameLst>
                                      </p:cBhvr>
                                      <p:to>
                                        <p:strVal val="visible"/>
                                      </p:to>
                                    </p:set>
                                    <p:animEffect transition="in" filter="fade">
                                      <p:cBhvr>
                                        <p:cTn id="45" dur="1000"/>
                                        <p:tgtEl>
                                          <p:spTgt spid="4">
                                            <p:txEl>
                                              <p:pRg st="4" end="4"/>
                                            </p:txEl>
                                          </p:spTgt>
                                        </p:tgtEl>
                                      </p:cBhvr>
                                    </p:animEffect>
                                    <p:anim calcmode="lin" valueType="num">
                                      <p:cBhvr>
                                        <p:cTn id="4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4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par>
                          <p:cTn id="48" fill="hold">
                            <p:stCondLst>
                              <p:cond delay="6500"/>
                            </p:stCondLst>
                            <p:childTnLst>
                              <p:par>
                                <p:cTn id="49" presetID="42" presetClass="entr" presetSubtype="0" fill="hold" grpId="0" nodeType="afterEffect">
                                  <p:stCondLst>
                                    <p:cond delay="0"/>
                                  </p:stCondLst>
                                  <p:childTnLst>
                                    <p:set>
                                      <p:cBhvr>
                                        <p:cTn id="50" dur="1" fill="hold">
                                          <p:stCondLst>
                                            <p:cond delay="0"/>
                                          </p:stCondLst>
                                        </p:cTn>
                                        <p:tgtEl>
                                          <p:spTgt spid="4">
                                            <p:txEl>
                                              <p:pRg st="6" end="6"/>
                                            </p:txEl>
                                          </p:spTgt>
                                        </p:tgtEl>
                                        <p:attrNameLst>
                                          <p:attrName>style.visibility</p:attrName>
                                        </p:attrNameLst>
                                      </p:cBhvr>
                                      <p:to>
                                        <p:strVal val="visible"/>
                                      </p:to>
                                    </p:set>
                                    <p:animEffect transition="in" filter="fade">
                                      <p:cBhvr>
                                        <p:cTn id="51" dur="1000"/>
                                        <p:tgtEl>
                                          <p:spTgt spid="4">
                                            <p:txEl>
                                              <p:pRg st="6" end="6"/>
                                            </p:txEl>
                                          </p:spTgt>
                                        </p:tgtEl>
                                      </p:cBhvr>
                                    </p:animEffect>
                                    <p:anim calcmode="lin" valueType="num">
                                      <p:cBhvr>
                                        <p:cTn id="52"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53"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par>
                          <p:cTn id="54" fill="hold">
                            <p:stCondLst>
                              <p:cond delay="7500"/>
                            </p:stCondLst>
                            <p:childTnLst>
                              <p:par>
                                <p:cTn id="55" presetID="42" presetClass="entr" presetSubtype="0" fill="hold" grpId="0" nodeType="afterEffect">
                                  <p:stCondLst>
                                    <p:cond delay="0"/>
                                  </p:stCondLst>
                                  <p:childTnLst>
                                    <p:set>
                                      <p:cBhvr>
                                        <p:cTn id="56" dur="1" fill="hold">
                                          <p:stCondLst>
                                            <p:cond delay="0"/>
                                          </p:stCondLst>
                                        </p:cTn>
                                        <p:tgtEl>
                                          <p:spTgt spid="4">
                                            <p:txEl>
                                              <p:pRg st="7" end="7"/>
                                            </p:txEl>
                                          </p:spTgt>
                                        </p:tgtEl>
                                        <p:attrNameLst>
                                          <p:attrName>style.visibility</p:attrName>
                                        </p:attrNameLst>
                                      </p:cBhvr>
                                      <p:to>
                                        <p:strVal val="visible"/>
                                      </p:to>
                                    </p:set>
                                    <p:animEffect transition="in" filter="fade">
                                      <p:cBhvr>
                                        <p:cTn id="57" dur="1000"/>
                                        <p:tgtEl>
                                          <p:spTgt spid="4">
                                            <p:txEl>
                                              <p:pRg st="7" end="7"/>
                                            </p:txEl>
                                          </p:spTgt>
                                        </p:tgtEl>
                                      </p:cBhvr>
                                    </p:animEffect>
                                    <p:anim calcmode="lin" valueType="num">
                                      <p:cBhvr>
                                        <p:cTn id="58"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9" dur="10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par>
                          <p:cTn id="60" fill="hold">
                            <p:stCondLst>
                              <p:cond delay="8500"/>
                            </p:stCondLst>
                            <p:childTnLst>
                              <p:par>
                                <p:cTn id="61" presetID="42" presetClass="entr" presetSubtype="0" fill="hold" grpId="0" nodeType="afterEffect">
                                  <p:stCondLst>
                                    <p:cond delay="0"/>
                                  </p:stCondLst>
                                  <p:childTnLst>
                                    <p:set>
                                      <p:cBhvr>
                                        <p:cTn id="62" dur="1" fill="hold">
                                          <p:stCondLst>
                                            <p:cond delay="0"/>
                                          </p:stCondLst>
                                        </p:cTn>
                                        <p:tgtEl>
                                          <p:spTgt spid="4">
                                            <p:txEl>
                                              <p:pRg st="8" end="8"/>
                                            </p:txEl>
                                          </p:spTgt>
                                        </p:tgtEl>
                                        <p:attrNameLst>
                                          <p:attrName>style.visibility</p:attrName>
                                        </p:attrNameLst>
                                      </p:cBhvr>
                                      <p:to>
                                        <p:strVal val="visible"/>
                                      </p:to>
                                    </p:set>
                                    <p:animEffect transition="in" filter="fade">
                                      <p:cBhvr>
                                        <p:cTn id="63" dur="1000"/>
                                        <p:tgtEl>
                                          <p:spTgt spid="4">
                                            <p:txEl>
                                              <p:pRg st="8" end="8"/>
                                            </p:txEl>
                                          </p:spTgt>
                                        </p:tgtEl>
                                      </p:cBhvr>
                                    </p:animEffect>
                                    <p:anim calcmode="lin" valueType="num">
                                      <p:cBhvr>
                                        <p:cTn id="64"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par>
                          <p:cTn id="66" fill="hold">
                            <p:stCondLst>
                              <p:cond delay="9500"/>
                            </p:stCondLst>
                            <p:childTnLst>
                              <p:par>
                                <p:cTn id="67" presetID="42" presetClass="entr" presetSubtype="0" fill="hold" grpId="0" nodeType="afterEffect">
                                  <p:stCondLst>
                                    <p:cond delay="0"/>
                                  </p:stCondLst>
                                  <p:childTnLst>
                                    <p:set>
                                      <p:cBhvr>
                                        <p:cTn id="68" dur="1" fill="hold">
                                          <p:stCondLst>
                                            <p:cond delay="0"/>
                                          </p:stCondLst>
                                        </p:cTn>
                                        <p:tgtEl>
                                          <p:spTgt spid="4">
                                            <p:txEl>
                                              <p:pRg st="9" end="9"/>
                                            </p:txEl>
                                          </p:spTgt>
                                        </p:tgtEl>
                                        <p:attrNameLst>
                                          <p:attrName>style.visibility</p:attrName>
                                        </p:attrNameLst>
                                      </p:cBhvr>
                                      <p:to>
                                        <p:strVal val="visible"/>
                                      </p:to>
                                    </p:set>
                                    <p:animEffect transition="in" filter="fade">
                                      <p:cBhvr>
                                        <p:cTn id="69" dur="1000"/>
                                        <p:tgtEl>
                                          <p:spTgt spid="4">
                                            <p:txEl>
                                              <p:pRg st="9" end="9"/>
                                            </p:txEl>
                                          </p:spTgt>
                                        </p:tgtEl>
                                      </p:cBhvr>
                                    </p:animEffect>
                                    <p:anim calcmode="lin" valueType="num">
                                      <p:cBhvr>
                                        <p:cTn id="70" dur="1000" fill="hold"/>
                                        <p:tgtEl>
                                          <p:spTgt spid="4">
                                            <p:txEl>
                                              <p:pRg st="9" end="9"/>
                                            </p:txEl>
                                          </p:spTgt>
                                        </p:tgtEl>
                                        <p:attrNameLst>
                                          <p:attrName>ppt_x</p:attrName>
                                        </p:attrNameLst>
                                      </p:cBhvr>
                                      <p:tavLst>
                                        <p:tav tm="0">
                                          <p:val>
                                            <p:strVal val="#ppt_x"/>
                                          </p:val>
                                        </p:tav>
                                        <p:tav tm="100000">
                                          <p:val>
                                            <p:strVal val="#ppt_x"/>
                                          </p:val>
                                        </p:tav>
                                      </p:tavLst>
                                    </p:anim>
                                    <p:anim calcmode="lin" valueType="num">
                                      <p:cBhvr>
                                        <p:cTn id="71" dur="1000" fill="hold"/>
                                        <p:tgtEl>
                                          <p:spTgt spid="4">
                                            <p:txEl>
                                              <p:pRg st="9" end="9"/>
                                            </p:txEl>
                                          </p:spTgt>
                                        </p:tgtEl>
                                        <p:attrNameLst>
                                          <p:attrName>ppt_y</p:attrName>
                                        </p:attrNameLst>
                                      </p:cBhvr>
                                      <p:tavLst>
                                        <p:tav tm="0">
                                          <p:val>
                                            <p:strVal val="#ppt_y+.1"/>
                                          </p:val>
                                        </p:tav>
                                        <p:tav tm="100000">
                                          <p:val>
                                            <p:strVal val="#ppt_y"/>
                                          </p:val>
                                        </p:tav>
                                      </p:tavLst>
                                    </p:anim>
                                  </p:childTnLst>
                                </p:cTn>
                              </p:par>
                            </p:childTnLst>
                          </p:cTn>
                        </p:par>
                        <p:par>
                          <p:cTn id="72" fill="hold">
                            <p:stCondLst>
                              <p:cond delay="10500"/>
                            </p:stCondLst>
                            <p:childTnLst>
                              <p:par>
                                <p:cTn id="73" presetID="42" presetClass="entr" presetSubtype="0" fill="hold" grpId="0" nodeType="afterEffect">
                                  <p:stCondLst>
                                    <p:cond delay="0"/>
                                  </p:stCondLst>
                                  <p:childTnLst>
                                    <p:set>
                                      <p:cBhvr>
                                        <p:cTn id="74" dur="1" fill="hold">
                                          <p:stCondLst>
                                            <p:cond delay="0"/>
                                          </p:stCondLst>
                                        </p:cTn>
                                        <p:tgtEl>
                                          <p:spTgt spid="4">
                                            <p:txEl>
                                              <p:pRg st="10" end="10"/>
                                            </p:txEl>
                                          </p:spTgt>
                                        </p:tgtEl>
                                        <p:attrNameLst>
                                          <p:attrName>style.visibility</p:attrName>
                                        </p:attrNameLst>
                                      </p:cBhvr>
                                      <p:to>
                                        <p:strVal val="visible"/>
                                      </p:to>
                                    </p:set>
                                    <p:animEffect transition="in" filter="fade">
                                      <p:cBhvr>
                                        <p:cTn id="75" dur="1000"/>
                                        <p:tgtEl>
                                          <p:spTgt spid="4">
                                            <p:txEl>
                                              <p:pRg st="10" end="10"/>
                                            </p:txEl>
                                          </p:spTgt>
                                        </p:tgtEl>
                                      </p:cBhvr>
                                    </p:animEffect>
                                    <p:anim calcmode="lin" valueType="num">
                                      <p:cBhvr>
                                        <p:cTn id="76" dur="1000" fill="hold"/>
                                        <p:tgtEl>
                                          <p:spTgt spid="4">
                                            <p:txEl>
                                              <p:pRg st="10" end="10"/>
                                            </p:txEl>
                                          </p:spTgt>
                                        </p:tgtEl>
                                        <p:attrNameLst>
                                          <p:attrName>ppt_x</p:attrName>
                                        </p:attrNameLst>
                                      </p:cBhvr>
                                      <p:tavLst>
                                        <p:tav tm="0">
                                          <p:val>
                                            <p:strVal val="#ppt_x"/>
                                          </p:val>
                                        </p:tav>
                                        <p:tav tm="100000">
                                          <p:val>
                                            <p:strVal val="#ppt_x"/>
                                          </p:val>
                                        </p:tav>
                                      </p:tavLst>
                                    </p:anim>
                                    <p:anim calcmode="lin" valueType="num">
                                      <p:cBhvr>
                                        <p:cTn id="77" dur="1000" fill="hold"/>
                                        <p:tgtEl>
                                          <p:spTgt spid="4">
                                            <p:txEl>
                                              <p:pRg st="10" end="10"/>
                                            </p:txEl>
                                          </p:spTgt>
                                        </p:tgtEl>
                                        <p:attrNameLst>
                                          <p:attrName>ppt_y</p:attrName>
                                        </p:attrNameLst>
                                      </p:cBhvr>
                                      <p:tavLst>
                                        <p:tav tm="0">
                                          <p:val>
                                            <p:strVal val="#ppt_y+.1"/>
                                          </p:val>
                                        </p:tav>
                                        <p:tav tm="100000">
                                          <p:val>
                                            <p:strVal val="#ppt_y"/>
                                          </p:val>
                                        </p:tav>
                                      </p:tavLst>
                                    </p:anim>
                                  </p:childTnLst>
                                </p:cTn>
                              </p:par>
                            </p:childTnLst>
                          </p:cTn>
                        </p:par>
                        <p:par>
                          <p:cTn id="78" fill="hold">
                            <p:stCondLst>
                              <p:cond delay="11500"/>
                            </p:stCondLst>
                            <p:childTnLst>
                              <p:par>
                                <p:cTn id="79" presetID="42" presetClass="entr" presetSubtype="0" fill="hold" grpId="0" nodeType="afterEffect">
                                  <p:stCondLst>
                                    <p:cond delay="0"/>
                                  </p:stCondLst>
                                  <p:childTnLst>
                                    <p:set>
                                      <p:cBhvr>
                                        <p:cTn id="80" dur="1" fill="hold">
                                          <p:stCondLst>
                                            <p:cond delay="0"/>
                                          </p:stCondLst>
                                        </p:cTn>
                                        <p:tgtEl>
                                          <p:spTgt spid="6">
                                            <p:txEl>
                                              <p:pRg st="0" end="0"/>
                                            </p:txEl>
                                          </p:spTgt>
                                        </p:tgtEl>
                                        <p:attrNameLst>
                                          <p:attrName>style.visibility</p:attrName>
                                        </p:attrNameLst>
                                      </p:cBhvr>
                                      <p:to>
                                        <p:strVal val="visible"/>
                                      </p:to>
                                    </p:set>
                                    <p:animEffect transition="in" filter="fade">
                                      <p:cBhvr>
                                        <p:cTn id="81" dur="1000"/>
                                        <p:tgtEl>
                                          <p:spTgt spid="6">
                                            <p:txEl>
                                              <p:pRg st="0" end="0"/>
                                            </p:txEl>
                                          </p:spTgt>
                                        </p:tgtEl>
                                      </p:cBhvr>
                                    </p:animEffect>
                                    <p:anim calcmode="lin" valueType="num">
                                      <p:cBhvr>
                                        <p:cTn id="82"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83"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par>
                          <p:cTn id="84" fill="hold">
                            <p:stCondLst>
                              <p:cond delay="12500"/>
                            </p:stCondLst>
                            <p:childTnLst>
                              <p:par>
                                <p:cTn id="85" presetID="42" presetClass="entr" presetSubtype="0" fill="hold" grpId="0" nodeType="afterEffect">
                                  <p:stCondLst>
                                    <p:cond delay="0"/>
                                  </p:stCondLst>
                                  <p:childTnLst>
                                    <p:set>
                                      <p:cBhvr>
                                        <p:cTn id="86" dur="1" fill="hold">
                                          <p:stCondLst>
                                            <p:cond delay="0"/>
                                          </p:stCondLst>
                                        </p:cTn>
                                        <p:tgtEl>
                                          <p:spTgt spid="6">
                                            <p:txEl>
                                              <p:pRg st="1" end="1"/>
                                            </p:txEl>
                                          </p:spTgt>
                                        </p:tgtEl>
                                        <p:attrNameLst>
                                          <p:attrName>style.visibility</p:attrName>
                                        </p:attrNameLst>
                                      </p:cBhvr>
                                      <p:to>
                                        <p:strVal val="visible"/>
                                      </p:to>
                                    </p:set>
                                    <p:animEffect transition="in" filter="fade">
                                      <p:cBhvr>
                                        <p:cTn id="87" dur="1000"/>
                                        <p:tgtEl>
                                          <p:spTgt spid="6">
                                            <p:txEl>
                                              <p:pRg st="1" end="1"/>
                                            </p:txEl>
                                          </p:spTgt>
                                        </p:tgtEl>
                                      </p:cBhvr>
                                    </p:animEffect>
                                    <p:anim calcmode="lin" valueType="num">
                                      <p:cBhvr>
                                        <p:cTn id="88"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89"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par>
                          <p:cTn id="90" fill="hold">
                            <p:stCondLst>
                              <p:cond delay="13500"/>
                            </p:stCondLst>
                            <p:childTnLst>
                              <p:par>
                                <p:cTn id="91" presetID="42" presetClass="entr" presetSubtype="0" fill="hold" grpId="0" nodeType="afterEffect">
                                  <p:stCondLst>
                                    <p:cond delay="0"/>
                                  </p:stCondLst>
                                  <p:childTnLst>
                                    <p:set>
                                      <p:cBhvr>
                                        <p:cTn id="92" dur="1" fill="hold">
                                          <p:stCondLst>
                                            <p:cond delay="0"/>
                                          </p:stCondLst>
                                        </p:cTn>
                                        <p:tgtEl>
                                          <p:spTgt spid="6">
                                            <p:txEl>
                                              <p:pRg st="2" end="2"/>
                                            </p:txEl>
                                          </p:spTgt>
                                        </p:tgtEl>
                                        <p:attrNameLst>
                                          <p:attrName>style.visibility</p:attrName>
                                        </p:attrNameLst>
                                      </p:cBhvr>
                                      <p:to>
                                        <p:strVal val="visible"/>
                                      </p:to>
                                    </p:set>
                                    <p:animEffect transition="in" filter="fade">
                                      <p:cBhvr>
                                        <p:cTn id="93" dur="1000"/>
                                        <p:tgtEl>
                                          <p:spTgt spid="6">
                                            <p:txEl>
                                              <p:pRg st="2" end="2"/>
                                            </p:txEl>
                                          </p:spTgt>
                                        </p:tgtEl>
                                      </p:cBhvr>
                                    </p:animEffect>
                                    <p:anim calcmode="lin" valueType="num">
                                      <p:cBhvr>
                                        <p:cTn id="94"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95"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par>
                          <p:cTn id="96" fill="hold">
                            <p:stCondLst>
                              <p:cond delay="14500"/>
                            </p:stCondLst>
                            <p:childTnLst>
                              <p:par>
                                <p:cTn id="97" presetID="42" presetClass="entr" presetSubtype="0" fill="hold" grpId="0" nodeType="afterEffect">
                                  <p:stCondLst>
                                    <p:cond delay="0"/>
                                  </p:stCondLst>
                                  <p:childTnLst>
                                    <p:set>
                                      <p:cBhvr>
                                        <p:cTn id="98" dur="1" fill="hold">
                                          <p:stCondLst>
                                            <p:cond delay="0"/>
                                          </p:stCondLst>
                                        </p:cTn>
                                        <p:tgtEl>
                                          <p:spTgt spid="6">
                                            <p:txEl>
                                              <p:pRg st="3" end="3"/>
                                            </p:txEl>
                                          </p:spTgt>
                                        </p:tgtEl>
                                        <p:attrNameLst>
                                          <p:attrName>style.visibility</p:attrName>
                                        </p:attrNameLst>
                                      </p:cBhvr>
                                      <p:to>
                                        <p:strVal val="visible"/>
                                      </p:to>
                                    </p:set>
                                    <p:animEffect transition="in" filter="fade">
                                      <p:cBhvr>
                                        <p:cTn id="99" dur="1000"/>
                                        <p:tgtEl>
                                          <p:spTgt spid="6">
                                            <p:txEl>
                                              <p:pRg st="3" end="3"/>
                                            </p:txEl>
                                          </p:spTgt>
                                        </p:tgtEl>
                                      </p:cBhvr>
                                    </p:animEffect>
                                    <p:anim calcmode="lin" valueType="num">
                                      <p:cBhvr>
                                        <p:cTn id="100"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101"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par>
                          <p:cTn id="102" fill="hold">
                            <p:stCondLst>
                              <p:cond delay="15500"/>
                            </p:stCondLst>
                            <p:childTnLst>
                              <p:par>
                                <p:cTn id="103" presetID="42" presetClass="entr" presetSubtype="0" fill="hold" grpId="0" nodeType="afterEffect">
                                  <p:stCondLst>
                                    <p:cond delay="0"/>
                                  </p:stCondLst>
                                  <p:childTnLst>
                                    <p:set>
                                      <p:cBhvr>
                                        <p:cTn id="104" dur="1" fill="hold">
                                          <p:stCondLst>
                                            <p:cond delay="0"/>
                                          </p:stCondLst>
                                        </p:cTn>
                                        <p:tgtEl>
                                          <p:spTgt spid="6">
                                            <p:txEl>
                                              <p:pRg st="4" end="4"/>
                                            </p:txEl>
                                          </p:spTgt>
                                        </p:tgtEl>
                                        <p:attrNameLst>
                                          <p:attrName>style.visibility</p:attrName>
                                        </p:attrNameLst>
                                      </p:cBhvr>
                                      <p:to>
                                        <p:strVal val="visible"/>
                                      </p:to>
                                    </p:set>
                                    <p:animEffect transition="in" filter="fade">
                                      <p:cBhvr>
                                        <p:cTn id="105" dur="1000"/>
                                        <p:tgtEl>
                                          <p:spTgt spid="6">
                                            <p:txEl>
                                              <p:pRg st="4" end="4"/>
                                            </p:txEl>
                                          </p:spTgt>
                                        </p:tgtEl>
                                      </p:cBhvr>
                                    </p:animEffect>
                                    <p:anim calcmode="lin" valueType="num">
                                      <p:cBhvr>
                                        <p:cTn id="106"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107"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par>
                          <p:cTn id="108" fill="hold">
                            <p:stCondLst>
                              <p:cond delay="16500"/>
                            </p:stCondLst>
                            <p:childTnLst>
                              <p:par>
                                <p:cTn id="109" presetID="42" presetClass="entr" presetSubtype="0" fill="hold" grpId="0" nodeType="afterEffect">
                                  <p:stCondLst>
                                    <p:cond delay="0"/>
                                  </p:stCondLst>
                                  <p:childTnLst>
                                    <p:set>
                                      <p:cBhvr>
                                        <p:cTn id="110" dur="1" fill="hold">
                                          <p:stCondLst>
                                            <p:cond delay="0"/>
                                          </p:stCondLst>
                                        </p:cTn>
                                        <p:tgtEl>
                                          <p:spTgt spid="6">
                                            <p:txEl>
                                              <p:pRg st="6" end="6"/>
                                            </p:txEl>
                                          </p:spTgt>
                                        </p:tgtEl>
                                        <p:attrNameLst>
                                          <p:attrName>style.visibility</p:attrName>
                                        </p:attrNameLst>
                                      </p:cBhvr>
                                      <p:to>
                                        <p:strVal val="visible"/>
                                      </p:to>
                                    </p:set>
                                    <p:animEffect transition="in" filter="fade">
                                      <p:cBhvr>
                                        <p:cTn id="111" dur="1000"/>
                                        <p:tgtEl>
                                          <p:spTgt spid="6">
                                            <p:txEl>
                                              <p:pRg st="6" end="6"/>
                                            </p:txEl>
                                          </p:spTgt>
                                        </p:tgtEl>
                                      </p:cBhvr>
                                    </p:animEffect>
                                    <p:anim calcmode="lin" valueType="num">
                                      <p:cBhvr>
                                        <p:cTn id="112"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113"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par>
                          <p:cTn id="114" fill="hold">
                            <p:stCondLst>
                              <p:cond delay="17500"/>
                            </p:stCondLst>
                            <p:childTnLst>
                              <p:par>
                                <p:cTn id="115" presetID="42" presetClass="entr" presetSubtype="0" fill="hold" grpId="0" nodeType="afterEffect">
                                  <p:stCondLst>
                                    <p:cond delay="0"/>
                                  </p:stCondLst>
                                  <p:childTnLst>
                                    <p:set>
                                      <p:cBhvr>
                                        <p:cTn id="116" dur="1" fill="hold">
                                          <p:stCondLst>
                                            <p:cond delay="0"/>
                                          </p:stCondLst>
                                        </p:cTn>
                                        <p:tgtEl>
                                          <p:spTgt spid="6">
                                            <p:txEl>
                                              <p:pRg st="7" end="7"/>
                                            </p:txEl>
                                          </p:spTgt>
                                        </p:tgtEl>
                                        <p:attrNameLst>
                                          <p:attrName>style.visibility</p:attrName>
                                        </p:attrNameLst>
                                      </p:cBhvr>
                                      <p:to>
                                        <p:strVal val="visible"/>
                                      </p:to>
                                    </p:set>
                                    <p:animEffect transition="in" filter="fade">
                                      <p:cBhvr>
                                        <p:cTn id="117" dur="1000"/>
                                        <p:tgtEl>
                                          <p:spTgt spid="6">
                                            <p:txEl>
                                              <p:pRg st="7" end="7"/>
                                            </p:txEl>
                                          </p:spTgt>
                                        </p:tgtEl>
                                      </p:cBhvr>
                                    </p:animEffect>
                                    <p:anim calcmode="lin" valueType="num">
                                      <p:cBhvr>
                                        <p:cTn id="118"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119"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par>
                          <p:cTn id="120" fill="hold">
                            <p:stCondLst>
                              <p:cond delay="18500"/>
                            </p:stCondLst>
                            <p:childTnLst>
                              <p:par>
                                <p:cTn id="121" presetID="42" presetClass="entr" presetSubtype="0" fill="hold" grpId="0" nodeType="afterEffect">
                                  <p:stCondLst>
                                    <p:cond delay="0"/>
                                  </p:stCondLst>
                                  <p:childTnLst>
                                    <p:set>
                                      <p:cBhvr>
                                        <p:cTn id="122" dur="1" fill="hold">
                                          <p:stCondLst>
                                            <p:cond delay="0"/>
                                          </p:stCondLst>
                                        </p:cTn>
                                        <p:tgtEl>
                                          <p:spTgt spid="6">
                                            <p:txEl>
                                              <p:pRg st="8" end="8"/>
                                            </p:txEl>
                                          </p:spTgt>
                                        </p:tgtEl>
                                        <p:attrNameLst>
                                          <p:attrName>style.visibility</p:attrName>
                                        </p:attrNameLst>
                                      </p:cBhvr>
                                      <p:to>
                                        <p:strVal val="visible"/>
                                      </p:to>
                                    </p:set>
                                    <p:animEffect transition="in" filter="fade">
                                      <p:cBhvr>
                                        <p:cTn id="123" dur="1000"/>
                                        <p:tgtEl>
                                          <p:spTgt spid="6">
                                            <p:txEl>
                                              <p:pRg st="8" end="8"/>
                                            </p:txEl>
                                          </p:spTgt>
                                        </p:tgtEl>
                                      </p:cBhvr>
                                    </p:animEffect>
                                    <p:anim calcmode="lin" valueType="num">
                                      <p:cBhvr>
                                        <p:cTn id="124"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125" dur="1000" fill="hold"/>
                                        <p:tgtEl>
                                          <p:spTgt spid="6">
                                            <p:txEl>
                                              <p:pRg st="8" end="8"/>
                                            </p:txEl>
                                          </p:spTgt>
                                        </p:tgtEl>
                                        <p:attrNameLst>
                                          <p:attrName>ppt_y</p:attrName>
                                        </p:attrNameLst>
                                      </p:cBhvr>
                                      <p:tavLst>
                                        <p:tav tm="0">
                                          <p:val>
                                            <p:strVal val="#ppt_y+.1"/>
                                          </p:val>
                                        </p:tav>
                                        <p:tav tm="100000">
                                          <p:val>
                                            <p:strVal val="#ppt_y"/>
                                          </p:val>
                                        </p:tav>
                                      </p:tavLst>
                                    </p:anim>
                                  </p:childTnLst>
                                </p:cTn>
                              </p:par>
                            </p:childTnLst>
                          </p:cTn>
                        </p:par>
                        <p:par>
                          <p:cTn id="126" fill="hold">
                            <p:stCondLst>
                              <p:cond delay="19500"/>
                            </p:stCondLst>
                            <p:childTnLst>
                              <p:par>
                                <p:cTn id="127" presetID="42" presetClass="entr" presetSubtype="0" fill="hold" grpId="0" nodeType="afterEffect">
                                  <p:stCondLst>
                                    <p:cond delay="0"/>
                                  </p:stCondLst>
                                  <p:childTnLst>
                                    <p:set>
                                      <p:cBhvr>
                                        <p:cTn id="128" dur="1" fill="hold">
                                          <p:stCondLst>
                                            <p:cond delay="0"/>
                                          </p:stCondLst>
                                        </p:cTn>
                                        <p:tgtEl>
                                          <p:spTgt spid="6">
                                            <p:txEl>
                                              <p:pRg st="9" end="9"/>
                                            </p:txEl>
                                          </p:spTgt>
                                        </p:tgtEl>
                                        <p:attrNameLst>
                                          <p:attrName>style.visibility</p:attrName>
                                        </p:attrNameLst>
                                      </p:cBhvr>
                                      <p:to>
                                        <p:strVal val="visible"/>
                                      </p:to>
                                    </p:set>
                                    <p:animEffect transition="in" filter="fade">
                                      <p:cBhvr>
                                        <p:cTn id="129" dur="1000"/>
                                        <p:tgtEl>
                                          <p:spTgt spid="6">
                                            <p:txEl>
                                              <p:pRg st="9" end="9"/>
                                            </p:txEl>
                                          </p:spTgt>
                                        </p:tgtEl>
                                      </p:cBhvr>
                                    </p:animEffect>
                                    <p:anim calcmode="lin" valueType="num">
                                      <p:cBhvr>
                                        <p:cTn id="130" dur="1000" fill="hold"/>
                                        <p:tgtEl>
                                          <p:spTgt spid="6">
                                            <p:txEl>
                                              <p:pRg st="9" end="9"/>
                                            </p:txEl>
                                          </p:spTgt>
                                        </p:tgtEl>
                                        <p:attrNameLst>
                                          <p:attrName>ppt_x</p:attrName>
                                        </p:attrNameLst>
                                      </p:cBhvr>
                                      <p:tavLst>
                                        <p:tav tm="0">
                                          <p:val>
                                            <p:strVal val="#ppt_x"/>
                                          </p:val>
                                        </p:tav>
                                        <p:tav tm="100000">
                                          <p:val>
                                            <p:strVal val="#ppt_x"/>
                                          </p:val>
                                        </p:tav>
                                      </p:tavLst>
                                    </p:anim>
                                    <p:anim calcmode="lin" valueType="num">
                                      <p:cBhvr>
                                        <p:cTn id="131" dur="1000" fill="hold"/>
                                        <p:tgtEl>
                                          <p:spTgt spid="6">
                                            <p:txEl>
                                              <p:pRg st="9" end="9"/>
                                            </p:txEl>
                                          </p:spTgt>
                                        </p:tgtEl>
                                        <p:attrNameLst>
                                          <p:attrName>ppt_y</p:attrName>
                                        </p:attrNameLst>
                                      </p:cBhvr>
                                      <p:tavLst>
                                        <p:tav tm="0">
                                          <p:val>
                                            <p:strVal val="#ppt_y+.1"/>
                                          </p:val>
                                        </p:tav>
                                        <p:tav tm="100000">
                                          <p:val>
                                            <p:strVal val="#ppt_y"/>
                                          </p:val>
                                        </p:tav>
                                      </p:tavLst>
                                    </p:anim>
                                  </p:childTnLst>
                                </p:cTn>
                              </p:par>
                            </p:childTnLst>
                          </p:cTn>
                        </p:par>
                        <p:par>
                          <p:cTn id="132" fill="hold">
                            <p:stCondLst>
                              <p:cond delay="20500"/>
                            </p:stCondLst>
                            <p:childTnLst>
                              <p:par>
                                <p:cTn id="133" presetID="42" presetClass="entr" presetSubtype="0" fill="hold" grpId="0" nodeType="afterEffect">
                                  <p:stCondLst>
                                    <p:cond delay="0"/>
                                  </p:stCondLst>
                                  <p:childTnLst>
                                    <p:set>
                                      <p:cBhvr>
                                        <p:cTn id="134" dur="1" fill="hold">
                                          <p:stCondLst>
                                            <p:cond delay="0"/>
                                          </p:stCondLst>
                                        </p:cTn>
                                        <p:tgtEl>
                                          <p:spTgt spid="6">
                                            <p:txEl>
                                              <p:pRg st="10" end="10"/>
                                            </p:txEl>
                                          </p:spTgt>
                                        </p:tgtEl>
                                        <p:attrNameLst>
                                          <p:attrName>style.visibility</p:attrName>
                                        </p:attrNameLst>
                                      </p:cBhvr>
                                      <p:to>
                                        <p:strVal val="visible"/>
                                      </p:to>
                                    </p:set>
                                    <p:animEffect transition="in" filter="fade">
                                      <p:cBhvr>
                                        <p:cTn id="135" dur="1000"/>
                                        <p:tgtEl>
                                          <p:spTgt spid="6">
                                            <p:txEl>
                                              <p:pRg st="10" end="10"/>
                                            </p:txEl>
                                          </p:spTgt>
                                        </p:tgtEl>
                                      </p:cBhvr>
                                    </p:animEffect>
                                    <p:anim calcmode="lin" valueType="num">
                                      <p:cBhvr>
                                        <p:cTn id="136" dur="1000" fill="hold"/>
                                        <p:tgtEl>
                                          <p:spTgt spid="6">
                                            <p:txEl>
                                              <p:pRg st="10" end="10"/>
                                            </p:txEl>
                                          </p:spTgt>
                                        </p:tgtEl>
                                        <p:attrNameLst>
                                          <p:attrName>ppt_x</p:attrName>
                                        </p:attrNameLst>
                                      </p:cBhvr>
                                      <p:tavLst>
                                        <p:tav tm="0">
                                          <p:val>
                                            <p:strVal val="#ppt_x"/>
                                          </p:val>
                                        </p:tav>
                                        <p:tav tm="100000">
                                          <p:val>
                                            <p:strVal val="#ppt_x"/>
                                          </p:val>
                                        </p:tav>
                                      </p:tavLst>
                                    </p:anim>
                                    <p:anim calcmode="lin" valueType="num">
                                      <p:cBhvr>
                                        <p:cTn id="137" dur="1000" fill="hold"/>
                                        <p:tgtEl>
                                          <p:spTgt spid="6">
                                            <p:txEl>
                                              <p:pRg st="10" end="1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build="p"/>
      <p:bldP spid="5" grpId="0" build="p"/>
      <p:bldP spid="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5325879-C4B2-475E-B853-DC8F21A63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12C085F-3B19-420D-902A-B55695F50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18105" cy="6858000"/>
          </a:xfrm>
          <a:prstGeom prst="rect">
            <a:avLst/>
          </a:prstGeom>
          <a:blipFill>
            <a:blip r:embed="rId2"/>
            <a:stretch>
              <a:fillRect r="-164004"/>
            </a:stretch>
          </a:blipFill>
          <a:ln>
            <a:noFill/>
          </a:ln>
          <a:effectLst>
            <a:outerShdw blurRad="139700" dist="50800" algn="ctr"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9FF727-263D-624F-D2FE-215E52BA8981}"/>
              </a:ext>
            </a:extLst>
          </p:cNvPr>
          <p:cNvSpPr>
            <a:spLocks noGrp="1"/>
          </p:cNvSpPr>
          <p:nvPr>
            <p:ph type="title"/>
          </p:nvPr>
        </p:nvSpPr>
        <p:spPr>
          <a:xfrm>
            <a:off x="838201" y="365125"/>
            <a:ext cx="3435625" cy="1325563"/>
          </a:xfrm>
        </p:spPr>
        <p:txBody>
          <a:bodyPr>
            <a:normAutofit/>
          </a:bodyPr>
          <a:lstStyle/>
          <a:p>
            <a:r>
              <a:rPr lang="en-GB" sz="2800" dirty="0">
                <a:gradFill flip="none" rotWithShape="1">
                  <a:gsLst>
                    <a:gs pos="28000">
                      <a:srgbClr val="EDEDED"/>
                    </a:gs>
                    <a:gs pos="0">
                      <a:srgbClr val="BFBFBF"/>
                    </a:gs>
                    <a:gs pos="100000">
                      <a:srgbClr val="FFFFFF"/>
                    </a:gs>
                  </a:gsLst>
                  <a:lin ang="4800000" scaled="0"/>
                  <a:tileRect/>
                </a:gradFill>
              </a:rPr>
              <a:t>Key recommendations for practice</a:t>
            </a:r>
          </a:p>
        </p:txBody>
      </p:sp>
      <p:sp>
        <p:nvSpPr>
          <p:cNvPr id="3" name="Content Placeholder 2">
            <a:extLst>
              <a:ext uri="{FF2B5EF4-FFF2-40B4-BE49-F238E27FC236}">
                <a16:creationId xmlns:a16="http://schemas.microsoft.com/office/drawing/2014/main" id="{1AFB738D-FF1E-90B4-EE59-AB661255444F}"/>
              </a:ext>
            </a:extLst>
          </p:cNvPr>
          <p:cNvSpPr>
            <a:spLocks noGrp="1"/>
          </p:cNvSpPr>
          <p:nvPr>
            <p:ph idx="1"/>
          </p:nvPr>
        </p:nvSpPr>
        <p:spPr>
          <a:xfrm>
            <a:off x="666974" y="1825625"/>
            <a:ext cx="3606853" cy="4351338"/>
          </a:xfrm>
        </p:spPr>
        <p:txBody>
          <a:bodyPr>
            <a:normAutofit/>
          </a:bodyPr>
          <a:lstStyle/>
          <a:p>
            <a:r>
              <a:rPr lang="en-GB" sz="1700" dirty="0">
                <a:gradFill>
                  <a:gsLst>
                    <a:gs pos="34000">
                      <a:srgbClr val="EDEDED"/>
                    </a:gs>
                    <a:gs pos="0">
                      <a:srgbClr val="BFBFBF"/>
                    </a:gs>
                    <a:gs pos="100000">
                      <a:srgbClr val="FFFFFF"/>
                    </a:gs>
                  </a:gsLst>
                  <a:lin ang="4800000" scaled="0"/>
                </a:gradFill>
              </a:rPr>
              <a:t>Reduce caring burden.</a:t>
            </a:r>
          </a:p>
          <a:p>
            <a:r>
              <a:rPr lang="en-GB" sz="1700" dirty="0">
                <a:gradFill>
                  <a:gsLst>
                    <a:gs pos="34000">
                      <a:srgbClr val="EDEDED"/>
                    </a:gs>
                    <a:gs pos="0">
                      <a:srgbClr val="BFBFBF"/>
                    </a:gs>
                    <a:gs pos="100000">
                      <a:srgbClr val="FFFFFF"/>
                    </a:gs>
                  </a:gsLst>
                  <a:lin ang="4800000" scaled="0"/>
                </a:gradFill>
              </a:rPr>
              <a:t>Strengthen one secure adult relationship.</a:t>
            </a:r>
          </a:p>
          <a:p>
            <a:r>
              <a:rPr lang="en-GB" sz="1700" dirty="0">
                <a:gradFill>
                  <a:gsLst>
                    <a:gs pos="34000">
                      <a:srgbClr val="EDEDED"/>
                    </a:gs>
                    <a:gs pos="0">
                      <a:srgbClr val="BFBFBF"/>
                    </a:gs>
                    <a:gs pos="100000">
                      <a:srgbClr val="FFFFFF"/>
                    </a:gs>
                  </a:gsLst>
                  <a:lin ang="4800000" scaled="0"/>
                </a:gradFill>
              </a:rPr>
              <a:t>Support grief work. </a:t>
            </a:r>
          </a:p>
          <a:p>
            <a:r>
              <a:rPr lang="en-GB" sz="1700" dirty="0">
                <a:gradFill>
                  <a:gsLst>
                    <a:gs pos="34000">
                      <a:srgbClr val="EDEDED"/>
                    </a:gs>
                    <a:gs pos="0">
                      <a:srgbClr val="BFBFBF"/>
                    </a:gs>
                    <a:gs pos="100000">
                      <a:srgbClr val="FFFFFF"/>
                    </a:gs>
                  </a:gsLst>
                  <a:lin ang="4800000" scaled="0"/>
                </a:gradFill>
              </a:rPr>
              <a:t>Protect education.</a:t>
            </a:r>
          </a:p>
          <a:p>
            <a:r>
              <a:rPr lang="en-GB" sz="1700" dirty="0">
                <a:gradFill>
                  <a:gsLst>
                    <a:gs pos="34000">
                      <a:srgbClr val="EDEDED"/>
                    </a:gs>
                    <a:gs pos="0">
                      <a:srgbClr val="BFBFBF"/>
                    </a:gs>
                    <a:gs pos="100000">
                      <a:srgbClr val="FFFFFF"/>
                    </a:gs>
                  </a:gsLst>
                  <a:lin ang="4800000" scaled="0"/>
                </a:gradFill>
              </a:rPr>
              <a:t>Increase peer connection.</a:t>
            </a:r>
          </a:p>
          <a:p>
            <a:endParaRPr lang="en-GB" sz="1700" dirty="0">
              <a:gradFill>
                <a:gsLst>
                  <a:gs pos="34000">
                    <a:srgbClr val="EDEDED"/>
                  </a:gs>
                  <a:gs pos="0">
                    <a:srgbClr val="BFBFBF"/>
                  </a:gs>
                  <a:gs pos="100000">
                    <a:srgbClr val="FFFFFF"/>
                  </a:gs>
                </a:gsLst>
                <a:lin ang="4800000" scaled="0"/>
              </a:gradFill>
            </a:endParaRPr>
          </a:p>
          <a:p>
            <a:pPr marL="0" indent="0">
              <a:buNone/>
            </a:pPr>
            <a:r>
              <a:rPr lang="en-GB" sz="1700" dirty="0">
                <a:gradFill>
                  <a:gsLst>
                    <a:gs pos="34000">
                      <a:srgbClr val="EDEDED"/>
                    </a:gs>
                    <a:gs pos="0">
                      <a:srgbClr val="BFBFBF"/>
                    </a:gs>
                    <a:gs pos="100000">
                      <a:srgbClr val="FFFFFF"/>
                    </a:gs>
                  </a:gsLst>
                  <a:lin ang="4800000" scaled="0"/>
                </a:gradFill>
              </a:rPr>
              <a:t>Our intervention must remain consistent.</a:t>
            </a:r>
          </a:p>
          <a:p>
            <a:pPr marL="0" indent="0">
              <a:buNone/>
            </a:pPr>
            <a:r>
              <a:rPr lang="en-GB" sz="1700" dirty="0">
                <a:gradFill>
                  <a:gsLst>
                    <a:gs pos="34000">
                      <a:srgbClr val="EDEDED"/>
                    </a:gs>
                    <a:gs pos="0">
                      <a:srgbClr val="BFBFBF"/>
                    </a:gs>
                    <a:gs pos="100000">
                      <a:srgbClr val="FFFFFF"/>
                    </a:gs>
                  </a:gsLst>
                  <a:lin ang="4800000" scaled="0"/>
                </a:gradFill>
              </a:rPr>
              <a:t>Our approach must focus on attachment security.</a:t>
            </a:r>
          </a:p>
          <a:p>
            <a:pPr marL="0" indent="0">
              <a:buNone/>
            </a:pPr>
            <a:r>
              <a:rPr lang="en-GB" sz="1700" dirty="0">
                <a:gradFill>
                  <a:gsLst>
                    <a:gs pos="34000">
                      <a:srgbClr val="EDEDED"/>
                    </a:gs>
                    <a:gs pos="0">
                      <a:srgbClr val="BFBFBF"/>
                    </a:gs>
                    <a:gs pos="100000">
                      <a:srgbClr val="FFFFFF"/>
                    </a:gs>
                  </a:gsLst>
                  <a:lin ang="4800000" scaled="0"/>
                </a:gradFill>
              </a:rPr>
              <a:t>Our actions must reduce chronic stress.</a:t>
            </a:r>
          </a:p>
        </p:txBody>
      </p:sp>
      <p:pic>
        <p:nvPicPr>
          <p:cNvPr id="5" name="Picture 4" descr="A diagram of different colors of circles">
            <a:extLst>
              <a:ext uri="{FF2B5EF4-FFF2-40B4-BE49-F238E27FC236}">
                <a16:creationId xmlns:a16="http://schemas.microsoft.com/office/drawing/2014/main" id="{B8C274FE-5E97-EF31-2813-1A12F974AD4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646246" y="643464"/>
            <a:ext cx="5571072" cy="5571072"/>
          </a:xfrm>
          <a:prstGeom prst="rect">
            <a:avLst/>
          </a:prstGeom>
        </p:spPr>
      </p:pic>
    </p:spTree>
    <p:extLst>
      <p:ext uri="{BB962C8B-B14F-4D97-AF65-F5344CB8AC3E}">
        <p14:creationId xmlns:p14="http://schemas.microsoft.com/office/powerpoint/2010/main" val="952615890"/>
      </p:ext>
    </p:extLst>
  </p:cSld>
  <p:clrMapOvr>
    <a:overrideClrMapping bg1="lt1" tx1="dk1" bg2="lt2" tx2="dk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10" presetClass="entr" presetSubtype="0" fill="hold" grpId="0" nodeType="after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par>
                          <p:cTn id="13" fill="hold">
                            <p:stCondLst>
                              <p:cond delay="1000"/>
                            </p:stCondLst>
                            <p:childTnLst>
                              <p:par>
                                <p:cTn id="14" presetID="10" presetClass="entr" presetSubtype="0" fill="hold" grpId="0" nodeType="after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par>
                          <p:cTn id="17" fill="hold">
                            <p:stCondLst>
                              <p:cond delay="1500"/>
                            </p:stCondLst>
                            <p:childTnLst>
                              <p:par>
                                <p:cTn id="18" presetID="10" presetClass="entr" presetSubtype="0" fill="hold" grpId="0" nodeType="afterEffect">
                                  <p:stCondLst>
                                    <p:cond delay="0"/>
                                  </p:stCondLst>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500"/>
                                        <p:tgtEl>
                                          <p:spTgt spid="3">
                                            <p:txEl>
                                              <p:pRg st="2" end="2"/>
                                            </p:txEl>
                                          </p:spTgt>
                                        </p:tgtEl>
                                      </p:cBhvr>
                                    </p:animEffect>
                                  </p:childTnLst>
                                </p:cTn>
                              </p:par>
                            </p:childTnLst>
                          </p:cTn>
                        </p:par>
                        <p:par>
                          <p:cTn id="21" fill="hold">
                            <p:stCondLst>
                              <p:cond delay="2000"/>
                            </p:stCondLst>
                            <p:childTnLst>
                              <p:par>
                                <p:cTn id="22" presetID="10" presetClass="entr" presetSubtype="0" fill="hold" grpId="0" nodeType="after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500"/>
                                        <p:tgtEl>
                                          <p:spTgt spid="3">
                                            <p:txEl>
                                              <p:pRg st="3" end="3"/>
                                            </p:txEl>
                                          </p:spTgt>
                                        </p:tgtEl>
                                      </p:cBhvr>
                                    </p:animEffect>
                                  </p:childTnLst>
                                </p:cTn>
                              </p:par>
                            </p:childTnLst>
                          </p:cTn>
                        </p:par>
                        <p:par>
                          <p:cTn id="25" fill="hold">
                            <p:stCondLst>
                              <p:cond delay="2500"/>
                            </p:stCondLst>
                            <p:childTnLst>
                              <p:par>
                                <p:cTn id="26" presetID="10" presetClass="entr" presetSubtype="0" fill="hold" grpId="0" nodeType="after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500"/>
                                        <p:tgtEl>
                                          <p:spTgt spid="3">
                                            <p:txEl>
                                              <p:pRg st="4" end="4"/>
                                            </p:txEl>
                                          </p:spTgt>
                                        </p:tgtEl>
                                      </p:cBhvr>
                                    </p:animEffect>
                                  </p:childTnLst>
                                </p:cTn>
                              </p:par>
                            </p:childTnLst>
                          </p:cTn>
                        </p:par>
                        <p:par>
                          <p:cTn id="29" fill="hold">
                            <p:stCondLst>
                              <p:cond delay="3000"/>
                            </p:stCondLst>
                            <p:childTnLst>
                              <p:par>
                                <p:cTn id="30" presetID="10" presetClass="entr" presetSubtype="0" fill="hold" grpId="0" nodeType="after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par>
                          <p:cTn id="33" fill="hold">
                            <p:stCondLst>
                              <p:cond delay="3500"/>
                            </p:stCondLst>
                            <p:childTnLst>
                              <p:par>
                                <p:cTn id="34" presetID="10" presetClass="entr" presetSubtype="0" fill="hold" grpId="0" nodeType="afterEffect">
                                  <p:stCondLst>
                                    <p:cond delay="0"/>
                                  </p:stCondLst>
                                  <p:childTnLst>
                                    <p:set>
                                      <p:cBhvr>
                                        <p:cTn id="35" dur="1" fill="hold">
                                          <p:stCondLst>
                                            <p:cond delay="0"/>
                                          </p:stCondLst>
                                        </p:cTn>
                                        <p:tgtEl>
                                          <p:spTgt spid="3">
                                            <p:txEl>
                                              <p:pRg st="7" end="7"/>
                                            </p:txEl>
                                          </p:spTgt>
                                        </p:tgtEl>
                                        <p:attrNameLst>
                                          <p:attrName>style.visibility</p:attrName>
                                        </p:attrNameLst>
                                      </p:cBhvr>
                                      <p:to>
                                        <p:strVal val="visible"/>
                                      </p:to>
                                    </p:set>
                                    <p:animEffect transition="in" filter="fade">
                                      <p:cBhvr>
                                        <p:cTn id="36" dur="500"/>
                                        <p:tgtEl>
                                          <p:spTgt spid="3">
                                            <p:txEl>
                                              <p:pRg st="7" end="7"/>
                                            </p:txEl>
                                          </p:spTgt>
                                        </p:tgtEl>
                                      </p:cBhvr>
                                    </p:animEffect>
                                  </p:childTnLst>
                                </p:cTn>
                              </p:par>
                            </p:childTnLst>
                          </p:cTn>
                        </p:par>
                        <p:par>
                          <p:cTn id="37" fill="hold">
                            <p:stCondLst>
                              <p:cond delay="4000"/>
                            </p:stCondLst>
                            <p:childTnLst>
                              <p:par>
                                <p:cTn id="38" presetID="10" presetClass="entr" presetSubtype="0" fill="hold" grpId="0" nodeType="afterEffect">
                                  <p:stCondLst>
                                    <p:cond delay="0"/>
                                  </p:stCondLst>
                                  <p:childTnLst>
                                    <p:set>
                                      <p:cBhvr>
                                        <p:cTn id="39" dur="1" fill="hold">
                                          <p:stCondLst>
                                            <p:cond delay="0"/>
                                          </p:stCondLst>
                                        </p:cTn>
                                        <p:tgtEl>
                                          <p:spTgt spid="3">
                                            <p:txEl>
                                              <p:pRg st="8" end="8"/>
                                            </p:txEl>
                                          </p:spTgt>
                                        </p:tgtEl>
                                        <p:attrNameLst>
                                          <p:attrName>style.visibility</p:attrName>
                                        </p:attrNameLst>
                                      </p:cBhvr>
                                      <p:to>
                                        <p:strVal val="visible"/>
                                      </p:to>
                                    </p:set>
                                    <p:animEffect transition="in" filter="fade">
                                      <p:cBhvr>
                                        <p:cTn id="40" dur="500"/>
                                        <p:tgtEl>
                                          <p:spTgt spid="3">
                                            <p:txEl>
                                              <p:pRg st="8" end="8"/>
                                            </p:txEl>
                                          </p:spTgt>
                                        </p:tgtEl>
                                      </p:cBhvr>
                                    </p:animEffect>
                                  </p:childTnLst>
                                </p:cTn>
                              </p:par>
                            </p:childTnLst>
                          </p:cTn>
                        </p:par>
                        <p:par>
                          <p:cTn id="41" fill="hold">
                            <p:stCondLst>
                              <p:cond delay="4500"/>
                            </p:stCondLst>
                            <p:childTnLst>
                              <p:par>
                                <p:cTn id="42" presetID="16" presetClass="entr" presetSubtype="21" fill="hold" nodeType="afterEffect">
                                  <p:stCondLst>
                                    <p:cond delay="0"/>
                                  </p:stCondLst>
                                  <p:childTnLst>
                                    <p:set>
                                      <p:cBhvr>
                                        <p:cTn id="43" dur="1" fill="hold">
                                          <p:stCondLst>
                                            <p:cond delay="0"/>
                                          </p:stCondLst>
                                        </p:cTn>
                                        <p:tgtEl>
                                          <p:spTgt spid="5"/>
                                        </p:tgtEl>
                                        <p:attrNameLst>
                                          <p:attrName>style.visibility</p:attrName>
                                        </p:attrNameLst>
                                      </p:cBhvr>
                                      <p:to>
                                        <p:strVal val="visible"/>
                                      </p:to>
                                    </p:set>
                                    <p:animEffect transition="in" filter="barn(inVertical)">
                                      <p:cBhvr>
                                        <p:cTn id="4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D4E11C7-7BD5-4045-AC27-3F529BEC73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7448523-B951-62DA-0F46-727B2E607C21}"/>
              </a:ext>
            </a:extLst>
          </p:cNvPr>
          <p:cNvSpPr>
            <a:spLocks noGrp="1"/>
          </p:cNvSpPr>
          <p:nvPr>
            <p:ph type="title"/>
          </p:nvPr>
        </p:nvSpPr>
        <p:spPr>
          <a:xfrm>
            <a:off x="838200" y="1115786"/>
            <a:ext cx="3473851" cy="4626428"/>
          </a:xfrm>
          <a:effectLst/>
        </p:spPr>
        <p:txBody>
          <a:bodyPr anchor="ctr">
            <a:normAutofit/>
          </a:bodyPr>
          <a:lstStyle/>
          <a:p>
            <a:pPr algn="r"/>
            <a:r>
              <a:rPr lang="en-GB" sz="4000" dirty="0">
                <a:solidFill>
                  <a:schemeClr val="tx1">
                    <a:lumMod val="95000"/>
                  </a:schemeClr>
                </a:solidFill>
              </a:rPr>
              <a:t>Conclusions</a:t>
            </a:r>
          </a:p>
        </p:txBody>
      </p:sp>
      <p:cxnSp>
        <p:nvCxnSpPr>
          <p:cNvPr id="10" name="Straight Connector 9">
            <a:extLst>
              <a:ext uri="{FF2B5EF4-FFF2-40B4-BE49-F238E27FC236}">
                <a16:creationId xmlns:a16="http://schemas.microsoft.com/office/drawing/2014/main" id="{21FCCE20-1E4F-44FF-87B4-379D391A2D1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32907"/>
            <a:ext cx="0" cy="2792186"/>
          </a:xfrm>
          <a:prstGeom prst="line">
            <a:avLst/>
          </a:prstGeom>
          <a:ln w="127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939F854-B8C1-42DB-B3A3-7587895893F0}"/>
              </a:ext>
            </a:extLst>
          </p:cNvPr>
          <p:cNvSpPr>
            <a:spLocks noGrp="1"/>
          </p:cNvSpPr>
          <p:nvPr>
            <p:ph idx="1"/>
          </p:nvPr>
        </p:nvSpPr>
        <p:spPr>
          <a:xfrm>
            <a:off x="4996543" y="1115786"/>
            <a:ext cx="5713790" cy="4626428"/>
          </a:xfrm>
        </p:spPr>
        <p:txBody>
          <a:bodyPr anchor="ctr">
            <a:normAutofit/>
          </a:bodyPr>
          <a:lstStyle/>
          <a:p>
            <a:r>
              <a:rPr lang="en-GB" sz="1400" dirty="0">
                <a:solidFill>
                  <a:schemeClr val="tx1">
                    <a:lumMod val="95000"/>
                  </a:schemeClr>
                </a:solidFill>
              </a:rPr>
              <a:t>Jenny faced parental loss at 11 and five years of caring responsibility. Attachment theory explains how loss and reduced emotional availability shape her internal working model and emotional regulation. (Bowlby, 1969)</a:t>
            </a:r>
          </a:p>
          <a:p>
            <a:r>
              <a:rPr lang="en-GB" sz="1400" dirty="0">
                <a:solidFill>
                  <a:schemeClr val="tx1">
                    <a:lumMod val="95000"/>
                  </a:schemeClr>
                </a:solidFill>
              </a:rPr>
              <a:t>Bereaved children show higher rates of anxiety and depression. (Ainsworth et al., 1978) Around 800,000 young carers live in the UK. Many report lower educational outcomes and poorer mental health.(Department for Education, 2023)</a:t>
            </a:r>
          </a:p>
          <a:p>
            <a:r>
              <a:rPr lang="en-GB" sz="1400" dirty="0">
                <a:solidFill>
                  <a:schemeClr val="tx1">
                    <a:lumMod val="95000"/>
                  </a:schemeClr>
                </a:solidFill>
              </a:rPr>
              <a:t>We must focus on:</a:t>
            </a:r>
          </a:p>
          <a:p>
            <a:pPr marL="0" indent="0">
              <a:buNone/>
            </a:pPr>
            <a:r>
              <a:rPr lang="en-GB" sz="1400" dirty="0">
                <a:solidFill>
                  <a:schemeClr val="tx1">
                    <a:lumMod val="95000"/>
                  </a:schemeClr>
                </a:solidFill>
              </a:rPr>
              <a:t>    -reduce her caring load through social care support</a:t>
            </a:r>
          </a:p>
          <a:p>
            <a:pPr marL="0" indent="0">
              <a:buNone/>
            </a:pPr>
            <a:r>
              <a:rPr lang="en-GB" sz="1400" dirty="0">
                <a:solidFill>
                  <a:schemeClr val="tx1">
                    <a:lumMod val="95000"/>
                  </a:schemeClr>
                </a:solidFill>
              </a:rPr>
              <a:t>     -provide one consistent adult relationship</a:t>
            </a:r>
          </a:p>
          <a:p>
            <a:pPr marL="0" indent="0">
              <a:buNone/>
            </a:pPr>
            <a:r>
              <a:rPr lang="en-GB" sz="1400" dirty="0">
                <a:solidFill>
                  <a:schemeClr val="tx1">
                    <a:lumMod val="95000"/>
                  </a:schemeClr>
                </a:solidFill>
              </a:rPr>
              <a:t>     -offer structured bereavement counselling</a:t>
            </a:r>
          </a:p>
          <a:p>
            <a:pPr marL="0" indent="0">
              <a:buNone/>
            </a:pPr>
            <a:r>
              <a:rPr lang="en-GB" sz="1400" dirty="0">
                <a:solidFill>
                  <a:schemeClr val="tx1">
                    <a:lumMod val="95000"/>
                  </a:schemeClr>
                </a:solidFill>
              </a:rPr>
              <a:t>     -protect her education through school support</a:t>
            </a:r>
          </a:p>
          <a:p>
            <a:r>
              <a:rPr lang="en-GB" sz="1400" dirty="0">
                <a:solidFill>
                  <a:schemeClr val="tx1">
                    <a:lumMod val="95000"/>
                  </a:schemeClr>
                </a:solidFill>
              </a:rPr>
              <a:t>Secure relationships improve adolescent adjustment.( Cassidy and Shaver, 2016)</a:t>
            </a:r>
          </a:p>
          <a:p>
            <a:r>
              <a:rPr lang="en-GB" sz="1400" dirty="0">
                <a:solidFill>
                  <a:schemeClr val="tx1">
                    <a:lumMod val="95000"/>
                  </a:schemeClr>
                </a:solidFill>
              </a:rPr>
              <a:t>Clear, consistent support protects mental health and supports healthy development. </a:t>
            </a:r>
          </a:p>
        </p:txBody>
      </p:sp>
    </p:spTree>
    <p:extLst>
      <p:ext uri="{BB962C8B-B14F-4D97-AF65-F5344CB8AC3E}">
        <p14:creationId xmlns:p14="http://schemas.microsoft.com/office/powerpoint/2010/main" val="285622437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16" presetClass="entr" presetSubtype="21" fill="hold" grpId="0" nodeType="after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barn(inVertical)">
                                      <p:cBhvr>
                                        <p:cTn id="13" dur="500"/>
                                        <p:tgtEl>
                                          <p:spTgt spid="3">
                                            <p:txEl>
                                              <p:pRg st="0" end="0"/>
                                            </p:txEl>
                                          </p:spTgt>
                                        </p:tgtEl>
                                      </p:cBhvr>
                                    </p:animEffect>
                                  </p:childTnLst>
                                </p:cTn>
                              </p:par>
                            </p:childTnLst>
                          </p:cTn>
                        </p:par>
                        <p:par>
                          <p:cTn id="14" fill="hold">
                            <p:stCondLst>
                              <p:cond delay="1500"/>
                            </p:stCondLst>
                            <p:childTnLst>
                              <p:par>
                                <p:cTn id="15" presetID="16" presetClass="entr" presetSubtype="21" fill="hold" grpId="0" nodeType="after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par>
                          <p:cTn id="18" fill="hold">
                            <p:stCondLst>
                              <p:cond delay="2000"/>
                            </p:stCondLst>
                            <p:childTnLst>
                              <p:par>
                                <p:cTn id="19" presetID="16" presetClass="entr" presetSubtype="21" fill="hold" grpId="0" nodeType="after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barn(inVertical)">
                                      <p:cBhvr>
                                        <p:cTn id="21" dur="500"/>
                                        <p:tgtEl>
                                          <p:spTgt spid="3">
                                            <p:txEl>
                                              <p:pRg st="2" end="2"/>
                                            </p:txEl>
                                          </p:spTgt>
                                        </p:tgtEl>
                                      </p:cBhvr>
                                    </p:animEffect>
                                  </p:childTnLst>
                                </p:cTn>
                              </p:par>
                            </p:childTnLst>
                          </p:cTn>
                        </p:par>
                        <p:par>
                          <p:cTn id="22" fill="hold">
                            <p:stCondLst>
                              <p:cond delay="2500"/>
                            </p:stCondLst>
                            <p:childTnLst>
                              <p:par>
                                <p:cTn id="23" presetID="16" presetClass="entr" presetSubtype="21" fill="hold" grpId="0" nodeType="after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barn(inVertical)">
                                      <p:cBhvr>
                                        <p:cTn id="25" dur="500"/>
                                        <p:tgtEl>
                                          <p:spTgt spid="3">
                                            <p:txEl>
                                              <p:pRg st="3" end="3"/>
                                            </p:txEl>
                                          </p:spTgt>
                                        </p:tgtEl>
                                      </p:cBhvr>
                                    </p:animEffect>
                                  </p:childTnLst>
                                </p:cTn>
                              </p:par>
                            </p:childTnLst>
                          </p:cTn>
                        </p:par>
                        <p:par>
                          <p:cTn id="26" fill="hold">
                            <p:stCondLst>
                              <p:cond delay="3000"/>
                            </p:stCondLst>
                            <p:childTnLst>
                              <p:par>
                                <p:cTn id="27" presetID="16" presetClass="entr" presetSubtype="21" fill="hold" grpId="0" nodeType="after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barn(inVertical)">
                                      <p:cBhvr>
                                        <p:cTn id="29" dur="500"/>
                                        <p:tgtEl>
                                          <p:spTgt spid="3">
                                            <p:txEl>
                                              <p:pRg st="4" end="4"/>
                                            </p:txEl>
                                          </p:spTgt>
                                        </p:tgtEl>
                                      </p:cBhvr>
                                    </p:animEffect>
                                  </p:childTnLst>
                                </p:cTn>
                              </p:par>
                            </p:childTnLst>
                          </p:cTn>
                        </p:par>
                        <p:par>
                          <p:cTn id="30" fill="hold">
                            <p:stCondLst>
                              <p:cond delay="3500"/>
                            </p:stCondLst>
                            <p:childTnLst>
                              <p:par>
                                <p:cTn id="31" presetID="16" presetClass="entr" presetSubtype="21" fill="hold" grpId="0" nodeType="after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Effect transition="in" filter="barn(inVertical)">
                                      <p:cBhvr>
                                        <p:cTn id="33" dur="500"/>
                                        <p:tgtEl>
                                          <p:spTgt spid="3">
                                            <p:txEl>
                                              <p:pRg st="5" end="5"/>
                                            </p:txEl>
                                          </p:spTgt>
                                        </p:tgtEl>
                                      </p:cBhvr>
                                    </p:animEffect>
                                  </p:childTnLst>
                                </p:cTn>
                              </p:par>
                            </p:childTnLst>
                          </p:cTn>
                        </p:par>
                        <p:par>
                          <p:cTn id="34" fill="hold">
                            <p:stCondLst>
                              <p:cond delay="4000"/>
                            </p:stCondLst>
                            <p:childTnLst>
                              <p:par>
                                <p:cTn id="35" presetID="16" presetClass="entr" presetSubtype="21" fill="hold" grpId="0"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barn(inVertical)">
                                      <p:cBhvr>
                                        <p:cTn id="37" dur="500"/>
                                        <p:tgtEl>
                                          <p:spTgt spid="3">
                                            <p:txEl>
                                              <p:pRg st="6" end="6"/>
                                            </p:txEl>
                                          </p:spTgt>
                                        </p:tgtEl>
                                      </p:cBhvr>
                                    </p:animEffect>
                                  </p:childTnLst>
                                </p:cTn>
                              </p:par>
                            </p:childTnLst>
                          </p:cTn>
                        </p:par>
                        <p:par>
                          <p:cTn id="38" fill="hold">
                            <p:stCondLst>
                              <p:cond delay="4500"/>
                            </p:stCondLst>
                            <p:childTnLst>
                              <p:par>
                                <p:cTn id="39" presetID="16" presetClass="entr" presetSubtype="21" fill="hold" grpId="0" nodeType="afterEffect">
                                  <p:stCondLst>
                                    <p:cond delay="0"/>
                                  </p:stCondLst>
                                  <p:childTnLst>
                                    <p:set>
                                      <p:cBhvr>
                                        <p:cTn id="40" dur="1" fill="hold">
                                          <p:stCondLst>
                                            <p:cond delay="0"/>
                                          </p:stCondLst>
                                        </p:cTn>
                                        <p:tgtEl>
                                          <p:spTgt spid="3">
                                            <p:txEl>
                                              <p:pRg st="7" end="7"/>
                                            </p:txEl>
                                          </p:spTgt>
                                        </p:tgtEl>
                                        <p:attrNameLst>
                                          <p:attrName>style.visibility</p:attrName>
                                        </p:attrNameLst>
                                      </p:cBhvr>
                                      <p:to>
                                        <p:strVal val="visible"/>
                                      </p:to>
                                    </p:set>
                                    <p:animEffect transition="in" filter="barn(inVertical)">
                                      <p:cBhvr>
                                        <p:cTn id="41" dur="500"/>
                                        <p:tgtEl>
                                          <p:spTgt spid="3">
                                            <p:txEl>
                                              <p:pRg st="7" end="7"/>
                                            </p:txEl>
                                          </p:spTgt>
                                        </p:tgtEl>
                                      </p:cBhvr>
                                    </p:animEffect>
                                  </p:childTnLst>
                                </p:cTn>
                              </p:par>
                            </p:childTnLst>
                          </p:cTn>
                        </p:par>
                        <p:par>
                          <p:cTn id="42" fill="hold">
                            <p:stCondLst>
                              <p:cond delay="5000"/>
                            </p:stCondLst>
                            <p:childTnLst>
                              <p:par>
                                <p:cTn id="43" presetID="16" presetClass="entr" presetSubtype="21" fill="hold" grpId="0" nodeType="afterEffect">
                                  <p:stCondLst>
                                    <p:cond delay="0"/>
                                  </p:stCondLst>
                                  <p:childTnLst>
                                    <p:set>
                                      <p:cBhvr>
                                        <p:cTn id="44" dur="1" fill="hold">
                                          <p:stCondLst>
                                            <p:cond delay="0"/>
                                          </p:stCondLst>
                                        </p:cTn>
                                        <p:tgtEl>
                                          <p:spTgt spid="3">
                                            <p:txEl>
                                              <p:pRg st="8" end="8"/>
                                            </p:txEl>
                                          </p:spTgt>
                                        </p:tgtEl>
                                        <p:attrNameLst>
                                          <p:attrName>style.visibility</p:attrName>
                                        </p:attrNameLst>
                                      </p:cBhvr>
                                      <p:to>
                                        <p:strVal val="visible"/>
                                      </p:to>
                                    </p:set>
                                    <p:animEffect transition="in" filter="barn(inVertical)">
                                      <p:cBhvr>
                                        <p:cTn id="45"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376DF-3BBB-AA02-CD1C-5A166FB217BC}"/>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7A54946E-5B6E-0E7B-FDE7-7C9CA52F2154}"/>
              </a:ext>
            </a:extLst>
          </p:cNvPr>
          <p:cNvSpPr>
            <a:spLocks noGrp="1"/>
          </p:cNvSpPr>
          <p:nvPr>
            <p:ph idx="1"/>
          </p:nvPr>
        </p:nvSpPr>
        <p:spPr/>
        <p:txBody>
          <a:bodyPr>
            <a:normAutofit fontScale="70000" lnSpcReduction="20000"/>
          </a:bodyPr>
          <a:lstStyle/>
          <a:p>
            <a:r>
              <a:rPr lang="en-GB" dirty="0"/>
              <a:t>Joseph, S., Becker, F. and Becker, S., (2009). Manual for Measures of Caring Activities and Outcomes for Children and Young People. London. Carers Trust.</a:t>
            </a:r>
          </a:p>
          <a:p>
            <a:r>
              <a:rPr lang="en-GB" dirty="0"/>
              <a:t>NICE,( 2022), Depression in children and young people. London. NICE.</a:t>
            </a:r>
          </a:p>
          <a:p>
            <a:r>
              <a:rPr lang="en-GB" dirty="0"/>
              <a:t>Ainsworth, M., Blehar, M., Waters, E. and Wall, S., 1978. Patterns of Attachment. Hillsdale. Erlbaum.</a:t>
            </a:r>
          </a:p>
          <a:p>
            <a:r>
              <a:rPr lang="en-GB" dirty="0"/>
              <a:t>Bowlby, J., (1969), Attachment and Loss. Volume 1. London. Hogarth Press.</a:t>
            </a:r>
          </a:p>
          <a:p>
            <a:r>
              <a:rPr lang="en-GB" dirty="0"/>
              <a:t>Cassidy, J. and Shaver, P., 2016. Handbook of Attachment. 3rd ed. New York. Guilford Press.</a:t>
            </a:r>
          </a:p>
          <a:p>
            <a:r>
              <a:rPr lang="en-GB" dirty="0"/>
              <a:t>Department for Education, (2023), Young Carers in England. London. Department for Education.</a:t>
            </a:r>
          </a:p>
          <a:p>
            <a:r>
              <a:rPr lang="en-GB" dirty="0"/>
              <a:t>Stroebe, M., Schut, H., &amp; Stroebe, W. (2005). Attachment in coping with bereavement: A theoretical integration. </a:t>
            </a:r>
            <a:r>
              <a:rPr lang="en-GB" i="1" dirty="0"/>
              <a:t>Review of general psychology</a:t>
            </a:r>
            <a:r>
              <a:rPr lang="en-GB" dirty="0"/>
              <a:t>, </a:t>
            </a:r>
            <a:r>
              <a:rPr lang="en-GB" i="1" dirty="0"/>
              <a:t>9</a:t>
            </a:r>
            <a:r>
              <a:rPr lang="en-GB" dirty="0"/>
              <a:t>(1), 48-66.</a:t>
            </a:r>
          </a:p>
          <a:p>
            <a:r>
              <a:rPr lang="en-GB" dirty="0"/>
              <a:t>Apelian, E., &amp; Nesteruk, O. (2017). Reflections of young adults on the loss of a parent in adolescence. </a:t>
            </a:r>
            <a:r>
              <a:rPr lang="en-GB" i="1" dirty="0"/>
              <a:t>International Journal of Child, Youth and Family Studies</a:t>
            </a:r>
            <a:r>
              <a:rPr lang="en-GB" dirty="0"/>
              <a:t>, </a:t>
            </a:r>
            <a:r>
              <a:rPr lang="en-GB" i="1" dirty="0"/>
              <a:t>8</a:t>
            </a:r>
            <a:r>
              <a:rPr lang="en-GB" dirty="0"/>
              <a:t>(3/4), 79-100.</a:t>
            </a:r>
          </a:p>
          <a:p>
            <a:r>
              <a:rPr lang="en-GB" dirty="0"/>
              <a:t>Zilberstein, K. (2014). The use and limitations of attachment theory in child psychotherapy. </a:t>
            </a:r>
            <a:r>
              <a:rPr lang="en-GB" i="1" dirty="0"/>
              <a:t>Psychotherapy</a:t>
            </a:r>
            <a:r>
              <a:rPr lang="en-GB" dirty="0"/>
              <a:t>, </a:t>
            </a:r>
            <a:r>
              <a:rPr lang="en-GB" i="1" dirty="0"/>
              <a:t>51</a:t>
            </a:r>
            <a:r>
              <a:rPr lang="en-GB" dirty="0"/>
              <a:t>(1), 93.</a:t>
            </a:r>
          </a:p>
        </p:txBody>
      </p:sp>
    </p:spTree>
    <p:extLst>
      <p:ext uri="{BB962C8B-B14F-4D97-AF65-F5344CB8AC3E}">
        <p14:creationId xmlns:p14="http://schemas.microsoft.com/office/powerpoint/2010/main" val="285071543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barn(inVertical)">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barn(inVertical)">
                                      <p:cBhvr>
                                        <p:cTn id="19" dur="500"/>
                                        <p:tgtEl>
                                          <p:spTgt spid="3">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Effect transition="in" filter="barn(inVertical)">
                                      <p:cBhvr>
                                        <p:cTn id="24" dur="500"/>
                                        <p:tgtEl>
                                          <p:spTgt spid="3">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Effect transition="in" filter="barn(inVertical)">
                                      <p:cBhvr>
                                        <p:cTn id="29" dur="500"/>
                                        <p:tgtEl>
                                          <p:spTgt spid="3">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6" presetClass="entr" presetSubtype="21" fill="hold" grpId="0"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animEffect transition="in" filter="barn(inVertical)">
                                      <p:cBhvr>
                                        <p:cTn id="34" dur="500"/>
                                        <p:tgtEl>
                                          <p:spTgt spid="3">
                                            <p:txEl>
                                              <p:pRg st="4" end="4"/>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6" presetClass="entr" presetSubtype="21" fill="hold" grpId="0" nodeType="clickEffect">
                                  <p:stCondLst>
                                    <p:cond delay="0"/>
                                  </p:stCondLst>
                                  <p:childTnLst>
                                    <p:set>
                                      <p:cBhvr>
                                        <p:cTn id="38" dur="1" fill="hold">
                                          <p:stCondLst>
                                            <p:cond delay="0"/>
                                          </p:stCondLst>
                                        </p:cTn>
                                        <p:tgtEl>
                                          <p:spTgt spid="3">
                                            <p:txEl>
                                              <p:pRg st="5" end="5"/>
                                            </p:txEl>
                                          </p:spTgt>
                                        </p:tgtEl>
                                        <p:attrNameLst>
                                          <p:attrName>style.visibility</p:attrName>
                                        </p:attrNameLst>
                                      </p:cBhvr>
                                      <p:to>
                                        <p:strVal val="visible"/>
                                      </p:to>
                                    </p:set>
                                    <p:animEffect transition="in" filter="barn(inVertical)">
                                      <p:cBhvr>
                                        <p:cTn id="39" dur="500"/>
                                        <p:tgtEl>
                                          <p:spTgt spid="3">
                                            <p:txEl>
                                              <p:pRg st="5" end="5"/>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6" presetClass="entr" presetSubtype="21" fill="hold" grpId="0" nodeType="clickEffect">
                                  <p:stCondLst>
                                    <p:cond delay="0"/>
                                  </p:stCondLst>
                                  <p:childTnLst>
                                    <p:set>
                                      <p:cBhvr>
                                        <p:cTn id="43" dur="1" fill="hold">
                                          <p:stCondLst>
                                            <p:cond delay="0"/>
                                          </p:stCondLst>
                                        </p:cTn>
                                        <p:tgtEl>
                                          <p:spTgt spid="3">
                                            <p:txEl>
                                              <p:pRg st="6" end="6"/>
                                            </p:txEl>
                                          </p:spTgt>
                                        </p:tgtEl>
                                        <p:attrNameLst>
                                          <p:attrName>style.visibility</p:attrName>
                                        </p:attrNameLst>
                                      </p:cBhvr>
                                      <p:to>
                                        <p:strVal val="visible"/>
                                      </p:to>
                                    </p:set>
                                    <p:animEffect transition="in" filter="barn(inVertical)">
                                      <p:cBhvr>
                                        <p:cTn id="44" dur="500"/>
                                        <p:tgtEl>
                                          <p:spTgt spid="3">
                                            <p:txEl>
                                              <p:pRg st="6" end="6"/>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16" presetClass="entr" presetSubtype="21"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Effect transition="in" filter="barn(inVertical)">
                                      <p:cBhvr>
                                        <p:cTn id="49" dur="500"/>
                                        <p:tgtEl>
                                          <p:spTgt spid="3">
                                            <p:txEl>
                                              <p:pRg st="7" end="7"/>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6" presetClass="entr" presetSubtype="21" fill="hold" grpId="0" nodeType="clickEffect">
                                  <p:stCondLst>
                                    <p:cond delay="0"/>
                                  </p:stCondLst>
                                  <p:childTnLst>
                                    <p:set>
                                      <p:cBhvr>
                                        <p:cTn id="53" dur="1" fill="hold">
                                          <p:stCondLst>
                                            <p:cond delay="0"/>
                                          </p:stCondLst>
                                        </p:cTn>
                                        <p:tgtEl>
                                          <p:spTgt spid="3">
                                            <p:txEl>
                                              <p:pRg st="8" end="8"/>
                                            </p:txEl>
                                          </p:spTgt>
                                        </p:tgtEl>
                                        <p:attrNameLst>
                                          <p:attrName>style.visibility</p:attrName>
                                        </p:attrNameLst>
                                      </p:cBhvr>
                                      <p:to>
                                        <p:strVal val="visible"/>
                                      </p:to>
                                    </p:set>
                                    <p:animEffect transition="in" filter="barn(inVertical)">
                                      <p:cBhvr>
                                        <p:cTn id="54"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TM04033923[[fn=Depth]]</Template>
  <TotalTime>2023</TotalTime>
  <Words>1596</Words>
  <Application>Microsoft Office PowerPoint</Application>
  <PresentationFormat>Widescreen</PresentationFormat>
  <Paragraphs>164</Paragraphs>
  <Slides>12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Arial</vt:lpstr>
      <vt:lpstr>Corbel</vt:lpstr>
      <vt:lpstr>Depth</vt:lpstr>
      <vt:lpstr>Community support plan for Jenny,  16 years old </vt:lpstr>
      <vt:lpstr>Introduction </vt:lpstr>
      <vt:lpstr>Bowlby’s Attachment Theory. Key concept. </vt:lpstr>
      <vt:lpstr>Current risks for Jenny</vt:lpstr>
      <vt:lpstr>Application to Jenny’s experience</vt:lpstr>
      <vt:lpstr>Erik Erikson – Stage 5 (Identity vs role confusion-Adolescence)</vt:lpstr>
      <vt:lpstr>Practical support plan based on attachment theory </vt:lpstr>
      <vt:lpstr>How nature and nurture interact </vt:lpstr>
      <vt:lpstr>Evaluation </vt:lpstr>
      <vt:lpstr>Key recommendations for practice</vt:lpstr>
      <vt:lpstr>Conclusions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Alexandra Catalina Corfa (2321699)</dc:creator>
  <cp:lastModifiedBy>Cosmin Gabriel</cp:lastModifiedBy>
  <cp:revision>3</cp:revision>
  <dcterms:created xsi:type="dcterms:W3CDTF">2026-02-13T18:01:00Z</dcterms:created>
  <dcterms:modified xsi:type="dcterms:W3CDTF">2026-02-15T17:20:25Z</dcterms:modified>
</cp:coreProperties>
</file>