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8"/>
  </p:notesMasterIdLst>
  <p:sldIdLst>
    <p:sldId id="2595" r:id="rId5"/>
    <p:sldId id="2562" r:id="rId6"/>
    <p:sldId id="2563" r:id="rId7"/>
    <p:sldId id="2564" r:id="rId8"/>
    <p:sldId id="2565" r:id="rId9"/>
    <p:sldId id="2596" r:id="rId10"/>
    <p:sldId id="2597" r:id="rId11"/>
    <p:sldId id="2598" r:id="rId12"/>
    <p:sldId id="2566" r:id="rId13"/>
    <p:sldId id="2581" r:id="rId14"/>
    <p:sldId id="2583" r:id="rId15"/>
    <p:sldId id="2585" r:id="rId16"/>
    <p:sldId id="2584" r:id="rId17"/>
    <p:sldId id="2586" r:id="rId18"/>
    <p:sldId id="2587" r:id="rId19"/>
    <p:sldId id="2588" r:id="rId20"/>
    <p:sldId id="2589" r:id="rId21"/>
    <p:sldId id="2591" r:id="rId22"/>
    <p:sldId id="2592" r:id="rId23"/>
    <p:sldId id="2590" r:id="rId24"/>
    <p:sldId id="2567" r:id="rId25"/>
    <p:sldId id="2568" r:id="rId26"/>
    <p:sldId id="2599" r:id="rId27"/>
    <p:sldId id="2600" r:id="rId28"/>
    <p:sldId id="2601" r:id="rId29"/>
    <p:sldId id="2602" r:id="rId30"/>
    <p:sldId id="2603" r:id="rId31"/>
    <p:sldId id="2569" r:id="rId32"/>
    <p:sldId id="2570" r:id="rId33"/>
    <p:sldId id="2604" r:id="rId34"/>
    <p:sldId id="2605" r:id="rId35"/>
    <p:sldId id="2606" r:id="rId36"/>
    <p:sldId id="2607" r:id="rId37"/>
    <p:sldId id="2608" r:id="rId38"/>
    <p:sldId id="2571" r:id="rId39"/>
    <p:sldId id="2572" r:id="rId40"/>
    <p:sldId id="2609" r:id="rId41"/>
    <p:sldId id="2610" r:id="rId42"/>
    <p:sldId id="2611" r:id="rId43"/>
    <p:sldId id="2612" r:id="rId44"/>
    <p:sldId id="2613" r:id="rId45"/>
    <p:sldId id="300" r:id="rId46"/>
    <p:sldId id="29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Qualitative Analysis of Human Movement" id="{3F227CDA-5B8B-4736-AAAD-5165BCE0C281}">
          <p14:sldIdLst>
            <p14:sldId id="2595"/>
          </p14:sldIdLst>
        </p14:section>
        <p14:section name="Introduction" id="{60907C9C-DD8C-4E66-8405-651062E99B84}">
          <p14:sldIdLst>
            <p14:sldId id="2562"/>
            <p14:sldId id="2563"/>
          </p14:sldIdLst>
        </p14:section>
        <p14:section name="Phase 1: Preparation" id="{F894FD1B-691E-4F9F-BA68-E0416D1C9996}">
          <p14:sldIdLst>
            <p14:sldId id="2564"/>
            <p14:sldId id="2565"/>
            <p14:sldId id="2596"/>
            <p14:sldId id="2597"/>
            <p14:sldId id="2598"/>
            <p14:sldId id="2566"/>
            <p14:sldId id="2581"/>
            <p14:sldId id="2583"/>
            <p14:sldId id="2585"/>
            <p14:sldId id="2584"/>
            <p14:sldId id="2586"/>
            <p14:sldId id="2587"/>
            <p14:sldId id="2588"/>
            <p14:sldId id="2589"/>
            <p14:sldId id="2591"/>
            <p14:sldId id="2592"/>
            <p14:sldId id="2590"/>
          </p14:sldIdLst>
        </p14:section>
        <p14:section name="Phase 2: Observation" id="{0923DE55-87FC-446B-A017-472FA0F0D16F}">
          <p14:sldIdLst>
            <p14:sldId id="2567"/>
            <p14:sldId id="2568"/>
            <p14:sldId id="2599"/>
            <p14:sldId id="2600"/>
            <p14:sldId id="2601"/>
            <p14:sldId id="2602"/>
            <p14:sldId id="2603"/>
          </p14:sldIdLst>
        </p14:section>
        <p14:section name="Phase 3: Evaluation" id="{C312F9B3-0A9D-4BDF-A29B-393DCB511BBF}">
          <p14:sldIdLst>
            <p14:sldId id="2569"/>
            <p14:sldId id="2570"/>
            <p14:sldId id="2604"/>
            <p14:sldId id="2605"/>
            <p14:sldId id="2606"/>
            <p14:sldId id="2607"/>
            <p14:sldId id="2608"/>
          </p14:sldIdLst>
        </p14:section>
        <p14:section name="Phase 4: Intervention" id="{B1CA02EF-709D-4660-9094-7A45A1334C0D}">
          <p14:sldIdLst>
            <p14:sldId id="2571"/>
            <p14:sldId id="2572"/>
            <p14:sldId id="2609"/>
            <p14:sldId id="2610"/>
            <p14:sldId id="2611"/>
            <p14:sldId id="2612"/>
            <p14:sldId id="2613"/>
            <p14:sldId id="300"/>
            <p14:sldId id="299"/>
          </p14:sldIdLst>
        </p14:section>
        <p14:section name="Deterministic Model Examples" id="{0E807474-04C5-4F5C-B7E7-C3810F7D4FC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A03C7E-FED1-B2D2-EFF9-4690403E4559}" v="394" dt="2025-10-06T12:28:02.049"/>
    <p1510:client id="{5A05CCC6-FF0C-4093-9C28-FFE26F03105D}" v="21" dt="2025-10-06T12:05:25.567"/>
    <p1510:client id="{73D01B14-EAC6-6B45-A16F-87C82A106687}" v="11" dt="2025-10-06T12:50:49.7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94681"/>
  </p:normalViewPr>
  <p:slideViewPr>
    <p:cSldViewPr snapToGrid="0">
      <p:cViewPr varScale="1">
        <p:scale>
          <a:sx n="111" d="100"/>
          <a:sy n="111" d="100"/>
        </p:scale>
        <p:origin x="440" y="20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Blain" userId="83ccd8b3-9869-42d6-ba47-7969941faad5" providerId="ADAL" clId="{BF391210-857F-5D27-BF01-D2AC06289011}"/>
    <pc:docChg chg="undo custSel addSld delSld modSld sldOrd modSection">
      <pc:chgData name="Dylan Blain" userId="83ccd8b3-9869-42d6-ba47-7969941faad5" providerId="ADAL" clId="{BF391210-857F-5D27-BF01-D2AC06289011}" dt="2025-10-06T12:51:09.739" v="114" actId="2696"/>
      <pc:docMkLst>
        <pc:docMk/>
      </pc:docMkLst>
      <pc:sldChg chg="modSp add del mod">
        <pc:chgData name="Dylan Blain" userId="83ccd8b3-9869-42d6-ba47-7969941faad5" providerId="ADAL" clId="{BF391210-857F-5D27-BF01-D2AC06289011}" dt="2025-10-06T12:50:53.557" v="85" actId="2696"/>
        <pc:sldMkLst>
          <pc:docMk/>
          <pc:sldMk cId="0" sldId="269"/>
        </pc:sldMkLst>
        <pc:spChg chg="mod">
          <ac:chgData name="Dylan Blain" userId="83ccd8b3-9869-42d6-ba47-7969941faad5" providerId="ADAL" clId="{BF391210-857F-5D27-BF01-D2AC06289011}" dt="2025-10-06T12:39:58.813" v="67" actId="27636"/>
          <ac:spMkLst>
            <pc:docMk/>
            <pc:sldMk cId="0" sldId="269"/>
            <ac:spMk id="17409" creationId="{00000000-0000-0000-0000-000000000000}"/>
          </ac:spMkLst>
        </pc:spChg>
      </pc:sldChg>
      <pc:sldChg chg="modSp add del mod">
        <pc:chgData name="Dylan Blain" userId="83ccd8b3-9869-42d6-ba47-7969941faad5" providerId="ADAL" clId="{BF391210-857F-5D27-BF01-D2AC06289011}" dt="2025-10-06T12:50:53.013" v="84" actId="2696"/>
        <pc:sldMkLst>
          <pc:docMk/>
          <pc:sldMk cId="0" sldId="270"/>
        </pc:sldMkLst>
        <pc:spChg chg="mod">
          <ac:chgData name="Dylan Blain" userId="83ccd8b3-9869-42d6-ba47-7969941faad5" providerId="ADAL" clId="{BF391210-857F-5D27-BF01-D2AC06289011}" dt="2025-10-06T12:39:58.657" v="66" actId="27636"/>
          <ac:spMkLst>
            <pc:docMk/>
            <pc:sldMk cId="0" sldId="270"/>
            <ac:spMk id="3" creationId="{00000000-0000-0000-0000-000000000000}"/>
          </ac:spMkLst>
        </pc:spChg>
      </pc:sldChg>
      <pc:sldChg chg="add del">
        <pc:chgData name="Dylan Blain" userId="83ccd8b3-9869-42d6-ba47-7969941faad5" providerId="ADAL" clId="{BF391210-857F-5D27-BF01-D2AC06289011}" dt="2025-10-06T12:50:54.073" v="86" actId="2696"/>
        <pc:sldMkLst>
          <pc:docMk/>
          <pc:sldMk cId="1576096119" sldId="271"/>
        </pc:sldMkLst>
      </pc:sldChg>
      <pc:sldChg chg="add del">
        <pc:chgData name="Dylan Blain" userId="83ccd8b3-9869-42d6-ba47-7969941faad5" providerId="ADAL" clId="{BF391210-857F-5D27-BF01-D2AC06289011}" dt="2025-10-06T12:50:54.394" v="87" actId="2696"/>
        <pc:sldMkLst>
          <pc:docMk/>
          <pc:sldMk cId="49315656" sldId="272"/>
        </pc:sldMkLst>
      </pc:sldChg>
      <pc:sldChg chg="add del">
        <pc:chgData name="Dylan Blain" userId="83ccd8b3-9869-42d6-ba47-7969941faad5" providerId="ADAL" clId="{BF391210-857F-5D27-BF01-D2AC06289011}" dt="2025-10-06T12:50:54.928" v="88" actId="2696"/>
        <pc:sldMkLst>
          <pc:docMk/>
          <pc:sldMk cId="3427626376" sldId="273"/>
        </pc:sldMkLst>
      </pc:sldChg>
      <pc:sldChg chg="add del">
        <pc:chgData name="Dylan Blain" userId="83ccd8b3-9869-42d6-ba47-7969941faad5" providerId="ADAL" clId="{BF391210-857F-5D27-BF01-D2AC06289011}" dt="2025-10-06T12:50:55.833" v="90" actId="2696"/>
        <pc:sldMkLst>
          <pc:docMk/>
          <pc:sldMk cId="1418518051" sldId="274"/>
        </pc:sldMkLst>
      </pc:sldChg>
      <pc:sldChg chg="add del">
        <pc:chgData name="Dylan Blain" userId="83ccd8b3-9869-42d6-ba47-7969941faad5" providerId="ADAL" clId="{BF391210-857F-5D27-BF01-D2AC06289011}" dt="2025-10-06T12:50:55.366" v="89" actId="2696"/>
        <pc:sldMkLst>
          <pc:docMk/>
          <pc:sldMk cId="972525509" sldId="275"/>
        </pc:sldMkLst>
      </pc:sldChg>
      <pc:sldChg chg="add del">
        <pc:chgData name="Dylan Blain" userId="83ccd8b3-9869-42d6-ba47-7969941faad5" providerId="ADAL" clId="{BF391210-857F-5D27-BF01-D2AC06289011}" dt="2025-10-06T12:50:56.315" v="91" actId="2696"/>
        <pc:sldMkLst>
          <pc:docMk/>
          <pc:sldMk cId="1906978141" sldId="276"/>
        </pc:sldMkLst>
      </pc:sldChg>
      <pc:sldChg chg="add del">
        <pc:chgData name="Dylan Blain" userId="83ccd8b3-9869-42d6-ba47-7969941faad5" providerId="ADAL" clId="{BF391210-857F-5D27-BF01-D2AC06289011}" dt="2025-10-06T12:50:56.789" v="92" actId="2696"/>
        <pc:sldMkLst>
          <pc:docMk/>
          <pc:sldMk cId="664377464" sldId="277"/>
        </pc:sldMkLst>
      </pc:sldChg>
      <pc:sldChg chg="add del">
        <pc:chgData name="Dylan Blain" userId="83ccd8b3-9869-42d6-ba47-7969941faad5" providerId="ADAL" clId="{BF391210-857F-5D27-BF01-D2AC06289011}" dt="2025-10-06T12:50:57.219" v="93" actId="2696"/>
        <pc:sldMkLst>
          <pc:docMk/>
          <pc:sldMk cId="670848008" sldId="278"/>
        </pc:sldMkLst>
      </pc:sldChg>
      <pc:sldChg chg="add del">
        <pc:chgData name="Dylan Blain" userId="83ccd8b3-9869-42d6-ba47-7969941faad5" providerId="ADAL" clId="{BF391210-857F-5D27-BF01-D2AC06289011}" dt="2025-10-06T12:50:57.749" v="94" actId="2696"/>
        <pc:sldMkLst>
          <pc:docMk/>
          <pc:sldMk cId="3211611632" sldId="279"/>
        </pc:sldMkLst>
      </pc:sldChg>
      <pc:sldChg chg="add del">
        <pc:chgData name="Dylan Blain" userId="83ccd8b3-9869-42d6-ba47-7969941faad5" providerId="ADAL" clId="{BF391210-857F-5D27-BF01-D2AC06289011}" dt="2025-10-06T12:50:58.253" v="95" actId="2696"/>
        <pc:sldMkLst>
          <pc:docMk/>
          <pc:sldMk cId="2274433942" sldId="280"/>
        </pc:sldMkLst>
      </pc:sldChg>
      <pc:sldChg chg="add del">
        <pc:chgData name="Dylan Blain" userId="83ccd8b3-9869-42d6-ba47-7969941faad5" providerId="ADAL" clId="{BF391210-857F-5D27-BF01-D2AC06289011}" dt="2025-10-06T12:50:58.736" v="96" actId="2696"/>
        <pc:sldMkLst>
          <pc:docMk/>
          <pc:sldMk cId="4057535013" sldId="281"/>
        </pc:sldMkLst>
      </pc:sldChg>
      <pc:sldChg chg="add del">
        <pc:chgData name="Dylan Blain" userId="83ccd8b3-9869-42d6-ba47-7969941faad5" providerId="ADAL" clId="{BF391210-857F-5D27-BF01-D2AC06289011}" dt="2025-10-06T12:50:59.185" v="97" actId="2696"/>
        <pc:sldMkLst>
          <pc:docMk/>
          <pc:sldMk cId="4156151903" sldId="282"/>
        </pc:sldMkLst>
      </pc:sldChg>
      <pc:sldChg chg="add del">
        <pc:chgData name="Dylan Blain" userId="83ccd8b3-9869-42d6-ba47-7969941faad5" providerId="ADAL" clId="{BF391210-857F-5D27-BF01-D2AC06289011}" dt="2025-10-06T12:50:59.766" v="98" actId="2696"/>
        <pc:sldMkLst>
          <pc:docMk/>
          <pc:sldMk cId="2592046244" sldId="283"/>
        </pc:sldMkLst>
      </pc:sldChg>
      <pc:sldChg chg="add del">
        <pc:chgData name="Dylan Blain" userId="83ccd8b3-9869-42d6-ba47-7969941faad5" providerId="ADAL" clId="{BF391210-857F-5D27-BF01-D2AC06289011}" dt="2025-10-06T12:51:00.200" v="99" actId="2696"/>
        <pc:sldMkLst>
          <pc:docMk/>
          <pc:sldMk cId="3317759357" sldId="284"/>
        </pc:sldMkLst>
      </pc:sldChg>
      <pc:sldChg chg="add del">
        <pc:chgData name="Dylan Blain" userId="83ccd8b3-9869-42d6-ba47-7969941faad5" providerId="ADAL" clId="{BF391210-857F-5D27-BF01-D2AC06289011}" dt="2025-10-06T12:51:00.671" v="100" actId="2696"/>
        <pc:sldMkLst>
          <pc:docMk/>
          <pc:sldMk cId="3470846296" sldId="285"/>
        </pc:sldMkLst>
      </pc:sldChg>
      <pc:sldChg chg="modSp add del mod">
        <pc:chgData name="Dylan Blain" userId="83ccd8b3-9869-42d6-ba47-7969941faad5" providerId="ADAL" clId="{BF391210-857F-5D27-BF01-D2AC06289011}" dt="2025-10-06T12:51:01.572" v="101" actId="2696"/>
        <pc:sldMkLst>
          <pc:docMk/>
          <pc:sldMk cId="812244924" sldId="286"/>
        </pc:sldMkLst>
        <pc:spChg chg="mod">
          <ac:chgData name="Dylan Blain" userId="83ccd8b3-9869-42d6-ba47-7969941faad5" providerId="ADAL" clId="{BF391210-857F-5D27-BF01-D2AC06289011}" dt="2025-10-06T12:39:59.357" v="68" actId="27636"/>
          <ac:spMkLst>
            <pc:docMk/>
            <pc:sldMk cId="812244924" sldId="286"/>
            <ac:spMk id="2" creationId="{C8B2D199-8B1F-844E-A2F9-75D35A313498}"/>
          </ac:spMkLst>
        </pc:spChg>
      </pc:sldChg>
      <pc:sldChg chg="add del">
        <pc:chgData name="Dylan Blain" userId="83ccd8b3-9869-42d6-ba47-7969941faad5" providerId="ADAL" clId="{BF391210-857F-5D27-BF01-D2AC06289011}" dt="2025-10-06T12:51:02.178" v="102" actId="2696"/>
        <pc:sldMkLst>
          <pc:docMk/>
          <pc:sldMk cId="171782784" sldId="287"/>
        </pc:sldMkLst>
      </pc:sldChg>
      <pc:sldChg chg="add del">
        <pc:chgData name="Dylan Blain" userId="83ccd8b3-9869-42d6-ba47-7969941faad5" providerId="ADAL" clId="{BF391210-857F-5D27-BF01-D2AC06289011}" dt="2025-10-06T12:51:02.604" v="103" actId="2696"/>
        <pc:sldMkLst>
          <pc:docMk/>
          <pc:sldMk cId="1147123382" sldId="288"/>
        </pc:sldMkLst>
      </pc:sldChg>
      <pc:sldChg chg="add del">
        <pc:chgData name="Dylan Blain" userId="83ccd8b3-9869-42d6-ba47-7969941faad5" providerId="ADAL" clId="{BF391210-857F-5D27-BF01-D2AC06289011}" dt="2025-10-06T12:51:03.058" v="104" actId="2696"/>
        <pc:sldMkLst>
          <pc:docMk/>
          <pc:sldMk cId="1779421771" sldId="289"/>
        </pc:sldMkLst>
      </pc:sldChg>
      <pc:sldChg chg="add del">
        <pc:chgData name="Dylan Blain" userId="83ccd8b3-9869-42d6-ba47-7969941faad5" providerId="ADAL" clId="{BF391210-857F-5D27-BF01-D2AC06289011}" dt="2025-10-06T12:51:03.582" v="105" actId="2696"/>
        <pc:sldMkLst>
          <pc:docMk/>
          <pc:sldMk cId="1095469179" sldId="290"/>
        </pc:sldMkLst>
      </pc:sldChg>
      <pc:sldChg chg="add del">
        <pc:chgData name="Dylan Blain" userId="83ccd8b3-9869-42d6-ba47-7969941faad5" providerId="ADAL" clId="{BF391210-857F-5D27-BF01-D2AC06289011}" dt="2025-10-06T12:51:04.665" v="107" actId="2696"/>
        <pc:sldMkLst>
          <pc:docMk/>
          <pc:sldMk cId="3900792910" sldId="291"/>
        </pc:sldMkLst>
      </pc:sldChg>
      <pc:sldChg chg="add del">
        <pc:chgData name="Dylan Blain" userId="83ccd8b3-9869-42d6-ba47-7969941faad5" providerId="ADAL" clId="{BF391210-857F-5D27-BF01-D2AC06289011}" dt="2025-10-06T12:51:04.105" v="106" actId="2696"/>
        <pc:sldMkLst>
          <pc:docMk/>
          <pc:sldMk cId="3035780940" sldId="292"/>
        </pc:sldMkLst>
      </pc:sldChg>
      <pc:sldChg chg="add del">
        <pc:chgData name="Dylan Blain" userId="83ccd8b3-9869-42d6-ba47-7969941faad5" providerId="ADAL" clId="{BF391210-857F-5D27-BF01-D2AC06289011}" dt="2025-10-06T12:51:05.105" v="108" actId="2696"/>
        <pc:sldMkLst>
          <pc:docMk/>
          <pc:sldMk cId="2660728458" sldId="293"/>
        </pc:sldMkLst>
      </pc:sldChg>
      <pc:sldChg chg="add del">
        <pc:chgData name="Dylan Blain" userId="83ccd8b3-9869-42d6-ba47-7969941faad5" providerId="ADAL" clId="{BF391210-857F-5D27-BF01-D2AC06289011}" dt="2025-10-06T12:51:05.538" v="109" actId="2696"/>
        <pc:sldMkLst>
          <pc:docMk/>
          <pc:sldMk cId="2879831996" sldId="294"/>
        </pc:sldMkLst>
      </pc:sldChg>
      <pc:sldChg chg="add del">
        <pc:chgData name="Dylan Blain" userId="83ccd8b3-9869-42d6-ba47-7969941faad5" providerId="ADAL" clId="{BF391210-857F-5D27-BF01-D2AC06289011}" dt="2025-10-06T12:51:06.041" v="110" actId="2696"/>
        <pc:sldMkLst>
          <pc:docMk/>
          <pc:sldMk cId="1452564875" sldId="295"/>
        </pc:sldMkLst>
      </pc:sldChg>
      <pc:sldChg chg="add del">
        <pc:chgData name="Dylan Blain" userId="83ccd8b3-9869-42d6-ba47-7969941faad5" providerId="ADAL" clId="{BF391210-857F-5D27-BF01-D2AC06289011}" dt="2025-10-06T12:51:06.744" v="111" actId="2696"/>
        <pc:sldMkLst>
          <pc:docMk/>
          <pc:sldMk cId="4062394542" sldId="296"/>
        </pc:sldMkLst>
      </pc:sldChg>
      <pc:sldChg chg="add del">
        <pc:chgData name="Dylan Blain" userId="83ccd8b3-9869-42d6-ba47-7969941faad5" providerId="ADAL" clId="{BF391210-857F-5D27-BF01-D2AC06289011}" dt="2025-10-06T12:51:07.315" v="112" actId="2696"/>
        <pc:sldMkLst>
          <pc:docMk/>
          <pc:sldMk cId="38270546" sldId="297"/>
        </pc:sldMkLst>
      </pc:sldChg>
      <pc:sldChg chg="add del">
        <pc:chgData name="Dylan Blain" userId="83ccd8b3-9869-42d6-ba47-7969941faad5" providerId="ADAL" clId="{BF391210-857F-5D27-BF01-D2AC06289011}" dt="2025-10-06T12:51:07.948" v="113" actId="2696"/>
        <pc:sldMkLst>
          <pc:docMk/>
          <pc:sldMk cId="2711350630" sldId="298"/>
        </pc:sldMkLst>
      </pc:sldChg>
      <pc:sldChg chg="add">
        <pc:chgData name="Dylan Blain" userId="83ccd8b3-9869-42d6-ba47-7969941faad5" providerId="ADAL" clId="{BF391210-857F-5D27-BF01-D2AC06289011}" dt="2025-10-06T12:39:58.549" v="65"/>
        <pc:sldMkLst>
          <pc:docMk/>
          <pc:sldMk cId="1740946743" sldId="299"/>
        </pc:sldMkLst>
      </pc:sldChg>
      <pc:sldChg chg="modSp add mod">
        <pc:chgData name="Dylan Blain" userId="83ccd8b3-9869-42d6-ba47-7969941faad5" providerId="ADAL" clId="{BF391210-857F-5D27-BF01-D2AC06289011}" dt="2025-10-06T12:39:59.624" v="70" actId="27636"/>
        <pc:sldMkLst>
          <pc:docMk/>
          <pc:sldMk cId="897561108" sldId="300"/>
        </pc:sldMkLst>
        <pc:spChg chg="mod">
          <ac:chgData name="Dylan Blain" userId="83ccd8b3-9869-42d6-ba47-7969941faad5" providerId="ADAL" clId="{BF391210-857F-5D27-BF01-D2AC06289011}" dt="2025-10-06T12:39:59.624" v="70" actId="27636"/>
          <ac:spMkLst>
            <pc:docMk/>
            <pc:sldMk cId="897561108" sldId="300"/>
            <ac:spMk id="2" creationId="{87DAC141-04C4-684E-8BBA-F1418B40DB6A}"/>
          </ac:spMkLst>
        </pc:spChg>
      </pc:sldChg>
      <pc:sldChg chg="modSp add del mod">
        <pc:chgData name="Dylan Blain" userId="83ccd8b3-9869-42d6-ba47-7969941faad5" providerId="ADAL" clId="{BF391210-857F-5D27-BF01-D2AC06289011}" dt="2025-10-06T12:51:09.739" v="114" actId="2696"/>
        <pc:sldMkLst>
          <pc:docMk/>
          <pc:sldMk cId="3056373809" sldId="301"/>
        </pc:sldMkLst>
        <pc:spChg chg="mod">
          <ac:chgData name="Dylan Blain" userId="83ccd8b3-9869-42d6-ba47-7969941faad5" providerId="ADAL" clId="{BF391210-857F-5D27-BF01-D2AC06289011}" dt="2025-10-06T12:39:59.591" v="69" actId="27636"/>
          <ac:spMkLst>
            <pc:docMk/>
            <pc:sldMk cId="3056373809" sldId="301"/>
            <ac:spMk id="2" creationId="{E8374ECC-C635-594F-A7C1-33B3B59E9F10}"/>
          </ac:spMkLst>
        </pc:spChg>
      </pc:sldChg>
      <pc:sldChg chg="addSp delSp modSp del mod">
        <pc:chgData name="Dylan Blain" userId="83ccd8b3-9869-42d6-ba47-7969941faad5" providerId="ADAL" clId="{BF391210-857F-5D27-BF01-D2AC06289011}" dt="2025-10-06T12:38:05.122" v="54" actId="2696"/>
        <pc:sldMkLst>
          <pc:docMk/>
          <pc:sldMk cId="3003879936" sldId="2561"/>
        </pc:sldMkLst>
        <pc:picChg chg="add del mod">
          <ac:chgData name="Dylan Blain" userId="83ccd8b3-9869-42d6-ba47-7969941faad5" providerId="ADAL" clId="{BF391210-857F-5D27-BF01-D2AC06289011}" dt="2025-10-06T12:36:00.784" v="5" actId="478"/>
          <ac:picMkLst>
            <pc:docMk/>
            <pc:sldMk cId="3003879936" sldId="2561"/>
            <ac:picMk id="5" creationId="{314A0C81-63E7-940F-41C3-DDB11A0F67D3}"/>
          </ac:picMkLst>
        </pc:picChg>
      </pc:sldChg>
      <pc:sldChg chg="modSp">
        <pc:chgData name="Dylan Blain" userId="83ccd8b3-9869-42d6-ba47-7969941faad5" providerId="ADAL" clId="{BF391210-857F-5D27-BF01-D2AC06289011}" dt="2025-10-06T12:38:53.790" v="56" actId="14826"/>
        <pc:sldMkLst>
          <pc:docMk/>
          <pc:sldMk cId="3035373139" sldId="2568"/>
        </pc:sldMkLst>
        <pc:picChg chg="mod">
          <ac:chgData name="Dylan Blain" userId="83ccd8b3-9869-42d6-ba47-7969941faad5" providerId="ADAL" clId="{BF391210-857F-5D27-BF01-D2AC06289011}" dt="2025-10-06T12:38:53.790" v="56" actId="14826"/>
          <ac:picMkLst>
            <pc:docMk/>
            <pc:sldMk cId="3035373139" sldId="2568"/>
            <ac:picMk id="5" creationId="{402B4DD6-CE49-43BB-889F-3FEC38A13828}"/>
          </ac:picMkLst>
        </pc:picChg>
      </pc:sldChg>
      <pc:sldChg chg="modSp">
        <pc:chgData name="Dylan Blain" userId="83ccd8b3-9869-42d6-ba47-7969941faad5" providerId="ADAL" clId="{BF391210-857F-5D27-BF01-D2AC06289011}" dt="2025-10-06T12:39:20.373" v="57" actId="14826"/>
        <pc:sldMkLst>
          <pc:docMk/>
          <pc:sldMk cId="371912432" sldId="2572"/>
        </pc:sldMkLst>
        <pc:picChg chg="mod">
          <ac:chgData name="Dylan Blain" userId="83ccd8b3-9869-42d6-ba47-7969941faad5" providerId="ADAL" clId="{BF391210-857F-5D27-BF01-D2AC06289011}" dt="2025-10-06T12:39:20.373" v="57" actId="14826"/>
          <ac:picMkLst>
            <pc:docMk/>
            <pc:sldMk cId="371912432" sldId="2572"/>
            <ac:picMk id="5" creationId="{E64FFCBC-71A6-432A-8D83-3BC7F75ACCB3}"/>
          </ac:picMkLst>
        </pc:picChg>
      </pc:sldChg>
      <pc:sldChg chg="del">
        <pc:chgData name="Dylan Blain" userId="83ccd8b3-9869-42d6-ba47-7969941faad5" providerId="ADAL" clId="{BF391210-857F-5D27-BF01-D2AC06289011}" dt="2025-10-06T12:39:29.400" v="58" actId="2696"/>
        <pc:sldMkLst>
          <pc:docMk/>
          <pc:sldMk cId="2906789691" sldId="2573"/>
        </pc:sldMkLst>
      </pc:sldChg>
      <pc:sldChg chg="del">
        <pc:chgData name="Dylan Blain" userId="83ccd8b3-9869-42d6-ba47-7969941faad5" providerId="ADAL" clId="{BF391210-857F-5D27-BF01-D2AC06289011}" dt="2025-10-06T12:39:30" v="59" actId="2696"/>
        <pc:sldMkLst>
          <pc:docMk/>
          <pc:sldMk cId="3470667498" sldId="2574"/>
        </pc:sldMkLst>
      </pc:sldChg>
      <pc:sldChg chg="del">
        <pc:chgData name="Dylan Blain" userId="83ccd8b3-9869-42d6-ba47-7969941faad5" providerId="ADAL" clId="{BF391210-857F-5D27-BF01-D2AC06289011}" dt="2025-10-06T12:39:30.542" v="60" actId="2696"/>
        <pc:sldMkLst>
          <pc:docMk/>
          <pc:sldMk cId="4027098918" sldId="2575"/>
        </pc:sldMkLst>
      </pc:sldChg>
      <pc:sldChg chg="del">
        <pc:chgData name="Dylan Blain" userId="83ccd8b3-9869-42d6-ba47-7969941faad5" providerId="ADAL" clId="{BF391210-857F-5D27-BF01-D2AC06289011}" dt="2025-10-06T12:39:31.116" v="61" actId="2696"/>
        <pc:sldMkLst>
          <pc:docMk/>
          <pc:sldMk cId="3127623944" sldId="2576"/>
        </pc:sldMkLst>
      </pc:sldChg>
      <pc:sldChg chg="del">
        <pc:chgData name="Dylan Blain" userId="83ccd8b3-9869-42d6-ba47-7969941faad5" providerId="ADAL" clId="{BF391210-857F-5D27-BF01-D2AC06289011}" dt="2025-10-06T12:39:31.735" v="62" actId="2696"/>
        <pc:sldMkLst>
          <pc:docMk/>
          <pc:sldMk cId="2741080017" sldId="2577"/>
        </pc:sldMkLst>
      </pc:sldChg>
      <pc:sldChg chg="del">
        <pc:chgData name="Dylan Blain" userId="83ccd8b3-9869-42d6-ba47-7969941faad5" providerId="ADAL" clId="{BF391210-857F-5D27-BF01-D2AC06289011}" dt="2025-10-06T12:39:32.542" v="63" actId="2696"/>
        <pc:sldMkLst>
          <pc:docMk/>
          <pc:sldMk cId="3072963931" sldId="2578"/>
        </pc:sldMkLst>
      </pc:sldChg>
      <pc:sldChg chg="del">
        <pc:chgData name="Dylan Blain" userId="83ccd8b3-9869-42d6-ba47-7969941faad5" providerId="ADAL" clId="{BF391210-857F-5D27-BF01-D2AC06289011}" dt="2025-10-06T12:39:33.243" v="64" actId="2696"/>
        <pc:sldMkLst>
          <pc:docMk/>
          <pc:sldMk cId="345578497" sldId="2579"/>
        </pc:sldMkLst>
      </pc:sldChg>
      <pc:sldChg chg="new del ord">
        <pc:chgData name="Dylan Blain" userId="83ccd8b3-9869-42d6-ba47-7969941faad5" providerId="ADAL" clId="{BF391210-857F-5D27-BF01-D2AC06289011}" dt="2025-10-06T12:36:37.754" v="9" actId="2696"/>
        <pc:sldMkLst>
          <pc:docMk/>
          <pc:sldMk cId="114497510" sldId="2593"/>
        </pc:sldMkLst>
      </pc:sldChg>
      <pc:sldChg chg="new del">
        <pc:chgData name="Dylan Blain" userId="83ccd8b3-9869-42d6-ba47-7969941faad5" providerId="ADAL" clId="{BF391210-857F-5D27-BF01-D2AC06289011}" dt="2025-10-06T12:38:07.208" v="55" actId="2696"/>
        <pc:sldMkLst>
          <pc:docMk/>
          <pc:sldMk cId="3900231747" sldId="2594"/>
        </pc:sldMkLst>
      </pc:sldChg>
      <pc:sldChg chg="addSp modSp new mod modClrScheme chgLayout">
        <pc:chgData name="Dylan Blain" userId="83ccd8b3-9869-42d6-ba47-7969941faad5" providerId="ADAL" clId="{BF391210-857F-5D27-BF01-D2AC06289011}" dt="2025-10-06T12:37:50.004" v="53" actId="1035"/>
        <pc:sldMkLst>
          <pc:docMk/>
          <pc:sldMk cId="2948887580" sldId="2595"/>
        </pc:sldMkLst>
        <pc:spChg chg="add mod">
          <ac:chgData name="Dylan Blain" userId="83ccd8b3-9869-42d6-ba47-7969941faad5" providerId="ADAL" clId="{BF391210-857F-5D27-BF01-D2AC06289011}" dt="2025-10-06T12:37:50.004" v="53" actId="1035"/>
          <ac:spMkLst>
            <pc:docMk/>
            <pc:sldMk cId="2948887580" sldId="2595"/>
            <ac:spMk id="3" creationId="{06FD7B5B-4F4F-C5C2-5B34-963F35BE260A}"/>
          </ac:spMkLst>
        </pc:spChg>
        <pc:picChg chg="add mod">
          <ac:chgData name="Dylan Blain" userId="83ccd8b3-9869-42d6-ba47-7969941faad5" providerId="ADAL" clId="{BF391210-857F-5D27-BF01-D2AC06289011}" dt="2025-10-06T12:37:50.004" v="53" actId="1035"/>
          <ac:picMkLst>
            <pc:docMk/>
            <pc:sldMk cId="2948887580" sldId="2595"/>
            <ac:picMk id="2" creationId="{EB62D593-4E75-37B0-667C-60FCC4DB9419}"/>
          </ac:picMkLst>
        </pc:picChg>
      </pc:sldChg>
      <pc:sldChg chg="add ord">
        <pc:chgData name="Dylan Blain" userId="83ccd8b3-9869-42d6-ba47-7969941faad5" providerId="ADAL" clId="{BF391210-857F-5D27-BF01-D2AC06289011}" dt="2025-10-06T12:44:05.632" v="80" actId="20578"/>
        <pc:sldMkLst>
          <pc:docMk/>
          <pc:sldMk cId="3122530838" sldId="2596"/>
        </pc:sldMkLst>
      </pc:sldChg>
      <pc:sldChg chg="add ord">
        <pc:chgData name="Dylan Blain" userId="83ccd8b3-9869-42d6-ba47-7969941faad5" providerId="ADAL" clId="{BF391210-857F-5D27-BF01-D2AC06289011}" dt="2025-10-06T12:44:05.632" v="80" actId="20578"/>
        <pc:sldMkLst>
          <pc:docMk/>
          <pc:sldMk cId="293574934" sldId="2597"/>
        </pc:sldMkLst>
      </pc:sldChg>
      <pc:sldChg chg="add ord">
        <pc:chgData name="Dylan Blain" userId="83ccd8b3-9869-42d6-ba47-7969941faad5" providerId="ADAL" clId="{BF391210-857F-5D27-BF01-D2AC06289011}" dt="2025-10-06T12:44:05.632" v="80" actId="20578"/>
        <pc:sldMkLst>
          <pc:docMk/>
          <pc:sldMk cId="1409404032" sldId="2598"/>
        </pc:sldMkLst>
      </pc:sldChg>
      <pc:sldChg chg="add">
        <pc:chgData name="Dylan Blain" userId="83ccd8b3-9869-42d6-ba47-7969941faad5" providerId="ADAL" clId="{BF391210-857F-5D27-BF01-D2AC06289011}" dt="2025-10-06T12:49:14.231" v="81"/>
        <pc:sldMkLst>
          <pc:docMk/>
          <pc:sldMk cId="3759209952" sldId="2599"/>
        </pc:sldMkLst>
      </pc:sldChg>
      <pc:sldChg chg="add">
        <pc:chgData name="Dylan Blain" userId="83ccd8b3-9869-42d6-ba47-7969941faad5" providerId="ADAL" clId="{BF391210-857F-5D27-BF01-D2AC06289011}" dt="2025-10-06T12:49:14.231" v="81"/>
        <pc:sldMkLst>
          <pc:docMk/>
          <pc:sldMk cId="4252205867" sldId="2600"/>
        </pc:sldMkLst>
      </pc:sldChg>
      <pc:sldChg chg="add">
        <pc:chgData name="Dylan Blain" userId="83ccd8b3-9869-42d6-ba47-7969941faad5" providerId="ADAL" clId="{BF391210-857F-5D27-BF01-D2AC06289011}" dt="2025-10-06T12:49:14.231" v="81"/>
        <pc:sldMkLst>
          <pc:docMk/>
          <pc:sldMk cId="3055896978" sldId="2601"/>
        </pc:sldMkLst>
      </pc:sldChg>
      <pc:sldChg chg="add">
        <pc:chgData name="Dylan Blain" userId="83ccd8b3-9869-42d6-ba47-7969941faad5" providerId="ADAL" clId="{BF391210-857F-5D27-BF01-D2AC06289011}" dt="2025-10-06T12:49:14.231" v="81"/>
        <pc:sldMkLst>
          <pc:docMk/>
          <pc:sldMk cId="1245973857" sldId="2602"/>
        </pc:sldMkLst>
      </pc:sldChg>
      <pc:sldChg chg="add">
        <pc:chgData name="Dylan Blain" userId="83ccd8b3-9869-42d6-ba47-7969941faad5" providerId="ADAL" clId="{BF391210-857F-5D27-BF01-D2AC06289011}" dt="2025-10-06T12:49:14.231" v="81"/>
        <pc:sldMkLst>
          <pc:docMk/>
          <pc:sldMk cId="3702592044" sldId="2603"/>
        </pc:sldMkLst>
      </pc:sldChg>
      <pc:sldChg chg="add">
        <pc:chgData name="Dylan Blain" userId="83ccd8b3-9869-42d6-ba47-7969941faad5" providerId="ADAL" clId="{BF391210-857F-5D27-BF01-D2AC06289011}" dt="2025-10-06T12:49:57.673" v="82"/>
        <pc:sldMkLst>
          <pc:docMk/>
          <pc:sldMk cId="2949344552" sldId="2604"/>
        </pc:sldMkLst>
      </pc:sldChg>
      <pc:sldChg chg="add">
        <pc:chgData name="Dylan Blain" userId="83ccd8b3-9869-42d6-ba47-7969941faad5" providerId="ADAL" clId="{BF391210-857F-5D27-BF01-D2AC06289011}" dt="2025-10-06T12:49:57.673" v="82"/>
        <pc:sldMkLst>
          <pc:docMk/>
          <pc:sldMk cId="2890413258" sldId="2605"/>
        </pc:sldMkLst>
      </pc:sldChg>
      <pc:sldChg chg="add">
        <pc:chgData name="Dylan Blain" userId="83ccd8b3-9869-42d6-ba47-7969941faad5" providerId="ADAL" clId="{BF391210-857F-5D27-BF01-D2AC06289011}" dt="2025-10-06T12:49:57.673" v="82"/>
        <pc:sldMkLst>
          <pc:docMk/>
          <pc:sldMk cId="1967190513" sldId="2606"/>
        </pc:sldMkLst>
      </pc:sldChg>
      <pc:sldChg chg="add">
        <pc:chgData name="Dylan Blain" userId="83ccd8b3-9869-42d6-ba47-7969941faad5" providerId="ADAL" clId="{BF391210-857F-5D27-BF01-D2AC06289011}" dt="2025-10-06T12:49:57.673" v="82"/>
        <pc:sldMkLst>
          <pc:docMk/>
          <pc:sldMk cId="1132910034" sldId="2607"/>
        </pc:sldMkLst>
      </pc:sldChg>
      <pc:sldChg chg="add">
        <pc:chgData name="Dylan Blain" userId="83ccd8b3-9869-42d6-ba47-7969941faad5" providerId="ADAL" clId="{BF391210-857F-5D27-BF01-D2AC06289011}" dt="2025-10-06T12:49:57.673" v="82"/>
        <pc:sldMkLst>
          <pc:docMk/>
          <pc:sldMk cId="2185190134" sldId="2608"/>
        </pc:sldMkLst>
      </pc:sldChg>
      <pc:sldChg chg="add">
        <pc:chgData name="Dylan Blain" userId="83ccd8b3-9869-42d6-ba47-7969941faad5" providerId="ADAL" clId="{BF391210-857F-5D27-BF01-D2AC06289011}" dt="2025-10-06T12:50:49.773" v="83"/>
        <pc:sldMkLst>
          <pc:docMk/>
          <pc:sldMk cId="2459411671" sldId="2609"/>
        </pc:sldMkLst>
      </pc:sldChg>
      <pc:sldChg chg="add">
        <pc:chgData name="Dylan Blain" userId="83ccd8b3-9869-42d6-ba47-7969941faad5" providerId="ADAL" clId="{BF391210-857F-5D27-BF01-D2AC06289011}" dt="2025-10-06T12:50:49.773" v="83"/>
        <pc:sldMkLst>
          <pc:docMk/>
          <pc:sldMk cId="251679746" sldId="2610"/>
        </pc:sldMkLst>
      </pc:sldChg>
      <pc:sldChg chg="add">
        <pc:chgData name="Dylan Blain" userId="83ccd8b3-9869-42d6-ba47-7969941faad5" providerId="ADAL" clId="{BF391210-857F-5D27-BF01-D2AC06289011}" dt="2025-10-06T12:50:49.773" v="83"/>
        <pc:sldMkLst>
          <pc:docMk/>
          <pc:sldMk cId="2847931618" sldId="2611"/>
        </pc:sldMkLst>
      </pc:sldChg>
      <pc:sldChg chg="add">
        <pc:chgData name="Dylan Blain" userId="83ccd8b3-9869-42d6-ba47-7969941faad5" providerId="ADAL" clId="{BF391210-857F-5D27-BF01-D2AC06289011}" dt="2025-10-06T12:50:49.773" v="83"/>
        <pc:sldMkLst>
          <pc:docMk/>
          <pc:sldMk cId="1377266520" sldId="2612"/>
        </pc:sldMkLst>
      </pc:sldChg>
      <pc:sldChg chg="add">
        <pc:chgData name="Dylan Blain" userId="83ccd8b3-9869-42d6-ba47-7969941faad5" providerId="ADAL" clId="{BF391210-857F-5D27-BF01-D2AC06289011}" dt="2025-10-06T12:50:49.773" v="83"/>
        <pc:sldMkLst>
          <pc:docMk/>
          <pc:sldMk cId="508198579" sldId="261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4C2558-4BEA-4EEC-BF91-05B282137706}" type="datetimeFigureOut">
              <a:t>10/6/25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9C5B66-3778-4AE6-8E41-47371EC52034}" type="slidenum">
              <a:t>‹#›</a:t>
            </a:fld>
            <a:endParaRPr lang="en-US"/>
          </a:p>
        </p:txBody>
      </p:sp>
    </p:spTree>
    <p:extLst>
      <p:ext uri="{BB962C8B-B14F-4D97-AF65-F5344CB8AC3E}">
        <p14:creationId xmlns:p14="http://schemas.microsoft.com/office/powerpoint/2010/main" val="1066206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Overview of Qualitative Analysis</a:t>
            </a:r>
          </a:p>
        </p:txBody>
      </p:sp>
      <p:sp>
        <p:nvSpPr>
          <p:cNvPr id="4" name="Slide Number Placeholder 3"/>
          <p:cNvSpPr>
            <a:spLocks noGrp="1"/>
          </p:cNvSpPr>
          <p:nvPr>
            <p:ph type="sldNum" sz="quarter" idx="5"/>
          </p:nvPr>
        </p:nvSpPr>
        <p:spPr/>
        <p:txBody>
          <a:bodyPr/>
          <a:lstStyle/>
          <a:p>
            <a:fld id="{2AC46818-96CC-4200-8A61-FEFCF96BAB94}" type="slidenum">
              <a:t>2</a:t>
            </a:fld>
            <a:endParaRPr lang="en-US"/>
          </a:p>
        </p:txBody>
      </p:sp>
    </p:spTree>
    <p:extLst>
      <p:ext uri="{BB962C8B-B14F-4D97-AF65-F5344CB8AC3E}">
        <p14:creationId xmlns:p14="http://schemas.microsoft.com/office/powerpoint/2010/main" val="764050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Qualitative analysis of human movement is a non-numerical approach used to evaluate and improve athletic performance and reduce injury risk. It involves observing movement patterns, identifying key features, and applying biomechanical principles to assess technique. This method is particularly valuable in sport and exercise therapy and science, where practitioners must make informed decisions based on visual and contextual information. The process is structured into four phases: preparation, observation, evaluation, and intervention. Each phase builds upon the previous, ensuring a systematic and effective analysis. By understanding the purpose and context of the movement, selecting appropriate observation tools, comparing performance to ideal models, and implementing corrective strategies, practitioners can enhance both performance and safety.</a:t>
            </a:r>
          </a:p>
        </p:txBody>
      </p:sp>
      <p:sp>
        <p:nvSpPr>
          <p:cNvPr id="4" name="Slide Number Placeholder 3"/>
          <p:cNvSpPr>
            <a:spLocks noGrp="1"/>
          </p:cNvSpPr>
          <p:nvPr>
            <p:ph type="sldNum" sz="quarter" idx="5"/>
          </p:nvPr>
        </p:nvSpPr>
        <p:spPr/>
        <p:txBody>
          <a:bodyPr/>
          <a:lstStyle/>
          <a:p>
            <a:fld id="{2AC46818-96CC-4200-8A61-FEFCF96BAB94}" type="slidenum">
              <a:t>3</a:t>
            </a:fld>
            <a:endParaRPr lang="en-US"/>
          </a:p>
        </p:txBody>
      </p:sp>
    </p:spTree>
    <p:extLst>
      <p:ext uri="{BB962C8B-B14F-4D97-AF65-F5344CB8AC3E}">
        <p14:creationId xmlns:p14="http://schemas.microsoft.com/office/powerpoint/2010/main" val="1084329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Understanding Movement Context and Purpose, Deterministic Modelling and Critical Features</a:t>
            </a:r>
          </a:p>
        </p:txBody>
      </p:sp>
      <p:sp>
        <p:nvSpPr>
          <p:cNvPr id="4" name="Slide Number Placeholder 3"/>
          <p:cNvSpPr>
            <a:spLocks noGrp="1"/>
          </p:cNvSpPr>
          <p:nvPr>
            <p:ph type="sldNum" sz="quarter" idx="5"/>
          </p:nvPr>
        </p:nvSpPr>
        <p:spPr/>
        <p:txBody>
          <a:bodyPr/>
          <a:lstStyle/>
          <a:p>
            <a:fld id="{2AC46818-96CC-4200-8A61-FEFCF96BAB94}" type="slidenum">
              <a:t>4</a:t>
            </a:fld>
            <a:endParaRPr lang="en-US"/>
          </a:p>
        </p:txBody>
      </p:sp>
    </p:spTree>
    <p:extLst>
      <p:ext uri="{BB962C8B-B14F-4D97-AF65-F5344CB8AC3E}">
        <p14:creationId xmlns:p14="http://schemas.microsoft.com/office/powerpoint/2010/main" val="650669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preparation phase involves gaining a comprehensive understanding of the movement being analyzed. This includes its purpose within the sport, the environmental and individual factors influencing it, and the biomechanical demands it places on the body. Practitioners must identify critical features—key observable components that directly impact performance or injury risk. These features are derived from deterministic modelling, which maps out the causal relationships between performance outcomes and biomechanical variables. Additionally, the ideal model or elite athlete comparison method provides a benchmark for optimal technique, allowing practitioners to evaluate deviations and guide feedback. Consideration of individual differences such as anthropometry, skill level, and injury history ensures that analysis is tailored and relevant.</a:t>
            </a:r>
          </a:p>
        </p:txBody>
      </p:sp>
      <p:sp>
        <p:nvSpPr>
          <p:cNvPr id="4" name="Slide Number Placeholder 3"/>
          <p:cNvSpPr>
            <a:spLocks noGrp="1"/>
          </p:cNvSpPr>
          <p:nvPr>
            <p:ph type="sldNum" sz="quarter" idx="5"/>
          </p:nvPr>
        </p:nvSpPr>
        <p:spPr/>
        <p:txBody>
          <a:bodyPr/>
          <a:lstStyle/>
          <a:p>
            <a:fld id="{2AC46818-96CC-4200-8A61-FEFCF96BAB94}" type="slidenum">
              <a:t>5</a:t>
            </a:fld>
            <a:endParaRPr lang="en-US"/>
          </a:p>
        </p:txBody>
      </p:sp>
    </p:spTree>
    <p:extLst>
      <p:ext uri="{BB962C8B-B14F-4D97-AF65-F5344CB8AC3E}">
        <p14:creationId xmlns:p14="http://schemas.microsoft.com/office/powerpoint/2010/main" val="2441074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24804-68CC-3FF3-6A88-256444A541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F62F5A-F2AF-E30C-FB63-4950000A62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5A1F77-5F83-27F6-5133-7EDE05CE675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87A8684-8CD2-E44F-AE8E-638D2BCBB8AC}"/>
              </a:ext>
            </a:extLst>
          </p:cNvPr>
          <p:cNvSpPr>
            <a:spLocks noGrp="1"/>
          </p:cNvSpPr>
          <p:nvPr>
            <p:ph type="sldNum" sz="quarter" idx="5"/>
          </p:nvPr>
        </p:nvSpPr>
        <p:spPr/>
        <p:txBody>
          <a:bodyPr/>
          <a:lstStyle/>
          <a:p>
            <a:pPr>
              <a:defRPr/>
            </a:pPr>
            <a:fld id="{F58C342C-3C37-4895-94E0-BAA8BE8868A3}" type="slidenum">
              <a:rPr lang="en-US" altLang="en-US" smtClean="0"/>
              <a:pPr>
                <a:defRPr/>
              </a:pPr>
              <a:t>7</a:t>
            </a:fld>
            <a:endParaRPr lang="en-US" altLang="en-US" dirty="0"/>
          </a:p>
        </p:txBody>
      </p:sp>
    </p:spTree>
    <p:extLst>
      <p:ext uri="{BB962C8B-B14F-4D97-AF65-F5344CB8AC3E}">
        <p14:creationId xmlns:p14="http://schemas.microsoft.com/office/powerpoint/2010/main" val="114147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Deterministic modelling is a hierarchical approach used to identify the biomechanical determinants of performance. It begins with the desired outcome, such as jump height or sprint speed, and traces back through primary and secondary determinants to controllable features like technique and strength. This model helps practitioners focus their observation on the most impactful elements of movement. Critical features are extracted from the base of the model and represent observable, coachable aspects that influence performance and injury risk. The ideal model comparison method complements this by providing a visual and conceptual benchmark, often based on elite athlete performance or biomechanical literature. Together, these approaches ensure that qualitative analysis is systematic, evidence-based, and performance-oriented.</a:t>
            </a:r>
          </a:p>
        </p:txBody>
      </p:sp>
      <p:sp>
        <p:nvSpPr>
          <p:cNvPr id="4" name="Slide Number Placeholder 3"/>
          <p:cNvSpPr>
            <a:spLocks noGrp="1"/>
          </p:cNvSpPr>
          <p:nvPr>
            <p:ph type="sldNum" sz="quarter" idx="5"/>
          </p:nvPr>
        </p:nvSpPr>
        <p:spPr/>
        <p:txBody>
          <a:bodyPr/>
          <a:lstStyle/>
          <a:p>
            <a:fld id="{2AC46818-96CC-4200-8A61-FEFCF96BAB94}" type="slidenum">
              <a:t>9</a:t>
            </a:fld>
            <a:endParaRPr lang="en-US"/>
          </a:p>
        </p:txBody>
      </p:sp>
    </p:spTree>
    <p:extLst>
      <p:ext uri="{BB962C8B-B14F-4D97-AF65-F5344CB8AC3E}">
        <p14:creationId xmlns:p14="http://schemas.microsoft.com/office/powerpoint/2010/main" val="1863915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Observation Techniques and Tools</a:t>
            </a:r>
          </a:p>
        </p:txBody>
      </p:sp>
      <p:sp>
        <p:nvSpPr>
          <p:cNvPr id="4" name="Slide Number Placeholder 3"/>
          <p:cNvSpPr>
            <a:spLocks noGrp="1"/>
          </p:cNvSpPr>
          <p:nvPr>
            <p:ph type="sldNum" sz="quarter" idx="5"/>
          </p:nvPr>
        </p:nvSpPr>
        <p:spPr/>
        <p:txBody>
          <a:bodyPr/>
          <a:lstStyle/>
          <a:p>
            <a:fld id="{2AC46818-96CC-4200-8A61-FEFCF96BAB94}" type="slidenum">
              <a:t>21</a:t>
            </a:fld>
            <a:endParaRPr lang="en-US"/>
          </a:p>
        </p:txBody>
      </p:sp>
    </p:spTree>
    <p:extLst>
      <p:ext uri="{BB962C8B-B14F-4D97-AF65-F5344CB8AC3E}">
        <p14:creationId xmlns:p14="http://schemas.microsoft.com/office/powerpoint/2010/main" val="464063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Observation is the second phase of qualitative analysis and involves systematically watching and recording the movement. Practitioners must choose between live observation and video analysis, each offering unique advantages. Viewpoints should be selected based on the movement plane—sagittal for forward/backward motion, frontal for lateral deviations, and transverse for rotational actions. Tools such as checklists, rating scales, slow-motion playback, and frame-by-frame analysis enhance accuracy and detail. The focus of observation should be guided by the critical features identified during preparation, ensuring that attention is directed toward the most relevant aspects of technique. Multiple repetitions and varied angles help capture consistency and variability, providing a comprehensive view of the movement.</a:t>
            </a:r>
          </a:p>
        </p:txBody>
      </p:sp>
      <p:sp>
        <p:nvSpPr>
          <p:cNvPr id="4" name="Slide Number Placeholder 3"/>
          <p:cNvSpPr>
            <a:spLocks noGrp="1"/>
          </p:cNvSpPr>
          <p:nvPr>
            <p:ph type="sldNum" sz="quarter" idx="5"/>
          </p:nvPr>
        </p:nvSpPr>
        <p:spPr/>
        <p:txBody>
          <a:bodyPr/>
          <a:lstStyle/>
          <a:p>
            <a:fld id="{2AC46818-96CC-4200-8A61-FEFCF96BAB94}" type="slidenum">
              <a:t>22</a:t>
            </a:fld>
            <a:endParaRPr lang="en-US"/>
          </a:p>
        </p:txBody>
      </p:sp>
    </p:spTree>
    <p:extLst>
      <p:ext uri="{BB962C8B-B14F-4D97-AF65-F5344CB8AC3E}">
        <p14:creationId xmlns:p14="http://schemas.microsoft.com/office/powerpoint/2010/main" val="2021103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7B6B41-17CC-86B9-789C-FA7D0A16D8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E621FD-4800-E603-B2A9-E9786521EB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5EC76F-AD0C-3CF7-5C93-4CA82AAF879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830E61C-3601-A17C-BD57-A20427A1CC97}"/>
              </a:ext>
            </a:extLst>
          </p:cNvPr>
          <p:cNvSpPr>
            <a:spLocks noGrp="1"/>
          </p:cNvSpPr>
          <p:nvPr>
            <p:ph type="sldNum" sz="quarter" idx="5"/>
          </p:nvPr>
        </p:nvSpPr>
        <p:spPr/>
        <p:txBody>
          <a:bodyPr/>
          <a:lstStyle/>
          <a:p>
            <a:pPr>
              <a:defRPr/>
            </a:pPr>
            <a:fld id="{F58C342C-3C37-4895-94E0-BAA8BE8868A3}" type="slidenum">
              <a:rPr lang="en-US" altLang="en-US" smtClean="0"/>
              <a:pPr>
                <a:defRPr/>
              </a:pPr>
              <a:t>24</a:t>
            </a:fld>
            <a:endParaRPr lang="en-US" altLang="en-US" dirty="0"/>
          </a:p>
        </p:txBody>
      </p:sp>
    </p:spTree>
    <p:extLst>
      <p:ext uri="{BB962C8B-B14F-4D97-AF65-F5344CB8AC3E}">
        <p14:creationId xmlns:p14="http://schemas.microsoft.com/office/powerpoint/2010/main" val="1964643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Comparative and Causal Analysis</a:t>
            </a:r>
          </a:p>
        </p:txBody>
      </p:sp>
      <p:sp>
        <p:nvSpPr>
          <p:cNvPr id="4" name="Slide Number Placeholder 3"/>
          <p:cNvSpPr>
            <a:spLocks noGrp="1"/>
          </p:cNvSpPr>
          <p:nvPr>
            <p:ph type="sldNum" sz="quarter" idx="5"/>
          </p:nvPr>
        </p:nvSpPr>
        <p:spPr/>
        <p:txBody>
          <a:bodyPr/>
          <a:lstStyle/>
          <a:p>
            <a:fld id="{2AC46818-96CC-4200-8A61-FEFCF96BAB94}" type="slidenum">
              <a:t>28</a:t>
            </a:fld>
            <a:endParaRPr lang="en-US"/>
          </a:p>
        </p:txBody>
      </p:sp>
    </p:spTree>
    <p:extLst>
      <p:ext uri="{BB962C8B-B14F-4D97-AF65-F5344CB8AC3E}">
        <p14:creationId xmlns:p14="http://schemas.microsoft.com/office/powerpoint/2010/main" val="3087644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Evaluation involves interpreting the observed movement to identify strengths, weaknesses, and potential injury risks. Practitioners compare the athlete’s technique to an ideal model, using biomechanical benchmarks and expert performance as references. Errors are identified and prioritized based on their impact on performance and safety. Cause-effect reasoning is employed to trace deviations back to their root causes, such as poor joint control or inadequate strength. Contextual factors like fatigue, psychological state, and tactical decisions are also considered to avoid misinterpretation. This phase is critical for developing targeted interventions and ensuring that feedback is both accurate and actionable.</a:t>
            </a:r>
          </a:p>
        </p:txBody>
      </p:sp>
      <p:sp>
        <p:nvSpPr>
          <p:cNvPr id="4" name="Slide Number Placeholder 3"/>
          <p:cNvSpPr>
            <a:spLocks noGrp="1"/>
          </p:cNvSpPr>
          <p:nvPr>
            <p:ph type="sldNum" sz="quarter" idx="5"/>
          </p:nvPr>
        </p:nvSpPr>
        <p:spPr/>
        <p:txBody>
          <a:bodyPr/>
          <a:lstStyle/>
          <a:p>
            <a:fld id="{2AC46818-96CC-4200-8A61-FEFCF96BAB94}" type="slidenum">
              <a:t>29</a:t>
            </a:fld>
            <a:endParaRPr lang="en-US"/>
          </a:p>
        </p:txBody>
      </p:sp>
    </p:spTree>
    <p:extLst>
      <p:ext uri="{BB962C8B-B14F-4D97-AF65-F5344CB8AC3E}">
        <p14:creationId xmlns:p14="http://schemas.microsoft.com/office/powerpoint/2010/main" val="31700887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CA790-105F-1683-E214-EEC66EB18C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570E5D-41D1-63D9-E9C9-022A7F0A73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676049-676D-1A1D-482B-E23494031CE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220939C-B576-28BF-DB53-87F76BC02893}"/>
              </a:ext>
            </a:extLst>
          </p:cNvPr>
          <p:cNvSpPr>
            <a:spLocks noGrp="1"/>
          </p:cNvSpPr>
          <p:nvPr>
            <p:ph type="sldNum" sz="quarter" idx="5"/>
          </p:nvPr>
        </p:nvSpPr>
        <p:spPr/>
        <p:txBody>
          <a:bodyPr/>
          <a:lstStyle/>
          <a:p>
            <a:pPr>
              <a:defRPr/>
            </a:pPr>
            <a:fld id="{F58C342C-3C37-4895-94E0-BAA8BE8868A3}" type="slidenum">
              <a:rPr lang="en-US" altLang="en-US" smtClean="0"/>
              <a:pPr>
                <a:defRPr/>
              </a:pPr>
              <a:t>32</a:t>
            </a:fld>
            <a:endParaRPr lang="en-US" altLang="en-US" dirty="0"/>
          </a:p>
        </p:txBody>
      </p:sp>
    </p:spTree>
    <p:extLst>
      <p:ext uri="{BB962C8B-B14F-4D97-AF65-F5344CB8AC3E}">
        <p14:creationId xmlns:p14="http://schemas.microsoft.com/office/powerpoint/2010/main" val="917268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Feedback and Corrective Strategies</a:t>
            </a:r>
          </a:p>
        </p:txBody>
      </p:sp>
      <p:sp>
        <p:nvSpPr>
          <p:cNvPr id="4" name="Slide Number Placeholder 3"/>
          <p:cNvSpPr>
            <a:spLocks noGrp="1"/>
          </p:cNvSpPr>
          <p:nvPr>
            <p:ph type="sldNum" sz="quarter" idx="5"/>
          </p:nvPr>
        </p:nvSpPr>
        <p:spPr/>
        <p:txBody>
          <a:bodyPr/>
          <a:lstStyle/>
          <a:p>
            <a:fld id="{2AC46818-96CC-4200-8A61-FEFCF96BAB94}" type="slidenum">
              <a:t>35</a:t>
            </a:fld>
            <a:endParaRPr lang="en-US"/>
          </a:p>
        </p:txBody>
      </p:sp>
    </p:spTree>
    <p:extLst>
      <p:ext uri="{BB962C8B-B14F-4D97-AF65-F5344CB8AC3E}">
        <p14:creationId xmlns:p14="http://schemas.microsoft.com/office/powerpoint/2010/main" val="4220833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intervention phase focuses on applying the findings from evaluation to improve movement. Feedback can be verbal, visual, or kinesthetic, and should be tailored to the athlete’s learning style and needs. Corrective strategies may include drills, cues, strength training, or technique modifications. Monitoring progress through reassessment ensures that interventions are effective and adjustments can be made as needed. Encouraging athlete self-awareness and reflection fosters long-term improvement and autonomy. This phase bridges the gap between analysis and practical application, making it essential for coaches, therapists, and sport scientists.</a:t>
            </a:r>
          </a:p>
        </p:txBody>
      </p:sp>
      <p:sp>
        <p:nvSpPr>
          <p:cNvPr id="4" name="Slide Number Placeholder 3"/>
          <p:cNvSpPr>
            <a:spLocks noGrp="1"/>
          </p:cNvSpPr>
          <p:nvPr>
            <p:ph type="sldNum" sz="quarter" idx="5"/>
          </p:nvPr>
        </p:nvSpPr>
        <p:spPr/>
        <p:txBody>
          <a:bodyPr/>
          <a:lstStyle/>
          <a:p>
            <a:fld id="{2AC46818-96CC-4200-8A61-FEFCF96BAB94}" type="slidenum">
              <a:t>36</a:t>
            </a:fld>
            <a:endParaRPr lang="en-US"/>
          </a:p>
        </p:txBody>
      </p:sp>
    </p:spTree>
    <p:extLst>
      <p:ext uri="{BB962C8B-B14F-4D97-AF65-F5344CB8AC3E}">
        <p14:creationId xmlns:p14="http://schemas.microsoft.com/office/powerpoint/2010/main" val="35799522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402336" y="731407"/>
            <a:ext cx="6480450" cy="3038878"/>
          </a:xfrm>
        </p:spPr>
        <p:txBody>
          <a:bodyPr anchor="t">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429315" y="5264528"/>
            <a:ext cx="6577526" cy="1001354"/>
          </a:xfrm>
        </p:spPr>
        <p:txBody>
          <a:bodyPr anchor="ctr">
            <a:normAutofit/>
          </a:bodyPr>
          <a:lstStyle>
            <a:lvl1pPr marL="0" indent="0">
              <a:buNone/>
              <a:defRPr sz="1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a:xfrm>
            <a:off x="426780" y="6426091"/>
            <a:ext cx="4357544" cy="365125"/>
          </a:xfrm>
        </p:spPr>
        <p:txBody>
          <a:bodyPr/>
          <a:lstStyle/>
          <a:p>
            <a:r>
              <a:rPr lang="en-US"/>
              <a:t>Sample 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a:xfrm>
            <a:off x="4932188" y="6426091"/>
            <a:ext cx="1431447" cy="365125"/>
          </a:xfrm>
        </p:spPr>
        <p:txBody>
          <a:bodyPr/>
          <a:lstStyle/>
          <a:p>
            <a:fld id="{395357C0-6E0D-46EB-9F8F-43803F348F24}" type="datetime1">
              <a:rPr lang="en-US" smtClean="0"/>
              <a:t>10/6/25</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a:xfrm>
            <a:off x="6382685" y="6426091"/>
            <a:ext cx="603114" cy="365125"/>
          </a:xfrm>
        </p:spPr>
        <p:txBody>
          <a:bodyPr/>
          <a:lstStyle/>
          <a:p>
            <a:fld id="{DD84031F-D6BF-4677-B12E-7D8B88BA70F7}" type="slidenum">
              <a:rPr lang="en-US" smtClean="0"/>
              <a:t>‹#›</a:t>
            </a:fld>
            <a:endParaRPr lang="en-US"/>
          </a:p>
        </p:txBody>
      </p:sp>
      <p:sp>
        <p:nvSpPr>
          <p:cNvPr id="9" name="Picture Placeholder 8">
            <a:extLst>
              <a:ext uri="{FF2B5EF4-FFF2-40B4-BE49-F238E27FC236}">
                <a16:creationId xmlns:a16="http://schemas.microsoft.com/office/drawing/2014/main" id="{6D3F2A15-2C96-2533-3F11-3EFA30B56716}"/>
              </a:ext>
            </a:extLst>
          </p:cNvPr>
          <p:cNvSpPr>
            <a:spLocks noGrp="1"/>
          </p:cNvSpPr>
          <p:nvPr>
            <p:ph type="pic" sz="quarter" idx="13" hasCustomPrompt="1"/>
          </p:nvPr>
        </p:nvSpPr>
        <p:spPr>
          <a:xfrm>
            <a:off x="7620000" y="0"/>
            <a:ext cx="4571999" cy="6858000"/>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cxnSp>
        <p:nvCxnSpPr>
          <p:cNvPr id="10" name="Straight Connector 9">
            <a:extLst>
              <a:ext uri="{FF2B5EF4-FFF2-40B4-BE49-F238E27FC236}">
                <a16:creationId xmlns:a16="http://schemas.microsoft.com/office/drawing/2014/main" id="{5022CE8C-DC47-AF8A-A37E-C04D364B8D63}"/>
              </a:ext>
            </a:extLst>
          </p:cNvPr>
          <p:cNvCxnSpPr>
            <a:cxnSpLocks/>
          </p:cNvCxnSpPr>
          <p:nvPr/>
        </p:nvCxnSpPr>
        <p:spPr>
          <a:xfrm>
            <a:off x="533400" y="6324773"/>
            <a:ext cx="648045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735A6ADE-4FF0-6E84-4D25-A3E7A481303D}"/>
              </a:ext>
            </a:extLst>
          </p:cNvPr>
          <p:cNvCxnSpPr>
            <a:cxnSpLocks/>
          </p:cNvCxnSpPr>
          <p:nvPr/>
        </p:nvCxnSpPr>
        <p:spPr>
          <a:xfrm>
            <a:off x="533400" y="5184424"/>
            <a:ext cx="6460509"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5B306735-74E7-C788-FB5F-7BC551ED5CDD}"/>
              </a:ext>
            </a:extLst>
          </p:cNvPr>
          <p:cNvCxnSpPr>
            <a:cxnSpLocks/>
          </p:cNvCxnSpPr>
          <p:nvPr/>
        </p:nvCxnSpPr>
        <p:spPr>
          <a:xfrm>
            <a:off x="533400" y="512722"/>
            <a:ext cx="6456409" cy="0"/>
          </a:xfrm>
          <a:prstGeom prst="line">
            <a:avLst/>
          </a:prstGeom>
          <a:ln w="476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73085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9679" y="332308"/>
            <a:ext cx="11253667" cy="909921"/>
          </a:xfrm>
        </p:spPr>
        <p:txBody>
          <a:bodyPr anchor="b"/>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02336" y="1488931"/>
            <a:ext cx="11253668" cy="47007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C889C35-F31B-4EAB-A4E6-687A63844314}"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530352" y="1357303"/>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5343169"/>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1"/>
      </p:bgRef>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1AAFFBF3-C898-85FC-D25A-592E29515C23}"/>
              </a:ext>
            </a:extLst>
          </p:cNvPr>
          <p:cNvSpPr>
            <a:spLocks noGrp="1"/>
          </p:cNvSpPr>
          <p:nvPr>
            <p:ph type="pic" sz="quarter" idx="13" hasCustomPrompt="1"/>
          </p:nvPr>
        </p:nvSpPr>
        <p:spPr>
          <a:xfrm>
            <a:off x="0" y="0"/>
            <a:ext cx="12192000" cy="6858000"/>
          </a:xfrm>
          <a:custGeom>
            <a:avLst/>
            <a:gdLst>
              <a:gd name="connsiteX0" fmla="*/ 510023 w 12192000"/>
              <a:gd name="connsiteY0" fmla="*/ 505353 h 6858000"/>
              <a:gd name="connsiteX1" fmla="*/ 510023 w 12192000"/>
              <a:gd name="connsiteY1" fmla="*/ 6352647 h 6858000"/>
              <a:gd name="connsiteX2" fmla="*/ 5415398 w 12192000"/>
              <a:gd name="connsiteY2" fmla="*/ 6352647 h 6858000"/>
              <a:gd name="connsiteX3" fmla="*/ 5415398 w 12192000"/>
              <a:gd name="connsiteY3" fmla="*/ 505353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510023" y="505353"/>
                </a:moveTo>
                <a:lnTo>
                  <a:pt x="510023" y="6352647"/>
                </a:lnTo>
                <a:lnTo>
                  <a:pt x="5415398" y="6352647"/>
                </a:lnTo>
                <a:lnTo>
                  <a:pt x="5415398" y="505353"/>
                </a:lnTo>
                <a:close/>
                <a:moveTo>
                  <a:pt x="0" y="0"/>
                </a:moveTo>
                <a:lnTo>
                  <a:pt x="12192000" y="0"/>
                </a:lnTo>
                <a:lnTo>
                  <a:pt x="12192000" y="6858000"/>
                </a:lnTo>
                <a:lnTo>
                  <a:pt x="0" y="6858000"/>
                </a:lnTo>
                <a:close/>
              </a:path>
            </a:pathLst>
          </a:custGeom>
          <a:blipFill>
            <a:blip r:embed="rId2">
              <a:alphaModFix amt="70000"/>
            </a:blip>
            <a:stretch>
              <a:fillRect/>
            </a:stretch>
          </a:blipFill>
          <a:effectLst>
            <a:innerShdw blurRad="215900" dist="25400" dir="13500000">
              <a:prstClr val="black">
                <a:alpha val="15000"/>
              </a:prstClr>
            </a:innerShdw>
          </a:effectLst>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839297" y="1136691"/>
            <a:ext cx="4135970" cy="3038878"/>
          </a:xfrm>
        </p:spPr>
        <p:txBody>
          <a:bodyPr anchor="t">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842093" y="5282217"/>
            <a:ext cx="4136599" cy="947146"/>
          </a:xfrm>
        </p:spPr>
        <p:txBody>
          <a:bodyPr anchor="t">
            <a:normAutofit/>
          </a:bodyPr>
          <a:lstStyle>
            <a:lvl1pPr marL="0" indent="0">
              <a:buNone/>
              <a:defRPr sz="1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a:xfrm>
            <a:off x="402336" y="6426091"/>
            <a:ext cx="3877552" cy="365125"/>
          </a:xfrm>
        </p:spPr>
        <p:txBody>
          <a:bodyPr/>
          <a:lstStyle>
            <a:lvl1pPr>
              <a:defRPr>
                <a:solidFill>
                  <a:schemeClr val="bg1">
                    <a:alpha val="60000"/>
                  </a:schemeClr>
                </a:solidFill>
                <a:effectLst>
                  <a:outerShdw blurRad="38100" dist="38100" dir="2700000" algn="tl">
                    <a:srgbClr val="000000">
                      <a:alpha val="43137"/>
                    </a:srgbClr>
                  </a:outerShdw>
                </a:effectLst>
              </a:defRPr>
            </a:lvl1pPr>
          </a:lstStyle>
          <a:p>
            <a:r>
              <a:rPr lang="en-US"/>
              <a:t>Sample 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bg1">
                    <a:alpha val="60000"/>
                  </a:schemeClr>
                </a:solidFill>
                <a:effectLst>
                  <a:outerShdw blurRad="38100" dist="38100" dir="2700000" algn="tl">
                    <a:srgbClr val="000000">
                      <a:alpha val="43137"/>
                    </a:srgbClr>
                  </a:outerShdw>
                </a:effectLst>
              </a:defRPr>
            </a:lvl1pPr>
          </a:lstStyle>
          <a:p>
            <a:fld id="{AAD51419-3F0D-4A1E-BC8B-A018756B4625}" type="datetime1">
              <a:rPr lang="en-US" smtClean="0"/>
              <a:t>10/6/25</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bg1">
                    <a:alpha val="60000"/>
                  </a:schemeClr>
                </a:solidFill>
                <a:effectLst>
                  <a:outerShdw blurRad="38100" dist="38100" dir="2700000" algn="tl">
                    <a:srgbClr val="000000">
                      <a:alpha val="43137"/>
                    </a:srgbClr>
                  </a:outerShdw>
                </a:effectLst>
              </a:defRPr>
            </a:lvl1pPr>
          </a:lstStyle>
          <a:p>
            <a:fld id="{DD84031F-D6BF-4677-B12E-7D8B88BA70F7}" type="slidenum">
              <a:rPr lang="en-US" smtClean="0"/>
              <a:t>‹#›</a:t>
            </a:fld>
            <a:endParaRPr lang="en-US"/>
          </a:p>
        </p:txBody>
      </p:sp>
      <p:cxnSp>
        <p:nvCxnSpPr>
          <p:cNvPr id="8" name="Straight Connector 7">
            <a:extLst>
              <a:ext uri="{FF2B5EF4-FFF2-40B4-BE49-F238E27FC236}">
                <a16:creationId xmlns:a16="http://schemas.microsoft.com/office/drawing/2014/main" id="{A280C4FA-D5DF-A52F-5EBC-E1A231F643A5}"/>
              </a:ext>
            </a:extLst>
          </p:cNvPr>
          <p:cNvCxnSpPr>
            <a:cxnSpLocks/>
          </p:cNvCxnSpPr>
          <p:nvPr/>
        </p:nvCxnSpPr>
        <p:spPr>
          <a:xfrm>
            <a:off x="944438" y="5162641"/>
            <a:ext cx="4030829"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22BEF2C1-7030-5074-0586-5EBAF7D59A33}"/>
              </a:ext>
            </a:extLst>
          </p:cNvPr>
          <p:cNvCxnSpPr>
            <a:cxnSpLocks/>
          </p:cNvCxnSpPr>
          <p:nvPr/>
        </p:nvCxnSpPr>
        <p:spPr>
          <a:xfrm>
            <a:off x="944438" y="904533"/>
            <a:ext cx="4036971" cy="0"/>
          </a:xfrm>
          <a:prstGeom prst="line">
            <a:avLst/>
          </a:prstGeom>
          <a:ln w="44450">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557031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3">
    <p:bg>
      <p:bgRef idx="1001">
        <a:schemeClr val="bg1"/>
      </p:bgRef>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1F847F0-1D67-5F49-6571-5F248F11275B}"/>
              </a:ext>
            </a:extLst>
          </p:cNvPr>
          <p:cNvCxnSpPr>
            <a:cxnSpLocks/>
          </p:cNvCxnSpPr>
          <p:nvPr/>
        </p:nvCxnSpPr>
        <p:spPr>
          <a:xfrm>
            <a:off x="8173214" y="530425"/>
            <a:ext cx="3485386" cy="0"/>
          </a:xfrm>
          <a:prstGeom prst="line">
            <a:avLst/>
          </a:prstGeom>
          <a:ln w="4127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280C4FA-D5DF-A52F-5EBC-E1A231F643A5}"/>
              </a:ext>
            </a:extLst>
          </p:cNvPr>
          <p:cNvCxnSpPr>
            <a:cxnSpLocks/>
          </p:cNvCxnSpPr>
          <p:nvPr/>
        </p:nvCxnSpPr>
        <p:spPr>
          <a:xfrm>
            <a:off x="8173214" y="5498461"/>
            <a:ext cx="3485386"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8043968" y="768351"/>
            <a:ext cx="3685656" cy="2843527"/>
          </a:xfrm>
        </p:spPr>
        <p:txBody>
          <a:bodyPr anchor="t">
            <a:normAutofit/>
          </a:bodyPr>
          <a:lstStyle>
            <a:lvl1pPr>
              <a:defRPr sz="4400"/>
            </a:lvl1pPr>
          </a:lstStyle>
          <a:p>
            <a:r>
              <a:rPr lang="en-US"/>
              <a:t>Click to edit Master title style</a:t>
            </a:r>
          </a:p>
        </p:txBody>
      </p:sp>
      <p:sp>
        <p:nvSpPr>
          <p:cNvPr id="9" name="Picture Placeholder 8">
            <a:extLst>
              <a:ext uri="{FF2B5EF4-FFF2-40B4-BE49-F238E27FC236}">
                <a16:creationId xmlns:a16="http://schemas.microsoft.com/office/drawing/2014/main" id="{6D3F2A15-2C96-2533-3F11-3EFA30B56716}"/>
              </a:ext>
            </a:extLst>
          </p:cNvPr>
          <p:cNvSpPr>
            <a:spLocks noGrp="1"/>
          </p:cNvSpPr>
          <p:nvPr>
            <p:ph type="pic" sz="quarter" idx="13" hasCustomPrompt="1"/>
          </p:nvPr>
        </p:nvSpPr>
        <p:spPr>
          <a:xfrm>
            <a:off x="0" y="0"/>
            <a:ext cx="7605681" cy="6858000"/>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8073978" y="5681133"/>
            <a:ext cx="3655646" cy="664191"/>
          </a:xfrm>
        </p:spPr>
        <p:txBody>
          <a:bodyPr anchor="t">
            <a:normAutofit/>
          </a:bodyPr>
          <a:lstStyle>
            <a:lvl1pPr marL="0" indent="0">
              <a:buNone/>
              <a:defRPr sz="1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11" name="Footer Placeholder 10">
            <a:extLst>
              <a:ext uri="{FF2B5EF4-FFF2-40B4-BE49-F238E27FC236}">
                <a16:creationId xmlns:a16="http://schemas.microsoft.com/office/drawing/2014/main" id="{E2571521-DF5C-DF9C-1A62-5F1513FC610C}"/>
              </a:ext>
            </a:extLst>
          </p:cNvPr>
          <p:cNvSpPr>
            <a:spLocks noGrp="1"/>
          </p:cNvSpPr>
          <p:nvPr>
            <p:ph type="ftr" sz="quarter" idx="15"/>
          </p:nvPr>
        </p:nvSpPr>
        <p:spPr>
          <a:xfrm>
            <a:off x="8073978" y="6426091"/>
            <a:ext cx="2295058" cy="365125"/>
          </a:xfrm>
        </p:spPr>
        <p:txBody>
          <a:bodyPr/>
          <a:lstStyle/>
          <a:p>
            <a:r>
              <a:rPr lang="en-US"/>
              <a:t>Sample Footer Text</a:t>
            </a:r>
          </a:p>
        </p:txBody>
      </p:sp>
      <p:sp>
        <p:nvSpPr>
          <p:cNvPr id="10" name="Date Placeholder 9">
            <a:extLst>
              <a:ext uri="{FF2B5EF4-FFF2-40B4-BE49-F238E27FC236}">
                <a16:creationId xmlns:a16="http://schemas.microsoft.com/office/drawing/2014/main" id="{1135B836-FBFB-89F8-B972-11036B55F5CF}"/>
              </a:ext>
            </a:extLst>
          </p:cNvPr>
          <p:cNvSpPr>
            <a:spLocks noGrp="1"/>
          </p:cNvSpPr>
          <p:nvPr>
            <p:ph type="dt" sz="half" idx="14"/>
          </p:nvPr>
        </p:nvSpPr>
        <p:spPr>
          <a:xfrm>
            <a:off x="10298013" y="6426091"/>
            <a:ext cx="875825" cy="365125"/>
          </a:xfrm>
        </p:spPr>
        <p:txBody>
          <a:bodyPr/>
          <a:lstStyle/>
          <a:p>
            <a:fld id="{DB416C6F-BD23-48A3-9D04-6B6FEC3702B5}" type="datetime1">
              <a:rPr lang="en-US" smtClean="0"/>
              <a:t>10/6/25</a:t>
            </a:fld>
            <a:endParaRPr lang="en-US"/>
          </a:p>
        </p:txBody>
      </p:sp>
      <p:sp>
        <p:nvSpPr>
          <p:cNvPr id="12" name="Slide Number Placeholder 11">
            <a:extLst>
              <a:ext uri="{FF2B5EF4-FFF2-40B4-BE49-F238E27FC236}">
                <a16:creationId xmlns:a16="http://schemas.microsoft.com/office/drawing/2014/main" id="{50AD8387-A9F9-E9E2-1138-08C0AA495719}"/>
              </a:ext>
            </a:extLst>
          </p:cNvPr>
          <p:cNvSpPr>
            <a:spLocks noGrp="1"/>
          </p:cNvSpPr>
          <p:nvPr>
            <p:ph type="sldNum" sz="quarter" idx="16"/>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52039840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429901" y="5056743"/>
            <a:ext cx="11339400" cy="966902"/>
          </a:xfrm>
        </p:spPr>
        <p:txBody>
          <a:bodyPr anchor="b">
            <a:normAutofit/>
          </a:bodyPr>
          <a:lstStyle>
            <a:lvl1pPr>
              <a:defRPr sz="4800">
                <a:solidFill>
                  <a:schemeClr val="tx1"/>
                </a:solidFill>
              </a:defRPr>
            </a:lvl1pPr>
          </a:lstStyle>
          <a:p>
            <a:r>
              <a:rPr lang="en-US"/>
              <a:t>Click to edit Master title style</a:t>
            </a:r>
          </a:p>
        </p:txBody>
      </p:sp>
      <p:sp>
        <p:nvSpPr>
          <p:cNvPr id="9" name="Picture Placeholder 8">
            <a:extLst>
              <a:ext uri="{FF2B5EF4-FFF2-40B4-BE49-F238E27FC236}">
                <a16:creationId xmlns:a16="http://schemas.microsoft.com/office/drawing/2014/main" id="{6D3F2A15-2C96-2533-3F11-3EFA30B56716}"/>
              </a:ext>
            </a:extLst>
          </p:cNvPr>
          <p:cNvSpPr>
            <a:spLocks noGrp="1"/>
          </p:cNvSpPr>
          <p:nvPr>
            <p:ph type="pic" sz="quarter" idx="13" hasCustomPrompt="1"/>
          </p:nvPr>
        </p:nvSpPr>
        <p:spPr>
          <a:xfrm>
            <a:off x="0" y="0"/>
            <a:ext cx="12192000" cy="4930912"/>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Text Placeholder 2">
            <a:extLst>
              <a:ext uri="{FF2B5EF4-FFF2-40B4-BE49-F238E27FC236}">
                <a16:creationId xmlns:a16="http://schemas.microsoft.com/office/drawing/2014/main" id="{4FF79075-DF30-526B-9548-3F9D7EF9FAA8}"/>
              </a:ext>
            </a:extLst>
          </p:cNvPr>
          <p:cNvSpPr>
            <a:spLocks noGrp="1"/>
          </p:cNvSpPr>
          <p:nvPr>
            <p:ph type="body" idx="1"/>
          </p:nvPr>
        </p:nvSpPr>
        <p:spPr>
          <a:xfrm>
            <a:off x="429902" y="5979576"/>
            <a:ext cx="11339400" cy="365126"/>
          </a:xfrm>
        </p:spPr>
        <p:txBody>
          <a:bodyPr anchor="t">
            <a:normAutofit/>
          </a:bodyPr>
          <a:lstStyle>
            <a:lvl1pPr marL="0" indent="0">
              <a:buNone/>
              <a:defRPr sz="1800">
                <a:solidFill>
                  <a:schemeClr val="tx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8" name="Footer Placeholder 7">
            <a:extLst>
              <a:ext uri="{FF2B5EF4-FFF2-40B4-BE49-F238E27FC236}">
                <a16:creationId xmlns:a16="http://schemas.microsoft.com/office/drawing/2014/main" id="{3F256503-7989-932D-DE04-B424AC0B97DF}"/>
              </a:ext>
            </a:extLst>
          </p:cNvPr>
          <p:cNvSpPr>
            <a:spLocks noGrp="1"/>
          </p:cNvSpPr>
          <p:nvPr>
            <p:ph type="ftr" sz="quarter" idx="15"/>
          </p:nvPr>
        </p:nvSpPr>
        <p:spPr/>
        <p:txBody>
          <a:bodyPr/>
          <a:lstStyle/>
          <a:p>
            <a:r>
              <a:rPr lang="en-US"/>
              <a:t>Sample Footer Text</a:t>
            </a:r>
          </a:p>
        </p:txBody>
      </p:sp>
      <p:sp>
        <p:nvSpPr>
          <p:cNvPr id="7" name="Date Placeholder 6">
            <a:extLst>
              <a:ext uri="{FF2B5EF4-FFF2-40B4-BE49-F238E27FC236}">
                <a16:creationId xmlns:a16="http://schemas.microsoft.com/office/drawing/2014/main" id="{623E99C9-C336-E83E-56A6-D68659547CAF}"/>
              </a:ext>
            </a:extLst>
          </p:cNvPr>
          <p:cNvSpPr>
            <a:spLocks noGrp="1"/>
          </p:cNvSpPr>
          <p:nvPr>
            <p:ph type="dt" sz="half" idx="14"/>
          </p:nvPr>
        </p:nvSpPr>
        <p:spPr/>
        <p:txBody>
          <a:bodyPr/>
          <a:lstStyle/>
          <a:p>
            <a:fld id="{C135F28A-0986-4E7B-B35D-341D39FBD191}" type="datetime1">
              <a:rPr lang="en-US" smtClean="0"/>
              <a:t>10/6/25</a:t>
            </a:fld>
            <a:endParaRPr lang="en-US"/>
          </a:p>
        </p:txBody>
      </p:sp>
      <p:sp>
        <p:nvSpPr>
          <p:cNvPr id="10" name="Slide Number Placeholder 9">
            <a:extLst>
              <a:ext uri="{FF2B5EF4-FFF2-40B4-BE49-F238E27FC236}">
                <a16:creationId xmlns:a16="http://schemas.microsoft.com/office/drawing/2014/main" id="{757A77FC-B384-BD30-0961-237F594F200F}"/>
              </a:ext>
            </a:extLst>
          </p:cNvPr>
          <p:cNvSpPr>
            <a:spLocks noGrp="1"/>
          </p:cNvSpPr>
          <p:nvPr>
            <p:ph type="sldNum" sz="quarter" idx="16"/>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1066283902"/>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419238" y="398050"/>
            <a:ext cx="9635668" cy="3671398"/>
          </a:xfrm>
        </p:spPr>
        <p:txBody>
          <a:bodyPr vert="horz" lIns="91440" tIns="45720" rIns="91440" bIns="45720" rtlCol="0" anchor="t">
            <a:normAutofit/>
          </a:bodyPr>
          <a:lstStyle>
            <a:lvl1pPr>
              <a:defRPr lang="en-US" sz="66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432322" y="5669280"/>
            <a:ext cx="9620300" cy="756807"/>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p>
            <a:fld id="{DD9686BE-81E0-4285-A95D-6934CDF6209E}" type="datetime1">
              <a:rPr lang="en-US" smtClean="0"/>
              <a:t>10/6/25</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9" name="Straight Connector 8">
            <a:extLst>
              <a:ext uri="{FF2B5EF4-FFF2-40B4-BE49-F238E27FC236}">
                <a16:creationId xmlns:a16="http://schemas.microsoft.com/office/drawing/2014/main" id="{46EBC7DB-A84C-6AE6-0446-4E466A133069}"/>
              </a:ext>
            </a:extLst>
          </p:cNvPr>
          <p:cNvCxnSpPr>
            <a:cxnSpLocks/>
          </p:cNvCxnSpPr>
          <p:nvPr/>
        </p:nvCxnSpPr>
        <p:spPr>
          <a:xfrm>
            <a:off x="530352" y="5498461"/>
            <a:ext cx="11124446"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932755"/>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402336" y="765750"/>
            <a:ext cx="9635668" cy="3455113"/>
          </a:xfrm>
        </p:spPr>
        <p:txBody>
          <a:bodyPr vert="horz" lIns="91440" tIns="45720" rIns="91440" bIns="45720" rtlCol="0" anchor="t">
            <a:normAutofit/>
          </a:bodyPr>
          <a:lstStyle>
            <a:lvl1pPr>
              <a:defRPr lang="en-US" sz="88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429428" y="5271844"/>
            <a:ext cx="9613065" cy="1001356"/>
          </a:xfrm>
        </p:spPr>
        <p:txBody>
          <a:bodyPr vert="horz" lIns="91440" tIns="45720" rIns="91440" bIns="45720" rtlCol="0" anchor="ctr">
            <a:normAutofit/>
          </a:bodyPr>
          <a:lstStyle>
            <a:lvl1pPr marL="0" indent="0">
              <a:buNone/>
              <a:defRPr lang="en-US"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p>
            <a:fld id="{EB464E07-DAE2-4D6D-BDD9-1CE7637F446D}" type="datetime1">
              <a:rPr lang="en-US" smtClean="0"/>
              <a:t>10/6/25</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12" name="Straight Connector 11">
            <a:extLst>
              <a:ext uri="{FF2B5EF4-FFF2-40B4-BE49-F238E27FC236}">
                <a16:creationId xmlns:a16="http://schemas.microsoft.com/office/drawing/2014/main" id="{D4CDCB79-1025-8102-1BC6-378AB173CBFF}"/>
              </a:ext>
            </a:extLst>
          </p:cNvPr>
          <p:cNvCxnSpPr>
            <a:cxnSpLocks/>
          </p:cNvCxnSpPr>
          <p:nvPr/>
        </p:nvCxnSpPr>
        <p:spPr>
          <a:xfrm>
            <a:off x="533400" y="5184424"/>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EF23CAD-F5FD-3FB3-B413-1F54592B07E7}"/>
              </a:ext>
            </a:extLst>
          </p:cNvPr>
          <p:cNvCxnSpPr>
            <a:cxnSpLocks/>
          </p:cNvCxnSpPr>
          <p:nvPr/>
        </p:nvCxnSpPr>
        <p:spPr>
          <a:xfrm>
            <a:off x="533400" y="6324600"/>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5752177"/>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402336" y="765750"/>
            <a:ext cx="9635668" cy="3528339"/>
          </a:xfrm>
        </p:spPr>
        <p:txBody>
          <a:bodyPr vert="horz" lIns="91440" tIns="45720" rIns="91440" bIns="45720" rtlCol="0" anchor="t">
            <a:normAutofit/>
          </a:bodyPr>
          <a:lstStyle>
            <a:lvl1pPr>
              <a:defRPr lang="en-US" sz="8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434857" y="5184425"/>
            <a:ext cx="10575756" cy="1153220"/>
          </a:xfrm>
        </p:spPr>
        <p:txBody>
          <a:bodyPr vert="horz" lIns="91440" tIns="45720" rIns="91440" bIns="45720" rtlCol="0" anchor="ctr">
            <a:normAutofit/>
          </a:bodyPr>
          <a:lstStyle>
            <a:lvl1pPr marL="0" indent="0">
              <a:buNone/>
              <a:defRPr lang="en-US"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chemeClr val="tx1"/>
                </a:solidFill>
              </a:defRPr>
            </a:lvl1pPr>
          </a:lstStyle>
          <a:p>
            <a:fld id="{531D259D-9AB9-44BA-8FCD-FE201F91B5A0}" type="datetime1">
              <a:rPr lang="en-US" smtClean="0"/>
              <a:t>10/6/25</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1"/>
                </a:solidFill>
              </a:defRPr>
            </a:lvl1pPr>
          </a:lstStyle>
          <a:p>
            <a:fld id="{DD84031F-D6BF-4677-B12E-7D8B88BA70F7}" type="slidenum">
              <a:rPr lang="en-US" smtClean="0"/>
              <a:t>‹#›</a:t>
            </a:fld>
            <a:endParaRPr lang="en-US"/>
          </a:p>
        </p:txBody>
      </p:sp>
      <p:cxnSp>
        <p:nvCxnSpPr>
          <p:cNvPr id="11" name="Straight Connector 10">
            <a:extLst>
              <a:ext uri="{FF2B5EF4-FFF2-40B4-BE49-F238E27FC236}">
                <a16:creationId xmlns:a16="http://schemas.microsoft.com/office/drawing/2014/main" id="{3817982C-A325-8307-2486-3AD646261E04}"/>
              </a:ext>
            </a:extLst>
          </p:cNvPr>
          <p:cNvCxnSpPr>
            <a:cxnSpLocks/>
          </p:cNvCxnSpPr>
          <p:nvPr/>
        </p:nvCxnSpPr>
        <p:spPr>
          <a:xfrm>
            <a:off x="533400" y="533538"/>
            <a:ext cx="11127005" cy="0"/>
          </a:xfrm>
          <a:prstGeom prst="line">
            <a:avLst/>
          </a:prstGeom>
          <a:ln w="603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2C02859D-9F11-5594-CFD3-C5FDE18CACB3}"/>
              </a:ext>
            </a:extLst>
          </p:cNvPr>
          <p:cNvCxnSpPr>
            <a:cxnSpLocks/>
          </p:cNvCxnSpPr>
          <p:nvPr/>
        </p:nvCxnSpPr>
        <p:spPr>
          <a:xfrm>
            <a:off x="533400" y="5169248"/>
            <a:ext cx="11127005"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0AD802-2887-3310-1453-789DB76F58DF}"/>
              </a:ext>
            </a:extLst>
          </p:cNvPr>
          <p:cNvCxnSpPr>
            <a:cxnSpLocks/>
          </p:cNvCxnSpPr>
          <p:nvPr/>
        </p:nvCxnSpPr>
        <p:spPr>
          <a:xfrm>
            <a:off x="533400" y="6330811"/>
            <a:ext cx="11119945"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6370043"/>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6997" y="3018408"/>
            <a:ext cx="8961120" cy="3247475"/>
          </a:xfrm>
        </p:spPr>
        <p:txBody>
          <a:bodyPr anchor="b">
            <a:normAutofit/>
          </a:bodyPr>
          <a:lstStyle>
            <a:lvl1pPr>
              <a:defRPr sz="66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1"/>
                </a:solidFill>
              </a:defRPr>
            </a:lvl1pPr>
          </a:lstStyle>
          <a:p>
            <a:fld id="{74EB0658-C877-4D58-A83B-07BEE0E4C7B4}" type="datetime1">
              <a:rPr lang="en-US" smtClean="0"/>
              <a:t>10/6/25</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1"/>
                </a:solidFill>
              </a:defRPr>
            </a:lvl1p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6FD05DD5-DCB7-49C7-5E41-2DBD8B73D6D2}"/>
              </a:ext>
            </a:extLst>
          </p:cNvPr>
          <p:cNvCxnSpPr>
            <a:cxnSpLocks/>
          </p:cNvCxnSpPr>
          <p:nvPr/>
        </p:nvCxnSpPr>
        <p:spPr>
          <a:xfrm>
            <a:off x="530646" y="531958"/>
            <a:ext cx="11127954"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69FDA663-314D-CA26-DF41-CB3FDC0733F0}"/>
              </a:ext>
            </a:extLst>
          </p:cNvPr>
          <p:cNvCxnSpPr>
            <a:cxnSpLocks/>
          </p:cNvCxnSpPr>
          <p:nvPr/>
        </p:nvCxnSpPr>
        <p:spPr>
          <a:xfrm>
            <a:off x="533400" y="6324600"/>
            <a:ext cx="111252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054319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Agenda">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02336" y="392851"/>
            <a:ext cx="7525512" cy="1882595"/>
          </a:xfrm>
        </p:spPr>
        <p:txBody>
          <a:bodyPr anchor="t">
            <a:normAutofit/>
          </a:bodyPr>
          <a:lstStyle>
            <a:lvl1pPr>
              <a:defRPr sz="660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34856" y="2502245"/>
            <a:ext cx="7492991" cy="3669956"/>
          </a:xfrm>
        </p:spPr>
        <p:txBody>
          <a:bodyPr vert="horz" lIns="91440" tIns="45720" rIns="91440" bIns="45720" rtlCol="0" anchor="t">
            <a:normAutofit/>
          </a:bodyPr>
          <a:lstStyle>
            <a:lvl1pPr marL="457200" indent="-457200">
              <a:buFont typeface="+mj-lt"/>
              <a:buAutoNum type="arabicPeriod"/>
              <a:defRPr lang="en-US" sz="2000" dirty="0"/>
            </a:lvl1pPr>
            <a:lvl2pPr marL="800100" indent="-342900">
              <a:buFont typeface="+mj-lt"/>
              <a:buAutoNum type="arabicPeriod"/>
              <a:defRPr lang="en-US" sz="1800" dirty="0"/>
            </a:lvl2pPr>
            <a:lvl3pPr marL="1257300" indent="-342900">
              <a:buFont typeface="+mj-lt"/>
              <a:buAutoNum type="arabicPeriod"/>
              <a:defRPr lang="en-US" sz="1600" dirty="0"/>
            </a:lvl3pPr>
            <a:lvl4pPr marL="1714500" indent="-342900">
              <a:buFont typeface="+mj-lt"/>
              <a:buAutoNum type="arabicPeriod"/>
              <a:defRPr lang="en-US" sz="1600" dirty="0"/>
            </a:lvl4pPr>
            <a:lvl5pPr marL="2171700" indent="-342900">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95056F1-F5E2-4ED8-9ED2-B4DCC32FE4B1}" type="datetime1">
              <a:rPr lang="en-US" smtClean="0"/>
              <a:t>10/6/25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59437368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cSld name="Agenda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02336" y="401519"/>
            <a:ext cx="6516938" cy="2091068"/>
          </a:xfrm>
        </p:spPr>
        <p:txBody>
          <a:bodyPr anchor="t">
            <a:normAutofit/>
          </a:bodyPr>
          <a:lstStyle>
            <a:lvl1pPr>
              <a:defRPr sz="660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36526" y="2897442"/>
            <a:ext cx="6482747" cy="3279838"/>
          </a:xfrm>
        </p:spPr>
        <p:txBody>
          <a:bodyPr vert="horz" lIns="91440" tIns="45720" rIns="91440" bIns="45720" rtlCol="0">
            <a:normAutofit/>
          </a:bodyPr>
          <a:lstStyle>
            <a:lvl1pPr marL="457200" indent="-457200">
              <a:buFont typeface="+mj-lt"/>
              <a:buAutoNum type="arabicPeriod"/>
              <a:defRPr lang="en-US" sz="2000" dirty="0"/>
            </a:lvl1pPr>
            <a:lvl2pPr marL="800100" indent="-342900">
              <a:buFont typeface="+mj-lt"/>
              <a:buAutoNum type="arabicPeriod"/>
              <a:defRPr lang="en-US" sz="1800" dirty="0"/>
            </a:lvl2pPr>
            <a:lvl3pPr marL="1257300" indent="-342900">
              <a:buFont typeface="+mj-lt"/>
              <a:buAutoNum type="arabicPeriod"/>
              <a:defRPr lang="en-US" sz="1600" dirty="0"/>
            </a:lvl3pPr>
            <a:lvl4pPr marL="1714500" indent="-342900">
              <a:buFont typeface="+mj-lt"/>
              <a:buAutoNum type="arabicPeriod"/>
              <a:defRPr lang="en-US" sz="1600" dirty="0"/>
            </a:lvl4pPr>
            <a:lvl5pPr marL="2171700" indent="-342900">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02336" y="6426091"/>
            <a:ext cx="4303014"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4895850" y="6416667"/>
            <a:ext cx="1420310" cy="365125"/>
          </a:xfrm>
        </p:spPr>
        <p:txBody>
          <a:bodyPr/>
          <a:lstStyle/>
          <a:p>
            <a:fld id="{87333073-65C1-4CC7-BBE7-8F5A3AFB183B}" type="datetime1">
              <a:rPr lang="en-US" smtClean="0"/>
              <a:t>10/6/25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316160" y="6416667"/>
            <a:ext cx="603114" cy="365125"/>
          </a:xfrm>
        </p:spPr>
        <p:txBody>
          <a:bodyPr/>
          <a:lstStyle/>
          <a:p>
            <a:fld id="{DD84031F-D6BF-4677-B12E-7D8B88BA70F7}" type="slidenum">
              <a:rPr lang="en-US" smtClean="0"/>
              <a:t>‹#›</a:t>
            </a:fld>
            <a:endParaRPr lang="en-US"/>
          </a:p>
        </p:txBody>
      </p:sp>
      <p:sp>
        <p:nvSpPr>
          <p:cNvPr id="8" name="Picture Placeholder 8">
            <a:extLst>
              <a:ext uri="{FF2B5EF4-FFF2-40B4-BE49-F238E27FC236}">
                <a16:creationId xmlns:a16="http://schemas.microsoft.com/office/drawing/2014/main" id="{FBFCD9F4-28CD-7877-8D0E-B6685E2A124F}"/>
              </a:ext>
            </a:extLst>
          </p:cNvPr>
          <p:cNvSpPr>
            <a:spLocks noGrp="1"/>
          </p:cNvSpPr>
          <p:nvPr>
            <p:ph type="pic" sz="quarter" idx="14" hasCustomPrompt="1"/>
          </p:nvPr>
        </p:nvSpPr>
        <p:spPr>
          <a:xfrm>
            <a:off x="7619999" y="0"/>
            <a:ext cx="4571999" cy="6857999"/>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cxnSp>
        <p:nvCxnSpPr>
          <p:cNvPr id="9" name="Straight Connector 8">
            <a:extLst>
              <a:ext uri="{FF2B5EF4-FFF2-40B4-BE49-F238E27FC236}">
                <a16:creationId xmlns:a16="http://schemas.microsoft.com/office/drawing/2014/main" id="{0E6481B7-DF51-286F-B976-0777FDDAC524}"/>
              </a:ext>
            </a:extLst>
          </p:cNvPr>
          <p:cNvCxnSpPr>
            <a:cxnSpLocks/>
          </p:cNvCxnSpPr>
          <p:nvPr/>
        </p:nvCxnSpPr>
        <p:spPr>
          <a:xfrm>
            <a:off x="530352" y="2670800"/>
            <a:ext cx="6402856" cy="0"/>
          </a:xfrm>
          <a:prstGeom prst="line">
            <a:avLst/>
          </a:prstGeom>
          <a:ln w="9525">
            <a:solidFill>
              <a:schemeClr val="tx1">
                <a:lumMod val="25000"/>
                <a:lumOff val="7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4034111"/>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Agenda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02336" y="3380188"/>
            <a:ext cx="4688732" cy="2313195"/>
          </a:xfrm>
        </p:spPr>
        <p:txBody>
          <a:bodyPr anchor="t">
            <a:normAutofit/>
          </a:bodyPr>
          <a:lstStyle>
            <a:lvl1pPr>
              <a:defRPr sz="5400">
                <a:solidFill>
                  <a:schemeClr val="accent1"/>
                </a:solidFill>
              </a:defRPr>
            </a:lvl1pPr>
          </a:lstStyle>
          <a:p>
            <a:r>
              <a:rPr lang="en-US"/>
              <a:t>Click to edit Master title style</a:t>
            </a:r>
          </a:p>
        </p:txBody>
      </p:sp>
      <p:sp>
        <p:nvSpPr>
          <p:cNvPr id="8" name="Picture Placeholder 8">
            <a:extLst>
              <a:ext uri="{FF2B5EF4-FFF2-40B4-BE49-F238E27FC236}">
                <a16:creationId xmlns:a16="http://schemas.microsoft.com/office/drawing/2014/main" id="{E6BFF2B7-0DC8-E068-0F08-D1CF291F8EA2}"/>
              </a:ext>
            </a:extLst>
          </p:cNvPr>
          <p:cNvSpPr>
            <a:spLocks noGrp="1"/>
          </p:cNvSpPr>
          <p:nvPr>
            <p:ph type="pic" sz="quarter" idx="14" hasCustomPrompt="1"/>
          </p:nvPr>
        </p:nvSpPr>
        <p:spPr>
          <a:xfrm>
            <a:off x="0" y="0"/>
            <a:ext cx="12192000" cy="3041367"/>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38800" y="3363190"/>
            <a:ext cx="6029721" cy="2759316"/>
          </a:xfrm>
        </p:spPr>
        <p:txBody>
          <a:bodyPr vert="horz" lIns="91440" tIns="45720" rIns="91440" bIns="45720" rtlCol="0">
            <a:normAutofit/>
          </a:bodyPr>
          <a:lstStyle>
            <a:lvl1pPr marL="457200" indent="-457200">
              <a:buFont typeface="+mj-lt"/>
              <a:buAutoNum type="arabicPeriod"/>
              <a:defRPr lang="en-US" sz="2000" dirty="0"/>
            </a:lvl1pPr>
            <a:lvl2pPr marL="800100" indent="-342900">
              <a:buFont typeface="+mj-lt"/>
              <a:buAutoNum type="arabicPeriod"/>
              <a:defRPr lang="en-US" sz="1800" dirty="0"/>
            </a:lvl2pPr>
            <a:lvl3pPr marL="1257300" indent="-342900">
              <a:buFont typeface="+mj-lt"/>
              <a:buAutoNum type="arabicPeriod"/>
              <a:defRPr lang="en-US" sz="1600" dirty="0"/>
            </a:lvl3pPr>
            <a:lvl4pPr marL="1714500" indent="-342900">
              <a:buFont typeface="+mj-lt"/>
              <a:buAutoNum type="arabicPeriod"/>
              <a:defRPr lang="en-US" sz="1600" dirty="0"/>
            </a:lvl4pPr>
            <a:lvl5pPr marL="2171700" indent="-342900">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E872102-C255-4B2E-9A7E-2603C5FAD6D4}" type="datetime1">
              <a:rPr lang="en-US" smtClean="0"/>
              <a:t>10/6/25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11" name="Straight Connector 10">
            <a:extLst>
              <a:ext uri="{FF2B5EF4-FFF2-40B4-BE49-F238E27FC236}">
                <a16:creationId xmlns:a16="http://schemas.microsoft.com/office/drawing/2014/main" id="{A4981961-B802-677C-4957-E24CA14D5E6D}"/>
              </a:ext>
            </a:extLst>
          </p:cNvPr>
          <p:cNvCxnSpPr>
            <a:cxnSpLocks/>
          </p:cNvCxnSpPr>
          <p:nvPr/>
        </p:nvCxnSpPr>
        <p:spPr>
          <a:xfrm>
            <a:off x="533400" y="6324600"/>
            <a:ext cx="11125200" cy="0"/>
          </a:xfrm>
          <a:prstGeom prst="line">
            <a:avLst/>
          </a:prstGeom>
          <a:ln w="9525">
            <a:solidFill>
              <a:schemeClr val="tx1">
                <a:lumMod val="25000"/>
                <a:lumOff val="7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9673271"/>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Content 2">
    <p:bg>
      <p:bgRef idx="1001">
        <a:schemeClr val="bg1"/>
      </p:bgRef>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0107B931-214A-9578-5A7A-FDEB9ADB5080}"/>
              </a:ext>
            </a:extLst>
          </p:cNvPr>
          <p:cNvCxnSpPr>
            <a:cxnSpLocks/>
          </p:cNvCxnSpPr>
          <p:nvPr/>
        </p:nvCxnSpPr>
        <p:spPr>
          <a:xfrm>
            <a:off x="3751277" y="2791386"/>
            <a:ext cx="4689446"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550862" y="1429789"/>
            <a:ext cx="5090277" cy="1196713"/>
          </a:xfrm>
        </p:spPr>
        <p:txBody>
          <a:bodyPr anchor="b"/>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676880" y="2999629"/>
            <a:ext cx="4838241" cy="2195823"/>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070A7D6-92E1-4CDF-BD2F-79F298197135}"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3469396687"/>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Content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1303089" y="1673352"/>
            <a:ext cx="3360352" cy="232436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103780" y="1673352"/>
            <a:ext cx="5785132" cy="29187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FFBEE3B3-6EA8-4914-BDAC-89234BD2AD09}"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45987"/>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2497176"/>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reserve="1">
  <p:cSld name="Content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60" y="1399734"/>
            <a:ext cx="4136461" cy="291875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103780" y="1398419"/>
            <a:ext cx="625002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2BB48EB-6AF5-4207-A153-D1AA963F0AC1}"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22906"/>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0771977"/>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2400" y="694944"/>
            <a:ext cx="3334120" cy="2734056"/>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229100" y="694943"/>
            <a:ext cx="7439421"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C0016614-595C-443F-AE20-86D2AC6A0013}"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267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8886382"/>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Content 6">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2400" y="435785"/>
            <a:ext cx="4268573" cy="291875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91452" y="743106"/>
            <a:ext cx="6277070" cy="5312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7FC8A85-8FD1-45F0-99DE-E338DC5235BC}"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59F873DB-8FEF-C24C-ECA0-EABFFF560476}"/>
              </a:ext>
            </a:extLst>
          </p:cNvPr>
          <p:cNvCxnSpPr>
            <a:cxnSpLocks/>
          </p:cNvCxnSpPr>
          <p:nvPr/>
        </p:nvCxnSpPr>
        <p:spPr>
          <a:xfrm>
            <a:off x="5486400" y="528489"/>
            <a:ext cx="6172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246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934603"/>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 preserve="1">
  <p:cSld name="Content 7">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60" y="433576"/>
            <a:ext cx="3263496" cy="2821439"/>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309946" y="694944"/>
            <a:ext cx="7358769" cy="54864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392DEB38-22AD-484B-BEB1-12B18D8CEE64}"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290E8417-C758-AC09-72D4-D07CE8D5D1EB}"/>
              </a:ext>
            </a:extLst>
          </p:cNvPr>
          <p:cNvCxnSpPr>
            <a:cxnSpLocks/>
          </p:cNvCxnSpPr>
          <p:nvPr/>
        </p:nvCxnSpPr>
        <p:spPr>
          <a:xfrm>
            <a:off x="4347151" y="528489"/>
            <a:ext cx="7326605"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0352" y="63246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0588995"/>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Content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993867" y="691867"/>
            <a:ext cx="5664732" cy="1212661"/>
          </a:xfrm>
        </p:spPr>
        <p:txBody>
          <a:bodyPr/>
          <a:lstStyle/>
          <a:p>
            <a:r>
              <a:rPr lang="en-US"/>
              <a:t>Click to edit Master title style</a:t>
            </a:r>
          </a:p>
        </p:txBody>
      </p:sp>
      <p:sp>
        <p:nvSpPr>
          <p:cNvPr id="34" name="Picture Placeholder 8">
            <a:extLst>
              <a:ext uri="{FF2B5EF4-FFF2-40B4-BE49-F238E27FC236}">
                <a16:creationId xmlns:a16="http://schemas.microsoft.com/office/drawing/2014/main" id="{38FD2E6A-E1F7-36FC-E50F-AD4CE76910EA}"/>
              </a:ext>
            </a:extLst>
          </p:cNvPr>
          <p:cNvSpPr>
            <a:spLocks noGrp="1"/>
          </p:cNvSpPr>
          <p:nvPr>
            <p:ph type="pic" sz="quarter" idx="13" hasCustomPrompt="1"/>
          </p:nvPr>
        </p:nvSpPr>
        <p:spPr>
          <a:xfrm>
            <a:off x="533401" y="533400"/>
            <a:ext cx="4953000" cy="5811928"/>
          </a:xfrm>
          <a:blipFill dpi="0" rotWithShape="1">
            <a:blip r:embed="rId2">
              <a:alphaModFix amt="70000"/>
            </a:blip>
            <a:srcRect/>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993865" y="2007652"/>
            <a:ext cx="5664732" cy="43153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957C2DDA-91DD-4B15-B0D6-0E3634C6CC2A}"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6058518" y="530352"/>
            <a:ext cx="56000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048154"/>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ontent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62" y="691868"/>
            <a:ext cx="5593338" cy="115731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34928" y="2010699"/>
            <a:ext cx="5577972" cy="43346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4" name="Picture Placeholder 8">
            <a:extLst>
              <a:ext uri="{FF2B5EF4-FFF2-40B4-BE49-F238E27FC236}">
                <a16:creationId xmlns:a16="http://schemas.microsoft.com/office/drawing/2014/main" id="{38FD2E6A-E1F7-36FC-E50F-AD4CE76910EA}"/>
              </a:ext>
            </a:extLst>
          </p:cNvPr>
          <p:cNvSpPr>
            <a:spLocks noGrp="1"/>
          </p:cNvSpPr>
          <p:nvPr>
            <p:ph type="pic" sz="quarter" idx="13" hasCustomPrompt="1"/>
          </p:nvPr>
        </p:nvSpPr>
        <p:spPr>
          <a:xfrm>
            <a:off x="6553200" y="533400"/>
            <a:ext cx="5105400" cy="5791200"/>
          </a:xfrm>
          <a:blipFill dpi="0" rotWithShape="1">
            <a:blip r:embed="rId2">
              <a:alphaModFix amt="70000"/>
            </a:blip>
            <a:srcRect/>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2217B7B5-5BBE-40BC-B471-E2BA9D71AA0E}"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518028" y="530352"/>
            <a:ext cx="549487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4815581"/>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977971" y="691866"/>
            <a:ext cx="6680630" cy="1217337"/>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7BA63699-2EA2-4B8B-E296-BEF5937412F5}"/>
              </a:ext>
            </a:extLst>
          </p:cNvPr>
          <p:cNvSpPr>
            <a:spLocks noGrp="1"/>
          </p:cNvSpPr>
          <p:nvPr>
            <p:ph type="pic" sz="quarter" idx="13" hasCustomPrompt="1"/>
          </p:nvPr>
        </p:nvSpPr>
        <p:spPr>
          <a:xfrm>
            <a:off x="533400" y="533400"/>
            <a:ext cx="3886200" cy="5811924"/>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977971" y="2010699"/>
            <a:ext cx="6680630" cy="43139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EF607E7C-B760-45A7-AB98-EEAB39EBFFA9}"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4984096" y="533400"/>
            <a:ext cx="668063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8817533"/>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559" y="691867"/>
            <a:ext cx="6664559" cy="12173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22217" y="2010699"/>
            <a:ext cx="6661902" cy="4330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8">
            <a:extLst>
              <a:ext uri="{FF2B5EF4-FFF2-40B4-BE49-F238E27FC236}">
                <a16:creationId xmlns:a16="http://schemas.microsoft.com/office/drawing/2014/main" id="{7BA63699-2EA2-4B8B-E296-BEF5937412F5}"/>
              </a:ext>
            </a:extLst>
          </p:cNvPr>
          <p:cNvSpPr>
            <a:spLocks noGrp="1"/>
          </p:cNvSpPr>
          <p:nvPr>
            <p:ph type="pic" sz="quarter" idx="13" hasCustomPrompt="1"/>
          </p:nvPr>
        </p:nvSpPr>
        <p:spPr>
          <a:xfrm>
            <a:off x="7620000" y="533400"/>
            <a:ext cx="4038600" cy="5791200"/>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620000" y="6426091"/>
            <a:ext cx="3553839" cy="365125"/>
          </a:xfrm>
        </p:spPr>
        <p:txBody>
          <a:bodyPr/>
          <a:lstStyle/>
          <a:p>
            <a:fld id="{C4680711-5BFA-4199-BAD0-B0C15B04A070}"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CA3F4131-F439-B360-2C50-DC4ED02C5AF2}"/>
              </a:ext>
            </a:extLst>
          </p:cNvPr>
          <p:cNvCxnSpPr>
            <a:cxnSpLocks/>
          </p:cNvCxnSpPr>
          <p:nvPr/>
        </p:nvCxnSpPr>
        <p:spPr>
          <a:xfrm>
            <a:off x="516418" y="530352"/>
            <a:ext cx="65677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1193648"/>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007497" y="691868"/>
            <a:ext cx="4660247" cy="1439210"/>
          </a:xfrm>
        </p:spPr>
        <p:txBody>
          <a:bodyPr/>
          <a:lstStyle/>
          <a:p>
            <a:r>
              <a:rPr lang="en-US"/>
              <a:t>Click to edit Master title style</a:t>
            </a:r>
          </a:p>
        </p:txBody>
      </p:sp>
      <p:sp>
        <p:nvSpPr>
          <p:cNvPr id="9" name="Picture Placeholder 8">
            <a:extLst>
              <a:ext uri="{FF2B5EF4-FFF2-40B4-BE49-F238E27FC236}">
                <a16:creationId xmlns:a16="http://schemas.microsoft.com/office/drawing/2014/main" id="{57807F9F-79B5-ED92-41CC-A1D1A8D03E35}"/>
              </a:ext>
            </a:extLst>
          </p:cNvPr>
          <p:cNvSpPr>
            <a:spLocks noGrp="1"/>
          </p:cNvSpPr>
          <p:nvPr>
            <p:ph type="pic" sz="quarter" idx="13" hasCustomPrompt="1"/>
          </p:nvPr>
        </p:nvSpPr>
        <p:spPr>
          <a:xfrm>
            <a:off x="533400" y="533399"/>
            <a:ext cx="6029286" cy="5791201"/>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007497" y="2211184"/>
            <a:ext cx="4660247" cy="41134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20C9332B-92F1-4946-B218-9926114AAEA1}"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7095744" y="530921"/>
            <a:ext cx="4562856"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9781712"/>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6">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376" y="691868"/>
            <a:ext cx="4577602" cy="14392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19376" y="2211185"/>
            <a:ext cx="4577602" cy="3954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57807F9F-79B5-ED92-41CC-A1D1A8D03E35}"/>
              </a:ext>
            </a:extLst>
          </p:cNvPr>
          <p:cNvSpPr>
            <a:spLocks noGrp="1"/>
          </p:cNvSpPr>
          <p:nvPr>
            <p:ph type="pic" sz="quarter" idx="13" hasCustomPrompt="1"/>
          </p:nvPr>
        </p:nvSpPr>
        <p:spPr>
          <a:xfrm>
            <a:off x="5486400" y="533399"/>
            <a:ext cx="6172200" cy="5791201"/>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E2F630AA-266B-4EED-8F37-1EEA7BB36798}"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516418" y="530352"/>
            <a:ext cx="44365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7730662"/>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7">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8029814" y="512011"/>
            <a:ext cx="3628786" cy="1259920"/>
          </a:xfrm>
        </p:spPr>
        <p:txBody>
          <a:bodyPr anchor="b"/>
          <a:lstStyle/>
          <a:p>
            <a:r>
              <a:rPr lang="en-US"/>
              <a:t>Click to edit Master title style</a:t>
            </a:r>
          </a:p>
        </p:txBody>
      </p:sp>
      <p:sp>
        <p:nvSpPr>
          <p:cNvPr id="10" name="Picture Placeholder 8">
            <a:extLst>
              <a:ext uri="{FF2B5EF4-FFF2-40B4-BE49-F238E27FC236}">
                <a16:creationId xmlns:a16="http://schemas.microsoft.com/office/drawing/2014/main" id="{29A161C3-930A-50CE-D3B8-C1429E6F2422}"/>
              </a:ext>
            </a:extLst>
          </p:cNvPr>
          <p:cNvSpPr>
            <a:spLocks noGrp="1"/>
          </p:cNvSpPr>
          <p:nvPr>
            <p:ph type="pic" sz="quarter" idx="13" hasCustomPrompt="1"/>
          </p:nvPr>
        </p:nvSpPr>
        <p:spPr>
          <a:xfrm>
            <a:off x="533400" y="533399"/>
            <a:ext cx="7086600" cy="5791199"/>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8043065" y="2170611"/>
            <a:ext cx="3628786" cy="416237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8029813" y="6426091"/>
            <a:ext cx="3144025" cy="365125"/>
          </a:xfrm>
        </p:spPr>
        <p:txBody>
          <a:bodyPr/>
          <a:lstStyle/>
          <a:p>
            <a:fld id="{A2E4BA8A-8D99-4942-A6AE-3429BB81C9B0}"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789C51D6-8120-DE83-0A77-B4C479640664}"/>
              </a:ext>
            </a:extLst>
          </p:cNvPr>
          <p:cNvCxnSpPr>
            <a:cxnSpLocks/>
          </p:cNvCxnSpPr>
          <p:nvPr/>
        </p:nvCxnSpPr>
        <p:spPr>
          <a:xfrm>
            <a:off x="8153400" y="1892587"/>
            <a:ext cx="350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7635702"/>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8">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848555" y="512011"/>
            <a:ext cx="6792069" cy="1259920"/>
          </a:xfrm>
        </p:spPr>
        <p:txBody>
          <a:bodyPr anchor="b"/>
          <a:lstStyle/>
          <a:p>
            <a:r>
              <a:rPr lang="en-US"/>
              <a:t>Click to edit Master title style</a:t>
            </a:r>
          </a:p>
        </p:txBody>
      </p:sp>
      <p:sp>
        <p:nvSpPr>
          <p:cNvPr id="10" name="Picture Placeholder 8">
            <a:extLst>
              <a:ext uri="{FF2B5EF4-FFF2-40B4-BE49-F238E27FC236}">
                <a16:creationId xmlns:a16="http://schemas.microsoft.com/office/drawing/2014/main" id="{29A161C3-930A-50CE-D3B8-C1429E6F2422}"/>
              </a:ext>
            </a:extLst>
          </p:cNvPr>
          <p:cNvSpPr>
            <a:spLocks noGrp="1"/>
          </p:cNvSpPr>
          <p:nvPr>
            <p:ph type="pic" sz="quarter" idx="13" hasCustomPrompt="1"/>
          </p:nvPr>
        </p:nvSpPr>
        <p:spPr>
          <a:xfrm>
            <a:off x="533400" y="533399"/>
            <a:ext cx="3886200" cy="5791201"/>
          </a:xfrm>
          <a:blipFill dpi="0" rotWithShape="1">
            <a:blip r:embed="rId2">
              <a:alphaModFix amt="70000"/>
            </a:blip>
            <a:srcRect/>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434857" y="6426091"/>
            <a:ext cx="4137143" cy="365125"/>
          </a:xfrm>
        </p:spPr>
        <p:txBody>
          <a:bodyPr/>
          <a:lstStyle/>
          <a:p>
            <a:r>
              <a:rPr lang="en-US"/>
              <a:t>Sample 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848555" y="2148840"/>
            <a:ext cx="6792069" cy="4162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BCB8B90-98AD-44EA-88CB-87E0482D47C5}"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789C51D6-8120-DE83-0A77-B4C479640664}"/>
              </a:ext>
            </a:extLst>
          </p:cNvPr>
          <p:cNvCxnSpPr>
            <a:cxnSpLocks/>
          </p:cNvCxnSpPr>
          <p:nvPr/>
        </p:nvCxnSpPr>
        <p:spPr>
          <a:xfrm>
            <a:off x="4953000" y="1892587"/>
            <a:ext cx="67056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1695599"/>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9">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8621935" y="691867"/>
            <a:ext cx="3052570" cy="2011680"/>
          </a:xfrm>
        </p:spPr>
        <p:txBody>
          <a:bodyPr/>
          <a:lstStyle/>
          <a:p>
            <a:r>
              <a:rPr lang="en-US"/>
              <a:t>Click to edit Master title style</a:t>
            </a:r>
          </a:p>
        </p:txBody>
      </p:sp>
      <p:sp>
        <p:nvSpPr>
          <p:cNvPr id="14" name="Picture Placeholder 8">
            <a:extLst>
              <a:ext uri="{FF2B5EF4-FFF2-40B4-BE49-F238E27FC236}">
                <a16:creationId xmlns:a16="http://schemas.microsoft.com/office/drawing/2014/main" id="{6BC46AA6-BED0-04C6-38E0-12160144CC38}"/>
              </a:ext>
            </a:extLst>
          </p:cNvPr>
          <p:cNvSpPr>
            <a:spLocks noGrp="1"/>
          </p:cNvSpPr>
          <p:nvPr>
            <p:ph type="pic" sz="quarter" idx="13" hasCustomPrompt="1"/>
          </p:nvPr>
        </p:nvSpPr>
        <p:spPr>
          <a:xfrm>
            <a:off x="533399" y="533400"/>
            <a:ext cx="7667626" cy="5788757"/>
          </a:xfrm>
          <a:blipFill>
            <a:blip r:embed="rId2">
              <a:alphaModFix amt="70000"/>
            </a:blip>
            <a:stretch>
              <a:fillRect/>
            </a:stretch>
          </a:blipFill>
          <a:effectLst>
            <a:outerShdw blurRad="203200" dist="12700" dir="7800000" algn="r" rotWithShape="0">
              <a:prstClr val="black">
                <a:alpha val="10000"/>
              </a:prstClr>
            </a:outerShdw>
          </a:effectLst>
        </p:spPr>
        <p:txBody>
          <a:bodyPr vert="horz" lIns="91440" tIns="45720" rIns="91440" bIns="45720" rtlCol="0">
            <a:normAutofit/>
          </a:bodyPr>
          <a:lstStyle>
            <a:lvl1pPr marL="0" indent="0">
              <a:buNone/>
              <a:defRPr lang="en-US"/>
            </a:lvl1pPr>
          </a:lstStyle>
          <a:p>
            <a:pPr lvl="0"/>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8621935" y="2889848"/>
            <a:ext cx="3052570" cy="343475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Footer Placeholder 17">
            <a:extLst>
              <a:ext uri="{FF2B5EF4-FFF2-40B4-BE49-F238E27FC236}">
                <a16:creationId xmlns:a16="http://schemas.microsoft.com/office/drawing/2014/main" id="{5C6323EE-3C7E-2716-8BD0-C89545F04FC6}"/>
              </a:ext>
            </a:extLst>
          </p:cNvPr>
          <p:cNvSpPr>
            <a:spLocks noGrp="1"/>
          </p:cNvSpPr>
          <p:nvPr>
            <p:ph type="ftr" sz="quarter" idx="15"/>
          </p:nvPr>
        </p:nvSpPr>
        <p:spPr/>
        <p:txBody>
          <a:bodyPr/>
          <a:lstStyle/>
          <a:p>
            <a:r>
              <a:rPr lang="en-US"/>
              <a:t>Sample Footer Text</a:t>
            </a:r>
          </a:p>
        </p:txBody>
      </p:sp>
      <p:sp>
        <p:nvSpPr>
          <p:cNvPr id="17" name="Date Placeholder 16">
            <a:extLst>
              <a:ext uri="{FF2B5EF4-FFF2-40B4-BE49-F238E27FC236}">
                <a16:creationId xmlns:a16="http://schemas.microsoft.com/office/drawing/2014/main" id="{F01E841F-9F6D-0E74-84D5-4BA2AF78F5C2}"/>
              </a:ext>
            </a:extLst>
          </p:cNvPr>
          <p:cNvSpPr>
            <a:spLocks noGrp="1"/>
          </p:cNvSpPr>
          <p:nvPr>
            <p:ph type="dt" sz="half" idx="14"/>
          </p:nvPr>
        </p:nvSpPr>
        <p:spPr/>
        <p:txBody>
          <a:bodyPr/>
          <a:lstStyle/>
          <a:p>
            <a:fld id="{0672E3CE-9562-4779-875D-570AC5656D0F}" type="datetime1">
              <a:rPr lang="en-US" smtClean="0"/>
              <a:t>10/6/25</a:t>
            </a:fld>
            <a:endParaRPr lang="en-US"/>
          </a:p>
        </p:txBody>
      </p:sp>
      <p:sp>
        <p:nvSpPr>
          <p:cNvPr id="19" name="Slide Number Placeholder 18">
            <a:extLst>
              <a:ext uri="{FF2B5EF4-FFF2-40B4-BE49-F238E27FC236}">
                <a16:creationId xmlns:a16="http://schemas.microsoft.com/office/drawing/2014/main" id="{ACE2DCFD-EFAB-71DF-776D-014822C0ABEC}"/>
              </a:ext>
            </a:extLst>
          </p:cNvPr>
          <p:cNvSpPr>
            <a:spLocks noGrp="1"/>
          </p:cNvSpPr>
          <p:nvPr>
            <p:ph type="sldNum" sz="quarter" idx="16"/>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2CFBB608-C785-A34D-1B6D-96361A676495}"/>
              </a:ext>
            </a:extLst>
          </p:cNvPr>
          <p:cNvCxnSpPr>
            <a:cxnSpLocks/>
          </p:cNvCxnSpPr>
          <p:nvPr/>
        </p:nvCxnSpPr>
        <p:spPr>
          <a:xfrm>
            <a:off x="8727541" y="533400"/>
            <a:ext cx="293106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1401440"/>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10">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2401" y="691866"/>
            <a:ext cx="3448141" cy="2247273"/>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C4C6F3D6-B9C8-D66A-B29A-CE5D5FBDE500}"/>
              </a:ext>
            </a:extLst>
          </p:cNvPr>
          <p:cNvSpPr>
            <a:spLocks noGrp="1"/>
          </p:cNvSpPr>
          <p:nvPr>
            <p:ph type="pic" sz="quarter" idx="13" hasCustomPrompt="1"/>
          </p:nvPr>
        </p:nvSpPr>
        <p:spPr>
          <a:xfrm>
            <a:off x="4419600" y="530353"/>
            <a:ext cx="7239000" cy="4019112"/>
          </a:xfrm>
          <a:blipFill>
            <a:blip r:embed="rId2">
              <a:alphaModFix amt="70000"/>
            </a:blip>
            <a:stretch>
              <a:fillRect/>
            </a:stretch>
          </a:blipFill>
          <a:effectLst>
            <a:outerShdw blurRad="190500" dir="144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405470" y="4735286"/>
            <a:ext cx="7239000" cy="1424879"/>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BF4D8B86-78FA-4747-9401-2399B1893341}"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4A0C081E-1CAD-8E64-5453-4CC21A0A90FD}"/>
              </a:ext>
            </a:extLst>
          </p:cNvPr>
          <p:cNvCxnSpPr>
            <a:cxnSpLocks/>
          </p:cNvCxnSpPr>
          <p:nvPr/>
        </p:nvCxnSpPr>
        <p:spPr>
          <a:xfrm>
            <a:off x="530274" y="530352"/>
            <a:ext cx="3354124"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3400" y="6326367"/>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8395801"/>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1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756" y="691866"/>
            <a:ext cx="3540062" cy="2247273"/>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C4C6F3D6-B9C8-D66A-B29A-CE5D5FBDE500}"/>
              </a:ext>
            </a:extLst>
          </p:cNvPr>
          <p:cNvSpPr>
            <a:spLocks noGrp="1"/>
          </p:cNvSpPr>
          <p:nvPr>
            <p:ph type="pic" sz="quarter" idx="13" hasCustomPrompt="1"/>
          </p:nvPr>
        </p:nvSpPr>
        <p:spPr>
          <a:xfrm>
            <a:off x="4419600" y="533400"/>
            <a:ext cx="7239000" cy="3157452"/>
          </a:xfrm>
          <a:blipFill>
            <a:blip r:embed="rId2">
              <a:alphaModFix amt="70000"/>
            </a:blip>
            <a:stretch>
              <a:fillRect/>
            </a:stretch>
          </a:blipFill>
          <a:effectLst>
            <a:outerShdw blurRad="190500" dir="144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419600" y="3933645"/>
            <a:ext cx="7261323" cy="2382111"/>
          </a:xfrm>
        </p:spPr>
        <p:txBody>
          <a:bodyPr/>
          <a:lstStyle>
            <a:lvl1pPr marL="0" indent="0">
              <a:buFont typeface="Arial" panose="020B0604020202020204" pitchFamily="34" charset="0"/>
              <a:buNone/>
              <a:defRPr/>
            </a:lvl1pPr>
            <a:lvl2pPr marL="457200" indent="0">
              <a:buFont typeface="Arial" panose="020B0604020202020204" pitchFamily="34" charset="0"/>
              <a:buNone/>
              <a:defRPr/>
            </a:lvl2pPr>
            <a:lvl3pPr marL="914400" indent="0">
              <a:buFont typeface="Arial" panose="020B0604020202020204" pitchFamily="34" charset="0"/>
              <a:buNone/>
              <a:defRPr/>
            </a:lvl3pPr>
            <a:lvl4pPr marL="1371600" indent="0">
              <a:buFont typeface="Arial" panose="020B0604020202020204" pitchFamily="34" charset="0"/>
              <a:buNone/>
              <a:defRPr/>
            </a:lvl4pPr>
            <a:lvl5pPr marL="1828800" indent="0">
              <a:buFont typeface="Arial" panose="020B0604020202020204" pitchFamily="34" charse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5ECC63D-CDB3-4317-A945-BF72F7BF98EB}"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4A0C081E-1CAD-8E64-5453-4CC21A0A90FD}"/>
              </a:ext>
            </a:extLst>
          </p:cNvPr>
          <p:cNvCxnSpPr>
            <a:cxnSpLocks/>
          </p:cNvCxnSpPr>
          <p:nvPr/>
        </p:nvCxnSpPr>
        <p:spPr>
          <a:xfrm>
            <a:off x="533400" y="530352"/>
            <a:ext cx="33528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3400" y="6324542"/>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FF4D8D45-8224-ED36-94DF-FAE863F412D1}"/>
              </a:ext>
            </a:extLst>
          </p:cNvPr>
          <p:cNvCxnSpPr>
            <a:cxnSpLocks/>
          </p:cNvCxnSpPr>
          <p:nvPr/>
        </p:nvCxnSpPr>
        <p:spPr>
          <a:xfrm>
            <a:off x="5013762" y="1892587"/>
            <a:ext cx="6544099"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844219"/>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1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2399" y="4829695"/>
            <a:ext cx="4289051" cy="1413164"/>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21FFBA57-7EFE-2CC4-EE45-5F1F633C1A71}"/>
              </a:ext>
            </a:extLst>
          </p:cNvPr>
          <p:cNvSpPr>
            <a:spLocks noGrp="1"/>
          </p:cNvSpPr>
          <p:nvPr>
            <p:ph type="pic" sz="quarter" idx="13" hasCustomPrompt="1"/>
          </p:nvPr>
        </p:nvSpPr>
        <p:spPr>
          <a:xfrm>
            <a:off x="533400" y="533400"/>
            <a:ext cx="11125200" cy="4013885"/>
          </a:xfrm>
          <a:blipFill>
            <a:blip r:embed="rId2">
              <a:alphaModFix amt="70000"/>
            </a:blip>
            <a:stretch>
              <a:fillRect/>
            </a:stretch>
          </a:blipFill>
          <a:effectLst>
            <a:outerShdw blurRad="177800" dir="14400000" sx="98000" sy="98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434857" y="6426091"/>
            <a:ext cx="4289051" cy="365125"/>
          </a:xfrm>
        </p:spPr>
        <p:txBody>
          <a:bodyPr/>
          <a:lstStyle/>
          <a:p>
            <a:r>
              <a:rPr lang="en-US"/>
              <a:t>Sample 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103779" y="4829695"/>
            <a:ext cx="6554822" cy="1529541"/>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F1B6FEA0-B839-4598-B2DD-445068A8396C}"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462853243"/>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100" y="3910560"/>
            <a:ext cx="3472256" cy="2017604"/>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21FFBA57-7EFE-2CC4-EE45-5F1F633C1A71}"/>
              </a:ext>
            </a:extLst>
          </p:cNvPr>
          <p:cNvSpPr>
            <a:spLocks noGrp="1"/>
          </p:cNvSpPr>
          <p:nvPr>
            <p:ph type="pic" sz="quarter" idx="13" hasCustomPrompt="1"/>
          </p:nvPr>
        </p:nvSpPr>
        <p:spPr>
          <a:xfrm>
            <a:off x="533399" y="533400"/>
            <a:ext cx="11125201" cy="3109082"/>
          </a:xfrm>
          <a:blipFill>
            <a:blip r:embed="rId2">
              <a:alphaModFix amt="70000"/>
            </a:blip>
            <a:stretch>
              <a:fillRect/>
            </a:stretch>
          </a:blipFill>
          <a:effectLst>
            <a:outerShdw blurRad="177800" dir="14400000" sx="98000" sy="98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419600" y="3912655"/>
            <a:ext cx="7239000" cy="2407394"/>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BF024032-45C2-4C36-A7D1-3A3BD65AF0CF}"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3696560878"/>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099" y="700185"/>
            <a:ext cx="3473587" cy="181536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419601" y="702280"/>
            <a:ext cx="7239000" cy="22409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8">
            <a:extLst>
              <a:ext uri="{FF2B5EF4-FFF2-40B4-BE49-F238E27FC236}">
                <a16:creationId xmlns:a16="http://schemas.microsoft.com/office/drawing/2014/main" id="{21FFBA57-7EFE-2CC4-EE45-5F1F633C1A71}"/>
              </a:ext>
            </a:extLst>
          </p:cNvPr>
          <p:cNvSpPr>
            <a:spLocks noGrp="1"/>
          </p:cNvSpPr>
          <p:nvPr>
            <p:ph type="pic" sz="quarter" idx="13" hasCustomPrompt="1"/>
          </p:nvPr>
        </p:nvSpPr>
        <p:spPr>
          <a:xfrm>
            <a:off x="533400" y="3205927"/>
            <a:ext cx="11125200" cy="3118670"/>
          </a:xfrm>
          <a:blipFill>
            <a:blip r:embed="rId2">
              <a:alphaModFix amt="70000"/>
            </a:blip>
            <a:stretch>
              <a:fillRect/>
            </a:stretch>
          </a:blipFill>
          <a:effectLst>
            <a:outerShdw blurRad="177800" dir="14400000" sx="97000" sy="97000" algn="r" rotWithShape="0">
              <a:prstClr val="black">
                <a:alpha val="10000"/>
              </a:prstClr>
            </a:outerShdw>
          </a:effectLst>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70D67178-055F-49DC-969F-AB374B7A5758}"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7A9BF7A8-7F92-8C69-89EE-92496D80C1C2}"/>
              </a:ext>
            </a:extLst>
          </p:cNvPr>
          <p:cNvCxnSpPr>
            <a:cxnSpLocks/>
          </p:cNvCxnSpPr>
          <p:nvPr/>
        </p:nvCxnSpPr>
        <p:spPr>
          <a:xfrm>
            <a:off x="533400" y="533400"/>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6456545"/>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100" y="365760"/>
            <a:ext cx="11243982" cy="914400"/>
          </a:xfrm>
        </p:spPr>
        <p:txBody>
          <a:bodyPr anchor="b"/>
          <a:lstStyle/>
          <a:p>
            <a:r>
              <a:rPr lang="en-US"/>
              <a:t>Click to edit Master title style</a:t>
            </a:r>
          </a:p>
        </p:txBody>
      </p:sp>
      <p:sp>
        <p:nvSpPr>
          <p:cNvPr id="10" name="Picture Placeholder 8">
            <a:extLst>
              <a:ext uri="{FF2B5EF4-FFF2-40B4-BE49-F238E27FC236}">
                <a16:creationId xmlns:a16="http://schemas.microsoft.com/office/drawing/2014/main" id="{29A161C3-930A-50CE-D3B8-C1429E6F2422}"/>
              </a:ext>
            </a:extLst>
          </p:cNvPr>
          <p:cNvSpPr>
            <a:spLocks noGrp="1"/>
          </p:cNvSpPr>
          <p:nvPr>
            <p:ph type="pic" sz="quarter" idx="13" hasCustomPrompt="1"/>
          </p:nvPr>
        </p:nvSpPr>
        <p:spPr>
          <a:xfrm>
            <a:off x="530352" y="1720219"/>
            <a:ext cx="6022848" cy="4604382"/>
          </a:xfrm>
          <a:blipFill>
            <a:blip r:embed="rId2">
              <a:alphaModFix amt="70000"/>
            </a:blip>
            <a:stretch>
              <a:fillRect/>
            </a:stretch>
          </a:blipFill>
          <a:effectLst>
            <a:outerShdw blurRad="203200" dist="12700" dir="78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101260" y="1623629"/>
            <a:ext cx="4557340" cy="47062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BAA5E08-9FB8-6BC2-0794-A92E1336B939}"/>
              </a:ext>
            </a:extLst>
          </p:cNvPr>
          <p:cNvSpPr>
            <a:spLocks noGrp="1"/>
          </p:cNvSpPr>
          <p:nvPr>
            <p:ph type="ftr" sz="quarter" idx="15"/>
          </p:nvPr>
        </p:nvSpPr>
        <p:spPr/>
        <p:txBody>
          <a:bodyPr/>
          <a:lstStyle/>
          <a:p>
            <a:r>
              <a:rPr lang="en-US"/>
              <a:t>Sample Footer Text</a:t>
            </a:r>
          </a:p>
        </p:txBody>
      </p:sp>
      <p:sp>
        <p:nvSpPr>
          <p:cNvPr id="8" name="Date Placeholder 7">
            <a:extLst>
              <a:ext uri="{FF2B5EF4-FFF2-40B4-BE49-F238E27FC236}">
                <a16:creationId xmlns:a16="http://schemas.microsoft.com/office/drawing/2014/main" id="{17819C0A-5C58-B9A1-EDD9-43A971A8DE10}"/>
              </a:ext>
            </a:extLst>
          </p:cNvPr>
          <p:cNvSpPr>
            <a:spLocks noGrp="1"/>
          </p:cNvSpPr>
          <p:nvPr>
            <p:ph type="dt" sz="half" idx="14"/>
          </p:nvPr>
        </p:nvSpPr>
        <p:spPr/>
        <p:txBody>
          <a:bodyPr/>
          <a:lstStyle/>
          <a:p>
            <a:fld id="{85436D6D-18C4-497A-81D8-87B6E0BF7395}" type="datetime1">
              <a:rPr lang="en-US" smtClean="0"/>
              <a:t>10/6/25</a:t>
            </a:fld>
            <a:endParaRPr lang="en-US"/>
          </a:p>
        </p:txBody>
      </p:sp>
      <p:sp>
        <p:nvSpPr>
          <p:cNvPr id="11" name="Slide Number Placeholder 10">
            <a:extLst>
              <a:ext uri="{FF2B5EF4-FFF2-40B4-BE49-F238E27FC236}">
                <a16:creationId xmlns:a16="http://schemas.microsoft.com/office/drawing/2014/main" id="{EC8A4CD6-C6D7-317B-80FA-CA83089B05F6}"/>
              </a:ext>
            </a:extLst>
          </p:cNvPr>
          <p:cNvSpPr>
            <a:spLocks noGrp="1"/>
          </p:cNvSpPr>
          <p:nvPr>
            <p:ph type="sldNum" sz="quarter" idx="16"/>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789C51D6-8120-DE83-0A77-B4C479640664}"/>
              </a:ext>
            </a:extLst>
          </p:cNvPr>
          <p:cNvCxnSpPr>
            <a:cxnSpLocks/>
          </p:cNvCxnSpPr>
          <p:nvPr/>
        </p:nvCxnSpPr>
        <p:spPr>
          <a:xfrm>
            <a:off x="530352" y="1353312"/>
            <a:ext cx="11141874"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3033612"/>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755" y="691867"/>
            <a:ext cx="4067721" cy="1559555"/>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21FFBA57-7EFE-2CC4-EE45-5F1F633C1A71}"/>
              </a:ext>
            </a:extLst>
          </p:cNvPr>
          <p:cNvSpPr>
            <a:spLocks noGrp="1"/>
          </p:cNvSpPr>
          <p:nvPr>
            <p:ph type="pic" sz="quarter" idx="13" hasCustomPrompt="1"/>
          </p:nvPr>
        </p:nvSpPr>
        <p:spPr>
          <a:xfrm>
            <a:off x="533400" y="2521819"/>
            <a:ext cx="3886200" cy="3802781"/>
          </a:xfrm>
          <a:blipFill>
            <a:blip r:embed="rId2">
              <a:alphaModFix amt="70000"/>
            </a:blip>
            <a:stretch>
              <a:fillRect/>
            </a:stretch>
          </a:blipFill>
          <a:effectLst>
            <a:outerShdw blurRad="190500" dir="144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960685" y="694944"/>
            <a:ext cx="6705600" cy="5629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434857" y="6426091"/>
            <a:ext cx="3984743" cy="365125"/>
          </a:xfrm>
        </p:spPr>
        <p:txBody>
          <a:bodyPr/>
          <a:lstStyle/>
          <a:p>
            <a:r>
              <a:rPr lang="en-US"/>
              <a:t>Sample 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p:txBody>
          <a:bodyPr/>
          <a:lstStyle/>
          <a:p>
            <a:fld id="{51CE585B-D50B-46C7-90D5-F8C248FB96B3}" type="datetime1">
              <a:rPr lang="en-US" smtClean="0"/>
              <a:t>10/6/25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3580752747"/>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7">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9100" y="4295957"/>
            <a:ext cx="4000501" cy="1889558"/>
          </a:xfrm>
        </p:spPr>
        <p:txBody>
          <a:bodyPr/>
          <a:lstStyle/>
          <a:p>
            <a:r>
              <a:rPr lang="en-US"/>
              <a:t>Click to edit Master title style</a:t>
            </a:r>
          </a:p>
        </p:txBody>
      </p:sp>
      <p:sp>
        <p:nvSpPr>
          <p:cNvPr id="10" name="Picture Placeholder 8">
            <a:extLst>
              <a:ext uri="{FF2B5EF4-FFF2-40B4-BE49-F238E27FC236}">
                <a16:creationId xmlns:a16="http://schemas.microsoft.com/office/drawing/2014/main" id="{C4C6F3D6-B9C8-D66A-B29A-CE5D5FBDE500}"/>
              </a:ext>
            </a:extLst>
          </p:cNvPr>
          <p:cNvSpPr>
            <a:spLocks noGrp="1"/>
          </p:cNvSpPr>
          <p:nvPr>
            <p:ph type="pic" sz="quarter" idx="13" hasCustomPrompt="1"/>
          </p:nvPr>
        </p:nvSpPr>
        <p:spPr>
          <a:xfrm>
            <a:off x="533400" y="531891"/>
            <a:ext cx="3886202" cy="3603594"/>
          </a:xfrm>
          <a:blipFill>
            <a:blip r:embed="rId2">
              <a:alphaModFix amt="70000"/>
            </a:blip>
            <a:stretch>
              <a:fillRect/>
            </a:stretch>
          </a:blipFill>
          <a:effectLst>
            <a:outerShdw blurRad="190500" dir="14400000" algn="r" rotWithShape="0">
              <a:prstClr val="black">
                <a:alpha val="10000"/>
              </a:prstClr>
            </a:outerShdw>
          </a:effectLst>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953001" y="694944"/>
            <a:ext cx="6705599" cy="55067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2354F31B-6E0C-9ACF-A3B4-2BE5DD2D21D0}"/>
              </a:ext>
            </a:extLst>
          </p:cNvPr>
          <p:cNvSpPr>
            <a:spLocks noGrp="1"/>
          </p:cNvSpPr>
          <p:nvPr>
            <p:ph type="ftr" sz="quarter" idx="15"/>
          </p:nvPr>
        </p:nvSpPr>
        <p:spPr/>
        <p:txBody>
          <a:bodyPr/>
          <a:lstStyle/>
          <a:p>
            <a:r>
              <a:rPr lang="en-US"/>
              <a:t>Sample Footer Text</a:t>
            </a:r>
          </a:p>
        </p:txBody>
      </p:sp>
      <p:sp>
        <p:nvSpPr>
          <p:cNvPr id="9" name="Date Placeholder 8">
            <a:extLst>
              <a:ext uri="{FF2B5EF4-FFF2-40B4-BE49-F238E27FC236}">
                <a16:creationId xmlns:a16="http://schemas.microsoft.com/office/drawing/2014/main" id="{1D4992A1-A620-24C8-73C6-0C53DD6F3868}"/>
              </a:ext>
            </a:extLst>
          </p:cNvPr>
          <p:cNvSpPr>
            <a:spLocks noGrp="1"/>
          </p:cNvSpPr>
          <p:nvPr>
            <p:ph type="dt" sz="half" idx="14"/>
          </p:nvPr>
        </p:nvSpPr>
        <p:spPr/>
        <p:txBody>
          <a:bodyPr/>
          <a:lstStyle/>
          <a:p>
            <a:fld id="{BFA9687D-6191-4AD9-82A2-1B737232915B}" type="datetime1">
              <a:rPr lang="en-US" smtClean="0"/>
              <a:t>10/6/25</a:t>
            </a:fld>
            <a:endParaRPr lang="en-US"/>
          </a:p>
        </p:txBody>
      </p:sp>
      <p:sp>
        <p:nvSpPr>
          <p:cNvPr id="12" name="Slide Number Placeholder 11">
            <a:extLst>
              <a:ext uri="{FF2B5EF4-FFF2-40B4-BE49-F238E27FC236}">
                <a16:creationId xmlns:a16="http://schemas.microsoft.com/office/drawing/2014/main" id="{F2384E85-ACDE-270D-7478-1B88F47F14A5}"/>
              </a:ext>
            </a:extLst>
          </p:cNvPr>
          <p:cNvSpPr>
            <a:spLocks noGrp="1"/>
          </p:cNvSpPr>
          <p:nvPr>
            <p:ph type="sldNum" sz="quarter" idx="16"/>
          </p:nvPr>
        </p:nvSpPr>
        <p:spPr/>
        <p:txBody>
          <a:bodyPr/>
          <a:lstStyle/>
          <a:p>
            <a:fld id="{DD84031F-D6BF-4677-B12E-7D8B88BA70F7}" type="slidenum">
              <a:rPr lang="en-US" smtClean="0"/>
              <a:t>‹#›</a:t>
            </a:fld>
            <a:endParaRPr lang="en-US"/>
          </a:p>
        </p:txBody>
      </p:sp>
      <p:cxnSp>
        <p:nvCxnSpPr>
          <p:cNvPr id="7" name="Straight Connector 6">
            <a:extLst>
              <a:ext uri="{FF2B5EF4-FFF2-40B4-BE49-F238E27FC236}">
                <a16:creationId xmlns:a16="http://schemas.microsoft.com/office/drawing/2014/main" id="{A04AB0D3-0312-25C6-7159-3EBA07E82C60}"/>
              </a:ext>
            </a:extLst>
          </p:cNvPr>
          <p:cNvCxnSpPr>
            <a:cxnSpLocks/>
          </p:cNvCxnSpPr>
          <p:nvPr/>
        </p:nvCxnSpPr>
        <p:spPr>
          <a:xfrm>
            <a:off x="4953001" y="531891"/>
            <a:ext cx="6705599"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04E4891-5C32-2FDE-C242-EDBA3B5D1AC4}"/>
              </a:ext>
            </a:extLst>
          </p:cNvPr>
          <p:cNvCxnSpPr>
            <a:cxnSpLocks/>
          </p:cNvCxnSpPr>
          <p:nvPr/>
        </p:nvCxnSpPr>
        <p:spPr>
          <a:xfrm>
            <a:off x="533399" y="6324600"/>
            <a:ext cx="1112520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4063930"/>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12889" y="5074607"/>
            <a:ext cx="11166223" cy="1068234"/>
          </a:xfrm>
        </p:spPr>
        <p:txBody>
          <a:bodyPr anchor="ctr">
            <a:normAutofit/>
          </a:bodyPr>
          <a:lstStyle>
            <a:lvl1pPr algn="ctr">
              <a:defRPr sz="2800">
                <a:solidFill>
                  <a:schemeClr val="tx1"/>
                </a:solidFill>
                <a:latin typeface="+mj-lt"/>
              </a:defRPr>
            </a:lvl1pPr>
          </a:lstStyle>
          <a:p>
            <a:r>
              <a:rPr lang="en-US"/>
              <a:t>Click to Edit Text</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516419" y="495833"/>
            <a:ext cx="11159163" cy="4245996"/>
          </a:xfrm>
        </p:spPr>
        <p:txBody>
          <a:bodyPr anchor="ctr">
            <a:normAutofit/>
          </a:bodyPr>
          <a:lstStyle>
            <a:lvl1pPr marL="0" indent="0" algn="ctr">
              <a:lnSpc>
                <a:spcPct val="90000"/>
              </a:lnSpc>
              <a:buNone/>
              <a:defRPr sz="32000" cap="none" baseline="0">
                <a:solidFill>
                  <a:schemeClr val="accent1"/>
                </a:solidFill>
                <a:latin typeface="+mj-lt"/>
              </a:defRPr>
            </a:lvl1pPr>
            <a:lvl2pPr marL="228600" indent="0" algn="ctr">
              <a:lnSpc>
                <a:spcPct val="110000"/>
              </a:lnSpc>
              <a:buNone/>
              <a:defRPr sz="2400" cap="none" baseline="0">
                <a:solidFill>
                  <a:schemeClr val="tx1"/>
                </a:solidFill>
                <a:latin typeface="+mj-lt"/>
              </a:defRPr>
            </a:lvl2pPr>
            <a:lvl3pPr marL="457200" indent="0" algn="ctr">
              <a:lnSpc>
                <a:spcPct val="110000"/>
              </a:lnSpc>
              <a:buNone/>
              <a:defRPr sz="2000" cap="none" baseline="0">
                <a:solidFill>
                  <a:schemeClr val="tx1"/>
                </a:solidFill>
                <a:latin typeface="+mj-lt"/>
              </a:defRPr>
            </a:lvl3pPr>
            <a:lvl4pPr marL="685800" indent="0" algn="ctr">
              <a:lnSpc>
                <a:spcPct val="110000"/>
              </a:lnSpc>
              <a:buNone/>
              <a:defRPr sz="1800" cap="none" baseline="0">
                <a:solidFill>
                  <a:schemeClr val="tx1"/>
                </a:solidFill>
                <a:latin typeface="+mj-lt"/>
              </a:defRPr>
            </a:lvl4pPr>
            <a:lvl5pPr marL="914400" indent="0" algn="ctr">
              <a:lnSpc>
                <a:spcPct val="110000"/>
              </a:lnSpc>
              <a:buNone/>
              <a:defRPr sz="1600" cap="none" baseline="0">
                <a:solidFill>
                  <a:schemeClr val="tx1"/>
                </a:solidFill>
                <a:latin typeface="+mj-lt"/>
              </a:defRPr>
            </a:lvl5pPr>
          </a:lstStyle>
          <a:p>
            <a:pPr lvl="0"/>
            <a:r>
              <a:rPr lang="en-US"/>
              <a:t>##%</a:t>
            </a:r>
          </a:p>
        </p:txBody>
      </p:sp>
      <p:sp>
        <p:nvSpPr>
          <p:cNvPr id="13" name="Footer Placeholder 12">
            <a:extLst>
              <a:ext uri="{FF2B5EF4-FFF2-40B4-BE49-F238E27FC236}">
                <a16:creationId xmlns:a16="http://schemas.microsoft.com/office/drawing/2014/main" id="{FADD3D14-222C-BA8A-E4C0-8637820CBAB1}"/>
              </a:ext>
            </a:extLst>
          </p:cNvPr>
          <p:cNvSpPr>
            <a:spLocks noGrp="1"/>
          </p:cNvSpPr>
          <p:nvPr>
            <p:ph type="ftr" sz="quarter" idx="15"/>
          </p:nvPr>
        </p:nvSpPr>
        <p:spPr/>
        <p:txBody>
          <a:bodyPr/>
          <a:lstStyle/>
          <a:p>
            <a:r>
              <a:rPr lang="en-US"/>
              <a:t>Sample Footer Text</a:t>
            </a:r>
          </a:p>
        </p:txBody>
      </p:sp>
      <p:sp>
        <p:nvSpPr>
          <p:cNvPr id="12" name="Date Placeholder 11">
            <a:extLst>
              <a:ext uri="{FF2B5EF4-FFF2-40B4-BE49-F238E27FC236}">
                <a16:creationId xmlns:a16="http://schemas.microsoft.com/office/drawing/2014/main" id="{7FEF00E3-D3E5-F5AF-F035-66A1547A0630}"/>
              </a:ext>
            </a:extLst>
          </p:cNvPr>
          <p:cNvSpPr>
            <a:spLocks noGrp="1"/>
          </p:cNvSpPr>
          <p:nvPr>
            <p:ph type="dt" sz="half" idx="14"/>
          </p:nvPr>
        </p:nvSpPr>
        <p:spPr/>
        <p:txBody>
          <a:bodyPr/>
          <a:lstStyle/>
          <a:p>
            <a:fld id="{5F2E741A-92DD-45DF-8212-2D8EB227508B}" type="datetime1">
              <a:rPr lang="en-US" smtClean="0"/>
              <a:t>10/6/25</a:t>
            </a:fld>
            <a:endParaRPr lang="en-US"/>
          </a:p>
        </p:txBody>
      </p:sp>
      <p:sp>
        <p:nvSpPr>
          <p:cNvPr id="14" name="Slide Number Placeholder 13">
            <a:extLst>
              <a:ext uri="{FF2B5EF4-FFF2-40B4-BE49-F238E27FC236}">
                <a16:creationId xmlns:a16="http://schemas.microsoft.com/office/drawing/2014/main" id="{37222D35-3F63-3753-6F10-57879AFE3C59}"/>
              </a:ext>
            </a:extLst>
          </p:cNvPr>
          <p:cNvSpPr>
            <a:spLocks noGrp="1"/>
          </p:cNvSpPr>
          <p:nvPr>
            <p:ph type="sldNum" sz="quarter" idx="16"/>
          </p:nvPr>
        </p:nvSpPr>
        <p:spPr/>
        <p:txBody>
          <a:bodyPr/>
          <a:lstStyle/>
          <a:p>
            <a:fld id="{DD84031F-D6BF-4677-B12E-7D8B88BA70F7}" type="slidenum">
              <a:rPr lang="en-US" smtClean="0"/>
              <a:t>‹#›</a:t>
            </a:fld>
            <a:endParaRPr lang="en-US"/>
          </a:p>
        </p:txBody>
      </p:sp>
      <p:cxnSp>
        <p:nvCxnSpPr>
          <p:cNvPr id="6" name="Straight Connector 5">
            <a:extLst>
              <a:ext uri="{FF2B5EF4-FFF2-40B4-BE49-F238E27FC236}">
                <a16:creationId xmlns:a16="http://schemas.microsoft.com/office/drawing/2014/main" id="{96998540-FFAB-625C-C2E6-DC04B074A2C4}"/>
              </a:ext>
            </a:extLst>
          </p:cNvPr>
          <p:cNvCxnSpPr>
            <a:cxnSpLocks/>
          </p:cNvCxnSpPr>
          <p:nvPr/>
        </p:nvCxnSpPr>
        <p:spPr>
          <a:xfrm>
            <a:off x="530352" y="4839664"/>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9FE9B0A1-4C47-68AF-0383-4819E2242D4E}"/>
              </a:ext>
            </a:extLst>
          </p:cNvPr>
          <p:cNvCxnSpPr>
            <a:cxnSpLocks/>
          </p:cNvCxnSpPr>
          <p:nvPr/>
        </p:nvCxnSpPr>
        <p:spPr>
          <a:xfrm>
            <a:off x="530352" y="63246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5729339"/>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Number Large 2">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12889" y="5074607"/>
            <a:ext cx="11166223" cy="1068234"/>
          </a:xfrm>
        </p:spPr>
        <p:txBody>
          <a:bodyPr anchor="ctr">
            <a:normAutofit/>
          </a:bodyPr>
          <a:lstStyle>
            <a:lvl1pPr algn="ctr">
              <a:defRPr sz="2800">
                <a:solidFill>
                  <a:schemeClr val="tx1"/>
                </a:solidFill>
                <a:latin typeface="+mj-lt"/>
              </a:defRPr>
            </a:lvl1pPr>
          </a:lstStyle>
          <a:p>
            <a:r>
              <a:rPr lang="en-US"/>
              <a:t>Click to Edit Text</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516419" y="684675"/>
            <a:ext cx="11159163" cy="4229674"/>
          </a:xfrm>
        </p:spPr>
        <p:txBody>
          <a:bodyPr anchor="ctr">
            <a:normAutofit/>
          </a:bodyPr>
          <a:lstStyle>
            <a:lvl1pPr marL="0" indent="0" algn="ctr">
              <a:lnSpc>
                <a:spcPct val="90000"/>
              </a:lnSpc>
              <a:buNone/>
              <a:defRPr sz="32000" cap="none" baseline="0">
                <a:solidFill>
                  <a:schemeClr val="tx1"/>
                </a:solidFill>
                <a:latin typeface="+mj-lt"/>
              </a:defRPr>
            </a:lvl1pPr>
            <a:lvl2pPr marL="228600" indent="0" algn="ctr">
              <a:lnSpc>
                <a:spcPct val="110000"/>
              </a:lnSpc>
              <a:buNone/>
              <a:defRPr sz="2400" cap="none" baseline="0">
                <a:solidFill>
                  <a:schemeClr val="tx1"/>
                </a:solidFill>
                <a:latin typeface="+mj-lt"/>
              </a:defRPr>
            </a:lvl2pPr>
            <a:lvl3pPr marL="457200" indent="0" algn="ctr">
              <a:lnSpc>
                <a:spcPct val="110000"/>
              </a:lnSpc>
              <a:buNone/>
              <a:defRPr sz="2000" cap="none" baseline="0">
                <a:solidFill>
                  <a:schemeClr val="tx1"/>
                </a:solidFill>
                <a:latin typeface="+mj-lt"/>
              </a:defRPr>
            </a:lvl3pPr>
            <a:lvl4pPr marL="685800" indent="0" algn="ctr">
              <a:lnSpc>
                <a:spcPct val="110000"/>
              </a:lnSpc>
              <a:buNone/>
              <a:defRPr sz="1800" cap="none" baseline="0">
                <a:solidFill>
                  <a:schemeClr val="tx1"/>
                </a:solidFill>
                <a:latin typeface="+mj-lt"/>
              </a:defRPr>
            </a:lvl4pPr>
            <a:lvl5pPr marL="914400" indent="0" algn="ctr">
              <a:lnSpc>
                <a:spcPct val="110000"/>
              </a:lnSpc>
              <a:buNone/>
              <a:defRPr sz="1600" cap="none" baseline="0">
                <a:solidFill>
                  <a:schemeClr val="tx1"/>
                </a:solidFill>
                <a:latin typeface="+mj-lt"/>
              </a:defRPr>
            </a:lvl5pPr>
          </a:lstStyle>
          <a:p>
            <a:pPr lvl="0"/>
            <a:r>
              <a:rPr lang="en-US"/>
              <a:t>##%</a:t>
            </a:r>
          </a:p>
        </p:txBody>
      </p:sp>
      <p:sp>
        <p:nvSpPr>
          <p:cNvPr id="10" name="Footer Placeholder 9">
            <a:extLst>
              <a:ext uri="{FF2B5EF4-FFF2-40B4-BE49-F238E27FC236}">
                <a16:creationId xmlns:a16="http://schemas.microsoft.com/office/drawing/2014/main" id="{897B8847-6473-457E-E96C-6389E70595B5}"/>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9" name="Date Placeholder 8">
            <a:extLst>
              <a:ext uri="{FF2B5EF4-FFF2-40B4-BE49-F238E27FC236}">
                <a16:creationId xmlns:a16="http://schemas.microsoft.com/office/drawing/2014/main" id="{397385FA-3FF0-FCCA-55E3-8E053BA2CA47}"/>
              </a:ext>
            </a:extLst>
          </p:cNvPr>
          <p:cNvSpPr>
            <a:spLocks noGrp="1"/>
          </p:cNvSpPr>
          <p:nvPr>
            <p:ph type="dt" sz="half" idx="14"/>
          </p:nvPr>
        </p:nvSpPr>
        <p:spPr/>
        <p:txBody>
          <a:bodyPr/>
          <a:lstStyle>
            <a:lvl1pPr>
              <a:defRPr>
                <a:solidFill>
                  <a:schemeClr val="tx1"/>
                </a:solidFill>
              </a:defRPr>
            </a:lvl1pPr>
          </a:lstStyle>
          <a:p>
            <a:fld id="{613F8E84-C221-42E2-A88F-FC6CBC7F05E7}" type="datetime1">
              <a:rPr lang="en-US" smtClean="0"/>
              <a:t>10/6/25</a:t>
            </a:fld>
            <a:endParaRPr lang="en-US"/>
          </a:p>
        </p:txBody>
      </p:sp>
      <p:sp>
        <p:nvSpPr>
          <p:cNvPr id="11" name="Slide Number Placeholder 10">
            <a:extLst>
              <a:ext uri="{FF2B5EF4-FFF2-40B4-BE49-F238E27FC236}">
                <a16:creationId xmlns:a16="http://schemas.microsoft.com/office/drawing/2014/main" id="{E72B5E7B-6D54-E7B9-4307-C655E0BCABB3}"/>
              </a:ext>
            </a:extLst>
          </p:cNvPr>
          <p:cNvSpPr>
            <a:spLocks noGrp="1"/>
          </p:cNvSpPr>
          <p:nvPr>
            <p:ph type="sldNum" sz="quarter" idx="16"/>
          </p:nvPr>
        </p:nvSpPr>
        <p:spPr/>
        <p:txBody>
          <a:bodyPr/>
          <a:lstStyle>
            <a:lvl1pPr>
              <a:defRPr>
                <a:solidFill>
                  <a:schemeClr val="tx1"/>
                </a:solidFill>
              </a:defRPr>
            </a:lvl1pPr>
          </a:lstStyle>
          <a:p>
            <a:fld id="{DD84031F-D6BF-4677-B12E-7D8B88BA70F7}" type="slidenum">
              <a:rPr lang="en-US" smtClean="0"/>
              <a:t>‹#›</a:t>
            </a:fld>
            <a:endParaRPr lang="en-US"/>
          </a:p>
        </p:txBody>
      </p:sp>
      <p:cxnSp>
        <p:nvCxnSpPr>
          <p:cNvPr id="6" name="Straight Connector 5">
            <a:extLst>
              <a:ext uri="{FF2B5EF4-FFF2-40B4-BE49-F238E27FC236}">
                <a16:creationId xmlns:a16="http://schemas.microsoft.com/office/drawing/2014/main" id="{96998540-FFAB-625C-C2E6-DC04B074A2C4}"/>
              </a:ext>
            </a:extLst>
          </p:cNvPr>
          <p:cNvCxnSpPr>
            <a:cxnSpLocks/>
          </p:cNvCxnSpPr>
          <p:nvPr/>
        </p:nvCxnSpPr>
        <p:spPr>
          <a:xfrm>
            <a:off x="530352" y="4839664"/>
            <a:ext cx="1115916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9FE9B0A1-4C47-68AF-0383-4819E2242D4E}"/>
              </a:ext>
            </a:extLst>
          </p:cNvPr>
          <p:cNvCxnSpPr>
            <a:cxnSpLocks/>
          </p:cNvCxnSpPr>
          <p:nvPr/>
        </p:nvCxnSpPr>
        <p:spPr>
          <a:xfrm>
            <a:off x="530352" y="6328597"/>
            <a:ext cx="1115916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053202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8371577" y="1673353"/>
            <a:ext cx="3287023" cy="3510898"/>
          </a:xfrm>
        </p:spPr>
        <p:txBody>
          <a:bodyPr vert="horz" lIns="91440" tIns="45720" rIns="91440" bIns="45720" rtlCol="0" anchor="ctr">
            <a:normAutofit/>
          </a:bodyPr>
          <a:lstStyle>
            <a:lvl1pPr>
              <a:lnSpc>
                <a:spcPct val="110000"/>
              </a:lnSpc>
              <a:defRPr lang="en-US" sz="2800" cap="none" baseline="0" dirty="0">
                <a:latin typeface="+mn-lt"/>
              </a:defRPr>
            </a:lvl1pPr>
          </a:lstStyle>
          <a:p>
            <a:pPr lvl="0"/>
            <a:r>
              <a:rPr lang="en-US"/>
              <a:t>Click to edit text</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365759" y="1328272"/>
            <a:ext cx="7445950" cy="4169651"/>
          </a:xfrm>
        </p:spPr>
        <p:txBody>
          <a:bodyPr anchor="ctr">
            <a:normAutofit/>
          </a:bodyPr>
          <a:lstStyle>
            <a:lvl1pPr marL="0" indent="0" algn="ctr">
              <a:lnSpc>
                <a:spcPct val="110000"/>
              </a:lnSpc>
              <a:buNone/>
              <a:defRPr sz="23700" cap="none" baseline="0">
                <a:solidFill>
                  <a:schemeClr val="accent1"/>
                </a:solidFill>
                <a:latin typeface="+mj-lt"/>
              </a:defRPr>
            </a:lvl1pPr>
            <a:lvl2pPr marL="228600" indent="0" algn="l">
              <a:lnSpc>
                <a:spcPct val="110000"/>
              </a:lnSpc>
              <a:buNone/>
              <a:defRPr sz="2400" cap="none" baseline="0">
                <a:solidFill>
                  <a:schemeClr val="bg1"/>
                </a:solidFill>
              </a:defRPr>
            </a:lvl2pPr>
            <a:lvl3pPr marL="457200" indent="0" algn="l">
              <a:lnSpc>
                <a:spcPct val="110000"/>
              </a:lnSpc>
              <a:buNone/>
              <a:defRPr sz="2000" cap="none" baseline="0">
                <a:solidFill>
                  <a:schemeClr val="bg1"/>
                </a:solidFill>
              </a:defRPr>
            </a:lvl3pPr>
            <a:lvl4pPr marL="685800" indent="0" algn="l">
              <a:lnSpc>
                <a:spcPct val="110000"/>
              </a:lnSpc>
              <a:buNone/>
              <a:defRPr sz="1800" cap="none" baseline="0">
                <a:solidFill>
                  <a:schemeClr val="bg1"/>
                </a:solidFill>
              </a:defRPr>
            </a:lvl4pPr>
            <a:lvl5pPr marL="914400" indent="0" algn="l">
              <a:lnSpc>
                <a:spcPct val="110000"/>
              </a:lnSpc>
              <a:buNone/>
              <a:defRPr sz="1600" cap="none" baseline="0">
                <a:solidFill>
                  <a:schemeClr val="bg1"/>
                </a:solidFill>
              </a:defRPr>
            </a:lvl5pPr>
          </a:lstStyle>
          <a:p>
            <a:pPr lvl="0"/>
            <a:r>
              <a:rPr lang="en-US"/>
              <a:t>##%</a:t>
            </a:r>
          </a:p>
        </p:txBody>
      </p:sp>
      <p:sp>
        <p:nvSpPr>
          <p:cNvPr id="11" name="Footer Placeholder 10">
            <a:extLst>
              <a:ext uri="{FF2B5EF4-FFF2-40B4-BE49-F238E27FC236}">
                <a16:creationId xmlns:a16="http://schemas.microsoft.com/office/drawing/2014/main" id="{446459C9-E9DA-926C-F0C0-5EEDE6960776}"/>
              </a:ext>
            </a:extLst>
          </p:cNvPr>
          <p:cNvSpPr>
            <a:spLocks noGrp="1"/>
          </p:cNvSpPr>
          <p:nvPr>
            <p:ph type="ftr" sz="quarter" idx="15"/>
          </p:nvPr>
        </p:nvSpPr>
        <p:spPr/>
        <p:txBody>
          <a:bodyPr/>
          <a:lstStyle/>
          <a:p>
            <a:r>
              <a:rPr lang="en-US"/>
              <a:t>Sample Footer Text</a:t>
            </a:r>
          </a:p>
        </p:txBody>
      </p:sp>
      <p:sp>
        <p:nvSpPr>
          <p:cNvPr id="8" name="Date Placeholder 7">
            <a:extLst>
              <a:ext uri="{FF2B5EF4-FFF2-40B4-BE49-F238E27FC236}">
                <a16:creationId xmlns:a16="http://schemas.microsoft.com/office/drawing/2014/main" id="{C1D02E87-8057-8AC7-6F57-2066BA1BC9B7}"/>
              </a:ext>
            </a:extLst>
          </p:cNvPr>
          <p:cNvSpPr>
            <a:spLocks noGrp="1"/>
          </p:cNvSpPr>
          <p:nvPr>
            <p:ph type="dt" sz="half" idx="14"/>
          </p:nvPr>
        </p:nvSpPr>
        <p:spPr/>
        <p:txBody>
          <a:bodyPr/>
          <a:lstStyle/>
          <a:p>
            <a:fld id="{34DFD6AF-0F92-4F71-9576-F6847C4CFE31}" type="datetime1">
              <a:rPr lang="en-US" smtClean="0"/>
              <a:t>10/6/25</a:t>
            </a:fld>
            <a:endParaRPr lang="en-US"/>
          </a:p>
        </p:txBody>
      </p:sp>
      <p:sp>
        <p:nvSpPr>
          <p:cNvPr id="12" name="Slide Number Placeholder 11">
            <a:extLst>
              <a:ext uri="{FF2B5EF4-FFF2-40B4-BE49-F238E27FC236}">
                <a16:creationId xmlns:a16="http://schemas.microsoft.com/office/drawing/2014/main" id="{52EFA3D8-21DC-0E04-B4E7-4C502496DF9B}"/>
              </a:ext>
            </a:extLst>
          </p:cNvPr>
          <p:cNvSpPr>
            <a:spLocks noGrp="1"/>
          </p:cNvSpPr>
          <p:nvPr>
            <p:ph type="sldNum" sz="quarter" idx="16"/>
          </p:nvPr>
        </p:nvSpPr>
        <p:spPr/>
        <p:txBody>
          <a:bodyPr/>
          <a:lstStyle/>
          <a:p>
            <a:fld id="{DD84031F-D6BF-4677-B12E-7D8B88BA70F7}" type="slidenum">
              <a:rPr lang="en-US" smtClean="0"/>
              <a:t>‹#›</a:t>
            </a:fld>
            <a:endParaRPr lang="en-US"/>
          </a:p>
        </p:txBody>
      </p:sp>
      <p:cxnSp>
        <p:nvCxnSpPr>
          <p:cNvPr id="9" name="Straight Connector 8">
            <a:extLst>
              <a:ext uri="{FF2B5EF4-FFF2-40B4-BE49-F238E27FC236}">
                <a16:creationId xmlns:a16="http://schemas.microsoft.com/office/drawing/2014/main" id="{2426DA2D-1FAE-447C-839B-22F6F0CB343E}"/>
              </a:ext>
            </a:extLst>
          </p:cNvPr>
          <p:cNvCxnSpPr>
            <a:cxnSpLocks/>
          </p:cNvCxnSpPr>
          <p:nvPr/>
        </p:nvCxnSpPr>
        <p:spPr>
          <a:xfrm>
            <a:off x="516418" y="1198471"/>
            <a:ext cx="111421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29FD6543-37F0-7721-32E4-3B3C905CC66D}"/>
              </a:ext>
            </a:extLst>
          </p:cNvPr>
          <p:cNvCxnSpPr>
            <a:cxnSpLocks/>
          </p:cNvCxnSpPr>
          <p:nvPr/>
        </p:nvCxnSpPr>
        <p:spPr>
          <a:xfrm>
            <a:off x="530352" y="5638290"/>
            <a:ext cx="1114924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0803998"/>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Statement">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1480" y="722376"/>
            <a:ext cx="10762488" cy="5458968"/>
          </a:xfrm>
        </p:spPr>
        <p:txBody>
          <a:bodyPr vert="horz" lIns="91440" tIns="45720" rIns="91440" bIns="45720" rtlCol="0">
            <a:normAutofit/>
          </a:bodyPr>
          <a:lstStyle>
            <a:lvl1pPr marL="0" indent="0">
              <a:lnSpc>
                <a:spcPct val="90000"/>
              </a:lnSpc>
              <a:buNone/>
              <a:defRPr lang="en-US" sz="7200" cap="all" baseline="0" dirty="0">
                <a:latin typeface="+mj-lt"/>
              </a:defRPr>
            </a:lvl1pPr>
            <a:lvl2pPr marL="457200" indent="0">
              <a:lnSpc>
                <a:spcPct val="90000"/>
              </a:lnSpc>
              <a:buNone/>
              <a:defRPr lang="en-US" sz="6600" cap="all" baseline="0" dirty="0">
                <a:latin typeface="+mj-lt"/>
              </a:defRPr>
            </a:lvl2pPr>
            <a:lvl3pPr marL="914400" indent="0">
              <a:lnSpc>
                <a:spcPct val="90000"/>
              </a:lnSpc>
              <a:buNone/>
              <a:defRPr lang="en-US" sz="6000" cap="all" baseline="0" dirty="0">
                <a:latin typeface="+mj-lt"/>
              </a:defRPr>
            </a:lvl3pPr>
            <a:lvl4pPr marL="1371600" indent="0">
              <a:lnSpc>
                <a:spcPct val="90000"/>
              </a:lnSpc>
              <a:buNone/>
              <a:defRPr lang="en-US" sz="6000" cap="all" baseline="0" dirty="0">
                <a:latin typeface="+mj-lt"/>
              </a:defRPr>
            </a:lvl4pPr>
            <a:lvl5pPr marL="1828800" indent="0">
              <a:lnSpc>
                <a:spcPct val="90000"/>
              </a:lnSpc>
              <a:buNone/>
              <a:defRPr lang="en-US" sz="6000" cap="all" baseline="0" dirty="0">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B4B05AAB-D167-637A-451A-510AF3173A71}"/>
              </a:ext>
            </a:extLst>
          </p:cNvPr>
          <p:cNvSpPr>
            <a:spLocks noGrp="1"/>
          </p:cNvSpPr>
          <p:nvPr>
            <p:ph type="ftr" sz="quarter" idx="15"/>
          </p:nvPr>
        </p:nvSpPr>
        <p:spPr/>
        <p:txBody>
          <a:bodyPr/>
          <a:lstStyle>
            <a:lvl1pPr>
              <a:defRPr>
                <a:solidFill>
                  <a:schemeClr val="tx1"/>
                </a:solidFill>
              </a:defRPr>
            </a:lvl1pPr>
          </a:lstStyle>
          <a:p>
            <a:r>
              <a:rPr lang="en-US"/>
              <a:t>Sample Footer Text</a:t>
            </a:r>
          </a:p>
        </p:txBody>
      </p:sp>
      <p:sp>
        <p:nvSpPr>
          <p:cNvPr id="6" name="Date Placeholder 5">
            <a:extLst>
              <a:ext uri="{FF2B5EF4-FFF2-40B4-BE49-F238E27FC236}">
                <a16:creationId xmlns:a16="http://schemas.microsoft.com/office/drawing/2014/main" id="{A28B3CFC-5715-1685-A039-A3162E1A6D00}"/>
              </a:ext>
            </a:extLst>
          </p:cNvPr>
          <p:cNvSpPr>
            <a:spLocks noGrp="1"/>
          </p:cNvSpPr>
          <p:nvPr>
            <p:ph type="dt" sz="half" idx="14"/>
          </p:nvPr>
        </p:nvSpPr>
        <p:spPr/>
        <p:txBody>
          <a:bodyPr/>
          <a:lstStyle>
            <a:lvl1pPr>
              <a:defRPr>
                <a:solidFill>
                  <a:schemeClr val="tx1"/>
                </a:solidFill>
              </a:defRPr>
            </a:lvl1pPr>
          </a:lstStyle>
          <a:p>
            <a:fld id="{028211E3-7798-4C1B-A8B7-1D4CC8744C3E}" type="datetime1">
              <a:rPr lang="en-US" smtClean="0"/>
              <a:t>10/6/25</a:t>
            </a:fld>
            <a:endParaRPr lang="en-US"/>
          </a:p>
        </p:txBody>
      </p:sp>
      <p:sp>
        <p:nvSpPr>
          <p:cNvPr id="11" name="Slide Number Placeholder 10">
            <a:extLst>
              <a:ext uri="{FF2B5EF4-FFF2-40B4-BE49-F238E27FC236}">
                <a16:creationId xmlns:a16="http://schemas.microsoft.com/office/drawing/2014/main" id="{B5256ABD-1750-68C8-B3DD-DDDA3342C7F6}"/>
              </a:ext>
            </a:extLst>
          </p:cNvPr>
          <p:cNvSpPr>
            <a:spLocks noGrp="1"/>
          </p:cNvSpPr>
          <p:nvPr>
            <p:ph type="sldNum" sz="quarter" idx="16"/>
          </p:nvPr>
        </p:nvSpPr>
        <p:spPr/>
        <p:txBody>
          <a:bodyPr/>
          <a:lstStyle>
            <a:lvl1pPr>
              <a:defRPr>
                <a:solidFill>
                  <a:schemeClr val="tx1"/>
                </a:solidFill>
              </a:defRPr>
            </a:lvl1pPr>
          </a:lstStyle>
          <a:p>
            <a:fld id="{DD84031F-D6BF-4677-B12E-7D8B88BA70F7}" type="slidenum">
              <a:rPr lang="en-US" smtClean="0"/>
              <a:pPr/>
              <a:t>‹#›</a:t>
            </a:fld>
            <a:endParaRPr lang="en-US"/>
          </a:p>
        </p:txBody>
      </p:sp>
      <p:cxnSp>
        <p:nvCxnSpPr>
          <p:cNvPr id="8" name="Straight Connector 7">
            <a:extLst>
              <a:ext uri="{FF2B5EF4-FFF2-40B4-BE49-F238E27FC236}">
                <a16:creationId xmlns:a16="http://schemas.microsoft.com/office/drawing/2014/main" id="{07C0A4E9-267E-8FCC-AB27-70F0E33E2D79}"/>
              </a:ext>
            </a:extLst>
          </p:cNvPr>
          <p:cNvCxnSpPr>
            <a:cxnSpLocks/>
          </p:cNvCxnSpPr>
          <p:nvPr/>
        </p:nvCxnSpPr>
        <p:spPr>
          <a:xfrm>
            <a:off x="530352" y="533400"/>
            <a:ext cx="11128248"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97A1B5A9-A34C-A393-09C0-174C561F5FBF}"/>
              </a:ext>
            </a:extLst>
          </p:cNvPr>
          <p:cNvCxnSpPr>
            <a:cxnSpLocks/>
          </p:cNvCxnSpPr>
          <p:nvPr/>
        </p:nvCxnSpPr>
        <p:spPr>
          <a:xfrm>
            <a:off x="530352" y="6324600"/>
            <a:ext cx="11128248"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9496999"/>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Statement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0415" y="717754"/>
            <a:ext cx="10758791" cy="5458159"/>
          </a:xfrm>
        </p:spPr>
        <p:txBody>
          <a:bodyPr vert="horz" lIns="91440" tIns="45720" rIns="91440" bIns="45720" rtlCol="0" anchor="t">
            <a:normAutofit/>
          </a:bodyPr>
          <a:lstStyle>
            <a:lvl1pPr marL="0" indent="0">
              <a:lnSpc>
                <a:spcPct val="90000"/>
              </a:lnSpc>
              <a:spcBef>
                <a:spcPts val="1000"/>
              </a:spcBef>
              <a:buNone/>
              <a:defRPr lang="en-US" sz="7200" b="0" cap="all" baseline="0" dirty="0">
                <a:solidFill>
                  <a:schemeClr val="accent1"/>
                </a:solidFill>
                <a:latin typeface="+mj-lt"/>
                <a:ea typeface="+mj-ea"/>
                <a:cs typeface="+mj-cs"/>
              </a:defRPr>
            </a:lvl1pPr>
            <a:lvl2pPr marL="457200" indent="0">
              <a:lnSpc>
                <a:spcPct val="90000"/>
              </a:lnSpc>
              <a:spcBef>
                <a:spcPts val="1000"/>
              </a:spcBef>
              <a:buNone/>
              <a:defRPr lang="en-US" sz="6600" b="0" cap="all" baseline="0" dirty="0">
                <a:solidFill>
                  <a:schemeClr val="accent1"/>
                </a:solidFill>
                <a:latin typeface="+mj-lt"/>
              </a:defRPr>
            </a:lvl2pPr>
            <a:lvl3pPr marL="914400" indent="0">
              <a:lnSpc>
                <a:spcPct val="90000"/>
              </a:lnSpc>
              <a:spcBef>
                <a:spcPts val="1000"/>
              </a:spcBef>
              <a:buNone/>
              <a:defRPr lang="en-US" sz="6000" b="0" cap="all" baseline="0" dirty="0">
                <a:solidFill>
                  <a:schemeClr val="accent1"/>
                </a:solidFill>
                <a:latin typeface="+mj-lt"/>
              </a:defRPr>
            </a:lvl3pPr>
            <a:lvl4pPr marL="1371600" indent="0">
              <a:lnSpc>
                <a:spcPct val="90000"/>
              </a:lnSpc>
              <a:spcBef>
                <a:spcPts val="1000"/>
              </a:spcBef>
              <a:buNone/>
              <a:defRPr lang="en-US" sz="6000" b="0" cap="all" baseline="0" dirty="0">
                <a:solidFill>
                  <a:schemeClr val="accent1"/>
                </a:solidFill>
                <a:latin typeface="+mj-lt"/>
              </a:defRPr>
            </a:lvl4pPr>
            <a:lvl5pPr marL="1828800" indent="0">
              <a:lnSpc>
                <a:spcPct val="90000"/>
              </a:lnSpc>
              <a:spcBef>
                <a:spcPts val="1000"/>
              </a:spcBef>
              <a:buNone/>
              <a:defRPr lang="en-US" sz="6000" b="0" cap="all" baseline="0" dirty="0">
                <a:solidFill>
                  <a:schemeClr val="accent1"/>
                </a:solidFill>
                <a:latin typeface="+mj-lt"/>
              </a:defRPr>
            </a:lvl5pPr>
          </a:lstStyle>
          <a:p>
            <a:pPr marL="228600" lvl="0" indent="-228600">
              <a:lnSpc>
                <a:spcPct val="90000"/>
              </a:lnSpc>
              <a:spcBef>
                <a:spcPct val="0"/>
              </a:spcBef>
            </a:pPr>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D89B1FA-A3A2-4EEE-AC52-74345FF796E0}" type="datetime1">
              <a:rPr lang="en-US" smtClean="0"/>
              <a:t>10/6/25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8" name="Straight Connector 7">
            <a:extLst>
              <a:ext uri="{FF2B5EF4-FFF2-40B4-BE49-F238E27FC236}">
                <a16:creationId xmlns:a16="http://schemas.microsoft.com/office/drawing/2014/main" id="{B321C58F-32A5-353B-47A2-C43DAAB8F254}"/>
              </a:ext>
            </a:extLst>
          </p:cNvPr>
          <p:cNvCxnSpPr>
            <a:cxnSpLocks/>
          </p:cNvCxnSpPr>
          <p:nvPr/>
        </p:nvCxnSpPr>
        <p:spPr>
          <a:xfrm>
            <a:off x="530352" y="530352"/>
            <a:ext cx="11128248"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97A1B5A9-A34C-A393-09C0-174C561F5FBF}"/>
              </a:ext>
            </a:extLst>
          </p:cNvPr>
          <p:cNvCxnSpPr>
            <a:cxnSpLocks/>
          </p:cNvCxnSpPr>
          <p:nvPr/>
        </p:nvCxnSpPr>
        <p:spPr>
          <a:xfrm>
            <a:off x="530352" y="6324600"/>
            <a:ext cx="11128248"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5070642"/>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Statement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50490" y="1828806"/>
            <a:ext cx="9291020" cy="3132569"/>
          </a:xfrm>
        </p:spPr>
        <p:txBody>
          <a:bodyPr anchor="ctr">
            <a:normAutofit/>
          </a:bodyPr>
          <a:lstStyle>
            <a:lvl1pPr marL="0" indent="0" algn="ctr">
              <a:lnSpc>
                <a:spcPct val="100000"/>
              </a:lnSpc>
              <a:buNone/>
              <a:defRPr sz="5400" b="0">
                <a:solidFill>
                  <a:schemeClr val="accent1"/>
                </a:solidFill>
              </a:defRPr>
            </a:lvl1pPr>
            <a:lvl2pPr marL="228600" indent="0" algn="ctr">
              <a:lnSpc>
                <a:spcPct val="100000"/>
              </a:lnSpc>
              <a:buNone/>
              <a:defRPr sz="4800" b="0">
                <a:solidFill>
                  <a:schemeClr val="accent1"/>
                </a:solidFill>
              </a:defRPr>
            </a:lvl2pPr>
            <a:lvl3pPr marL="457200" indent="0" algn="ctr">
              <a:lnSpc>
                <a:spcPct val="100000"/>
              </a:lnSpc>
              <a:buNone/>
              <a:defRPr sz="4400" b="0">
                <a:solidFill>
                  <a:schemeClr val="accent1"/>
                </a:solidFill>
              </a:defRPr>
            </a:lvl3pPr>
            <a:lvl4pPr marL="685800" indent="0" algn="ctr">
              <a:lnSpc>
                <a:spcPct val="100000"/>
              </a:lnSpc>
              <a:buNone/>
              <a:defRPr sz="4000" b="0">
                <a:solidFill>
                  <a:schemeClr val="accent1"/>
                </a:solidFill>
              </a:defRPr>
            </a:lvl4pPr>
            <a:lvl5pPr marL="914400" indent="0" algn="ctr">
              <a:lnSpc>
                <a:spcPct val="100000"/>
              </a:lnSpc>
              <a:buNone/>
              <a:defRPr sz="3600" b="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CB0E27F-4DA4-4250-AB3F-755F95A702F0}" type="datetime1">
              <a:rPr lang="en-US" smtClean="0"/>
              <a:t>10/6/25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6" name="Straight Connector 5">
            <a:extLst>
              <a:ext uri="{FF2B5EF4-FFF2-40B4-BE49-F238E27FC236}">
                <a16:creationId xmlns:a16="http://schemas.microsoft.com/office/drawing/2014/main" id="{99661B65-925C-C474-4671-6B5CBEB80093}"/>
              </a:ext>
            </a:extLst>
          </p:cNvPr>
          <p:cNvCxnSpPr>
            <a:cxnSpLocks/>
          </p:cNvCxnSpPr>
          <p:nvPr/>
        </p:nvCxnSpPr>
        <p:spPr>
          <a:xfrm>
            <a:off x="1405629" y="1164266"/>
            <a:ext cx="938668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59AEB70E-85D7-3389-E0B5-B0953E3D035D}"/>
              </a:ext>
            </a:extLst>
          </p:cNvPr>
          <p:cNvCxnSpPr>
            <a:cxnSpLocks/>
          </p:cNvCxnSpPr>
          <p:nvPr/>
        </p:nvCxnSpPr>
        <p:spPr>
          <a:xfrm>
            <a:off x="1399690" y="5693732"/>
            <a:ext cx="938668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0622123"/>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p:cSld name="Quot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359764" y="5486400"/>
            <a:ext cx="9472473" cy="939691"/>
          </a:xfrm>
        </p:spPr>
        <p:txBody>
          <a:bodyPr anchor="ctr">
            <a:normAutofit/>
          </a:bodyPr>
          <a:lstStyle>
            <a:lvl1pPr marL="137160" indent="-137160" algn="ctr">
              <a:lnSpc>
                <a:spcPct val="100000"/>
              </a:lnSpc>
              <a:defRPr sz="1800" cap="all" baseline="0">
                <a:latin typeface="+mj-lt"/>
              </a:defRPr>
            </a:lvl1pPr>
          </a:lstStyle>
          <a:p>
            <a:r>
              <a:rPr lang="en-US"/>
              <a:t>Quote Author</a:t>
            </a:r>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359761" y="667511"/>
            <a:ext cx="9413534" cy="4010998"/>
          </a:xfrm>
        </p:spPr>
        <p:txBody>
          <a:bodyPr anchor="ctr">
            <a:normAutofit/>
          </a:bodyPr>
          <a:lstStyle>
            <a:lvl1pPr marL="0" indent="0" algn="ctr">
              <a:lnSpc>
                <a:spcPct val="100000"/>
              </a:lnSpc>
              <a:buNone/>
              <a:defRPr sz="4400" b="0" cap="none" spc="50" baseline="0">
                <a:solidFill>
                  <a:schemeClr val="accent1"/>
                </a:solidFill>
                <a:latin typeface="+mn-lt"/>
              </a:defRPr>
            </a:lvl1pPr>
            <a:lvl2pPr marL="228600" indent="0" algn="ctr">
              <a:lnSpc>
                <a:spcPct val="100000"/>
              </a:lnSpc>
              <a:buNone/>
              <a:defRPr sz="4000" b="0" cap="none" spc="50" baseline="0">
                <a:solidFill>
                  <a:schemeClr val="accent1"/>
                </a:solidFill>
                <a:latin typeface="+mn-lt"/>
              </a:defRPr>
            </a:lvl2pPr>
            <a:lvl3pPr marL="457200" indent="0" algn="ctr">
              <a:lnSpc>
                <a:spcPct val="100000"/>
              </a:lnSpc>
              <a:buNone/>
              <a:defRPr sz="3600" b="0" cap="none" spc="50" baseline="0">
                <a:solidFill>
                  <a:schemeClr val="accent1"/>
                </a:solidFill>
                <a:latin typeface="+mn-lt"/>
              </a:defRPr>
            </a:lvl3pPr>
            <a:lvl4pPr marL="685800" indent="0" algn="ctr">
              <a:lnSpc>
                <a:spcPct val="100000"/>
              </a:lnSpc>
              <a:buNone/>
              <a:defRPr sz="3200" b="0" cap="none" spc="50" baseline="0">
                <a:solidFill>
                  <a:schemeClr val="accent1"/>
                </a:solidFill>
                <a:latin typeface="+mn-lt"/>
              </a:defRPr>
            </a:lvl4pPr>
            <a:lvl5pPr marL="914400" indent="0" algn="ctr">
              <a:lnSpc>
                <a:spcPct val="100000"/>
              </a:lnSpc>
              <a:buNone/>
              <a:defRPr sz="2800" b="0" cap="none" spc="50" baseline="0">
                <a:solidFill>
                  <a:schemeClr val="accent1"/>
                </a:solidFill>
                <a:latin typeface="+mn-lt"/>
              </a:defRPr>
            </a:lvl5pPr>
          </a:lstStyle>
          <a:p>
            <a:pPr lvl="0"/>
            <a:r>
              <a:rPr lang="en-US"/>
              <a:t>Click to edit quote</a:t>
            </a:r>
          </a:p>
        </p:txBody>
      </p:sp>
      <p:sp>
        <p:nvSpPr>
          <p:cNvPr id="9" name="Footer Placeholder 8">
            <a:extLst>
              <a:ext uri="{FF2B5EF4-FFF2-40B4-BE49-F238E27FC236}">
                <a16:creationId xmlns:a16="http://schemas.microsoft.com/office/drawing/2014/main" id="{468922A5-1A25-C2CB-DB6C-A2CCA7E6E68B}"/>
              </a:ext>
            </a:extLst>
          </p:cNvPr>
          <p:cNvSpPr>
            <a:spLocks noGrp="1"/>
          </p:cNvSpPr>
          <p:nvPr>
            <p:ph type="ftr" sz="quarter" idx="15"/>
          </p:nvPr>
        </p:nvSpPr>
        <p:spPr/>
        <p:txBody>
          <a:bodyPr/>
          <a:lstStyle/>
          <a:p>
            <a:r>
              <a:rPr lang="en-US"/>
              <a:t>Sample Footer Text</a:t>
            </a:r>
          </a:p>
        </p:txBody>
      </p:sp>
      <p:sp>
        <p:nvSpPr>
          <p:cNvPr id="8" name="Date Placeholder 7">
            <a:extLst>
              <a:ext uri="{FF2B5EF4-FFF2-40B4-BE49-F238E27FC236}">
                <a16:creationId xmlns:a16="http://schemas.microsoft.com/office/drawing/2014/main" id="{7AB04756-BB80-4C64-D871-0ADC3A7778F6}"/>
              </a:ext>
            </a:extLst>
          </p:cNvPr>
          <p:cNvSpPr>
            <a:spLocks noGrp="1"/>
          </p:cNvSpPr>
          <p:nvPr>
            <p:ph type="dt" sz="half" idx="14"/>
          </p:nvPr>
        </p:nvSpPr>
        <p:spPr/>
        <p:txBody>
          <a:bodyPr/>
          <a:lstStyle/>
          <a:p>
            <a:fld id="{281718C3-C21D-4CB2-9429-434651DA51E0}" type="datetime1">
              <a:rPr lang="en-US" smtClean="0"/>
              <a:t>10/6/25</a:t>
            </a:fld>
            <a:endParaRPr lang="en-US"/>
          </a:p>
        </p:txBody>
      </p:sp>
      <p:sp>
        <p:nvSpPr>
          <p:cNvPr id="10" name="Slide Number Placeholder 9">
            <a:extLst>
              <a:ext uri="{FF2B5EF4-FFF2-40B4-BE49-F238E27FC236}">
                <a16:creationId xmlns:a16="http://schemas.microsoft.com/office/drawing/2014/main" id="{3EF70E65-4C3D-A600-1367-6FBA2FDDE55C}"/>
              </a:ext>
            </a:extLst>
          </p:cNvPr>
          <p:cNvSpPr>
            <a:spLocks noGrp="1"/>
          </p:cNvSpPr>
          <p:nvPr>
            <p:ph type="sldNum" sz="quarter" idx="16"/>
          </p:nvPr>
        </p:nvSpPr>
        <p:spPr/>
        <p:txBody>
          <a:bodyPr/>
          <a:lstStyle/>
          <a:p>
            <a:fld id="{DD84031F-D6BF-4677-B12E-7D8B88BA70F7}" type="slidenum">
              <a:rPr lang="en-US" smtClean="0"/>
              <a:t>‹#›</a:t>
            </a:fld>
            <a:endParaRPr lang="en-US"/>
          </a:p>
        </p:txBody>
      </p:sp>
      <p:cxnSp>
        <p:nvCxnSpPr>
          <p:cNvPr id="5" name="Straight Connector 4">
            <a:extLst>
              <a:ext uri="{FF2B5EF4-FFF2-40B4-BE49-F238E27FC236}">
                <a16:creationId xmlns:a16="http://schemas.microsoft.com/office/drawing/2014/main" id="{6C95B307-0002-4F55-5801-73F564B37804}"/>
              </a:ext>
            </a:extLst>
          </p:cNvPr>
          <p:cNvCxnSpPr>
            <a:cxnSpLocks/>
          </p:cNvCxnSpPr>
          <p:nvPr/>
        </p:nvCxnSpPr>
        <p:spPr>
          <a:xfrm>
            <a:off x="1399690" y="5178692"/>
            <a:ext cx="9386681"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3441684"/>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548641" y="5422793"/>
            <a:ext cx="8849802" cy="763321"/>
          </a:xfrm>
        </p:spPr>
        <p:txBody>
          <a:bodyPr anchor="t">
            <a:normAutofit/>
          </a:bodyPr>
          <a:lstStyle>
            <a:lvl1pPr marL="0" indent="0">
              <a:lnSpc>
                <a:spcPct val="100000"/>
              </a:lnSpc>
              <a:defRPr sz="2000" cap="all" baseline="0">
                <a:solidFill>
                  <a:schemeClr val="tx1"/>
                </a:solidFill>
                <a:latin typeface="+mj-lt"/>
              </a:defRPr>
            </a:lvl1pPr>
          </a:lstStyle>
          <a:p>
            <a:r>
              <a:rPr lang="en-US"/>
              <a:t>Quote author</a:t>
            </a:r>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15047" y="364321"/>
            <a:ext cx="8983395" cy="4379976"/>
          </a:xfrm>
        </p:spPr>
        <p:txBody>
          <a:bodyPr anchor="t">
            <a:normAutofit/>
          </a:bodyPr>
          <a:lstStyle>
            <a:lvl1pPr marL="137160" indent="-137160">
              <a:lnSpc>
                <a:spcPct val="100000"/>
              </a:lnSpc>
              <a:buNone/>
              <a:defRPr sz="5400" b="0" cap="none" spc="50" baseline="0">
                <a:solidFill>
                  <a:schemeClr val="accent1"/>
                </a:solidFill>
                <a:latin typeface="+mn-lt"/>
              </a:defRPr>
            </a:lvl1pPr>
            <a:lvl2pPr marL="228600" indent="0">
              <a:buNone/>
              <a:defRPr sz="1600" b="0" cap="all" spc="50" baseline="0">
                <a:solidFill>
                  <a:schemeClr val="tx1"/>
                </a:solidFill>
                <a:latin typeface="+mj-lt"/>
              </a:defRPr>
            </a:lvl2pPr>
            <a:lvl3pPr marL="457200" indent="0">
              <a:buNone/>
              <a:defRPr sz="1400" b="0" cap="all" spc="50" baseline="0">
                <a:solidFill>
                  <a:schemeClr val="tx1"/>
                </a:solidFill>
                <a:latin typeface="+mj-lt"/>
              </a:defRPr>
            </a:lvl3pPr>
            <a:lvl4pPr marL="685800" indent="0">
              <a:buNone/>
              <a:defRPr sz="1200" b="0" cap="all" spc="50" baseline="0">
                <a:solidFill>
                  <a:schemeClr val="tx1"/>
                </a:solidFill>
                <a:latin typeface="+mj-lt"/>
              </a:defRPr>
            </a:lvl4pPr>
            <a:lvl5pPr marL="914400" indent="0">
              <a:buNone/>
              <a:defRPr sz="1100" b="0" cap="all" spc="50" baseline="0">
                <a:solidFill>
                  <a:schemeClr val="tx1"/>
                </a:solidFill>
                <a:latin typeface="+mj-lt"/>
              </a:defRPr>
            </a:lvl5pPr>
          </a:lstStyle>
          <a:p>
            <a:pPr lvl="0"/>
            <a:r>
              <a:rPr lang="en-US"/>
              <a:t>Click to edit quote</a:t>
            </a:r>
          </a:p>
        </p:txBody>
      </p:sp>
      <p:sp>
        <p:nvSpPr>
          <p:cNvPr id="11" name="Footer Placeholder 10">
            <a:extLst>
              <a:ext uri="{FF2B5EF4-FFF2-40B4-BE49-F238E27FC236}">
                <a16:creationId xmlns:a16="http://schemas.microsoft.com/office/drawing/2014/main" id="{BB573913-DF3D-A336-7766-2F2A4077FA24}"/>
              </a:ext>
            </a:extLst>
          </p:cNvPr>
          <p:cNvSpPr>
            <a:spLocks noGrp="1"/>
          </p:cNvSpPr>
          <p:nvPr>
            <p:ph type="ftr" sz="quarter" idx="15"/>
          </p:nvPr>
        </p:nvSpPr>
        <p:spPr/>
        <p:txBody>
          <a:bodyPr/>
          <a:lstStyle/>
          <a:p>
            <a:r>
              <a:rPr lang="en-US"/>
              <a:t>Sample Footer Text</a:t>
            </a:r>
          </a:p>
        </p:txBody>
      </p:sp>
      <p:sp>
        <p:nvSpPr>
          <p:cNvPr id="10" name="Date Placeholder 9">
            <a:extLst>
              <a:ext uri="{FF2B5EF4-FFF2-40B4-BE49-F238E27FC236}">
                <a16:creationId xmlns:a16="http://schemas.microsoft.com/office/drawing/2014/main" id="{82574524-6D35-F65F-291D-C661BC2839A9}"/>
              </a:ext>
            </a:extLst>
          </p:cNvPr>
          <p:cNvSpPr>
            <a:spLocks noGrp="1"/>
          </p:cNvSpPr>
          <p:nvPr>
            <p:ph type="dt" sz="half" idx="14"/>
          </p:nvPr>
        </p:nvSpPr>
        <p:spPr/>
        <p:txBody>
          <a:bodyPr/>
          <a:lstStyle/>
          <a:p>
            <a:fld id="{EF484BAB-BC70-496F-BE5F-77C3800258C1}" type="datetime1">
              <a:rPr lang="en-US" smtClean="0"/>
              <a:t>10/6/25</a:t>
            </a:fld>
            <a:endParaRPr lang="en-US"/>
          </a:p>
        </p:txBody>
      </p:sp>
      <p:sp>
        <p:nvSpPr>
          <p:cNvPr id="12" name="Slide Number Placeholder 11">
            <a:extLst>
              <a:ext uri="{FF2B5EF4-FFF2-40B4-BE49-F238E27FC236}">
                <a16:creationId xmlns:a16="http://schemas.microsoft.com/office/drawing/2014/main" id="{551DEE08-81D7-3436-67E0-35E4159750B3}"/>
              </a:ext>
            </a:extLst>
          </p:cNvPr>
          <p:cNvSpPr>
            <a:spLocks noGrp="1"/>
          </p:cNvSpPr>
          <p:nvPr>
            <p:ph type="sldNum" sz="quarter" idx="16"/>
          </p:nvPr>
        </p:nvSpPr>
        <p:spPr/>
        <p:txBody>
          <a:bodyPr/>
          <a:lstStyle/>
          <a:p>
            <a:fld id="{DD84031F-D6BF-4677-B12E-7D8B88BA70F7}" type="slidenum">
              <a:rPr lang="en-US" smtClean="0"/>
              <a:t>‹#›</a:t>
            </a:fld>
            <a:endParaRPr lang="en-US"/>
          </a:p>
        </p:txBody>
      </p:sp>
      <p:cxnSp>
        <p:nvCxnSpPr>
          <p:cNvPr id="6" name="Straight Connector 5">
            <a:extLst>
              <a:ext uri="{FF2B5EF4-FFF2-40B4-BE49-F238E27FC236}">
                <a16:creationId xmlns:a16="http://schemas.microsoft.com/office/drawing/2014/main" id="{1A1234A2-3E92-F2E2-45A7-60E39396715E}"/>
              </a:ext>
            </a:extLst>
          </p:cNvPr>
          <p:cNvCxnSpPr>
            <a:cxnSpLocks/>
          </p:cNvCxnSpPr>
          <p:nvPr/>
        </p:nvCxnSpPr>
        <p:spPr>
          <a:xfrm>
            <a:off x="530352" y="5184424"/>
            <a:ext cx="111421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51A2847D-BCD1-DEA8-DC65-258A4946768E}"/>
              </a:ext>
            </a:extLst>
          </p:cNvPr>
          <p:cNvCxnSpPr>
            <a:cxnSpLocks/>
          </p:cNvCxnSpPr>
          <p:nvPr/>
        </p:nvCxnSpPr>
        <p:spPr>
          <a:xfrm>
            <a:off x="530352" y="6326367"/>
            <a:ext cx="1115568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1607673"/>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Quot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930302" y="5345083"/>
            <a:ext cx="10243537" cy="847899"/>
          </a:xfrm>
        </p:spPr>
        <p:txBody>
          <a:bodyPr anchor="ctr">
            <a:normAutofit/>
          </a:bodyPr>
          <a:lstStyle>
            <a:lvl1pPr marL="137160" indent="-137160" algn="ctr">
              <a:lnSpc>
                <a:spcPct val="110000"/>
              </a:lnSpc>
              <a:defRPr sz="1800" cap="none" baseline="0">
                <a:solidFill>
                  <a:schemeClr val="accent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930303" y="951364"/>
            <a:ext cx="10243536" cy="3794370"/>
          </a:xfrm>
        </p:spPr>
        <p:txBody>
          <a:bodyPr anchor="ctr">
            <a:normAutofit/>
          </a:bodyPr>
          <a:lstStyle>
            <a:lvl1pPr marL="0" indent="0" algn="ctr">
              <a:buNone/>
              <a:defRPr sz="4400" b="0" cap="all" spc="50" baseline="0">
                <a:solidFill>
                  <a:schemeClr val="tx1"/>
                </a:solidFill>
                <a:latin typeface="+mj-lt"/>
              </a:defRPr>
            </a:lvl1pPr>
            <a:lvl2pPr marL="228600" indent="0">
              <a:buNone/>
              <a:defRPr sz="4400" b="0" cap="all" spc="50" baseline="0">
                <a:solidFill>
                  <a:schemeClr val="accent1"/>
                </a:solidFill>
                <a:latin typeface="+mj-lt"/>
              </a:defRPr>
            </a:lvl2pPr>
            <a:lvl3pPr marL="457200" indent="0">
              <a:buNone/>
              <a:defRPr sz="4400" b="0" cap="all" spc="50" baseline="0">
                <a:solidFill>
                  <a:schemeClr val="accent1"/>
                </a:solidFill>
                <a:latin typeface="+mj-lt"/>
              </a:defRPr>
            </a:lvl3pPr>
            <a:lvl4pPr marL="685800" indent="0">
              <a:buNone/>
              <a:defRPr sz="4400" b="0" cap="all" spc="50" baseline="0">
                <a:solidFill>
                  <a:schemeClr val="accent1"/>
                </a:solidFill>
                <a:latin typeface="+mj-lt"/>
              </a:defRPr>
            </a:lvl4pPr>
            <a:lvl5pPr marL="914400" indent="0">
              <a:buNone/>
              <a:defRPr sz="4400" b="0" cap="all" spc="50" baseline="0">
                <a:solidFill>
                  <a:schemeClr val="accent1"/>
                </a:solidFill>
                <a:latin typeface="+mj-lt"/>
              </a:defRPr>
            </a:lvl5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9245940F-B015-464A-92BD-FC8709C093C5}" type="datetime1">
              <a:rPr lang="en-US" smtClean="0"/>
              <a:t>10/6/25</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8" name="Straight Connector 7">
            <a:extLst>
              <a:ext uri="{FF2B5EF4-FFF2-40B4-BE49-F238E27FC236}">
                <a16:creationId xmlns:a16="http://schemas.microsoft.com/office/drawing/2014/main" id="{56050A9D-B7C5-F464-79AD-0740B311B072}"/>
              </a:ext>
            </a:extLst>
          </p:cNvPr>
          <p:cNvCxnSpPr>
            <a:cxnSpLocks/>
          </p:cNvCxnSpPr>
          <p:nvPr/>
        </p:nvCxnSpPr>
        <p:spPr>
          <a:xfrm>
            <a:off x="524909" y="533400"/>
            <a:ext cx="111421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1A1234A2-3E92-F2E2-45A7-60E39396715E}"/>
              </a:ext>
            </a:extLst>
          </p:cNvPr>
          <p:cNvCxnSpPr>
            <a:cxnSpLocks/>
          </p:cNvCxnSpPr>
          <p:nvPr/>
        </p:nvCxnSpPr>
        <p:spPr>
          <a:xfrm>
            <a:off x="516418" y="5184424"/>
            <a:ext cx="11142182"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0F8BEE7C-4A94-0B15-16EB-46B45E9C057E}"/>
              </a:ext>
            </a:extLst>
          </p:cNvPr>
          <p:cNvCxnSpPr>
            <a:cxnSpLocks/>
          </p:cNvCxnSpPr>
          <p:nvPr/>
        </p:nvCxnSpPr>
        <p:spPr>
          <a:xfrm>
            <a:off x="507928" y="6324600"/>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3788849"/>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Quote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359764" y="5430743"/>
            <a:ext cx="9472473" cy="704081"/>
          </a:xfrm>
        </p:spPr>
        <p:txBody>
          <a:bodyPr anchor="ctr">
            <a:normAutofit/>
          </a:bodyPr>
          <a:lstStyle>
            <a:lvl1pPr marL="137160" indent="-137160" algn="ctr">
              <a:lnSpc>
                <a:spcPct val="100000"/>
              </a:lnSpc>
              <a:defRPr sz="1800" cap="all" baseline="0">
                <a:solidFill>
                  <a:schemeClr val="tx1"/>
                </a:solidFill>
                <a:latin typeface="+mj-lt"/>
              </a:defRPr>
            </a:lvl1pPr>
          </a:lstStyle>
          <a:p>
            <a:r>
              <a:rPr lang="en-US"/>
              <a:t>Quote Author</a:t>
            </a:r>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359761" y="1081377"/>
            <a:ext cx="9413534" cy="3597131"/>
          </a:xfrm>
        </p:spPr>
        <p:txBody>
          <a:bodyPr anchor="ctr">
            <a:normAutofit/>
          </a:bodyPr>
          <a:lstStyle>
            <a:lvl1pPr marL="0" indent="0" algn="ctr">
              <a:lnSpc>
                <a:spcPct val="100000"/>
              </a:lnSpc>
              <a:buNone/>
              <a:defRPr sz="4400" b="0" cap="none" spc="50" baseline="0">
                <a:solidFill>
                  <a:schemeClr val="tx1"/>
                </a:solidFill>
                <a:latin typeface="+mn-lt"/>
              </a:defRPr>
            </a:lvl1pPr>
            <a:lvl2pPr marL="228600" indent="0" algn="ctr">
              <a:lnSpc>
                <a:spcPct val="100000"/>
              </a:lnSpc>
              <a:buNone/>
              <a:defRPr sz="4000" b="0" cap="none" spc="50" baseline="0">
                <a:solidFill>
                  <a:schemeClr val="accent1"/>
                </a:solidFill>
                <a:latin typeface="+mn-lt"/>
              </a:defRPr>
            </a:lvl2pPr>
            <a:lvl3pPr marL="457200" indent="0" algn="ctr">
              <a:lnSpc>
                <a:spcPct val="100000"/>
              </a:lnSpc>
              <a:buNone/>
              <a:defRPr sz="3600" b="0" cap="none" spc="50" baseline="0">
                <a:solidFill>
                  <a:schemeClr val="accent1"/>
                </a:solidFill>
                <a:latin typeface="+mn-lt"/>
              </a:defRPr>
            </a:lvl3pPr>
            <a:lvl4pPr marL="685800" indent="0" algn="ctr">
              <a:lnSpc>
                <a:spcPct val="100000"/>
              </a:lnSpc>
              <a:buNone/>
              <a:defRPr sz="3200" b="0" cap="none" spc="50" baseline="0">
                <a:solidFill>
                  <a:schemeClr val="accent1"/>
                </a:solidFill>
                <a:latin typeface="+mn-lt"/>
              </a:defRPr>
            </a:lvl4pPr>
            <a:lvl5pPr marL="914400" indent="0" algn="ctr">
              <a:lnSpc>
                <a:spcPct val="100000"/>
              </a:lnSpc>
              <a:buNone/>
              <a:defRPr sz="2800" b="0" cap="none" spc="50" baseline="0">
                <a:solidFill>
                  <a:schemeClr val="accent1"/>
                </a:solidFill>
                <a:latin typeface="+mn-lt"/>
              </a:defRPr>
            </a:lvl5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8E6C2023-0583-4B96-882C-68D22DCD46B6}" type="datetime1">
              <a:rPr lang="en-US" smtClean="0"/>
              <a:t>10/6/25</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DD84031F-D6BF-4677-B12E-7D8B88BA70F7}" type="slidenum">
              <a:rPr lang="en-US" smtClean="0"/>
              <a:t>‹#›</a:t>
            </a:fld>
            <a:endParaRPr lang="en-US"/>
          </a:p>
        </p:txBody>
      </p:sp>
      <p:cxnSp>
        <p:nvCxnSpPr>
          <p:cNvPr id="10" name="Straight Connector 9">
            <a:extLst>
              <a:ext uri="{FF2B5EF4-FFF2-40B4-BE49-F238E27FC236}">
                <a16:creationId xmlns:a16="http://schemas.microsoft.com/office/drawing/2014/main" id="{3FD77A43-F5D0-235F-35F0-CBDFCF048764}"/>
              </a:ext>
            </a:extLst>
          </p:cNvPr>
          <p:cNvCxnSpPr>
            <a:cxnSpLocks/>
          </p:cNvCxnSpPr>
          <p:nvPr/>
        </p:nvCxnSpPr>
        <p:spPr>
          <a:xfrm>
            <a:off x="530352" y="530352"/>
            <a:ext cx="1115916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D4577989-BB5F-9AF1-A65F-3B2D0FDB6368}"/>
              </a:ext>
            </a:extLst>
          </p:cNvPr>
          <p:cNvCxnSpPr>
            <a:cxnSpLocks/>
          </p:cNvCxnSpPr>
          <p:nvPr/>
        </p:nvCxnSpPr>
        <p:spPr>
          <a:xfrm>
            <a:off x="530352" y="5180630"/>
            <a:ext cx="1115916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066E7AB-929A-6900-35D9-F1C66399874C}"/>
              </a:ext>
            </a:extLst>
          </p:cNvPr>
          <p:cNvCxnSpPr>
            <a:cxnSpLocks/>
          </p:cNvCxnSpPr>
          <p:nvPr/>
        </p:nvCxnSpPr>
        <p:spPr>
          <a:xfrm>
            <a:off x="530352" y="6324600"/>
            <a:ext cx="1115916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71770"/>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p:cSld name="Two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419100" y="365760"/>
            <a:ext cx="11239498" cy="914400"/>
          </a:xfrm>
        </p:spPr>
        <p:txBody>
          <a:bodyPr anchor="b"/>
          <a:lstStyle/>
          <a:p>
            <a:r>
              <a:rPr lang="en-US"/>
              <a:t>Click to edit Master title style</a:t>
            </a:r>
          </a:p>
        </p:txBody>
      </p:sp>
      <p:sp>
        <p:nvSpPr>
          <p:cNvPr id="4" name="Content Placeholder 3">
            <a:extLst>
              <a:ext uri="{FF2B5EF4-FFF2-40B4-BE49-F238E27FC236}">
                <a16:creationId xmlns:a16="http://schemas.microsoft.com/office/drawing/2014/main" id="{5FB8DBCC-227D-BB0A-7CD5-02D66CF18745}"/>
              </a:ext>
            </a:extLst>
          </p:cNvPr>
          <p:cNvSpPr>
            <a:spLocks noGrp="1"/>
          </p:cNvSpPr>
          <p:nvPr>
            <p:ph sz="quarter" idx="15"/>
          </p:nvPr>
        </p:nvSpPr>
        <p:spPr>
          <a:xfrm>
            <a:off x="419100" y="1714500"/>
            <a:ext cx="5305425" cy="43894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0DBB7E01-A7E6-1882-4E9B-8EABAF71F969}"/>
              </a:ext>
            </a:extLst>
          </p:cNvPr>
          <p:cNvSpPr>
            <a:spLocks noGrp="1"/>
          </p:cNvSpPr>
          <p:nvPr>
            <p:ph sz="quarter" idx="16"/>
          </p:nvPr>
        </p:nvSpPr>
        <p:spPr>
          <a:xfrm>
            <a:off x="6345936" y="1719072"/>
            <a:ext cx="5321808" cy="43905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6504A9F1-814E-44B0-83E3-9DA02F3C243F}" type="datetime1">
              <a:rPr lang="en-US" smtClean="0"/>
              <a:t>10/6/25</a:t>
            </a:fld>
            <a:endParaRPr lang="en-US"/>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11" name="Straight Connector 10">
            <a:extLst>
              <a:ext uri="{FF2B5EF4-FFF2-40B4-BE49-F238E27FC236}">
                <a16:creationId xmlns:a16="http://schemas.microsoft.com/office/drawing/2014/main" id="{A90608C5-C55C-14AC-C8E9-7F0530018CE5}"/>
              </a:ext>
            </a:extLst>
          </p:cNvPr>
          <p:cNvCxnSpPr>
            <a:cxnSpLocks/>
          </p:cNvCxnSpPr>
          <p:nvPr/>
        </p:nvCxnSpPr>
        <p:spPr>
          <a:xfrm>
            <a:off x="533400" y="1357303"/>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0139848"/>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p:cSld name="Comparis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402335" y="365760"/>
            <a:ext cx="11256264" cy="914400"/>
          </a:xfrm>
        </p:spPr>
        <p:txBody>
          <a:bodyPr anchor="b"/>
          <a:lstStyle/>
          <a:p>
            <a:r>
              <a:rPr lang="en-US"/>
              <a:t>Click to edit Master title style</a:t>
            </a:r>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415048" y="1490472"/>
            <a:ext cx="5321808" cy="642902"/>
          </a:xfrm>
        </p:spPr>
        <p:txBody>
          <a:bodyPr anchor="b">
            <a:normAutofit/>
          </a:bodyPr>
          <a:lstStyle>
            <a:lvl1pPr marL="0" indent="0">
              <a:lnSpc>
                <a:spcPct val="100000"/>
              </a:lnSpc>
              <a:buNone/>
              <a:defRPr sz="2200" b="0" cap="none"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EFD932-A581-1A49-7FAF-0FED2E2BC182}"/>
              </a:ext>
            </a:extLst>
          </p:cNvPr>
          <p:cNvSpPr>
            <a:spLocks noGrp="1"/>
          </p:cNvSpPr>
          <p:nvPr>
            <p:ph sz="quarter" idx="15"/>
          </p:nvPr>
        </p:nvSpPr>
        <p:spPr>
          <a:xfrm>
            <a:off x="419100" y="2212975"/>
            <a:ext cx="5303838" cy="3892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345936" y="1490472"/>
            <a:ext cx="5321808" cy="642902"/>
          </a:xfrm>
        </p:spPr>
        <p:txBody>
          <a:bodyPr anchor="b">
            <a:normAutofit/>
          </a:bodyPr>
          <a:lstStyle>
            <a:lvl1pPr marL="0" indent="0">
              <a:lnSpc>
                <a:spcPct val="100000"/>
              </a:lnSpc>
              <a:buNone/>
              <a:defRPr sz="2200" b="0" cap="none"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554404BD-8F2F-278E-C00B-3F1B1DE8CF2C}"/>
              </a:ext>
            </a:extLst>
          </p:cNvPr>
          <p:cNvSpPr>
            <a:spLocks noGrp="1"/>
          </p:cNvSpPr>
          <p:nvPr>
            <p:ph sz="quarter" idx="16"/>
          </p:nvPr>
        </p:nvSpPr>
        <p:spPr>
          <a:xfrm>
            <a:off x="6345238" y="2212975"/>
            <a:ext cx="5321808" cy="3892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6DF15078-AEDD-4B5A-AC6A-C8F87F9646E7}" type="datetime1">
              <a:rPr lang="en-US" smtClean="0"/>
              <a:t>10/6/25</a:t>
            </a:fld>
            <a:endParaRPr lang="en-US"/>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11" name="Straight Connector 10">
            <a:extLst>
              <a:ext uri="{FF2B5EF4-FFF2-40B4-BE49-F238E27FC236}">
                <a16:creationId xmlns:a16="http://schemas.microsoft.com/office/drawing/2014/main" id="{A90608C5-C55C-14AC-C8E9-7F0530018CE5}"/>
              </a:ext>
            </a:extLst>
          </p:cNvPr>
          <p:cNvCxnSpPr>
            <a:cxnSpLocks/>
          </p:cNvCxnSpPr>
          <p:nvPr/>
        </p:nvCxnSpPr>
        <p:spPr>
          <a:xfrm>
            <a:off x="530352" y="1357303"/>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8013132"/>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Only">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3695F-5E74-A380-8592-35FB6FC7754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09C6149D-58D4-7497-818C-CF30244A29A1}"/>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8E8D2567-C532-BD45-FA85-03DBE3B3C779}"/>
              </a:ext>
            </a:extLst>
          </p:cNvPr>
          <p:cNvSpPr>
            <a:spLocks noGrp="1"/>
          </p:cNvSpPr>
          <p:nvPr>
            <p:ph type="dt" sz="half" idx="10"/>
          </p:nvPr>
        </p:nvSpPr>
        <p:spPr/>
        <p:txBody>
          <a:bodyPr/>
          <a:lstStyle/>
          <a:p>
            <a:fld id="{51B2758D-8EE6-4CC5-A170-BE9501D7BCFF}" type="datetime1">
              <a:rPr lang="en-US" smtClean="0"/>
              <a:t>10/6/25</a:t>
            </a:fld>
            <a:endParaRPr lang="en-US"/>
          </a:p>
        </p:txBody>
      </p:sp>
      <p:sp>
        <p:nvSpPr>
          <p:cNvPr id="5" name="Slide Number Placeholder 4">
            <a:extLst>
              <a:ext uri="{FF2B5EF4-FFF2-40B4-BE49-F238E27FC236}">
                <a16:creationId xmlns:a16="http://schemas.microsoft.com/office/drawing/2014/main" id="{ABC0E491-56EB-F527-8A63-FBEEE6196FBD}"/>
              </a:ext>
            </a:extLst>
          </p:cNvPr>
          <p:cNvSpPr>
            <a:spLocks noGrp="1"/>
          </p:cNvSpPr>
          <p:nvPr>
            <p:ph type="sldNum" sz="quarter" idx="12"/>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315494639"/>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Empty">
    <p:bg>
      <p:bgRef idx="1001">
        <a:schemeClr val="bg1"/>
      </p:bgRef>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FE9D82C-4607-0C9D-F241-D35DBEFEF4B1}"/>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B4DCFCC5-7F8E-F549-57BA-7303E9F17466}"/>
              </a:ext>
            </a:extLst>
          </p:cNvPr>
          <p:cNvSpPr>
            <a:spLocks noGrp="1"/>
          </p:cNvSpPr>
          <p:nvPr>
            <p:ph type="dt" sz="half" idx="10"/>
          </p:nvPr>
        </p:nvSpPr>
        <p:spPr/>
        <p:txBody>
          <a:bodyPr/>
          <a:lstStyle/>
          <a:p>
            <a:fld id="{0FCB484E-FEE6-4572-A5E5-40AFA2254CF8}" type="datetime1">
              <a:rPr lang="en-US" smtClean="0"/>
              <a:t>10/6/25</a:t>
            </a:fld>
            <a:endParaRPr lang="en-US"/>
          </a:p>
        </p:txBody>
      </p:sp>
      <p:sp>
        <p:nvSpPr>
          <p:cNvPr id="5" name="Slide Number Placeholder 4">
            <a:extLst>
              <a:ext uri="{FF2B5EF4-FFF2-40B4-BE49-F238E27FC236}">
                <a16:creationId xmlns:a16="http://schemas.microsoft.com/office/drawing/2014/main" id="{457BEB6A-C028-DA7D-C516-2F1316F031AB}"/>
              </a:ext>
            </a:extLst>
          </p:cNvPr>
          <p:cNvSpPr>
            <a:spLocks noGrp="1"/>
          </p:cNvSpPr>
          <p:nvPr>
            <p:ph type="sldNum" sz="quarter" idx="12"/>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776097247"/>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2BEA7-A772-B39C-F049-D8BA2D3F4EF5}"/>
              </a:ext>
            </a:extLst>
          </p:cNvPr>
          <p:cNvSpPr>
            <a:spLocks noGrp="1"/>
          </p:cNvSpPr>
          <p:nvPr>
            <p:ph type="title"/>
          </p:nvPr>
        </p:nvSpPr>
        <p:spPr>
          <a:xfrm>
            <a:off x="449836" y="694943"/>
            <a:ext cx="3915473" cy="1325880"/>
          </a:xfrm>
        </p:spPr>
        <p:txBody>
          <a:bodyPr anchor="t"/>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0D5693C4-36AD-07F9-763E-EE5FC9DFB1AD}"/>
              </a:ext>
            </a:extLst>
          </p:cNvPr>
          <p:cNvSpPr>
            <a:spLocks noGrp="1"/>
          </p:cNvSpPr>
          <p:nvPr>
            <p:ph type="body" sz="half" idx="2"/>
          </p:nvPr>
        </p:nvSpPr>
        <p:spPr>
          <a:xfrm>
            <a:off x="433072" y="2057400"/>
            <a:ext cx="3932237" cy="417690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10FB4614-4148-D757-88D0-D93E5E1EA1A0}"/>
              </a:ext>
            </a:extLst>
          </p:cNvPr>
          <p:cNvSpPr>
            <a:spLocks noGrp="1"/>
          </p:cNvSpPr>
          <p:nvPr>
            <p:ph idx="1"/>
          </p:nvPr>
        </p:nvSpPr>
        <p:spPr>
          <a:xfrm>
            <a:off x="5183188" y="694943"/>
            <a:ext cx="6483096" cy="553936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71AADC46-B01E-DA2E-F24C-C48F5253DD00}"/>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B71A6063-F591-A804-79FE-A80AD399139E}"/>
              </a:ext>
            </a:extLst>
          </p:cNvPr>
          <p:cNvSpPr>
            <a:spLocks noGrp="1"/>
          </p:cNvSpPr>
          <p:nvPr>
            <p:ph type="dt" sz="half" idx="10"/>
          </p:nvPr>
        </p:nvSpPr>
        <p:spPr/>
        <p:txBody>
          <a:bodyPr/>
          <a:lstStyle/>
          <a:p>
            <a:fld id="{A57FC195-9048-4969-9920-6939BE28AE8D}" type="datetime1">
              <a:rPr lang="en-US" smtClean="0"/>
              <a:t>10/6/25</a:t>
            </a:fld>
            <a:endParaRPr lang="en-US"/>
          </a:p>
        </p:txBody>
      </p:sp>
      <p:sp>
        <p:nvSpPr>
          <p:cNvPr id="7" name="Slide Number Placeholder 6">
            <a:extLst>
              <a:ext uri="{FF2B5EF4-FFF2-40B4-BE49-F238E27FC236}">
                <a16:creationId xmlns:a16="http://schemas.microsoft.com/office/drawing/2014/main" id="{4BEFF439-6DA2-A61B-C94C-BEDC2411D6CC}"/>
              </a:ext>
            </a:extLst>
          </p:cNvPr>
          <p:cNvSpPr>
            <a:spLocks noGrp="1"/>
          </p:cNvSpPr>
          <p:nvPr>
            <p:ph type="sldNum" sz="quarter" idx="12"/>
          </p:nvPr>
        </p:nvSpPr>
        <p:spPr/>
        <p:txBody>
          <a:bodyPr/>
          <a:lstStyle/>
          <a:p>
            <a:fld id="{DD84031F-D6BF-4677-B12E-7D8B88BA70F7}" type="slidenum">
              <a:rPr lang="en-US" smtClean="0"/>
              <a:t>‹#›</a:t>
            </a:fld>
            <a:endParaRPr lang="en-US"/>
          </a:p>
        </p:txBody>
      </p:sp>
    </p:spTree>
    <p:extLst>
      <p:ext uri="{BB962C8B-B14F-4D97-AF65-F5344CB8AC3E}">
        <p14:creationId xmlns:p14="http://schemas.microsoft.com/office/powerpoint/2010/main" val="1275495294"/>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EFA5E-0A3D-E6AD-3C21-DC40BCDEC609}"/>
              </a:ext>
            </a:extLst>
          </p:cNvPr>
          <p:cNvSpPr>
            <a:spLocks noGrp="1"/>
          </p:cNvSpPr>
          <p:nvPr>
            <p:ph type="title"/>
          </p:nvPr>
        </p:nvSpPr>
        <p:spPr>
          <a:xfrm>
            <a:off x="419101" y="694944"/>
            <a:ext cx="3526816" cy="1711825"/>
          </a:xfrm>
        </p:spPr>
        <p:txBody>
          <a:bodyPr anchor="t"/>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7CBA8418-7980-9A18-053B-82E4F16EBD61}"/>
              </a:ext>
            </a:extLst>
          </p:cNvPr>
          <p:cNvSpPr>
            <a:spLocks noGrp="1"/>
          </p:cNvSpPr>
          <p:nvPr>
            <p:ph type="body" sz="half" idx="2"/>
          </p:nvPr>
        </p:nvSpPr>
        <p:spPr>
          <a:xfrm>
            <a:off x="425389" y="2508261"/>
            <a:ext cx="3520528" cy="372794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126F9F06-BE63-8EE7-74C5-6D0E3F9B7571}"/>
              </a:ext>
            </a:extLst>
          </p:cNvPr>
          <p:cNvSpPr>
            <a:spLocks noGrp="1"/>
          </p:cNvSpPr>
          <p:nvPr>
            <p:ph type="pic" idx="1" hasCustomPrompt="1"/>
          </p:nvPr>
        </p:nvSpPr>
        <p:spPr>
          <a:xfrm>
            <a:off x="4419600" y="533400"/>
            <a:ext cx="7239000" cy="5791199"/>
          </a:xfrm>
          <a:blipFill>
            <a:blip r:embed="rId2">
              <a:alphaModFix amt="70000"/>
            </a:blip>
            <a:stretch>
              <a:fillRect/>
            </a:stretch>
          </a:blipFill>
          <a:effectLst>
            <a:outerShdw blurRad="203200" dist="12700" dir="7800000" algn="r" rotWithShape="0">
              <a:prstClr val="black">
                <a:alpha val="10000"/>
              </a:prstClr>
            </a:outerShdw>
          </a:effectLst>
        </p:spPr>
        <p:txBody>
          <a:bodyPr vert="horz" lIns="91440" tIns="45720" rIns="91440" bIns="45720" rtlCol="0">
            <a:normAutofit/>
          </a:bodyPr>
          <a:lstStyle>
            <a:lvl1pPr marL="0" indent="0">
              <a:buNone/>
              <a:defRPr lang="en-US"/>
            </a:lvl1pPr>
          </a:lstStyle>
          <a:p>
            <a:pPr lvl="0"/>
            <a:r>
              <a:rPr lang="en-US"/>
              <a:t> </a:t>
            </a:r>
          </a:p>
        </p:txBody>
      </p:sp>
      <p:sp>
        <p:nvSpPr>
          <p:cNvPr id="6" name="Footer Placeholder 5">
            <a:extLst>
              <a:ext uri="{FF2B5EF4-FFF2-40B4-BE49-F238E27FC236}">
                <a16:creationId xmlns:a16="http://schemas.microsoft.com/office/drawing/2014/main" id="{E7F485A3-3BFA-4B57-F6E5-5F41542B7BBD}"/>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0AC9F0-6744-73C8-54FC-5C12BA7BF791}"/>
              </a:ext>
            </a:extLst>
          </p:cNvPr>
          <p:cNvSpPr>
            <a:spLocks noGrp="1"/>
          </p:cNvSpPr>
          <p:nvPr>
            <p:ph type="dt" sz="half" idx="10"/>
          </p:nvPr>
        </p:nvSpPr>
        <p:spPr/>
        <p:txBody>
          <a:bodyPr/>
          <a:lstStyle/>
          <a:p>
            <a:fld id="{8CCE6180-3A1B-4424-AB9F-671C4EBC0A2E}" type="datetime1">
              <a:rPr lang="en-US" smtClean="0"/>
              <a:t>10/6/25</a:t>
            </a:fld>
            <a:endParaRPr lang="en-US"/>
          </a:p>
        </p:txBody>
      </p:sp>
      <p:sp>
        <p:nvSpPr>
          <p:cNvPr id="7" name="Slide Number Placeholder 6">
            <a:extLst>
              <a:ext uri="{FF2B5EF4-FFF2-40B4-BE49-F238E27FC236}">
                <a16:creationId xmlns:a16="http://schemas.microsoft.com/office/drawing/2014/main" id="{31BAB9F6-C801-466A-4C39-23DCB1CD5489}"/>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9" name="Straight Connector 8">
            <a:extLst>
              <a:ext uri="{FF2B5EF4-FFF2-40B4-BE49-F238E27FC236}">
                <a16:creationId xmlns:a16="http://schemas.microsoft.com/office/drawing/2014/main" id="{924215D5-0C4C-2E49-3A06-C65652576A64}"/>
              </a:ext>
            </a:extLst>
          </p:cNvPr>
          <p:cNvCxnSpPr>
            <a:cxnSpLocks/>
          </p:cNvCxnSpPr>
          <p:nvPr/>
        </p:nvCxnSpPr>
        <p:spPr>
          <a:xfrm>
            <a:off x="533400" y="533400"/>
            <a:ext cx="35037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0757598"/>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2336" y="541942"/>
            <a:ext cx="11256264" cy="2225185"/>
          </a:xfrm>
        </p:spPr>
        <p:txBody>
          <a:bodyPr anchor="b">
            <a:normAutofit/>
          </a:bodyPr>
          <a:lstStyle>
            <a:lvl1pPr>
              <a:defRPr sz="7200">
                <a:solidFill>
                  <a:schemeClr val="accent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099" y="3423301"/>
            <a:ext cx="11239499" cy="2901298"/>
          </a:xfrm>
        </p:spPr>
        <p:txBody>
          <a:bodyPr vert="horz" lIns="91440" tIns="45720" rIns="91440" bIns="45720" rtlCol="0">
            <a:normAutofit/>
          </a:bodyPr>
          <a:lstStyle>
            <a:lvl1pPr marL="0" indent="0">
              <a:buNone/>
              <a:defRPr lang="en-US" dirty="0"/>
            </a:lvl1pPr>
            <a:lvl2pPr marL="457200" indent="0">
              <a:buNone/>
              <a:defRPr lang="en-US" dirty="0"/>
            </a:lvl2pPr>
            <a:lvl3pPr marL="914400" indent="0">
              <a:buNone/>
              <a:defRPr lang="en-US" dirty="0"/>
            </a:lvl3pPr>
            <a:lvl4pPr marL="1371600" indent="0">
              <a:buNone/>
              <a:defRPr lang="en-US" dirty="0"/>
            </a:lvl4pPr>
            <a:lvl5pPr marL="1828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2C22330-A382-475A-8519-6A39191EC88E}" type="datetime1">
              <a:rPr lang="en-US" smtClean="0"/>
              <a:t>10/6/25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3" name="Straight Connector 2">
            <a:extLst>
              <a:ext uri="{FF2B5EF4-FFF2-40B4-BE49-F238E27FC236}">
                <a16:creationId xmlns:a16="http://schemas.microsoft.com/office/drawing/2014/main" id="{BFD55B63-1406-DAD2-DBAB-BD87EA2FB540}"/>
              </a:ext>
            </a:extLst>
          </p:cNvPr>
          <p:cNvCxnSpPr>
            <a:cxnSpLocks/>
          </p:cNvCxnSpPr>
          <p:nvPr/>
        </p:nvCxnSpPr>
        <p:spPr>
          <a:xfrm>
            <a:off x="533400" y="2978854"/>
            <a:ext cx="11159163"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6952233"/>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2336" y="1836238"/>
            <a:ext cx="11256264" cy="2512732"/>
          </a:xfrm>
        </p:spPr>
        <p:txBody>
          <a:bodyPr anchor="b">
            <a:normAutofit/>
          </a:bodyPr>
          <a:lstStyle>
            <a:lvl1pPr>
              <a:defRPr sz="7200">
                <a:solidFill>
                  <a:schemeClr val="accent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099" y="4834052"/>
            <a:ext cx="11239499" cy="1405479"/>
          </a:xfrm>
        </p:spPr>
        <p:txBody>
          <a:bodyPr vert="horz" lIns="91440" tIns="45720" rIns="91440" bIns="45720" rtlCol="0" anchor="t">
            <a:noAutofit/>
          </a:bodyPr>
          <a:lstStyle>
            <a:lvl1pPr marL="0" indent="0">
              <a:buNone/>
              <a:defRPr lang="en-US" sz="2000" dirty="0"/>
            </a:lvl1pPr>
            <a:lvl2pPr marL="457200" indent="0">
              <a:buNone/>
              <a:defRPr lang="en-US" sz="1800" dirty="0"/>
            </a:lvl2pPr>
            <a:lvl3pPr marL="914400" indent="0">
              <a:buNone/>
              <a:defRPr lang="en-US" sz="1600" dirty="0"/>
            </a:lvl3pPr>
            <a:lvl4pPr marL="1371600" indent="0">
              <a:buNone/>
              <a:defRPr lang="en-US" sz="1400" dirty="0"/>
            </a:lvl4pPr>
            <a:lvl5pPr marL="18288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E20DC0D-99C6-4F09-90C7-C0EC6E2F0A06}" type="datetime1">
              <a:rPr lang="en-US" smtClean="0"/>
              <a:t>10/6/25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D84031F-D6BF-4677-B12E-7D8B88BA70F7}" type="slidenum">
              <a:rPr lang="en-US" smtClean="0"/>
              <a:t>‹#›</a:t>
            </a:fld>
            <a:endParaRPr lang="en-US"/>
          </a:p>
        </p:txBody>
      </p:sp>
      <p:cxnSp>
        <p:nvCxnSpPr>
          <p:cNvPr id="9" name="Straight Connector 8">
            <a:extLst>
              <a:ext uri="{FF2B5EF4-FFF2-40B4-BE49-F238E27FC236}">
                <a16:creationId xmlns:a16="http://schemas.microsoft.com/office/drawing/2014/main" id="{05899B98-11E6-7DB0-F79E-50A541026355}"/>
              </a:ext>
            </a:extLst>
          </p:cNvPr>
          <p:cNvCxnSpPr>
            <a:cxnSpLocks/>
          </p:cNvCxnSpPr>
          <p:nvPr/>
        </p:nvCxnSpPr>
        <p:spPr>
          <a:xfrm>
            <a:off x="533400" y="4531625"/>
            <a:ext cx="11125198"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210519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8916C8C-4316-E510-1962-E944B3382B43}"/>
              </a:ext>
            </a:extLst>
          </p:cNvPr>
          <p:cNvCxnSpPr>
            <a:cxnSpLocks/>
          </p:cNvCxnSpPr>
          <p:nvPr/>
        </p:nvCxnSpPr>
        <p:spPr>
          <a:xfrm>
            <a:off x="530352" y="533400"/>
            <a:ext cx="11125200" cy="0"/>
          </a:xfrm>
          <a:prstGeom prst="line">
            <a:avLst/>
          </a:prstGeom>
          <a:ln w="9525">
            <a:solidFill>
              <a:schemeClr val="tx1">
                <a:alpha val="25000"/>
              </a:schemeClr>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414983" y="691868"/>
            <a:ext cx="11243617" cy="90113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417640" y="1754753"/>
            <a:ext cx="11240960" cy="44113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434857" y="6426091"/>
            <a:ext cx="4688732" cy="365125"/>
          </a:xfrm>
          <a:prstGeom prst="rect">
            <a:avLst/>
          </a:prstGeom>
        </p:spPr>
        <p:txBody>
          <a:bodyPr vert="horz" lIns="91440" tIns="45720" rIns="91440" bIns="45720" rtlCol="0" anchor="ctr"/>
          <a:lstStyle>
            <a:lvl1pPr algn="l">
              <a:defRPr sz="900">
                <a:solidFill>
                  <a:schemeClr val="tx1">
                    <a:alpha val="60000"/>
                  </a:schemeClr>
                </a:solidFill>
              </a:defRPr>
            </a:lvl1pPr>
          </a:lstStyle>
          <a:p>
            <a:r>
              <a:rPr lang="en-US"/>
              <a:t>Sample Footer Text</a:t>
            </a:r>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846205" y="6426091"/>
            <a:ext cx="3327634" cy="365125"/>
          </a:xfrm>
          <a:prstGeom prst="rect">
            <a:avLst/>
          </a:prstGeom>
        </p:spPr>
        <p:txBody>
          <a:bodyPr vert="horz" lIns="91440" tIns="45720" rIns="91440" bIns="45720" rtlCol="0" anchor="ctr"/>
          <a:lstStyle>
            <a:lvl1pPr algn="r">
              <a:defRPr sz="900">
                <a:solidFill>
                  <a:schemeClr val="tx1">
                    <a:alpha val="60000"/>
                  </a:schemeClr>
                </a:solidFill>
              </a:defRPr>
            </a:lvl1pPr>
          </a:lstStyle>
          <a:p>
            <a:fld id="{ECD290D4-E5CF-428F-801F-3741FA4FB792}" type="datetime1">
              <a:rPr lang="en-US" smtClean="0"/>
              <a:t>10/6/25</a:t>
            </a:fld>
            <a:endParaRPr lang="en-US"/>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166187" y="6426091"/>
            <a:ext cx="603114" cy="365125"/>
          </a:xfrm>
          <a:prstGeom prst="rect">
            <a:avLst/>
          </a:prstGeom>
        </p:spPr>
        <p:txBody>
          <a:bodyPr vert="horz" lIns="91440" tIns="45720" rIns="91440" bIns="45720" rtlCol="0" anchor="ctr"/>
          <a:lstStyle>
            <a:lvl1pPr algn="r">
              <a:defRPr sz="900">
                <a:solidFill>
                  <a:schemeClr val="tx1">
                    <a:alpha val="60000"/>
                  </a:schemeClr>
                </a:solidFill>
              </a:defRPr>
            </a:lvl1pPr>
          </a:lstStyle>
          <a:p>
            <a:fld id="{DD84031F-D6BF-4677-B12E-7D8B88BA70F7}" type="slidenum">
              <a:rPr lang="en-US" smtClean="0"/>
              <a:t>‹#›</a:t>
            </a:fld>
            <a:endParaRPr lang="en-US"/>
          </a:p>
        </p:txBody>
      </p:sp>
    </p:spTree>
    <p:extLst>
      <p:ext uri="{BB962C8B-B14F-4D97-AF65-F5344CB8AC3E}">
        <p14:creationId xmlns:p14="http://schemas.microsoft.com/office/powerpoint/2010/main" val="65773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Lst>
  <p:hf sldNum="0" hdr="0" ftr="0" dt="0"/>
  <p:txStyles>
    <p:titleStyle>
      <a:lvl1pPr algn="l" defTabSz="914400" rtl="0" eaLnBrk="1" latinLnBrk="0" hangingPunct="1">
        <a:lnSpc>
          <a:spcPct val="90000"/>
        </a:lnSpc>
        <a:spcBef>
          <a:spcPct val="0"/>
        </a:spcBef>
        <a:buNone/>
        <a:defRPr sz="32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984">
          <p15:clr>
            <a:srgbClr val="F26B43"/>
          </p15:clr>
        </p15:guide>
        <p15:guide id="2" pos="4128">
          <p15:clr>
            <a:srgbClr val="F26B43"/>
          </p15:clr>
        </p15:guide>
        <p15:guide id="3" pos="3456">
          <p15:clr>
            <a:srgbClr val="F26B43"/>
          </p15:clr>
        </p15:guide>
        <p15:guide id="4" pos="2784">
          <p15:clr>
            <a:srgbClr val="F26B43"/>
          </p15:clr>
        </p15:guide>
        <p15:guide id="5" pos="336">
          <p15:clr>
            <a:srgbClr val="F26B43"/>
          </p15:clr>
        </p15:guide>
        <p15:guide id="6" pos="7344">
          <p15:clr>
            <a:srgbClr val="F26B43"/>
          </p15:clr>
        </p15:guide>
        <p15:guide id="7" orient="horz" pos="336">
          <p15:clr>
            <a:srgbClr val="F26B43"/>
          </p15:clr>
        </p15:guide>
        <p15:guide id="8" pos="264">
          <p15:clr>
            <a:srgbClr val="F26B43"/>
          </p15:clr>
        </p15:guide>
        <p15:guide id="9" pos="4800">
          <p15:clr>
            <a:srgbClr val="F26B43"/>
          </p15:clr>
        </p15:guide>
        <p15:guide id="10" pos="2112">
          <p15:clr>
            <a:srgbClr val="F26B43"/>
          </p15:clr>
        </p15:guide>
        <p15:guide id="11" pos="547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9.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9.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9.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9.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9.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9.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9.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9.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9.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62D593-4E75-37B0-667C-60FCC4DB9419}"/>
              </a:ext>
            </a:extLst>
          </p:cNvPr>
          <p:cNvPicPr>
            <a:picLocks noChangeAspect="1"/>
          </p:cNvPicPr>
          <p:nvPr/>
        </p:nvPicPr>
        <p:blipFill>
          <a:blip r:embed="rId2"/>
          <a:stretch>
            <a:fillRect/>
          </a:stretch>
        </p:blipFill>
        <p:spPr>
          <a:xfrm>
            <a:off x="0" y="-1260641"/>
            <a:ext cx="12192000" cy="8128000"/>
          </a:xfrm>
          <a:prstGeom prst="rect">
            <a:avLst/>
          </a:prstGeom>
        </p:spPr>
      </p:pic>
      <p:sp>
        <p:nvSpPr>
          <p:cNvPr id="3" name="TextBox 2">
            <a:extLst>
              <a:ext uri="{FF2B5EF4-FFF2-40B4-BE49-F238E27FC236}">
                <a16:creationId xmlns:a16="http://schemas.microsoft.com/office/drawing/2014/main" id="{06FD7B5B-4F4F-C5C2-5B34-963F35BE260A}"/>
              </a:ext>
            </a:extLst>
          </p:cNvPr>
          <p:cNvSpPr txBox="1"/>
          <p:nvPr/>
        </p:nvSpPr>
        <p:spPr>
          <a:xfrm>
            <a:off x="6128085" y="6384578"/>
            <a:ext cx="3609473" cy="369332"/>
          </a:xfrm>
          <a:prstGeom prst="rect">
            <a:avLst/>
          </a:prstGeom>
          <a:noFill/>
        </p:spPr>
        <p:txBody>
          <a:bodyPr wrap="square" rtlCol="0">
            <a:spAutoFit/>
          </a:bodyPr>
          <a:lstStyle/>
          <a:p>
            <a:r>
              <a:rPr lang="en-US" b="1" dirty="0">
                <a:solidFill>
                  <a:schemeClr val="bg1"/>
                </a:solidFill>
              </a:rPr>
              <a:t>Dr Dylan Blain</a:t>
            </a:r>
          </a:p>
        </p:txBody>
      </p:sp>
    </p:spTree>
    <p:extLst>
      <p:ext uri="{BB962C8B-B14F-4D97-AF65-F5344CB8AC3E}">
        <p14:creationId xmlns:p14="http://schemas.microsoft.com/office/powerpoint/2010/main" val="29488875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F4052-A01C-6328-42CB-FD65BF6C916F}"/>
              </a:ext>
            </a:extLst>
          </p:cNvPr>
          <p:cNvSpPr>
            <a:spLocks noGrp="1"/>
          </p:cNvSpPr>
          <p:nvPr>
            <p:ph type="title"/>
          </p:nvPr>
        </p:nvSpPr>
        <p:spPr>
          <a:xfrm>
            <a:off x="426997" y="3018408"/>
            <a:ext cx="8961120" cy="3247475"/>
          </a:xfrm>
        </p:spPr>
        <p:txBody>
          <a:bodyPr anchor="b">
            <a:normAutofit/>
          </a:bodyPr>
          <a:lstStyle/>
          <a:p>
            <a:r>
              <a:rPr lang="en-US"/>
              <a:t>Introduction</a:t>
            </a:r>
          </a:p>
        </p:txBody>
      </p:sp>
    </p:spTree>
    <p:extLst>
      <p:ext uri="{BB962C8B-B14F-4D97-AF65-F5344CB8AC3E}">
        <p14:creationId xmlns:p14="http://schemas.microsoft.com/office/powerpoint/2010/main" val="17149257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1690C-7ADB-9B59-CAEB-B89E46FFE6C5}"/>
              </a:ext>
            </a:extLst>
          </p:cNvPr>
          <p:cNvSpPr>
            <a:spLocks noGrp="1"/>
          </p:cNvSpPr>
          <p:nvPr>
            <p:ph type="title"/>
          </p:nvPr>
        </p:nvSpPr>
        <p:spPr>
          <a:xfrm>
            <a:off x="4848555" y="512011"/>
            <a:ext cx="6792069" cy="1259920"/>
          </a:xfrm>
        </p:spPr>
        <p:txBody>
          <a:bodyPr anchor="b">
            <a:normAutofit/>
          </a:bodyPr>
          <a:lstStyle/>
          <a:p>
            <a:r>
              <a:rPr lang="en-US"/>
              <a:t>Overview of Qualitative Analysis</a:t>
            </a:r>
          </a:p>
        </p:txBody>
      </p:sp>
      <p:pic>
        <p:nvPicPr>
          <p:cNvPr id="5" name="Content Placeholder 4" descr="Gymnastics Athlete Having a Discussion with Young Man.">
            <a:extLst>
              <a:ext uri="{FF2B5EF4-FFF2-40B4-BE49-F238E27FC236}">
                <a16:creationId xmlns:a16="http://schemas.microsoft.com/office/drawing/2014/main" id="{A1E1CC9C-B472-4BE8-83F1-733AC731EA0C}"/>
              </a:ext>
            </a:extLst>
          </p:cNvPr>
          <p:cNvPicPr>
            <a:picLocks noGrp="1" noChangeAspect="1"/>
          </p:cNvPicPr>
          <p:nvPr>
            <p:ph type="pic" sz="quarter" idx="13"/>
          </p:nvPr>
        </p:nvPicPr>
        <p:blipFill>
          <a:blip r:embed="rId3"/>
          <a:srcRect l="43540" r="11667" b="1"/>
          <a:stretch>
            <a:fillRect/>
          </a:stretch>
        </p:blipFill>
        <p:spPr>
          <a:xfrm>
            <a:off x="533400" y="533399"/>
            <a:ext cx="3886200" cy="5791201"/>
          </a:xfrm>
          <a:prstGeom prst="rect">
            <a:avLst/>
          </a:prstGeom>
          <a:noFill/>
        </p:spPr>
      </p:pic>
      <p:sp>
        <p:nvSpPr>
          <p:cNvPr id="4" name="Content Placeholder 3">
            <a:extLst>
              <a:ext uri="{FF2B5EF4-FFF2-40B4-BE49-F238E27FC236}">
                <a16:creationId xmlns:a16="http://schemas.microsoft.com/office/drawing/2014/main" id="{BC4D0C47-4B22-6D59-25F7-CC0A8BD41D7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lnSpc>
                <a:spcPct val="110000"/>
              </a:lnSpc>
              <a:spcBef>
                <a:spcPts val="2500"/>
              </a:spcBef>
              <a:buFont typeface="Arial" panose="020B0604020202020204" pitchFamily="34" charset="0"/>
              <a:buNone/>
            </a:pPr>
            <a:r>
              <a:rPr lang="en-US" b="1"/>
              <a:t>Definition and Purpose</a:t>
            </a:r>
          </a:p>
          <a:p>
            <a:pPr marL="0" lvl="1" indent="0">
              <a:lnSpc>
                <a:spcPct val="110000"/>
              </a:lnSpc>
              <a:buFont typeface="Arial" panose="020B0604020202020204" pitchFamily="34" charset="0"/>
              <a:buNone/>
            </a:pPr>
            <a:r>
              <a:t>Qualitative analysis evaluates human movement visually to improve performance and reduce injury risk. It relies on biomechanical principles and observation.</a:t>
            </a:r>
            <a:endParaRPr lang="en-US"/>
          </a:p>
          <a:p>
            <a:pPr marL="0" indent="0">
              <a:lnSpc>
                <a:spcPct val="110000"/>
              </a:lnSpc>
              <a:spcBef>
                <a:spcPts val="2500"/>
              </a:spcBef>
              <a:buFont typeface="Arial" panose="020B0604020202020204" pitchFamily="34" charset="0"/>
              <a:buNone/>
            </a:pPr>
            <a:r>
              <a:rPr lang="en-US" b="1"/>
              <a:t>Phases of Analysis</a:t>
            </a:r>
          </a:p>
          <a:p>
            <a:pPr marL="0" lvl="1" indent="0">
              <a:lnSpc>
                <a:spcPct val="110000"/>
              </a:lnSpc>
              <a:buFont typeface="Arial" panose="020B0604020202020204" pitchFamily="34" charset="0"/>
              <a:buNone/>
            </a:pPr>
            <a:r>
              <a:t>The analysis process includes preparation, observation, evaluation, and intervention, creating a structured and systematic approach.</a:t>
            </a:r>
            <a:endParaRPr lang="en-US"/>
          </a:p>
          <a:p>
            <a:pPr marL="0" indent="0">
              <a:lnSpc>
                <a:spcPct val="110000"/>
              </a:lnSpc>
              <a:spcBef>
                <a:spcPts val="2500"/>
              </a:spcBef>
              <a:buFont typeface="Arial" panose="020B0604020202020204" pitchFamily="34" charset="0"/>
              <a:buNone/>
            </a:pPr>
            <a:r>
              <a:rPr lang="en-US" b="1"/>
              <a:t>Application in Sports Science</a:t>
            </a:r>
          </a:p>
          <a:p>
            <a:pPr marL="0" lvl="1" indent="0">
              <a:lnSpc>
                <a:spcPct val="110000"/>
              </a:lnSpc>
              <a:buFont typeface="Arial" panose="020B0604020202020204" pitchFamily="34" charset="0"/>
              <a:buNone/>
            </a:pPr>
            <a:r>
              <a:t>This approach aids sports and exercise therapy practitioners in making informed decisions based on visual and contextual information.</a:t>
            </a:r>
            <a:endParaRPr lang="en-US"/>
          </a:p>
          <a:p>
            <a:pPr marL="0" indent="0">
              <a:lnSpc>
                <a:spcPct val="110000"/>
              </a:lnSpc>
              <a:spcBef>
                <a:spcPts val="2500"/>
              </a:spcBef>
              <a:buFont typeface="Arial" panose="020B0604020202020204" pitchFamily="34" charset="0"/>
              <a:buNone/>
            </a:pPr>
            <a:r>
              <a:rPr lang="en-US" b="1"/>
              <a:t>Outcome Benefits</a:t>
            </a:r>
          </a:p>
          <a:p>
            <a:pPr marL="0" lvl="1" indent="0">
              <a:lnSpc>
                <a:spcPct val="110000"/>
              </a:lnSpc>
              <a:buFont typeface="Arial" panose="020B0604020202020204" pitchFamily="34" charset="0"/>
              <a:buNone/>
            </a:pPr>
            <a:r>
              <a:t>Effective qualitative analysis helps enhance athletic performance and increase safety through corrective strategies.</a:t>
            </a:r>
            <a:endParaRPr lang="en-US"/>
          </a:p>
        </p:txBody>
      </p:sp>
    </p:spTree>
    <p:extLst>
      <p:ext uri="{BB962C8B-B14F-4D97-AF65-F5344CB8AC3E}">
        <p14:creationId xmlns:p14="http://schemas.microsoft.com/office/powerpoint/2010/main" val="37382482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8F7DD-5094-408E-3D10-B4891C934716}"/>
              </a:ext>
            </a:extLst>
          </p:cNvPr>
          <p:cNvSpPr>
            <a:spLocks noGrp="1"/>
          </p:cNvSpPr>
          <p:nvPr>
            <p:ph type="title"/>
          </p:nvPr>
        </p:nvSpPr>
        <p:spPr>
          <a:xfrm>
            <a:off x="426997" y="3018408"/>
            <a:ext cx="8961120" cy="3247475"/>
          </a:xfrm>
        </p:spPr>
        <p:txBody>
          <a:bodyPr anchor="b">
            <a:normAutofit/>
          </a:bodyPr>
          <a:lstStyle/>
          <a:p>
            <a:r>
              <a:rPr lang="en-US"/>
              <a:t>Phase 1: Preparation</a:t>
            </a:r>
          </a:p>
        </p:txBody>
      </p:sp>
    </p:spTree>
    <p:extLst>
      <p:ext uri="{BB962C8B-B14F-4D97-AF65-F5344CB8AC3E}">
        <p14:creationId xmlns:p14="http://schemas.microsoft.com/office/powerpoint/2010/main" val="37967894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E2F68-4D0F-355D-9A20-33D648F9259F}"/>
              </a:ext>
            </a:extLst>
          </p:cNvPr>
          <p:cNvSpPr>
            <a:spLocks noGrp="1"/>
          </p:cNvSpPr>
          <p:nvPr>
            <p:ph type="title"/>
          </p:nvPr>
        </p:nvSpPr>
        <p:spPr>
          <a:xfrm>
            <a:off x="4848555" y="512011"/>
            <a:ext cx="6792069" cy="1259920"/>
          </a:xfrm>
        </p:spPr>
        <p:txBody>
          <a:bodyPr anchor="b">
            <a:normAutofit/>
          </a:bodyPr>
          <a:lstStyle/>
          <a:p>
            <a:r>
              <a:rPr lang="en-US"/>
              <a:t>Understanding Movement Context and Purpose</a:t>
            </a:r>
          </a:p>
        </p:txBody>
      </p:sp>
      <p:pic>
        <p:nvPicPr>
          <p:cNvPr id="5" name="Content Placeholder 4" descr="3D illustration.">
            <a:extLst>
              <a:ext uri="{FF2B5EF4-FFF2-40B4-BE49-F238E27FC236}">
                <a16:creationId xmlns:a16="http://schemas.microsoft.com/office/drawing/2014/main" id="{44457DF5-EC9A-4C2D-A0A2-D229DCCBE65C}"/>
              </a:ext>
            </a:extLst>
          </p:cNvPr>
          <p:cNvPicPr>
            <a:picLocks noGrp="1" noChangeAspect="1"/>
          </p:cNvPicPr>
          <p:nvPr>
            <p:ph type="pic" sz="quarter" idx="13"/>
          </p:nvPr>
        </p:nvPicPr>
        <p:blipFill>
          <a:blip r:embed="rId3"/>
          <a:srcRect l="12413" r="37258"/>
          <a:stretch>
            <a:fillRect/>
          </a:stretch>
        </p:blipFill>
        <p:spPr>
          <a:xfrm>
            <a:off x="533400" y="533399"/>
            <a:ext cx="3886200" cy="5791201"/>
          </a:xfrm>
          <a:prstGeom prst="rect">
            <a:avLst/>
          </a:prstGeom>
          <a:noFill/>
        </p:spPr>
      </p:pic>
      <p:sp>
        <p:nvSpPr>
          <p:cNvPr id="4" name="Content Placeholder 3">
            <a:extLst>
              <a:ext uri="{FF2B5EF4-FFF2-40B4-BE49-F238E27FC236}">
                <a16:creationId xmlns:a16="http://schemas.microsoft.com/office/drawing/2014/main" id="{7480A2D7-AA7D-20C2-43E3-8FA36C8FF32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lnSpc>
                <a:spcPct val="110000"/>
              </a:lnSpc>
              <a:spcBef>
                <a:spcPts val="2500"/>
              </a:spcBef>
              <a:buFont typeface="Arial" panose="020B0604020202020204" pitchFamily="34" charset="0"/>
              <a:buNone/>
            </a:pPr>
            <a:r>
              <a:rPr lang="en-US" b="1"/>
              <a:t>Comprehensive Movement Analysis</a:t>
            </a:r>
          </a:p>
          <a:p>
            <a:pPr marL="0" lvl="1" indent="0">
              <a:lnSpc>
                <a:spcPct val="110000"/>
              </a:lnSpc>
              <a:buFont typeface="Arial" panose="020B0604020202020204" pitchFamily="34" charset="0"/>
              <a:buNone/>
            </a:pPr>
            <a:r>
              <a:t>Understanding the movement's purpose, environment, and biomechanical demands is essential for effective analysis.</a:t>
            </a:r>
            <a:endParaRPr lang="en-US"/>
          </a:p>
          <a:p>
            <a:pPr marL="0" indent="0">
              <a:lnSpc>
                <a:spcPct val="110000"/>
              </a:lnSpc>
              <a:spcBef>
                <a:spcPts val="2500"/>
              </a:spcBef>
              <a:buFont typeface="Arial" panose="020B0604020202020204" pitchFamily="34" charset="0"/>
              <a:buNone/>
            </a:pPr>
            <a:r>
              <a:rPr lang="en-US" b="1"/>
              <a:t>Identification of Critical Features</a:t>
            </a:r>
          </a:p>
          <a:p>
            <a:pPr marL="0" lvl="1" indent="0">
              <a:lnSpc>
                <a:spcPct val="110000"/>
              </a:lnSpc>
              <a:buFont typeface="Arial" panose="020B0604020202020204" pitchFamily="34" charset="0"/>
              <a:buNone/>
            </a:pPr>
            <a:r>
              <a:t>Critical features are key observable components impacting performance and injury risk, derived from causal modelling.</a:t>
            </a:r>
            <a:endParaRPr lang="en-US"/>
          </a:p>
          <a:p>
            <a:pPr marL="0" indent="0">
              <a:lnSpc>
                <a:spcPct val="110000"/>
              </a:lnSpc>
              <a:spcBef>
                <a:spcPts val="2500"/>
              </a:spcBef>
              <a:buFont typeface="Arial" panose="020B0604020202020204" pitchFamily="34" charset="0"/>
              <a:buNone/>
            </a:pPr>
            <a:r>
              <a:rPr lang="en-US" b="1"/>
              <a:t>Use of Ideal Models</a:t>
            </a:r>
          </a:p>
          <a:p>
            <a:pPr marL="0" lvl="1" indent="0">
              <a:lnSpc>
                <a:spcPct val="110000"/>
              </a:lnSpc>
              <a:buFont typeface="Arial" panose="020B0604020202020204" pitchFamily="34" charset="0"/>
              <a:buNone/>
            </a:pPr>
            <a:r>
              <a:t>Comparisons to elite athlete models provide benchmarks to evaluate technique deviations and improve feedback.</a:t>
            </a:r>
            <a:endParaRPr lang="en-US"/>
          </a:p>
          <a:p>
            <a:pPr marL="0" indent="0">
              <a:lnSpc>
                <a:spcPct val="110000"/>
              </a:lnSpc>
              <a:spcBef>
                <a:spcPts val="2500"/>
              </a:spcBef>
              <a:buFont typeface="Arial" panose="020B0604020202020204" pitchFamily="34" charset="0"/>
              <a:buNone/>
            </a:pPr>
            <a:r>
              <a:rPr lang="en-US" b="1"/>
              <a:t>Consideration of Individual Differences</a:t>
            </a:r>
          </a:p>
          <a:p>
            <a:pPr marL="0" lvl="1" indent="0">
              <a:lnSpc>
                <a:spcPct val="110000"/>
              </a:lnSpc>
              <a:buFont typeface="Arial" panose="020B0604020202020204" pitchFamily="34" charset="0"/>
              <a:buNone/>
            </a:pPr>
            <a:r>
              <a:t>Tailoring analysis involves accounting for anthropometry, skill level, and injury history of individuals.</a:t>
            </a:r>
            <a:endParaRPr lang="en-US"/>
          </a:p>
        </p:txBody>
      </p:sp>
    </p:spTree>
    <p:extLst>
      <p:ext uri="{BB962C8B-B14F-4D97-AF65-F5344CB8AC3E}">
        <p14:creationId xmlns:p14="http://schemas.microsoft.com/office/powerpoint/2010/main" val="13476594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F26AB-BD0A-CD56-5228-4419B3E53D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8BD52E-86DA-30B3-FFFB-582C2BF8CA4F}"/>
              </a:ext>
            </a:extLst>
          </p:cNvPr>
          <p:cNvSpPr>
            <a:spLocks noGrp="1"/>
          </p:cNvSpPr>
          <p:nvPr>
            <p:ph type="title"/>
          </p:nvPr>
        </p:nvSpPr>
        <p:spPr/>
        <p:txBody>
          <a:bodyPr/>
          <a:lstStyle/>
          <a:p>
            <a:r>
              <a:rPr lang="en-US" dirty="0"/>
              <a:t>Describing the Ideal Technique</a:t>
            </a:r>
          </a:p>
        </p:txBody>
      </p:sp>
      <p:sp>
        <p:nvSpPr>
          <p:cNvPr id="3" name="Content Placeholder 2">
            <a:extLst>
              <a:ext uri="{FF2B5EF4-FFF2-40B4-BE49-F238E27FC236}">
                <a16:creationId xmlns:a16="http://schemas.microsoft.com/office/drawing/2014/main" id="{5FC86A3B-8C4A-43E2-4F0F-187AA41FCE2B}"/>
              </a:ext>
            </a:extLst>
          </p:cNvPr>
          <p:cNvSpPr>
            <a:spLocks noGrp="1"/>
          </p:cNvSpPr>
          <p:nvPr>
            <p:ph idx="1"/>
          </p:nvPr>
        </p:nvSpPr>
        <p:spPr/>
        <p:txBody>
          <a:bodyPr/>
          <a:lstStyle/>
          <a:p>
            <a:r>
              <a:rPr lang="en-US" dirty="0"/>
              <a:t>Distinguish between</a:t>
            </a:r>
          </a:p>
          <a:p>
            <a:pPr lvl="1"/>
            <a:r>
              <a:rPr lang="en-US" dirty="0"/>
              <a:t>What is important and what is unimportant</a:t>
            </a:r>
          </a:p>
          <a:p>
            <a:pPr lvl="1"/>
            <a:r>
              <a:rPr lang="en-US" dirty="0"/>
              <a:t>What is correct and what is incorrect</a:t>
            </a:r>
          </a:p>
          <a:p>
            <a:pPr lvl="1"/>
            <a:r>
              <a:rPr lang="en-US" dirty="0"/>
              <a:t>What is possible and what is impossible</a:t>
            </a:r>
          </a:p>
          <a:p>
            <a:pPr lvl="1"/>
            <a:r>
              <a:rPr lang="en-US" dirty="0"/>
              <a:t>What is effective and what is ineffective</a:t>
            </a:r>
          </a:p>
          <a:p>
            <a:pPr lvl="1"/>
            <a:r>
              <a:rPr lang="en-US" dirty="0"/>
              <a:t>What is safe and what is unsafe</a:t>
            </a:r>
          </a:p>
          <a:p>
            <a:pPr lvl="1"/>
            <a:endParaRPr lang="en-US" dirty="0"/>
          </a:p>
          <a:p>
            <a:r>
              <a:rPr lang="en-US" dirty="0"/>
              <a:t>Biomechanics provides the basis for these decisions</a:t>
            </a:r>
          </a:p>
          <a:p>
            <a:pPr lvl="1"/>
            <a:r>
              <a:rPr lang="en-US" dirty="0"/>
              <a:t>Provides the standards for performance comparisons</a:t>
            </a:r>
          </a:p>
        </p:txBody>
      </p:sp>
    </p:spTree>
    <p:extLst>
      <p:ext uri="{BB962C8B-B14F-4D97-AF65-F5344CB8AC3E}">
        <p14:creationId xmlns:p14="http://schemas.microsoft.com/office/powerpoint/2010/main" val="3122530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FB8CA-AAF5-401B-849B-A2243E0A97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ED5663-53BD-F0E4-D361-CCF25964C074}"/>
              </a:ext>
            </a:extLst>
          </p:cNvPr>
          <p:cNvSpPr>
            <a:spLocks noGrp="1"/>
          </p:cNvSpPr>
          <p:nvPr>
            <p:ph type="title"/>
          </p:nvPr>
        </p:nvSpPr>
        <p:spPr/>
        <p:txBody>
          <a:bodyPr/>
          <a:lstStyle/>
          <a:p>
            <a:r>
              <a:rPr lang="en-US" dirty="0"/>
              <a:t>Characteristics of the Most Effective Technique</a:t>
            </a:r>
          </a:p>
        </p:txBody>
      </p:sp>
      <p:sp>
        <p:nvSpPr>
          <p:cNvPr id="3" name="Content Placeholder 2">
            <a:extLst>
              <a:ext uri="{FF2B5EF4-FFF2-40B4-BE49-F238E27FC236}">
                <a16:creationId xmlns:a16="http://schemas.microsoft.com/office/drawing/2014/main" id="{BEB0D318-5EE0-1A4B-86E4-E2510987694A}"/>
              </a:ext>
            </a:extLst>
          </p:cNvPr>
          <p:cNvSpPr>
            <a:spLocks noGrp="1"/>
          </p:cNvSpPr>
          <p:nvPr>
            <p:ph idx="1"/>
          </p:nvPr>
        </p:nvSpPr>
        <p:spPr/>
        <p:txBody>
          <a:bodyPr/>
          <a:lstStyle/>
          <a:p>
            <a:pPr marL="0" indent="0">
              <a:buNone/>
            </a:pPr>
            <a:r>
              <a:rPr lang="en-US" dirty="0"/>
              <a:t>Two basic approaches</a:t>
            </a:r>
          </a:p>
          <a:p>
            <a:endParaRPr lang="en-US" dirty="0"/>
          </a:p>
          <a:p>
            <a:pPr marL="514350" indent="-514350">
              <a:buFont typeface="+mj-lt"/>
              <a:buAutoNum type="arabicPeriod"/>
            </a:pPr>
            <a:r>
              <a:rPr lang="en-US" dirty="0"/>
              <a:t>Identify the biomechanical characteristics of the most elite performers or traditional techniques</a:t>
            </a:r>
          </a:p>
          <a:p>
            <a:pPr lvl="1"/>
            <a:r>
              <a:rPr lang="en-US" dirty="0"/>
              <a:t>How does each action or position contribute mechanically to success? (Include the element as an effective characteristic.)</a:t>
            </a:r>
          </a:p>
          <a:p>
            <a:pPr lvl="1"/>
            <a:r>
              <a:rPr lang="en-US" dirty="0"/>
              <a:t>Is the action or position detrimental? (Do not include the element as an effective characteristic.)</a:t>
            </a:r>
          </a:p>
          <a:p>
            <a:pPr lvl="2"/>
            <a:endParaRPr lang="en-US" dirty="0"/>
          </a:p>
          <a:p>
            <a:pPr marL="914400" lvl="2" indent="0" algn="r">
              <a:buNone/>
            </a:pPr>
            <a:r>
              <a:rPr lang="en-US" sz="1400" i="1" dirty="0"/>
              <a:t>(continued)</a:t>
            </a:r>
          </a:p>
        </p:txBody>
      </p:sp>
    </p:spTree>
    <p:extLst>
      <p:ext uri="{BB962C8B-B14F-4D97-AF65-F5344CB8AC3E}">
        <p14:creationId xmlns:p14="http://schemas.microsoft.com/office/powerpoint/2010/main" val="293574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D30BD-E2D2-9E6E-2860-9773942C19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AEE683-8D7F-1EF7-06C8-597DC10F1710}"/>
              </a:ext>
            </a:extLst>
          </p:cNvPr>
          <p:cNvSpPr>
            <a:spLocks noGrp="1"/>
          </p:cNvSpPr>
          <p:nvPr>
            <p:ph type="title"/>
          </p:nvPr>
        </p:nvSpPr>
        <p:spPr/>
        <p:txBody>
          <a:bodyPr/>
          <a:lstStyle/>
          <a:p>
            <a:r>
              <a:rPr lang="en-US" dirty="0"/>
              <a:t>Characteristics of the Most Effective Technique </a:t>
            </a:r>
            <a:r>
              <a:rPr lang="en-US" sz="2400" i="1" dirty="0"/>
              <a:t>(continued)</a:t>
            </a:r>
          </a:p>
        </p:txBody>
      </p:sp>
      <p:sp>
        <p:nvSpPr>
          <p:cNvPr id="3" name="Content Placeholder 2">
            <a:extLst>
              <a:ext uri="{FF2B5EF4-FFF2-40B4-BE49-F238E27FC236}">
                <a16:creationId xmlns:a16="http://schemas.microsoft.com/office/drawing/2014/main" id="{23CEC752-F72A-9F13-C7F4-6A14F85A7FEC}"/>
              </a:ext>
            </a:extLst>
          </p:cNvPr>
          <p:cNvSpPr>
            <a:spLocks noGrp="1"/>
          </p:cNvSpPr>
          <p:nvPr>
            <p:ph idx="1"/>
          </p:nvPr>
        </p:nvSpPr>
        <p:spPr>
          <a:xfrm>
            <a:off x="838200" y="2108199"/>
            <a:ext cx="10515600" cy="3868057"/>
          </a:xfrm>
        </p:spPr>
        <p:txBody>
          <a:bodyPr/>
          <a:lstStyle/>
          <a:p>
            <a:pPr marL="514350" indent="-514350">
              <a:buFont typeface="+mj-lt"/>
              <a:buAutoNum type="arabicPeriod" startAt="2"/>
            </a:pPr>
            <a:r>
              <a:rPr lang="en-US" dirty="0"/>
              <a:t>Develop a deterministic (cause-and-effect) model of success based on biomechanical principles</a:t>
            </a:r>
          </a:p>
          <a:p>
            <a:pPr marL="514350" indent="-514350">
              <a:buFont typeface="+mj-lt"/>
              <a:buAutoNum type="arabicPeriod" startAt="2"/>
            </a:pPr>
            <a:endParaRPr lang="en-US" dirty="0"/>
          </a:p>
          <a:p>
            <a:pPr marL="0" indent="0">
              <a:buNone/>
            </a:pPr>
            <a:r>
              <a:rPr lang="en-US" dirty="0"/>
              <a:t>Break the mechanical purpose of the skill into subgoals</a:t>
            </a:r>
          </a:p>
          <a:p>
            <a:pPr lvl="1"/>
            <a:r>
              <a:rPr lang="en-US" dirty="0"/>
              <a:t>Identify the mechanical basis for each subgoal</a:t>
            </a:r>
          </a:p>
          <a:p>
            <a:pPr lvl="2"/>
            <a:r>
              <a:rPr lang="en-US" dirty="0"/>
              <a:t>These elements define the characteristics of the most effective technique</a:t>
            </a:r>
          </a:p>
        </p:txBody>
      </p:sp>
    </p:spTree>
    <p:extLst>
      <p:ext uri="{BB962C8B-B14F-4D97-AF65-F5344CB8AC3E}">
        <p14:creationId xmlns:p14="http://schemas.microsoft.com/office/powerpoint/2010/main" val="1409404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FC546-4F2A-BB4E-719A-900BFEBD14B5}"/>
              </a:ext>
            </a:extLst>
          </p:cNvPr>
          <p:cNvSpPr>
            <a:spLocks noGrp="1"/>
          </p:cNvSpPr>
          <p:nvPr>
            <p:ph type="title"/>
          </p:nvPr>
        </p:nvSpPr>
        <p:spPr>
          <a:xfrm>
            <a:off x="7007497" y="691868"/>
            <a:ext cx="4660247" cy="1439210"/>
          </a:xfrm>
        </p:spPr>
        <p:txBody>
          <a:bodyPr anchor="t">
            <a:normAutofit/>
          </a:bodyPr>
          <a:lstStyle/>
          <a:p>
            <a:r>
              <a:rPr lang="en-US"/>
              <a:t>Deterministic Modelling and Critical Features</a:t>
            </a:r>
          </a:p>
        </p:txBody>
      </p:sp>
      <p:pic>
        <p:nvPicPr>
          <p:cNvPr id="5" name="Content Placeholder 4" descr="Businesswomen building up career tower.">
            <a:extLst>
              <a:ext uri="{FF2B5EF4-FFF2-40B4-BE49-F238E27FC236}">
                <a16:creationId xmlns:a16="http://schemas.microsoft.com/office/drawing/2014/main" id="{EAFBC2BB-89D2-4104-8D34-C8E7B687ECA5}"/>
              </a:ext>
            </a:extLst>
          </p:cNvPr>
          <p:cNvPicPr>
            <a:picLocks noGrp="1" noChangeAspect="1"/>
          </p:cNvPicPr>
          <p:nvPr>
            <p:ph type="pic" sz="quarter" idx="13"/>
          </p:nvPr>
        </p:nvPicPr>
        <p:blipFill>
          <a:blip r:embed="rId3"/>
          <a:srcRect l="5966" r="24540" b="1"/>
          <a:stretch>
            <a:fillRect/>
          </a:stretch>
        </p:blipFill>
        <p:spPr>
          <a:xfrm>
            <a:off x="533400" y="533399"/>
            <a:ext cx="6029286" cy="5791201"/>
          </a:xfrm>
          <a:prstGeom prst="rect">
            <a:avLst/>
          </a:prstGeom>
          <a:noFill/>
        </p:spPr>
      </p:pic>
      <p:sp>
        <p:nvSpPr>
          <p:cNvPr id="4" name="Content Placeholder 3">
            <a:extLst>
              <a:ext uri="{FF2B5EF4-FFF2-40B4-BE49-F238E27FC236}">
                <a16:creationId xmlns:a16="http://schemas.microsoft.com/office/drawing/2014/main" id="{3B644F63-0A9C-1DDF-D280-5D7C9BDEE7A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07497" y="2211184"/>
            <a:ext cx="4660247" cy="4113415"/>
          </a:xfrm>
        </p:spPr>
        <p:txBody>
          <a:bodyPr>
            <a:normAutofit/>
          </a:bodyPr>
          <a:lstStyle/>
          <a:p>
            <a:pPr marL="0" indent="0">
              <a:spcBef>
                <a:spcPts val="2500"/>
              </a:spcBef>
              <a:buFont typeface="Arial" panose="020B0604020202020204" pitchFamily="34" charset="0"/>
              <a:buNone/>
            </a:pPr>
            <a:r>
              <a:rPr lang="en-US" b="1"/>
              <a:t>Hierarchical Deterministic Model</a:t>
            </a:r>
          </a:p>
          <a:p>
            <a:pPr marL="0" lvl="1" indent="0">
              <a:buFont typeface="Arial" panose="020B0604020202020204" pitchFamily="34" charset="0"/>
              <a:buNone/>
            </a:pPr>
            <a:r>
              <a:t>The model traces performance outcomes back through primary and secondary determinants to controllable features, guiding focused observation.</a:t>
            </a:r>
            <a:endParaRPr lang="en-US"/>
          </a:p>
          <a:p>
            <a:pPr marL="0" indent="0">
              <a:spcBef>
                <a:spcPts val="2500"/>
              </a:spcBef>
              <a:buFont typeface="Arial" panose="020B0604020202020204" pitchFamily="34" charset="0"/>
              <a:buNone/>
            </a:pPr>
            <a:r>
              <a:rPr lang="en-US" b="1"/>
              <a:t>Critical Features Identification</a:t>
            </a:r>
          </a:p>
          <a:p>
            <a:pPr marL="0" lvl="1" indent="0">
              <a:buFont typeface="Arial" panose="020B0604020202020204" pitchFamily="34" charset="0"/>
              <a:buNone/>
            </a:pPr>
            <a:r>
              <a:t>Critical features represent observable and coachable aspects that affect performance and injury risk, extracted from the model base.</a:t>
            </a:r>
            <a:endParaRPr lang="en-US"/>
          </a:p>
          <a:p>
            <a:pPr marL="0" indent="0">
              <a:spcBef>
                <a:spcPts val="2500"/>
              </a:spcBef>
              <a:buFont typeface="Arial" panose="020B0604020202020204" pitchFamily="34" charset="0"/>
              <a:buNone/>
            </a:pPr>
            <a:r>
              <a:rPr lang="en-US" b="1"/>
              <a:t>Ideal Model Comparison Method</a:t>
            </a:r>
          </a:p>
          <a:p>
            <a:pPr marL="0" lvl="1" indent="0">
              <a:buFont typeface="Arial" panose="020B0604020202020204" pitchFamily="34" charset="0"/>
              <a:buNone/>
            </a:pPr>
            <a:r>
              <a:t>Provides a visual benchmark using elite athlete data to ensure systematic, evidence-based, and performance-focused analysis.</a:t>
            </a:r>
            <a:endParaRPr lang="en-US"/>
          </a:p>
        </p:txBody>
      </p:sp>
    </p:spTree>
    <p:extLst>
      <p:ext uri="{BB962C8B-B14F-4D97-AF65-F5344CB8AC3E}">
        <p14:creationId xmlns:p14="http://schemas.microsoft.com/office/powerpoint/2010/main" val="27316823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flight distance&#10;&#10;AI-generated content may be incorrect.">
            <a:extLst>
              <a:ext uri="{FF2B5EF4-FFF2-40B4-BE49-F238E27FC236}">
                <a16:creationId xmlns:a16="http://schemas.microsoft.com/office/drawing/2014/main" id="{55A512BD-4564-C57D-01EC-3997C6FFBA0E}"/>
              </a:ext>
            </a:extLst>
          </p:cNvPr>
          <p:cNvPicPr>
            <a:picLocks noChangeAspect="1"/>
          </p:cNvPicPr>
          <p:nvPr/>
        </p:nvPicPr>
        <p:blipFill>
          <a:blip r:embed="rId2"/>
          <a:stretch>
            <a:fillRect/>
          </a:stretch>
        </p:blipFill>
        <p:spPr>
          <a:xfrm>
            <a:off x="928832" y="1713500"/>
            <a:ext cx="10334337" cy="4118339"/>
          </a:xfrm>
          <a:prstGeom prst="rect">
            <a:avLst/>
          </a:prstGeom>
          <a:noFill/>
          <a:effectLst>
            <a:outerShdw blurRad="203200" dist="12700" dir="7800000" algn="r" rotWithShape="0">
              <a:prstClr val="black">
                <a:alpha val="10000"/>
              </a:prstClr>
            </a:outerShdw>
          </a:effectLst>
        </p:spPr>
      </p:pic>
      <p:sp>
        <p:nvSpPr>
          <p:cNvPr id="3" name="TextBox 2">
            <a:extLst>
              <a:ext uri="{FF2B5EF4-FFF2-40B4-BE49-F238E27FC236}">
                <a16:creationId xmlns:a16="http://schemas.microsoft.com/office/drawing/2014/main" id="{9511E43B-BDF3-0E4E-EE42-3A0633A7BD03}"/>
              </a:ext>
            </a:extLst>
          </p:cNvPr>
          <p:cNvSpPr txBox="1"/>
          <p:nvPr/>
        </p:nvSpPr>
        <p:spPr>
          <a:xfrm>
            <a:off x="931333" y="6034423"/>
            <a:ext cx="83435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 Deterministic model of a throw (Bartlett, 2014)</a:t>
            </a:r>
          </a:p>
        </p:txBody>
      </p:sp>
    </p:spTree>
    <p:extLst>
      <p:ext uri="{BB962C8B-B14F-4D97-AF65-F5344CB8AC3E}">
        <p14:creationId xmlns:p14="http://schemas.microsoft.com/office/powerpoint/2010/main" val="1109649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swimming pool&#10;&#10;AI-generated content may be incorrect.">
            <a:extLst>
              <a:ext uri="{FF2B5EF4-FFF2-40B4-BE49-F238E27FC236}">
                <a16:creationId xmlns:a16="http://schemas.microsoft.com/office/drawing/2014/main" id="{4FD769DD-EB78-9877-B3D4-D1F17326AD41}"/>
              </a:ext>
            </a:extLst>
          </p:cNvPr>
          <p:cNvPicPr>
            <a:picLocks noChangeAspect="1"/>
          </p:cNvPicPr>
          <p:nvPr/>
        </p:nvPicPr>
        <p:blipFill>
          <a:blip r:embed="rId2"/>
          <a:stretch>
            <a:fillRect/>
          </a:stretch>
        </p:blipFill>
        <p:spPr>
          <a:xfrm>
            <a:off x="2056932" y="601257"/>
            <a:ext cx="7847764" cy="4844438"/>
          </a:xfrm>
          <a:prstGeom prst="rect">
            <a:avLst/>
          </a:prstGeom>
        </p:spPr>
      </p:pic>
      <p:sp>
        <p:nvSpPr>
          <p:cNvPr id="4" name="TextBox 3">
            <a:extLst>
              <a:ext uri="{FF2B5EF4-FFF2-40B4-BE49-F238E27FC236}">
                <a16:creationId xmlns:a16="http://schemas.microsoft.com/office/drawing/2014/main" id="{A6BAE6B9-084B-8738-7B55-0F15EABCAB9A}"/>
              </a:ext>
            </a:extLst>
          </p:cNvPr>
          <p:cNvSpPr txBox="1"/>
          <p:nvPr/>
        </p:nvSpPr>
        <p:spPr>
          <a:xfrm>
            <a:off x="893563" y="5772905"/>
            <a:ext cx="8882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 deterministic model for Swimming (Bartlett, 2014)</a:t>
            </a:r>
          </a:p>
        </p:txBody>
      </p:sp>
    </p:spTree>
    <p:extLst>
      <p:ext uri="{BB962C8B-B14F-4D97-AF65-F5344CB8AC3E}">
        <p14:creationId xmlns:p14="http://schemas.microsoft.com/office/powerpoint/2010/main" val="1415034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flight distance&#10;&#10;AI-generated content may be incorrect.">
            <a:extLst>
              <a:ext uri="{FF2B5EF4-FFF2-40B4-BE49-F238E27FC236}">
                <a16:creationId xmlns:a16="http://schemas.microsoft.com/office/drawing/2014/main" id="{6C05B508-26AA-7743-36D6-3A2FFD72525D}"/>
              </a:ext>
            </a:extLst>
          </p:cNvPr>
          <p:cNvPicPr>
            <a:picLocks noChangeAspect="1"/>
          </p:cNvPicPr>
          <p:nvPr/>
        </p:nvPicPr>
        <p:blipFill>
          <a:blip r:embed="rId2"/>
          <a:stretch>
            <a:fillRect/>
          </a:stretch>
        </p:blipFill>
        <p:spPr>
          <a:xfrm>
            <a:off x="850605" y="1594718"/>
            <a:ext cx="11040140" cy="3668564"/>
          </a:xfrm>
          <a:prstGeom prst="rect">
            <a:avLst/>
          </a:prstGeom>
        </p:spPr>
      </p:pic>
      <p:sp>
        <p:nvSpPr>
          <p:cNvPr id="4" name="TextBox 3">
            <a:extLst>
              <a:ext uri="{FF2B5EF4-FFF2-40B4-BE49-F238E27FC236}">
                <a16:creationId xmlns:a16="http://schemas.microsoft.com/office/drawing/2014/main" id="{41E76F4E-8A65-1764-FC0A-89FD61A65D41}"/>
              </a:ext>
            </a:extLst>
          </p:cNvPr>
          <p:cNvSpPr txBox="1"/>
          <p:nvPr/>
        </p:nvSpPr>
        <p:spPr>
          <a:xfrm>
            <a:off x="893563" y="5772905"/>
            <a:ext cx="8882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 deterministic model for Long Jump (Bartlett, 2014)</a:t>
            </a:r>
          </a:p>
        </p:txBody>
      </p:sp>
    </p:spTree>
    <p:extLst>
      <p:ext uri="{BB962C8B-B14F-4D97-AF65-F5344CB8AC3E}">
        <p14:creationId xmlns:p14="http://schemas.microsoft.com/office/powerpoint/2010/main" val="2646241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ine of people jumping&#10;&#10;AI-generated content may be incorrect.">
            <a:extLst>
              <a:ext uri="{FF2B5EF4-FFF2-40B4-BE49-F238E27FC236}">
                <a16:creationId xmlns:a16="http://schemas.microsoft.com/office/drawing/2014/main" id="{E115155E-45E2-E1C9-7D97-63B806B9D33E}"/>
              </a:ext>
            </a:extLst>
          </p:cNvPr>
          <p:cNvPicPr>
            <a:picLocks noChangeAspect="1"/>
          </p:cNvPicPr>
          <p:nvPr/>
        </p:nvPicPr>
        <p:blipFill>
          <a:blip r:embed="rId2"/>
          <a:stretch>
            <a:fillRect/>
          </a:stretch>
        </p:blipFill>
        <p:spPr>
          <a:xfrm>
            <a:off x="782397" y="499351"/>
            <a:ext cx="10398607" cy="5173498"/>
          </a:xfrm>
          <a:prstGeom prst="rect">
            <a:avLst/>
          </a:prstGeom>
        </p:spPr>
      </p:pic>
      <p:sp>
        <p:nvSpPr>
          <p:cNvPr id="4" name="TextBox 3">
            <a:extLst>
              <a:ext uri="{FF2B5EF4-FFF2-40B4-BE49-F238E27FC236}">
                <a16:creationId xmlns:a16="http://schemas.microsoft.com/office/drawing/2014/main" id="{A20FB047-A0A5-591F-6F4E-CEEEDD35C7EF}"/>
              </a:ext>
            </a:extLst>
          </p:cNvPr>
          <p:cNvSpPr txBox="1"/>
          <p:nvPr/>
        </p:nvSpPr>
        <p:spPr>
          <a:xfrm>
            <a:off x="893563" y="5988805"/>
            <a:ext cx="8882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Diagram showing level 3 of deterministic model for Long Jump (Bartlett, 2014)</a:t>
            </a:r>
          </a:p>
        </p:txBody>
      </p:sp>
    </p:spTree>
    <p:extLst>
      <p:ext uri="{BB962C8B-B14F-4D97-AF65-F5344CB8AC3E}">
        <p14:creationId xmlns:p14="http://schemas.microsoft.com/office/powerpoint/2010/main" val="863575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plane&#10;&#10;AI-generated content may be incorrect.">
            <a:extLst>
              <a:ext uri="{FF2B5EF4-FFF2-40B4-BE49-F238E27FC236}">
                <a16:creationId xmlns:a16="http://schemas.microsoft.com/office/drawing/2014/main" id="{0A72B94B-1004-D75A-D4FB-EF85BD459613}"/>
              </a:ext>
            </a:extLst>
          </p:cNvPr>
          <p:cNvPicPr>
            <a:picLocks noChangeAspect="1"/>
          </p:cNvPicPr>
          <p:nvPr/>
        </p:nvPicPr>
        <p:blipFill>
          <a:blip r:embed="rId2"/>
          <a:stretch>
            <a:fillRect/>
          </a:stretch>
        </p:blipFill>
        <p:spPr>
          <a:xfrm>
            <a:off x="1358014" y="568283"/>
            <a:ext cx="9475530" cy="5226133"/>
          </a:xfrm>
          <a:prstGeom prst="rect">
            <a:avLst/>
          </a:prstGeom>
        </p:spPr>
      </p:pic>
    </p:spTree>
    <p:extLst>
      <p:ext uri="{BB962C8B-B14F-4D97-AF65-F5344CB8AC3E}">
        <p14:creationId xmlns:p14="http://schemas.microsoft.com/office/powerpoint/2010/main" val="610336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flight distance&#10;&#10;AI-generated content may be incorrect.">
            <a:extLst>
              <a:ext uri="{FF2B5EF4-FFF2-40B4-BE49-F238E27FC236}">
                <a16:creationId xmlns:a16="http://schemas.microsoft.com/office/drawing/2014/main" id="{8E937BE6-5196-8478-C04B-293CD6124A3C}"/>
              </a:ext>
            </a:extLst>
          </p:cNvPr>
          <p:cNvPicPr>
            <a:picLocks noChangeAspect="1"/>
          </p:cNvPicPr>
          <p:nvPr/>
        </p:nvPicPr>
        <p:blipFill>
          <a:blip r:embed="rId2"/>
          <a:stretch>
            <a:fillRect/>
          </a:stretch>
        </p:blipFill>
        <p:spPr>
          <a:xfrm>
            <a:off x="868326" y="1999569"/>
            <a:ext cx="10455349" cy="2858861"/>
          </a:xfrm>
          <a:prstGeom prst="rect">
            <a:avLst/>
          </a:prstGeom>
        </p:spPr>
      </p:pic>
    </p:spTree>
    <p:extLst>
      <p:ext uri="{BB962C8B-B14F-4D97-AF65-F5344CB8AC3E}">
        <p14:creationId xmlns:p14="http://schemas.microsoft.com/office/powerpoint/2010/main" val="1830661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diagram&#10;&#10;AI-generated content may be incorrect.">
            <a:extLst>
              <a:ext uri="{FF2B5EF4-FFF2-40B4-BE49-F238E27FC236}">
                <a16:creationId xmlns:a16="http://schemas.microsoft.com/office/drawing/2014/main" id="{97473A2E-0439-BB7F-7567-4A23301B0F84}"/>
              </a:ext>
            </a:extLst>
          </p:cNvPr>
          <p:cNvPicPr>
            <a:picLocks noChangeAspect="1"/>
          </p:cNvPicPr>
          <p:nvPr/>
        </p:nvPicPr>
        <p:blipFill>
          <a:blip r:embed="rId2"/>
          <a:stretch>
            <a:fillRect/>
          </a:stretch>
        </p:blipFill>
        <p:spPr>
          <a:xfrm>
            <a:off x="2095985" y="577850"/>
            <a:ext cx="7777779" cy="4997450"/>
          </a:xfrm>
          <a:prstGeom prst="rect">
            <a:avLst/>
          </a:prstGeom>
        </p:spPr>
      </p:pic>
      <p:sp>
        <p:nvSpPr>
          <p:cNvPr id="4" name="TextBox 3">
            <a:extLst>
              <a:ext uri="{FF2B5EF4-FFF2-40B4-BE49-F238E27FC236}">
                <a16:creationId xmlns:a16="http://schemas.microsoft.com/office/drawing/2014/main" id="{C418A585-A894-47DD-45AA-CC9C95AAC9C6}"/>
              </a:ext>
            </a:extLst>
          </p:cNvPr>
          <p:cNvSpPr txBox="1"/>
          <p:nvPr/>
        </p:nvSpPr>
        <p:spPr>
          <a:xfrm>
            <a:off x="893563" y="5938005"/>
            <a:ext cx="8882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 deterministic model for Long Jump (Bartlett, 2014)</a:t>
            </a:r>
          </a:p>
        </p:txBody>
      </p:sp>
    </p:spTree>
    <p:extLst>
      <p:ext uri="{BB962C8B-B14F-4D97-AF65-F5344CB8AC3E}">
        <p14:creationId xmlns:p14="http://schemas.microsoft.com/office/powerpoint/2010/main" val="419840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work done and body mass&#10;&#10;AI-generated content may be incorrect.">
            <a:extLst>
              <a:ext uri="{FF2B5EF4-FFF2-40B4-BE49-F238E27FC236}">
                <a16:creationId xmlns:a16="http://schemas.microsoft.com/office/drawing/2014/main" id="{CBACBAF7-2358-194E-2C93-403A78D491F4}"/>
              </a:ext>
            </a:extLst>
          </p:cNvPr>
          <p:cNvPicPr>
            <a:picLocks noChangeAspect="1"/>
          </p:cNvPicPr>
          <p:nvPr/>
        </p:nvPicPr>
        <p:blipFill>
          <a:blip r:embed="rId2"/>
          <a:stretch>
            <a:fillRect/>
          </a:stretch>
        </p:blipFill>
        <p:spPr>
          <a:xfrm>
            <a:off x="2290682" y="511839"/>
            <a:ext cx="7609160" cy="4748028"/>
          </a:xfrm>
          <a:prstGeom prst="rect">
            <a:avLst/>
          </a:prstGeom>
        </p:spPr>
      </p:pic>
      <p:sp>
        <p:nvSpPr>
          <p:cNvPr id="4" name="TextBox 3">
            <a:extLst>
              <a:ext uri="{FF2B5EF4-FFF2-40B4-BE49-F238E27FC236}">
                <a16:creationId xmlns:a16="http://schemas.microsoft.com/office/drawing/2014/main" id="{35DE60DF-8CDE-8107-EB60-B87EEE9601C6}"/>
              </a:ext>
            </a:extLst>
          </p:cNvPr>
          <p:cNvSpPr txBox="1"/>
          <p:nvPr/>
        </p:nvSpPr>
        <p:spPr>
          <a:xfrm>
            <a:off x="893563" y="5772905"/>
            <a:ext cx="8882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 deterministic model for Long Jump (Bartlett, 2014)</a:t>
            </a:r>
          </a:p>
        </p:txBody>
      </p:sp>
    </p:spTree>
    <p:extLst>
      <p:ext uri="{BB962C8B-B14F-4D97-AF65-F5344CB8AC3E}">
        <p14:creationId xmlns:p14="http://schemas.microsoft.com/office/powerpoint/2010/main" val="2708601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8C8C66-9F8D-A417-509B-601CE63136AE}"/>
              </a:ext>
            </a:extLst>
          </p:cNvPr>
          <p:cNvPicPr>
            <a:picLocks noChangeAspect="1"/>
          </p:cNvPicPr>
          <p:nvPr/>
        </p:nvPicPr>
        <p:blipFill>
          <a:blip r:embed="rId2"/>
          <a:stretch>
            <a:fillRect/>
          </a:stretch>
        </p:blipFill>
        <p:spPr>
          <a:xfrm>
            <a:off x="2299450" y="374798"/>
            <a:ext cx="7586749" cy="5391150"/>
          </a:xfrm>
          <a:prstGeom prst="rect">
            <a:avLst/>
          </a:prstGeom>
        </p:spPr>
      </p:pic>
      <p:sp>
        <p:nvSpPr>
          <p:cNvPr id="4" name="TextBox 3">
            <a:extLst>
              <a:ext uri="{FF2B5EF4-FFF2-40B4-BE49-F238E27FC236}">
                <a16:creationId xmlns:a16="http://schemas.microsoft.com/office/drawing/2014/main" id="{51620249-9A7B-26E0-7E77-1426FEA4028C}"/>
              </a:ext>
            </a:extLst>
          </p:cNvPr>
          <p:cNvSpPr txBox="1"/>
          <p:nvPr/>
        </p:nvSpPr>
        <p:spPr>
          <a:xfrm>
            <a:off x="1001513" y="6014205"/>
            <a:ext cx="8882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 deterministic model for Long Jump (Bartlett, 2014)</a:t>
            </a:r>
          </a:p>
        </p:txBody>
      </p:sp>
    </p:spTree>
    <p:extLst>
      <p:ext uri="{BB962C8B-B14F-4D97-AF65-F5344CB8AC3E}">
        <p14:creationId xmlns:p14="http://schemas.microsoft.com/office/powerpoint/2010/main" val="39528600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diagram&#10;&#10;AI-generated content may be incorrect.">
            <a:extLst>
              <a:ext uri="{FF2B5EF4-FFF2-40B4-BE49-F238E27FC236}">
                <a16:creationId xmlns:a16="http://schemas.microsoft.com/office/drawing/2014/main" id="{CB24AF95-EC15-2E06-3143-0A51DE979C2E}"/>
              </a:ext>
            </a:extLst>
          </p:cNvPr>
          <p:cNvPicPr>
            <a:picLocks noChangeAspect="1"/>
          </p:cNvPicPr>
          <p:nvPr/>
        </p:nvPicPr>
        <p:blipFill>
          <a:blip r:embed="rId2"/>
          <a:stretch>
            <a:fillRect/>
          </a:stretch>
        </p:blipFill>
        <p:spPr>
          <a:xfrm>
            <a:off x="1010093" y="901994"/>
            <a:ext cx="9823303" cy="3701312"/>
          </a:xfrm>
          <a:prstGeom prst="rect">
            <a:avLst/>
          </a:prstGeom>
        </p:spPr>
      </p:pic>
      <p:sp>
        <p:nvSpPr>
          <p:cNvPr id="4" name="TextBox 3">
            <a:extLst>
              <a:ext uri="{FF2B5EF4-FFF2-40B4-BE49-F238E27FC236}">
                <a16:creationId xmlns:a16="http://schemas.microsoft.com/office/drawing/2014/main" id="{A2A3975B-CA4B-23CC-BB3C-7FB89B33D3D8}"/>
              </a:ext>
            </a:extLst>
          </p:cNvPr>
          <p:cNvSpPr txBox="1"/>
          <p:nvPr/>
        </p:nvSpPr>
        <p:spPr>
          <a:xfrm>
            <a:off x="1160263" y="5430005"/>
            <a:ext cx="8882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 deterministic model for Long Jump (Bartlett, 2014)</a:t>
            </a:r>
          </a:p>
        </p:txBody>
      </p:sp>
    </p:spTree>
    <p:extLst>
      <p:ext uri="{BB962C8B-B14F-4D97-AF65-F5344CB8AC3E}">
        <p14:creationId xmlns:p14="http://schemas.microsoft.com/office/powerpoint/2010/main" val="4196695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landing plane&#10;&#10;AI-generated content may be incorrect.">
            <a:extLst>
              <a:ext uri="{FF2B5EF4-FFF2-40B4-BE49-F238E27FC236}">
                <a16:creationId xmlns:a16="http://schemas.microsoft.com/office/drawing/2014/main" id="{C52D0816-32BF-8CA3-803E-540EC0B1CB3D}"/>
              </a:ext>
            </a:extLst>
          </p:cNvPr>
          <p:cNvPicPr>
            <a:picLocks noChangeAspect="1"/>
          </p:cNvPicPr>
          <p:nvPr/>
        </p:nvPicPr>
        <p:blipFill>
          <a:blip r:embed="rId2"/>
          <a:stretch>
            <a:fillRect/>
          </a:stretch>
        </p:blipFill>
        <p:spPr>
          <a:xfrm>
            <a:off x="2856921" y="322888"/>
            <a:ext cx="6693288" cy="5346700"/>
          </a:xfrm>
          <a:prstGeom prst="rect">
            <a:avLst/>
          </a:prstGeom>
        </p:spPr>
      </p:pic>
      <p:sp>
        <p:nvSpPr>
          <p:cNvPr id="4" name="TextBox 3">
            <a:extLst>
              <a:ext uri="{FF2B5EF4-FFF2-40B4-BE49-F238E27FC236}">
                <a16:creationId xmlns:a16="http://schemas.microsoft.com/office/drawing/2014/main" id="{34B9701D-645A-1756-9C83-DBA839B954C1}"/>
              </a:ext>
            </a:extLst>
          </p:cNvPr>
          <p:cNvSpPr txBox="1"/>
          <p:nvPr/>
        </p:nvSpPr>
        <p:spPr>
          <a:xfrm>
            <a:off x="893563" y="5772905"/>
            <a:ext cx="8882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 deterministic model for Long Jump (Bartlett, 2014)</a:t>
            </a:r>
          </a:p>
        </p:txBody>
      </p:sp>
    </p:spTree>
    <p:extLst>
      <p:ext uri="{BB962C8B-B14F-4D97-AF65-F5344CB8AC3E}">
        <p14:creationId xmlns:p14="http://schemas.microsoft.com/office/powerpoint/2010/main" val="3802980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A79CF-61C8-1FF8-4468-A607AAE98B08}"/>
              </a:ext>
            </a:extLst>
          </p:cNvPr>
          <p:cNvSpPr>
            <a:spLocks noGrp="1"/>
          </p:cNvSpPr>
          <p:nvPr>
            <p:ph type="title"/>
          </p:nvPr>
        </p:nvSpPr>
        <p:spPr>
          <a:xfrm>
            <a:off x="426997" y="3018408"/>
            <a:ext cx="8961120" cy="3247475"/>
          </a:xfrm>
        </p:spPr>
        <p:txBody>
          <a:bodyPr anchor="b">
            <a:normAutofit/>
          </a:bodyPr>
          <a:lstStyle/>
          <a:p>
            <a:r>
              <a:rPr lang="en-US"/>
              <a:t>Phase 2: Observation</a:t>
            </a:r>
          </a:p>
        </p:txBody>
      </p:sp>
    </p:spTree>
    <p:extLst>
      <p:ext uri="{BB962C8B-B14F-4D97-AF65-F5344CB8AC3E}">
        <p14:creationId xmlns:p14="http://schemas.microsoft.com/office/powerpoint/2010/main" val="10143901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DAF56-E97B-0480-DFF8-B2A508F8C744}"/>
              </a:ext>
            </a:extLst>
          </p:cNvPr>
          <p:cNvSpPr>
            <a:spLocks noGrp="1"/>
          </p:cNvSpPr>
          <p:nvPr>
            <p:ph type="title"/>
          </p:nvPr>
        </p:nvSpPr>
        <p:spPr>
          <a:xfrm>
            <a:off x="4848555" y="512011"/>
            <a:ext cx="6792069" cy="1259920"/>
          </a:xfrm>
        </p:spPr>
        <p:txBody>
          <a:bodyPr anchor="b">
            <a:normAutofit/>
          </a:bodyPr>
          <a:lstStyle/>
          <a:p>
            <a:r>
              <a:rPr lang="en-US"/>
              <a:t>Observation Techniques and Tools</a:t>
            </a:r>
          </a:p>
        </p:txBody>
      </p:sp>
      <p:pic>
        <p:nvPicPr>
          <p:cNvPr id="5" name="Content Placeholder 4" descr="Fencers fencing">
            <a:extLst>
              <a:ext uri="{FF2B5EF4-FFF2-40B4-BE49-F238E27FC236}">
                <a16:creationId xmlns:a16="http://schemas.microsoft.com/office/drawing/2014/main" id="{402B4DD6-CE49-43BB-889F-3FEC38A13828}"/>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7621" r="27621"/>
          <a:stretch/>
        </p:blipFill>
        <p:spPr>
          <a:xfrm>
            <a:off x="533400" y="533399"/>
            <a:ext cx="3886200" cy="5791201"/>
          </a:xfrm>
          <a:prstGeom prst="rect">
            <a:avLst/>
          </a:prstGeom>
          <a:noFill/>
        </p:spPr>
      </p:pic>
      <p:sp>
        <p:nvSpPr>
          <p:cNvPr id="4" name="Content Placeholder 3">
            <a:extLst>
              <a:ext uri="{FF2B5EF4-FFF2-40B4-BE49-F238E27FC236}">
                <a16:creationId xmlns:a16="http://schemas.microsoft.com/office/drawing/2014/main" id="{EF232C61-DA73-1F73-1EE1-44043091886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spcBef>
                <a:spcPts val="2500"/>
              </a:spcBef>
              <a:buFont typeface="Arial" panose="020B0604020202020204" pitchFamily="34" charset="0"/>
              <a:buNone/>
            </a:pPr>
            <a:r>
              <a:rPr lang="en-US" b="1"/>
              <a:t>Observation Methods</a:t>
            </a:r>
          </a:p>
          <a:p>
            <a:pPr marL="0" lvl="1" indent="0">
              <a:buFont typeface="Arial" panose="020B0604020202020204" pitchFamily="34" charset="0"/>
              <a:buNone/>
            </a:pPr>
            <a:r>
              <a:t>Choose between live observation and video analysis for detailed movement recording.</a:t>
            </a:r>
            <a:endParaRPr lang="en-US"/>
          </a:p>
          <a:p>
            <a:pPr marL="0" indent="0">
              <a:spcBef>
                <a:spcPts val="2500"/>
              </a:spcBef>
              <a:buFont typeface="Arial" panose="020B0604020202020204" pitchFamily="34" charset="0"/>
              <a:buNone/>
            </a:pPr>
            <a:r>
              <a:rPr lang="en-US" b="1"/>
              <a:t>Viewpoints and Movement Planes</a:t>
            </a:r>
          </a:p>
          <a:p>
            <a:pPr marL="0" lvl="1" indent="0">
              <a:buFont typeface="Arial" panose="020B0604020202020204" pitchFamily="34" charset="0"/>
              <a:buNone/>
            </a:pPr>
            <a:r>
              <a:t>Select viewpoints based on sagittal, frontal, and transverse planes to capture relevant motions.</a:t>
            </a:r>
            <a:endParaRPr lang="en-US"/>
          </a:p>
          <a:p>
            <a:pPr marL="0" indent="0">
              <a:spcBef>
                <a:spcPts val="2500"/>
              </a:spcBef>
              <a:buFont typeface="Arial" panose="020B0604020202020204" pitchFamily="34" charset="0"/>
              <a:buNone/>
            </a:pPr>
            <a:r>
              <a:rPr lang="en-US" b="1"/>
              <a:t>Observation Tools</a:t>
            </a:r>
          </a:p>
          <a:p>
            <a:pPr marL="0" lvl="1" indent="0">
              <a:buFont typeface="Arial" panose="020B0604020202020204" pitchFamily="34" charset="0"/>
              <a:buNone/>
            </a:pPr>
            <a:r>
              <a:t>Use checklists, rating scales, slow-motion, and frame-by-frame tools to enhance accuracy.</a:t>
            </a:r>
            <a:endParaRPr lang="en-US"/>
          </a:p>
          <a:p>
            <a:pPr marL="0" indent="0">
              <a:spcBef>
                <a:spcPts val="2500"/>
              </a:spcBef>
              <a:buFont typeface="Arial" panose="020B0604020202020204" pitchFamily="34" charset="0"/>
              <a:buNone/>
            </a:pPr>
            <a:r>
              <a:rPr lang="en-US" b="1"/>
              <a:t>Focus and Repetition</a:t>
            </a:r>
          </a:p>
          <a:p>
            <a:pPr marL="0" lvl="1" indent="0">
              <a:buFont typeface="Arial" panose="020B0604020202020204" pitchFamily="34" charset="0"/>
              <a:buNone/>
            </a:pPr>
            <a:r>
              <a:t>Focus on critical features with multiple repetitions and varied angles for comprehensive analysis.</a:t>
            </a:r>
            <a:endParaRPr lang="en-US"/>
          </a:p>
        </p:txBody>
      </p:sp>
    </p:spTree>
    <p:extLst>
      <p:ext uri="{BB962C8B-B14F-4D97-AF65-F5344CB8AC3E}">
        <p14:creationId xmlns:p14="http://schemas.microsoft.com/office/powerpoint/2010/main" val="30353731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DE88DA-0D9B-7F96-7919-A3790AE4BD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6CADDF-F9FD-7088-A835-A9D993D32B18}"/>
              </a:ext>
            </a:extLst>
          </p:cNvPr>
          <p:cNvSpPr>
            <a:spLocks noGrp="1"/>
          </p:cNvSpPr>
          <p:nvPr>
            <p:ph type="title"/>
          </p:nvPr>
        </p:nvSpPr>
        <p:spPr/>
        <p:txBody>
          <a:bodyPr/>
          <a:lstStyle/>
          <a:p>
            <a:r>
              <a:rPr lang="en-US" dirty="0"/>
              <a:t>Observing the Performance</a:t>
            </a:r>
          </a:p>
        </p:txBody>
      </p:sp>
      <p:sp>
        <p:nvSpPr>
          <p:cNvPr id="3" name="Content Placeholder 2">
            <a:extLst>
              <a:ext uri="{FF2B5EF4-FFF2-40B4-BE49-F238E27FC236}">
                <a16:creationId xmlns:a16="http://schemas.microsoft.com/office/drawing/2014/main" id="{22650525-19D8-2F7E-9252-BC8A600931C8}"/>
              </a:ext>
            </a:extLst>
          </p:cNvPr>
          <p:cNvSpPr>
            <a:spLocks noGrp="1"/>
          </p:cNvSpPr>
          <p:nvPr>
            <p:ph idx="1"/>
          </p:nvPr>
        </p:nvSpPr>
        <p:spPr/>
        <p:txBody>
          <a:bodyPr/>
          <a:lstStyle/>
          <a:p>
            <a:r>
              <a:rPr lang="en-US" dirty="0"/>
              <a:t>Visual observation is the primary basis for observation</a:t>
            </a:r>
          </a:p>
          <a:p>
            <a:endParaRPr lang="en-US" dirty="0"/>
          </a:p>
          <a:p>
            <a:r>
              <a:rPr lang="en-US" dirty="0"/>
              <a:t>But</a:t>
            </a:r>
          </a:p>
          <a:p>
            <a:pPr lvl="1"/>
            <a:r>
              <a:rPr lang="en-US" dirty="0"/>
              <a:t>Who will you observe?</a:t>
            </a:r>
          </a:p>
          <a:p>
            <a:pPr lvl="1"/>
            <a:endParaRPr lang="en-US" sz="1000" dirty="0"/>
          </a:p>
          <a:p>
            <a:pPr lvl="1"/>
            <a:r>
              <a:rPr lang="en-US" dirty="0"/>
              <a:t>What conditions will the subject perform under?</a:t>
            </a:r>
          </a:p>
          <a:p>
            <a:pPr lvl="1"/>
            <a:endParaRPr lang="en-US" sz="1000" dirty="0"/>
          </a:p>
          <a:p>
            <a:pPr lvl="1"/>
            <a:r>
              <a:rPr lang="en-US" dirty="0"/>
              <a:t>Where will you observe the performance?</a:t>
            </a:r>
          </a:p>
          <a:p>
            <a:pPr lvl="1"/>
            <a:endParaRPr lang="en-US" sz="1000" dirty="0"/>
          </a:p>
          <a:p>
            <a:pPr lvl="1"/>
            <a:r>
              <a:rPr lang="en-US" dirty="0"/>
              <a:t>What will you look for?</a:t>
            </a:r>
          </a:p>
        </p:txBody>
      </p:sp>
    </p:spTree>
    <p:extLst>
      <p:ext uri="{BB962C8B-B14F-4D97-AF65-F5344CB8AC3E}">
        <p14:creationId xmlns:p14="http://schemas.microsoft.com/office/powerpoint/2010/main" val="37592099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7C062-8EDB-0B66-7681-1E328282F9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A4E1C2-F4F9-18EC-D0F3-003CAA4F5CF6}"/>
              </a:ext>
            </a:extLst>
          </p:cNvPr>
          <p:cNvSpPr>
            <a:spLocks noGrp="1"/>
          </p:cNvSpPr>
          <p:nvPr>
            <p:ph type="title"/>
          </p:nvPr>
        </p:nvSpPr>
        <p:spPr/>
        <p:txBody>
          <a:bodyPr/>
          <a:lstStyle/>
          <a:p>
            <a:r>
              <a:rPr lang="en-US" dirty="0"/>
              <a:t>Who Are You Observing?</a:t>
            </a:r>
            <a:endParaRPr lang="en-US" sz="2400" i="1" dirty="0"/>
          </a:p>
        </p:txBody>
      </p:sp>
      <p:sp>
        <p:nvSpPr>
          <p:cNvPr id="3" name="Content Placeholder 2">
            <a:extLst>
              <a:ext uri="{FF2B5EF4-FFF2-40B4-BE49-F238E27FC236}">
                <a16:creationId xmlns:a16="http://schemas.microsoft.com/office/drawing/2014/main" id="{9FB6DAEF-727B-3662-7DC2-8CE019A6894C}"/>
              </a:ext>
            </a:extLst>
          </p:cNvPr>
          <p:cNvSpPr>
            <a:spLocks noGrp="1"/>
          </p:cNvSpPr>
          <p:nvPr>
            <p:ph idx="1"/>
          </p:nvPr>
        </p:nvSpPr>
        <p:spPr/>
        <p:txBody>
          <a:bodyPr/>
          <a:lstStyle/>
          <a:p>
            <a:r>
              <a:rPr lang="en-US" dirty="0"/>
              <a:t>As skill level increases</a:t>
            </a:r>
          </a:p>
          <a:p>
            <a:pPr lvl="1"/>
            <a:r>
              <a:rPr lang="en-US" dirty="0"/>
              <a:t>Size of observable error decreases</a:t>
            </a:r>
          </a:p>
          <a:p>
            <a:pPr lvl="1"/>
            <a:r>
              <a:rPr lang="en-US" dirty="0"/>
              <a:t>Variability from trial-to-trial decreases</a:t>
            </a:r>
          </a:p>
          <a:p>
            <a:pPr lvl="1"/>
            <a:endParaRPr lang="en-US" dirty="0"/>
          </a:p>
          <a:p>
            <a:pPr lvl="1"/>
            <a:r>
              <a:rPr lang="en-US" dirty="0"/>
              <a:t>Novice</a:t>
            </a:r>
          </a:p>
          <a:p>
            <a:pPr lvl="2"/>
            <a:r>
              <a:rPr lang="en-US" dirty="0"/>
              <a:t>Typically displays easily recognized errors</a:t>
            </a:r>
          </a:p>
          <a:p>
            <a:pPr lvl="3"/>
            <a:r>
              <a:rPr lang="en-US" dirty="0"/>
              <a:t>Errors may not be repeated from performance to performance</a:t>
            </a:r>
          </a:p>
          <a:p>
            <a:pPr lvl="3"/>
            <a:endParaRPr lang="en-US" dirty="0"/>
          </a:p>
          <a:p>
            <a:pPr lvl="1"/>
            <a:r>
              <a:rPr lang="en-US" dirty="0"/>
              <a:t>Highly skilled</a:t>
            </a:r>
          </a:p>
          <a:p>
            <a:pPr lvl="2"/>
            <a:r>
              <a:rPr lang="en-US" dirty="0"/>
              <a:t>Technique typically includes only minor errors</a:t>
            </a:r>
          </a:p>
          <a:p>
            <a:pPr lvl="3"/>
            <a:r>
              <a:rPr lang="en-US" dirty="0"/>
              <a:t>Attention must be paid to errors repeated performance to performance</a:t>
            </a:r>
          </a:p>
        </p:txBody>
      </p:sp>
    </p:spTree>
    <p:extLst>
      <p:ext uri="{BB962C8B-B14F-4D97-AF65-F5344CB8AC3E}">
        <p14:creationId xmlns:p14="http://schemas.microsoft.com/office/powerpoint/2010/main" val="42522058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4239A-3B58-0228-9A9F-A9DF7F1BE6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4AEB87-81A8-F3A3-E98F-42890DA0BD3E}"/>
              </a:ext>
            </a:extLst>
          </p:cNvPr>
          <p:cNvSpPr>
            <a:spLocks noGrp="1"/>
          </p:cNvSpPr>
          <p:nvPr>
            <p:ph type="title"/>
          </p:nvPr>
        </p:nvSpPr>
        <p:spPr/>
        <p:txBody>
          <a:bodyPr/>
          <a:lstStyle/>
          <a:p>
            <a:r>
              <a:rPr lang="en-US" dirty="0"/>
              <a:t>What Conditions of Performance?</a:t>
            </a:r>
          </a:p>
        </p:txBody>
      </p:sp>
      <p:sp>
        <p:nvSpPr>
          <p:cNvPr id="3" name="Content Placeholder 2">
            <a:extLst>
              <a:ext uri="{FF2B5EF4-FFF2-40B4-BE49-F238E27FC236}">
                <a16:creationId xmlns:a16="http://schemas.microsoft.com/office/drawing/2014/main" id="{5DA9A9C6-A510-766A-F8D5-1CE0389E0F4A}"/>
              </a:ext>
            </a:extLst>
          </p:cNvPr>
          <p:cNvSpPr>
            <a:spLocks noGrp="1"/>
          </p:cNvSpPr>
          <p:nvPr>
            <p:ph idx="1"/>
          </p:nvPr>
        </p:nvSpPr>
        <p:spPr/>
        <p:txBody>
          <a:bodyPr/>
          <a:lstStyle/>
          <a:p>
            <a:r>
              <a:rPr lang="en-US" dirty="0"/>
              <a:t>Environment influences performance</a:t>
            </a:r>
          </a:p>
          <a:p>
            <a:endParaRPr lang="en-US" dirty="0"/>
          </a:p>
          <a:p>
            <a:pPr lvl="1"/>
            <a:r>
              <a:rPr lang="en-US" dirty="0"/>
              <a:t>Observe under conditions similar to typical performance</a:t>
            </a:r>
          </a:p>
          <a:p>
            <a:pPr lvl="2"/>
            <a:r>
              <a:rPr lang="en-US" dirty="0"/>
              <a:t>Actual competition makes observation difficult</a:t>
            </a:r>
          </a:p>
          <a:p>
            <a:pPr lvl="2"/>
            <a:r>
              <a:rPr lang="en-US" dirty="0"/>
              <a:t>Class or team practice presents multiple distractions to observation</a:t>
            </a:r>
          </a:p>
          <a:p>
            <a:pPr lvl="2"/>
            <a:endParaRPr lang="en-US" dirty="0"/>
          </a:p>
          <a:p>
            <a:pPr lvl="1"/>
            <a:r>
              <a:rPr lang="en-US" dirty="0"/>
              <a:t>No conditions are ideal; compromise is required</a:t>
            </a:r>
          </a:p>
        </p:txBody>
      </p:sp>
    </p:spTree>
    <p:extLst>
      <p:ext uri="{BB962C8B-B14F-4D97-AF65-F5344CB8AC3E}">
        <p14:creationId xmlns:p14="http://schemas.microsoft.com/office/powerpoint/2010/main" val="30558969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FFB4CA-E2A1-895B-9AA1-55F23706C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A89F6C-CADC-BD1C-C7A6-EB9741F3DB6A}"/>
              </a:ext>
            </a:extLst>
          </p:cNvPr>
          <p:cNvSpPr>
            <a:spLocks noGrp="1"/>
          </p:cNvSpPr>
          <p:nvPr>
            <p:ph type="title"/>
          </p:nvPr>
        </p:nvSpPr>
        <p:spPr/>
        <p:txBody>
          <a:bodyPr/>
          <a:lstStyle/>
          <a:p>
            <a:r>
              <a:rPr lang="en-US" dirty="0"/>
              <a:t>Where to Observe? </a:t>
            </a:r>
          </a:p>
        </p:txBody>
      </p:sp>
      <p:sp>
        <p:nvSpPr>
          <p:cNvPr id="3" name="Content Placeholder 2">
            <a:extLst>
              <a:ext uri="{FF2B5EF4-FFF2-40B4-BE49-F238E27FC236}">
                <a16:creationId xmlns:a16="http://schemas.microsoft.com/office/drawing/2014/main" id="{2DB74E37-CA75-3703-2FDD-36AA7C4DAA82}"/>
              </a:ext>
            </a:extLst>
          </p:cNvPr>
          <p:cNvSpPr>
            <a:spLocks noGrp="1"/>
          </p:cNvSpPr>
          <p:nvPr>
            <p:ph idx="1"/>
          </p:nvPr>
        </p:nvSpPr>
        <p:spPr/>
        <p:txBody>
          <a:bodyPr/>
          <a:lstStyle/>
          <a:p>
            <a:pPr marL="0" indent="0">
              <a:buNone/>
            </a:pPr>
            <a:r>
              <a:rPr lang="en-US" dirty="0"/>
              <a:t>Vantage point affects visible components of performance</a:t>
            </a:r>
          </a:p>
          <a:p>
            <a:endParaRPr lang="en-US" sz="1000" dirty="0"/>
          </a:p>
          <a:p>
            <a:pPr lvl="1"/>
            <a:r>
              <a:rPr lang="en-US" dirty="0"/>
              <a:t>Is there a principle plane of movement?</a:t>
            </a:r>
          </a:p>
          <a:p>
            <a:pPr lvl="2"/>
            <a:r>
              <a:rPr lang="en-US" dirty="0"/>
              <a:t>Observe from perpendicular to this plane</a:t>
            </a:r>
          </a:p>
          <a:p>
            <a:pPr lvl="2"/>
            <a:endParaRPr lang="en-US" sz="1000" dirty="0"/>
          </a:p>
          <a:p>
            <a:pPr lvl="1"/>
            <a:r>
              <a:rPr lang="en-US" dirty="0"/>
              <a:t>How close to the performer provides the best view?</a:t>
            </a:r>
          </a:p>
          <a:p>
            <a:pPr lvl="2"/>
            <a:r>
              <a:rPr lang="en-US" dirty="0"/>
              <a:t>Far enough away to observe movement components of interest</a:t>
            </a:r>
          </a:p>
          <a:p>
            <a:pPr lvl="2"/>
            <a:endParaRPr lang="en-US" sz="1000" dirty="0"/>
          </a:p>
          <a:p>
            <a:pPr lvl="1"/>
            <a:r>
              <a:rPr lang="en-US" dirty="0"/>
              <a:t>View in different planes from different distances</a:t>
            </a:r>
          </a:p>
          <a:p>
            <a:pPr lvl="2"/>
            <a:r>
              <a:rPr lang="en-US" dirty="0"/>
              <a:t>Allows a thorough analysis of technique</a:t>
            </a:r>
          </a:p>
        </p:txBody>
      </p:sp>
    </p:spTree>
    <p:extLst>
      <p:ext uri="{BB962C8B-B14F-4D97-AF65-F5344CB8AC3E}">
        <p14:creationId xmlns:p14="http://schemas.microsoft.com/office/powerpoint/2010/main" val="12459738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EA43C-277B-7A10-302D-D55A98EAEC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4ECAA0-9943-4618-09FD-717D018A9A55}"/>
              </a:ext>
            </a:extLst>
          </p:cNvPr>
          <p:cNvSpPr>
            <a:spLocks noGrp="1"/>
          </p:cNvSpPr>
          <p:nvPr>
            <p:ph type="title"/>
          </p:nvPr>
        </p:nvSpPr>
        <p:spPr/>
        <p:txBody>
          <a:bodyPr>
            <a:normAutofit fontScale="90000"/>
          </a:bodyPr>
          <a:lstStyle/>
          <a:p>
            <a:r>
              <a:rPr lang="en-US" dirty="0"/>
              <a:t>Observation of the Long Jump From Different Viewing Positions</a:t>
            </a:r>
          </a:p>
        </p:txBody>
      </p:sp>
      <p:pic>
        <p:nvPicPr>
          <p:cNvPr id="5" name="Content Placeholder 4">
            <a:extLst>
              <a:ext uri="{FF2B5EF4-FFF2-40B4-BE49-F238E27FC236}">
                <a16:creationId xmlns:a16="http://schemas.microsoft.com/office/drawing/2014/main" id="{4BFDF127-389A-A6D5-330C-DF90E0C4E91A}"/>
              </a:ext>
            </a:extLst>
          </p:cNvPr>
          <p:cNvPicPr>
            <a:picLocks noGrp="1" noChangeAspect="1"/>
          </p:cNvPicPr>
          <p:nvPr>
            <p:ph idx="1"/>
          </p:nvPr>
        </p:nvPicPr>
        <p:blipFill>
          <a:blip r:embed="rId2"/>
          <a:stretch>
            <a:fillRect/>
          </a:stretch>
        </p:blipFill>
        <p:spPr>
          <a:xfrm>
            <a:off x="1098561" y="1808163"/>
            <a:ext cx="9994878" cy="4168775"/>
          </a:xfrm>
        </p:spPr>
      </p:pic>
    </p:spTree>
    <p:extLst>
      <p:ext uri="{BB962C8B-B14F-4D97-AF65-F5344CB8AC3E}">
        <p14:creationId xmlns:p14="http://schemas.microsoft.com/office/powerpoint/2010/main" val="3702592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5A889-A732-A58B-D128-FB4842E9AA7F}"/>
              </a:ext>
            </a:extLst>
          </p:cNvPr>
          <p:cNvSpPr>
            <a:spLocks noGrp="1"/>
          </p:cNvSpPr>
          <p:nvPr>
            <p:ph type="title"/>
          </p:nvPr>
        </p:nvSpPr>
        <p:spPr>
          <a:xfrm>
            <a:off x="426997" y="3018408"/>
            <a:ext cx="8961120" cy="3247475"/>
          </a:xfrm>
        </p:spPr>
        <p:txBody>
          <a:bodyPr anchor="b">
            <a:normAutofit/>
          </a:bodyPr>
          <a:lstStyle/>
          <a:p>
            <a:r>
              <a:rPr lang="en-US"/>
              <a:t>Phase 3: Evaluation</a:t>
            </a:r>
          </a:p>
        </p:txBody>
      </p:sp>
    </p:spTree>
    <p:extLst>
      <p:ext uri="{BB962C8B-B14F-4D97-AF65-F5344CB8AC3E}">
        <p14:creationId xmlns:p14="http://schemas.microsoft.com/office/powerpoint/2010/main" val="34504787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78B6E-3B76-8847-1CAD-9B831C717B38}"/>
              </a:ext>
            </a:extLst>
          </p:cNvPr>
          <p:cNvSpPr>
            <a:spLocks noGrp="1"/>
          </p:cNvSpPr>
          <p:nvPr>
            <p:ph type="title"/>
          </p:nvPr>
        </p:nvSpPr>
        <p:spPr>
          <a:xfrm>
            <a:off x="4848555" y="512011"/>
            <a:ext cx="6792069" cy="1259920"/>
          </a:xfrm>
        </p:spPr>
        <p:txBody>
          <a:bodyPr anchor="b">
            <a:normAutofit/>
          </a:bodyPr>
          <a:lstStyle/>
          <a:p>
            <a:r>
              <a:rPr lang="en-US"/>
              <a:t>Comparative and Causal Analysis</a:t>
            </a:r>
          </a:p>
        </p:txBody>
      </p:sp>
      <p:pic>
        <p:nvPicPr>
          <p:cNvPr id="5" name="Content Placeholder 4" descr="Male body covered in electronic circuits,Futuristic medical concept,Future of The Humanity">
            <a:extLst>
              <a:ext uri="{FF2B5EF4-FFF2-40B4-BE49-F238E27FC236}">
                <a16:creationId xmlns:a16="http://schemas.microsoft.com/office/drawing/2014/main" id="{060A6F16-D3A5-451F-9DC0-9598214AB1E1}"/>
              </a:ext>
            </a:extLst>
          </p:cNvPr>
          <p:cNvPicPr>
            <a:picLocks noGrp="1" noChangeAspect="1"/>
          </p:cNvPicPr>
          <p:nvPr>
            <p:ph type="pic" sz="quarter" idx="13"/>
          </p:nvPr>
        </p:nvPicPr>
        <p:blipFill>
          <a:blip r:embed="rId3"/>
          <a:srcRect l="17106" r="15789"/>
          <a:stretch>
            <a:fillRect/>
          </a:stretch>
        </p:blipFill>
        <p:spPr>
          <a:xfrm>
            <a:off x="533400" y="533399"/>
            <a:ext cx="3886200" cy="5791201"/>
          </a:xfrm>
          <a:prstGeom prst="rect">
            <a:avLst/>
          </a:prstGeom>
          <a:noFill/>
        </p:spPr>
      </p:pic>
      <p:sp>
        <p:nvSpPr>
          <p:cNvPr id="4" name="Content Placeholder 3">
            <a:extLst>
              <a:ext uri="{FF2B5EF4-FFF2-40B4-BE49-F238E27FC236}">
                <a16:creationId xmlns:a16="http://schemas.microsoft.com/office/drawing/2014/main" id="{EF87B9EA-60CD-9E0B-970B-2F2C5387D51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spcBef>
                <a:spcPts val="2500"/>
              </a:spcBef>
              <a:buFont typeface="Arial" panose="020B0604020202020204" pitchFamily="34" charset="0"/>
              <a:buNone/>
            </a:pPr>
            <a:r>
              <a:rPr lang="en-US" b="1"/>
              <a:t>Technique Comparison</a:t>
            </a:r>
          </a:p>
          <a:p>
            <a:pPr marL="0" lvl="1" indent="0">
              <a:buFont typeface="Arial" panose="020B0604020202020204" pitchFamily="34" charset="0"/>
              <a:buNone/>
            </a:pPr>
            <a:r>
              <a:t>Athlete's technique is compared to ideal models using biomechanical benchmarks and expert performance.</a:t>
            </a:r>
            <a:endParaRPr lang="en-US"/>
          </a:p>
          <a:p>
            <a:pPr marL="0" indent="0">
              <a:spcBef>
                <a:spcPts val="2500"/>
              </a:spcBef>
              <a:buFont typeface="Arial" panose="020B0604020202020204" pitchFamily="34" charset="0"/>
              <a:buNone/>
            </a:pPr>
            <a:r>
              <a:rPr lang="en-US" b="1"/>
              <a:t>Error Identification and Prioritization</a:t>
            </a:r>
          </a:p>
          <a:p>
            <a:pPr marL="0" lvl="1" indent="0">
              <a:buFont typeface="Arial" panose="020B0604020202020204" pitchFamily="34" charset="0"/>
              <a:buNone/>
            </a:pPr>
            <a:r>
              <a:t>Errors are identified and ranked based on their impact on performance and injury risk.</a:t>
            </a:r>
            <a:endParaRPr lang="en-US"/>
          </a:p>
          <a:p>
            <a:pPr marL="0" indent="0">
              <a:spcBef>
                <a:spcPts val="2500"/>
              </a:spcBef>
              <a:buFont typeface="Arial" panose="020B0604020202020204" pitchFamily="34" charset="0"/>
              <a:buNone/>
            </a:pPr>
            <a:r>
              <a:rPr lang="en-US" b="1"/>
              <a:t>Cause-Effect Reasoning</a:t>
            </a:r>
          </a:p>
          <a:p>
            <a:pPr marL="0" lvl="1" indent="0">
              <a:buFont typeface="Arial" panose="020B0604020202020204" pitchFamily="34" charset="0"/>
              <a:buNone/>
            </a:pPr>
            <a:r>
              <a:t>Root causes of deviations like poor joint control or inadequate strength are traced using causal analysis.</a:t>
            </a:r>
            <a:endParaRPr lang="en-US"/>
          </a:p>
          <a:p>
            <a:pPr marL="0" indent="0">
              <a:spcBef>
                <a:spcPts val="2500"/>
              </a:spcBef>
              <a:buFont typeface="Arial" panose="020B0604020202020204" pitchFamily="34" charset="0"/>
              <a:buNone/>
            </a:pPr>
            <a:r>
              <a:rPr lang="en-US" b="1"/>
              <a:t>Contextual Factors Consideration</a:t>
            </a:r>
          </a:p>
          <a:p>
            <a:pPr marL="0" lvl="1" indent="0">
              <a:buFont typeface="Arial" panose="020B0604020202020204" pitchFamily="34" charset="0"/>
              <a:buNone/>
            </a:pPr>
            <a:r>
              <a:t>Factors such as fatigue, psychological state, and tactics are included to prevent misinterpretation.</a:t>
            </a:r>
            <a:endParaRPr lang="en-US"/>
          </a:p>
        </p:txBody>
      </p:sp>
    </p:spTree>
    <p:extLst>
      <p:ext uri="{BB962C8B-B14F-4D97-AF65-F5344CB8AC3E}">
        <p14:creationId xmlns:p14="http://schemas.microsoft.com/office/powerpoint/2010/main" val="13208996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DC62E-2B39-4851-0B1D-D055ECD9A0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F5E800-D45C-08A2-46BC-AA050A53887A}"/>
              </a:ext>
            </a:extLst>
          </p:cNvPr>
          <p:cNvSpPr>
            <a:spLocks noGrp="1"/>
          </p:cNvSpPr>
          <p:nvPr>
            <p:ph type="title"/>
          </p:nvPr>
        </p:nvSpPr>
        <p:spPr/>
        <p:txBody>
          <a:bodyPr/>
          <a:lstStyle/>
          <a:p>
            <a:r>
              <a:rPr lang="en-US" dirty="0"/>
              <a:t>Evaluating the Performance</a:t>
            </a:r>
          </a:p>
        </p:txBody>
      </p:sp>
      <p:sp>
        <p:nvSpPr>
          <p:cNvPr id="3" name="Content Placeholder 2">
            <a:extLst>
              <a:ext uri="{FF2B5EF4-FFF2-40B4-BE49-F238E27FC236}">
                <a16:creationId xmlns:a16="http://schemas.microsoft.com/office/drawing/2014/main" id="{0F6E1647-334B-CCCE-2D0A-6B89126BFDA5}"/>
              </a:ext>
            </a:extLst>
          </p:cNvPr>
          <p:cNvSpPr>
            <a:spLocks noGrp="1"/>
          </p:cNvSpPr>
          <p:nvPr>
            <p:ph idx="1"/>
          </p:nvPr>
        </p:nvSpPr>
        <p:spPr/>
        <p:txBody>
          <a:bodyPr/>
          <a:lstStyle/>
          <a:p>
            <a:pPr marL="0" indent="0">
              <a:buNone/>
            </a:pPr>
            <a:r>
              <a:rPr lang="en-US" dirty="0"/>
              <a:t>Two-step approach</a:t>
            </a:r>
          </a:p>
          <a:p>
            <a:endParaRPr lang="en-US" dirty="0"/>
          </a:p>
          <a:p>
            <a:pPr marL="514350" indent="-514350">
              <a:buFont typeface="+mj-lt"/>
              <a:buAutoNum type="arabicPeriod"/>
            </a:pPr>
            <a:r>
              <a:rPr lang="en-US" dirty="0"/>
              <a:t>Identify errors or deficiencies in elements of performance</a:t>
            </a:r>
          </a:p>
          <a:p>
            <a:pPr marL="514350" indent="-514350">
              <a:buFont typeface="+mj-lt"/>
              <a:buAutoNum type="arabicPeriod"/>
            </a:pPr>
            <a:endParaRPr lang="en-US" dirty="0"/>
          </a:p>
          <a:p>
            <a:pPr marL="514350" indent="-514350">
              <a:buFont typeface="+mj-lt"/>
              <a:buAutoNum type="arabicPeriod"/>
            </a:pPr>
            <a:r>
              <a:rPr lang="en-US" dirty="0"/>
              <a:t>Diagnosis the magnitude of errors’ effect on performance</a:t>
            </a:r>
          </a:p>
        </p:txBody>
      </p:sp>
    </p:spTree>
    <p:extLst>
      <p:ext uri="{BB962C8B-B14F-4D97-AF65-F5344CB8AC3E}">
        <p14:creationId xmlns:p14="http://schemas.microsoft.com/office/powerpoint/2010/main" val="29493445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AF5A7-4406-37C7-2CCE-AF6AE4C7BC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0E460A-2B65-7D20-02D7-03E418494489}"/>
              </a:ext>
            </a:extLst>
          </p:cNvPr>
          <p:cNvSpPr>
            <a:spLocks noGrp="1"/>
          </p:cNvSpPr>
          <p:nvPr>
            <p:ph type="title"/>
          </p:nvPr>
        </p:nvSpPr>
        <p:spPr/>
        <p:txBody>
          <a:bodyPr/>
          <a:lstStyle/>
          <a:p>
            <a:r>
              <a:rPr lang="en-US" dirty="0"/>
              <a:t>Identify Errors</a:t>
            </a:r>
          </a:p>
        </p:txBody>
      </p:sp>
      <p:sp>
        <p:nvSpPr>
          <p:cNvPr id="3" name="Content Placeholder 2">
            <a:extLst>
              <a:ext uri="{FF2B5EF4-FFF2-40B4-BE49-F238E27FC236}">
                <a16:creationId xmlns:a16="http://schemas.microsoft.com/office/drawing/2014/main" id="{86D1E77B-67BF-59E0-60D5-D516E8C99120}"/>
              </a:ext>
            </a:extLst>
          </p:cNvPr>
          <p:cNvSpPr>
            <a:spLocks noGrp="1"/>
          </p:cNvSpPr>
          <p:nvPr>
            <p:ph idx="1"/>
          </p:nvPr>
        </p:nvSpPr>
        <p:spPr/>
        <p:txBody>
          <a:bodyPr/>
          <a:lstStyle/>
          <a:p>
            <a:r>
              <a:rPr lang="en-US" dirty="0"/>
              <a:t>Compare actual performance to most effective technique</a:t>
            </a:r>
          </a:p>
          <a:p>
            <a:pPr lvl="1"/>
            <a:endParaRPr lang="en-US" dirty="0"/>
          </a:p>
          <a:p>
            <a:r>
              <a:rPr lang="en-US" dirty="0"/>
              <a:t>For each element of performance:</a:t>
            </a:r>
          </a:p>
          <a:p>
            <a:pPr lvl="1"/>
            <a:r>
              <a:rPr lang="en-US" dirty="0"/>
              <a:t>Does motion, position or timing differ from effective technique?</a:t>
            </a:r>
          </a:p>
          <a:p>
            <a:pPr lvl="2"/>
            <a:r>
              <a:rPr lang="en-US" sz="2400" dirty="0"/>
              <a:t>Differentiate between individual discrepancies and actual errors</a:t>
            </a:r>
          </a:p>
          <a:p>
            <a:pPr lvl="2"/>
            <a:r>
              <a:rPr lang="en-US" sz="2400" dirty="0"/>
              <a:t>Morphological constraints affect individual performance</a:t>
            </a:r>
          </a:p>
          <a:p>
            <a:pPr lvl="3"/>
            <a:r>
              <a:rPr lang="en-US" sz="2000" dirty="0"/>
              <a:t>Anthropometry</a:t>
            </a:r>
          </a:p>
          <a:p>
            <a:pPr lvl="3"/>
            <a:r>
              <a:rPr lang="en-US" sz="2000" dirty="0"/>
              <a:t>Strength</a:t>
            </a:r>
            <a:endParaRPr lang="en-US" dirty="0"/>
          </a:p>
        </p:txBody>
      </p:sp>
    </p:spTree>
    <p:extLst>
      <p:ext uri="{BB962C8B-B14F-4D97-AF65-F5344CB8AC3E}">
        <p14:creationId xmlns:p14="http://schemas.microsoft.com/office/powerpoint/2010/main" val="28904132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5BFFE-161A-C88F-3CE1-6AF60E59E4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BD83F4-D360-F3C0-B518-65337F7B5AD3}"/>
              </a:ext>
            </a:extLst>
          </p:cNvPr>
          <p:cNvSpPr>
            <a:spLocks noGrp="1"/>
          </p:cNvSpPr>
          <p:nvPr>
            <p:ph type="title"/>
          </p:nvPr>
        </p:nvSpPr>
        <p:spPr/>
        <p:txBody>
          <a:bodyPr/>
          <a:lstStyle/>
          <a:p>
            <a:r>
              <a:rPr lang="en-US" dirty="0"/>
              <a:t>Evaluate Errors</a:t>
            </a:r>
          </a:p>
        </p:txBody>
      </p:sp>
      <p:sp>
        <p:nvSpPr>
          <p:cNvPr id="3" name="Content Placeholder 2">
            <a:extLst>
              <a:ext uri="{FF2B5EF4-FFF2-40B4-BE49-F238E27FC236}">
                <a16:creationId xmlns:a16="http://schemas.microsoft.com/office/drawing/2014/main" id="{6FB658FE-3135-B24A-6DCF-CE7A33148A33}"/>
              </a:ext>
            </a:extLst>
          </p:cNvPr>
          <p:cNvSpPr>
            <a:spLocks noGrp="1"/>
          </p:cNvSpPr>
          <p:nvPr>
            <p:ph idx="1"/>
          </p:nvPr>
        </p:nvSpPr>
        <p:spPr/>
        <p:txBody>
          <a:bodyPr/>
          <a:lstStyle/>
          <a:p>
            <a:pPr marL="0" indent="0">
              <a:buNone/>
            </a:pPr>
            <a:r>
              <a:rPr lang="en-US" dirty="0"/>
              <a:t>Consider cause of the error and the effect</a:t>
            </a:r>
          </a:p>
          <a:p>
            <a:endParaRPr lang="en-US" sz="600" dirty="0"/>
          </a:p>
          <a:p>
            <a:pPr lvl="1"/>
            <a:r>
              <a:rPr lang="en-US" dirty="0"/>
              <a:t>Does the error increase the risk of injury?</a:t>
            </a:r>
          </a:p>
          <a:p>
            <a:pPr lvl="2"/>
            <a:r>
              <a:rPr lang="en-US" dirty="0"/>
              <a:t>Correct immediately</a:t>
            </a:r>
          </a:p>
          <a:p>
            <a:pPr lvl="2"/>
            <a:endParaRPr lang="en-US" dirty="0"/>
          </a:p>
          <a:p>
            <a:pPr lvl="1"/>
            <a:r>
              <a:rPr lang="en-US" dirty="0"/>
              <a:t>Is your client a novice learner or skilled athlete?</a:t>
            </a:r>
          </a:p>
          <a:p>
            <a:pPr lvl="2"/>
            <a:r>
              <a:rPr lang="en-US" dirty="0"/>
              <a:t>Novice: focus on errors in the basic elements</a:t>
            </a:r>
          </a:p>
          <a:p>
            <a:pPr lvl="2"/>
            <a:endParaRPr lang="en-US" dirty="0"/>
          </a:p>
          <a:p>
            <a:pPr lvl="1"/>
            <a:r>
              <a:rPr lang="en-US" dirty="0"/>
              <a:t>How easy is it to correct the error?</a:t>
            </a:r>
          </a:p>
          <a:p>
            <a:pPr lvl="2"/>
            <a:r>
              <a:rPr lang="en-US" dirty="0"/>
              <a:t>Time needed to correct before next competition</a:t>
            </a:r>
          </a:p>
          <a:p>
            <a:pPr lvl="2"/>
            <a:endParaRPr lang="en-US" dirty="0"/>
          </a:p>
          <a:p>
            <a:pPr marL="914400" lvl="2" indent="0" algn="r">
              <a:buNone/>
            </a:pPr>
            <a:r>
              <a:rPr lang="en-US" sz="1400" i="1" dirty="0"/>
              <a:t>(continued)</a:t>
            </a:r>
            <a:endParaRPr lang="en-US" dirty="0"/>
          </a:p>
        </p:txBody>
      </p:sp>
    </p:spTree>
    <p:extLst>
      <p:ext uri="{BB962C8B-B14F-4D97-AF65-F5344CB8AC3E}">
        <p14:creationId xmlns:p14="http://schemas.microsoft.com/office/powerpoint/2010/main" val="1967190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FF7D9-C311-19BB-F7BC-185FC8FBFB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1E5759-9881-F9A6-CD98-96FAB37BEE70}"/>
              </a:ext>
            </a:extLst>
          </p:cNvPr>
          <p:cNvSpPr>
            <a:spLocks noGrp="1"/>
          </p:cNvSpPr>
          <p:nvPr>
            <p:ph type="title"/>
          </p:nvPr>
        </p:nvSpPr>
        <p:spPr/>
        <p:txBody>
          <a:bodyPr/>
          <a:lstStyle/>
          <a:p>
            <a:r>
              <a:rPr lang="en-US" dirty="0"/>
              <a:t>Evaluate Errors </a:t>
            </a:r>
            <a:r>
              <a:rPr lang="en-US" sz="2400" i="1" dirty="0"/>
              <a:t>(continued)</a:t>
            </a:r>
          </a:p>
        </p:txBody>
      </p:sp>
      <p:sp>
        <p:nvSpPr>
          <p:cNvPr id="3" name="Content Placeholder 2">
            <a:extLst>
              <a:ext uri="{FF2B5EF4-FFF2-40B4-BE49-F238E27FC236}">
                <a16:creationId xmlns:a16="http://schemas.microsoft.com/office/drawing/2014/main" id="{70C52791-881E-F952-993B-1E9E496C3AA8}"/>
              </a:ext>
            </a:extLst>
          </p:cNvPr>
          <p:cNvSpPr>
            <a:spLocks noGrp="1"/>
          </p:cNvSpPr>
          <p:nvPr>
            <p:ph idx="1"/>
          </p:nvPr>
        </p:nvSpPr>
        <p:spPr/>
        <p:txBody>
          <a:bodyPr/>
          <a:lstStyle/>
          <a:p>
            <a:pPr marL="0" indent="0">
              <a:buNone/>
            </a:pPr>
            <a:r>
              <a:rPr lang="en-US" dirty="0"/>
              <a:t>Consider cause of the error and the effect</a:t>
            </a:r>
          </a:p>
          <a:p>
            <a:endParaRPr lang="en-US" sz="600" dirty="0"/>
          </a:p>
          <a:p>
            <a:pPr lvl="1"/>
            <a:r>
              <a:rPr lang="en-US" dirty="0"/>
              <a:t>Does the error result from an earlier error in performance?</a:t>
            </a:r>
          </a:p>
          <a:p>
            <a:pPr lvl="2"/>
            <a:r>
              <a:rPr lang="en-US" dirty="0"/>
              <a:t>Correcting earlier error will eliminate</a:t>
            </a:r>
          </a:p>
          <a:p>
            <a:pPr lvl="2"/>
            <a:endParaRPr lang="en-US" dirty="0"/>
          </a:p>
          <a:p>
            <a:pPr lvl="1"/>
            <a:r>
              <a:rPr lang="en-US" dirty="0"/>
              <a:t>How much does the error affect performance?</a:t>
            </a:r>
          </a:p>
          <a:p>
            <a:pPr lvl="2"/>
            <a:r>
              <a:rPr lang="en-US" dirty="0"/>
              <a:t>Will correction minimally or dramatically improve performance</a:t>
            </a:r>
          </a:p>
          <a:p>
            <a:pPr lvl="2"/>
            <a:endParaRPr lang="en-US" dirty="0"/>
          </a:p>
          <a:p>
            <a:pPr lvl="1"/>
            <a:r>
              <a:rPr lang="en-US" dirty="0"/>
              <a:t>Does the error result from inappropriate equipment?</a:t>
            </a:r>
          </a:p>
          <a:p>
            <a:pPr lvl="2"/>
            <a:r>
              <a:rPr lang="en-US" dirty="0"/>
              <a:t>Improved or redesigned equipment will eliminate</a:t>
            </a:r>
          </a:p>
        </p:txBody>
      </p:sp>
    </p:spTree>
    <p:extLst>
      <p:ext uri="{BB962C8B-B14F-4D97-AF65-F5344CB8AC3E}">
        <p14:creationId xmlns:p14="http://schemas.microsoft.com/office/powerpoint/2010/main" val="11329100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2FD6A-5A5B-FAEE-9230-71AB1A6596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F414DC-E633-391B-8198-D70D8E602A07}"/>
              </a:ext>
            </a:extLst>
          </p:cNvPr>
          <p:cNvSpPr>
            <a:spLocks noGrp="1"/>
          </p:cNvSpPr>
          <p:nvPr>
            <p:ph type="title"/>
          </p:nvPr>
        </p:nvSpPr>
        <p:spPr/>
        <p:txBody>
          <a:bodyPr/>
          <a:lstStyle/>
          <a:p>
            <a:r>
              <a:rPr lang="en-US" dirty="0"/>
              <a:t>Decide Priority of Error Correction</a:t>
            </a:r>
          </a:p>
        </p:txBody>
      </p:sp>
      <p:sp>
        <p:nvSpPr>
          <p:cNvPr id="3" name="Content Placeholder 2">
            <a:extLst>
              <a:ext uri="{FF2B5EF4-FFF2-40B4-BE49-F238E27FC236}">
                <a16:creationId xmlns:a16="http://schemas.microsoft.com/office/drawing/2014/main" id="{0FD40E37-6725-94C7-3057-C1330460F4E6}"/>
              </a:ext>
            </a:extLst>
          </p:cNvPr>
          <p:cNvSpPr>
            <a:spLocks noGrp="1"/>
          </p:cNvSpPr>
          <p:nvPr>
            <p:ph idx="1"/>
          </p:nvPr>
        </p:nvSpPr>
        <p:spPr/>
        <p:txBody>
          <a:bodyPr/>
          <a:lstStyle/>
          <a:p>
            <a:r>
              <a:rPr lang="en-US" dirty="0"/>
              <a:t>Which errors to correct and in what order?</a:t>
            </a:r>
          </a:p>
          <a:p>
            <a:pPr lvl="1"/>
            <a:endParaRPr lang="en-US" dirty="0"/>
          </a:p>
          <a:p>
            <a:r>
              <a:rPr lang="en-US" dirty="0"/>
              <a:t>Correct endangering errors first</a:t>
            </a:r>
          </a:p>
          <a:p>
            <a:pPr lvl="1"/>
            <a:endParaRPr lang="en-US" dirty="0"/>
          </a:p>
          <a:p>
            <a:r>
              <a:rPr lang="en-US" dirty="0"/>
              <a:t>Rank other errors within three categories</a:t>
            </a:r>
          </a:p>
          <a:p>
            <a:pPr marL="914400" lvl="1" indent="-457200">
              <a:buFont typeface="+mj-lt"/>
              <a:buAutoNum type="arabicPeriod"/>
            </a:pPr>
            <a:r>
              <a:rPr lang="en-US" dirty="0"/>
              <a:t>From major to minor in terms of effect on performance</a:t>
            </a:r>
          </a:p>
          <a:p>
            <a:pPr marL="914400" lvl="1" indent="-457200">
              <a:buFont typeface="+mj-lt"/>
              <a:buAutoNum type="arabicPeriod"/>
            </a:pPr>
            <a:r>
              <a:rPr lang="en-US" dirty="0"/>
              <a:t>From earliest to latest in terms of chronology of performance</a:t>
            </a:r>
          </a:p>
          <a:p>
            <a:pPr marL="914400" lvl="1" indent="-457200">
              <a:buFont typeface="+mj-lt"/>
              <a:buAutoNum type="arabicPeriod"/>
            </a:pPr>
            <a:r>
              <a:rPr lang="en-US" dirty="0"/>
              <a:t>From easiest to most difficult in terms of time and effort to correct</a:t>
            </a:r>
          </a:p>
        </p:txBody>
      </p:sp>
    </p:spTree>
    <p:extLst>
      <p:ext uri="{BB962C8B-B14F-4D97-AF65-F5344CB8AC3E}">
        <p14:creationId xmlns:p14="http://schemas.microsoft.com/office/powerpoint/2010/main" val="21851901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27116-7C27-8082-FC1B-BB4DC460AF2E}"/>
              </a:ext>
            </a:extLst>
          </p:cNvPr>
          <p:cNvSpPr>
            <a:spLocks noGrp="1"/>
          </p:cNvSpPr>
          <p:nvPr>
            <p:ph type="title"/>
          </p:nvPr>
        </p:nvSpPr>
        <p:spPr>
          <a:xfrm>
            <a:off x="426997" y="3018408"/>
            <a:ext cx="8961120" cy="3247475"/>
          </a:xfrm>
        </p:spPr>
        <p:txBody>
          <a:bodyPr anchor="b">
            <a:normAutofit/>
          </a:bodyPr>
          <a:lstStyle/>
          <a:p>
            <a:r>
              <a:rPr lang="en-US"/>
              <a:t>Phase 4: Intervention</a:t>
            </a:r>
          </a:p>
        </p:txBody>
      </p:sp>
    </p:spTree>
    <p:extLst>
      <p:ext uri="{BB962C8B-B14F-4D97-AF65-F5344CB8AC3E}">
        <p14:creationId xmlns:p14="http://schemas.microsoft.com/office/powerpoint/2010/main" val="6476786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0229D-AFB3-9D46-CCDB-B0577C0F8F32}"/>
              </a:ext>
            </a:extLst>
          </p:cNvPr>
          <p:cNvSpPr>
            <a:spLocks noGrp="1"/>
          </p:cNvSpPr>
          <p:nvPr>
            <p:ph type="title"/>
          </p:nvPr>
        </p:nvSpPr>
        <p:spPr>
          <a:xfrm>
            <a:off x="4848555" y="512011"/>
            <a:ext cx="6792069" cy="1259920"/>
          </a:xfrm>
        </p:spPr>
        <p:txBody>
          <a:bodyPr anchor="b">
            <a:normAutofit/>
          </a:bodyPr>
          <a:lstStyle/>
          <a:p>
            <a:r>
              <a:rPr lang="en-US"/>
              <a:t>Feedback and Corrective Strategies</a:t>
            </a:r>
          </a:p>
        </p:txBody>
      </p:sp>
      <p:pic>
        <p:nvPicPr>
          <p:cNvPr id="5" name="Content Placeholder 4" descr="Workout with trainer">
            <a:extLst>
              <a:ext uri="{FF2B5EF4-FFF2-40B4-BE49-F238E27FC236}">
                <a16:creationId xmlns:a16="http://schemas.microsoft.com/office/drawing/2014/main" id="{E64FFCBC-71A6-432A-8D83-3BC7F75ACCB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7576" r="27576"/>
          <a:stretch/>
        </p:blipFill>
        <p:spPr>
          <a:xfrm>
            <a:off x="533400" y="533399"/>
            <a:ext cx="3886200" cy="5791201"/>
          </a:xfrm>
          <a:prstGeom prst="rect">
            <a:avLst/>
          </a:prstGeom>
          <a:noFill/>
        </p:spPr>
      </p:pic>
      <p:sp>
        <p:nvSpPr>
          <p:cNvPr id="4" name="Content Placeholder 3">
            <a:extLst>
              <a:ext uri="{FF2B5EF4-FFF2-40B4-BE49-F238E27FC236}">
                <a16:creationId xmlns:a16="http://schemas.microsoft.com/office/drawing/2014/main" id="{BE62E4DC-5437-8121-4AC9-576868E9DCB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48555" y="2148840"/>
            <a:ext cx="6792069" cy="4162372"/>
          </a:xfrm>
        </p:spPr>
        <p:txBody>
          <a:bodyPr>
            <a:normAutofit/>
          </a:bodyPr>
          <a:lstStyle/>
          <a:p>
            <a:pPr marL="0" indent="0">
              <a:lnSpc>
                <a:spcPct val="110000"/>
              </a:lnSpc>
              <a:spcBef>
                <a:spcPts val="2500"/>
              </a:spcBef>
              <a:buFont typeface="Arial" panose="020B0604020202020204" pitchFamily="34" charset="0"/>
              <a:buNone/>
            </a:pPr>
            <a:r>
              <a:rPr lang="en-US" b="1"/>
              <a:t>Tailored Feedback Types</a:t>
            </a:r>
          </a:p>
          <a:p>
            <a:pPr marL="0" lvl="1" indent="0">
              <a:lnSpc>
                <a:spcPct val="110000"/>
              </a:lnSpc>
              <a:buFont typeface="Arial" panose="020B0604020202020204" pitchFamily="34" charset="0"/>
              <a:buNone/>
            </a:pPr>
            <a:r>
              <a:t>Feedback can be verbal, visual, or kinesthetic and must suit the athlete’s unique learning style and needs.</a:t>
            </a:r>
            <a:endParaRPr lang="en-US"/>
          </a:p>
          <a:p>
            <a:pPr marL="0" indent="0">
              <a:lnSpc>
                <a:spcPct val="110000"/>
              </a:lnSpc>
              <a:spcBef>
                <a:spcPts val="2500"/>
              </a:spcBef>
              <a:buFont typeface="Arial" panose="020B0604020202020204" pitchFamily="34" charset="0"/>
              <a:buNone/>
            </a:pPr>
            <a:r>
              <a:rPr lang="en-US" b="1"/>
              <a:t>Corrective Strategies</a:t>
            </a:r>
          </a:p>
          <a:p>
            <a:pPr marL="0" lvl="1" indent="0">
              <a:lnSpc>
                <a:spcPct val="110000"/>
              </a:lnSpc>
              <a:buFont typeface="Arial" panose="020B0604020202020204" pitchFamily="34" charset="0"/>
              <a:buNone/>
            </a:pPr>
            <a:r>
              <a:t>Corrective strategies include drills, cues, strength training, and technique modifications to improve athlete performance.</a:t>
            </a:r>
            <a:endParaRPr lang="en-US"/>
          </a:p>
          <a:p>
            <a:pPr marL="0" indent="0">
              <a:lnSpc>
                <a:spcPct val="110000"/>
              </a:lnSpc>
              <a:spcBef>
                <a:spcPts val="2500"/>
              </a:spcBef>
              <a:buFont typeface="Arial" panose="020B0604020202020204" pitchFamily="34" charset="0"/>
              <a:buNone/>
            </a:pPr>
            <a:r>
              <a:rPr lang="en-US" b="1"/>
              <a:t>Monitoring and Reassessment</a:t>
            </a:r>
          </a:p>
          <a:p>
            <a:pPr marL="0" lvl="1" indent="0">
              <a:lnSpc>
                <a:spcPct val="110000"/>
              </a:lnSpc>
              <a:buFont typeface="Arial" panose="020B0604020202020204" pitchFamily="34" charset="0"/>
              <a:buNone/>
            </a:pPr>
            <a:r>
              <a:t>Regular reassessment tracks progress and ensures intervention effectiveness, allowing for timely adjustments.</a:t>
            </a:r>
            <a:endParaRPr lang="en-US"/>
          </a:p>
          <a:p>
            <a:pPr marL="0" indent="0">
              <a:lnSpc>
                <a:spcPct val="110000"/>
              </a:lnSpc>
              <a:spcBef>
                <a:spcPts val="2500"/>
              </a:spcBef>
              <a:buFont typeface="Arial" panose="020B0604020202020204" pitchFamily="34" charset="0"/>
              <a:buNone/>
            </a:pPr>
            <a:r>
              <a:rPr lang="en-US" b="1"/>
              <a:t>Encouraging Self-Awareness</a:t>
            </a:r>
          </a:p>
          <a:p>
            <a:pPr marL="0" lvl="1" indent="0">
              <a:lnSpc>
                <a:spcPct val="110000"/>
              </a:lnSpc>
              <a:buFont typeface="Arial" panose="020B0604020202020204" pitchFamily="34" charset="0"/>
              <a:buNone/>
            </a:pPr>
            <a:r>
              <a:t>Fostering athlete self-awareness and reflection promotes autonomy and sustained long-term improvement.</a:t>
            </a:r>
            <a:endParaRPr lang="en-US"/>
          </a:p>
        </p:txBody>
      </p:sp>
    </p:spTree>
    <p:extLst>
      <p:ext uri="{BB962C8B-B14F-4D97-AF65-F5344CB8AC3E}">
        <p14:creationId xmlns:p14="http://schemas.microsoft.com/office/powerpoint/2010/main" val="3719124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8F1ECD-9968-98A5-6AB5-1C261F7359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0BA07E-126F-2F77-0D6E-30384B08B143}"/>
              </a:ext>
            </a:extLst>
          </p:cNvPr>
          <p:cNvSpPr>
            <a:spLocks noGrp="1"/>
          </p:cNvSpPr>
          <p:nvPr>
            <p:ph type="title"/>
          </p:nvPr>
        </p:nvSpPr>
        <p:spPr/>
        <p:txBody>
          <a:bodyPr/>
          <a:lstStyle/>
          <a:p>
            <a:r>
              <a:rPr lang="en-US" dirty="0"/>
              <a:t>Instructing the Performer</a:t>
            </a:r>
          </a:p>
        </p:txBody>
      </p:sp>
      <p:sp>
        <p:nvSpPr>
          <p:cNvPr id="3" name="Content Placeholder 2">
            <a:extLst>
              <a:ext uri="{FF2B5EF4-FFF2-40B4-BE49-F238E27FC236}">
                <a16:creationId xmlns:a16="http://schemas.microsoft.com/office/drawing/2014/main" id="{2ADEF222-88E6-885B-F6DF-22C171919D78}"/>
              </a:ext>
            </a:extLst>
          </p:cNvPr>
          <p:cNvSpPr>
            <a:spLocks noGrp="1"/>
          </p:cNvSpPr>
          <p:nvPr>
            <p:ph idx="1"/>
          </p:nvPr>
        </p:nvSpPr>
        <p:spPr/>
        <p:txBody>
          <a:bodyPr/>
          <a:lstStyle/>
          <a:p>
            <a:pPr marL="0" indent="0">
              <a:buNone/>
            </a:pPr>
            <a:r>
              <a:rPr lang="en-US" dirty="0"/>
              <a:t>Correct the errors identified and ranked in previous step</a:t>
            </a:r>
          </a:p>
          <a:p>
            <a:pPr lvl="1"/>
            <a:r>
              <a:rPr lang="en-US" dirty="0"/>
              <a:t>Teach or coach the performer</a:t>
            </a:r>
          </a:p>
          <a:p>
            <a:pPr lvl="1"/>
            <a:endParaRPr lang="en-US" dirty="0"/>
          </a:p>
          <a:p>
            <a:pPr marL="0" indent="0">
              <a:buNone/>
            </a:pPr>
            <a:r>
              <a:rPr lang="en-US" dirty="0"/>
              <a:t>Involves three steps</a:t>
            </a:r>
          </a:p>
          <a:p>
            <a:pPr marL="914400" lvl="1" indent="-457200">
              <a:buFont typeface="+mj-lt"/>
              <a:buAutoNum type="arabicPeriod"/>
            </a:pPr>
            <a:r>
              <a:rPr lang="en-US" dirty="0"/>
              <a:t>Clearly communicate what the error is</a:t>
            </a:r>
          </a:p>
          <a:p>
            <a:pPr marL="914400" lvl="1" indent="-457200">
              <a:buFont typeface="+mj-lt"/>
              <a:buAutoNum type="arabicPeriod"/>
            </a:pPr>
            <a:r>
              <a:rPr lang="en-US" dirty="0"/>
              <a:t>Clearly communicate what the ideal technique involves</a:t>
            </a:r>
          </a:p>
          <a:p>
            <a:pPr marL="914400" lvl="1" indent="-457200">
              <a:buFont typeface="+mj-lt"/>
              <a:buAutoNum type="arabicPeriod"/>
            </a:pPr>
            <a:r>
              <a:rPr lang="en-US" dirty="0"/>
              <a:t>Devise means for the performer to correct the errors</a:t>
            </a:r>
          </a:p>
        </p:txBody>
      </p:sp>
    </p:spTree>
    <p:extLst>
      <p:ext uri="{BB962C8B-B14F-4D97-AF65-F5344CB8AC3E}">
        <p14:creationId xmlns:p14="http://schemas.microsoft.com/office/powerpoint/2010/main" val="24594116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C5C64-82D5-3B0A-1257-7D64708787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10B39C-1C1B-8220-9083-4D81FFB7B21B}"/>
              </a:ext>
            </a:extLst>
          </p:cNvPr>
          <p:cNvSpPr>
            <a:spLocks noGrp="1"/>
          </p:cNvSpPr>
          <p:nvPr>
            <p:ph type="title"/>
          </p:nvPr>
        </p:nvSpPr>
        <p:spPr/>
        <p:txBody>
          <a:bodyPr/>
          <a:lstStyle/>
          <a:p>
            <a:r>
              <a:rPr lang="en-US" dirty="0"/>
              <a:t>Communicate With the Performer</a:t>
            </a:r>
          </a:p>
        </p:txBody>
      </p:sp>
      <p:sp>
        <p:nvSpPr>
          <p:cNvPr id="3" name="Content Placeholder 2">
            <a:extLst>
              <a:ext uri="{FF2B5EF4-FFF2-40B4-BE49-F238E27FC236}">
                <a16:creationId xmlns:a16="http://schemas.microsoft.com/office/drawing/2014/main" id="{35965767-AFB6-2E9D-D563-4554B5B44F5D}"/>
              </a:ext>
            </a:extLst>
          </p:cNvPr>
          <p:cNvSpPr>
            <a:spLocks noGrp="1"/>
          </p:cNvSpPr>
          <p:nvPr>
            <p:ph idx="1"/>
          </p:nvPr>
        </p:nvSpPr>
        <p:spPr/>
        <p:txBody>
          <a:bodyPr/>
          <a:lstStyle/>
          <a:p>
            <a:pPr marL="0" indent="0">
              <a:buNone/>
            </a:pPr>
            <a:r>
              <a:rPr lang="en-US" dirty="0"/>
              <a:t>Use one or a combination of the following to communicate what the athlete did and what you want the athlete to do</a:t>
            </a:r>
          </a:p>
          <a:p>
            <a:endParaRPr lang="en-US" dirty="0"/>
          </a:p>
          <a:p>
            <a:pPr lvl="1"/>
            <a:r>
              <a:rPr lang="en-US" dirty="0"/>
              <a:t>Verbal description</a:t>
            </a:r>
          </a:p>
          <a:p>
            <a:endParaRPr lang="en-US" dirty="0"/>
          </a:p>
          <a:p>
            <a:pPr lvl="1"/>
            <a:r>
              <a:rPr lang="en-US" dirty="0"/>
              <a:t>Physical demonstration</a:t>
            </a:r>
          </a:p>
          <a:p>
            <a:endParaRPr lang="en-US" dirty="0"/>
          </a:p>
          <a:p>
            <a:pPr lvl="1"/>
            <a:r>
              <a:rPr lang="en-US" dirty="0"/>
              <a:t>Show photographs or videos</a:t>
            </a:r>
          </a:p>
        </p:txBody>
      </p:sp>
    </p:spTree>
    <p:extLst>
      <p:ext uri="{BB962C8B-B14F-4D97-AF65-F5344CB8AC3E}">
        <p14:creationId xmlns:p14="http://schemas.microsoft.com/office/powerpoint/2010/main" val="2516797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CA6A5-978B-DD3F-D060-C6B5F75445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0AAA14-4A3A-A6F4-086F-7D669123931E}"/>
              </a:ext>
            </a:extLst>
          </p:cNvPr>
          <p:cNvSpPr>
            <a:spLocks noGrp="1"/>
          </p:cNvSpPr>
          <p:nvPr>
            <p:ph type="title"/>
          </p:nvPr>
        </p:nvSpPr>
        <p:spPr/>
        <p:txBody>
          <a:bodyPr/>
          <a:lstStyle/>
          <a:p>
            <a:r>
              <a:rPr lang="en-US" dirty="0"/>
              <a:t>Communication Skills</a:t>
            </a:r>
          </a:p>
        </p:txBody>
      </p:sp>
      <p:sp>
        <p:nvSpPr>
          <p:cNvPr id="3" name="Content Placeholder 2">
            <a:extLst>
              <a:ext uri="{FF2B5EF4-FFF2-40B4-BE49-F238E27FC236}">
                <a16:creationId xmlns:a16="http://schemas.microsoft.com/office/drawing/2014/main" id="{3974A529-BE53-D29F-21FA-EB9FAE36DB98}"/>
              </a:ext>
            </a:extLst>
          </p:cNvPr>
          <p:cNvSpPr>
            <a:spLocks noGrp="1"/>
          </p:cNvSpPr>
          <p:nvPr>
            <p:ph idx="1"/>
          </p:nvPr>
        </p:nvSpPr>
        <p:spPr/>
        <p:txBody>
          <a:bodyPr/>
          <a:lstStyle/>
          <a:p>
            <a:r>
              <a:rPr lang="en-US" dirty="0"/>
              <a:t>Keep descriptions and instructions simple</a:t>
            </a:r>
          </a:p>
          <a:p>
            <a:endParaRPr lang="en-US" sz="1000" dirty="0"/>
          </a:p>
          <a:p>
            <a:r>
              <a:rPr lang="en-US" dirty="0"/>
              <a:t>Keep focused on the element to change</a:t>
            </a:r>
          </a:p>
          <a:p>
            <a:endParaRPr lang="en-US" sz="1000" dirty="0"/>
          </a:p>
          <a:p>
            <a:r>
              <a:rPr lang="en-US" dirty="0"/>
              <a:t>Keep a positive attitude</a:t>
            </a:r>
          </a:p>
          <a:p>
            <a:endParaRPr lang="en-US" sz="1000" dirty="0"/>
          </a:p>
          <a:p>
            <a:r>
              <a:rPr lang="en-US" dirty="0"/>
              <a:t>Keep praising positive aspects of performance</a:t>
            </a:r>
          </a:p>
          <a:p>
            <a:endParaRPr lang="en-US" sz="1000" dirty="0"/>
          </a:p>
          <a:p>
            <a:r>
              <a:rPr lang="en-US" dirty="0"/>
              <a:t>Keep in mind performance may initially decline</a:t>
            </a:r>
          </a:p>
          <a:p>
            <a:endParaRPr lang="en-US" sz="1000" dirty="0"/>
          </a:p>
          <a:p>
            <a:r>
              <a:rPr lang="en-US" dirty="0"/>
              <a:t>Stay patient</a:t>
            </a:r>
          </a:p>
        </p:txBody>
      </p:sp>
    </p:spTree>
    <p:extLst>
      <p:ext uri="{BB962C8B-B14F-4D97-AF65-F5344CB8AC3E}">
        <p14:creationId xmlns:p14="http://schemas.microsoft.com/office/powerpoint/2010/main" val="28479316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93072-CB3C-498A-FD38-A5494A0B2D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DDCC2E-7B41-00ED-CAB6-774566641CCA}"/>
              </a:ext>
            </a:extLst>
          </p:cNvPr>
          <p:cNvSpPr>
            <a:spLocks noGrp="1"/>
          </p:cNvSpPr>
          <p:nvPr>
            <p:ph type="title"/>
          </p:nvPr>
        </p:nvSpPr>
        <p:spPr/>
        <p:txBody>
          <a:bodyPr/>
          <a:lstStyle/>
          <a:p>
            <a:r>
              <a:rPr lang="en-US" dirty="0"/>
              <a:t>Correct the Error</a:t>
            </a:r>
          </a:p>
        </p:txBody>
      </p:sp>
      <p:sp>
        <p:nvSpPr>
          <p:cNvPr id="3" name="Content Placeholder 2">
            <a:extLst>
              <a:ext uri="{FF2B5EF4-FFF2-40B4-BE49-F238E27FC236}">
                <a16:creationId xmlns:a16="http://schemas.microsoft.com/office/drawing/2014/main" id="{41B4B7F0-5F3B-844A-1814-CDCCB41063E6}"/>
              </a:ext>
            </a:extLst>
          </p:cNvPr>
          <p:cNvSpPr>
            <a:spLocks noGrp="1"/>
          </p:cNvSpPr>
          <p:nvPr>
            <p:ph idx="1"/>
          </p:nvPr>
        </p:nvSpPr>
        <p:spPr/>
        <p:txBody>
          <a:bodyPr/>
          <a:lstStyle/>
          <a:p>
            <a:r>
              <a:rPr lang="en-US" dirty="0"/>
              <a:t>Devise methods to provide instructions</a:t>
            </a:r>
          </a:p>
          <a:p>
            <a:endParaRPr lang="en-US" dirty="0"/>
          </a:p>
          <a:p>
            <a:r>
              <a:rPr lang="en-US" dirty="0"/>
              <a:t>Develop a teaching progression</a:t>
            </a:r>
          </a:p>
          <a:p>
            <a:pPr lvl="1"/>
            <a:r>
              <a:rPr lang="en-US" dirty="0"/>
              <a:t>Break the skill into discrete parts</a:t>
            </a:r>
          </a:p>
          <a:p>
            <a:pPr lvl="1"/>
            <a:endParaRPr lang="en-US" sz="1000" dirty="0"/>
          </a:p>
          <a:p>
            <a:pPr lvl="1"/>
            <a:r>
              <a:rPr lang="en-US" dirty="0"/>
              <a:t>Devise drills to duplicate the movements and forces of each part</a:t>
            </a:r>
          </a:p>
          <a:p>
            <a:pPr lvl="1"/>
            <a:endParaRPr lang="en-US" sz="1000" dirty="0"/>
          </a:p>
          <a:p>
            <a:pPr lvl="1"/>
            <a:r>
              <a:rPr lang="en-US" dirty="0"/>
              <a:t>Use the drills to develop correct technique for each part</a:t>
            </a:r>
          </a:p>
          <a:p>
            <a:pPr lvl="1"/>
            <a:endParaRPr lang="en-US" sz="1000" dirty="0"/>
          </a:p>
          <a:p>
            <a:pPr lvl="1"/>
            <a:r>
              <a:rPr lang="en-US" dirty="0"/>
              <a:t>Extend the drills to link the parts</a:t>
            </a:r>
          </a:p>
          <a:p>
            <a:pPr lvl="1"/>
            <a:endParaRPr lang="en-US" sz="1000" dirty="0"/>
          </a:p>
          <a:p>
            <a:pPr lvl="1"/>
            <a:r>
              <a:rPr lang="en-US" dirty="0"/>
              <a:t>Perform the entire skill</a:t>
            </a:r>
          </a:p>
        </p:txBody>
      </p:sp>
    </p:spTree>
    <p:extLst>
      <p:ext uri="{BB962C8B-B14F-4D97-AF65-F5344CB8AC3E}">
        <p14:creationId xmlns:p14="http://schemas.microsoft.com/office/powerpoint/2010/main" val="13772665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5BC73-C05C-A052-9844-EDB6CFF10B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81EA74-F067-FA4B-D94F-AFCC7E95E5A0}"/>
              </a:ext>
            </a:extLst>
          </p:cNvPr>
          <p:cNvSpPr>
            <a:spLocks noGrp="1"/>
          </p:cNvSpPr>
          <p:nvPr>
            <p:ph type="title"/>
          </p:nvPr>
        </p:nvSpPr>
        <p:spPr/>
        <p:txBody>
          <a:bodyPr/>
          <a:lstStyle/>
          <a:p>
            <a:r>
              <a:rPr lang="en-US" dirty="0"/>
              <a:t>Repeat the Process</a:t>
            </a:r>
          </a:p>
        </p:txBody>
      </p:sp>
      <p:sp>
        <p:nvSpPr>
          <p:cNvPr id="3" name="Content Placeholder 2">
            <a:extLst>
              <a:ext uri="{FF2B5EF4-FFF2-40B4-BE49-F238E27FC236}">
                <a16:creationId xmlns:a16="http://schemas.microsoft.com/office/drawing/2014/main" id="{A6C838CD-DF9A-22CC-4DB8-69B641522D9B}"/>
              </a:ext>
            </a:extLst>
          </p:cNvPr>
          <p:cNvSpPr>
            <a:spLocks noGrp="1"/>
          </p:cNvSpPr>
          <p:nvPr>
            <p:ph idx="1"/>
          </p:nvPr>
        </p:nvSpPr>
        <p:spPr/>
        <p:txBody>
          <a:bodyPr/>
          <a:lstStyle/>
          <a:p>
            <a:r>
              <a:rPr lang="en-US" dirty="0"/>
              <a:t>Reobserve</a:t>
            </a:r>
          </a:p>
          <a:p>
            <a:endParaRPr lang="en-US" dirty="0"/>
          </a:p>
          <a:p>
            <a:r>
              <a:rPr lang="en-US" dirty="0"/>
              <a:t>Reevaluate</a:t>
            </a:r>
          </a:p>
          <a:p>
            <a:endParaRPr lang="en-US" dirty="0"/>
          </a:p>
          <a:p>
            <a:r>
              <a:rPr lang="en-US" dirty="0"/>
              <a:t>Reinstruct</a:t>
            </a:r>
          </a:p>
          <a:p>
            <a:endParaRPr lang="en-US" dirty="0"/>
          </a:p>
          <a:p>
            <a:r>
              <a:rPr lang="en-US" dirty="0"/>
              <a:t>The process is a loop eventually resulting in improved performance</a:t>
            </a:r>
          </a:p>
        </p:txBody>
      </p:sp>
    </p:spTree>
    <p:extLst>
      <p:ext uri="{BB962C8B-B14F-4D97-AF65-F5344CB8AC3E}">
        <p14:creationId xmlns:p14="http://schemas.microsoft.com/office/powerpoint/2010/main" val="5081985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AC141-04C4-684E-8BBA-F1418B40DB6A}"/>
              </a:ext>
            </a:extLst>
          </p:cNvPr>
          <p:cNvSpPr>
            <a:spLocks noGrp="1"/>
          </p:cNvSpPr>
          <p:nvPr>
            <p:ph type="title"/>
          </p:nvPr>
        </p:nvSpPr>
        <p:spPr/>
        <p:txBody>
          <a:bodyPr>
            <a:normAutofit fontScale="90000"/>
          </a:bodyPr>
          <a:lstStyle/>
          <a:p>
            <a:r>
              <a:rPr lang="en-US" dirty="0"/>
              <a:t>Theoretical Model of the Forehand Drive</a:t>
            </a:r>
            <a:br>
              <a:rPr lang="en-US" dirty="0"/>
            </a:br>
            <a:r>
              <a:rPr lang="en-US" dirty="0"/>
              <a:t>in Tennis</a:t>
            </a:r>
          </a:p>
        </p:txBody>
      </p:sp>
      <p:pic>
        <p:nvPicPr>
          <p:cNvPr id="5" name="Content Placeholder 4">
            <a:extLst>
              <a:ext uri="{FF2B5EF4-FFF2-40B4-BE49-F238E27FC236}">
                <a16:creationId xmlns:a16="http://schemas.microsoft.com/office/drawing/2014/main" id="{6E9F2C0A-D5BA-4E52-B7CA-85B194C6C4DF}"/>
              </a:ext>
            </a:extLst>
          </p:cNvPr>
          <p:cNvPicPr>
            <a:picLocks noGrp="1" noChangeAspect="1"/>
          </p:cNvPicPr>
          <p:nvPr>
            <p:ph idx="1"/>
          </p:nvPr>
        </p:nvPicPr>
        <p:blipFill>
          <a:blip r:embed="rId2"/>
          <a:stretch>
            <a:fillRect/>
          </a:stretch>
        </p:blipFill>
        <p:spPr>
          <a:xfrm>
            <a:off x="2932678" y="1808163"/>
            <a:ext cx="6326644" cy="4168775"/>
          </a:xfrm>
        </p:spPr>
      </p:pic>
    </p:spTree>
    <p:extLst>
      <p:ext uri="{BB962C8B-B14F-4D97-AF65-F5344CB8AC3E}">
        <p14:creationId xmlns:p14="http://schemas.microsoft.com/office/powerpoint/2010/main" val="8975611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3501C-3F73-D040-99FC-BC368FD91C16}"/>
              </a:ext>
            </a:extLst>
          </p:cNvPr>
          <p:cNvSpPr>
            <a:spLocks noGrp="1"/>
          </p:cNvSpPr>
          <p:nvPr>
            <p:ph type="title"/>
          </p:nvPr>
        </p:nvSpPr>
        <p:spPr/>
        <p:txBody>
          <a:bodyPr/>
          <a:lstStyle/>
          <a:p>
            <a:r>
              <a:rPr lang="en-US" dirty="0"/>
              <a:t>Theoretical Model of Sprinting</a:t>
            </a:r>
          </a:p>
        </p:txBody>
      </p:sp>
      <p:pic>
        <p:nvPicPr>
          <p:cNvPr id="5" name="Content Placeholder 4">
            <a:extLst>
              <a:ext uri="{FF2B5EF4-FFF2-40B4-BE49-F238E27FC236}">
                <a16:creationId xmlns:a16="http://schemas.microsoft.com/office/drawing/2014/main" id="{7B429B90-6342-4833-A4C7-AB9F9A7C5494}"/>
              </a:ext>
            </a:extLst>
          </p:cNvPr>
          <p:cNvPicPr>
            <a:picLocks noGrp="1" noChangeAspect="1"/>
          </p:cNvPicPr>
          <p:nvPr>
            <p:ph idx="1"/>
          </p:nvPr>
        </p:nvPicPr>
        <p:blipFill>
          <a:blip r:embed="rId2"/>
          <a:stretch>
            <a:fillRect/>
          </a:stretch>
        </p:blipFill>
        <p:spPr>
          <a:xfrm>
            <a:off x="2548259" y="1446585"/>
            <a:ext cx="7095481" cy="4795983"/>
          </a:xfrm>
        </p:spPr>
      </p:pic>
    </p:spTree>
    <p:extLst>
      <p:ext uri="{BB962C8B-B14F-4D97-AF65-F5344CB8AC3E}">
        <p14:creationId xmlns:p14="http://schemas.microsoft.com/office/powerpoint/2010/main" val="1740946743"/>
      </p:ext>
    </p:extLst>
  </p:cSld>
  <p:clrMapOvr>
    <a:masterClrMapping/>
  </p:clrMapOvr>
</p:sld>
</file>

<file path=ppt/theme/theme1.xml><?xml version="1.0" encoding="utf-8"?>
<a:theme xmlns:a="http://schemas.openxmlformats.org/drawingml/2006/main" name="Lines">
  <a:themeElements>
    <a:clrScheme name="Lines">
      <a:dk1>
        <a:srgbClr val="0F0F0F"/>
      </a:dk1>
      <a:lt1>
        <a:sysClr val="window" lastClr="FFFFFF"/>
      </a:lt1>
      <a:dk2>
        <a:srgbClr val="0A242A"/>
      </a:dk2>
      <a:lt2>
        <a:srgbClr val="F5F2ED"/>
      </a:lt2>
      <a:accent1>
        <a:srgbClr val="E45730"/>
      </a:accent1>
      <a:accent2>
        <a:srgbClr val="27717D"/>
      </a:accent2>
      <a:accent3>
        <a:srgbClr val="8CA8B5"/>
      </a:accent3>
      <a:accent4>
        <a:srgbClr val="607381"/>
      </a:accent4>
      <a:accent5>
        <a:srgbClr val="A39990"/>
      </a:accent5>
      <a:accent6>
        <a:srgbClr val="BA3106"/>
      </a:accent6>
      <a:hlink>
        <a:srgbClr val="E45730"/>
      </a:hlink>
      <a:folHlink>
        <a:srgbClr val="24717F"/>
      </a:folHlink>
    </a:clrScheme>
    <a:fontScheme name="Univers Condensed Arial Light">
      <a:majorFont>
        <a:latin typeface="Univers Condensed"/>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Lines" id="{656B2F94-71EE-4F5F-8AB6-423A33239BAD}" vid="{CD481196-1649-4740-8CB7-70D8662C6A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2EA6ECCF-1C9D-4352-BA6F-79122165958F}">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DDFC564-B38B-4437-B10C-2B4F696FB123}">
  <ds:schemaRefs>
    <ds:schemaRef ds:uri="http://schemas.microsoft.com/sharepoint/v3/contenttype/forms"/>
  </ds:schemaRefs>
</ds:datastoreItem>
</file>

<file path=customXml/itemProps3.xml><?xml version="1.0" encoding="utf-8"?>
<ds:datastoreItem xmlns:ds="http://schemas.openxmlformats.org/officeDocument/2006/customXml" ds:itemID="{68251039-0B1C-45AD-BDF3-E784F1E00F4E}">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Lines</Template>
  <TotalTime>0</TotalTime>
  <Words>2140</Words>
  <Application>Microsoft Macintosh PowerPoint</Application>
  <PresentationFormat>Widescreen</PresentationFormat>
  <Paragraphs>258</Paragraphs>
  <Slides>43</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Arial Nova Light</vt:lpstr>
      <vt:lpstr>Calibri</vt:lpstr>
      <vt:lpstr>Univers Condensed</vt:lpstr>
      <vt:lpstr>Lines</vt:lpstr>
      <vt:lpstr>PowerPoint Presentation</vt:lpstr>
      <vt:lpstr>Introduction</vt:lpstr>
      <vt:lpstr>Overview of Qualitative Analysis</vt:lpstr>
      <vt:lpstr>Phase 1: Preparation</vt:lpstr>
      <vt:lpstr>Understanding Movement Context and Purpose</vt:lpstr>
      <vt:lpstr>Describing the Ideal Technique</vt:lpstr>
      <vt:lpstr>Characteristics of the Most Effective Technique</vt:lpstr>
      <vt:lpstr>Characteristics of the Most Effective Technique (continued)</vt:lpstr>
      <vt:lpstr>Deterministic Modelling and Critical Features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Phase 2: Observation</vt:lpstr>
      <vt:lpstr>Observation Techniques and Tools</vt:lpstr>
      <vt:lpstr>Observing the Performance</vt:lpstr>
      <vt:lpstr>Who Are You Observing?</vt:lpstr>
      <vt:lpstr>What Conditions of Performance?</vt:lpstr>
      <vt:lpstr>Where to Observe? </vt:lpstr>
      <vt:lpstr>Observation of the Long Jump From Different Viewing Positions</vt:lpstr>
      <vt:lpstr>Phase 3: Evaluation</vt:lpstr>
      <vt:lpstr>Comparative and Causal Analysis</vt:lpstr>
      <vt:lpstr>Evaluating the Performance</vt:lpstr>
      <vt:lpstr>Identify Errors</vt:lpstr>
      <vt:lpstr>Evaluate Errors</vt:lpstr>
      <vt:lpstr>Evaluate Errors (continued)</vt:lpstr>
      <vt:lpstr>Decide Priority of Error Correction</vt:lpstr>
      <vt:lpstr>Phase 4: Intervention</vt:lpstr>
      <vt:lpstr>Feedback and Corrective Strategies</vt:lpstr>
      <vt:lpstr>Instructing the Performer</vt:lpstr>
      <vt:lpstr>Communicate With the Performer</vt:lpstr>
      <vt:lpstr>Communication Skills</vt:lpstr>
      <vt:lpstr>Correct the Error</vt:lpstr>
      <vt:lpstr>Repeat the Process</vt:lpstr>
      <vt:lpstr>Theoretical Model of the Forehand Drive in Tennis</vt:lpstr>
      <vt:lpstr>Theoretical Model of Sprinting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Niyna Spellman</dc:creator>
  <cp:lastModifiedBy>Dylan Blain</cp:lastModifiedBy>
  <cp:revision>1</cp:revision>
  <dcterms:created xsi:type="dcterms:W3CDTF">2025-08-04T19:15:43Z</dcterms:created>
  <dcterms:modified xsi:type="dcterms:W3CDTF">2025-10-06T12:51:11Z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