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4"/>
  </p:sldMasterIdLst>
  <p:notesMasterIdLst>
    <p:notesMasterId r:id="rId18"/>
  </p:notesMasterIdLst>
  <p:sldIdLst>
    <p:sldId id="256" r:id="rId5"/>
    <p:sldId id="272" r:id="rId6"/>
    <p:sldId id="275" r:id="rId7"/>
    <p:sldId id="268" r:id="rId8"/>
    <p:sldId id="271" r:id="rId9"/>
    <p:sldId id="264" r:id="rId10"/>
    <p:sldId id="274" r:id="rId11"/>
    <p:sldId id="266" r:id="rId12"/>
    <p:sldId id="265" r:id="rId13"/>
    <p:sldId id="273" r:id="rId14"/>
    <p:sldId id="276" r:id="rId15"/>
    <p:sldId id="269" r:id="rId16"/>
    <p:sldId id="270" r:id="rId17"/>
  </p:sldIdLst>
  <p:sldSz cx="18288000" cy="10287000"/>
  <p:notesSz cx="6858000" cy="9144000"/>
  <p:embeddedFontLst>
    <p:embeddedFont>
      <p:font typeface="Archivo Black" panose="020B0604020202020204" charset="0"/>
      <p:regular r:id="rId19"/>
    </p:embeddedFont>
    <p:embeddedFont>
      <p:font typeface="Avenir Next LT Pro" panose="020B0604020202020204" charset="0"/>
      <p:regular r:id="rId20"/>
      <p:bold r:id="rId21"/>
      <p:italic r:id="rId22"/>
      <p:boldItalic r:id="rId23"/>
    </p:embeddedFont>
    <p:embeddedFont>
      <p:font typeface="Garet" panose="020B0604020202020204" charset="0"/>
      <p:regular r:id="rId24"/>
    </p:embeddedFont>
    <p:embeddedFont>
      <p:font typeface="Garet Bold" panose="020B0604020202020204" charset="0"/>
      <p:regular r:id="rId25"/>
    </p:embeddedFont>
    <p:embeddedFont>
      <p:font typeface="Neue Haas Grotesk Text Pro" panose="020B0604020202020204" charset="0"/>
      <p:regular r:id="rId26"/>
      <p:bold r:id="rId27"/>
      <p:italic r:id="rId28"/>
      <p:boldItalic r:id="rId29"/>
    </p:embeddedFont>
    <p:embeddedFont>
      <p:font typeface="Space Mono" panose="020B0604020202020204"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D6F48-FC0F-30A2-49E6-354960D5A4D2}" v="600" dt="2026-03-16T00:08:13.768"/>
    <p1510:client id="{0AD65A93-34C4-42B3-BFB0-A01154478BDB}" v="288" dt="2026-03-16T00:33:10.543"/>
    <p1510:client id="{574984DD-21E7-304D-B228-F0A88174BF23}" v="2" dt="2026-03-15T22:29:21.906"/>
    <p1510:client id="{D8034283-E62F-934E-B3B5-9A79CF2A5055}" v="28" dt="2026-03-15T22:59:58.106"/>
    <p1510:client id="{D854E82A-A317-465E-6C4C-47E3B28D0221}" v="30" dt="2026-03-16T00:26:46.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customXml" Target="../customXml/item3.xml"/><Relationship Id="rId21" Type="http://schemas.openxmlformats.org/officeDocument/2006/relationships/font" Target="fonts/font3.fntdata"/><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7.fntdata"/><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6.fntdata"/><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5.fntdata"/><Relationship Id="rId28" Type="http://schemas.openxmlformats.org/officeDocument/2006/relationships/font" Target="fonts/font10.fntdata"/><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font" Target="fonts/font1.fntdata"/><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 Iftikhar Ali (2505347)" userId="bd0cbc53-6f0b-4ef8-816c-50af5d557064" providerId="ADAL" clId="{59D38908-1DEB-4C7F-98E7-0B3155E362D9}"/>
    <pc:docChg chg="custSel addSld delSld modSld sldOrd">
      <pc:chgData name="Saba Iftikhar Ali (2505347)" userId="bd0cbc53-6f0b-4ef8-816c-50af5d557064" providerId="ADAL" clId="{59D38908-1DEB-4C7F-98E7-0B3155E362D9}" dt="2026-03-16T00:33:10.543" v="1573" actId="20577"/>
      <pc:docMkLst>
        <pc:docMk/>
      </pc:docMkLst>
      <pc:sldChg chg="modSp mod">
        <pc:chgData name="Saba Iftikhar Ali (2505347)" userId="bd0cbc53-6f0b-4ef8-816c-50af5d557064" providerId="ADAL" clId="{59D38908-1DEB-4C7F-98E7-0B3155E362D9}" dt="2026-03-13T22:17:34.132" v="1250" actId="20577"/>
        <pc:sldMkLst>
          <pc:docMk/>
          <pc:sldMk cId="0" sldId="256"/>
        </pc:sldMkLst>
        <pc:spChg chg="mod">
          <ac:chgData name="Saba Iftikhar Ali (2505347)" userId="bd0cbc53-6f0b-4ef8-816c-50af5d557064" providerId="ADAL" clId="{59D38908-1DEB-4C7F-98E7-0B3155E362D9}" dt="2026-03-13T22:17:34.132" v="1250" actId="20577"/>
          <ac:spMkLst>
            <pc:docMk/>
            <pc:sldMk cId="0" sldId="256"/>
            <ac:spMk id="9" creationId="{00000000-0000-0000-0000-000000000000}"/>
          </ac:spMkLst>
        </pc:spChg>
      </pc:sldChg>
      <pc:sldChg chg="modSp mod ord">
        <pc:chgData name="Saba Iftikhar Ali (2505347)" userId="bd0cbc53-6f0b-4ef8-816c-50af5d557064" providerId="ADAL" clId="{59D38908-1DEB-4C7F-98E7-0B3155E362D9}" dt="2026-03-15T23:51:02.590" v="1459" actId="14100"/>
        <pc:sldMkLst>
          <pc:docMk/>
          <pc:sldMk cId="0" sldId="264"/>
        </pc:sldMkLst>
        <pc:picChg chg="mod">
          <ac:chgData name="Saba Iftikhar Ali (2505347)" userId="bd0cbc53-6f0b-4ef8-816c-50af5d557064" providerId="ADAL" clId="{59D38908-1DEB-4C7F-98E7-0B3155E362D9}" dt="2026-03-15T23:51:02.590" v="1459" actId="14100"/>
          <ac:picMkLst>
            <pc:docMk/>
            <pc:sldMk cId="0" sldId="264"/>
            <ac:picMk id="8" creationId="{435FA262-5A97-47D5-8A6B-91AD9F0ED283}"/>
          </ac:picMkLst>
        </pc:picChg>
      </pc:sldChg>
      <pc:sldChg chg="modSp mod ord">
        <pc:chgData name="Saba Iftikhar Ali (2505347)" userId="bd0cbc53-6f0b-4ef8-816c-50af5d557064" providerId="ADAL" clId="{59D38908-1DEB-4C7F-98E7-0B3155E362D9}" dt="2026-03-16T00:25:42.111" v="1497" actId="1076"/>
        <pc:sldMkLst>
          <pc:docMk/>
          <pc:sldMk cId="0" sldId="265"/>
        </pc:sldMkLst>
        <pc:spChg chg="mod">
          <ac:chgData name="Saba Iftikhar Ali (2505347)" userId="bd0cbc53-6f0b-4ef8-816c-50af5d557064" providerId="ADAL" clId="{59D38908-1DEB-4C7F-98E7-0B3155E362D9}" dt="2026-03-16T00:25:42.111" v="1497" actId="1076"/>
          <ac:spMkLst>
            <pc:docMk/>
            <pc:sldMk cId="0" sldId="265"/>
            <ac:spMk id="6" creationId="{303C0DB7-EAD4-4AC8-2014-3F590DE68BDA}"/>
          </ac:spMkLst>
        </pc:spChg>
        <pc:spChg chg="mod">
          <ac:chgData name="Saba Iftikhar Ali (2505347)" userId="bd0cbc53-6f0b-4ef8-816c-50af5d557064" providerId="ADAL" clId="{59D38908-1DEB-4C7F-98E7-0B3155E362D9}" dt="2026-03-16T00:23:54.043" v="1490" actId="27636"/>
          <ac:spMkLst>
            <pc:docMk/>
            <pc:sldMk cId="0" sldId="265"/>
            <ac:spMk id="7" creationId="{D5038F38-CBA5-8B94-F1E1-C9B69C9B3D65}"/>
          </ac:spMkLst>
        </pc:spChg>
      </pc:sldChg>
      <pc:sldChg chg="modSp mod">
        <pc:chgData name="Saba Iftikhar Ali (2505347)" userId="bd0cbc53-6f0b-4ef8-816c-50af5d557064" providerId="ADAL" clId="{59D38908-1DEB-4C7F-98E7-0B3155E362D9}" dt="2026-03-15T23:51:18.903" v="1462" actId="1076"/>
        <pc:sldMkLst>
          <pc:docMk/>
          <pc:sldMk cId="0" sldId="266"/>
        </pc:sldMkLst>
        <pc:spChg chg="mod">
          <ac:chgData name="Saba Iftikhar Ali (2505347)" userId="bd0cbc53-6f0b-4ef8-816c-50af5d557064" providerId="ADAL" clId="{59D38908-1DEB-4C7F-98E7-0B3155E362D9}" dt="2026-03-15T23:03:59.556" v="1395" actId="14100"/>
          <ac:spMkLst>
            <pc:docMk/>
            <pc:sldMk cId="0" sldId="266"/>
            <ac:spMk id="2" creationId="{00000000-0000-0000-0000-000000000000}"/>
          </ac:spMkLst>
        </pc:spChg>
        <pc:picChg chg="mod">
          <ac:chgData name="Saba Iftikhar Ali (2505347)" userId="bd0cbc53-6f0b-4ef8-816c-50af5d557064" providerId="ADAL" clId="{59D38908-1DEB-4C7F-98E7-0B3155E362D9}" dt="2026-03-15T23:51:18.903" v="1462" actId="1076"/>
          <ac:picMkLst>
            <pc:docMk/>
            <pc:sldMk cId="0" sldId="266"/>
            <ac:picMk id="8" creationId="{CA058E23-67DB-581B-C0EE-2EB58B46550E}"/>
          </ac:picMkLst>
        </pc:picChg>
      </pc:sldChg>
      <pc:sldChg chg="addSp modSp mod">
        <pc:chgData name="Saba Iftikhar Ali (2505347)" userId="bd0cbc53-6f0b-4ef8-816c-50af5d557064" providerId="ADAL" clId="{59D38908-1DEB-4C7F-98E7-0B3155E362D9}" dt="2026-03-15T22:41:03.214" v="1392" actId="167"/>
        <pc:sldMkLst>
          <pc:docMk/>
          <pc:sldMk cId="0" sldId="267"/>
        </pc:sldMkLst>
        <pc:spChg chg="add mod ord">
          <ac:chgData name="Saba Iftikhar Ali (2505347)" userId="bd0cbc53-6f0b-4ef8-816c-50af5d557064" providerId="ADAL" clId="{59D38908-1DEB-4C7F-98E7-0B3155E362D9}" dt="2026-03-15T22:41:03.214" v="1392" actId="167"/>
          <ac:spMkLst>
            <pc:docMk/>
            <pc:sldMk cId="0" sldId="267"/>
            <ac:spMk id="10" creationId="{9C7104E5-788C-F426-0766-C5A73C06A7BC}"/>
          </ac:spMkLst>
        </pc:spChg>
      </pc:sldChg>
      <pc:sldChg chg="addSp delSp modSp mod ord">
        <pc:chgData name="Saba Iftikhar Ali (2505347)" userId="bd0cbc53-6f0b-4ef8-816c-50af5d557064" providerId="ADAL" clId="{59D38908-1DEB-4C7F-98E7-0B3155E362D9}" dt="2026-03-16T00:26:59.562" v="1501"/>
        <pc:sldMkLst>
          <pc:docMk/>
          <pc:sldMk cId="0" sldId="268"/>
        </pc:sldMkLst>
        <pc:spChg chg="del">
          <ac:chgData name="Saba Iftikhar Ali (2505347)" userId="bd0cbc53-6f0b-4ef8-816c-50af5d557064" providerId="ADAL" clId="{59D38908-1DEB-4C7F-98E7-0B3155E362D9}" dt="2026-03-15T23:49:55.912" v="1452" actId="478"/>
          <ac:spMkLst>
            <pc:docMk/>
            <pc:sldMk cId="0" sldId="268"/>
            <ac:spMk id="3" creationId="{00000000-0000-0000-0000-000000000000}"/>
          </ac:spMkLst>
        </pc:spChg>
        <pc:spChg chg="mod">
          <ac:chgData name="Saba Iftikhar Ali (2505347)" userId="bd0cbc53-6f0b-4ef8-816c-50af5d557064" providerId="ADAL" clId="{59D38908-1DEB-4C7F-98E7-0B3155E362D9}" dt="2026-03-15T23:49:44.644" v="1450" actId="1076"/>
          <ac:spMkLst>
            <pc:docMk/>
            <pc:sldMk cId="0" sldId="268"/>
            <ac:spMk id="4" creationId="{00000000-0000-0000-0000-000000000000}"/>
          </ac:spMkLst>
        </pc:spChg>
        <pc:spChg chg="mod">
          <ac:chgData name="Saba Iftikhar Ali (2505347)" userId="bd0cbc53-6f0b-4ef8-816c-50af5d557064" providerId="ADAL" clId="{59D38908-1DEB-4C7F-98E7-0B3155E362D9}" dt="2026-03-15T23:50:24.180" v="1455" actId="2711"/>
          <ac:spMkLst>
            <pc:docMk/>
            <pc:sldMk cId="0" sldId="268"/>
            <ac:spMk id="5" creationId="{00000000-0000-0000-0000-000000000000}"/>
          </ac:spMkLst>
        </pc:spChg>
        <pc:spChg chg="add mod ord">
          <ac:chgData name="Saba Iftikhar Ali (2505347)" userId="bd0cbc53-6f0b-4ef8-816c-50af5d557064" providerId="ADAL" clId="{59D38908-1DEB-4C7F-98E7-0B3155E362D9}" dt="2026-03-15T22:39:53.546" v="1386" actId="167"/>
          <ac:spMkLst>
            <pc:docMk/>
            <pc:sldMk cId="0" sldId="268"/>
            <ac:spMk id="7" creationId="{497A1847-A5B2-FA1F-867F-90EA341D6212}"/>
          </ac:spMkLst>
        </pc:spChg>
      </pc:sldChg>
      <pc:sldChg chg="modSp mod">
        <pc:chgData name="Saba Iftikhar Ali (2505347)" userId="bd0cbc53-6f0b-4ef8-816c-50af5d557064" providerId="ADAL" clId="{59D38908-1DEB-4C7F-98E7-0B3155E362D9}" dt="2026-03-15T23:52:28.695" v="1479" actId="14100"/>
        <pc:sldMkLst>
          <pc:docMk/>
          <pc:sldMk cId="0" sldId="269"/>
        </pc:sldMkLst>
        <pc:spChg chg="mod">
          <ac:chgData name="Saba Iftikhar Ali (2505347)" userId="bd0cbc53-6f0b-4ef8-816c-50af5d557064" providerId="ADAL" clId="{59D38908-1DEB-4C7F-98E7-0B3155E362D9}" dt="2026-03-15T23:52:28.695" v="1479" actId="14100"/>
          <ac:spMkLst>
            <pc:docMk/>
            <pc:sldMk cId="0" sldId="269"/>
            <ac:spMk id="6" creationId="{00000000-0000-0000-0000-000000000000}"/>
          </ac:spMkLst>
        </pc:spChg>
      </pc:sldChg>
      <pc:sldChg chg="modSp mod">
        <pc:chgData name="Saba Iftikhar Ali (2505347)" userId="bd0cbc53-6f0b-4ef8-816c-50af5d557064" providerId="ADAL" clId="{59D38908-1DEB-4C7F-98E7-0B3155E362D9}" dt="2026-03-16T00:33:10.543" v="1573" actId="20577"/>
        <pc:sldMkLst>
          <pc:docMk/>
          <pc:sldMk cId="0" sldId="270"/>
        </pc:sldMkLst>
        <pc:spChg chg="mod">
          <ac:chgData name="Saba Iftikhar Ali (2505347)" userId="bd0cbc53-6f0b-4ef8-816c-50af5d557064" providerId="ADAL" clId="{59D38908-1DEB-4C7F-98E7-0B3155E362D9}" dt="2026-03-16T00:33:10.543" v="1573" actId="20577"/>
          <ac:spMkLst>
            <pc:docMk/>
            <pc:sldMk cId="0" sldId="270"/>
            <ac:spMk id="5" creationId="{00000000-0000-0000-0000-000000000000}"/>
          </ac:spMkLst>
        </pc:spChg>
      </pc:sldChg>
      <pc:sldChg chg="addSp delSp modSp new mod ord">
        <pc:chgData name="Saba Iftikhar Ali (2505347)" userId="bd0cbc53-6f0b-4ef8-816c-50af5d557064" providerId="ADAL" clId="{59D38908-1DEB-4C7F-98E7-0B3155E362D9}" dt="2026-03-16T00:31:05.270" v="1570"/>
        <pc:sldMkLst>
          <pc:docMk/>
          <pc:sldMk cId="2954773198" sldId="271"/>
        </pc:sldMkLst>
        <pc:spChg chg="add mod">
          <ac:chgData name="Saba Iftikhar Ali (2505347)" userId="bd0cbc53-6f0b-4ef8-816c-50af5d557064" providerId="ADAL" clId="{59D38908-1DEB-4C7F-98E7-0B3155E362D9}" dt="2026-03-15T23:49:25.300" v="1449" actId="1076"/>
          <ac:spMkLst>
            <pc:docMk/>
            <pc:sldMk cId="2954773198" sldId="271"/>
            <ac:spMk id="2" creationId="{87B07ABE-4328-AC65-1214-2403EA09469B}"/>
          </ac:spMkLst>
        </pc:spChg>
        <pc:spChg chg="add mod ord">
          <ac:chgData name="Saba Iftikhar Ali (2505347)" userId="bd0cbc53-6f0b-4ef8-816c-50af5d557064" providerId="ADAL" clId="{59D38908-1DEB-4C7F-98E7-0B3155E362D9}" dt="2026-03-16T00:28:27.358" v="1510" actId="20577"/>
          <ac:spMkLst>
            <pc:docMk/>
            <pc:sldMk cId="2954773198" sldId="271"/>
            <ac:spMk id="3" creationId="{88480839-6AF8-60E8-32EC-6ADFE1DBD3CB}"/>
          </ac:spMkLst>
        </pc:spChg>
        <pc:spChg chg="add del mod">
          <ac:chgData name="Saba Iftikhar Ali (2505347)" userId="bd0cbc53-6f0b-4ef8-816c-50af5d557064" providerId="ADAL" clId="{59D38908-1DEB-4C7F-98E7-0B3155E362D9}" dt="2026-03-16T00:31:05.270" v="1568"/>
          <ac:spMkLst>
            <pc:docMk/>
            <pc:sldMk cId="2954773198" sldId="271"/>
            <ac:spMk id="4" creationId="{1316D8EC-C3F9-A0BA-BB8A-F0485A6B7741}"/>
          </ac:spMkLst>
        </pc:spChg>
        <pc:spChg chg="add del mod">
          <ac:chgData name="Saba Iftikhar Ali (2505347)" userId="bd0cbc53-6f0b-4ef8-816c-50af5d557064" providerId="ADAL" clId="{59D38908-1DEB-4C7F-98E7-0B3155E362D9}" dt="2026-03-16T00:31:05.270" v="1570"/>
          <ac:spMkLst>
            <pc:docMk/>
            <pc:sldMk cId="2954773198" sldId="271"/>
            <ac:spMk id="5" creationId="{3F73E2BC-A243-79AF-01CC-EA0B972C8509}"/>
          </ac:spMkLst>
        </pc:spChg>
        <pc:spChg chg="add mod">
          <ac:chgData name="Saba Iftikhar Ali (2505347)" userId="bd0cbc53-6f0b-4ef8-816c-50af5d557064" providerId="ADAL" clId="{59D38908-1DEB-4C7F-98E7-0B3155E362D9}" dt="2026-03-16T00:31:00.544" v="1566" actId="255"/>
          <ac:spMkLst>
            <pc:docMk/>
            <pc:sldMk cId="2954773198" sldId="271"/>
            <ac:spMk id="6" creationId="{B0B1CB63-1791-23AC-4750-C38F5232876E}"/>
          </ac:spMkLst>
        </pc:spChg>
      </pc:sldChg>
      <pc:sldChg chg="addSp modSp new mod ord">
        <pc:chgData name="Saba Iftikhar Ali (2505347)" userId="bd0cbc53-6f0b-4ef8-816c-50af5d557064" providerId="ADAL" clId="{59D38908-1DEB-4C7F-98E7-0B3155E362D9}" dt="2026-03-15T23:47:16.978" v="1427" actId="1038"/>
        <pc:sldMkLst>
          <pc:docMk/>
          <pc:sldMk cId="436102288" sldId="272"/>
        </pc:sldMkLst>
        <pc:spChg chg="mod">
          <ac:chgData name="Saba Iftikhar Ali (2505347)" userId="bd0cbc53-6f0b-4ef8-816c-50af5d557064" providerId="ADAL" clId="{59D38908-1DEB-4C7F-98E7-0B3155E362D9}" dt="2026-03-15T23:47:16.978" v="1427" actId="1038"/>
          <ac:spMkLst>
            <pc:docMk/>
            <pc:sldMk cId="436102288" sldId="272"/>
            <ac:spMk id="2" creationId="{9DC6FB88-06E4-C321-7AE0-60C03259384A}"/>
          </ac:spMkLst>
        </pc:spChg>
        <pc:spChg chg="mod">
          <ac:chgData name="Saba Iftikhar Ali (2505347)" userId="bd0cbc53-6f0b-4ef8-816c-50af5d557064" providerId="ADAL" clId="{59D38908-1DEB-4C7F-98E7-0B3155E362D9}" dt="2026-03-15T22:39:08.284" v="1379" actId="27636"/>
          <ac:spMkLst>
            <pc:docMk/>
            <pc:sldMk cId="436102288" sldId="272"/>
            <ac:spMk id="3" creationId="{2C5AF2BA-E404-17F0-5FAD-9E2ED3B60BFB}"/>
          </ac:spMkLst>
        </pc:spChg>
        <pc:spChg chg="add mod ord">
          <ac:chgData name="Saba Iftikhar Ali (2505347)" userId="bd0cbc53-6f0b-4ef8-816c-50af5d557064" providerId="ADAL" clId="{59D38908-1DEB-4C7F-98E7-0B3155E362D9}" dt="2026-03-15T22:39:31.279" v="1384" actId="167"/>
          <ac:spMkLst>
            <pc:docMk/>
            <pc:sldMk cId="436102288" sldId="272"/>
            <ac:spMk id="4" creationId="{D1A4BBFE-9E0F-7718-107B-094E4D4022EC}"/>
          </ac:spMkLst>
        </pc:spChg>
      </pc:sldChg>
      <pc:sldChg chg="addSp modSp new mod ord">
        <pc:chgData name="Saba Iftikhar Ali (2505347)" userId="bd0cbc53-6f0b-4ef8-816c-50af5d557064" providerId="ADAL" clId="{59D38908-1DEB-4C7F-98E7-0B3155E362D9}" dt="2026-03-15T23:52:02.881" v="1476" actId="20577"/>
        <pc:sldMkLst>
          <pc:docMk/>
          <pc:sldMk cId="181548723" sldId="273"/>
        </pc:sldMkLst>
        <pc:spChg chg="add mod">
          <ac:chgData name="Saba Iftikhar Ali (2505347)" userId="bd0cbc53-6f0b-4ef8-816c-50af5d557064" providerId="ADAL" clId="{59D38908-1DEB-4C7F-98E7-0B3155E362D9}" dt="2026-03-15T23:52:02.881" v="1476" actId="20577"/>
          <ac:spMkLst>
            <pc:docMk/>
            <pc:sldMk cId="181548723" sldId="273"/>
            <ac:spMk id="2" creationId="{A4486339-4226-0EE8-44AE-9DCF483F2AAE}"/>
          </ac:spMkLst>
        </pc:spChg>
        <pc:spChg chg="add mod ord">
          <ac:chgData name="Saba Iftikhar Ali (2505347)" userId="bd0cbc53-6f0b-4ef8-816c-50af5d557064" providerId="ADAL" clId="{59D38908-1DEB-4C7F-98E7-0B3155E362D9}" dt="2026-03-15T22:40:11.879" v="1390" actId="167"/>
          <ac:spMkLst>
            <pc:docMk/>
            <pc:sldMk cId="181548723" sldId="273"/>
            <ac:spMk id="3" creationId="{29BA7792-115D-0233-ADE0-34E9C91BD076}"/>
          </ac:spMkLst>
        </pc:spChg>
      </pc:sldChg>
      <pc:sldChg chg="modSp mod">
        <pc:chgData name="Saba Iftikhar Ali (2505347)" userId="bd0cbc53-6f0b-4ef8-816c-50af5d557064" providerId="ADAL" clId="{59D38908-1DEB-4C7F-98E7-0B3155E362D9}" dt="2026-03-15T23:51:10.773" v="1460" actId="14100"/>
        <pc:sldMkLst>
          <pc:docMk/>
          <pc:sldMk cId="3044836851" sldId="274"/>
        </pc:sldMkLst>
        <pc:picChg chg="mod">
          <ac:chgData name="Saba Iftikhar Ali (2505347)" userId="bd0cbc53-6f0b-4ef8-816c-50af5d557064" providerId="ADAL" clId="{59D38908-1DEB-4C7F-98E7-0B3155E362D9}" dt="2026-03-15T23:51:10.773" v="1460" actId="14100"/>
          <ac:picMkLst>
            <pc:docMk/>
            <pc:sldMk cId="3044836851" sldId="274"/>
            <ac:picMk id="4" creationId="{22F79CB5-3B9B-DC15-1AAE-331E4B927C87}"/>
          </ac:picMkLst>
        </pc:picChg>
      </pc:sldChg>
      <pc:sldChg chg="addSp delSp modSp mod ord">
        <pc:chgData name="Saba Iftikhar Ali (2505347)" userId="bd0cbc53-6f0b-4ef8-816c-50af5d557064" providerId="ADAL" clId="{59D38908-1DEB-4C7F-98E7-0B3155E362D9}" dt="2026-03-15T23:48:17.539" v="1437"/>
        <pc:sldMkLst>
          <pc:docMk/>
          <pc:sldMk cId="201869032" sldId="275"/>
        </pc:sldMkLst>
        <pc:spChg chg="del mod">
          <ac:chgData name="Saba Iftikhar Ali (2505347)" userId="bd0cbc53-6f0b-4ef8-816c-50af5d557064" providerId="ADAL" clId="{59D38908-1DEB-4C7F-98E7-0B3155E362D9}" dt="2026-03-15T23:48:11.413" v="1435" actId="478"/>
          <ac:spMkLst>
            <pc:docMk/>
            <pc:sldMk cId="201869032" sldId="275"/>
            <ac:spMk id="2" creationId="{19FBF6D7-B160-E9E5-4956-1AD68E8D0DA4}"/>
          </ac:spMkLst>
        </pc:spChg>
        <pc:spChg chg="add mod ord">
          <ac:chgData name="Saba Iftikhar Ali (2505347)" userId="bd0cbc53-6f0b-4ef8-816c-50af5d557064" providerId="ADAL" clId="{59D38908-1DEB-4C7F-98E7-0B3155E362D9}" dt="2026-03-15T23:47:35.254" v="1429" actId="167"/>
          <ac:spMkLst>
            <pc:docMk/>
            <pc:sldMk cId="201869032" sldId="275"/>
            <ac:spMk id="3" creationId="{7367ED16-9026-8BCF-82C9-34EF92EFAC90}"/>
          </ac:spMkLst>
        </pc:spChg>
        <pc:spChg chg="mod">
          <ac:chgData name="Saba Iftikhar Ali (2505347)" userId="bd0cbc53-6f0b-4ef8-816c-50af5d557064" providerId="ADAL" clId="{59D38908-1DEB-4C7F-98E7-0B3155E362D9}" dt="2026-03-15T23:47:46.810" v="1432" actId="122"/>
          <ac:spMkLst>
            <pc:docMk/>
            <pc:sldMk cId="201869032" sldId="275"/>
            <ac:spMk id="5" creationId="{8D1AE01E-B7B3-A97F-386B-7759EE04F098}"/>
          </ac:spMkLst>
        </pc:spChg>
        <pc:spChg chg="mod">
          <ac:chgData name="Saba Iftikhar Ali (2505347)" userId="bd0cbc53-6f0b-4ef8-816c-50af5d557064" providerId="ADAL" clId="{59D38908-1DEB-4C7F-98E7-0B3155E362D9}" dt="2026-03-15T23:48:08.060" v="1434" actId="1076"/>
          <ac:spMkLst>
            <pc:docMk/>
            <pc:sldMk cId="201869032" sldId="275"/>
            <ac:spMk id="6" creationId="{E3423142-E0D0-87AA-9B27-E41BC20CCDA2}"/>
          </ac:spMkLst>
        </pc:spChg>
      </pc:sldChg>
      <pc:sldChg chg="addSp modSp mod">
        <pc:chgData name="Saba Iftikhar Ali (2505347)" userId="bd0cbc53-6f0b-4ef8-816c-50af5d557064" providerId="ADAL" clId="{59D38908-1DEB-4C7F-98E7-0B3155E362D9}" dt="2026-03-16T00:26:08.363" v="1499" actId="255"/>
        <pc:sldMkLst>
          <pc:docMk/>
          <pc:sldMk cId="3640061416" sldId="276"/>
        </pc:sldMkLst>
        <pc:spChg chg="mod">
          <ac:chgData name="Saba Iftikhar Ali (2505347)" userId="bd0cbc53-6f0b-4ef8-816c-50af5d557064" providerId="ADAL" clId="{59D38908-1DEB-4C7F-98E7-0B3155E362D9}" dt="2026-03-16T00:26:08.363" v="1499" actId="255"/>
          <ac:spMkLst>
            <pc:docMk/>
            <pc:sldMk cId="3640061416" sldId="276"/>
            <ac:spMk id="5" creationId="{27AC1650-666C-1FFC-CB65-45784A7D56A2}"/>
          </ac:spMkLst>
        </pc:spChg>
        <pc:spChg chg="mod">
          <ac:chgData name="Saba Iftikhar Ali (2505347)" userId="bd0cbc53-6f0b-4ef8-816c-50af5d557064" providerId="ADAL" clId="{59D38908-1DEB-4C7F-98E7-0B3155E362D9}" dt="2026-03-16T00:24:47.479" v="1493" actId="2711"/>
          <ac:spMkLst>
            <pc:docMk/>
            <pc:sldMk cId="3640061416" sldId="276"/>
            <ac:spMk id="6" creationId="{2A7960B6-F6C4-03EB-04F9-46E40D7D5501}"/>
          </ac:spMkLst>
        </pc:spChg>
        <pc:spChg chg="add mod ord">
          <ac:chgData name="Saba Iftikhar Ali (2505347)" userId="bd0cbc53-6f0b-4ef8-816c-50af5d557064" providerId="ADAL" clId="{59D38908-1DEB-4C7F-98E7-0B3155E362D9}" dt="2026-03-16T00:22:08.617" v="1482" actId="1036"/>
          <ac:spMkLst>
            <pc:docMk/>
            <pc:sldMk cId="3640061416" sldId="276"/>
            <ac:spMk id="7" creationId="{6CE23F0E-12C9-D215-0CD2-3A5D61113960}"/>
          </ac:spMkLst>
        </pc:spChg>
      </pc:sldChg>
    </pc:docChg>
  </pc:docChgLst>
  <pc:docChgLst>
    <pc:chgData name="Rebeca Plesca (2441606)" userId="S::2441606@student.uwtsd.ac.uk::063e827d-a7a6-46d7-8629-b1f078282ef5" providerId="AD" clId="Web-{D854E82A-A317-465E-6C4C-47E3B28D0221}"/>
    <pc:docChg chg="modSld">
      <pc:chgData name="Rebeca Plesca (2441606)" userId="S::2441606@student.uwtsd.ac.uk::063e827d-a7a6-46d7-8629-b1f078282ef5" providerId="AD" clId="Web-{D854E82A-A317-465E-6C4C-47E3B28D0221}" dt="2026-03-16T00:26:42.099" v="23" actId="20577"/>
      <pc:docMkLst>
        <pc:docMk/>
      </pc:docMkLst>
      <pc:sldChg chg="modSp">
        <pc:chgData name="Rebeca Plesca (2441606)" userId="S::2441606@student.uwtsd.ac.uk::063e827d-a7a6-46d7-8629-b1f078282ef5" providerId="AD" clId="Web-{D854E82A-A317-465E-6C4C-47E3B28D0221}" dt="2026-03-16T00:19:42.539" v="1" actId="1076"/>
        <pc:sldMkLst>
          <pc:docMk/>
          <pc:sldMk cId="0" sldId="264"/>
        </pc:sldMkLst>
        <pc:picChg chg="mod">
          <ac:chgData name="Rebeca Plesca (2441606)" userId="S::2441606@student.uwtsd.ac.uk::063e827d-a7a6-46d7-8629-b1f078282ef5" providerId="AD" clId="Web-{D854E82A-A317-465E-6C4C-47E3B28D0221}" dt="2026-03-16T00:19:42.539" v="1" actId="1076"/>
          <ac:picMkLst>
            <pc:docMk/>
            <pc:sldMk cId="0" sldId="264"/>
            <ac:picMk id="8" creationId="{435FA262-5A97-47D5-8A6B-91AD9F0ED283}"/>
          </ac:picMkLst>
        </pc:picChg>
      </pc:sldChg>
      <pc:sldChg chg="modSp">
        <pc:chgData name="Rebeca Plesca (2441606)" userId="S::2441606@student.uwtsd.ac.uk::063e827d-a7a6-46d7-8629-b1f078282ef5" providerId="AD" clId="Web-{D854E82A-A317-465E-6C4C-47E3B28D0221}" dt="2026-03-16T00:19:30.195" v="0" actId="20577"/>
        <pc:sldMkLst>
          <pc:docMk/>
          <pc:sldMk cId="0" sldId="265"/>
        </pc:sldMkLst>
        <pc:spChg chg="mod">
          <ac:chgData name="Rebeca Plesca (2441606)" userId="S::2441606@student.uwtsd.ac.uk::063e827d-a7a6-46d7-8629-b1f078282ef5" providerId="AD" clId="Web-{D854E82A-A317-465E-6C4C-47E3B28D0221}" dt="2026-03-16T00:19:30.195" v="0" actId="20577"/>
          <ac:spMkLst>
            <pc:docMk/>
            <pc:sldMk cId="0" sldId="265"/>
            <ac:spMk id="7" creationId="{D5038F38-CBA5-8B94-F1E1-C9B69C9B3D65}"/>
          </ac:spMkLst>
        </pc:spChg>
      </pc:sldChg>
      <pc:sldChg chg="modSp">
        <pc:chgData name="Rebeca Plesca (2441606)" userId="S::2441606@student.uwtsd.ac.uk::063e827d-a7a6-46d7-8629-b1f078282ef5" providerId="AD" clId="Web-{D854E82A-A317-465E-6C4C-47E3B28D0221}" dt="2026-03-16T00:26:42.099" v="23" actId="20577"/>
        <pc:sldMkLst>
          <pc:docMk/>
          <pc:sldMk cId="0" sldId="270"/>
        </pc:sldMkLst>
        <pc:spChg chg="mod">
          <ac:chgData name="Rebeca Plesca (2441606)" userId="S::2441606@student.uwtsd.ac.uk::063e827d-a7a6-46d7-8629-b1f078282ef5" providerId="AD" clId="Web-{D854E82A-A317-465E-6C4C-47E3B28D0221}" dt="2026-03-16T00:26:42.099" v="23" actId="20577"/>
          <ac:spMkLst>
            <pc:docMk/>
            <pc:sldMk cId="0" sldId="270"/>
            <ac:spMk id="5" creationId="{00000000-0000-0000-0000-000000000000}"/>
          </ac:spMkLst>
        </pc:spChg>
      </pc:sldChg>
      <pc:sldChg chg="modSp">
        <pc:chgData name="Rebeca Plesca (2441606)" userId="S::2441606@student.uwtsd.ac.uk::063e827d-a7a6-46d7-8629-b1f078282ef5" providerId="AD" clId="Web-{D854E82A-A317-465E-6C4C-47E3B28D0221}" dt="2026-03-16T00:20:05.992" v="2" actId="20577"/>
        <pc:sldMkLst>
          <pc:docMk/>
          <pc:sldMk cId="3640061416" sldId="276"/>
        </pc:sldMkLst>
        <pc:spChg chg="mod">
          <ac:chgData name="Rebeca Plesca (2441606)" userId="S::2441606@student.uwtsd.ac.uk::063e827d-a7a6-46d7-8629-b1f078282ef5" providerId="AD" clId="Web-{D854E82A-A317-465E-6C4C-47E3B28D0221}" dt="2026-03-16T00:20:05.992" v="2" actId="20577"/>
          <ac:spMkLst>
            <pc:docMk/>
            <pc:sldMk cId="3640061416" sldId="276"/>
            <ac:spMk id="6" creationId="{2A7960B6-F6C4-03EB-04F9-46E40D7D5501}"/>
          </ac:spMkLst>
        </pc:spChg>
      </pc:sldChg>
    </pc:docChg>
  </pc:docChgLst>
  <pc:docChgLst>
    <pc:chgData name="Rebeca Plesca (2441606)" userId="063e827d-a7a6-46d7-8629-b1f078282ef5" providerId="ADAL" clId="{297CF8B1-EBCE-4E3A-9830-13118DCD523E}"/>
    <pc:docChg chg="addSld delSld">
      <pc:chgData name="Rebeca Plesca (2441606)" userId="063e827d-a7a6-46d7-8629-b1f078282ef5" providerId="ADAL" clId="{297CF8B1-EBCE-4E3A-9830-13118DCD523E}" dt="2026-03-15T22:29:21.906" v="1" actId="21"/>
      <pc:docMkLst>
        <pc:docMk/>
      </pc:docMkLst>
      <pc:sldChg chg="new del">
        <pc:chgData name="Rebeca Plesca (2441606)" userId="063e827d-a7a6-46d7-8629-b1f078282ef5" providerId="ADAL" clId="{297CF8B1-EBCE-4E3A-9830-13118DCD523E}" dt="2026-03-15T22:29:21.906" v="1" actId="21"/>
        <pc:sldMkLst>
          <pc:docMk/>
          <pc:sldMk cId="670321456" sldId="274"/>
        </pc:sldMkLst>
      </pc:sldChg>
    </pc:docChg>
  </pc:docChgLst>
  <pc:docChgLst>
    <pc:chgData name="Rebeca Plesca (2441606)" userId="S::2441606@student.uwtsd.ac.uk::063e827d-a7a6-46d7-8629-b1f078282ef5" providerId="AD" clId="Web-{04BD6F48-FC0F-30A2-49E6-354960D5A4D2}"/>
    <pc:docChg chg="mod addSld delSld modSld sldOrd addMainMaster delMainMaster">
      <pc:chgData name="Rebeca Plesca (2441606)" userId="S::2441606@student.uwtsd.ac.uk::063e827d-a7a6-46d7-8629-b1f078282ef5" providerId="AD" clId="Web-{04BD6F48-FC0F-30A2-49E6-354960D5A4D2}" dt="2026-03-16T00:08:13.768" v="540" actId="20577"/>
      <pc:docMkLst>
        <pc:docMk/>
      </pc:docMkLst>
      <pc:sldChg chg="mod modClrScheme chgLayout">
        <pc:chgData name="Rebeca Plesca (2441606)" userId="S::2441606@student.uwtsd.ac.uk::063e827d-a7a6-46d7-8629-b1f078282ef5" providerId="AD" clId="Web-{04BD6F48-FC0F-30A2-49E6-354960D5A4D2}" dt="2026-03-16T00:03:31.713" v="495"/>
        <pc:sldMkLst>
          <pc:docMk/>
          <pc:sldMk cId="0" sldId="256"/>
        </pc:sldMkLst>
      </pc:sldChg>
      <pc:sldChg chg="modSp mod modClrScheme chgLayout">
        <pc:chgData name="Rebeca Plesca (2441606)" userId="S::2441606@student.uwtsd.ac.uk::063e827d-a7a6-46d7-8629-b1f078282ef5" providerId="AD" clId="Web-{04BD6F48-FC0F-30A2-49E6-354960D5A4D2}" dt="2026-03-16T00:03:31.713" v="495"/>
        <pc:sldMkLst>
          <pc:docMk/>
          <pc:sldMk cId="0" sldId="264"/>
        </pc:sldMkLst>
        <pc:picChg chg="mod">
          <ac:chgData name="Rebeca Plesca (2441606)" userId="S::2441606@student.uwtsd.ac.uk::063e827d-a7a6-46d7-8629-b1f078282ef5" providerId="AD" clId="Web-{04BD6F48-FC0F-30A2-49E6-354960D5A4D2}" dt="2026-03-15T23:13:21.828" v="21" actId="14100"/>
          <ac:picMkLst>
            <pc:docMk/>
            <pc:sldMk cId="0" sldId="264"/>
            <ac:picMk id="8" creationId="{435FA262-5A97-47D5-8A6B-91AD9F0ED283}"/>
          </ac:picMkLst>
        </pc:picChg>
      </pc:sldChg>
      <pc:sldChg chg="addSp delSp modSp mod modClrScheme chgLayout">
        <pc:chgData name="Rebeca Plesca (2441606)" userId="S::2441606@student.uwtsd.ac.uk::063e827d-a7a6-46d7-8629-b1f078282ef5" providerId="AD" clId="Web-{04BD6F48-FC0F-30A2-49E6-354960D5A4D2}" dt="2026-03-16T00:03:31.713" v="495"/>
        <pc:sldMkLst>
          <pc:docMk/>
          <pc:sldMk cId="0" sldId="265"/>
        </pc:sldMkLst>
        <pc:spChg chg="mod">
          <ac:chgData name="Rebeca Plesca (2441606)" userId="S::2441606@student.uwtsd.ac.uk::063e827d-a7a6-46d7-8629-b1f078282ef5" providerId="AD" clId="Web-{04BD6F48-FC0F-30A2-49E6-354960D5A4D2}" dt="2026-03-16T00:03:02.181" v="491" actId="20577"/>
          <ac:spMkLst>
            <pc:docMk/>
            <pc:sldMk cId="0" sldId="265"/>
            <ac:spMk id="2" creationId="{00000000-0000-0000-0000-000000000000}"/>
          </ac:spMkLst>
        </pc:spChg>
        <pc:spChg chg="add del mod">
          <ac:chgData name="Rebeca Plesca (2441606)" userId="S::2441606@student.uwtsd.ac.uk::063e827d-a7a6-46d7-8629-b1f078282ef5" providerId="AD" clId="Web-{04BD6F48-FC0F-30A2-49E6-354960D5A4D2}" dt="2026-03-15T23:50:02.207" v="137"/>
          <ac:spMkLst>
            <pc:docMk/>
            <pc:sldMk cId="0" sldId="265"/>
            <ac:spMk id="4" creationId="{78910B22-2A00-7B1D-CF2A-F26F59A7E6B7}"/>
          </ac:spMkLst>
        </pc:spChg>
        <pc:spChg chg="add del mod">
          <ac:chgData name="Rebeca Plesca (2441606)" userId="S::2441606@student.uwtsd.ac.uk::063e827d-a7a6-46d7-8629-b1f078282ef5" providerId="AD" clId="Web-{04BD6F48-FC0F-30A2-49E6-354960D5A4D2}" dt="2026-03-15T23:49:37.598" v="135"/>
          <ac:spMkLst>
            <pc:docMk/>
            <pc:sldMk cId="0" sldId="265"/>
            <ac:spMk id="5" creationId="{A411E990-2334-2C58-5DF8-53F967321EC1}"/>
          </ac:spMkLst>
        </pc:spChg>
        <pc:spChg chg="add mod ord">
          <ac:chgData name="Rebeca Plesca (2441606)" userId="S::2441606@student.uwtsd.ac.uk::063e827d-a7a6-46d7-8629-b1f078282ef5" providerId="AD" clId="Web-{04BD6F48-FC0F-30A2-49E6-354960D5A4D2}" dt="2026-03-16T00:03:31.713" v="495"/>
          <ac:spMkLst>
            <pc:docMk/>
            <pc:sldMk cId="0" sldId="265"/>
            <ac:spMk id="6" creationId="{303C0DB7-EAD4-4AC8-2014-3F590DE68BDA}"/>
          </ac:spMkLst>
        </pc:spChg>
        <pc:spChg chg="add mod ord">
          <ac:chgData name="Rebeca Plesca (2441606)" userId="S::2441606@student.uwtsd.ac.uk::063e827d-a7a6-46d7-8629-b1f078282ef5" providerId="AD" clId="Web-{04BD6F48-FC0F-30A2-49E6-354960D5A4D2}" dt="2026-03-16T00:03:31.713" v="495"/>
          <ac:spMkLst>
            <pc:docMk/>
            <pc:sldMk cId="0" sldId="265"/>
            <ac:spMk id="7" creationId="{D5038F38-CBA5-8B94-F1E1-C9B69C9B3D65}"/>
          </ac:spMkLst>
        </pc:spChg>
      </pc:sldChg>
      <pc:sldChg chg="delSp modSp mod modClrScheme chgLayout">
        <pc:chgData name="Rebeca Plesca (2441606)" userId="S::2441606@student.uwtsd.ac.uk::063e827d-a7a6-46d7-8629-b1f078282ef5" providerId="AD" clId="Web-{04BD6F48-FC0F-30A2-49E6-354960D5A4D2}" dt="2026-03-16T00:03:31.713" v="495"/>
        <pc:sldMkLst>
          <pc:docMk/>
          <pc:sldMk cId="0" sldId="266"/>
        </pc:sldMkLst>
        <pc:spChg chg="mod">
          <ac:chgData name="Rebeca Plesca (2441606)" userId="S::2441606@student.uwtsd.ac.uk::063e827d-a7a6-46d7-8629-b1f078282ef5" providerId="AD" clId="Web-{04BD6F48-FC0F-30A2-49E6-354960D5A4D2}" dt="2026-03-15T23:12:48.859" v="16" actId="14100"/>
          <ac:spMkLst>
            <pc:docMk/>
            <pc:sldMk cId="0" sldId="266"/>
            <ac:spMk id="2" creationId="{00000000-0000-0000-0000-000000000000}"/>
          </ac:spMkLst>
        </pc:spChg>
        <pc:spChg chg="del">
          <ac:chgData name="Rebeca Plesca (2441606)" userId="S::2441606@student.uwtsd.ac.uk::063e827d-a7a6-46d7-8629-b1f078282ef5" providerId="AD" clId="Web-{04BD6F48-FC0F-30A2-49E6-354960D5A4D2}" dt="2026-03-15T23:12:21.499" v="10"/>
          <ac:spMkLst>
            <pc:docMk/>
            <pc:sldMk cId="0" sldId="266"/>
            <ac:spMk id="3" creationId="{00000000-0000-0000-0000-000000000000}"/>
          </ac:spMkLst>
        </pc:spChg>
        <pc:picChg chg="mod">
          <ac:chgData name="Rebeca Plesca (2441606)" userId="S::2441606@student.uwtsd.ac.uk::063e827d-a7a6-46d7-8629-b1f078282ef5" providerId="AD" clId="Web-{04BD6F48-FC0F-30A2-49E6-354960D5A4D2}" dt="2026-03-15T23:13:06.281" v="19" actId="14100"/>
          <ac:picMkLst>
            <pc:docMk/>
            <pc:sldMk cId="0" sldId="266"/>
            <ac:picMk id="8" creationId="{CA058E23-67DB-581B-C0EE-2EB58B46550E}"/>
          </ac:picMkLst>
        </pc:picChg>
      </pc:sldChg>
      <pc:sldChg chg="delSp modSp del mod setBg modClrScheme chgLayout">
        <pc:chgData name="Rebeca Plesca (2441606)" userId="S::2441606@student.uwtsd.ac.uk::063e827d-a7a6-46d7-8629-b1f078282ef5" providerId="AD" clId="Web-{04BD6F48-FC0F-30A2-49E6-354960D5A4D2}" dt="2026-03-15T23:40:33.618" v="82"/>
        <pc:sldMkLst>
          <pc:docMk/>
          <pc:sldMk cId="0" sldId="267"/>
        </pc:sldMkLst>
        <pc:spChg chg="del mod">
          <ac:chgData name="Rebeca Plesca (2441606)" userId="S::2441606@student.uwtsd.ac.uk::063e827d-a7a6-46d7-8629-b1f078282ef5" providerId="AD" clId="Web-{04BD6F48-FC0F-30A2-49E6-354960D5A4D2}" dt="2026-03-15T23:15:28.864" v="48"/>
          <ac:spMkLst>
            <pc:docMk/>
            <pc:sldMk cId="0" sldId="267"/>
            <ac:spMk id="2" creationId="{00000000-0000-0000-0000-000000000000}"/>
          </ac:spMkLst>
        </pc:spChg>
        <pc:spChg chg="del">
          <ac:chgData name="Rebeca Plesca (2441606)" userId="S::2441606@student.uwtsd.ac.uk::063e827d-a7a6-46d7-8629-b1f078282ef5" providerId="AD" clId="Web-{04BD6F48-FC0F-30A2-49E6-354960D5A4D2}" dt="2026-03-15T23:17:30.293" v="55"/>
          <ac:spMkLst>
            <pc:docMk/>
            <pc:sldMk cId="0" sldId="267"/>
            <ac:spMk id="3" creationId="{00000000-0000-0000-0000-000000000000}"/>
          </ac:spMkLst>
        </pc:spChg>
        <pc:spChg chg="del">
          <ac:chgData name="Rebeca Plesca (2441606)" userId="S::2441606@student.uwtsd.ac.uk::063e827d-a7a6-46d7-8629-b1f078282ef5" providerId="AD" clId="Web-{04BD6F48-FC0F-30A2-49E6-354960D5A4D2}" dt="2026-03-15T23:17:26.105" v="54"/>
          <ac:spMkLst>
            <pc:docMk/>
            <pc:sldMk cId="0" sldId="267"/>
            <ac:spMk id="4" creationId="{00000000-0000-0000-0000-000000000000}"/>
          </ac:spMkLst>
        </pc:spChg>
        <pc:spChg chg="del mod">
          <ac:chgData name="Rebeca Plesca (2441606)" userId="S::2441606@student.uwtsd.ac.uk::063e827d-a7a6-46d7-8629-b1f078282ef5" providerId="AD" clId="Web-{04BD6F48-FC0F-30A2-49E6-354960D5A4D2}" dt="2026-03-15T23:17:17.261" v="52"/>
          <ac:spMkLst>
            <pc:docMk/>
            <pc:sldMk cId="0" sldId="267"/>
            <ac:spMk id="5" creationId="{00000000-0000-0000-0000-000000000000}"/>
          </ac:spMkLst>
        </pc:spChg>
        <pc:spChg chg="mod">
          <ac:chgData name="Rebeca Plesca (2441606)" userId="S::2441606@student.uwtsd.ac.uk::063e827d-a7a6-46d7-8629-b1f078282ef5" providerId="AD" clId="Web-{04BD6F48-FC0F-30A2-49E6-354960D5A4D2}" dt="2026-03-15T23:14:53.940" v="44" actId="1076"/>
          <ac:spMkLst>
            <pc:docMk/>
            <pc:sldMk cId="0" sldId="267"/>
            <ac:spMk id="6" creationId="{00000000-0000-0000-0000-000000000000}"/>
          </ac:spMkLst>
        </pc:spChg>
        <pc:spChg chg="del">
          <ac:chgData name="Rebeca Plesca (2441606)" userId="S::2441606@student.uwtsd.ac.uk::063e827d-a7a6-46d7-8629-b1f078282ef5" providerId="AD" clId="Web-{04BD6F48-FC0F-30A2-49E6-354960D5A4D2}" dt="2026-03-15T23:14:47.846" v="43"/>
          <ac:spMkLst>
            <pc:docMk/>
            <pc:sldMk cId="0" sldId="267"/>
            <ac:spMk id="8" creationId="{00000000-0000-0000-0000-000000000000}"/>
          </ac:spMkLst>
        </pc:spChg>
        <pc:spChg chg="del mod">
          <ac:chgData name="Rebeca Plesca (2441606)" userId="S::2441606@student.uwtsd.ac.uk::063e827d-a7a6-46d7-8629-b1f078282ef5" providerId="AD" clId="Web-{04BD6F48-FC0F-30A2-49E6-354960D5A4D2}" dt="2026-03-15T23:14:40.001" v="42"/>
          <ac:spMkLst>
            <pc:docMk/>
            <pc:sldMk cId="0" sldId="267"/>
            <ac:spMk id="9" creationId="{00000000-0000-0000-0000-000000000000}"/>
          </ac:spMkLst>
        </pc:spChg>
        <pc:spChg chg="del mod">
          <ac:chgData name="Rebeca Plesca (2441606)" userId="S::2441606@student.uwtsd.ac.uk::063e827d-a7a6-46d7-8629-b1f078282ef5" providerId="AD" clId="Web-{04BD6F48-FC0F-30A2-49E6-354960D5A4D2}" dt="2026-03-15T23:17:21.386" v="53"/>
          <ac:spMkLst>
            <pc:docMk/>
            <pc:sldMk cId="0" sldId="267"/>
            <ac:spMk id="10" creationId="{9C7104E5-788C-F426-0766-C5A73C06A7BC}"/>
          </ac:spMkLst>
        </pc:spChg>
      </pc:sldChg>
      <pc:sldChg chg="mod modClrScheme chgLayout">
        <pc:chgData name="Rebeca Plesca (2441606)" userId="S::2441606@student.uwtsd.ac.uk::063e827d-a7a6-46d7-8629-b1f078282ef5" providerId="AD" clId="Web-{04BD6F48-FC0F-30A2-49E6-354960D5A4D2}" dt="2026-03-16T00:03:31.713" v="495"/>
        <pc:sldMkLst>
          <pc:docMk/>
          <pc:sldMk cId="0" sldId="268"/>
        </pc:sldMkLst>
      </pc:sldChg>
      <pc:sldChg chg="mod modClrScheme chgLayout">
        <pc:chgData name="Rebeca Plesca (2441606)" userId="S::2441606@student.uwtsd.ac.uk::063e827d-a7a6-46d7-8629-b1f078282ef5" providerId="AD" clId="Web-{04BD6F48-FC0F-30A2-49E6-354960D5A4D2}" dt="2026-03-16T00:03:31.713" v="495"/>
        <pc:sldMkLst>
          <pc:docMk/>
          <pc:sldMk cId="0" sldId="269"/>
        </pc:sldMkLst>
      </pc:sldChg>
      <pc:sldChg chg="mod modClrScheme chgLayout">
        <pc:chgData name="Rebeca Plesca (2441606)" userId="S::2441606@student.uwtsd.ac.uk::063e827d-a7a6-46d7-8629-b1f078282ef5" providerId="AD" clId="Web-{04BD6F48-FC0F-30A2-49E6-354960D5A4D2}" dt="2026-03-16T00:03:31.713" v="495"/>
        <pc:sldMkLst>
          <pc:docMk/>
          <pc:sldMk cId="0" sldId="270"/>
        </pc:sldMkLst>
      </pc:sldChg>
      <pc:sldChg chg="mod ord modClrScheme chgLayout">
        <pc:chgData name="Rebeca Plesca (2441606)" userId="S::2441606@student.uwtsd.ac.uk::063e827d-a7a6-46d7-8629-b1f078282ef5" providerId="AD" clId="Web-{04BD6F48-FC0F-30A2-49E6-354960D5A4D2}" dt="2026-03-16T00:03:31.713" v="495"/>
        <pc:sldMkLst>
          <pc:docMk/>
          <pc:sldMk cId="2954773198" sldId="271"/>
        </pc:sldMkLst>
      </pc:sldChg>
      <pc:sldChg chg="modSp mod modClrScheme chgLayout">
        <pc:chgData name="Rebeca Plesca (2441606)" userId="S::2441606@student.uwtsd.ac.uk::063e827d-a7a6-46d7-8629-b1f078282ef5" providerId="AD" clId="Web-{04BD6F48-FC0F-30A2-49E6-354960D5A4D2}" dt="2026-03-16T00:03:31.713" v="495"/>
        <pc:sldMkLst>
          <pc:docMk/>
          <pc:sldMk cId="436102288" sldId="272"/>
        </pc:sldMkLst>
        <pc:spChg chg="mod ord">
          <ac:chgData name="Rebeca Plesca (2441606)" userId="S::2441606@student.uwtsd.ac.uk::063e827d-a7a6-46d7-8629-b1f078282ef5" providerId="AD" clId="Web-{04BD6F48-FC0F-30A2-49E6-354960D5A4D2}" dt="2026-03-16T00:03:31.713" v="495"/>
          <ac:spMkLst>
            <pc:docMk/>
            <pc:sldMk cId="436102288" sldId="272"/>
            <ac:spMk id="2" creationId="{9DC6FB88-06E4-C321-7AE0-60C03259384A}"/>
          </ac:spMkLst>
        </pc:spChg>
        <pc:spChg chg="mod ord">
          <ac:chgData name="Rebeca Plesca (2441606)" userId="S::2441606@student.uwtsd.ac.uk::063e827d-a7a6-46d7-8629-b1f078282ef5" providerId="AD" clId="Web-{04BD6F48-FC0F-30A2-49E6-354960D5A4D2}" dt="2026-03-16T00:03:31.713" v="495"/>
          <ac:spMkLst>
            <pc:docMk/>
            <pc:sldMk cId="436102288" sldId="272"/>
            <ac:spMk id="3" creationId="{2C5AF2BA-E404-17F0-5FAD-9E2ED3B60BFB}"/>
          </ac:spMkLst>
        </pc:spChg>
      </pc:sldChg>
      <pc:sldChg chg="modSp mod modClrScheme chgLayout">
        <pc:chgData name="Rebeca Plesca (2441606)" userId="S::2441606@student.uwtsd.ac.uk::063e827d-a7a6-46d7-8629-b1f078282ef5" providerId="AD" clId="Web-{04BD6F48-FC0F-30A2-49E6-354960D5A4D2}" dt="2026-03-16T00:03:31.713" v="495"/>
        <pc:sldMkLst>
          <pc:docMk/>
          <pc:sldMk cId="181548723" sldId="273"/>
        </pc:sldMkLst>
        <pc:spChg chg="mod">
          <ac:chgData name="Rebeca Plesca (2441606)" userId="S::2441606@student.uwtsd.ac.uk::063e827d-a7a6-46d7-8629-b1f078282ef5" providerId="AD" clId="Web-{04BD6F48-FC0F-30A2-49E6-354960D5A4D2}" dt="2026-03-15T23:13:58.438" v="23" actId="20577"/>
          <ac:spMkLst>
            <pc:docMk/>
            <pc:sldMk cId="181548723" sldId="273"/>
            <ac:spMk id="2" creationId="{A4486339-4226-0EE8-44AE-9DCF483F2AAE}"/>
          </ac:spMkLst>
        </pc:spChg>
      </pc:sldChg>
      <pc:sldChg chg="modSp mod modClrScheme chgLayout">
        <pc:chgData name="Rebeca Plesca (2441606)" userId="S::2441606@student.uwtsd.ac.uk::063e827d-a7a6-46d7-8629-b1f078282ef5" providerId="AD" clId="Web-{04BD6F48-FC0F-30A2-49E6-354960D5A4D2}" dt="2026-03-16T00:03:31.713" v="495"/>
        <pc:sldMkLst>
          <pc:docMk/>
          <pc:sldMk cId="3044836851" sldId="274"/>
        </pc:sldMkLst>
        <pc:picChg chg="mod">
          <ac:chgData name="Rebeca Plesca (2441606)" userId="S::2441606@student.uwtsd.ac.uk::063e827d-a7a6-46d7-8629-b1f078282ef5" providerId="AD" clId="Web-{04BD6F48-FC0F-30A2-49E6-354960D5A4D2}" dt="2026-03-15T23:12:10.139" v="9" actId="14100"/>
          <ac:picMkLst>
            <pc:docMk/>
            <pc:sldMk cId="3044836851" sldId="274"/>
            <ac:picMk id="4" creationId="{22F79CB5-3B9B-DC15-1AAE-331E4B927C87}"/>
          </ac:picMkLst>
        </pc:picChg>
      </pc:sldChg>
      <pc:sldChg chg="addSp delSp modSp new mod ord modClrScheme chgLayout">
        <pc:chgData name="Rebeca Plesca (2441606)" userId="S::2441606@student.uwtsd.ac.uk::063e827d-a7a6-46d7-8629-b1f078282ef5" providerId="AD" clId="Web-{04BD6F48-FC0F-30A2-49E6-354960D5A4D2}" dt="2026-03-16T00:03:31.713" v="495"/>
        <pc:sldMkLst>
          <pc:docMk/>
          <pc:sldMk cId="201869032" sldId="275"/>
        </pc:sldMkLst>
        <pc:spChg chg="del">
          <ac:chgData name="Rebeca Plesca (2441606)" userId="S::2441606@student.uwtsd.ac.uk::063e827d-a7a6-46d7-8629-b1f078282ef5" providerId="AD" clId="Web-{04BD6F48-FC0F-30A2-49E6-354960D5A4D2}" dt="2026-03-15T23:37:01.566" v="68"/>
          <ac:spMkLst>
            <pc:docMk/>
            <pc:sldMk cId="201869032" sldId="275"/>
            <ac:spMk id="3" creationId="{F5C0D7EE-BE3D-6799-FA8D-99E260511B53}"/>
          </ac:spMkLst>
        </pc:spChg>
        <pc:spChg chg="mod ord">
          <ac:chgData name="Rebeca Plesca (2441606)" userId="S::2441606@student.uwtsd.ac.uk::063e827d-a7a6-46d7-8629-b1f078282ef5" providerId="AD" clId="Web-{04BD6F48-FC0F-30A2-49E6-354960D5A4D2}" dt="2026-03-16T00:03:31.713" v="495"/>
          <ac:spMkLst>
            <pc:docMk/>
            <pc:sldMk cId="201869032" sldId="275"/>
            <ac:spMk id="4" creationId="{136371AF-9EBB-5B58-3563-A6485BC8EAEA}"/>
          </ac:spMkLst>
        </pc:spChg>
        <pc:spChg chg="add mod">
          <ac:chgData name="Rebeca Plesca (2441606)" userId="S::2441606@student.uwtsd.ac.uk::063e827d-a7a6-46d7-8629-b1f078282ef5" providerId="AD" clId="Web-{04BD6F48-FC0F-30A2-49E6-354960D5A4D2}" dt="2026-03-15T23:36:07.627" v="67" actId="1076"/>
          <ac:spMkLst>
            <pc:docMk/>
            <pc:sldMk cId="201869032" sldId="275"/>
            <ac:spMk id="5" creationId="{8D1AE01E-B7B3-A97F-386B-7759EE04F098}"/>
          </ac:spMkLst>
        </pc:spChg>
        <pc:spChg chg="add mod">
          <ac:chgData name="Rebeca Plesca (2441606)" userId="S::2441606@student.uwtsd.ac.uk::063e827d-a7a6-46d7-8629-b1f078282ef5" providerId="AD" clId="Web-{04BD6F48-FC0F-30A2-49E6-354960D5A4D2}" dt="2026-03-15T23:40:02.287" v="81" actId="20577"/>
          <ac:spMkLst>
            <pc:docMk/>
            <pc:sldMk cId="201869032" sldId="275"/>
            <ac:spMk id="6" creationId="{E3423142-E0D0-87AA-9B27-E41BC20CCDA2}"/>
          </ac:spMkLst>
        </pc:spChg>
      </pc:sldChg>
      <pc:sldChg chg="new del ord">
        <pc:chgData name="Rebeca Plesca (2441606)" userId="S::2441606@student.uwtsd.ac.uk::063e827d-a7a6-46d7-8629-b1f078282ef5" providerId="AD" clId="Web-{04BD6F48-FC0F-30A2-49E6-354960D5A4D2}" dt="2026-03-16T00:03:27.744" v="494"/>
        <pc:sldMkLst>
          <pc:docMk/>
          <pc:sldMk cId="485346735" sldId="276"/>
        </pc:sldMkLst>
      </pc:sldChg>
      <pc:sldChg chg="addSp modSp new mod ord modClrScheme chgLayout">
        <pc:chgData name="Rebeca Plesca (2441606)" userId="S::2441606@student.uwtsd.ac.uk::063e827d-a7a6-46d7-8629-b1f078282ef5" providerId="AD" clId="Web-{04BD6F48-FC0F-30A2-49E6-354960D5A4D2}" dt="2026-03-16T00:08:13.768" v="540" actId="20577"/>
        <pc:sldMkLst>
          <pc:docMk/>
          <pc:sldMk cId="3640061416" sldId="276"/>
        </pc:sldMkLst>
        <pc:spChg chg="mod ord">
          <ac:chgData name="Rebeca Plesca (2441606)" userId="S::2441606@student.uwtsd.ac.uk::063e827d-a7a6-46d7-8629-b1f078282ef5" providerId="AD" clId="Web-{04BD6F48-FC0F-30A2-49E6-354960D5A4D2}" dt="2026-03-16T00:04:05.918" v="498"/>
          <ac:spMkLst>
            <pc:docMk/>
            <pc:sldMk cId="3640061416" sldId="276"/>
            <ac:spMk id="2" creationId="{462E7B1D-94C8-E3EE-62C6-F2D1BA64AC18}"/>
          </ac:spMkLst>
        </pc:spChg>
        <pc:spChg chg="mod ord">
          <ac:chgData name="Rebeca Plesca (2441606)" userId="S::2441606@student.uwtsd.ac.uk::063e827d-a7a6-46d7-8629-b1f078282ef5" providerId="AD" clId="Web-{04BD6F48-FC0F-30A2-49E6-354960D5A4D2}" dt="2026-03-16T00:04:05.918" v="498"/>
          <ac:spMkLst>
            <pc:docMk/>
            <pc:sldMk cId="3640061416" sldId="276"/>
            <ac:spMk id="3" creationId="{E99919C3-84CB-1783-4953-FA157F11F166}"/>
          </ac:spMkLst>
        </pc:spChg>
        <pc:spChg chg="mod ord">
          <ac:chgData name="Rebeca Plesca (2441606)" userId="S::2441606@student.uwtsd.ac.uk::063e827d-a7a6-46d7-8629-b1f078282ef5" providerId="AD" clId="Web-{04BD6F48-FC0F-30A2-49E6-354960D5A4D2}" dt="2026-03-16T00:04:05.918" v="498"/>
          <ac:spMkLst>
            <pc:docMk/>
            <pc:sldMk cId="3640061416" sldId="276"/>
            <ac:spMk id="4" creationId="{93C17BC0-9FA3-9F35-BBB5-ABEBA7633D44}"/>
          </ac:spMkLst>
        </pc:spChg>
        <pc:spChg chg="add mod ord">
          <ac:chgData name="Rebeca Plesca (2441606)" userId="S::2441606@student.uwtsd.ac.uk::063e827d-a7a6-46d7-8629-b1f078282ef5" providerId="AD" clId="Web-{04BD6F48-FC0F-30A2-49E6-354960D5A4D2}" dt="2026-03-16T00:06:18.047" v="528" actId="20577"/>
          <ac:spMkLst>
            <pc:docMk/>
            <pc:sldMk cId="3640061416" sldId="276"/>
            <ac:spMk id="5" creationId="{27AC1650-666C-1FFC-CB65-45784A7D56A2}"/>
          </ac:spMkLst>
        </pc:spChg>
        <pc:spChg chg="add mod ord">
          <ac:chgData name="Rebeca Plesca (2441606)" userId="S::2441606@student.uwtsd.ac.uk::063e827d-a7a6-46d7-8629-b1f078282ef5" providerId="AD" clId="Web-{04BD6F48-FC0F-30A2-49E6-354960D5A4D2}" dt="2026-03-16T00:08:13.768" v="540" actId="20577"/>
          <ac:spMkLst>
            <pc:docMk/>
            <pc:sldMk cId="3640061416" sldId="276"/>
            <ac:spMk id="6" creationId="{2A7960B6-F6C4-03EB-04F9-46E40D7D5501}"/>
          </ac:spMkLst>
        </pc:spChg>
      </pc:sldChg>
      <pc:sldMasterChg chg="del delSldLayout">
        <pc:chgData name="Rebeca Plesca (2441606)" userId="S::2441606@student.uwtsd.ac.uk::063e827d-a7a6-46d7-8629-b1f078282ef5" providerId="AD" clId="Web-{04BD6F48-FC0F-30A2-49E6-354960D5A4D2}" dt="2026-03-15T23:17:46.168" v="56"/>
        <pc:sldMasterMkLst>
          <pc:docMk/>
          <pc:sldMasterMk cId="0" sldId="2147483648"/>
        </pc:sldMasterMkLst>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49"/>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0"/>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1"/>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2"/>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3"/>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4"/>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5"/>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6"/>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7"/>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8"/>
          </pc:sldLayoutMkLst>
        </pc:sldLayoutChg>
        <pc:sldLayoutChg chg="del">
          <pc:chgData name="Rebeca Plesca (2441606)" userId="S::2441606@student.uwtsd.ac.uk::063e827d-a7a6-46d7-8629-b1f078282ef5" providerId="AD" clId="Web-{04BD6F48-FC0F-30A2-49E6-354960D5A4D2}" dt="2026-03-15T23:17:46.168" v="56"/>
          <pc:sldLayoutMkLst>
            <pc:docMk/>
            <pc:sldMasterMk cId="0" sldId="2147483648"/>
            <pc:sldLayoutMk cId="0" sldId="2147483659"/>
          </pc:sldLayoutMkLst>
        </pc:sldLayoutChg>
      </pc:sldMasterChg>
      <pc:sldMasterChg chg="add del addSldLayout delSldLayout modSldLayout">
        <pc:chgData name="Rebeca Plesca (2441606)" userId="S::2441606@student.uwtsd.ac.uk::063e827d-a7a6-46d7-8629-b1f078282ef5" providerId="AD" clId="Web-{04BD6F48-FC0F-30A2-49E6-354960D5A4D2}" dt="2026-03-16T00:03:31.713" v="495"/>
        <pc:sldMasterMkLst>
          <pc:docMk/>
          <pc:sldMasterMk cId="3799960303" sldId="2147483660"/>
        </pc:sldMasterMkLst>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349297547" sldId="2147483661"/>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801772106" sldId="2147483662"/>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623483894" sldId="2147483663"/>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821953431" sldId="2147483664"/>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3917571217" sldId="2147483665"/>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2653778102" sldId="2147483666"/>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4027302524" sldId="2147483667"/>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980488028" sldId="2147483668"/>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445184739" sldId="2147483669"/>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639906532" sldId="2147483670"/>
          </pc:sldLayoutMkLst>
        </pc:sldLayoutChg>
        <pc:sldLayoutChg chg="add del mod replId">
          <pc:chgData name="Rebeca Plesca (2441606)" userId="S::2441606@student.uwtsd.ac.uk::063e827d-a7a6-46d7-8629-b1f078282ef5" providerId="AD" clId="Web-{04BD6F48-FC0F-30A2-49E6-354960D5A4D2}" dt="2026-03-16T00:03:31.713" v="495"/>
          <pc:sldLayoutMkLst>
            <pc:docMk/>
            <pc:sldMasterMk cId="3799960303" sldId="2147483660"/>
            <pc:sldLayoutMk cId="1254158898" sldId="2147483671"/>
          </pc:sldLayoutMkLst>
        </pc:sldLayoutChg>
      </pc:sldMasterChg>
      <pc:sldMasterChg chg="add addSldLayout modSldLayout">
        <pc:chgData name="Rebeca Plesca (2441606)" userId="S::2441606@student.uwtsd.ac.uk::063e827d-a7a6-46d7-8629-b1f078282ef5" providerId="AD" clId="Web-{04BD6F48-FC0F-30A2-49E6-354960D5A4D2}" dt="2026-03-16T00:03:31.713" v="495"/>
        <pc:sldMasterMkLst>
          <pc:docMk/>
          <pc:sldMasterMk cId="1252813174" sldId="2147483672"/>
        </pc:sldMasterMkLst>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859595969" sldId="2147483673"/>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2728802008" sldId="2147483674"/>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2424721760" sldId="2147483675"/>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2180464784" sldId="2147483676"/>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863205481" sldId="2147483677"/>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449056707" sldId="2147483678"/>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2253326906" sldId="2147483679"/>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533898360" sldId="2147483680"/>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812229033" sldId="2147483681"/>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333591502" sldId="2147483682"/>
          </pc:sldLayoutMkLst>
        </pc:sldLayoutChg>
        <pc:sldLayoutChg chg="add mod replId">
          <pc:chgData name="Rebeca Plesca (2441606)" userId="S::2441606@student.uwtsd.ac.uk::063e827d-a7a6-46d7-8629-b1f078282ef5" providerId="AD" clId="Web-{04BD6F48-FC0F-30A2-49E6-354960D5A4D2}" dt="2026-03-16T00:03:31.713" v="495"/>
          <pc:sldLayoutMkLst>
            <pc:docMk/>
            <pc:sldMasterMk cId="1252813174" sldId="2147483672"/>
            <pc:sldLayoutMk cId="1780369160" sldId="2147483683"/>
          </pc:sldLayoutMkLst>
        </pc:sldLayoutChg>
      </pc:sldMasterChg>
    </pc:docChg>
  </pc:docChgLst>
  <pc:docChgLst>
    <pc:chgData name="Manuela Plesca (2507334)" userId="1982aef3-7185-4b81-9b54-dbdfa63f619f" providerId="ADAL" clId="{83E82136-3F82-4A77-9148-24A6D4A5F2F8}"/>
    <pc:docChg chg="custSel addSld modSld">
      <pc:chgData name="Manuela Plesca (2507334)" userId="1982aef3-7185-4b81-9b54-dbdfa63f619f" providerId="ADAL" clId="{83E82136-3F82-4A77-9148-24A6D4A5F2F8}" dt="2026-03-15T22:59:58.107" v="27" actId="478"/>
      <pc:docMkLst>
        <pc:docMk/>
      </pc:docMkLst>
      <pc:sldChg chg="addSp delSp modSp mod">
        <pc:chgData name="Manuela Plesca (2507334)" userId="1982aef3-7185-4b81-9b54-dbdfa63f619f" providerId="ADAL" clId="{83E82136-3F82-4A77-9148-24A6D4A5F2F8}" dt="2026-03-15T22:52:51.045" v="16" actId="14100"/>
        <pc:sldMkLst>
          <pc:docMk/>
          <pc:sldMk cId="0" sldId="264"/>
        </pc:sldMkLst>
        <pc:spChg chg="mod">
          <ac:chgData name="Manuela Plesca (2507334)" userId="1982aef3-7185-4b81-9b54-dbdfa63f619f" providerId="ADAL" clId="{83E82136-3F82-4A77-9148-24A6D4A5F2F8}" dt="2026-03-15T22:52:39.461" v="14" actId="14100"/>
          <ac:spMkLst>
            <pc:docMk/>
            <pc:sldMk cId="0" sldId="264"/>
            <ac:spMk id="2" creationId="{00000000-0000-0000-0000-000000000000}"/>
          </ac:spMkLst>
        </pc:spChg>
        <pc:spChg chg="del">
          <ac:chgData name="Manuela Plesca (2507334)" userId="1982aef3-7185-4b81-9b54-dbdfa63f619f" providerId="ADAL" clId="{83E82136-3F82-4A77-9148-24A6D4A5F2F8}" dt="2026-03-15T22:47:07.425" v="5" actId="478"/>
          <ac:spMkLst>
            <pc:docMk/>
            <pc:sldMk cId="0" sldId="264"/>
            <ac:spMk id="3" creationId="{00000000-0000-0000-0000-000000000000}"/>
          </ac:spMkLst>
        </pc:spChg>
        <pc:spChg chg="del">
          <ac:chgData name="Manuela Plesca (2507334)" userId="1982aef3-7185-4b81-9b54-dbdfa63f619f" providerId="ADAL" clId="{83E82136-3F82-4A77-9148-24A6D4A5F2F8}" dt="2026-03-15T22:45:36.734" v="2" actId="478"/>
          <ac:spMkLst>
            <pc:docMk/>
            <pc:sldMk cId="0" sldId="264"/>
            <ac:spMk id="4" creationId="{00000000-0000-0000-0000-000000000000}"/>
          </ac:spMkLst>
        </pc:spChg>
        <pc:spChg chg="del mod">
          <ac:chgData name="Manuela Plesca (2507334)" userId="1982aef3-7185-4b81-9b54-dbdfa63f619f" providerId="ADAL" clId="{83E82136-3F82-4A77-9148-24A6D4A5F2F8}" dt="2026-03-15T22:45:33.184" v="1" actId="478"/>
          <ac:spMkLst>
            <pc:docMk/>
            <pc:sldMk cId="0" sldId="264"/>
            <ac:spMk id="5" creationId="{00000000-0000-0000-0000-000000000000}"/>
          </ac:spMkLst>
        </pc:spChg>
        <pc:picChg chg="add mod">
          <ac:chgData name="Manuela Plesca (2507334)" userId="1982aef3-7185-4b81-9b54-dbdfa63f619f" providerId="ADAL" clId="{83E82136-3F82-4A77-9148-24A6D4A5F2F8}" dt="2026-03-15T22:52:51.045" v="16" actId="14100"/>
          <ac:picMkLst>
            <pc:docMk/>
            <pc:sldMk cId="0" sldId="264"/>
            <ac:picMk id="8" creationId="{435FA262-5A97-47D5-8A6B-91AD9F0ED283}"/>
          </ac:picMkLst>
        </pc:picChg>
      </pc:sldChg>
      <pc:sldChg chg="delSp mod">
        <pc:chgData name="Manuela Plesca (2507334)" userId="1982aef3-7185-4b81-9b54-dbdfa63f619f" providerId="ADAL" clId="{83E82136-3F82-4A77-9148-24A6D4A5F2F8}" dt="2026-03-15T22:59:58.107" v="27" actId="478"/>
        <pc:sldMkLst>
          <pc:docMk/>
          <pc:sldMk cId="0" sldId="265"/>
        </pc:sldMkLst>
        <pc:spChg chg="del">
          <ac:chgData name="Manuela Plesca (2507334)" userId="1982aef3-7185-4b81-9b54-dbdfa63f619f" providerId="ADAL" clId="{83E82136-3F82-4A77-9148-24A6D4A5F2F8}" dt="2026-03-15T22:59:58.107" v="27" actId="478"/>
          <ac:spMkLst>
            <pc:docMk/>
            <pc:sldMk cId="0" sldId="265"/>
            <ac:spMk id="4" creationId="{00000000-0000-0000-0000-000000000000}"/>
          </ac:spMkLst>
        </pc:spChg>
        <pc:spChg chg="del">
          <ac:chgData name="Manuela Plesca (2507334)" userId="1982aef3-7185-4b81-9b54-dbdfa63f619f" providerId="ADAL" clId="{83E82136-3F82-4A77-9148-24A6D4A5F2F8}" dt="2026-03-15T22:59:52.575" v="26" actId="478"/>
          <ac:spMkLst>
            <pc:docMk/>
            <pc:sldMk cId="0" sldId="265"/>
            <ac:spMk id="5" creationId="{00000000-0000-0000-0000-000000000000}"/>
          </ac:spMkLst>
        </pc:spChg>
      </pc:sldChg>
      <pc:sldChg chg="addSp delSp modSp mod">
        <pc:chgData name="Manuela Plesca (2507334)" userId="1982aef3-7185-4b81-9b54-dbdfa63f619f" providerId="ADAL" clId="{83E82136-3F82-4A77-9148-24A6D4A5F2F8}" dt="2026-03-15T22:53:44.532" v="25" actId="14100"/>
        <pc:sldMkLst>
          <pc:docMk/>
          <pc:sldMk cId="0" sldId="266"/>
        </pc:sldMkLst>
        <pc:spChg chg="mod">
          <ac:chgData name="Manuela Plesca (2507334)" userId="1982aef3-7185-4b81-9b54-dbdfa63f619f" providerId="ADAL" clId="{83E82136-3F82-4A77-9148-24A6D4A5F2F8}" dt="2026-03-15T22:53:40.149" v="24" actId="1076"/>
          <ac:spMkLst>
            <pc:docMk/>
            <pc:sldMk cId="0" sldId="266"/>
            <ac:spMk id="2" creationId="{00000000-0000-0000-0000-000000000000}"/>
          </ac:spMkLst>
        </pc:spChg>
        <pc:spChg chg="del">
          <ac:chgData name="Manuela Plesca (2507334)" userId="1982aef3-7185-4b81-9b54-dbdfa63f619f" providerId="ADAL" clId="{83E82136-3F82-4A77-9148-24A6D4A5F2F8}" dt="2026-03-15T22:51:00.765" v="11" actId="478"/>
          <ac:spMkLst>
            <pc:docMk/>
            <pc:sldMk cId="0" sldId="266"/>
            <ac:spMk id="4" creationId="{00000000-0000-0000-0000-000000000000}"/>
          </ac:spMkLst>
        </pc:spChg>
        <pc:spChg chg="del">
          <ac:chgData name="Manuela Plesca (2507334)" userId="1982aef3-7185-4b81-9b54-dbdfa63f619f" providerId="ADAL" clId="{83E82136-3F82-4A77-9148-24A6D4A5F2F8}" dt="2026-03-15T22:49:39.275" v="8" actId="478"/>
          <ac:spMkLst>
            <pc:docMk/>
            <pc:sldMk cId="0" sldId="266"/>
            <ac:spMk id="5" creationId="{00000000-0000-0000-0000-000000000000}"/>
          </ac:spMkLst>
        </pc:spChg>
        <pc:picChg chg="add mod">
          <ac:chgData name="Manuela Plesca (2507334)" userId="1982aef3-7185-4b81-9b54-dbdfa63f619f" providerId="ADAL" clId="{83E82136-3F82-4A77-9148-24A6D4A5F2F8}" dt="2026-03-15T22:53:44.532" v="25" actId="14100"/>
          <ac:picMkLst>
            <pc:docMk/>
            <pc:sldMk cId="0" sldId="266"/>
            <ac:picMk id="8" creationId="{CA058E23-67DB-581B-C0EE-2EB58B46550E}"/>
          </ac:picMkLst>
        </pc:picChg>
      </pc:sldChg>
      <pc:sldChg chg="addSp modSp new mod">
        <pc:chgData name="Manuela Plesca (2507334)" userId="1982aef3-7185-4b81-9b54-dbdfa63f619f" providerId="ADAL" clId="{83E82136-3F82-4A77-9148-24A6D4A5F2F8}" dt="2026-03-15T22:53:20.414" v="20" actId="14100"/>
        <pc:sldMkLst>
          <pc:docMk/>
          <pc:sldMk cId="3044836851" sldId="274"/>
        </pc:sldMkLst>
        <pc:picChg chg="add mod">
          <ac:chgData name="Manuela Plesca (2507334)" userId="1982aef3-7185-4b81-9b54-dbdfa63f619f" providerId="ADAL" clId="{83E82136-3F82-4A77-9148-24A6D4A5F2F8}" dt="2026-03-15T22:53:20.414" v="20" actId="14100"/>
          <ac:picMkLst>
            <pc:docMk/>
            <pc:sldMk cId="3044836851" sldId="274"/>
            <ac:picMk id="4" creationId="{22F79CB5-3B9B-DC15-1AAE-331E4B927C8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FCE561-9538-4173-9962-6D6E4595F817}" type="datetimeFigureOut">
              <a:rPr lang="en-AE" smtClean="0"/>
              <a:t>15/03/2026</a:t>
            </a:fld>
            <a:endParaRPr lang="en-A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63328B-ADD3-4883-9DCD-565D4CB2873F}" type="slidenum">
              <a:rPr lang="en-AE" smtClean="0"/>
              <a:t>‹#›</a:t>
            </a:fld>
            <a:endParaRPr lang="en-AE"/>
          </a:p>
        </p:txBody>
      </p:sp>
    </p:spTree>
    <p:extLst>
      <p:ext uri="{BB962C8B-B14F-4D97-AF65-F5344CB8AC3E}">
        <p14:creationId xmlns:p14="http://schemas.microsoft.com/office/powerpoint/2010/main" val="628915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452885" y="1683545"/>
            <a:ext cx="11382233" cy="3931731"/>
          </a:xfrm>
        </p:spPr>
        <p:txBody>
          <a:bodyPr anchor="b">
            <a:normAutofit/>
          </a:bodyPr>
          <a:lstStyle>
            <a:lvl1pPr algn="ctr">
              <a:defRPr sz="7111"/>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52885" y="5765563"/>
            <a:ext cx="11382233" cy="2121137"/>
          </a:xfrm>
        </p:spPr>
        <p:txBody>
          <a:bodyPr>
            <a:normAutofit/>
          </a:bodyPr>
          <a:lstStyle>
            <a:lvl1pPr marL="0" indent="0" algn="ctr">
              <a:buNone/>
              <a:defRPr sz="3200"/>
            </a:lvl1pPr>
            <a:lvl2pPr marL="812810" indent="0" algn="ctr">
              <a:buNone/>
              <a:defRPr sz="3200"/>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59595969"/>
      </p:ext>
    </p:extLst>
  </p:cSld>
  <p:clrMapOvr>
    <a:masterClrMapping/>
  </p:clrMapOvr>
  <p:extLst>
    <p:ext uri="{DCECCB84-F9BA-43D5-87BE-67443E8EF086}">
      <p15:sldGuideLst xmlns:p15="http://schemas.microsoft.com/office/powerpoint/2012/main">
        <p15:guide id="5" orient="horz" pos="3240" userDrawn="1">
          <p15:clr>
            <a:srgbClr val="FBAE40"/>
          </p15:clr>
        </p15:guide>
        <p15:guide id="6" pos="576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28802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905072" y="830424"/>
            <a:ext cx="12409710" cy="6013289"/>
          </a:xfrm>
        </p:spPr>
        <p:txBody>
          <a:bodyPr anchor="t">
            <a:normAutofit/>
          </a:bodyPr>
          <a:lstStyle>
            <a:lvl1pPr>
              <a:defRPr sz="96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905070" y="6884195"/>
            <a:ext cx="12409710" cy="2076926"/>
          </a:xfrm>
        </p:spPr>
        <p:txBody>
          <a:bodyPr anchor="b">
            <a:normAutofit/>
          </a:bodyPr>
          <a:lstStyle>
            <a:lvl1pPr marL="0" indent="0">
              <a:buNone/>
              <a:defRPr sz="3556">
                <a:solidFill>
                  <a:schemeClr val="tx1"/>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2472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8972" y="822960"/>
            <a:ext cx="16111728" cy="169838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918972"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80464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914400" y="821094"/>
            <a:ext cx="16118682" cy="171493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914401" y="2528603"/>
            <a:ext cx="7736681" cy="839751"/>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914401" y="3580341"/>
            <a:ext cx="7736681" cy="56476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9258300" y="2528603"/>
            <a:ext cx="7774782" cy="839751"/>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9258299" y="3580341"/>
            <a:ext cx="7774784" cy="56476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63205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4905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53326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95740" y="830425"/>
            <a:ext cx="5393451" cy="2636258"/>
          </a:xfrm>
        </p:spPr>
        <p:txBody>
          <a:bodyPr anchor="t">
            <a:normAutofit/>
          </a:bodyPr>
          <a:lstStyle>
            <a:lvl1pPr>
              <a:defRPr sz="4978"/>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7702063" y="830424"/>
            <a:ext cx="9419612" cy="8229600"/>
          </a:xfrm>
        </p:spPr>
        <p:txBody>
          <a:bodyPr>
            <a:normAutofit/>
          </a:bodyPr>
          <a:lstStyle>
            <a:lvl1pPr>
              <a:defRPr sz="4978"/>
            </a:lvl1pPr>
            <a:lvl2pPr>
              <a:defRPr sz="4267"/>
            </a:lvl2pPr>
            <a:lvl3pPr>
              <a:defRPr sz="3556"/>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95740" y="3466682"/>
            <a:ext cx="5393451" cy="5593343"/>
          </a:xfrm>
        </p:spPr>
        <p:txBody>
          <a:bodyPr anchor="t">
            <a:normAutofit/>
          </a:bodyPr>
          <a:lstStyle>
            <a:lvl1pPr marL="0" indent="0">
              <a:buNone/>
              <a:defRPr sz="3200"/>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33898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91540" y="836677"/>
            <a:ext cx="5393451" cy="3318470"/>
          </a:xfrm>
        </p:spPr>
        <p:txBody>
          <a:bodyPr anchor="t">
            <a:normAutofit/>
          </a:bodyPr>
          <a:lstStyle>
            <a:lvl1pPr>
              <a:defRPr sz="4978"/>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7594979" y="985655"/>
            <a:ext cx="9725531" cy="8333856"/>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914402" y="4239206"/>
            <a:ext cx="5378379" cy="5151957"/>
          </a:xfrm>
        </p:spPr>
        <p:txBody>
          <a:bodyPr anchor="b"/>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12229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918972" y="822960"/>
            <a:ext cx="15773400" cy="169838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918972" y="2521348"/>
            <a:ext cx="15773400" cy="67440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359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14452333" y="867746"/>
            <a:ext cx="3070556" cy="839769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1257300" y="867746"/>
            <a:ext cx="13195032" cy="83976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80369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918972" y="822960"/>
            <a:ext cx="15980367" cy="169838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918971" y="2573298"/>
            <a:ext cx="15980369" cy="68907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05740" y="9679504"/>
            <a:ext cx="5241471" cy="547688"/>
          </a:xfrm>
          <a:prstGeom prst="rect">
            <a:avLst/>
          </a:prstGeom>
        </p:spPr>
        <p:txBody>
          <a:bodyPr vert="horz" lIns="91440" tIns="45720" rIns="91440" bIns="45720" rtlCol="0" anchor="ctr"/>
          <a:lstStyle>
            <a:lvl1pPr algn="l">
              <a:defRPr sz="1600">
                <a:solidFill>
                  <a:schemeClr val="tx1"/>
                </a:solidFill>
              </a:defRPr>
            </a:lvl1pPr>
          </a:lstStyle>
          <a:p>
            <a:fld id="{3A332BE1-279E-4118-9FE3-7952B079A510}" type="datetimeFigureOut">
              <a:rPr lang="en-US" dirty="0"/>
              <a:t>3/15/2026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3314782" y="9679504"/>
            <a:ext cx="4208108" cy="547688"/>
          </a:xfrm>
          <a:prstGeom prst="rect">
            <a:avLst/>
          </a:prstGeom>
        </p:spPr>
        <p:txBody>
          <a:bodyPr vert="horz" lIns="91440" tIns="45720" rIns="91440" bIns="45720" rtlCol="0" anchor="ctr"/>
          <a:lstStyle>
            <a:lvl1pPr algn="r">
              <a:defRPr sz="16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7448244" y="9679504"/>
            <a:ext cx="643811" cy="547688"/>
          </a:xfrm>
          <a:prstGeom prst="rect">
            <a:avLst/>
          </a:prstGeom>
        </p:spPr>
        <p:txBody>
          <a:bodyPr vert="horz" lIns="91440" tIns="45720" rIns="91440" bIns="45720" rtlCol="0" anchor="ctr"/>
          <a:lstStyle>
            <a:lvl1pPr algn="r">
              <a:defRPr sz="16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252813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3240" userDrawn="1">
          <p15:clr>
            <a:srgbClr val="F26B43"/>
          </p15:clr>
        </p15:guide>
        <p15:guide id="6" pos="57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S7CN9Trw43w&amp;data=05%7C02%7C2505347%40student.uwtsd.ac.uk%7C5f1cd7a1aa2245a4749c08de8149da99%7C4e0f11f9046e45059cb8db2152311e21%7C0%7C0%7C639090351373685027%7CUnknown%7CTWFpbGZsb3d8eyJFbXB0eU1hcGkiOnRydWUsIlYiOiIwLjAuMDAwMCIsIlAiOiJXaW4zMiIsIkFOIjoiTWFpbCIsIldUIjoyfQ%3D%3D%7C0%7C%7C%7C&amp;sdata=%2F%2B074dN4LPFcmGR06rULNC125tmXH38jELbxDRtTTPM%3D&amp;reserved=0"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3" name="Freeform 3"/>
          <p:cNvSpPr/>
          <p:nvPr/>
        </p:nvSpPr>
        <p:spPr>
          <a:xfrm>
            <a:off x="15243745" y="6850494"/>
            <a:ext cx="1880002" cy="946837"/>
          </a:xfrm>
          <a:custGeom>
            <a:avLst/>
            <a:gdLst/>
            <a:ahLst/>
            <a:cxnLst/>
            <a:rect l="l" t="t" r="r" b="b"/>
            <a:pathLst>
              <a:path w="1880002" h="946837">
                <a:moveTo>
                  <a:pt x="0" y="0"/>
                </a:moveTo>
                <a:lnTo>
                  <a:pt x="1880001" y="0"/>
                </a:lnTo>
                <a:lnTo>
                  <a:pt x="1880001" y="946837"/>
                </a:lnTo>
                <a:lnTo>
                  <a:pt x="0" y="9468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AE"/>
          </a:p>
        </p:txBody>
      </p:sp>
      <p:sp>
        <p:nvSpPr>
          <p:cNvPr id="4" name="Freeform 4"/>
          <p:cNvSpPr/>
          <p:nvPr/>
        </p:nvSpPr>
        <p:spPr>
          <a:xfrm>
            <a:off x="1028700" y="1028700"/>
            <a:ext cx="797433" cy="707541"/>
          </a:xfrm>
          <a:custGeom>
            <a:avLst/>
            <a:gdLst/>
            <a:ahLst/>
            <a:cxnLst/>
            <a:rect l="l" t="t" r="r" b="b"/>
            <a:pathLst>
              <a:path w="797433" h="707541">
                <a:moveTo>
                  <a:pt x="0" y="0"/>
                </a:moveTo>
                <a:lnTo>
                  <a:pt x="797433" y="0"/>
                </a:lnTo>
                <a:lnTo>
                  <a:pt x="797433" y="707541"/>
                </a:lnTo>
                <a:lnTo>
                  <a:pt x="0" y="7075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AE"/>
          </a:p>
        </p:txBody>
      </p:sp>
      <p:sp>
        <p:nvSpPr>
          <p:cNvPr id="5" name="TextBox 5"/>
          <p:cNvSpPr txBox="1"/>
          <p:nvPr/>
        </p:nvSpPr>
        <p:spPr>
          <a:xfrm>
            <a:off x="7614362" y="4981854"/>
            <a:ext cx="9373830" cy="370917"/>
          </a:xfrm>
          <a:prstGeom prst="rect">
            <a:avLst/>
          </a:prstGeom>
        </p:spPr>
        <p:txBody>
          <a:bodyPr lIns="0" tIns="0" rIns="0" bIns="0" rtlCol="0" anchor="t">
            <a:spAutoFit/>
          </a:bodyPr>
          <a:lstStyle/>
          <a:p>
            <a:pPr marL="0" lvl="0" indent="0" algn="r">
              <a:lnSpc>
                <a:spcPts val="2748"/>
              </a:lnSpc>
              <a:spcBef>
                <a:spcPct val="0"/>
              </a:spcBef>
            </a:pPr>
            <a:r>
              <a:rPr lang="en-US" sz="2748" spc="-217">
                <a:solidFill>
                  <a:srgbClr val="000000"/>
                </a:solidFill>
                <a:latin typeface="Archivo Black"/>
                <a:ea typeface="Archivo Black"/>
                <a:cs typeface="Archivo Black"/>
                <a:sym typeface="Archivo Black"/>
              </a:rPr>
              <a:t>Case Study</a:t>
            </a:r>
          </a:p>
        </p:txBody>
      </p:sp>
      <p:sp>
        <p:nvSpPr>
          <p:cNvPr id="6" name="TextBox 6"/>
          <p:cNvSpPr txBox="1"/>
          <p:nvPr/>
        </p:nvSpPr>
        <p:spPr>
          <a:xfrm>
            <a:off x="1028700" y="8089824"/>
            <a:ext cx="3366096" cy="236855"/>
          </a:xfrm>
          <a:prstGeom prst="rect">
            <a:avLst/>
          </a:prstGeom>
        </p:spPr>
        <p:txBody>
          <a:bodyPr lIns="0" tIns="0" rIns="0" bIns="0" rtlCol="0" anchor="t">
            <a:spAutoFit/>
          </a:bodyPr>
          <a:lstStyle/>
          <a:p>
            <a:pPr marL="0" lvl="0" indent="0" algn="l">
              <a:lnSpc>
                <a:spcPts val="2079"/>
              </a:lnSpc>
              <a:spcBef>
                <a:spcPct val="0"/>
              </a:spcBef>
            </a:pPr>
            <a:r>
              <a:rPr lang="en-US" sz="1599" b="1">
                <a:solidFill>
                  <a:srgbClr val="2B2B2B"/>
                </a:solidFill>
                <a:latin typeface="Garet Bold"/>
                <a:ea typeface="Garet Bold"/>
                <a:cs typeface="Garet Bold"/>
                <a:sym typeface="Garet Bold"/>
              </a:rPr>
              <a:t>NAME OF PROJECT:</a:t>
            </a:r>
          </a:p>
        </p:txBody>
      </p:sp>
      <p:sp>
        <p:nvSpPr>
          <p:cNvPr id="7" name="TextBox 7"/>
          <p:cNvSpPr txBox="1"/>
          <p:nvPr/>
        </p:nvSpPr>
        <p:spPr>
          <a:xfrm>
            <a:off x="787715" y="8451901"/>
            <a:ext cx="3366096" cy="494030"/>
          </a:xfrm>
          <a:prstGeom prst="rect">
            <a:avLst/>
          </a:prstGeom>
        </p:spPr>
        <p:txBody>
          <a:bodyPr lIns="0" tIns="0" rIns="0" bIns="0" rtlCol="0" anchor="t">
            <a:spAutoFit/>
          </a:bodyPr>
          <a:lstStyle/>
          <a:p>
            <a:pPr algn="l">
              <a:lnSpc>
                <a:spcPts val="2079"/>
              </a:lnSpc>
            </a:pPr>
            <a:r>
              <a:rPr lang="en-US" sz="1599" b="1">
                <a:solidFill>
                  <a:srgbClr val="2B2B2B"/>
                </a:solidFill>
                <a:latin typeface="Garet Bold"/>
                <a:ea typeface="Garet Bold"/>
                <a:cs typeface="Garet Bold"/>
                <a:sym typeface="Garet Bold"/>
              </a:rPr>
              <a:t>Communication barriers</a:t>
            </a:r>
          </a:p>
          <a:p>
            <a:pPr marL="0" lvl="0" indent="0" algn="l">
              <a:lnSpc>
                <a:spcPts val="2079"/>
              </a:lnSpc>
              <a:spcBef>
                <a:spcPct val="0"/>
              </a:spcBef>
            </a:pPr>
            <a:r>
              <a:rPr lang="en-US" sz="1599" b="1">
                <a:solidFill>
                  <a:srgbClr val="2B2B2B"/>
                </a:solidFill>
                <a:latin typeface="Garet Bold"/>
                <a:ea typeface="Garet Bold"/>
                <a:cs typeface="Garet Bold"/>
                <a:sym typeface="Garet Bold"/>
              </a:rPr>
              <a:t>LCLM4003</a:t>
            </a:r>
          </a:p>
        </p:txBody>
      </p:sp>
      <p:sp>
        <p:nvSpPr>
          <p:cNvPr id="8" name="TextBox 8"/>
          <p:cNvSpPr txBox="1"/>
          <p:nvPr/>
        </p:nvSpPr>
        <p:spPr>
          <a:xfrm>
            <a:off x="4394796" y="8089824"/>
            <a:ext cx="3366096" cy="236855"/>
          </a:xfrm>
          <a:prstGeom prst="rect">
            <a:avLst/>
          </a:prstGeom>
        </p:spPr>
        <p:txBody>
          <a:bodyPr lIns="0" tIns="0" rIns="0" bIns="0" rtlCol="0" anchor="t">
            <a:spAutoFit/>
          </a:bodyPr>
          <a:lstStyle/>
          <a:p>
            <a:pPr marL="0" lvl="0" indent="0" algn="l">
              <a:lnSpc>
                <a:spcPts val="2079"/>
              </a:lnSpc>
              <a:spcBef>
                <a:spcPct val="0"/>
              </a:spcBef>
            </a:pPr>
            <a:r>
              <a:rPr lang="en-US" sz="1599" b="1">
                <a:solidFill>
                  <a:srgbClr val="2B2B2B"/>
                </a:solidFill>
                <a:latin typeface="Garet Bold"/>
                <a:ea typeface="Garet Bold"/>
                <a:cs typeface="Garet Bold"/>
                <a:sym typeface="Garet Bold"/>
              </a:rPr>
              <a:t>PRESENTED BY:</a:t>
            </a:r>
          </a:p>
        </p:txBody>
      </p:sp>
      <p:sp>
        <p:nvSpPr>
          <p:cNvPr id="9" name="TextBox 9"/>
          <p:cNvSpPr txBox="1"/>
          <p:nvPr/>
        </p:nvSpPr>
        <p:spPr>
          <a:xfrm>
            <a:off x="4394796" y="8451901"/>
            <a:ext cx="3366096" cy="1340752"/>
          </a:xfrm>
          <a:prstGeom prst="rect">
            <a:avLst/>
          </a:prstGeom>
        </p:spPr>
        <p:txBody>
          <a:bodyPr lIns="0" tIns="0" rIns="0" bIns="0" rtlCol="0" anchor="t">
            <a:spAutoFit/>
          </a:bodyPr>
          <a:lstStyle/>
          <a:p>
            <a:pPr algn="l">
              <a:lnSpc>
                <a:spcPts val="2079"/>
              </a:lnSpc>
            </a:pPr>
            <a:r>
              <a:rPr lang="en-US" sz="1599">
                <a:solidFill>
                  <a:srgbClr val="2B2B2B"/>
                </a:solidFill>
                <a:latin typeface="Garet"/>
                <a:ea typeface="Garet"/>
                <a:cs typeface="Garet"/>
                <a:sym typeface="Garet"/>
              </a:rPr>
              <a:t>Faiza Arshad 2434892</a:t>
            </a:r>
          </a:p>
          <a:p>
            <a:pPr algn="l">
              <a:lnSpc>
                <a:spcPts val="2079"/>
              </a:lnSpc>
            </a:pPr>
            <a:r>
              <a:rPr lang="en-US" sz="1599">
                <a:solidFill>
                  <a:srgbClr val="2B2B2B"/>
                </a:solidFill>
                <a:latin typeface="Garet"/>
                <a:ea typeface="Garet"/>
                <a:cs typeface="Garet"/>
                <a:sym typeface="Garet"/>
              </a:rPr>
              <a:t>Rizwana Ishfaq 2505956</a:t>
            </a:r>
          </a:p>
          <a:p>
            <a:pPr algn="l">
              <a:lnSpc>
                <a:spcPts val="2079"/>
              </a:lnSpc>
            </a:pPr>
            <a:r>
              <a:rPr lang="en-US" sz="1599">
                <a:solidFill>
                  <a:srgbClr val="2B2B2B"/>
                </a:solidFill>
                <a:latin typeface="Garet"/>
                <a:ea typeface="Garet"/>
                <a:cs typeface="Garet"/>
                <a:sym typeface="Garet"/>
              </a:rPr>
              <a:t>Manuella Plesca 2507334</a:t>
            </a:r>
          </a:p>
          <a:p>
            <a:pPr algn="l">
              <a:lnSpc>
                <a:spcPts val="2079"/>
              </a:lnSpc>
            </a:pPr>
            <a:r>
              <a:rPr lang="en-US" sz="1599">
                <a:solidFill>
                  <a:srgbClr val="2B2B2B"/>
                </a:solidFill>
                <a:latin typeface="Garet"/>
                <a:ea typeface="Garet"/>
                <a:cs typeface="Garet"/>
                <a:sym typeface="Garet"/>
              </a:rPr>
              <a:t>Rebecca Plesca 2441606</a:t>
            </a:r>
          </a:p>
          <a:p>
            <a:pPr marL="0" lvl="0" indent="0" algn="l">
              <a:lnSpc>
                <a:spcPts val="2079"/>
              </a:lnSpc>
              <a:spcBef>
                <a:spcPct val="0"/>
              </a:spcBef>
            </a:pPr>
            <a:r>
              <a:rPr lang="en-US" sz="1599">
                <a:solidFill>
                  <a:srgbClr val="2B2B2B"/>
                </a:solidFill>
                <a:latin typeface="Garet"/>
                <a:ea typeface="Garet"/>
                <a:cs typeface="Garet"/>
                <a:sym typeface="Garet"/>
              </a:rPr>
              <a:t>Saba Iftikhar Ali 2505347</a:t>
            </a:r>
          </a:p>
        </p:txBody>
      </p:sp>
      <p:sp>
        <p:nvSpPr>
          <p:cNvPr id="10" name="TextBox 10"/>
          <p:cNvSpPr txBox="1"/>
          <p:nvPr/>
        </p:nvSpPr>
        <p:spPr>
          <a:xfrm>
            <a:off x="7760892" y="8089824"/>
            <a:ext cx="3366096" cy="236855"/>
          </a:xfrm>
          <a:prstGeom prst="rect">
            <a:avLst/>
          </a:prstGeom>
        </p:spPr>
        <p:txBody>
          <a:bodyPr lIns="0" tIns="0" rIns="0" bIns="0" rtlCol="0" anchor="t">
            <a:spAutoFit/>
          </a:bodyPr>
          <a:lstStyle/>
          <a:p>
            <a:pPr marL="0" lvl="0" indent="0" algn="l">
              <a:lnSpc>
                <a:spcPts val="2079"/>
              </a:lnSpc>
              <a:spcBef>
                <a:spcPct val="0"/>
              </a:spcBef>
            </a:pPr>
            <a:r>
              <a:rPr lang="en-US" sz="1599" b="1">
                <a:solidFill>
                  <a:srgbClr val="2B2B2B"/>
                </a:solidFill>
                <a:latin typeface="Garet Bold"/>
                <a:ea typeface="Garet Bold"/>
                <a:cs typeface="Garet Bold"/>
                <a:sym typeface="Garet Bold"/>
              </a:rPr>
              <a:t>PRESENTED TO:</a:t>
            </a:r>
          </a:p>
        </p:txBody>
      </p:sp>
      <p:sp>
        <p:nvSpPr>
          <p:cNvPr id="11" name="TextBox 11"/>
          <p:cNvSpPr txBox="1"/>
          <p:nvPr/>
        </p:nvSpPr>
        <p:spPr>
          <a:xfrm>
            <a:off x="7760892" y="8511171"/>
            <a:ext cx="3366096" cy="236855"/>
          </a:xfrm>
          <a:prstGeom prst="rect">
            <a:avLst/>
          </a:prstGeom>
        </p:spPr>
        <p:txBody>
          <a:bodyPr lIns="0" tIns="0" rIns="0" bIns="0" rtlCol="0" anchor="t">
            <a:spAutoFit/>
          </a:bodyPr>
          <a:lstStyle/>
          <a:p>
            <a:pPr marL="0" lvl="0" indent="0" algn="l">
              <a:lnSpc>
                <a:spcPts val="2079"/>
              </a:lnSpc>
              <a:spcBef>
                <a:spcPct val="0"/>
              </a:spcBef>
            </a:pPr>
            <a:r>
              <a:rPr lang="en-US" sz="1599">
                <a:solidFill>
                  <a:srgbClr val="2B2B2B"/>
                </a:solidFill>
                <a:latin typeface="Garet"/>
                <a:ea typeface="Garet"/>
                <a:cs typeface="Garet"/>
                <a:sym typeface="Garet"/>
              </a:rPr>
              <a:t>Fatima Hashmi</a:t>
            </a:r>
          </a:p>
        </p:txBody>
      </p:sp>
      <p:sp>
        <p:nvSpPr>
          <p:cNvPr id="12" name="TextBox 12"/>
          <p:cNvSpPr txBox="1"/>
          <p:nvPr/>
        </p:nvSpPr>
        <p:spPr>
          <a:xfrm>
            <a:off x="6350300" y="2127288"/>
            <a:ext cx="10773446" cy="2304638"/>
          </a:xfrm>
          <a:prstGeom prst="rect">
            <a:avLst/>
          </a:prstGeom>
        </p:spPr>
        <p:txBody>
          <a:bodyPr lIns="0" tIns="0" rIns="0" bIns="0" rtlCol="0" anchor="t">
            <a:spAutoFit/>
          </a:bodyPr>
          <a:lstStyle/>
          <a:p>
            <a:pPr marL="0" lvl="0" indent="0" algn="r">
              <a:lnSpc>
                <a:spcPts val="8490"/>
              </a:lnSpc>
              <a:spcBef>
                <a:spcPct val="0"/>
              </a:spcBef>
            </a:pPr>
            <a:r>
              <a:rPr lang="en-US" sz="10885" spc="-859">
                <a:solidFill>
                  <a:srgbClr val="000000"/>
                </a:solidFill>
                <a:latin typeface="Archivo Black"/>
                <a:ea typeface="Archivo Black"/>
                <a:cs typeface="Archivo Black"/>
                <a:sym typeface="Archivo Black"/>
              </a:rPr>
              <a:t>FLIGHTFOOD LTD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D1A4BBFE-9E0F-7718-107B-094E4D4022E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2" name="Title 1">
            <a:extLst>
              <a:ext uri="{FF2B5EF4-FFF2-40B4-BE49-F238E27FC236}">
                <a16:creationId xmlns:a16="http://schemas.microsoft.com/office/drawing/2014/main" id="{9DC6FB88-06E4-C321-7AE0-60C03259384A}"/>
              </a:ext>
            </a:extLst>
          </p:cNvPr>
          <p:cNvSpPr>
            <a:spLocks noGrp="1"/>
          </p:cNvSpPr>
          <p:nvPr>
            <p:ph type="title"/>
          </p:nvPr>
        </p:nvSpPr>
        <p:spPr>
          <a:xfrm>
            <a:off x="6172200" y="1874837"/>
            <a:ext cx="8229600" cy="1143000"/>
          </a:xfrm>
        </p:spPr>
        <p:txBody>
          <a:bodyPr/>
          <a:lstStyle/>
          <a:p>
            <a:r>
              <a:rPr lang="en-US" sz="4800">
                <a:latin typeface="Archivo Black" panose="020B0604020202020204" charset="0"/>
              </a:rPr>
              <a:t>CONTENTS</a:t>
            </a:r>
            <a:endParaRPr lang="en-AE">
              <a:latin typeface="Archivo Black" panose="020B0604020202020204" charset="0"/>
            </a:endParaRPr>
          </a:p>
        </p:txBody>
      </p:sp>
      <p:sp>
        <p:nvSpPr>
          <p:cNvPr id="3" name="Content Placeholder 2">
            <a:extLst>
              <a:ext uri="{FF2B5EF4-FFF2-40B4-BE49-F238E27FC236}">
                <a16:creationId xmlns:a16="http://schemas.microsoft.com/office/drawing/2014/main" id="{2C5AF2BA-E404-17F0-5FAD-9E2ED3B60BFB}"/>
              </a:ext>
            </a:extLst>
          </p:cNvPr>
          <p:cNvSpPr>
            <a:spLocks noGrp="1"/>
          </p:cNvSpPr>
          <p:nvPr>
            <p:ph idx="1"/>
          </p:nvPr>
        </p:nvSpPr>
        <p:spPr>
          <a:xfrm>
            <a:off x="4800600" y="3314700"/>
            <a:ext cx="8229600" cy="4525963"/>
          </a:xfrm>
        </p:spPr>
        <p:txBody>
          <a:bodyPr>
            <a:normAutofit/>
          </a:bodyPr>
          <a:lstStyle/>
          <a:p>
            <a:pPr marL="514350" indent="-514350">
              <a:buFont typeface="+mj-lt"/>
              <a:buAutoNum type="arabicPeriod"/>
            </a:pPr>
            <a:r>
              <a:rPr lang="en-US">
                <a:latin typeface="Archivo Black" panose="020B0604020202020204" charset="0"/>
              </a:rPr>
              <a:t>Summary of </a:t>
            </a:r>
            <a:r>
              <a:rPr lang="en-US" err="1">
                <a:latin typeface="Archivo Black" panose="020B0604020202020204" charset="0"/>
              </a:rPr>
              <a:t>FlightFood</a:t>
            </a:r>
            <a:r>
              <a:rPr lang="en-US">
                <a:latin typeface="Archivo Black" panose="020B0604020202020204" charset="0"/>
              </a:rPr>
              <a:t> Ltd</a:t>
            </a:r>
          </a:p>
          <a:p>
            <a:pPr marL="514350" indent="-514350">
              <a:buFont typeface="+mj-lt"/>
              <a:buAutoNum type="arabicPeriod"/>
            </a:pPr>
            <a:r>
              <a:rPr lang="en-US">
                <a:latin typeface="Archivo Black" panose="020B0604020202020204" charset="0"/>
              </a:rPr>
              <a:t>Generational and age barrier</a:t>
            </a:r>
          </a:p>
          <a:p>
            <a:pPr marL="514350" indent="-514350">
              <a:buFont typeface="+mj-lt"/>
              <a:buAutoNum type="arabicPeriod"/>
            </a:pPr>
            <a:r>
              <a:rPr lang="en-US">
                <a:latin typeface="Archivo Black" panose="020B0604020202020204" charset="0"/>
              </a:rPr>
              <a:t>Language and communication barrier</a:t>
            </a:r>
          </a:p>
          <a:p>
            <a:pPr marL="514350" indent="-514350">
              <a:buFont typeface="+mj-lt"/>
              <a:buAutoNum type="arabicPeriod"/>
            </a:pPr>
            <a:r>
              <a:rPr lang="en-US">
                <a:latin typeface="Archivo Black" panose="020B0604020202020204" charset="0"/>
              </a:rPr>
              <a:t>Environmental noise</a:t>
            </a:r>
          </a:p>
          <a:p>
            <a:pPr marL="514350" indent="-514350">
              <a:buFont typeface="+mj-lt"/>
              <a:buAutoNum type="arabicPeriod"/>
            </a:pPr>
            <a:r>
              <a:rPr lang="en-US">
                <a:latin typeface="Archivo Black" panose="020B0604020202020204" charset="0"/>
              </a:rPr>
              <a:t>Culture barrier</a:t>
            </a:r>
          </a:p>
          <a:p>
            <a:pPr marL="514350" indent="-514350">
              <a:buFont typeface="+mj-lt"/>
              <a:buAutoNum type="arabicPeriod"/>
            </a:pPr>
            <a:r>
              <a:rPr lang="en-US">
                <a:latin typeface="Archivo Black" panose="020B0604020202020204" charset="0"/>
              </a:rPr>
              <a:t>Emotional barrier</a:t>
            </a:r>
          </a:p>
          <a:p>
            <a:pPr marL="514350" indent="-514350">
              <a:buFont typeface="+mj-lt"/>
              <a:buAutoNum type="arabicPeriod"/>
            </a:pPr>
            <a:r>
              <a:rPr lang="en-US">
                <a:latin typeface="Archivo Black" panose="020B0604020202020204" charset="0"/>
              </a:rPr>
              <a:t>Conclusion</a:t>
            </a:r>
          </a:p>
          <a:p>
            <a:pPr marL="514350" indent="-514350">
              <a:buFont typeface="+mj-lt"/>
              <a:buAutoNum type="arabicPeriod"/>
            </a:pPr>
            <a:r>
              <a:rPr lang="en-US">
                <a:latin typeface="Archivo Black" panose="020B0604020202020204" charset="0"/>
              </a:rPr>
              <a:t>References</a:t>
            </a:r>
          </a:p>
          <a:p>
            <a:endParaRPr lang="en-AE"/>
          </a:p>
        </p:txBody>
      </p:sp>
    </p:spTree>
    <p:extLst>
      <p:ext uri="{BB962C8B-B14F-4D97-AF65-F5344CB8AC3E}">
        <p14:creationId xmlns:p14="http://schemas.microsoft.com/office/powerpoint/2010/main" val="436102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7367ED16-9026-8BCF-82C9-34EF92EFAC90}"/>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4" name="Slide Number Placeholder 3">
            <a:extLst>
              <a:ext uri="{FF2B5EF4-FFF2-40B4-BE49-F238E27FC236}">
                <a16:creationId xmlns:a16="http://schemas.microsoft.com/office/drawing/2014/main" id="{136371AF-9EBB-5B58-3563-A6485BC8EAEA}"/>
              </a:ext>
            </a:extLst>
          </p:cNvPr>
          <p:cNvSpPr>
            <a:spLocks noGrp="1"/>
          </p:cNvSpPr>
          <p:nvPr>
            <p:ph type="sldNum" sz="quarter" idx="12"/>
          </p:nvPr>
        </p:nvSpPr>
        <p:spPr/>
        <p:txBody>
          <a:bodyPr/>
          <a:lstStyle/>
          <a:p>
            <a:fld id="{A65A5C87-DF58-40C8-B092-1DE63DB4547E}" type="slidenum">
              <a:rPr lang="en-US" dirty="0"/>
              <a:t>3</a:t>
            </a:fld>
            <a:endParaRPr lang="en-US"/>
          </a:p>
        </p:txBody>
      </p:sp>
      <p:sp>
        <p:nvSpPr>
          <p:cNvPr id="5" name="TextBox 4">
            <a:extLst>
              <a:ext uri="{FF2B5EF4-FFF2-40B4-BE49-F238E27FC236}">
                <a16:creationId xmlns:a16="http://schemas.microsoft.com/office/drawing/2014/main" id="{8D1AE01E-B7B3-A97F-386B-7759EE04F098}"/>
              </a:ext>
            </a:extLst>
          </p:cNvPr>
          <p:cNvSpPr txBox="1"/>
          <p:nvPr/>
        </p:nvSpPr>
        <p:spPr>
          <a:xfrm>
            <a:off x="2928937" y="732235"/>
            <a:ext cx="1141214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Archivo Black" panose="020B0604020202020204" charset="0"/>
                <a:ea typeface="Helvetica"/>
                <a:cs typeface="Helvetica"/>
              </a:rPr>
              <a:t>Flight Foods Ltd. Case Study – Overview</a:t>
            </a:r>
            <a:endParaRPr lang="en-US">
              <a:latin typeface="Archivo Black" panose="020B0604020202020204" charset="0"/>
            </a:endParaRPr>
          </a:p>
          <a:p>
            <a:pPr algn="ctr"/>
            <a:endParaRPr lang="en-GB"/>
          </a:p>
        </p:txBody>
      </p:sp>
      <p:sp>
        <p:nvSpPr>
          <p:cNvPr id="6" name="TextBox 5">
            <a:extLst>
              <a:ext uri="{FF2B5EF4-FFF2-40B4-BE49-F238E27FC236}">
                <a16:creationId xmlns:a16="http://schemas.microsoft.com/office/drawing/2014/main" id="{E3423142-E0D0-87AA-9B27-E41BC20CCDA2}"/>
              </a:ext>
            </a:extLst>
          </p:cNvPr>
          <p:cNvSpPr txBox="1"/>
          <p:nvPr/>
        </p:nvSpPr>
        <p:spPr>
          <a:xfrm>
            <a:off x="1759149" y="2705100"/>
            <a:ext cx="14769702"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lgn="l" rtl="0">
              <a:buFont typeface="Arial"/>
              <a:buChar char="•"/>
            </a:pPr>
            <a:r>
              <a:rPr lang="en-GB" sz="2500" b="0" i="0" kern="1200">
                <a:solidFill>
                  <a:srgbClr val="000000"/>
                </a:solidFill>
                <a:latin typeface="Archivo Black" panose="020B0604020202020204" charset="0"/>
              </a:rPr>
              <a:t>Introduction to Flight Foods Ltd., a medium-sized company producing ready meals for airlines.</a:t>
            </a:r>
            <a:endParaRPr lang="en-US">
              <a:latin typeface="Archivo Black" panose="020B0604020202020204" charset="0"/>
            </a:endParaRPr>
          </a:p>
          <a:p>
            <a:pPr marL="347472" indent="-347472" algn="l" rtl="0"/>
            <a:endParaRPr lang="de-DE">
              <a:latin typeface="Archivo Black" panose="020B0604020202020204" charset="0"/>
            </a:endParaRPr>
          </a:p>
          <a:p>
            <a:pPr marL="347345" indent="-347345" algn="l" rtl="0">
              <a:buFont typeface="Arial"/>
              <a:buChar char="•"/>
            </a:pPr>
            <a:r>
              <a:rPr lang="en-GB" sz="2500" b="0" i="0" kern="1200">
                <a:solidFill>
                  <a:srgbClr val="000000"/>
                </a:solidFill>
                <a:latin typeface="Archivo Black" panose="020B0604020202020204" charset="0"/>
              </a:rPr>
              <a:t>The company has been losing market share due to complaints about poor food standards and packaging issues.</a:t>
            </a:r>
            <a:endParaRPr lang="en-GB" sz="2500" b="0" i="0" kern="1200">
              <a:solidFill>
                <a:srgbClr val="000000"/>
              </a:solidFill>
              <a:latin typeface="Archivo Black" panose="020B0604020202020204" charset="0"/>
              <a:cs typeface="Helvetica"/>
            </a:endParaRPr>
          </a:p>
          <a:p>
            <a:pPr marL="347472" indent="-347472" algn="l" rtl="0"/>
            <a:endParaRPr lang="de-DE">
              <a:latin typeface="Archivo Black" panose="020B0604020202020204" charset="0"/>
            </a:endParaRPr>
          </a:p>
          <a:p>
            <a:pPr marL="347345" indent="-347345" algn="l" rtl="0">
              <a:buFont typeface="Arial"/>
              <a:buChar char="•"/>
            </a:pPr>
            <a:r>
              <a:rPr lang="en-GB" sz="2500" b="0" i="0" kern="1200">
                <a:solidFill>
                  <a:srgbClr val="000000"/>
                </a:solidFill>
                <a:latin typeface="Archivo Black" panose="020B0604020202020204" charset="0"/>
              </a:rPr>
              <a:t>Examples of problems include undercooked food, incorrect meal </a:t>
            </a:r>
            <a:r>
              <a:rPr lang="en-US" sz="2500" b="0" i="0" kern="1200">
                <a:solidFill>
                  <a:srgbClr val="000000"/>
                </a:solidFill>
                <a:latin typeface="Archivo Black" panose="020B0604020202020204" charset="0"/>
              </a:rPr>
              <a:t>labeling </a:t>
            </a:r>
            <a:r>
              <a:rPr lang="en-GB" sz="2500" b="0" i="0" kern="1200">
                <a:solidFill>
                  <a:srgbClr val="000000"/>
                </a:solidFill>
                <a:latin typeface="Archivo Black" panose="020B0604020202020204" charset="0"/>
              </a:rPr>
              <a:t>(e.g., meat found in vegetarian meals), and poor hygiene practices.</a:t>
            </a:r>
            <a:endParaRPr lang="en-GB" sz="2500" b="0" i="0" kern="1200">
              <a:solidFill>
                <a:srgbClr val="000000"/>
              </a:solidFill>
              <a:latin typeface="Archivo Black" panose="020B0604020202020204" charset="0"/>
              <a:cs typeface="Helvetica"/>
            </a:endParaRPr>
          </a:p>
          <a:p>
            <a:pPr marL="347472" indent="-347472" algn="l" rtl="0"/>
            <a:endParaRPr lang="de-DE">
              <a:latin typeface="Archivo Black" panose="020B0604020202020204" charset="0"/>
            </a:endParaRPr>
          </a:p>
          <a:p>
            <a:pPr marL="347345" indent="-347345" algn="l" rtl="0">
              <a:buFont typeface="Arial"/>
              <a:buChar char="•"/>
            </a:pPr>
            <a:r>
              <a:rPr lang="en-GB" sz="2500" b="0" i="0" kern="1200">
                <a:solidFill>
                  <a:srgbClr val="000000"/>
                </a:solidFill>
                <a:latin typeface="Archivo Black" panose="020B0604020202020204" charset="0"/>
              </a:rPr>
              <a:t>The factory workforce consists </a:t>
            </a:r>
            <a:r>
              <a:rPr lang="en-GB" sz="2500">
                <a:solidFill>
                  <a:srgbClr val="000000"/>
                </a:solidFill>
                <a:latin typeface="Archivo Black" panose="020B0604020202020204" charset="0"/>
              </a:rPr>
              <a:t>employees</a:t>
            </a:r>
            <a:r>
              <a:rPr lang="en-GB" sz="2500" b="0" i="0" kern="1200">
                <a:solidFill>
                  <a:srgbClr val="000000"/>
                </a:solidFill>
                <a:latin typeface="Archivo Black" panose="020B0604020202020204" charset="0"/>
              </a:rPr>
              <a:t> from different cultural backgrounds and age groups.</a:t>
            </a:r>
            <a:endParaRPr lang="en-GB" sz="2500" b="0" i="0" kern="1200">
              <a:solidFill>
                <a:srgbClr val="000000"/>
              </a:solidFill>
              <a:latin typeface="Archivo Black" panose="020B0604020202020204" charset="0"/>
              <a:cs typeface="Helvetica"/>
            </a:endParaRPr>
          </a:p>
          <a:p>
            <a:pPr marL="347472" indent="-347472" algn="l" rtl="0"/>
            <a:endParaRPr lang="de-DE">
              <a:latin typeface="Archivo Black" panose="020B0604020202020204" charset="0"/>
            </a:endParaRPr>
          </a:p>
          <a:p>
            <a:pPr marL="347345" indent="-347345" algn="l" rtl="0">
              <a:buFont typeface="Arial"/>
              <a:buChar char="•"/>
            </a:pPr>
            <a:r>
              <a:rPr lang="en-GB" sz="2500" b="0" i="0" kern="1200">
                <a:solidFill>
                  <a:srgbClr val="000000"/>
                </a:solidFill>
                <a:latin typeface="Archivo Black" panose="020B0604020202020204" charset="0"/>
              </a:rPr>
              <a:t>Communication difficulties exist due to language barriers, cultural differences, environmental noise, and generational gaps.</a:t>
            </a:r>
            <a:endParaRPr lang="en-GB" sz="2500" b="0" i="0" kern="1200">
              <a:solidFill>
                <a:srgbClr val="000000"/>
              </a:solidFill>
              <a:latin typeface="Archivo Black" panose="020B0604020202020204" charset="0"/>
              <a:cs typeface="Helvetica"/>
            </a:endParaRPr>
          </a:p>
          <a:p>
            <a:pPr marL="347472" indent="-347472" algn="l" rtl="0"/>
            <a:endParaRPr lang="de-DE">
              <a:latin typeface="Archivo Black" panose="020B0604020202020204" charset="0"/>
            </a:endParaRPr>
          </a:p>
          <a:p>
            <a:pPr marL="347345" indent="-347345" algn="l" rtl="0">
              <a:buFont typeface="Arial"/>
              <a:buChar char="•"/>
            </a:pPr>
            <a:r>
              <a:rPr lang="en-GB" sz="2500" b="0" i="0" kern="1200">
                <a:solidFill>
                  <a:srgbClr val="000000"/>
                </a:solidFill>
                <a:latin typeface="Archivo Black" panose="020B0604020202020204" charset="0"/>
              </a:rPr>
              <a:t>The case study examines how these barriers affect food safety, teamwork, and overall product quality</a:t>
            </a:r>
            <a:endParaRPr lang="en-GB" sz="2500" b="0" i="0" kern="1200">
              <a:solidFill>
                <a:srgbClr val="000000"/>
              </a:solidFill>
              <a:latin typeface="Archivo Black" panose="020B0604020202020204" charset="0"/>
              <a:cs typeface="Helvetica"/>
            </a:endParaRPr>
          </a:p>
          <a:p>
            <a:pPr algn="ctr"/>
            <a:endParaRPr lang="en-GB"/>
          </a:p>
        </p:txBody>
      </p:sp>
    </p:spTree>
    <p:extLst>
      <p:ext uri="{BB962C8B-B14F-4D97-AF65-F5344CB8AC3E}">
        <p14:creationId xmlns:p14="http://schemas.microsoft.com/office/powerpoint/2010/main" val="201869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2">
            <a:extLst>
              <a:ext uri="{FF2B5EF4-FFF2-40B4-BE49-F238E27FC236}">
                <a16:creationId xmlns:a16="http://schemas.microsoft.com/office/drawing/2014/main" id="{497A1847-A5B2-FA1F-867F-90EA341D6212}"/>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4" name="TextBox 4"/>
          <p:cNvSpPr txBox="1"/>
          <p:nvPr/>
        </p:nvSpPr>
        <p:spPr>
          <a:xfrm>
            <a:off x="5867400" y="1009934"/>
            <a:ext cx="5585369" cy="1233737"/>
          </a:xfrm>
          <a:prstGeom prst="rect">
            <a:avLst/>
          </a:prstGeom>
        </p:spPr>
        <p:txBody>
          <a:bodyPr lIns="0" tIns="0" rIns="0" bIns="0" rtlCol="0" anchor="t">
            <a:spAutoFit/>
          </a:bodyPr>
          <a:lstStyle/>
          <a:p>
            <a:pPr algn="l">
              <a:lnSpc>
                <a:spcPts val="4530"/>
              </a:lnSpc>
            </a:pPr>
            <a:r>
              <a:rPr lang="en-US" sz="5808" spc="-458">
                <a:solidFill>
                  <a:srgbClr val="000000"/>
                </a:solidFill>
                <a:latin typeface="Archivo Black"/>
                <a:ea typeface="Archivo Black"/>
                <a:cs typeface="Archivo Black"/>
                <a:sym typeface="Archivo Black"/>
              </a:rPr>
              <a:t>Generational</a:t>
            </a:r>
          </a:p>
          <a:p>
            <a:pPr marL="0" lvl="0" indent="0" algn="l">
              <a:lnSpc>
                <a:spcPts val="4530"/>
              </a:lnSpc>
              <a:spcBef>
                <a:spcPct val="0"/>
              </a:spcBef>
            </a:pPr>
            <a:r>
              <a:rPr lang="en-US" sz="5808" spc="-458">
                <a:solidFill>
                  <a:srgbClr val="000000"/>
                </a:solidFill>
                <a:latin typeface="Archivo Black"/>
                <a:ea typeface="Archivo Black"/>
                <a:cs typeface="Archivo Black"/>
                <a:sym typeface="Archivo Black"/>
              </a:rPr>
              <a:t>and Age barrier</a:t>
            </a:r>
          </a:p>
        </p:txBody>
      </p:sp>
      <p:sp>
        <p:nvSpPr>
          <p:cNvPr id="5" name="TextBox 5"/>
          <p:cNvSpPr txBox="1"/>
          <p:nvPr/>
        </p:nvSpPr>
        <p:spPr>
          <a:xfrm>
            <a:off x="2057400" y="3467100"/>
            <a:ext cx="14504779" cy="8169544"/>
          </a:xfrm>
          <a:prstGeom prst="rect">
            <a:avLst/>
          </a:prstGeom>
        </p:spPr>
        <p:txBody>
          <a:bodyPr wrap="square" lIns="0" tIns="0" rIns="0" bIns="0" rtlCol="0" anchor="t">
            <a:spAutoFit/>
          </a:bodyPr>
          <a:lstStyle/>
          <a:p>
            <a:pPr marL="342900" indent="-342900">
              <a:lnSpc>
                <a:spcPts val="2940"/>
              </a:lnSpc>
              <a:spcBef>
                <a:spcPct val="0"/>
              </a:spcBef>
              <a:buFont typeface="Arial" panose="020B0604020202020204" pitchFamily="34" charset="0"/>
              <a:buChar char="•"/>
            </a:pPr>
            <a:r>
              <a:rPr lang="en-US" sz="2100" spc="-165">
                <a:solidFill>
                  <a:srgbClr val="000000"/>
                </a:solidFill>
                <a:latin typeface="Archivo Black" panose="020B0604020202020204" charset="0"/>
                <a:ea typeface="Garet"/>
                <a:cs typeface="Garet"/>
                <a:sym typeface="Garet"/>
              </a:rPr>
              <a:t>According to Rayudu, C.S. (2009). Communication. Mumbai:</a:t>
            </a:r>
          </a:p>
          <a:p>
            <a:pPr marL="800100" lvl="1" indent="-342900">
              <a:lnSpc>
                <a:spcPts val="2940"/>
              </a:lnSpc>
              <a:spcBef>
                <a:spcPct val="0"/>
              </a:spcBef>
              <a:buFont typeface="Arial" panose="020B0604020202020204" pitchFamily="34" charset="0"/>
              <a:buChar char="•"/>
            </a:pPr>
            <a:r>
              <a:rPr lang="en-US" sz="2100" spc="-165">
                <a:solidFill>
                  <a:srgbClr val="000000"/>
                </a:solidFill>
                <a:latin typeface="Archivo Black" panose="020B0604020202020204" charset="0"/>
                <a:ea typeface="Garet"/>
                <a:cs typeface="Garet"/>
                <a:sym typeface="Garet"/>
              </a:rPr>
              <a:t>People from different generations have different attitudes, values, work habits or ways of understanding instructions.</a:t>
            </a:r>
          </a:p>
          <a:p>
            <a:pPr marL="800100" lvl="1" indent="-342900">
              <a:lnSpc>
                <a:spcPts val="2940"/>
              </a:lnSpc>
              <a:spcBef>
                <a:spcPct val="0"/>
              </a:spcBef>
              <a:buFont typeface="Arial" panose="020B0604020202020204" pitchFamily="34" charset="0"/>
              <a:buChar char="•"/>
            </a:pPr>
            <a:r>
              <a:rPr lang="en-US" sz="2100" spc="-165">
                <a:solidFill>
                  <a:srgbClr val="000000"/>
                </a:solidFill>
                <a:latin typeface="Archivo Black" panose="020B0604020202020204" charset="0"/>
                <a:ea typeface="Garet"/>
                <a:cs typeface="Garet"/>
                <a:sym typeface="Garet"/>
              </a:rPr>
              <a:t>This is caused by a difference in age that affects a person’s experiences, maturity levels, learning styles and ability to understand instructions. </a:t>
            </a:r>
          </a:p>
          <a:p>
            <a:pPr marL="342900" indent="-342900">
              <a:lnSpc>
                <a:spcPts val="2940"/>
              </a:lnSpc>
              <a:spcBef>
                <a:spcPct val="0"/>
              </a:spcBef>
              <a:buFont typeface="Arial" panose="020B0604020202020204" pitchFamily="34" charset="0"/>
              <a:buChar char="•"/>
            </a:pPr>
            <a:endParaRPr lang="en-US" sz="2100" spc="-165">
              <a:solidFill>
                <a:srgbClr val="000000"/>
              </a:solidFill>
              <a:latin typeface="Archivo Black" panose="020B0604020202020204" charset="0"/>
              <a:ea typeface="Garet"/>
              <a:cs typeface="Garet"/>
              <a:sym typeface="Garet"/>
            </a:endParaRPr>
          </a:p>
          <a:p>
            <a:pPr marL="342900" indent="-342900">
              <a:lnSpc>
                <a:spcPts val="2940"/>
              </a:lnSpc>
              <a:spcBef>
                <a:spcPct val="0"/>
              </a:spcBef>
              <a:buFont typeface="Arial" panose="020B0604020202020204" pitchFamily="34" charset="0"/>
              <a:buChar char="•"/>
            </a:pPr>
            <a:endParaRPr lang="en-US" sz="2100" spc="-165">
              <a:solidFill>
                <a:srgbClr val="000000"/>
              </a:solidFill>
              <a:latin typeface="Archivo Black" panose="020B0604020202020204" charset="0"/>
              <a:ea typeface="Garet"/>
              <a:cs typeface="Garet"/>
              <a:sym typeface="Garet"/>
            </a:endParaRPr>
          </a:p>
          <a:p>
            <a:pPr marL="800100" lvl="1" indent="-342900">
              <a:lnSpc>
                <a:spcPts val="2940"/>
              </a:lnSpc>
              <a:spcBef>
                <a:spcPct val="0"/>
              </a:spcBef>
              <a:buFont typeface="Arial" panose="020B0604020202020204" pitchFamily="34" charset="0"/>
              <a:buChar char="•"/>
            </a:pPr>
            <a:r>
              <a:rPr lang="en-US" sz="2100" spc="-165">
                <a:solidFill>
                  <a:srgbClr val="000000"/>
                </a:solidFill>
                <a:latin typeface="Archivo Black" panose="020B0604020202020204" charset="0"/>
                <a:ea typeface="Garet"/>
                <a:cs typeface="Garet"/>
                <a:sym typeface="Garet"/>
              </a:rPr>
              <a:t>At </a:t>
            </a:r>
            <a:r>
              <a:rPr lang="en-US" sz="2100" spc="-165" err="1">
                <a:solidFill>
                  <a:srgbClr val="000000"/>
                </a:solidFill>
                <a:latin typeface="Archivo Black" panose="020B0604020202020204" charset="0"/>
                <a:ea typeface="Garet"/>
                <a:cs typeface="Garet"/>
                <a:sym typeface="Garet"/>
              </a:rPr>
              <a:t>Flightfood</a:t>
            </a:r>
            <a:r>
              <a:rPr lang="en-US" sz="2100" spc="-165">
                <a:solidFill>
                  <a:srgbClr val="000000"/>
                </a:solidFill>
                <a:latin typeface="Archivo Black" panose="020B0604020202020204" charset="0"/>
                <a:ea typeface="Garet"/>
                <a:cs typeface="Garet"/>
                <a:sym typeface="Garet"/>
              </a:rPr>
              <a:t> ltd, the workforce ranges from about 16 to 60 years old, meaning differences in experience and maturity are likely to affect how seriously employees take food hygiene rules and how well they understand workplace responsibilities.</a:t>
            </a:r>
          </a:p>
          <a:p>
            <a:pPr algn="ctr">
              <a:lnSpc>
                <a:spcPts val="2940"/>
              </a:lnSpc>
              <a:spcBef>
                <a:spcPct val="0"/>
              </a:spcBef>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marL="342900" indent="-342900" algn="ctr">
              <a:lnSpc>
                <a:spcPts val="2940"/>
              </a:lnSpc>
              <a:spcBef>
                <a:spcPct val="0"/>
              </a:spcBef>
              <a:buFont typeface="Arial" panose="020B0604020202020204" pitchFamily="34" charset="0"/>
              <a:buChar char="•"/>
            </a:pPr>
            <a:endParaRPr lang="en-US" sz="2100" spc="-165">
              <a:solidFill>
                <a:srgbClr val="000000"/>
              </a:solidFill>
              <a:latin typeface="Garet"/>
              <a:ea typeface="Garet"/>
              <a:cs typeface="Garet"/>
              <a:sym typeface="Garet"/>
            </a:endParaRPr>
          </a:p>
          <a:p>
            <a:pPr algn="ctr">
              <a:lnSpc>
                <a:spcPts val="2940"/>
              </a:lnSpc>
              <a:spcBef>
                <a:spcPct val="0"/>
              </a:spcBef>
            </a:pPr>
            <a:endParaRPr lang="en-US" sz="2100" spc="-165">
              <a:solidFill>
                <a:srgbClr val="000000"/>
              </a:solidFill>
              <a:latin typeface="Garet"/>
              <a:ea typeface="Garet"/>
              <a:cs typeface="Garet"/>
              <a:sym typeface="Garet"/>
            </a:endParaRPr>
          </a:p>
          <a:p>
            <a:pPr algn="ctr">
              <a:lnSpc>
                <a:spcPts val="2940"/>
              </a:lnSpc>
              <a:spcBef>
                <a:spcPct val="0"/>
              </a:spcBef>
            </a:pPr>
            <a:endParaRPr lang="en-US" sz="2100" spc="-165">
              <a:solidFill>
                <a:srgbClr val="000000"/>
              </a:solidFill>
              <a:latin typeface="Garet"/>
              <a:ea typeface="Garet"/>
              <a:cs typeface="Garet"/>
              <a:sym typeface="Garet"/>
            </a:endParaRPr>
          </a:p>
          <a:p>
            <a:pPr algn="ctr">
              <a:lnSpc>
                <a:spcPts val="2940"/>
              </a:lnSpc>
              <a:spcBef>
                <a:spcPct val="0"/>
              </a:spcBef>
            </a:pPr>
            <a:endParaRPr lang="en-US" sz="2100" spc="-165">
              <a:solidFill>
                <a:srgbClr val="000000"/>
              </a:solidFill>
              <a:latin typeface="Garet"/>
              <a:ea typeface="Garet"/>
              <a:cs typeface="Garet"/>
              <a:sym typeface="Garet"/>
            </a:endParaRPr>
          </a:p>
          <a:p>
            <a:pPr algn="ctr">
              <a:lnSpc>
                <a:spcPts val="2940"/>
              </a:lnSpc>
              <a:spcBef>
                <a:spcPct val="0"/>
              </a:spcBef>
            </a:pPr>
            <a:endParaRPr lang="en-US" sz="2100" spc="-165">
              <a:solidFill>
                <a:srgbClr val="000000"/>
              </a:solidFill>
              <a:latin typeface="Garet"/>
              <a:ea typeface="Garet"/>
              <a:cs typeface="Garet"/>
              <a:sym typeface="Gare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8480839-6AF8-60E8-32EC-6ADFE1DBD3CB}"/>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2" name="TextBox 1">
            <a:extLst>
              <a:ext uri="{FF2B5EF4-FFF2-40B4-BE49-F238E27FC236}">
                <a16:creationId xmlns:a16="http://schemas.microsoft.com/office/drawing/2014/main" id="{87B07ABE-4328-AC65-1214-2403EA09469B}"/>
              </a:ext>
            </a:extLst>
          </p:cNvPr>
          <p:cNvSpPr txBox="1"/>
          <p:nvPr/>
        </p:nvSpPr>
        <p:spPr>
          <a:xfrm>
            <a:off x="990600" y="1333500"/>
            <a:ext cx="16611600" cy="7848302"/>
          </a:xfrm>
          <a:prstGeom prst="rect">
            <a:avLst/>
          </a:prstGeom>
          <a:noFill/>
        </p:spPr>
        <p:txBody>
          <a:bodyPr wrap="square" rtlCol="0">
            <a:spAutoFit/>
          </a:bodyPr>
          <a:lstStyle/>
          <a:p>
            <a:pPr fontAlgn="base"/>
            <a:r>
              <a:rPr lang="en-US" sz="2100">
                <a:latin typeface="Archivo Black" panose="020B0604020202020204" charset="0"/>
              </a:rPr>
              <a:t>Language communication refers to the way one may speak to another. This is not always in the form of words, this can be through symbols, body language, signs and non-verbal signals.</a:t>
            </a:r>
          </a:p>
          <a:p>
            <a:pPr fontAlgn="base"/>
            <a:endParaRPr lang="en-US" sz="2100">
              <a:latin typeface="Archivo Black" panose="020B0604020202020204" charset="0"/>
            </a:endParaRPr>
          </a:p>
          <a:p>
            <a:pPr fontAlgn="base"/>
            <a:r>
              <a:rPr lang="en-US" sz="2100">
                <a:latin typeface="Archivo Black" panose="020B0604020202020204" charset="0"/>
              </a:rPr>
              <a:t>To overcome this barrier, Gary can use simple English and visual instructions so that everyone can understand.</a:t>
            </a:r>
          </a:p>
          <a:p>
            <a:pPr fontAlgn="base"/>
            <a:endParaRPr lang="en-US" sz="2100">
              <a:latin typeface="Archivo Black" panose="020B0604020202020204" charset="0"/>
            </a:endParaRPr>
          </a:p>
          <a:p>
            <a:pPr fontAlgn="base"/>
            <a:r>
              <a:rPr lang="en-US" sz="2100">
                <a:latin typeface="Archivo Black" panose="020B0604020202020204" charset="0"/>
              </a:rPr>
              <a:t>Gary can also use pictures or diagrams to explain food safety procedures in flight food LTD</a:t>
            </a:r>
          </a:p>
          <a:p>
            <a:pPr fontAlgn="base"/>
            <a:endParaRPr lang="en-US" sz="2100">
              <a:latin typeface="Archivo Black" panose="020B0604020202020204" charset="0"/>
            </a:endParaRPr>
          </a:p>
          <a:p>
            <a:pPr fontAlgn="base"/>
            <a:r>
              <a:rPr lang="en-US" sz="2100">
                <a:latin typeface="Archivo Black" panose="020B0604020202020204" charset="0"/>
              </a:rPr>
              <a:t>He could also frequently use hand signals or </a:t>
            </a:r>
            <a:r>
              <a:rPr lang="en-US" sz="2100" err="1">
                <a:latin typeface="Archivo Black" panose="020B0604020202020204" charset="0"/>
              </a:rPr>
              <a:t>coloured</a:t>
            </a:r>
            <a:r>
              <a:rPr lang="en-US" sz="2100">
                <a:latin typeface="Archivo Black" panose="020B0604020202020204" charset="0"/>
              </a:rPr>
              <a:t> labels for important tasks, with </a:t>
            </a:r>
            <a:r>
              <a:rPr lang="en-US" sz="2100" err="1">
                <a:latin typeface="Archivo Black" panose="020B0604020202020204" charset="0"/>
              </a:rPr>
              <a:t>colours</a:t>
            </a:r>
            <a:r>
              <a:rPr lang="en-US" sz="2100">
                <a:latin typeface="Archivo Black" panose="020B0604020202020204" charset="0"/>
              </a:rPr>
              <a:t> like red showing the intensity of the task.</a:t>
            </a:r>
          </a:p>
          <a:p>
            <a:pPr fontAlgn="base"/>
            <a:endParaRPr lang="en-US" sz="2100">
              <a:latin typeface="Archivo Black" panose="020B0604020202020204" charset="0"/>
            </a:endParaRPr>
          </a:p>
          <a:p>
            <a:pPr fontAlgn="base"/>
            <a:r>
              <a:rPr lang="en-US" sz="2100">
                <a:latin typeface="Archivo Black" panose="020B0604020202020204" charset="0"/>
              </a:rPr>
              <a:t>Gary can also improve his  body language and non-verbal communication so that workers who don’t speak fluent English are also able to understand him.</a:t>
            </a:r>
          </a:p>
          <a:p>
            <a:pPr fontAlgn="base"/>
            <a:endParaRPr lang="en-US" sz="2100">
              <a:latin typeface="Archivo Black" panose="020B0604020202020204" charset="0"/>
            </a:endParaRPr>
          </a:p>
          <a:p>
            <a:pPr fontAlgn="base"/>
            <a:r>
              <a:rPr lang="en-US" sz="2100">
                <a:latin typeface="Archivo Black" panose="020B0604020202020204" charset="0"/>
              </a:rPr>
              <a:t>Gary can also put up clear signs with pictures (washing hands, wearing hairnets) which is useful for those who English wouldn’t be their first language.</a:t>
            </a:r>
          </a:p>
          <a:p>
            <a:pPr fontAlgn="base"/>
            <a:endParaRPr lang="en-US" sz="2100">
              <a:latin typeface="Archivo Black" panose="020B0604020202020204" charset="0"/>
            </a:endParaRPr>
          </a:p>
          <a:p>
            <a:pPr fontAlgn="base"/>
            <a:r>
              <a:rPr lang="en-US" sz="2100">
                <a:latin typeface="Archivo Black" panose="020B0604020202020204" charset="0"/>
              </a:rPr>
              <a:t>These solutions would be helpful for floor manager Gary as he struggles to communicate instructions.</a:t>
            </a:r>
          </a:p>
          <a:p>
            <a:pPr fontAlgn="base"/>
            <a:endParaRPr lang="en-US" sz="2100">
              <a:latin typeface="Archivo Black" panose="020B0604020202020204" charset="0"/>
            </a:endParaRPr>
          </a:p>
          <a:p>
            <a:pPr fontAlgn="base"/>
            <a:r>
              <a:rPr lang="en-US" sz="2100">
                <a:latin typeface="Archivo Black" panose="020B0604020202020204" charset="0"/>
              </a:rPr>
              <a:t>These language barriers exist as many of the workers mainly speak their own language.</a:t>
            </a:r>
          </a:p>
          <a:p>
            <a:pPr fontAlgn="base"/>
            <a:endParaRPr lang="en-US" sz="2100">
              <a:latin typeface="Archivo Black" panose="020B0604020202020204" charset="0"/>
            </a:endParaRPr>
          </a:p>
          <a:p>
            <a:pPr fontAlgn="base"/>
            <a:r>
              <a:rPr lang="en-US" sz="2100">
                <a:latin typeface="Archivo Black" panose="020B0604020202020204" charset="0"/>
              </a:rPr>
              <a:t>Communication is also hard as the factory is very noisy.</a:t>
            </a:r>
          </a:p>
          <a:p>
            <a:pPr fontAlgn="base"/>
            <a:endParaRPr lang="en-US" sz="2100" b="1">
              <a:latin typeface="Archivo Black" panose="020B0604020202020204" charset="0"/>
            </a:endParaRPr>
          </a:p>
          <a:p>
            <a:pPr fontAlgn="base"/>
            <a:r>
              <a:rPr lang="en-US" sz="2100" b="1">
                <a:latin typeface="Archivo Black" panose="020B0604020202020204" charset="0"/>
              </a:rPr>
              <a:t>MOOC ICS, (2013), 1.2 What is communication?, [video], Available at: </a:t>
            </a:r>
            <a:r>
              <a:rPr lang="en-US" sz="2100" b="1">
                <a:latin typeface="Archivo Black" panose="020B0604020202020204" charset="0"/>
                <a:hlinkClick r:id="rId3" tooltip="Original URL: https://youtu.be/S7CN9Trw43w. Click or tap if you trust this link."/>
              </a:rPr>
              <a:t>https://youtu.be/S7CN9Trw43w</a:t>
            </a:r>
            <a:r>
              <a:rPr lang="en-US" sz="2100" b="1">
                <a:latin typeface="Archivo Black" panose="020B0604020202020204" charset="0"/>
              </a:rPr>
              <a:t> (Accessed: 05/05/2020).</a:t>
            </a:r>
            <a:endParaRPr lang="en-US" sz="2100">
              <a:latin typeface="Archivo Black" panose="020B0604020202020204" charset="0"/>
            </a:endParaRPr>
          </a:p>
        </p:txBody>
      </p:sp>
      <p:sp>
        <p:nvSpPr>
          <p:cNvPr id="6" name="TextBox 5">
            <a:extLst>
              <a:ext uri="{FF2B5EF4-FFF2-40B4-BE49-F238E27FC236}">
                <a16:creationId xmlns:a16="http://schemas.microsoft.com/office/drawing/2014/main" id="{B0B1CB63-1791-23AC-4750-C38F5232876E}"/>
              </a:ext>
            </a:extLst>
          </p:cNvPr>
          <p:cNvSpPr txBox="1"/>
          <p:nvPr/>
        </p:nvSpPr>
        <p:spPr>
          <a:xfrm>
            <a:off x="4267200" y="266700"/>
            <a:ext cx="7772400" cy="646331"/>
          </a:xfrm>
          <a:prstGeom prst="rect">
            <a:avLst/>
          </a:prstGeom>
          <a:noFill/>
        </p:spPr>
        <p:txBody>
          <a:bodyPr wrap="square" rtlCol="0">
            <a:spAutoFit/>
          </a:bodyPr>
          <a:lstStyle/>
          <a:p>
            <a:r>
              <a:rPr lang="en-US" sz="3600">
                <a:latin typeface="Archivo Black" panose="020B0604020202020204" charset="0"/>
              </a:rPr>
              <a:t>Language and communication</a:t>
            </a:r>
            <a:endParaRPr lang="en-AE" sz="3600">
              <a:latin typeface="Archivo Black" panose="020B0604020202020204" charset="0"/>
            </a:endParaRPr>
          </a:p>
        </p:txBody>
      </p:sp>
    </p:spTree>
    <p:extLst>
      <p:ext uri="{BB962C8B-B14F-4D97-AF65-F5344CB8AC3E}">
        <p14:creationId xmlns:p14="http://schemas.microsoft.com/office/powerpoint/2010/main" val="2954773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
            <a:ext cx="18288000" cy="12284579"/>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pic>
        <p:nvPicPr>
          <p:cNvPr id="8" name="Picture 7">
            <a:extLst>
              <a:ext uri="{FF2B5EF4-FFF2-40B4-BE49-F238E27FC236}">
                <a16:creationId xmlns:a16="http://schemas.microsoft.com/office/drawing/2014/main" id="{435FA262-5A97-47D5-8A6B-91AD9F0ED283}"/>
              </a:ext>
            </a:extLst>
          </p:cNvPr>
          <p:cNvPicPr>
            <a:picLocks noChangeAspect="1"/>
          </p:cNvPicPr>
          <p:nvPr/>
        </p:nvPicPr>
        <p:blipFill>
          <a:blip r:embed="rId3"/>
          <a:stretch>
            <a:fillRect/>
          </a:stretch>
        </p:blipFill>
        <p:spPr>
          <a:xfrm>
            <a:off x="2284863" y="1314448"/>
            <a:ext cx="12967096" cy="8969879"/>
          </a:xfrm>
          <a:prstGeom prst="rect">
            <a:avLst/>
          </a:prstGeom>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F79CB5-3B9B-DC15-1AAE-331E4B927C87}"/>
              </a:ext>
            </a:extLst>
          </p:cNvPr>
          <p:cNvPicPr>
            <a:picLocks noChangeAspect="1"/>
          </p:cNvPicPr>
          <p:nvPr/>
        </p:nvPicPr>
        <p:blipFill>
          <a:blip r:embed="rId2"/>
          <a:stretch>
            <a:fillRect/>
          </a:stretch>
        </p:blipFill>
        <p:spPr>
          <a:xfrm>
            <a:off x="-1" y="3739"/>
            <a:ext cx="18262995" cy="10289987"/>
          </a:xfrm>
          <a:prstGeom prst="rect">
            <a:avLst/>
          </a:prstGeom>
        </p:spPr>
      </p:pic>
    </p:spTree>
    <p:extLst>
      <p:ext uri="{BB962C8B-B14F-4D97-AF65-F5344CB8AC3E}">
        <p14:creationId xmlns:p14="http://schemas.microsoft.com/office/powerpoint/2010/main" val="3044836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9080" y="-11907"/>
            <a:ext cx="18550787" cy="10275414"/>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pic>
        <p:nvPicPr>
          <p:cNvPr id="8" name="Picture 7">
            <a:extLst>
              <a:ext uri="{FF2B5EF4-FFF2-40B4-BE49-F238E27FC236}">
                <a16:creationId xmlns:a16="http://schemas.microsoft.com/office/drawing/2014/main" id="{CA058E23-67DB-581B-C0EE-2EB58B46550E}"/>
              </a:ext>
            </a:extLst>
          </p:cNvPr>
          <p:cNvPicPr>
            <a:picLocks noChangeAspect="1"/>
          </p:cNvPicPr>
          <p:nvPr/>
        </p:nvPicPr>
        <p:blipFill>
          <a:blip r:embed="rId3"/>
          <a:stretch>
            <a:fillRect/>
          </a:stretch>
        </p:blipFill>
        <p:spPr>
          <a:xfrm>
            <a:off x="2270352" y="554648"/>
            <a:ext cx="13471921" cy="914230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1750" y="15875"/>
            <a:ext cx="18319750" cy="10271125"/>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lIns="91440" tIns="45720" rIns="91440" bIns="45720" anchor="t"/>
          <a:lstStyle/>
          <a:p>
            <a:endParaRPr lang="en-GB" sz="1600">
              <a:latin typeface="Aptos"/>
            </a:endParaRPr>
          </a:p>
        </p:txBody>
      </p:sp>
      <p:sp>
        <p:nvSpPr>
          <p:cNvPr id="3" name="Freeform 3"/>
          <p:cNvSpPr/>
          <p:nvPr/>
        </p:nvSpPr>
        <p:spPr>
          <a:xfrm>
            <a:off x="14990744" y="326162"/>
            <a:ext cx="2611028" cy="1428944"/>
          </a:xfrm>
          <a:custGeom>
            <a:avLst/>
            <a:gdLst/>
            <a:ahLst/>
            <a:cxnLst/>
            <a:rect l="l" t="t" r="r" b="b"/>
            <a:pathLst>
              <a:path w="2611028" h="1428944">
                <a:moveTo>
                  <a:pt x="0" y="0"/>
                </a:moveTo>
                <a:lnTo>
                  <a:pt x="2611028" y="0"/>
                </a:lnTo>
                <a:lnTo>
                  <a:pt x="2611028" y="1428944"/>
                </a:lnTo>
                <a:lnTo>
                  <a:pt x="0" y="14289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AE"/>
          </a:p>
        </p:txBody>
      </p:sp>
      <p:sp>
        <p:nvSpPr>
          <p:cNvPr id="6" name="Title 5">
            <a:extLst>
              <a:ext uri="{FF2B5EF4-FFF2-40B4-BE49-F238E27FC236}">
                <a16:creationId xmlns:a16="http://schemas.microsoft.com/office/drawing/2014/main" id="{303C0DB7-EAD4-4AC8-2014-3F590DE68BDA}"/>
              </a:ext>
            </a:extLst>
          </p:cNvPr>
          <p:cNvSpPr>
            <a:spLocks noGrp="1"/>
          </p:cNvSpPr>
          <p:nvPr>
            <p:ph type="ctrTitle"/>
          </p:nvPr>
        </p:nvSpPr>
        <p:spPr>
          <a:xfrm>
            <a:off x="-1540584" y="326162"/>
            <a:ext cx="16555212" cy="1314577"/>
          </a:xfrm>
        </p:spPr>
        <p:txBody>
          <a:bodyPr>
            <a:normAutofit/>
          </a:bodyPr>
          <a:lstStyle/>
          <a:p>
            <a:r>
              <a:rPr lang="en-GB" sz="6600"/>
              <a:t>                      </a:t>
            </a:r>
            <a:r>
              <a:rPr lang="en-GB" sz="6000">
                <a:latin typeface="Archivo Black" panose="020B0604020202020204" charset="0"/>
              </a:rPr>
              <a:t>Emotional barrier</a:t>
            </a:r>
          </a:p>
        </p:txBody>
      </p:sp>
      <p:sp>
        <p:nvSpPr>
          <p:cNvPr id="7" name="Subtitle 6">
            <a:extLst>
              <a:ext uri="{FF2B5EF4-FFF2-40B4-BE49-F238E27FC236}">
                <a16:creationId xmlns:a16="http://schemas.microsoft.com/office/drawing/2014/main" id="{D5038F38-CBA5-8B94-F1E1-C9B69C9B3D65}"/>
              </a:ext>
            </a:extLst>
          </p:cNvPr>
          <p:cNvSpPr>
            <a:spLocks noGrp="1"/>
          </p:cNvSpPr>
          <p:nvPr>
            <p:ph type="subTitle" idx="1"/>
          </p:nvPr>
        </p:nvSpPr>
        <p:spPr>
          <a:xfrm>
            <a:off x="578358" y="2066734"/>
            <a:ext cx="16555212" cy="6936867"/>
          </a:xfrm>
        </p:spPr>
        <p:txBody>
          <a:bodyPr vert="horz" lIns="91440" tIns="45720" rIns="91440" bIns="45720" rtlCol="0" anchor="t">
            <a:normAutofit fontScale="55000" lnSpcReduction="20000"/>
          </a:bodyPr>
          <a:lstStyle/>
          <a:p>
            <a:r>
              <a:rPr lang="en-GB" b="1">
                <a:latin typeface="Archivo Black" panose="020B0604020202020204" charset="0"/>
              </a:rPr>
              <a:t>When emotions like stress, anger, or frustration can affect communication at any time. It can make messages unclear or misunderstood. Often happens when managers or workers are under pressure but can happen anywhere for example doing a presentation for the first time.</a:t>
            </a:r>
            <a:endParaRPr lang="en-US" b="1">
              <a:latin typeface="Archivo Black" panose="020B0604020202020204" charset="0"/>
            </a:endParaRPr>
          </a:p>
          <a:p>
            <a:r>
              <a:rPr lang="en-GB" b="1">
                <a:latin typeface="Archivo Black" panose="020B0604020202020204" charset="0"/>
              </a:rPr>
              <a:t>Gary arrives at work tired after only a few hours of sleep, he is rushing and is feeling stressed. As he cannot take it anymore now, he becomes angry and calls workers "idiots". Him having such a frustrated behaviour affects how he communicates with staff.</a:t>
            </a:r>
          </a:p>
          <a:p>
            <a:r>
              <a:rPr lang="en-GB" b="1" u="sng">
                <a:latin typeface="Archivo Black" panose="020B0604020202020204" charset="0"/>
              </a:rPr>
              <a:t>Why is this a Problem ?</a:t>
            </a:r>
            <a:endParaRPr lang="en-GB" b="1">
              <a:latin typeface="Archivo Black" panose="020B0604020202020204" charset="0"/>
            </a:endParaRPr>
          </a:p>
          <a:p>
            <a:r>
              <a:rPr lang="en-GB" b="1">
                <a:latin typeface="Archivo Black" panose="020B0604020202020204" charset="0"/>
              </a:rPr>
              <a:t>Workers may now feel disrespected or demotivated, employees may stop listening or avoid asking questions as they feel hurt because they were called something not nice at all. Poor communication can lead to mistakes, and this can contribute to poor food hygiene and food quality.</a:t>
            </a:r>
          </a:p>
          <a:p>
            <a:r>
              <a:rPr lang="en-GB" b="1" u="sng">
                <a:latin typeface="Archivo Black" panose="020B0604020202020204" charset="0"/>
              </a:rPr>
              <a:t>Relevant Theory :</a:t>
            </a:r>
          </a:p>
          <a:p>
            <a:r>
              <a:rPr lang="en-GB" b="1">
                <a:latin typeface="Archivo Black" panose="020B0604020202020204" charset="0"/>
                <a:cs typeface="Arial"/>
              </a:rPr>
              <a:t>•</a:t>
            </a:r>
            <a:r>
              <a:rPr lang="en-GB" b="1">
                <a:latin typeface="Archivo Black" panose="020B0604020202020204" charset="0"/>
                <a:ea typeface="Calibri"/>
                <a:cs typeface="Calibri"/>
              </a:rPr>
              <a:t>Shannon and Weaver Model (1949)- Communication includes sender, message, channel, and receiver. Emotional stress acts as 'noise' that distorts the message.</a:t>
            </a:r>
            <a:endParaRPr lang="en-GB" b="1">
              <a:latin typeface="Archivo Black" panose="020B0604020202020204" charset="0"/>
            </a:endParaRPr>
          </a:p>
          <a:p>
            <a:r>
              <a:rPr lang="en-GB" b="1">
                <a:latin typeface="Archivo Black" panose="020B0604020202020204" charset="0"/>
                <a:cs typeface="Arial"/>
              </a:rPr>
              <a:t>•</a:t>
            </a:r>
            <a:r>
              <a:rPr lang="en-GB" b="1">
                <a:latin typeface="Archivo Black" panose="020B0604020202020204" charset="0"/>
                <a:ea typeface="Calibri"/>
                <a:cs typeface="Calibri"/>
              </a:rPr>
              <a:t>Schramm Model - (Sender and Receiver) Communication requires shared understanding. Gary's anger may cause workers to misunderstand instructions.</a:t>
            </a:r>
            <a:endParaRPr lang="en-GB" b="1">
              <a:latin typeface="Archivo Black" panose="020B0604020202020204" charset="0"/>
            </a:endParaRPr>
          </a:p>
          <a:p>
            <a:r>
              <a:rPr lang="en-GB" b="1">
                <a:latin typeface="Archivo Black" panose="020B0604020202020204" charset="0"/>
                <a:cs typeface="Arial"/>
              </a:rPr>
              <a:t>•</a:t>
            </a:r>
            <a:r>
              <a:rPr lang="en-GB" b="1">
                <a:latin typeface="Archivo Black" panose="020B0604020202020204" charset="0"/>
                <a:ea typeface="Calibri"/>
                <a:cs typeface="Calibri"/>
              </a:rPr>
              <a:t>Berlo SMCR Model - Source, Message, Channel, Receiver.  The sender's attitude and emotions affect how the message is delivered</a:t>
            </a:r>
            <a:endParaRPr lang="en-GB" b="1">
              <a:latin typeface="Archivo Black" panose="020B0604020202020204" charset="0"/>
            </a:endParaRPr>
          </a:p>
          <a:p>
            <a:r>
              <a:rPr lang="en-GB" b="1" u="sng">
                <a:latin typeface="Archivo Black" panose="020B0604020202020204" charset="0"/>
                <a:ea typeface="Calibri"/>
                <a:cs typeface="Calibri"/>
              </a:rPr>
              <a:t>Solutions :</a:t>
            </a:r>
            <a:endParaRPr lang="en-GB" b="1">
              <a:latin typeface="Archivo Black" panose="020B0604020202020204" charset="0"/>
            </a:endParaRPr>
          </a:p>
          <a:p>
            <a:r>
              <a:rPr lang="en-GB" b="1">
                <a:latin typeface="Archivo Black" panose="020B0604020202020204" charset="0"/>
                <a:ea typeface="Calibri"/>
                <a:cs typeface="Calibri"/>
              </a:rPr>
              <a:t>You can improve this barrier by providing leadership and communication training, encourage respectful communication so that people do not feel offended, improve work schedules to reduce stress and hold regular team meetings for clear instructions .</a:t>
            </a:r>
            <a:endParaRPr lang="en-GB" b="1">
              <a:latin typeface="Archivo Black" panose="020B0604020202020204" charset="0"/>
            </a:endParaRPr>
          </a:p>
          <a:p>
            <a:endParaRPr lang="en-GB">
              <a:latin typeface="Archivo Black" panose="020B0604020202020204" charset="0"/>
              <a:ea typeface="Calibri"/>
              <a:cs typeface="Calibri"/>
            </a:endParaRPr>
          </a:p>
          <a:p>
            <a:endParaRPr lang="en-GB" sz="1800">
              <a:latin typeface="Aptos"/>
              <a:ea typeface="Calibri"/>
              <a:cs typeface="Calibri"/>
            </a:endParaRPr>
          </a:p>
          <a:p>
            <a:endParaRPr lang="en-GB" sz="1600">
              <a:latin typeface="Avenir Next LT Pro"/>
              <a:ea typeface="Calibri"/>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29BA7792-115D-0233-ADE0-34E9C91BD076}"/>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2" name="TextBox 1">
            <a:extLst>
              <a:ext uri="{FF2B5EF4-FFF2-40B4-BE49-F238E27FC236}">
                <a16:creationId xmlns:a16="http://schemas.microsoft.com/office/drawing/2014/main" id="{A4486339-4226-0EE8-44AE-9DCF483F2AAE}"/>
              </a:ext>
            </a:extLst>
          </p:cNvPr>
          <p:cNvSpPr txBox="1"/>
          <p:nvPr/>
        </p:nvSpPr>
        <p:spPr>
          <a:xfrm>
            <a:off x="1447800" y="1790700"/>
            <a:ext cx="15773400" cy="7355860"/>
          </a:xfrm>
          <a:prstGeom prst="rect">
            <a:avLst/>
          </a:prstGeom>
          <a:noFill/>
        </p:spPr>
        <p:txBody>
          <a:bodyPr wrap="square" lIns="91440" tIns="45720" rIns="91440" bIns="45720" rtlCol="0" anchor="t">
            <a:spAutoFit/>
          </a:bodyPr>
          <a:lstStyle/>
          <a:p>
            <a:pPr algn="ctr" fontAlgn="base"/>
            <a:r>
              <a:rPr lang="en-US" sz="4000" b="1">
                <a:latin typeface="Archivo Black" panose="020B0604020202020204" charset="0"/>
              </a:rPr>
              <a:t>Cultural communication</a:t>
            </a:r>
            <a:endParaRPr lang="en-US" sz="4000">
              <a:latin typeface="Archivo Black" panose="020B0604020202020204" charset="0"/>
              <a:ea typeface="Calibri"/>
              <a:cs typeface="Calibri"/>
            </a:endParaRPr>
          </a:p>
          <a:p>
            <a:pPr fontAlgn="base"/>
            <a:endParaRPr lang="en-US" sz="2800">
              <a:latin typeface="Archivo Black" panose="020B0604020202020204" charset="0"/>
              <a:ea typeface="Calibri"/>
              <a:cs typeface="Calibri"/>
            </a:endParaRPr>
          </a:p>
          <a:p>
            <a:pPr fontAlgn="base"/>
            <a:r>
              <a:rPr lang="en-US" sz="2800">
                <a:latin typeface="Archivo Black" panose="020B0604020202020204" charset="0"/>
              </a:rPr>
              <a:t>Cultural barrier occurs when  people from different cultural backgrounds have different  values and ways of communicating which can lead to misunderstandings in the workplace.</a:t>
            </a:r>
            <a:endParaRPr lang="en-US" sz="2800">
              <a:latin typeface="Archivo Black" panose="020B0604020202020204" charset="0"/>
              <a:ea typeface="Calibri"/>
              <a:cs typeface="Calibri"/>
            </a:endParaRPr>
          </a:p>
          <a:p>
            <a:pPr fontAlgn="base"/>
            <a:endParaRPr lang="en-US" sz="2800">
              <a:latin typeface="Archivo Black" panose="020B0604020202020204" charset="0"/>
              <a:ea typeface="Calibri"/>
              <a:cs typeface="Calibri"/>
            </a:endParaRPr>
          </a:p>
          <a:p>
            <a:pPr fontAlgn="base"/>
            <a:endParaRPr lang="en-US" sz="2800">
              <a:latin typeface="Archivo Black" panose="020B0604020202020204" charset="0"/>
              <a:ea typeface="Calibri"/>
              <a:cs typeface="Calibri"/>
            </a:endParaRPr>
          </a:p>
          <a:p>
            <a:pPr algn="ctr" fontAlgn="base"/>
            <a:r>
              <a:rPr lang="en-US" sz="4000" b="1">
                <a:latin typeface="Archivo Black" panose="020B0604020202020204" charset="0"/>
              </a:rPr>
              <a:t>Evidence from case study</a:t>
            </a:r>
            <a:endParaRPr lang="en-US" sz="4000">
              <a:latin typeface="Archivo Black" panose="020B0604020202020204" charset="0"/>
              <a:ea typeface="Calibri"/>
              <a:cs typeface="Calibri"/>
            </a:endParaRPr>
          </a:p>
          <a:p>
            <a:pPr fontAlgn="base"/>
            <a:endParaRPr lang="en-US" sz="2800">
              <a:latin typeface="Archivo Black" panose="020B0604020202020204" charset="0"/>
              <a:ea typeface="Calibri"/>
              <a:cs typeface="Calibri"/>
            </a:endParaRPr>
          </a:p>
          <a:p>
            <a:pPr fontAlgn="base"/>
            <a:r>
              <a:rPr lang="en-US" sz="2800">
                <a:latin typeface="Archivo Black" panose="020B0604020202020204" charset="0"/>
              </a:rPr>
              <a:t>Workers at flight foods ltd come from different countries and English is their second language. This led to misunderstanding during safety briefing, production instructions and quality control checks.</a:t>
            </a:r>
            <a:endParaRPr lang="en-US" sz="2800">
              <a:latin typeface="Archivo Black" panose="020B0604020202020204" charset="0"/>
              <a:ea typeface="Calibri"/>
              <a:cs typeface="Calibri"/>
            </a:endParaRPr>
          </a:p>
          <a:p>
            <a:pPr fontAlgn="base"/>
            <a:endParaRPr lang="en-US" sz="2800">
              <a:latin typeface="Archivo Black" panose="020B0604020202020204" charset="0"/>
              <a:ea typeface="Calibri"/>
              <a:cs typeface="Calibri"/>
            </a:endParaRPr>
          </a:p>
          <a:p>
            <a:pPr fontAlgn="base"/>
            <a:r>
              <a:rPr lang="en-US" sz="2800">
                <a:latin typeface="Archivo Black" panose="020B0604020202020204" charset="0"/>
              </a:rPr>
              <a:t>Jijo's Skill Factory, 10 Barriers to Effective Communication, [video], Available</a:t>
            </a:r>
            <a:endParaRPr lang="en-US" sz="2800">
              <a:latin typeface="Archivo Black" panose="020B0604020202020204" charset="0"/>
              <a:ea typeface="Calibri"/>
              <a:cs typeface="Calibri"/>
            </a:endParaRPr>
          </a:p>
          <a:p>
            <a:pPr fontAlgn="base"/>
            <a:r>
              <a:rPr lang="en-US" sz="2800">
                <a:latin typeface="Archivo Black" panose="020B0604020202020204" charset="0"/>
              </a:rPr>
              <a:t>Rayudu, C., 2009, Communication, Global Media, Mumbai. Available from: ProQuest </a:t>
            </a:r>
            <a:r>
              <a:rPr lang="en-US" sz="2800" err="1">
                <a:latin typeface="Archivo Black" panose="020B0604020202020204" charset="0"/>
              </a:rPr>
              <a:t>Ebook</a:t>
            </a:r>
            <a:r>
              <a:rPr lang="en-US" sz="2800">
                <a:latin typeface="Archivo Black" panose="020B0604020202020204" charset="0"/>
              </a:rPr>
              <a:t> Central. [16 May 2020].</a:t>
            </a:r>
            <a:endParaRPr lang="en-US" sz="2800">
              <a:latin typeface="Archivo Black" panose="020B0604020202020204" charset="0"/>
              <a:ea typeface="Calibri"/>
              <a:cs typeface="Calibri"/>
            </a:endParaRPr>
          </a:p>
        </p:txBody>
      </p:sp>
    </p:spTree>
    <p:extLst>
      <p:ext uri="{BB962C8B-B14F-4D97-AF65-F5344CB8AC3E}">
        <p14:creationId xmlns:p14="http://schemas.microsoft.com/office/powerpoint/2010/main" val="181548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2">
            <a:extLst>
              <a:ext uri="{FF2B5EF4-FFF2-40B4-BE49-F238E27FC236}">
                <a16:creationId xmlns:a16="http://schemas.microsoft.com/office/drawing/2014/main" id="{6CE23F0E-12C9-D215-0CD2-3A5D61113960}"/>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5" name="Title 4">
            <a:extLst>
              <a:ext uri="{FF2B5EF4-FFF2-40B4-BE49-F238E27FC236}">
                <a16:creationId xmlns:a16="http://schemas.microsoft.com/office/drawing/2014/main" id="{27AC1650-666C-1FFC-CB65-45784A7D56A2}"/>
              </a:ext>
            </a:extLst>
          </p:cNvPr>
          <p:cNvSpPr>
            <a:spLocks noGrp="1"/>
          </p:cNvSpPr>
          <p:nvPr>
            <p:ph type="ctrTitle"/>
          </p:nvPr>
        </p:nvSpPr>
        <p:spPr>
          <a:xfrm>
            <a:off x="4578025" y="594122"/>
            <a:ext cx="7453172" cy="949215"/>
          </a:xfrm>
        </p:spPr>
        <p:txBody>
          <a:bodyPr>
            <a:normAutofit/>
          </a:bodyPr>
          <a:lstStyle/>
          <a:p>
            <a:r>
              <a:rPr lang="en-GB" sz="5400">
                <a:latin typeface="Archivo Black" panose="020B0604020202020204" charset="0"/>
              </a:rPr>
              <a:t>Conclusion</a:t>
            </a:r>
          </a:p>
        </p:txBody>
      </p:sp>
      <p:sp>
        <p:nvSpPr>
          <p:cNvPr id="6" name="Subtitle 5">
            <a:extLst>
              <a:ext uri="{FF2B5EF4-FFF2-40B4-BE49-F238E27FC236}">
                <a16:creationId xmlns:a16="http://schemas.microsoft.com/office/drawing/2014/main" id="{2A7960B6-F6C4-03EB-04F9-46E40D7D5501}"/>
              </a:ext>
            </a:extLst>
          </p:cNvPr>
          <p:cNvSpPr>
            <a:spLocks noGrp="1"/>
          </p:cNvSpPr>
          <p:nvPr>
            <p:ph type="subTitle" idx="1"/>
          </p:nvPr>
        </p:nvSpPr>
        <p:spPr>
          <a:xfrm>
            <a:off x="648964" y="2086533"/>
            <a:ext cx="16775763" cy="6300229"/>
          </a:xfrm>
        </p:spPr>
        <p:txBody>
          <a:bodyPr vert="horz" lIns="91440" tIns="45720" rIns="91440" bIns="45720" rtlCol="0" anchor="t">
            <a:normAutofit/>
          </a:bodyPr>
          <a:lstStyle/>
          <a:p>
            <a:pPr algn="l"/>
            <a:r>
              <a:rPr lang="en-GB">
                <a:latin typeface="Arial"/>
                <a:cs typeface="Arial"/>
              </a:rPr>
              <a:t>•</a:t>
            </a:r>
            <a:r>
              <a:rPr lang="en-GB" sz="2400" b="1">
                <a:latin typeface="Archivo Black" panose="020B0604020202020204" charset="0"/>
                <a:cs typeface="Helvetica"/>
              </a:rPr>
              <a:t>Multiple communication barriers in the factory contribute to mistakes, poor hygiene practices, and declining product quality.</a:t>
            </a:r>
            <a:endParaRPr lang="en-US" sz="2400" b="1">
              <a:latin typeface="Archivo Black" panose="020B0604020202020204" charset="0"/>
            </a:endParaRPr>
          </a:p>
          <a:p>
            <a:pPr algn="l"/>
            <a:r>
              <a:rPr lang="en-GB" sz="2400" b="1">
                <a:latin typeface="Archivo Black" panose="020B0604020202020204" charset="0"/>
                <a:cs typeface="Arial"/>
              </a:rPr>
              <a:t>•</a:t>
            </a:r>
            <a:r>
              <a:rPr lang="en-GB" sz="2400" b="1">
                <a:latin typeface="Archivo Black" panose="020B0604020202020204" charset="0"/>
                <a:cs typeface="Helvetica"/>
              </a:rPr>
              <a:t>Environmental noise, language differences, cultural diversity, generational gaps, and emotional stress all affect effective communication.</a:t>
            </a:r>
            <a:endParaRPr lang="en-GB" sz="2400" b="1">
              <a:latin typeface="Archivo Black" panose="020B0604020202020204" charset="0"/>
            </a:endParaRPr>
          </a:p>
          <a:p>
            <a:pPr algn="l"/>
            <a:r>
              <a:rPr lang="en-GB" sz="2400" b="1">
                <a:latin typeface="Archivo Black" panose="020B0604020202020204" charset="0"/>
                <a:cs typeface="Arial"/>
              </a:rPr>
              <a:t>•</a:t>
            </a:r>
            <a:r>
              <a:rPr lang="en-GB" sz="2400" b="1">
                <a:latin typeface="Archivo Black" panose="020B0604020202020204" charset="0"/>
                <a:cs typeface="Helvetica"/>
              </a:rPr>
              <a:t>Lack of proper staff training and inconsistent management practices further increase the risk of food safety problems.</a:t>
            </a:r>
            <a:endParaRPr lang="en-GB" sz="2400" b="1">
              <a:latin typeface="Archivo Black" panose="020B0604020202020204" charset="0"/>
            </a:endParaRPr>
          </a:p>
          <a:p>
            <a:pPr algn="l"/>
            <a:r>
              <a:rPr lang="en-GB" sz="2400" b="1">
                <a:latin typeface="Archivo Black" panose="020B0604020202020204" charset="0"/>
                <a:cs typeface="Arial"/>
              </a:rPr>
              <a:t>•</a:t>
            </a:r>
            <a:r>
              <a:rPr lang="en-GB" sz="2400" b="1">
                <a:latin typeface="Archivo Black" panose="020B0604020202020204" charset="0"/>
                <a:cs typeface="Helvetica"/>
              </a:rPr>
              <a:t>Improving training programs, using multilingual instructions, implementing clearer visual communication, and enforcing hygiene standards could reduce these issues. </a:t>
            </a:r>
            <a:endParaRPr lang="en-GB" sz="2400" b="1">
              <a:latin typeface="Archivo Black" panose="020B0604020202020204" charset="0"/>
            </a:endParaRPr>
          </a:p>
          <a:p>
            <a:pPr algn="l"/>
            <a:r>
              <a:rPr lang="en-GB" sz="2400" b="1">
                <a:latin typeface="Archivo Black" panose="020B0604020202020204" charset="0"/>
                <a:cs typeface="Arial"/>
              </a:rPr>
              <a:t>•</a:t>
            </a:r>
            <a:r>
              <a:rPr lang="en-GB" sz="2400" b="1">
                <a:latin typeface="Archivo Black" panose="020B0604020202020204" charset="0"/>
                <a:cs typeface="Helvetica"/>
              </a:rPr>
              <a:t>Better leadership, structured communication systems, and stronger teamwork would help improve food quality and restore the company’s reputation </a:t>
            </a:r>
            <a:endParaRPr lang="en-GB" sz="2400" b="1">
              <a:latin typeface="Archivo Black" panose="020B0604020202020204" charset="0"/>
            </a:endParaRPr>
          </a:p>
          <a:p>
            <a:endParaRPr lang="en-GB" sz="2400"/>
          </a:p>
        </p:txBody>
      </p:sp>
      <p:sp>
        <p:nvSpPr>
          <p:cNvPr id="2" name="Date Placeholder 1">
            <a:extLst>
              <a:ext uri="{FF2B5EF4-FFF2-40B4-BE49-F238E27FC236}">
                <a16:creationId xmlns:a16="http://schemas.microsoft.com/office/drawing/2014/main" id="{462E7B1D-94C8-E3EE-62C6-F2D1BA64AC18}"/>
              </a:ext>
            </a:extLst>
          </p:cNvPr>
          <p:cNvSpPr>
            <a:spLocks noGrp="1"/>
          </p:cNvSpPr>
          <p:nvPr>
            <p:ph type="dt" sz="half" idx="10"/>
          </p:nvPr>
        </p:nvSpPr>
        <p:spPr/>
        <p:txBody>
          <a:bodyPr/>
          <a:lstStyle/>
          <a:p>
            <a:fld id="{4C3739F8-193B-4B44-8136-FCE54898A6E5}" type="datetime1">
              <a:rPr lang="en-US"/>
              <a:t>3/15/2026</a:t>
            </a:fld>
            <a:endParaRPr lang="en-US"/>
          </a:p>
        </p:txBody>
      </p:sp>
      <p:sp>
        <p:nvSpPr>
          <p:cNvPr id="3" name="Footer Placeholder 2">
            <a:extLst>
              <a:ext uri="{FF2B5EF4-FFF2-40B4-BE49-F238E27FC236}">
                <a16:creationId xmlns:a16="http://schemas.microsoft.com/office/drawing/2014/main" id="{E99919C3-84CB-1783-4953-FA157F11F166}"/>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3C17BC0-9FA3-9F35-BBB5-ABEBA7633D44}"/>
              </a:ext>
            </a:extLst>
          </p:cNvPr>
          <p:cNvSpPr>
            <a:spLocks noGrp="1"/>
          </p:cNvSpPr>
          <p:nvPr>
            <p:ph type="sldNum" sz="quarter" idx="12"/>
          </p:nvPr>
        </p:nvSpPr>
        <p:spPr/>
        <p:txBody>
          <a:bodyPr/>
          <a:lstStyle/>
          <a:p>
            <a:fld id="{CC057153-B650-4DEB-B370-79DDCFDCE934}" type="slidenum">
              <a:rPr lang="en-US" dirty="0"/>
              <a:t>11</a:t>
            </a:fld>
            <a:endParaRPr lang="en-US"/>
          </a:p>
        </p:txBody>
      </p:sp>
    </p:spTree>
    <p:extLst>
      <p:ext uri="{BB962C8B-B14F-4D97-AF65-F5344CB8AC3E}">
        <p14:creationId xmlns:p14="http://schemas.microsoft.com/office/powerpoint/2010/main" val="3640061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3" name="Freeform 3"/>
          <p:cNvSpPr/>
          <p:nvPr/>
        </p:nvSpPr>
        <p:spPr>
          <a:xfrm>
            <a:off x="804360" y="7960219"/>
            <a:ext cx="3493612" cy="1759510"/>
          </a:xfrm>
          <a:custGeom>
            <a:avLst/>
            <a:gdLst/>
            <a:ahLst/>
            <a:cxnLst/>
            <a:rect l="l" t="t" r="r" b="b"/>
            <a:pathLst>
              <a:path w="3493612" h="1759510">
                <a:moveTo>
                  <a:pt x="0" y="0"/>
                </a:moveTo>
                <a:lnTo>
                  <a:pt x="3493613" y="0"/>
                </a:lnTo>
                <a:lnTo>
                  <a:pt x="3493613" y="1759510"/>
                </a:lnTo>
                <a:lnTo>
                  <a:pt x="0" y="17595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AE"/>
          </a:p>
        </p:txBody>
      </p:sp>
      <p:sp>
        <p:nvSpPr>
          <p:cNvPr id="4" name="Freeform 4"/>
          <p:cNvSpPr/>
          <p:nvPr/>
        </p:nvSpPr>
        <p:spPr>
          <a:xfrm>
            <a:off x="14585666" y="163206"/>
            <a:ext cx="3493612" cy="3493612"/>
          </a:xfrm>
          <a:custGeom>
            <a:avLst/>
            <a:gdLst/>
            <a:ahLst/>
            <a:cxnLst/>
            <a:rect l="l" t="t" r="r" b="b"/>
            <a:pathLst>
              <a:path w="3493612" h="3493612">
                <a:moveTo>
                  <a:pt x="0" y="0"/>
                </a:moveTo>
                <a:lnTo>
                  <a:pt x="3493612" y="0"/>
                </a:lnTo>
                <a:lnTo>
                  <a:pt x="3493612" y="3493612"/>
                </a:lnTo>
                <a:lnTo>
                  <a:pt x="0" y="34936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AE"/>
          </a:p>
        </p:txBody>
      </p:sp>
      <p:sp>
        <p:nvSpPr>
          <p:cNvPr id="5" name="TextBox 5"/>
          <p:cNvSpPr txBox="1"/>
          <p:nvPr/>
        </p:nvSpPr>
        <p:spPr>
          <a:xfrm>
            <a:off x="1028700" y="1247775"/>
            <a:ext cx="6118024" cy="662237"/>
          </a:xfrm>
          <a:prstGeom prst="rect">
            <a:avLst/>
          </a:prstGeom>
        </p:spPr>
        <p:txBody>
          <a:bodyPr lIns="0" tIns="0" rIns="0" bIns="0" rtlCol="0" anchor="t">
            <a:spAutoFit/>
          </a:bodyPr>
          <a:lstStyle/>
          <a:p>
            <a:pPr marL="0" lvl="0" indent="0" algn="l">
              <a:lnSpc>
                <a:spcPts val="4530"/>
              </a:lnSpc>
              <a:spcBef>
                <a:spcPct val="0"/>
              </a:spcBef>
            </a:pPr>
            <a:r>
              <a:rPr lang="en-US" sz="5808" spc="-458">
                <a:solidFill>
                  <a:srgbClr val="000000"/>
                </a:solidFill>
                <a:latin typeface="Archivo Black"/>
                <a:ea typeface="Archivo Black"/>
                <a:cs typeface="Archivo Black"/>
                <a:sym typeface="Archivo Black"/>
              </a:rPr>
              <a:t>References</a:t>
            </a:r>
          </a:p>
        </p:txBody>
      </p:sp>
      <p:sp>
        <p:nvSpPr>
          <p:cNvPr id="6" name="TextBox 6"/>
          <p:cNvSpPr txBox="1"/>
          <p:nvPr/>
        </p:nvSpPr>
        <p:spPr>
          <a:xfrm>
            <a:off x="533400" y="2552700"/>
            <a:ext cx="14052266" cy="5681345"/>
          </a:xfrm>
          <a:prstGeom prst="rect">
            <a:avLst/>
          </a:prstGeom>
        </p:spPr>
        <p:txBody>
          <a:bodyPr wrap="square" lIns="0" tIns="0" rIns="0" bIns="0" rtlCol="0" anchor="t">
            <a:spAutoFit/>
          </a:bodyPr>
          <a:lstStyle/>
          <a:p>
            <a:pPr algn="ctr">
              <a:lnSpc>
                <a:spcPts val="4480"/>
              </a:lnSpc>
              <a:spcBef>
                <a:spcPct val="0"/>
              </a:spcBef>
            </a:pPr>
            <a:endParaRPr>
              <a:latin typeface="Archivo Black" panose="020B0604020202020204" charset="0"/>
            </a:endParaRPr>
          </a:p>
          <a:p>
            <a:pPr algn="ctr">
              <a:lnSpc>
                <a:spcPts val="3640"/>
              </a:lnSpc>
              <a:spcBef>
                <a:spcPct val="0"/>
              </a:spcBef>
            </a:pPr>
            <a:r>
              <a:rPr lang="en-US" sz="2600" spc="-205">
                <a:solidFill>
                  <a:srgbClr val="000000"/>
                </a:solidFill>
                <a:latin typeface="Archivo Black" panose="020B0604020202020204" charset="0"/>
                <a:ea typeface="Space Mono"/>
                <a:cs typeface="Space Mono"/>
                <a:sym typeface="Space Mono"/>
              </a:rPr>
              <a:t>• Dwivedi, A., Kumar, N., Singh, P., Chourey, P., Kamra, R., Soni, K. and Singh, M. (2022). Linear regression model for noise pollution over central Delhi to highlight the alarming threat for the environment. Modeling Earth Systems and Environment, 9(2), pp.1909–1921. </a:t>
            </a:r>
            <a:r>
              <a:rPr lang="en-US" sz="2600" spc="-205" err="1">
                <a:solidFill>
                  <a:srgbClr val="000000"/>
                </a:solidFill>
                <a:latin typeface="Archivo Black" panose="020B0604020202020204" charset="0"/>
                <a:ea typeface="Space Mono"/>
                <a:cs typeface="Space Mono"/>
                <a:sym typeface="Space Mono"/>
              </a:rPr>
              <a:t>doi:https</a:t>
            </a:r>
            <a:r>
              <a:rPr lang="en-US" sz="2600" spc="-205">
                <a:solidFill>
                  <a:srgbClr val="000000"/>
                </a:solidFill>
                <a:latin typeface="Archivo Black" panose="020B0604020202020204" charset="0"/>
                <a:ea typeface="Space Mono"/>
                <a:cs typeface="Space Mono"/>
                <a:sym typeface="Space Mono"/>
              </a:rPr>
              <a:t>://doi.org/10.1007/s40808-022-01594-1.</a:t>
            </a:r>
          </a:p>
          <a:p>
            <a:pPr algn="ctr">
              <a:lnSpc>
                <a:spcPts val="3640"/>
              </a:lnSpc>
              <a:spcBef>
                <a:spcPct val="0"/>
              </a:spcBef>
            </a:pPr>
            <a:r>
              <a:rPr lang="en-US" sz="2600" spc="-205">
                <a:solidFill>
                  <a:srgbClr val="000000"/>
                </a:solidFill>
                <a:latin typeface="Archivo Black" panose="020B0604020202020204" charset="0"/>
                <a:ea typeface="Space Mono"/>
                <a:cs typeface="Space Mono"/>
                <a:sym typeface="Space Mono"/>
              </a:rPr>
              <a:t>• Gilani, T.A., Mir, M.S. and Gilani, M.I. (2023). A study on the impact of road traffic noise exposure on work efficiency of housewives. Environmental Science and Pollution Research, 30(20), pp.57434–57447. </a:t>
            </a:r>
            <a:r>
              <a:rPr lang="en-US" sz="2600" spc="-205" err="1">
                <a:solidFill>
                  <a:srgbClr val="000000"/>
                </a:solidFill>
                <a:latin typeface="Archivo Black" panose="020B0604020202020204" charset="0"/>
                <a:ea typeface="Space Mono"/>
                <a:cs typeface="Space Mono"/>
                <a:sym typeface="Space Mono"/>
              </a:rPr>
              <a:t>doi:https</a:t>
            </a:r>
            <a:r>
              <a:rPr lang="en-US" sz="2600" spc="-205">
                <a:solidFill>
                  <a:srgbClr val="000000"/>
                </a:solidFill>
                <a:latin typeface="Archivo Black" panose="020B0604020202020204" charset="0"/>
                <a:ea typeface="Space Mono"/>
                <a:cs typeface="Space Mono"/>
                <a:sym typeface="Space Mono"/>
              </a:rPr>
              <a:t>://doi.org/10.1007/s11356-023-26507-2.</a:t>
            </a:r>
          </a:p>
          <a:p>
            <a:pPr algn="ctr">
              <a:lnSpc>
                <a:spcPts val="3640"/>
              </a:lnSpc>
              <a:spcBef>
                <a:spcPct val="0"/>
              </a:spcBef>
            </a:pPr>
            <a:r>
              <a:rPr lang="en-US" sz="2600" spc="-205">
                <a:solidFill>
                  <a:srgbClr val="000000"/>
                </a:solidFill>
                <a:latin typeface="Archivo Black" panose="020B0604020202020204" charset="0"/>
                <a:ea typeface="Space Mono"/>
                <a:cs typeface="Space Mono"/>
                <a:sym typeface="Space Mono"/>
              </a:rPr>
              <a:t>• Zafari, Z., Park, J. and </a:t>
            </a:r>
            <a:r>
              <a:rPr lang="en-US" sz="2600" spc="-205" err="1">
                <a:solidFill>
                  <a:srgbClr val="000000"/>
                </a:solidFill>
                <a:latin typeface="Archivo Black" panose="020B0604020202020204" charset="0"/>
                <a:ea typeface="Space Mono"/>
                <a:cs typeface="Space Mono"/>
                <a:sym typeface="Space Mono"/>
              </a:rPr>
              <a:t>Muennig</a:t>
            </a:r>
            <a:r>
              <a:rPr lang="en-US" sz="2600" spc="-205">
                <a:solidFill>
                  <a:srgbClr val="000000"/>
                </a:solidFill>
                <a:latin typeface="Archivo Black" panose="020B0604020202020204" charset="0"/>
                <a:ea typeface="Space Mono"/>
                <a:cs typeface="Space Mono"/>
                <a:sym typeface="Space Mono"/>
              </a:rPr>
              <a:t>, P.A. (2024). Different considerations in economic impacts of aircraft noise. Journal of Exposure Science &amp; Environmental Epidemiology. </a:t>
            </a:r>
            <a:r>
              <a:rPr lang="en-US" sz="2600" spc="-205" err="1">
                <a:solidFill>
                  <a:srgbClr val="000000"/>
                </a:solidFill>
                <a:latin typeface="Archivo Black" panose="020B0604020202020204" charset="0"/>
                <a:ea typeface="Space Mono"/>
                <a:cs typeface="Space Mono"/>
                <a:sym typeface="Space Mono"/>
              </a:rPr>
              <a:t>doi:https</a:t>
            </a:r>
            <a:r>
              <a:rPr lang="en-US" sz="2600" spc="-205">
                <a:solidFill>
                  <a:srgbClr val="000000"/>
                </a:solidFill>
                <a:latin typeface="Archivo Black" panose="020B0604020202020204" charset="0"/>
                <a:ea typeface="Space Mono"/>
                <a:cs typeface="Space Mono"/>
                <a:sym typeface="Space Mono"/>
              </a:rPr>
              <a:t>://doi.org/10.1038/s41370-024-00688-5.</a:t>
            </a:r>
          </a:p>
          <a:p>
            <a:pPr algn="ctr">
              <a:lnSpc>
                <a:spcPts val="4480"/>
              </a:lnSpc>
              <a:spcBef>
                <a:spcPct val="0"/>
              </a:spcBef>
            </a:pPr>
            <a:endParaRPr lang="en-US" sz="2600" spc="-205">
              <a:solidFill>
                <a:srgbClr val="000000"/>
              </a:solidFill>
              <a:latin typeface="Space Mono"/>
              <a:ea typeface="Space Mono"/>
              <a:cs typeface="Space Mono"/>
              <a:sym typeface="Space Mon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64" b="-3364"/>
            </a:stretch>
          </a:blipFill>
        </p:spPr>
        <p:txBody>
          <a:bodyPr/>
          <a:lstStyle/>
          <a:p>
            <a:endParaRPr lang="en-AE"/>
          </a:p>
        </p:txBody>
      </p:sp>
      <p:sp>
        <p:nvSpPr>
          <p:cNvPr id="3" name="Freeform 3"/>
          <p:cNvSpPr/>
          <p:nvPr/>
        </p:nvSpPr>
        <p:spPr>
          <a:xfrm>
            <a:off x="14994688" y="158343"/>
            <a:ext cx="2611028" cy="4114800"/>
          </a:xfrm>
          <a:custGeom>
            <a:avLst/>
            <a:gdLst/>
            <a:ahLst/>
            <a:cxnLst/>
            <a:rect l="l" t="t" r="r" b="b"/>
            <a:pathLst>
              <a:path w="2611028" h="4114800">
                <a:moveTo>
                  <a:pt x="0" y="0"/>
                </a:moveTo>
                <a:lnTo>
                  <a:pt x="2611027" y="0"/>
                </a:lnTo>
                <a:lnTo>
                  <a:pt x="2611027"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AE"/>
          </a:p>
        </p:txBody>
      </p:sp>
      <p:sp>
        <p:nvSpPr>
          <p:cNvPr id="4" name="Freeform 4"/>
          <p:cNvSpPr/>
          <p:nvPr/>
        </p:nvSpPr>
        <p:spPr>
          <a:xfrm>
            <a:off x="610920" y="8400426"/>
            <a:ext cx="2611028" cy="1428944"/>
          </a:xfrm>
          <a:custGeom>
            <a:avLst/>
            <a:gdLst/>
            <a:ahLst/>
            <a:cxnLst/>
            <a:rect l="l" t="t" r="r" b="b"/>
            <a:pathLst>
              <a:path w="2611028" h="1428944">
                <a:moveTo>
                  <a:pt x="0" y="0"/>
                </a:moveTo>
                <a:lnTo>
                  <a:pt x="2611028" y="0"/>
                </a:lnTo>
                <a:lnTo>
                  <a:pt x="2611028" y="1428944"/>
                </a:lnTo>
                <a:lnTo>
                  <a:pt x="0" y="14289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AE"/>
          </a:p>
        </p:txBody>
      </p:sp>
      <p:sp>
        <p:nvSpPr>
          <p:cNvPr id="5" name="TextBox 5"/>
          <p:cNvSpPr txBox="1"/>
          <p:nvPr/>
        </p:nvSpPr>
        <p:spPr>
          <a:xfrm rot="-10800000" flipV="1">
            <a:off x="5306177" y="2843049"/>
            <a:ext cx="6118023" cy="3026278"/>
          </a:xfrm>
          <a:prstGeom prst="rect">
            <a:avLst/>
          </a:prstGeom>
        </p:spPr>
        <p:txBody>
          <a:bodyPr wrap="square" lIns="0" tIns="0" rIns="0" bIns="0" rtlCol="0" anchor="t">
            <a:spAutoFit/>
          </a:bodyPr>
          <a:lstStyle/>
          <a:p>
            <a:pPr>
              <a:lnSpc>
                <a:spcPts val="4530"/>
              </a:lnSpc>
              <a:spcBef>
                <a:spcPct val="0"/>
              </a:spcBef>
            </a:pPr>
            <a:r>
              <a:rPr lang="en-US" sz="8000" spc="-458">
                <a:solidFill>
                  <a:srgbClr val="000000"/>
                </a:solidFill>
                <a:latin typeface="Archivo Black"/>
                <a:ea typeface="Archivo Black"/>
                <a:cs typeface="Archivo Black"/>
                <a:sym typeface="Archivo Black"/>
              </a:rPr>
              <a:t>Thank you</a:t>
            </a:r>
          </a:p>
          <a:p>
            <a:pPr>
              <a:lnSpc>
                <a:spcPts val="4530"/>
              </a:lnSpc>
              <a:spcBef>
                <a:spcPct val="0"/>
              </a:spcBef>
            </a:pPr>
            <a:r>
              <a:rPr lang="en-US" sz="8000" spc="-458">
                <a:solidFill>
                  <a:srgbClr val="000000"/>
                </a:solidFill>
                <a:latin typeface="Archivo Black"/>
                <a:ea typeface="Archivo Black"/>
                <a:cs typeface="Archivo Black"/>
                <a:sym typeface="Archivo Black"/>
              </a:rPr>
              <a:t> </a:t>
            </a:r>
          </a:p>
          <a:p>
            <a:pPr>
              <a:lnSpc>
                <a:spcPts val="4530"/>
              </a:lnSpc>
              <a:spcBef>
                <a:spcPct val="0"/>
              </a:spcBef>
            </a:pPr>
            <a:r>
              <a:rPr lang="en-US" sz="8000" spc="-458">
                <a:solidFill>
                  <a:srgbClr val="000000"/>
                </a:solidFill>
                <a:latin typeface="Archivo Black"/>
                <a:ea typeface="Archivo Black"/>
                <a:cs typeface="Archivo Black"/>
                <a:sym typeface="Archivo Black"/>
              </a:rPr>
              <a:t>for your</a:t>
            </a:r>
          </a:p>
          <a:p>
            <a:pPr>
              <a:lnSpc>
                <a:spcPts val="4530"/>
              </a:lnSpc>
              <a:spcBef>
                <a:spcPct val="0"/>
              </a:spcBef>
            </a:pPr>
            <a:endParaRPr lang="en-US" sz="8000" spc="-458">
              <a:solidFill>
                <a:srgbClr val="000000"/>
              </a:solidFill>
              <a:latin typeface="Archivo Black"/>
              <a:ea typeface="Archivo Black"/>
              <a:cs typeface="Archivo Black"/>
              <a:sym typeface="Archivo Black"/>
            </a:endParaRPr>
          </a:p>
          <a:p>
            <a:pPr>
              <a:lnSpc>
                <a:spcPts val="4530"/>
              </a:lnSpc>
              <a:spcBef>
                <a:spcPct val="0"/>
              </a:spcBef>
            </a:pPr>
            <a:r>
              <a:rPr lang="en-US" sz="8000" spc="-458">
                <a:solidFill>
                  <a:srgbClr val="000000"/>
                </a:solidFill>
                <a:latin typeface="Archivo Black"/>
                <a:ea typeface="Archivo Black"/>
                <a:cs typeface="Archivo Black"/>
                <a:sym typeface="Archivo Black"/>
              </a:rPr>
              <a:t> time</a:t>
            </a:r>
            <a:endParaRPr lang="en-US" sz="8000" spc="-458">
              <a:solidFill>
                <a:srgbClr val="000000"/>
              </a:solidFill>
              <a:latin typeface="Archivo Black"/>
              <a:ea typeface="Archivo Black"/>
              <a:cs typeface="Archivo Black"/>
            </a:endParaRPr>
          </a:p>
        </p:txBody>
      </p:sp>
    </p:spTree>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6faafe6f2f5338070069a9c10bdb62af">
  <xsd:schema xmlns:xsd="http://www.w3.org/2001/XMLSchema" xmlns:xs="http://www.w3.org/2001/XMLSchema" xmlns:p="http://schemas.microsoft.com/office/2006/metadata/properties" xmlns:ns3="3ef5847a-e696-4fee-a2c0-6c3f87568321" targetNamespace="http://schemas.microsoft.com/office/2006/metadata/properties" ma:root="true" ma:fieldsID="7f049c59c6e1e870b6177199deb29eb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B743FE6D-F617-447B-9246-86A383C1EC03}">
  <ds:schemaRefs>
    <ds:schemaRef ds:uri="http://schemas.microsoft.com/sharepoint/v3/contenttype/forms"/>
  </ds:schemaRefs>
</ds:datastoreItem>
</file>

<file path=customXml/itemProps2.xml><?xml version="1.0" encoding="utf-8"?>
<ds:datastoreItem xmlns:ds="http://schemas.openxmlformats.org/officeDocument/2006/customXml" ds:itemID="{51558316-1AB5-4CCC-AE44-3D88FDA88C3F}">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E4F3C13B-D937-4104-82B2-807A27B0E414}">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VanillaVTI</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                      Emotional barrier</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 food Presentation</dc:title>
  <cp:revision>1</cp:revision>
  <dcterms:created xsi:type="dcterms:W3CDTF">2006-08-16T00:00:00Z</dcterms:created>
  <dcterms:modified xsi:type="dcterms:W3CDTF">2026-03-16T00:33:47Z</dcterms:modified>
  <dc:identifier>DAHDwPUpqXA</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