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65" r:id="rId3"/>
    <p:sldId id="281" r:id="rId4"/>
    <p:sldId id="257" r:id="rId5"/>
    <p:sldId id="259" r:id="rId6"/>
    <p:sldId id="260" r:id="rId7"/>
    <p:sldId id="258" r:id="rId8"/>
    <p:sldId id="267" r:id="rId9"/>
    <p:sldId id="282" r:id="rId10"/>
    <p:sldId id="266" r:id="rId11"/>
    <p:sldId id="268" r:id="rId12"/>
    <p:sldId id="270" r:id="rId13"/>
    <p:sldId id="271" r:id="rId14"/>
    <p:sldId id="273" r:id="rId15"/>
    <p:sldId id="274" r:id="rId16"/>
    <p:sldId id="275" r:id="rId17"/>
    <p:sldId id="276" r:id="rId18"/>
    <p:sldId id="277" r:id="rId19"/>
    <p:sldId id="278" r:id="rId20"/>
    <p:sldId id="272" r:id="rId21"/>
    <p:sldId id="262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16"/>
    <p:restoredTop sz="56629"/>
  </p:normalViewPr>
  <p:slideViewPr>
    <p:cSldViewPr snapToGrid="0" snapToObjects="1">
      <p:cViewPr varScale="1">
        <p:scale>
          <a:sx n="77" d="100"/>
          <a:sy n="77" d="100"/>
        </p:scale>
        <p:origin x="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B8CA8-F02A-47B0-9011-7C1494D9DE6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BAF95E-9297-4DFF-96B0-CC2A70568F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competence is the set of skills, knowledge and attitudes that enable the confident, creative and critical </a:t>
          </a:r>
          <a:r>
            <a:rPr lang="en-GB" b="1"/>
            <a:t>use</a:t>
          </a:r>
          <a:r>
            <a:rPr lang="en-GB"/>
            <a:t> of technologies and systems.</a:t>
          </a:r>
          <a:endParaRPr lang="en-US"/>
        </a:p>
      </dgm:t>
    </dgm:pt>
    <dgm:pt modelId="{B56CB990-7D93-469F-A23B-C4D0C3AF12EF}" type="parTrans" cxnId="{555AE9CC-441A-45BC-9763-756816DFE401}">
      <dgm:prSet/>
      <dgm:spPr/>
      <dgm:t>
        <a:bodyPr/>
        <a:lstStyle/>
        <a:p>
          <a:endParaRPr lang="en-US"/>
        </a:p>
      </dgm:t>
    </dgm:pt>
    <dgm:pt modelId="{C5FD12FB-5763-45FC-96C1-3E1917E4D551}" type="sibTrans" cxnId="{555AE9CC-441A-45BC-9763-756816DFE401}">
      <dgm:prSet/>
      <dgm:spPr/>
      <dgm:t>
        <a:bodyPr/>
        <a:lstStyle/>
        <a:p>
          <a:endParaRPr lang="en-US"/>
        </a:p>
      </dgm:t>
    </dgm:pt>
    <dgm:pt modelId="{00DAB714-EE1B-465F-8F71-10BE1CB545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Not using tech for techs sake</a:t>
          </a:r>
        </a:p>
      </dgm:t>
    </dgm:pt>
    <dgm:pt modelId="{756D1D13-81FD-4EFE-A7EC-277B715ADBBF}" type="parTrans" cxnId="{78EEA222-468D-4049-9B93-4B875B0F0441}">
      <dgm:prSet/>
      <dgm:spPr/>
      <dgm:t>
        <a:bodyPr/>
        <a:lstStyle/>
        <a:p>
          <a:endParaRPr lang="en-US"/>
        </a:p>
      </dgm:t>
    </dgm:pt>
    <dgm:pt modelId="{6A314FB4-9F58-4463-8FBD-C42E6BEC0DDB}" type="sibTrans" cxnId="{78EEA222-468D-4049-9B93-4B875B0F0441}">
      <dgm:prSet/>
      <dgm:spPr/>
      <dgm:t>
        <a:bodyPr/>
        <a:lstStyle/>
        <a:p>
          <a:endParaRPr lang="en-US"/>
        </a:p>
      </dgm:t>
    </dgm:pt>
    <dgm:pt modelId="{0586A9C9-B996-4BC9-AE09-CE5991D8B235}" type="pres">
      <dgm:prSet presAssocID="{4CAB8CA8-F02A-47B0-9011-7C1494D9DE6B}" presName="root" presStyleCnt="0">
        <dgm:presLayoutVars>
          <dgm:dir/>
          <dgm:resizeHandles val="exact"/>
        </dgm:presLayoutVars>
      </dgm:prSet>
      <dgm:spPr/>
    </dgm:pt>
    <dgm:pt modelId="{B3506D76-12A3-419D-AA8E-8A6D845A0B3E}" type="pres">
      <dgm:prSet presAssocID="{7CBAF95E-9297-4DFF-96B0-CC2A70568F16}" presName="compNode" presStyleCnt="0"/>
      <dgm:spPr/>
    </dgm:pt>
    <dgm:pt modelId="{247D2230-D8A4-4D04-9EF0-F937F11D230A}" type="pres">
      <dgm:prSet presAssocID="{7CBAF95E-9297-4DFF-96B0-CC2A70568F1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4721B60-3AC0-41AB-AA96-A00434A525F2}" type="pres">
      <dgm:prSet presAssocID="{7CBAF95E-9297-4DFF-96B0-CC2A70568F16}" presName="spaceRect" presStyleCnt="0"/>
      <dgm:spPr/>
    </dgm:pt>
    <dgm:pt modelId="{42828D77-6CF1-4CF9-B3C1-CD8A5C324061}" type="pres">
      <dgm:prSet presAssocID="{7CBAF95E-9297-4DFF-96B0-CC2A70568F16}" presName="textRect" presStyleLbl="revTx" presStyleIdx="0" presStyleCnt="2">
        <dgm:presLayoutVars>
          <dgm:chMax val="1"/>
          <dgm:chPref val="1"/>
        </dgm:presLayoutVars>
      </dgm:prSet>
      <dgm:spPr/>
    </dgm:pt>
    <dgm:pt modelId="{5F022553-A88E-4D54-B59D-7F5D471A2765}" type="pres">
      <dgm:prSet presAssocID="{C5FD12FB-5763-45FC-96C1-3E1917E4D551}" presName="sibTrans" presStyleCnt="0"/>
      <dgm:spPr/>
    </dgm:pt>
    <dgm:pt modelId="{ADB59B05-6CCF-42C2-BCC3-A82D492E11E0}" type="pres">
      <dgm:prSet presAssocID="{00DAB714-EE1B-465F-8F71-10BE1CB54572}" presName="compNode" presStyleCnt="0"/>
      <dgm:spPr/>
    </dgm:pt>
    <dgm:pt modelId="{C2180634-93FE-4820-BF4C-2FCF6CC8A0FF}" type="pres">
      <dgm:prSet presAssocID="{00DAB714-EE1B-465F-8F71-10BE1CB5457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9AF5F1A5-0BE2-4E73-A318-E3FFCCEC4CC9}" type="pres">
      <dgm:prSet presAssocID="{00DAB714-EE1B-465F-8F71-10BE1CB54572}" presName="spaceRect" presStyleCnt="0"/>
      <dgm:spPr/>
    </dgm:pt>
    <dgm:pt modelId="{4313FEF6-B8C0-4FFB-8A00-A5755D95C461}" type="pres">
      <dgm:prSet presAssocID="{00DAB714-EE1B-465F-8F71-10BE1CB5457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8EEA222-468D-4049-9B93-4B875B0F0441}" srcId="{4CAB8CA8-F02A-47B0-9011-7C1494D9DE6B}" destId="{00DAB714-EE1B-465F-8F71-10BE1CB54572}" srcOrd="1" destOrd="0" parTransId="{756D1D13-81FD-4EFE-A7EC-277B715ADBBF}" sibTransId="{6A314FB4-9F58-4463-8FBD-C42E6BEC0DDB}"/>
    <dgm:cxn modelId="{8A114641-7F4F-4483-BC69-FD1AD8A8AA13}" type="presOf" srcId="{4CAB8CA8-F02A-47B0-9011-7C1494D9DE6B}" destId="{0586A9C9-B996-4BC9-AE09-CE5991D8B235}" srcOrd="0" destOrd="0" presId="urn:microsoft.com/office/officeart/2018/2/layout/IconLabelList"/>
    <dgm:cxn modelId="{E2548C4D-49E0-4C6A-B65D-88200C8B93E5}" type="presOf" srcId="{00DAB714-EE1B-465F-8F71-10BE1CB54572}" destId="{4313FEF6-B8C0-4FFB-8A00-A5755D95C461}" srcOrd="0" destOrd="0" presId="urn:microsoft.com/office/officeart/2018/2/layout/IconLabelList"/>
    <dgm:cxn modelId="{555AE9CC-441A-45BC-9763-756816DFE401}" srcId="{4CAB8CA8-F02A-47B0-9011-7C1494D9DE6B}" destId="{7CBAF95E-9297-4DFF-96B0-CC2A70568F16}" srcOrd="0" destOrd="0" parTransId="{B56CB990-7D93-469F-A23B-C4D0C3AF12EF}" sibTransId="{C5FD12FB-5763-45FC-96C1-3E1917E4D551}"/>
    <dgm:cxn modelId="{7E1704F0-FCD4-47CF-9C6A-FC51E9092ED9}" type="presOf" srcId="{7CBAF95E-9297-4DFF-96B0-CC2A70568F16}" destId="{42828D77-6CF1-4CF9-B3C1-CD8A5C324061}" srcOrd="0" destOrd="0" presId="urn:microsoft.com/office/officeart/2018/2/layout/IconLabelList"/>
    <dgm:cxn modelId="{415EE93F-01EB-41F3-85A1-0077C56CC0CD}" type="presParOf" srcId="{0586A9C9-B996-4BC9-AE09-CE5991D8B235}" destId="{B3506D76-12A3-419D-AA8E-8A6D845A0B3E}" srcOrd="0" destOrd="0" presId="urn:microsoft.com/office/officeart/2018/2/layout/IconLabelList"/>
    <dgm:cxn modelId="{9075E16C-E195-4865-97C6-809184BEF7B4}" type="presParOf" srcId="{B3506D76-12A3-419D-AA8E-8A6D845A0B3E}" destId="{247D2230-D8A4-4D04-9EF0-F937F11D230A}" srcOrd="0" destOrd="0" presId="urn:microsoft.com/office/officeart/2018/2/layout/IconLabelList"/>
    <dgm:cxn modelId="{0662429D-D8AD-4957-B5D5-4B5338B3D75D}" type="presParOf" srcId="{B3506D76-12A3-419D-AA8E-8A6D845A0B3E}" destId="{D4721B60-3AC0-41AB-AA96-A00434A525F2}" srcOrd="1" destOrd="0" presId="urn:microsoft.com/office/officeart/2018/2/layout/IconLabelList"/>
    <dgm:cxn modelId="{0889B950-A264-4BF9-B020-CB03B9B30F97}" type="presParOf" srcId="{B3506D76-12A3-419D-AA8E-8A6D845A0B3E}" destId="{42828D77-6CF1-4CF9-B3C1-CD8A5C324061}" srcOrd="2" destOrd="0" presId="urn:microsoft.com/office/officeart/2018/2/layout/IconLabelList"/>
    <dgm:cxn modelId="{C549E0B1-DC01-44F6-96C5-9A6289F6A7A1}" type="presParOf" srcId="{0586A9C9-B996-4BC9-AE09-CE5991D8B235}" destId="{5F022553-A88E-4D54-B59D-7F5D471A2765}" srcOrd="1" destOrd="0" presId="urn:microsoft.com/office/officeart/2018/2/layout/IconLabelList"/>
    <dgm:cxn modelId="{F92FC68A-19FD-4D69-A570-81B85830AFB3}" type="presParOf" srcId="{0586A9C9-B996-4BC9-AE09-CE5991D8B235}" destId="{ADB59B05-6CCF-42C2-BCC3-A82D492E11E0}" srcOrd="2" destOrd="0" presId="urn:microsoft.com/office/officeart/2018/2/layout/IconLabelList"/>
    <dgm:cxn modelId="{B1392C66-4145-4C3A-A159-9C7A78336C65}" type="presParOf" srcId="{ADB59B05-6CCF-42C2-BCC3-A82D492E11E0}" destId="{C2180634-93FE-4820-BF4C-2FCF6CC8A0FF}" srcOrd="0" destOrd="0" presId="urn:microsoft.com/office/officeart/2018/2/layout/IconLabelList"/>
    <dgm:cxn modelId="{6504E424-D92F-4BB8-A186-C7E660FC3DA2}" type="presParOf" srcId="{ADB59B05-6CCF-42C2-BCC3-A82D492E11E0}" destId="{9AF5F1A5-0BE2-4E73-A318-E3FFCCEC4CC9}" srcOrd="1" destOrd="0" presId="urn:microsoft.com/office/officeart/2018/2/layout/IconLabelList"/>
    <dgm:cxn modelId="{8C88670D-A0A0-492E-B69A-EBCAAB7E87B0}" type="presParOf" srcId="{ADB59B05-6CCF-42C2-BCC3-A82D492E11E0}" destId="{4313FEF6-B8C0-4FFB-8A00-A5755D95C4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BCF435-E100-43B9-A6EC-48662353ED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B26715-BF45-45CD-BE45-550816ECC02A}">
      <dgm:prSet/>
      <dgm:spPr/>
      <dgm:t>
        <a:bodyPr/>
        <a:lstStyle/>
        <a:p>
          <a:r>
            <a:rPr lang="en-GB"/>
            <a:t>clarifying and understanding learning intentions and criteria for success</a:t>
          </a:r>
          <a:endParaRPr lang="en-US"/>
        </a:p>
      </dgm:t>
    </dgm:pt>
    <dgm:pt modelId="{5A5EEE54-5F56-4F0F-BD94-CDD33F51EF35}" type="parTrans" cxnId="{6A9FB54A-F5F9-4436-ACE3-2D4726456E08}">
      <dgm:prSet/>
      <dgm:spPr/>
      <dgm:t>
        <a:bodyPr/>
        <a:lstStyle/>
        <a:p>
          <a:endParaRPr lang="en-US"/>
        </a:p>
      </dgm:t>
    </dgm:pt>
    <dgm:pt modelId="{39734050-9D47-4451-B4AF-866C08BC5CA8}" type="sibTrans" cxnId="{6A9FB54A-F5F9-4436-ACE3-2D4726456E08}">
      <dgm:prSet/>
      <dgm:spPr/>
      <dgm:t>
        <a:bodyPr/>
        <a:lstStyle/>
        <a:p>
          <a:endParaRPr lang="en-US"/>
        </a:p>
      </dgm:t>
    </dgm:pt>
    <dgm:pt modelId="{9EC8E538-D28F-44B0-B440-7338B19D5587}">
      <dgm:prSet/>
      <dgm:spPr/>
      <dgm:t>
        <a:bodyPr/>
        <a:lstStyle/>
        <a:p>
          <a:r>
            <a:rPr lang="en-GB"/>
            <a:t>engineering effective classroom discussions, questions and tasks that elicit evidence of learning</a:t>
          </a:r>
          <a:endParaRPr lang="en-US"/>
        </a:p>
      </dgm:t>
    </dgm:pt>
    <dgm:pt modelId="{9B9D354D-E605-4EBD-8046-5608736BBDD4}" type="parTrans" cxnId="{883F391F-BFA6-4166-97A5-9FDD5215304E}">
      <dgm:prSet/>
      <dgm:spPr/>
      <dgm:t>
        <a:bodyPr/>
        <a:lstStyle/>
        <a:p>
          <a:endParaRPr lang="en-US"/>
        </a:p>
      </dgm:t>
    </dgm:pt>
    <dgm:pt modelId="{5D0C128C-1F53-45CE-996E-DB2BB4F63634}" type="sibTrans" cxnId="{883F391F-BFA6-4166-97A5-9FDD5215304E}">
      <dgm:prSet/>
      <dgm:spPr/>
      <dgm:t>
        <a:bodyPr/>
        <a:lstStyle/>
        <a:p>
          <a:endParaRPr lang="en-US"/>
        </a:p>
      </dgm:t>
    </dgm:pt>
    <dgm:pt modelId="{82D6DDD2-2663-4124-9653-4DAF54F92ADE}">
      <dgm:prSet/>
      <dgm:spPr/>
      <dgm:t>
        <a:bodyPr/>
        <a:lstStyle/>
        <a:p>
          <a:r>
            <a:rPr lang="en-GB"/>
            <a:t>providing feedback that moves learners forward</a:t>
          </a:r>
          <a:endParaRPr lang="en-US"/>
        </a:p>
      </dgm:t>
    </dgm:pt>
    <dgm:pt modelId="{CD772452-D6F5-40B0-8631-7A593124F532}" type="parTrans" cxnId="{66A1334B-3FC4-44DE-B97F-76D9855F0C0C}">
      <dgm:prSet/>
      <dgm:spPr/>
      <dgm:t>
        <a:bodyPr/>
        <a:lstStyle/>
        <a:p>
          <a:endParaRPr lang="en-US"/>
        </a:p>
      </dgm:t>
    </dgm:pt>
    <dgm:pt modelId="{85ABE885-4066-425B-90BE-76B27B72B4AA}" type="sibTrans" cxnId="{66A1334B-3FC4-44DE-B97F-76D9855F0C0C}">
      <dgm:prSet/>
      <dgm:spPr/>
      <dgm:t>
        <a:bodyPr/>
        <a:lstStyle/>
        <a:p>
          <a:endParaRPr lang="en-US"/>
        </a:p>
      </dgm:t>
    </dgm:pt>
    <dgm:pt modelId="{396D786B-938C-4925-8E16-6EF5818838FB}">
      <dgm:prSet/>
      <dgm:spPr/>
      <dgm:t>
        <a:bodyPr/>
        <a:lstStyle/>
        <a:p>
          <a:r>
            <a:rPr lang="en-GB"/>
            <a:t>activating students as instructional resources for each other, and</a:t>
          </a:r>
          <a:endParaRPr lang="en-US"/>
        </a:p>
      </dgm:t>
    </dgm:pt>
    <dgm:pt modelId="{302689BA-E551-4DBD-972C-D2B25A385DCD}" type="parTrans" cxnId="{4E7234FA-B08E-4EC2-9622-9F3E5836456F}">
      <dgm:prSet/>
      <dgm:spPr/>
      <dgm:t>
        <a:bodyPr/>
        <a:lstStyle/>
        <a:p>
          <a:endParaRPr lang="en-US"/>
        </a:p>
      </dgm:t>
    </dgm:pt>
    <dgm:pt modelId="{4EFDFEB2-4D19-411C-9492-66940F9A3859}" type="sibTrans" cxnId="{4E7234FA-B08E-4EC2-9622-9F3E5836456F}">
      <dgm:prSet/>
      <dgm:spPr/>
      <dgm:t>
        <a:bodyPr/>
        <a:lstStyle/>
        <a:p>
          <a:endParaRPr lang="en-US"/>
        </a:p>
      </dgm:t>
    </dgm:pt>
    <dgm:pt modelId="{D3014579-6160-472C-95FF-9D600B0867D7}">
      <dgm:prSet/>
      <dgm:spPr/>
      <dgm:t>
        <a:bodyPr/>
        <a:lstStyle/>
        <a:p>
          <a:r>
            <a:rPr lang="en-GB"/>
            <a:t>activating students as owners of their own learning</a:t>
          </a:r>
          <a:endParaRPr lang="en-US"/>
        </a:p>
      </dgm:t>
    </dgm:pt>
    <dgm:pt modelId="{39ED3452-D37F-470E-9E56-D0F568E192CA}" type="parTrans" cxnId="{A4371458-8766-4059-87C0-5C99F1177942}">
      <dgm:prSet/>
      <dgm:spPr/>
      <dgm:t>
        <a:bodyPr/>
        <a:lstStyle/>
        <a:p>
          <a:endParaRPr lang="en-US"/>
        </a:p>
      </dgm:t>
    </dgm:pt>
    <dgm:pt modelId="{909277AE-302F-466E-B1E9-2E08E1867E8C}" type="sibTrans" cxnId="{A4371458-8766-4059-87C0-5C99F1177942}">
      <dgm:prSet/>
      <dgm:spPr/>
      <dgm:t>
        <a:bodyPr/>
        <a:lstStyle/>
        <a:p>
          <a:endParaRPr lang="en-US"/>
        </a:p>
      </dgm:t>
    </dgm:pt>
    <dgm:pt modelId="{4C5D8A03-ABA7-436B-86CB-19859546360E}" type="pres">
      <dgm:prSet presAssocID="{6BBCF435-E100-43B9-A6EC-48662353ED50}" presName="root" presStyleCnt="0">
        <dgm:presLayoutVars>
          <dgm:dir/>
          <dgm:resizeHandles val="exact"/>
        </dgm:presLayoutVars>
      </dgm:prSet>
      <dgm:spPr/>
    </dgm:pt>
    <dgm:pt modelId="{5F9375D1-31A8-4033-8A8E-2CAFED3073D5}" type="pres">
      <dgm:prSet presAssocID="{3DB26715-BF45-45CD-BE45-550816ECC02A}" presName="compNode" presStyleCnt="0"/>
      <dgm:spPr/>
    </dgm:pt>
    <dgm:pt modelId="{7D7351C3-1423-4533-A0C7-76B21C95DFA7}" type="pres">
      <dgm:prSet presAssocID="{3DB26715-BF45-45CD-BE45-550816ECC02A}" presName="bgRect" presStyleLbl="bgShp" presStyleIdx="0" presStyleCnt="5"/>
      <dgm:spPr/>
    </dgm:pt>
    <dgm:pt modelId="{7D10CBCF-9507-48C4-8CCB-980616036995}" type="pres">
      <dgm:prSet presAssocID="{3DB26715-BF45-45CD-BE45-550816ECC02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983043E-254E-436F-BAFA-1A9522858F69}" type="pres">
      <dgm:prSet presAssocID="{3DB26715-BF45-45CD-BE45-550816ECC02A}" presName="spaceRect" presStyleCnt="0"/>
      <dgm:spPr/>
    </dgm:pt>
    <dgm:pt modelId="{47AC2B3C-8531-4C33-B9C4-FC88E611B821}" type="pres">
      <dgm:prSet presAssocID="{3DB26715-BF45-45CD-BE45-550816ECC02A}" presName="parTx" presStyleLbl="revTx" presStyleIdx="0" presStyleCnt="5">
        <dgm:presLayoutVars>
          <dgm:chMax val="0"/>
          <dgm:chPref val="0"/>
        </dgm:presLayoutVars>
      </dgm:prSet>
      <dgm:spPr/>
    </dgm:pt>
    <dgm:pt modelId="{744BA23E-F741-47B0-9C2A-E36FCFAD2402}" type="pres">
      <dgm:prSet presAssocID="{39734050-9D47-4451-B4AF-866C08BC5CA8}" presName="sibTrans" presStyleCnt="0"/>
      <dgm:spPr/>
    </dgm:pt>
    <dgm:pt modelId="{CDFEF778-78B7-48DD-A317-6220A785CDF5}" type="pres">
      <dgm:prSet presAssocID="{9EC8E538-D28F-44B0-B440-7338B19D5587}" presName="compNode" presStyleCnt="0"/>
      <dgm:spPr/>
    </dgm:pt>
    <dgm:pt modelId="{244BA861-3E55-4E02-BE32-2655F526BB57}" type="pres">
      <dgm:prSet presAssocID="{9EC8E538-D28F-44B0-B440-7338B19D5587}" presName="bgRect" presStyleLbl="bgShp" presStyleIdx="1" presStyleCnt="5"/>
      <dgm:spPr/>
    </dgm:pt>
    <dgm:pt modelId="{CFD81BC0-78C1-4588-910E-202C290ABDBF}" type="pres">
      <dgm:prSet presAssocID="{9EC8E538-D28F-44B0-B440-7338B19D558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A79B8F8-64D9-4EEB-9470-E0CBA4658946}" type="pres">
      <dgm:prSet presAssocID="{9EC8E538-D28F-44B0-B440-7338B19D5587}" presName="spaceRect" presStyleCnt="0"/>
      <dgm:spPr/>
    </dgm:pt>
    <dgm:pt modelId="{AC77056D-B73D-4FD6-AABB-C0583822FB3D}" type="pres">
      <dgm:prSet presAssocID="{9EC8E538-D28F-44B0-B440-7338B19D5587}" presName="parTx" presStyleLbl="revTx" presStyleIdx="1" presStyleCnt="5">
        <dgm:presLayoutVars>
          <dgm:chMax val="0"/>
          <dgm:chPref val="0"/>
        </dgm:presLayoutVars>
      </dgm:prSet>
      <dgm:spPr/>
    </dgm:pt>
    <dgm:pt modelId="{2E32752E-DB44-4247-A02A-6DB10B1F9ABD}" type="pres">
      <dgm:prSet presAssocID="{5D0C128C-1F53-45CE-996E-DB2BB4F63634}" presName="sibTrans" presStyleCnt="0"/>
      <dgm:spPr/>
    </dgm:pt>
    <dgm:pt modelId="{26BC0D3D-B8AF-4311-AA84-F7F6CF61F0D9}" type="pres">
      <dgm:prSet presAssocID="{82D6DDD2-2663-4124-9653-4DAF54F92ADE}" presName="compNode" presStyleCnt="0"/>
      <dgm:spPr/>
    </dgm:pt>
    <dgm:pt modelId="{A2BD0010-3D09-4CF7-99AC-F8ACFF6DDC9D}" type="pres">
      <dgm:prSet presAssocID="{82D6DDD2-2663-4124-9653-4DAF54F92ADE}" presName="bgRect" presStyleLbl="bgShp" presStyleIdx="2" presStyleCnt="5"/>
      <dgm:spPr/>
    </dgm:pt>
    <dgm:pt modelId="{EEA5CA57-9BBF-46DD-85B4-103CBFD7085A}" type="pres">
      <dgm:prSet presAssocID="{82D6DDD2-2663-4124-9653-4DAF54F92AD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37F7D6B-4785-4DC7-B398-07D93FC394C4}" type="pres">
      <dgm:prSet presAssocID="{82D6DDD2-2663-4124-9653-4DAF54F92ADE}" presName="spaceRect" presStyleCnt="0"/>
      <dgm:spPr/>
    </dgm:pt>
    <dgm:pt modelId="{4AB6A866-9A45-4E8D-9494-2BAD019A35AA}" type="pres">
      <dgm:prSet presAssocID="{82D6DDD2-2663-4124-9653-4DAF54F92ADE}" presName="parTx" presStyleLbl="revTx" presStyleIdx="2" presStyleCnt="5">
        <dgm:presLayoutVars>
          <dgm:chMax val="0"/>
          <dgm:chPref val="0"/>
        </dgm:presLayoutVars>
      </dgm:prSet>
      <dgm:spPr/>
    </dgm:pt>
    <dgm:pt modelId="{8C39797C-E16C-4C4C-8FEF-6E75D52BE871}" type="pres">
      <dgm:prSet presAssocID="{85ABE885-4066-425B-90BE-76B27B72B4AA}" presName="sibTrans" presStyleCnt="0"/>
      <dgm:spPr/>
    </dgm:pt>
    <dgm:pt modelId="{9B9CC257-B89B-42EE-B12B-A9EA5504D872}" type="pres">
      <dgm:prSet presAssocID="{396D786B-938C-4925-8E16-6EF5818838FB}" presName="compNode" presStyleCnt="0"/>
      <dgm:spPr/>
    </dgm:pt>
    <dgm:pt modelId="{3ECB764A-6680-4F6C-9763-A304B40C4B3B}" type="pres">
      <dgm:prSet presAssocID="{396D786B-938C-4925-8E16-6EF5818838FB}" presName="bgRect" presStyleLbl="bgShp" presStyleIdx="3" presStyleCnt="5"/>
      <dgm:spPr/>
    </dgm:pt>
    <dgm:pt modelId="{2A993DAB-67F2-4DB1-9EDB-E7C1B0739FD1}" type="pres">
      <dgm:prSet presAssocID="{396D786B-938C-4925-8E16-6EF5818838F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C2240403-B9E7-4AA0-8D7B-A065462BCAA6}" type="pres">
      <dgm:prSet presAssocID="{396D786B-938C-4925-8E16-6EF5818838FB}" presName="spaceRect" presStyleCnt="0"/>
      <dgm:spPr/>
    </dgm:pt>
    <dgm:pt modelId="{551A3C2E-2C7F-4471-8E20-B42E02738FE3}" type="pres">
      <dgm:prSet presAssocID="{396D786B-938C-4925-8E16-6EF5818838FB}" presName="parTx" presStyleLbl="revTx" presStyleIdx="3" presStyleCnt="5">
        <dgm:presLayoutVars>
          <dgm:chMax val="0"/>
          <dgm:chPref val="0"/>
        </dgm:presLayoutVars>
      </dgm:prSet>
      <dgm:spPr/>
    </dgm:pt>
    <dgm:pt modelId="{33431DAE-78E3-4709-BBFE-FB501DC64D8E}" type="pres">
      <dgm:prSet presAssocID="{4EFDFEB2-4D19-411C-9492-66940F9A3859}" presName="sibTrans" presStyleCnt="0"/>
      <dgm:spPr/>
    </dgm:pt>
    <dgm:pt modelId="{FBD4E24C-493E-430D-B3B5-B0FDE3E0CCCB}" type="pres">
      <dgm:prSet presAssocID="{D3014579-6160-472C-95FF-9D600B0867D7}" presName="compNode" presStyleCnt="0"/>
      <dgm:spPr/>
    </dgm:pt>
    <dgm:pt modelId="{3B2922BE-3257-45BE-89B7-13EBBF13A355}" type="pres">
      <dgm:prSet presAssocID="{D3014579-6160-472C-95FF-9D600B0867D7}" presName="bgRect" presStyleLbl="bgShp" presStyleIdx="4" presStyleCnt="5"/>
      <dgm:spPr/>
    </dgm:pt>
    <dgm:pt modelId="{15055E18-CACB-48C0-9ED2-C44DFF240E8F}" type="pres">
      <dgm:prSet presAssocID="{D3014579-6160-472C-95FF-9D600B0867D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75BD828-EBC1-4557-B0B0-30DAA749B617}" type="pres">
      <dgm:prSet presAssocID="{D3014579-6160-472C-95FF-9D600B0867D7}" presName="spaceRect" presStyleCnt="0"/>
      <dgm:spPr/>
    </dgm:pt>
    <dgm:pt modelId="{96D1231F-F70B-42FD-98E5-BAA54C69EDA0}" type="pres">
      <dgm:prSet presAssocID="{D3014579-6160-472C-95FF-9D600B0867D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3BB3A0B-3962-49CB-8166-192BE46220CE}" type="presOf" srcId="{D3014579-6160-472C-95FF-9D600B0867D7}" destId="{96D1231F-F70B-42FD-98E5-BAA54C69EDA0}" srcOrd="0" destOrd="0" presId="urn:microsoft.com/office/officeart/2018/2/layout/IconVerticalSolidList"/>
    <dgm:cxn modelId="{883F391F-BFA6-4166-97A5-9FDD5215304E}" srcId="{6BBCF435-E100-43B9-A6EC-48662353ED50}" destId="{9EC8E538-D28F-44B0-B440-7338B19D5587}" srcOrd="1" destOrd="0" parTransId="{9B9D354D-E605-4EBD-8046-5608736BBDD4}" sibTransId="{5D0C128C-1F53-45CE-996E-DB2BB4F63634}"/>
    <dgm:cxn modelId="{5920F13F-63DC-473D-B35F-3CE355DA532F}" type="presOf" srcId="{6BBCF435-E100-43B9-A6EC-48662353ED50}" destId="{4C5D8A03-ABA7-436B-86CB-19859546360E}" srcOrd="0" destOrd="0" presId="urn:microsoft.com/office/officeart/2018/2/layout/IconVerticalSolidList"/>
    <dgm:cxn modelId="{6A9FB54A-F5F9-4436-ACE3-2D4726456E08}" srcId="{6BBCF435-E100-43B9-A6EC-48662353ED50}" destId="{3DB26715-BF45-45CD-BE45-550816ECC02A}" srcOrd="0" destOrd="0" parTransId="{5A5EEE54-5F56-4F0F-BD94-CDD33F51EF35}" sibTransId="{39734050-9D47-4451-B4AF-866C08BC5CA8}"/>
    <dgm:cxn modelId="{66A1334B-3FC4-44DE-B97F-76D9855F0C0C}" srcId="{6BBCF435-E100-43B9-A6EC-48662353ED50}" destId="{82D6DDD2-2663-4124-9653-4DAF54F92ADE}" srcOrd="2" destOrd="0" parTransId="{CD772452-D6F5-40B0-8631-7A593124F532}" sibTransId="{85ABE885-4066-425B-90BE-76B27B72B4AA}"/>
    <dgm:cxn modelId="{A4371458-8766-4059-87C0-5C99F1177942}" srcId="{6BBCF435-E100-43B9-A6EC-48662353ED50}" destId="{D3014579-6160-472C-95FF-9D600B0867D7}" srcOrd="4" destOrd="0" parTransId="{39ED3452-D37F-470E-9E56-D0F568E192CA}" sibTransId="{909277AE-302F-466E-B1E9-2E08E1867E8C}"/>
    <dgm:cxn modelId="{32CE8465-B0A9-4B26-8ED0-31EAE84F8663}" type="presOf" srcId="{396D786B-938C-4925-8E16-6EF5818838FB}" destId="{551A3C2E-2C7F-4471-8E20-B42E02738FE3}" srcOrd="0" destOrd="0" presId="urn:microsoft.com/office/officeart/2018/2/layout/IconVerticalSolidList"/>
    <dgm:cxn modelId="{E54C6E6A-67AD-411B-8BCC-B3D3612FF8C0}" type="presOf" srcId="{9EC8E538-D28F-44B0-B440-7338B19D5587}" destId="{AC77056D-B73D-4FD6-AABB-C0583822FB3D}" srcOrd="0" destOrd="0" presId="urn:microsoft.com/office/officeart/2018/2/layout/IconVerticalSolidList"/>
    <dgm:cxn modelId="{F2576A76-4DD9-4165-B5B0-C07EE7FA93E9}" type="presOf" srcId="{3DB26715-BF45-45CD-BE45-550816ECC02A}" destId="{47AC2B3C-8531-4C33-B9C4-FC88E611B821}" srcOrd="0" destOrd="0" presId="urn:microsoft.com/office/officeart/2018/2/layout/IconVerticalSolidList"/>
    <dgm:cxn modelId="{127AC7A6-29E2-433E-A640-6D3B391B2E54}" type="presOf" srcId="{82D6DDD2-2663-4124-9653-4DAF54F92ADE}" destId="{4AB6A866-9A45-4E8D-9494-2BAD019A35AA}" srcOrd="0" destOrd="0" presId="urn:microsoft.com/office/officeart/2018/2/layout/IconVerticalSolidList"/>
    <dgm:cxn modelId="{4E7234FA-B08E-4EC2-9622-9F3E5836456F}" srcId="{6BBCF435-E100-43B9-A6EC-48662353ED50}" destId="{396D786B-938C-4925-8E16-6EF5818838FB}" srcOrd="3" destOrd="0" parTransId="{302689BA-E551-4DBD-972C-D2B25A385DCD}" sibTransId="{4EFDFEB2-4D19-411C-9492-66940F9A3859}"/>
    <dgm:cxn modelId="{2BB3DE22-4854-440D-AC49-EC9AE86CE7F2}" type="presParOf" srcId="{4C5D8A03-ABA7-436B-86CB-19859546360E}" destId="{5F9375D1-31A8-4033-8A8E-2CAFED3073D5}" srcOrd="0" destOrd="0" presId="urn:microsoft.com/office/officeart/2018/2/layout/IconVerticalSolidList"/>
    <dgm:cxn modelId="{73879F9F-B2B1-437B-9DC7-101B3858031B}" type="presParOf" srcId="{5F9375D1-31A8-4033-8A8E-2CAFED3073D5}" destId="{7D7351C3-1423-4533-A0C7-76B21C95DFA7}" srcOrd="0" destOrd="0" presId="urn:microsoft.com/office/officeart/2018/2/layout/IconVerticalSolidList"/>
    <dgm:cxn modelId="{901D5627-02FE-4A7D-A441-08C8E61DA2D9}" type="presParOf" srcId="{5F9375D1-31A8-4033-8A8E-2CAFED3073D5}" destId="{7D10CBCF-9507-48C4-8CCB-980616036995}" srcOrd="1" destOrd="0" presId="urn:microsoft.com/office/officeart/2018/2/layout/IconVerticalSolidList"/>
    <dgm:cxn modelId="{99A29C93-832F-4F18-8914-B4CE7C6A3E8C}" type="presParOf" srcId="{5F9375D1-31A8-4033-8A8E-2CAFED3073D5}" destId="{5983043E-254E-436F-BAFA-1A9522858F69}" srcOrd="2" destOrd="0" presId="urn:microsoft.com/office/officeart/2018/2/layout/IconVerticalSolidList"/>
    <dgm:cxn modelId="{B49C25D6-0280-4F1C-A41C-3B2CBC4FCE1A}" type="presParOf" srcId="{5F9375D1-31A8-4033-8A8E-2CAFED3073D5}" destId="{47AC2B3C-8531-4C33-B9C4-FC88E611B821}" srcOrd="3" destOrd="0" presId="urn:microsoft.com/office/officeart/2018/2/layout/IconVerticalSolidList"/>
    <dgm:cxn modelId="{8236F8A4-6C66-47E8-9E68-06581B124B97}" type="presParOf" srcId="{4C5D8A03-ABA7-436B-86CB-19859546360E}" destId="{744BA23E-F741-47B0-9C2A-E36FCFAD2402}" srcOrd="1" destOrd="0" presId="urn:microsoft.com/office/officeart/2018/2/layout/IconVerticalSolidList"/>
    <dgm:cxn modelId="{53A62548-586F-4D6F-84E9-60BDCF765A99}" type="presParOf" srcId="{4C5D8A03-ABA7-436B-86CB-19859546360E}" destId="{CDFEF778-78B7-48DD-A317-6220A785CDF5}" srcOrd="2" destOrd="0" presId="urn:microsoft.com/office/officeart/2018/2/layout/IconVerticalSolidList"/>
    <dgm:cxn modelId="{2EC7446E-8C12-45CE-9001-CE8F10C1A805}" type="presParOf" srcId="{CDFEF778-78B7-48DD-A317-6220A785CDF5}" destId="{244BA861-3E55-4E02-BE32-2655F526BB57}" srcOrd="0" destOrd="0" presId="urn:microsoft.com/office/officeart/2018/2/layout/IconVerticalSolidList"/>
    <dgm:cxn modelId="{18476FC3-DE15-4F46-A962-C6902135EC51}" type="presParOf" srcId="{CDFEF778-78B7-48DD-A317-6220A785CDF5}" destId="{CFD81BC0-78C1-4588-910E-202C290ABDBF}" srcOrd="1" destOrd="0" presId="urn:microsoft.com/office/officeart/2018/2/layout/IconVerticalSolidList"/>
    <dgm:cxn modelId="{62736864-18AF-4DF2-B0ED-24B857530833}" type="presParOf" srcId="{CDFEF778-78B7-48DD-A317-6220A785CDF5}" destId="{6A79B8F8-64D9-4EEB-9470-E0CBA4658946}" srcOrd="2" destOrd="0" presId="urn:microsoft.com/office/officeart/2018/2/layout/IconVerticalSolidList"/>
    <dgm:cxn modelId="{E6FEB4B2-9931-4196-A9BD-8F3E8374D8E7}" type="presParOf" srcId="{CDFEF778-78B7-48DD-A317-6220A785CDF5}" destId="{AC77056D-B73D-4FD6-AABB-C0583822FB3D}" srcOrd="3" destOrd="0" presId="urn:microsoft.com/office/officeart/2018/2/layout/IconVerticalSolidList"/>
    <dgm:cxn modelId="{E2A4D067-0374-40FC-BD08-BE416FF25B2F}" type="presParOf" srcId="{4C5D8A03-ABA7-436B-86CB-19859546360E}" destId="{2E32752E-DB44-4247-A02A-6DB10B1F9ABD}" srcOrd="3" destOrd="0" presId="urn:microsoft.com/office/officeart/2018/2/layout/IconVerticalSolidList"/>
    <dgm:cxn modelId="{FA130519-AE27-44CB-8873-732DC649C7F2}" type="presParOf" srcId="{4C5D8A03-ABA7-436B-86CB-19859546360E}" destId="{26BC0D3D-B8AF-4311-AA84-F7F6CF61F0D9}" srcOrd="4" destOrd="0" presId="urn:microsoft.com/office/officeart/2018/2/layout/IconVerticalSolidList"/>
    <dgm:cxn modelId="{CD2BB822-9B65-42B8-9C83-A20D36912B98}" type="presParOf" srcId="{26BC0D3D-B8AF-4311-AA84-F7F6CF61F0D9}" destId="{A2BD0010-3D09-4CF7-99AC-F8ACFF6DDC9D}" srcOrd="0" destOrd="0" presId="urn:microsoft.com/office/officeart/2018/2/layout/IconVerticalSolidList"/>
    <dgm:cxn modelId="{A41DC663-6AF7-4339-AE6E-3366AE301393}" type="presParOf" srcId="{26BC0D3D-B8AF-4311-AA84-F7F6CF61F0D9}" destId="{EEA5CA57-9BBF-46DD-85B4-103CBFD7085A}" srcOrd="1" destOrd="0" presId="urn:microsoft.com/office/officeart/2018/2/layout/IconVerticalSolidList"/>
    <dgm:cxn modelId="{505B6356-02D4-424D-B977-8970112CB42A}" type="presParOf" srcId="{26BC0D3D-B8AF-4311-AA84-F7F6CF61F0D9}" destId="{B37F7D6B-4785-4DC7-B398-07D93FC394C4}" srcOrd="2" destOrd="0" presId="urn:microsoft.com/office/officeart/2018/2/layout/IconVerticalSolidList"/>
    <dgm:cxn modelId="{62866A84-5C4E-470E-B45E-97CF7EC42928}" type="presParOf" srcId="{26BC0D3D-B8AF-4311-AA84-F7F6CF61F0D9}" destId="{4AB6A866-9A45-4E8D-9494-2BAD019A35AA}" srcOrd="3" destOrd="0" presId="urn:microsoft.com/office/officeart/2018/2/layout/IconVerticalSolidList"/>
    <dgm:cxn modelId="{3BE45DD6-C289-4853-A70B-00FD6D0D4C7E}" type="presParOf" srcId="{4C5D8A03-ABA7-436B-86CB-19859546360E}" destId="{8C39797C-E16C-4C4C-8FEF-6E75D52BE871}" srcOrd="5" destOrd="0" presId="urn:microsoft.com/office/officeart/2018/2/layout/IconVerticalSolidList"/>
    <dgm:cxn modelId="{A770277A-BEDA-4392-ACE0-61F04B5DC910}" type="presParOf" srcId="{4C5D8A03-ABA7-436B-86CB-19859546360E}" destId="{9B9CC257-B89B-42EE-B12B-A9EA5504D872}" srcOrd="6" destOrd="0" presId="urn:microsoft.com/office/officeart/2018/2/layout/IconVerticalSolidList"/>
    <dgm:cxn modelId="{4F43553B-DBD7-4389-BF2F-CBB5FB826133}" type="presParOf" srcId="{9B9CC257-B89B-42EE-B12B-A9EA5504D872}" destId="{3ECB764A-6680-4F6C-9763-A304B40C4B3B}" srcOrd="0" destOrd="0" presId="urn:microsoft.com/office/officeart/2018/2/layout/IconVerticalSolidList"/>
    <dgm:cxn modelId="{3EC1ED9F-0B74-4F99-A28F-EB553A4D251C}" type="presParOf" srcId="{9B9CC257-B89B-42EE-B12B-A9EA5504D872}" destId="{2A993DAB-67F2-4DB1-9EDB-E7C1B0739FD1}" srcOrd="1" destOrd="0" presId="urn:microsoft.com/office/officeart/2018/2/layout/IconVerticalSolidList"/>
    <dgm:cxn modelId="{0567E9B4-DD1F-4595-82EE-A48FF08DBF22}" type="presParOf" srcId="{9B9CC257-B89B-42EE-B12B-A9EA5504D872}" destId="{C2240403-B9E7-4AA0-8D7B-A065462BCAA6}" srcOrd="2" destOrd="0" presId="urn:microsoft.com/office/officeart/2018/2/layout/IconVerticalSolidList"/>
    <dgm:cxn modelId="{E2450001-CAEF-411B-B50E-CFAE53D0D6E6}" type="presParOf" srcId="{9B9CC257-B89B-42EE-B12B-A9EA5504D872}" destId="{551A3C2E-2C7F-4471-8E20-B42E02738FE3}" srcOrd="3" destOrd="0" presId="urn:microsoft.com/office/officeart/2018/2/layout/IconVerticalSolidList"/>
    <dgm:cxn modelId="{AD6AC2A7-A094-4D47-B862-67512491D94B}" type="presParOf" srcId="{4C5D8A03-ABA7-436B-86CB-19859546360E}" destId="{33431DAE-78E3-4709-BBFE-FB501DC64D8E}" srcOrd="7" destOrd="0" presId="urn:microsoft.com/office/officeart/2018/2/layout/IconVerticalSolidList"/>
    <dgm:cxn modelId="{DCA087E0-F4CF-4087-974E-4943DB920BCF}" type="presParOf" srcId="{4C5D8A03-ABA7-436B-86CB-19859546360E}" destId="{FBD4E24C-493E-430D-B3B5-B0FDE3E0CCCB}" srcOrd="8" destOrd="0" presId="urn:microsoft.com/office/officeart/2018/2/layout/IconVerticalSolidList"/>
    <dgm:cxn modelId="{495CBAA4-1754-43FF-AD60-516151304B35}" type="presParOf" srcId="{FBD4E24C-493E-430D-B3B5-B0FDE3E0CCCB}" destId="{3B2922BE-3257-45BE-89B7-13EBBF13A355}" srcOrd="0" destOrd="0" presId="urn:microsoft.com/office/officeart/2018/2/layout/IconVerticalSolidList"/>
    <dgm:cxn modelId="{2097E217-0770-4D45-B5F9-82FE01770316}" type="presParOf" srcId="{FBD4E24C-493E-430D-B3B5-B0FDE3E0CCCB}" destId="{15055E18-CACB-48C0-9ED2-C44DFF240E8F}" srcOrd="1" destOrd="0" presId="urn:microsoft.com/office/officeart/2018/2/layout/IconVerticalSolidList"/>
    <dgm:cxn modelId="{1BAB0065-4741-49DE-B842-E9B0F2B3735A}" type="presParOf" srcId="{FBD4E24C-493E-430D-B3B5-B0FDE3E0CCCB}" destId="{475BD828-EBC1-4557-B0B0-30DAA749B617}" srcOrd="2" destOrd="0" presId="urn:microsoft.com/office/officeart/2018/2/layout/IconVerticalSolidList"/>
    <dgm:cxn modelId="{134E5AB9-2651-4172-B69B-19024C8FBE32}" type="presParOf" srcId="{FBD4E24C-493E-430D-B3B5-B0FDE3E0CCCB}" destId="{96D1231F-F70B-42FD-98E5-BAA54C69ED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06C221-FDEA-4EF4-8565-43979B2E0D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E0716732-343E-4565-A97A-BAE4FAD7DE7D}">
      <dgm:prSet/>
      <dgm:spPr/>
      <dgm:t>
        <a:bodyPr/>
        <a:lstStyle/>
        <a:p>
          <a:pPr>
            <a:defRPr cap="all"/>
          </a:pPr>
          <a:r>
            <a:rPr lang="en-US"/>
            <a:t>You don’t!</a:t>
          </a:r>
        </a:p>
      </dgm:t>
    </dgm:pt>
    <dgm:pt modelId="{805CC04F-933D-4668-A1BA-9E15EF045C8C}" type="parTrans" cxnId="{ABCF3F05-A59C-49AE-91B4-B611588812DE}">
      <dgm:prSet/>
      <dgm:spPr/>
      <dgm:t>
        <a:bodyPr/>
        <a:lstStyle/>
        <a:p>
          <a:endParaRPr lang="en-US"/>
        </a:p>
      </dgm:t>
    </dgm:pt>
    <dgm:pt modelId="{637FE7FB-E8B0-4633-A54F-8FAEA5CEB793}" type="sibTrans" cxnId="{ABCF3F05-A59C-49AE-91B4-B611588812DE}">
      <dgm:prSet/>
      <dgm:spPr/>
      <dgm:t>
        <a:bodyPr/>
        <a:lstStyle/>
        <a:p>
          <a:endParaRPr lang="en-US"/>
        </a:p>
      </dgm:t>
    </dgm:pt>
    <dgm:pt modelId="{B054F9C6-DBB7-4BEB-A31F-102BE2E38933}">
      <dgm:prSet/>
      <dgm:spPr/>
      <dgm:t>
        <a:bodyPr/>
        <a:lstStyle/>
        <a:p>
          <a:pPr>
            <a:defRPr cap="all"/>
          </a:pPr>
          <a:r>
            <a:rPr lang="en-US"/>
            <a:t>You </a:t>
          </a:r>
          <a:r>
            <a:rPr lang="en-US" b="1" u="sng"/>
            <a:t>plan</a:t>
          </a:r>
          <a:r>
            <a:rPr lang="en-US"/>
            <a:t> to teach based on your sound pedagogy </a:t>
          </a:r>
        </a:p>
      </dgm:t>
    </dgm:pt>
    <dgm:pt modelId="{869A4AEB-A42B-490C-8351-4F66DAA16DC5}" type="parTrans" cxnId="{78077665-C20B-4EB2-996E-7AB173EEC572}">
      <dgm:prSet/>
      <dgm:spPr/>
      <dgm:t>
        <a:bodyPr/>
        <a:lstStyle/>
        <a:p>
          <a:endParaRPr lang="en-US"/>
        </a:p>
      </dgm:t>
    </dgm:pt>
    <dgm:pt modelId="{2AE2EBBE-2F34-408B-BF3D-2E760C06D624}" type="sibTrans" cxnId="{78077665-C20B-4EB2-996E-7AB173EEC572}">
      <dgm:prSet/>
      <dgm:spPr/>
      <dgm:t>
        <a:bodyPr/>
        <a:lstStyle/>
        <a:p>
          <a:endParaRPr lang="en-US"/>
        </a:p>
      </dgm:t>
    </dgm:pt>
    <dgm:pt modelId="{21C595DC-2C7E-4B55-907E-BDEB91ED3EF8}">
      <dgm:prSet/>
      <dgm:spPr/>
      <dgm:t>
        <a:bodyPr/>
        <a:lstStyle/>
        <a:p>
          <a:pPr>
            <a:defRPr cap="all"/>
          </a:pPr>
          <a:r>
            <a:rPr lang="en-US"/>
            <a:t>You look for </a:t>
          </a:r>
          <a:r>
            <a:rPr lang="en-US" b="1" u="sng"/>
            <a:t>opportunities</a:t>
          </a:r>
          <a:r>
            <a:rPr lang="en-US"/>
            <a:t> for DCF</a:t>
          </a:r>
        </a:p>
      </dgm:t>
    </dgm:pt>
    <dgm:pt modelId="{B14D7683-AF6E-46C3-A75A-15D67A36C487}" type="parTrans" cxnId="{A3C1C785-1358-4869-BDE3-275069C949CC}">
      <dgm:prSet/>
      <dgm:spPr/>
      <dgm:t>
        <a:bodyPr/>
        <a:lstStyle/>
        <a:p>
          <a:endParaRPr lang="en-US"/>
        </a:p>
      </dgm:t>
    </dgm:pt>
    <dgm:pt modelId="{9B14A3A4-0C3F-431A-AD45-3915EA087FBE}" type="sibTrans" cxnId="{A3C1C785-1358-4869-BDE3-275069C949CC}">
      <dgm:prSet/>
      <dgm:spPr/>
      <dgm:t>
        <a:bodyPr/>
        <a:lstStyle/>
        <a:p>
          <a:endParaRPr lang="en-US"/>
        </a:p>
      </dgm:t>
    </dgm:pt>
    <dgm:pt modelId="{76EBF514-2208-4290-9591-329F58DF6901}" type="pres">
      <dgm:prSet presAssocID="{1206C221-FDEA-4EF4-8565-43979B2E0D07}" presName="root" presStyleCnt="0">
        <dgm:presLayoutVars>
          <dgm:dir/>
          <dgm:resizeHandles val="exact"/>
        </dgm:presLayoutVars>
      </dgm:prSet>
      <dgm:spPr/>
    </dgm:pt>
    <dgm:pt modelId="{84092FFF-1840-4B3D-9070-51D577E9A895}" type="pres">
      <dgm:prSet presAssocID="{E0716732-343E-4565-A97A-BAE4FAD7DE7D}" presName="compNode" presStyleCnt="0"/>
      <dgm:spPr/>
    </dgm:pt>
    <dgm:pt modelId="{76CD22E7-0E36-4E73-B17C-8481BDA9F658}" type="pres">
      <dgm:prSet presAssocID="{E0716732-343E-4565-A97A-BAE4FAD7DE7D}" presName="iconBgRect" presStyleLbl="bgShp" presStyleIdx="0" presStyleCnt="3"/>
      <dgm:spPr/>
    </dgm:pt>
    <dgm:pt modelId="{4EB97869-017C-46E8-A3D3-01F763DA77EA}" type="pres">
      <dgm:prSet presAssocID="{E0716732-343E-4565-A97A-BAE4FAD7DE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E95E871-8512-42A9-AC90-A3D9A0014949}" type="pres">
      <dgm:prSet presAssocID="{E0716732-343E-4565-A97A-BAE4FAD7DE7D}" presName="spaceRect" presStyleCnt="0"/>
      <dgm:spPr/>
    </dgm:pt>
    <dgm:pt modelId="{6E594229-6D6A-4B9C-BB52-E430DE526078}" type="pres">
      <dgm:prSet presAssocID="{E0716732-343E-4565-A97A-BAE4FAD7DE7D}" presName="textRect" presStyleLbl="revTx" presStyleIdx="0" presStyleCnt="3">
        <dgm:presLayoutVars>
          <dgm:chMax val="1"/>
          <dgm:chPref val="1"/>
        </dgm:presLayoutVars>
      </dgm:prSet>
      <dgm:spPr/>
    </dgm:pt>
    <dgm:pt modelId="{3FED105A-92C4-48B6-BE40-6B96918DF112}" type="pres">
      <dgm:prSet presAssocID="{637FE7FB-E8B0-4633-A54F-8FAEA5CEB793}" presName="sibTrans" presStyleCnt="0"/>
      <dgm:spPr/>
    </dgm:pt>
    <dgm:pt modelId="{9A6F8283-E2BF-47AC-9D60-ED84A0586C75}" type="pres">
      <dgm:prSet presAssocID="{B054F9C6-DBB7-4BEB-A31F-102BE2E38933}" presName="compNode" presStyleCnt="0"/>
      <dgm:spPr/>
    </dgm:pt>
    <dgm:pt modelId="{A455AE00-E824-4FC5-B809-BC91B748F5E8}" type="pres">
      <dgm:prSet presAssocID="{B054F9C6-DBB7-4BEB-A31F-102BE2E38933}" presName="iconBgRect" presStyleLbl="bgShp" presStyleIdx="1" presStyleCnt="3"/>
      <dgm:spPr/>
    </dgm:pt>
    <dgm:pt modelId="{D13A72F2-FB90-427F-81D1-87B76D409757}" type="pres">
      <dgm:prSet presAssocID="{B054F9C6-DBB7-4BEB-A31F-102BE2E389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EF5ADBE-209B-4697-8A33-0ED93962F3FE}" type="pres">
      <dgm:prSet presAssocID="{B054F9C6-DBB7-4BEB-A31F-102BE2E38933}" presName="spaceRect" presStyleCnt="0"/>
      <dgm:spPr/>
    </dgm:pt>
    <dgm:pt modelId="{EEEBA310-5341-489C-A8F7-7F553AB43DF3}" type="pres">
      <dgm:prSet presAssocID="{B054F9C6-DBB7-4BEB-A31F-102BE2E38933}" presName="textRect" presStyleLbl="revTx" presStyleIdx="1" presStyleCnt="3">
        <dgm:presLayoutVars>
          <dgm:chMax val="1"/>
          <dgm:chPref val="1"/>
        </dgm:presLayoutVars>
      </dgm:prSet>
      <dgm:spPr/>
    </dgm:pt>
    <dgm:pt modelId="{C01A5138-2C65-402C-884E-24969FA9177F}" type="pres">
      <dgm:prSet presAssocID="{2AE2EBBE-2F34-408B-BF3D-2E760C06D624}" presName="sibTrans" presStyleCnt="0"/>
      <dgm:spPr/>
    </dgm:pt>
    <dgm:pt modelId="{942FA917-A9A6-46C8-B0B6-F6CD142F1DF9}" type="pres">
      <dgm:prSet presAssocID="{21C595DC-2C7E-4B55-907E-BDEB91ED3EF8}" presName="compNode" presStyleCnt="0"/>
      <dgm:spPr/>
    </dgm:pt>
    <dgm:pt modelId="{EEBE48D7-C640-4552-B4E6-51141A45D5D0}" type="pres">
      <dgm:prSet presAssocID="{21C595DC-2C7E-4B55-907E-BDEB91ED3EF8}" presName="iconBgRect" presStyleLbl="bgShp" presStyleIdx="2" presStyleCnt="3"/>
      <dgm:spPr/>
    </dgm:pt>
    <dgm:pt modelId="{F8658BC2-FF09-4E46-AEF8-1E894A9D8662}" type="pres">
      <dgm:prSet presAssocID="{21C595DC-2C7E-4B55-907E-BDEB91ED3E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F63D6B2-822C-409D-BDA6-98CE3D9B5B7B}" type="pres">
      <dgm:prSet presAssocID="{21C595DC-2C7E-4B55-907E-BDEB91ED3EF8}" presName="spaceRect" presStyleCnt="0"/>
      <dgm:spPr/>
    </dgm:pt>
    <dgm:pt modelId="{03029369-EDDA-4AE2-9BEC-91A9BB976F18}" type="pres">
      <dgm:prSet presAssocID="{21C595DC-2C7E-4B55-907E-BDEB91ED3EF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BCF3F05-A59C-49AE-91B4-B611588812DE}" srcId="{1206C221-FDEA-4EF4-8565-43979B2E0D07}" destId="{E0716732-343E-4565-A97A-BAE4FAD7DE7D}" srcOrd="0" destOrd="0" parTransId="{805CC04F-933D-4668-A1BA-9E15EF045C8C}" sibTransId="{637FE7FB-E8B0-4633-A54F-8FAEA5CEB793}"/>
    <dgm:cxn modelId="{56EA5D07-5E9C-4846-AD4F-87DE4ECF99A3}" type="presOf" srcId="{21C595DC-2C7E-4B55-907E-BDEB91ED3EF8}" destId="{03029369-EDDA-4AE2-9BEC-91A9BB976F18}" srcOrd="0" destOrd="0" presId="urn:microsoft.com/office/officeart/2018/5/layout/IconCircleLabelList"/>
    <dgm:cxn modelId="{FB95AF52-61D0-47C4-8311-02A8F4A40EEF}" type="presOf" srcId="{E0716732-343E-4565-A97A-BAE4FAD7DE7D}" destId="{6E594229-6D6A-4B9C-BB52-E430DE526078}" srcOrd="0" destOrd="0" presId="urn:microsoft.com/office/officeart/2018/5/layout/IconCircleLabelList"/>
    <dgm:cxn modelId="{78077665-C20B-4EB2-996E-7AB173EEC572}" srcId="{1206C221-FDEA-4EF4-8565-43979B2E0D07}" destId="{B054F9C6-DBB7-4BEB-A31F-102BE2E38933}" srcOrd="1" destOrd="0" parTransId="{869A4AEB-A42B-490C-8351-4F66DAA16DC5}" sibTransId="{2AE2EBBE-2F34-408B-BF3D-2E760C06D624}"/>
    <dgm:cxn modelId="{A3C1C785-1358-4869-BDE3-275069C949CC}" srcId="{1206C221-FDEA-4EF4-8565-43979B2E0D07}" destId="{21C595DC-2C7E-4B55-907E-BDEB91ED3EF8}" srcOrd="2" destOrd="0" parTransId="{B14D7683-AF6E-46C3-A75A-15D67A36C487}" sibTransId="{9B14A3A4-0C3F-431A-AD45-3915EA087FBE}"/>
    <dgm:cxn modelId="{3858F9E8-F67F-4765-9740-C346A84C2C3D}" type="presOf" srcId="{1206C221-FDEA-4EF4-8565-43979B2E0D07}" destId="{76EBF514-2208-4290-9591-329F58DF6901}" srcOrd="0" destOrd="0" presId="urn:microsoft.com/office/officeart/2018/5/layout/IconCircleLabelList"/>
    <dgm:cxn modelId="{4C8CFBF5-B3F8-471B-97C3-43E35471507E}" type="presOf" srcId="{B054F9C6-DBB7-4BEB-A31F-102BE2E38933}" destId="{EEEBA310-5341-489C-A8F7-7F553AB43DF3}" srcOrd="0" destOrd="0" presId="urn:microsoft.com/office/officeart/2018/5/layout/IconCircleLabelList"/>
    <dgm:cxn modelId="{43CCFC8F-DC9C-4A7E-B658-7DD50F25D527}" type="presParOf" srcId="{76EBF514-2208-4290-9591-329F58DF6901}" destId="{84092FFF-1840-4B3D-9070-51D577E9A895}" srcOrd="0" destOrd="0" presId="urn:microsoft.com/office/officeart/2018/5/layout/IconCircleLabelList"/>
    <dgm:cxn modelId="{85F4C06C-10A5-43D3-B78D-96E5CFC5698E}" type="presParOf" srcId="{84092FFF-1840-4B3D-9070-51D577E9A895}" destId="{76CD22E7-0E36-4E73-B17C-8481BDA9F658}" srcOrd="0" destOrd="0" presId="urn:microsoft.com/office/officeart/2018/5/layout/IconCircleLabelList"/>
    <dgm:cxn modelId="{26EF757E-3736-4A87-B95B-CE69CEF4DA1C}" type="presParOf" srcId="{84092FFF-1840-4B3D-9070-51D577E9A895}" destId="{4EB97869-017C-46E8-A3D3-01F763DA77EA}" srcOrd="1" destOrd="0" presId="urn:microsoft.com/office/officeart/2018/5/layout/IconCircleLabelList"/>
    <dgm:cxn modelId="{915E1472-30AC-4C35-9AD2-A92E1A97C61C}" type="presParOf" srcId="{84092FFF-1840-4B3D-9070-51D577E9A895}" destId="{AE95E871-8512-42A9-AC90-A3D9A0014949}" srcOrd="2" destOrd="0" presId="urn:microsoft.com/office/officeart/2018/5/layout/IconCircleLabelList"/>
    <dgm:cxn modelId="{ED796E90-B3BE-42E7-BCF8-D17E0D9C2434}" type="presParOf" srcId="{84092FFF-1840-4B3D-9070-51D577E9A895}" destId="{6E594229-6D6A-4B9C-BB52-E430DE526078}" srcOrd="3" destOrd="0" presId="urn:microsoft.com/office/officeart/2018/5/layout/IconCircleLabelList"/>
    <dgm:cxn modelId="{8CB11067-EB95-44C4-B9F7-A97C7344FE9A}" type="presParOf" srcId="{76EBF514-2208-4290-9591-329F58DF6901}" destId="{3FED105A-92C4-48B6-BE40-6B96918DF112}" srcOrd="1" destOrd="0" presId="urn:microsoft.com/office/officeart/2018/5/layout/IconCircleLabelList"/>
    <dgm:cxn modelId="{2048A598-564A-471B-9104-CBE5F373B0B2}" type="presParOf" srcId="{76EBF514-2208-4290-9591-329F58DF6901}" destId="{9A6F8283-E2BF-47AC-9D60-ED84A0586C75}" srcOrd="2" destOrd="0" presId="urn:microsoft.com/office/officeart/2018/5/layout/IconCircleLabelList"/>
    <dgm:cxn modelId="{47C4C5FE-E848-49A2-96ED-940B4C44D8F3}" type="presParOf" srcId="{9A6F8283-E2BF-47AC-9D60-ED84A0586C75}" destId="{A455AE00-E824-4FC5-B809-BC91B748F5E8}" srcOrd="0" destOrd="0" presId="urn:microsoft.com/office/officeart/2018/5/layout/IconCircleLabelList"/>
    <dgm:cxn modelId="{A82370C5-6D83-437A-AE7B-01DD58CB32D1}" type="presParOf" srcId="{9A6F8283-E2BF-47AC-9D60-ED84A0586C75}" destId="{D13A72F2-FB90-427F-81D1-87B76D409757}" srcOrd="1" destOrd="0" presId="urn:microsoft.com/office/officeart/2018/5/layout/IconCircleLabelList"/>
    <dgm:cxn modelId="{FF45C37D-83A7-4087-AEDC-A47458B55B6D}" type="presParOf" srcId="{9A6F8283-E2BF-47AC-9D60-ED84A0586C75}" destId="{CEF5ADBE-209B-4697-8A33-0ED93962F3FE}" srcOrd="2" destOrd="0" presId="urn:microsoft.com/office/officeart/2018/5/layout/IconCircleLabelList"/>
    <dgm:cxn modelId="{FD889A63-83B4-4E2D-939C-9526D658FFD4}" type="presParOf" srcId="{9A6F8283-E2BF-47AC-9D60-ED84A0586C75}" destId="{EEEBA310-5341-489C-A8F7-7F553AB43DF3}" srcOrd="3" destOrd="0" presId="urn:microsoft.com/office/officeart/2018/5/layout/IconCircleLabelList"/>
    <dgm:cxn modelId="{BDDB31D3-A6D5-473B-80BA-F3EFEB84452A}" type="presParOf" srcId="{76EBF514-2208-4290-9591-329F58DF6901}" destId="{C01A5138-2C65-402C-884E-24969FA9177F}" srcOrd="3" destOrd="0" presId="urn:microsoft.com/office/officeart/2018/5/layout/IconCircleLabelList"/>
    <dgm:cxn modelId="{06E71C0E-D071-4A57-B1BD-A55D5E7C2150}" type="presParOf" srcId="{76EBF514-2208-4290-9591-329F58DF6901}" destId="{942FA917-A9A6-46C8-B0B6-F6CD142F1DF9}" srcOrd="4" destOrd="0" presId="urn:microsoft.com/office/officeart/2018/5/layout/IconCircleLabelList"/>
    <dgm:cxn modelId="{F8199A0F-8508-4B37-B656-0C5519E39DCB}" type="presParOf" srcId="{942FA917-A9A6-46C8-B0B6-F6CD142F1DF9}" destId="{EEBE48D7-C640-4552-B4E6-51141A45D5D0}" srcOrd="0" destOrd="0" presId="urn:microsoft.com/office/officeart/2018/5/layout/IconCircleLabelList"/>
    <dgm:cxn modelId="{71F8AB3B-94A4-4927-BEE3-876F1FAF218F}" type="presParOf" srcId="{942FA917-A9A6-46C8-B0B6-F6CD142F1DF9}" destId="{F8658BC2-FF09-4E46-AEF8-1E894A9D8662}" srcOrd="1" destOrd="0" presId="urn:microsoft.com/office/officeart/2018/5/layout/IconCircleLabelList"/>
    <dgm:cxn modelId="{F883FE4D-AA63-4730-A041-5083462EEF00}" type="presParOf" srcId="{942FA917-A9A6-46C8-B0B6-F6CD142F1DF9}" destId="{4F63D6B2-822C-409D-BDA6-98CE3D9B5B7B}" srcOrd="2" destOrd="0" presId="urn:microsoft.com/office/officeart/2018/5/layout/IconCircleLabelList"/>
    <dgm:cxn modelId="{96EFD195-7C73-4D98-AF02-495E7F6881B1}" type="presParOf" srcId="{942FA917-A9A6-46C8-B0B6-F6CD142F1DF9}" destId="{03029369-EDDA-4AE2-9BEC-91A9BB976F1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D2230-D8A4-4D04-9EF0-F937F11D230A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828D77-6CF1-4CF9-B3C1-CD8A5C324061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Digital competence is the set of skills, knowledge and attitudes that enable the confident, creative and critical </a:t>
          </a:r>
          <a:r>
            <a:rPr lang="en-GB" sz="1500" b="1" kern="1200"/>
            <a:t>use</a:t>
          </a:r>
          <a:r>
            <a:rPr lang="en-GB" sz="1500" kern="1200"/>
            <a:t> of technologies and systems.</a:t>
          </a:r>
          <a:endParaRPr lang="en-US" sz="1500" kern="1200"/>
        </a:p>
      </dsp:txBody>
      <dsp:txXfrm>
        <a:off x="559800" y="3022743"/>
        <a:ext cx="4320000" cy="720000"/>
      </dsp:txXfrm>
    </dsp:sp>
    <dsp:sp modelId="{C2180634-93FE-4820-BF4C-2FCF6CC8A0FF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3FEF6-B8C0-4FFB-8A00-A5755D95C461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 using tech for techs sake</a:t>
          </a:r>
        </a:p>
      </dsp:txBody>
      <dsp:txXfrm>
        <a:off x="5635800" y="3022743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7351C3-1423-4533-A0C7-76B21C95DFA7}">
      <dsp:nvSpPr>
        <dsp:cNvPr id="0" name=""/>
        <dsp:cNvSpPr/>
      </dsp:nvSpPr>
      <dsp:spPr>
        <a:xfrm>
          <a:off x="0" y="4450"/>
          <a:ext cx="6117335" cy="9479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0CBCF-9507-48C4-8CCB-980616036995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C2B3C-8531-4C33-B9C4-FC88E611B821}">
      <dsp:nvSpPr>
        <dsp:cNvPr id="0" name=""/>
        <dsp:cNvSpPr/>
      </dsp:nvSpPr>
      <dsp:spPr>
        <a:xfrm>
          <a:off x="1094903" y="4450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clarifying and understanding learning intentions and criteria for success</a:t>
          </a:r>
          <a:endParaRPr lang="en-US" sz="1800" kern="1200"/>
        </a:p>
      </dsp:txBody>
      <dsp:txXfrm>
        <a:off x="1094903" y="4450"/>
        <a:ext cx="5022432" cy="947968"/>
      </dsp:txXfrm>
    </dsp:sp>
    <dsp:sp modelId="{244BA861-3E55-4E02-BE32-2655F526BB57}">
      <dsp:nvSpPr>
        <dsp:cNvPr id="0" name=""/>
        <dsp:cNvSpPr/>
      </dsp:nvSpPr>
      <dsp:spPr>
        <a:xfrm>
          <a:off x="0" y="1189411"/>
          <a:ext cx="6117335" cy="9479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81BC0-78C1-4588-910E-202C290ABDBF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7056D-B73D-4FD6-AABB-C0583822FB3D}">
      <dsp:nvSpPr>
        <dsp:cNvPr id="0" name=""/>
        <dsp:cNvSpPr/>
      </dsp:nvSpPr>
      <dsp:spPr>
        <a:xfrm>
          <a:off x="1094903" y="118941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engineering effective classroom discussions, questions and tasks that elicit evidence of learning</a:t>
          </a:r>
          <a:endParaRPr lang="en-US" sz="1800" kern="1200"/>
        </a:p>
      </dsp:txBody>
      <dsp:txXfrm>
        <a:off x="1094903" y="1189411"/>
        <a:ext cx="5022432" cy="947968"/>
      </dsp:txXfrm>
    </dsp:sp>
    <dsp:sp modelId="{A2BD0010-3D09-4CF7-99AC-F8ACFF6DDC9D}">
      <dsp:nvSpPr>
        <dsp:cNvPr id="0" name=""/>
        <dsp:cNvSpPr/>
      </dsp:nvSpPr>
      <dsp:spPr>
        <a:xfrm>
          <a:off x="0" y="2374371"/>
          <a:ext cx="6117335" cy="9479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A5CA57-9BBF-46DD-85B4-103CBFD7085A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6A866-9A45-4E8D-9494-2BAD019A35AA}">
      <dsp:nvSpPr>
        <dsp:cNvPr id="0" name=""/>
        <dsp:cNvSpPr/>
      </dsp:nvSpPr>
      <dsp:spPr>
        <a:xfrm>
          <a:off x="1094903" y="237437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providing feedback that moves learners forward</a:t>
          </a:r>
          <a:endParaRPr lang="en-US" sz="1800" kern="1200"/>
        </a:p>
      </dsp:txBody>
      <dsp:txXfrm>
        <a:off x="1094903" y="2374371"/>
        <a:ext cx="5022432" cy="947968"/>
      </dsp:txXfrm>
    </dsp:sp>
    <dsp:sp modelId="{3ECB764A-6680-4F6C-9763-A304B40C4B3B}">
      <dsp:nvSpPr>
        <dsp:cNvPr id="0" name=""/>
        <dsp:cNvSpPr/>
      </dsp:nvSpPr>
      <dsp:spPr>
        <a:xfrm>
          <a:off x="0" y="3559332"/>
          <a:ext cx="6117335" cy="9479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993DAB-67F2-4DB1-9EDB-E7C1B0739FD1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A3C2E-2C7F-4471-8E20-B42E02738FE3}">
      <dsp:nvSpPr>
        <dsp:cNvPr id="0" name=""/>
        <dsp:cNvSpPr/>
      </dsp:nvSpPr>
      <dsp:spPr>
        <a:xfrm>
          <a:off x="1094903" y="355933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activating students as instructional resources for each other, and</a:t>
          </a:r>
          <a:endParaRPr lang="en-US" sz="1800" kern="1200"/>
        </a:p>
      </dsp:txBody>
      <dsp:txXfrm>
        <a:off x="1094903" y="3559332"/>
        <a:ext cx="5022432" cy="947968"/>
      </dsp:txXfrm>
    </dsp:sp>
    <dsp:sp modelId="{3B2922BE-3257-45BE-89B7-13EBBF13A355}">
      <dsp:nvSpPr>
        <dsp:cNvPr id="0" name=""/>
        <dsp:cNvSpPr/>
      </dsp:nvSpPr>
      <dsp:spPr>
        <a:xfrm>
          <a:off x="0" y="4744292"/>
          <a:ext cx="6117335" cy="94796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55E18-CACB-48C0-9ED2-C44DFF240E8F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D1231F-F70B-42FD-98E5-BAA54C69EDA0}">
      <dsp:nvSpPr>
        <dsp:cNvPr id="0" name=""/>
        <dsp:cNvSpPr/>
      </dsp:nvSpPr>
      <dsp:spPr>
        <a:xfrm>
          <a:off x="1094903" y="474429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activating students as owners of their own learning</a:t>
          </a:r>
          <a:endParaRPr lang="en-US" sz="1800" kern="1200"/>
        </a:p>
      </dsp:txBody>
      <dsp:txXfrm>
        <a:off x="1094903" y="4744292"/>
        <a:ext cx="5022432" cy="9479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D22E7-0E36-4E73-B17C-8481BDA9F658}">
      <dsp:nvSpPr>
        <dsp:cNvPr id="0" name=""/>
        <dsp:cNvSpPr/>
      </dsp:nvSpPr>
      <dsp:spPr>
        <a:xfrm>
          <a:off x="674477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97869-017C-46E8-A3D3-01F763DA77EA}">
      <dsp:nvSpPr>
        <dsp:cNvPr id="0" name=""/>
        <dsp:cNvSpPr/>
      </dsp:nvSpPr>
      <dsp:spPr>
        <a:xfrm>
          <a:off x="1076665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94229-6D6A-4B9C-BB52-E430DE526078}">
      <dsp:nvSpPr>
        <dsp:cNvPr id="0" name=""/>
        <dsp:cNvSpPr/>
      </dsp:nvSpPr>
      <dsp:spPr>
        <a:xfrm>
          <a:off x="71196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You don’t!</a:t>
          </a:r>
        </a:p>
      </dsp:txBody>
      <dsp:txXfrm>
        <a:off x="71196" y="3145212"/>
        <a:ext cx="3093750" cy="720000"/>
      </dsp:txXfrm>
    </dsp:sp>
    <dsp:sp modelId="{A455AE00-E824-4FC5-B809-BC91B748F5E8}">
      <dsp:nvSpPr>
        <dsp:cNvPr id="0" name=""/>
        <dsp:cNvSpPr/>
      </dsp:nvSpPr>
      <dsp:spPr>
        <a:xfrm>
          <a:off x="4309634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A72F2-FB90-427F-81D1-87B76D409757}">
      <dsp:nvSpPr>
        <dsp:cNvPr id="0" name=""/>
        <dsp:cNvSpPr/>
      </dsp:nvSpPr>
      <dsp:spPr>
        <a:xfrm>
          <a:off x="4711821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BA310-5341-489C-A8F7-7F553AB43DF3}">
      <dsp:nvSpPr>
        <dsp:cNvPr id="0" name=""/>
        <dsp:cNvSpPr/>
      </dsp:nvSpPr>
      <dsp:spPr>
        <a:xfrm>
          <a:off x="3706353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You </a:t>
          </a:r>
          <a:r>
            <a:rPr lang="en-US" sz="2000" b="1" u="sng" kern="1200"/>
            <a:t>plan</a:t>
          </a:r>
          <a:r>
            <a:rPr lang="en-US" sz="2000" kern="1200"/>
            <a:t> to teach based on your sound pedagogy </a:t>
          </a:r>
        </a:p>
      </dsp:txBody>
      <dsp:txXfrm>
        <a:off x="3706353" y="3145212"/>
        <a:ext cx="3093750" cy="720000"/>
      </dsp:txXfrm>
    </dsp:sp>
    <dsp:sp modelId="{EEBE48D7-C640-4552-B4E6-51141A45D5D0}">
      <dsp:nvSpPr>
        <dsp:cNvPr id="0" name=""/>
        <dsp:cNvSpPr/>
      </dsp:nvSpPr>
      <dsp:spPr>
        <a:xfrm>
          <a:off x="7944790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58BC2-FF09-4E46-AEF8-1E894A9D8662}">
      <dsp:nvSpPr>
        <dsp:cNvPr id="0" name=""/>
        <dsp:cNvSpPr/>
      </dsp:nvSpPr>
      <dsp:spPr>
        <a:xfrm>
          <a:off x="8346978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29369-EDDA-4AE2-9BEC-91A9BB976F18}">
      <dsp:nvSpPr>
        <dsp:cNvPr id="0" name=""/>
        <dsp:cNvSpPr/>
      </dsp:nvSpPr>
      <dsp:spPr>
        <a:xfrm>
          <a:off x="7341509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You look for </a:t>
          </a:r>
          <a:r>
            <a:rPr lang="en-US" sz="2000" b="1" u="sng" kern="1200"/>
            <a:t>opportunities</a:t>
          </a:r>
          <a:r>
            <a:rPr lang="en-US" sz="2000" kern="1200"/>
            <a:t> for DCF</a:t>
          </a:r>
        </a:p>
      </dsp:txBody>
      <dsp:txXfrm>
        <a:off x="7341509" y="314521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0DFDC7-597B-9243-81E5-9C8BEE1D53C7}" type="datetimeFigureOut">
              <a:rPr lang="en-US" smtClean="0"/>
              <a:t>10/4/21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4451B-B260-0C46-B95E-C501506E42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54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78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09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2073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788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927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9530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4088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772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26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5976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41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097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613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1880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8929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77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2CB48-827E-E342-A0E8-AE8789F3EC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97E408-12D9-7649-AAA7-CFADB02F3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4DAF7-8148-0842-BE7F-741DC9932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4EF84-44AF-674A-9C6B-A6A13EAAC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6B41A-69E0-AF44-B0BE-C470944D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4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BC3F2-8D3B-0A4B-AEA5-86A43811F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2C59F-90CB-6E41-98DD-A871D679C6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DC2EF-9EA5-304E-93CB-438041F40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C9B6A-D56A-5749-B183-6BA6F1E29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4CAD6-16EF-4945-B9AC-6720055D6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185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F2107-1C73-1441-AC9D-7F8C6843F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62622-76BB-1843-A0A3-A95B9DBA2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7208E-9F7F-374C-8D13-85E67A697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CEF23-FF27-224D-9941-91852E56E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76373-5E21-0E4C-B9DB-442869C4D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20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F12FF-8CC1-4E4D-8E32-2CF0069C8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DF160-23A4-B24E-A5D2-17B7784C7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E46B8-63FB-8146-A891-AD43FEA29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6572E5-9F62-7749-A45E-EE4C192F6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05C94-3E5F-7C4F-BA66-D540735ED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95E516-FAD8-E64F-A661-F742741E5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9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89459-8B59-3D47-9209-4824CD516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B1F353-E452-A248-9A40-D6E3FD9A1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263A4D-2051-254B-BC0C-353E3D411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3054A6-9B13-504B-A640-CD32597F3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382ADD-01B6-A24A-A47A-C38D278C1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447E8F-A1DF-0F4F-95D4-D4133ED6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0FAA16-F770-A541-9AA2-52798CA60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71D6BB-20D8-F04A-A72B-38CB0FF52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340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E3005-E352-6C4E-B922-F0FA78563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F29440-80D0-6049-A070-C5B5F4399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28E9D6-5E00-1F41-A047-B31FD2F3F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CA3D79-ED6B-0D46-A8E8-887818C32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044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84AB8D-E3F4-FB4D-9B3F-406F6F42E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F73464-79F1-584D-834A-21D4D2051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4E5EB-A4C2-A346-A0BF-56CC2298D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8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01E42-B18E-5644-B3A6-E1CE20E66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7F75-0241-8945-A493-58795FDA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F01839-4E3A-2049-84BA-70503F4792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F4CF5-F953-B74B-8554-F1B2FF73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1A053-9621-AD4E-9987-D31549973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782E6-D547-1E43-B821-D9A9CBCA7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9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50808-FE4A-1B49-9128-5480F242B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C5048D-86A5-3640-BAD1-A2E510AC35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BA7B5-D49C-FD46-896E-5437540A3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3C2F8-D0CD-DC42-A0C9-A79CCD677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E30E0-A7F4-794D-82CD-319298198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457EC8-6D7C-8643-B88F-71D564F3D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73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6ED35-1877-1646-957C-75B3DD15B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614F1-C6D1-7A45-BAC8-013905F77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FB56C-4132-4F41-91AB-73222025B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B13CA-3924-A840-ADF7-2E6BE3CF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CD029-E79F-194C-9658-1E1564CB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84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1ED6D4-C2DB-0F42-B5B4-2F582E8ED2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A1C84-BFE7-A34C-8CE0-663090392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ED29B-C83F-9B40-9B83-0C3C36A29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71BAD-3A36-2E4B-AA9E-CA38D42A4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09CF2-AB9E-5048-BB52-80698FEFA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074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972537-4C72-324C-B1D6-4617AC4E3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AAD7F-43D8-3341-97D5-EB028CBF5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B21D2-0383-C44B-B22E-BECFD22480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364D1-1881-784A-A56B-F2EB84DEF47C}" type="datetimeFigureOut">
              <a:rPr lang="en-US" smtClean="0"/>
              <a:t>10/4/21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56AB5-2116-4C47-AD7B-3A7BB63213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EAE83-C2F0-904A-A007-91DDAE96E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1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mentimeter.com/s/2b053946fdc59478caea915eab58e609/b91d5171cbea" TargetMode="External"/><Relationship Id="rId5" Type="http://schemas.openxmlformats.org/officeDocument/2006/relationships/hyperlink" Target="https://www.menti.com/8uo8aunopw" TargetMode="External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9.m4a"/><Relationship Id="rId3" Type="http://schemas.microsoft.com/office/2007/relationships/media" Target="../media/media7.m4a"/><Relationship Id="rId7" Type="http://schemas.microsoft.com/office/2007/relationships/media" Target="../media/media9.m4a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audio" Target="../media/media8.m4a"/><Relationship Id="rId11" Type="http://schemas.openxmlformats.org/officeDocument/2006/relationships/image" Target="../media/image1.png"/><Relationship Id="rId5" Type="http://schemas.microsoft.com/office/2007/relationships/media" Target="../media/media8.m4a"/><Relationship Id="rId10" Type="http://schemas.openxmlformats.org/officeDocument/2006/relationships/notesSlide" Target="../notesSlides/notesSlide4.xml"/><Relationship Id="rId4" Type="http://schemas.openxmlformats.org/officeDocument/2006/relationships/audio" Target="../media/media7.m4a"/><Relationship Id="rId9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7.m4a"/><Relationship Id="rId7" Type="http://schemas.openxmlformats.org/officeDocument/2006/relationships/image" Target="../media/image1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7.m4a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8.png"/><Relationship Id="rId5" Type="http://schemas.openxmlformats.org/officeDocument/2006/relationships/hyperlink" Target="https://jamboard.google.com/d/1yW74NUs3ZFTWuODr24dd6e-E9-DNkEsJ7t4UNB7TW2I/edit?usp=sharing" TargetMode="External"/><Relationship Id="rId4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.png"/><Relationship Id="rId5" Type="http://schemas.openxmlformats.org/officeDocument/2006/relationships/image" Target="../media/image19.png"/><Relationship Id="rId4" Type="http://schemas.openxmlformats.org/officeDocument/2006/relationships/hyperlink" Target="https://padlet.com/beardandwonderful/579qz4yce8moy2lv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hyperlink" Target="https://uowtsd-my.sharepoint.com/:p:/g/personal/karl_jones_uwtsd_ac_uk/EYyxShjmaLNJnFepP9Dc1sQBbImlIoWxret8_HLpy6DStg?e=XP3MEy" TargetMode="External"/><Relationship Id="rId4" Type="http://schemas.openxmlformats.org/officeDocument/2006/relationships/notesSlide" Target="../notesSlides/notesSlid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0.png"/><Relationship Id="rId5" Type="http://schemas.openxmlformats.org/officeDocument/2006/relationships/hyperlink" Target="https://wke.lt/w/s/STKkZ" TargetMode="External"/><Relationship Id="rId4" Type="http://schemas.openxmlformats.org/officeDocument/2006/relationships/notesSlide" Target="../notesSlides/notesSlide13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media" Target="../media/media24.m4a"/><Relationship Id="rId7" Type="http://schemas.openxmlformats.org/officeDocument/2006/relationships/image" Target="../media/image1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hyperlink" Target="https://flipgrid.com/e56c2f49" TargetMode="Externa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4.m4a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trello.com/en" TargetMode="External"/><Relationship Id="rId13" Type="http://schemas.openxmlformats.org/officeDocument/2006/relationships/hyperlink" Target="https://learn.wakelet.com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cs.google.com/" TargetMode="External"/><Relationship Id="rId12" Type="http://schemas.openxmlformats.org/officeDocument/2006/relationships/hyperlink" Target="https://web.seesaw.me/seesaw-for-schools-demo" TargetMode="Externa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hyperlink" Target="https://en-gb.padlet.com/" TargetMode="External"/><Relationship Id="rId11" Type="http://schemas.openxmlformats.org/officeDocument/2006/relationships/hyperlink" Target="https://app.mural.co/" TargetMode="External"/><Relationship Id="rId5" Type="http://schemas.openxmlformats.org/officeDocument/2006/relationships/hyperlink" Target="https://jamboard.google.com/" TargetMode="External"/><Relationship Id="rId10" Type="http://schemas.openxmlformats.org/officeDocument/2006/relationships/hyperlink" Target="https://www.mentimeter.com/" TargetMode="External"/><Relationship Id="rId4" Type="http://schemas.openxmlformats.org/officeDocument/2006/relationships/notesSlide" Target="../notesSlides/notesSlide14.xml"/><Relationship Id="rId9" Type="http://schemas.openxmlformats.org/officeDocument/2006/relationships/hyperlink" Target="https://education.minecraft.net/" TargetMode="External"/><Relationship Id="rId1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1.pn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E1AFC-BB15-E747-9EA4-157AB67F2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rgbClr val="FFFFFF"/>
                </a:solidFill>
              </a:rPr>
              <a:t>The DCF and AFL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Recording 4 Oct 2021 at 10:13:12" descr="Audio Recording 4 Oct 2021 at 10:13:12">
            <a:hlinkClick r:id="" action="ppaction://media"/>
            <a:extLst>
              <a:ext uri="{FF2B5EF4-FFF2-40B4-BE49-F238E27FC236}">
                <a16:creationId xmlns:a16="http://schemas.microsoft.com/office/drawing/2014/main" id="{0D1EAA24-8EB0-2D46-BAFC-132FA252B4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7984" y="543329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802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E1B82-1396-3543-B28A-6C93F8096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Assessment of, Assessment for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791B-DD23-9A47-98E5-6493B1153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What are the major differences between the concepts of assessment of learning and assessment for learning?</a:t>
            </a:r>
          </a:p>
        </p:txBody>
      </p:sp>
      <p:pic>
        <p:nvPicPr>
          <p:cNvPr id="4" name="Audio Recording 4 Oct 2021 at 10:13:51" descr="Audio Recording 4 Oct 2021 at 10:13:51">
            <a:hlinkClick r:id="" action="ppaction://media"/>
            <a:extLst>
              <a:ext uri="{FF2B5EF4-FFF2-40B4-BE49-F238E27FC236}">
                <a16:creationId xmlns:a16="http://schemas.microsoft.com/office/drawing/2014/main" id="{1F27D968-3FDC-E14A-B7B8-48D1927F52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1247" y="548409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79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746DB-1673-5647-B49E-D09A73A40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608AA-FF57-A546-B4B6-C802ECC5D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Assessment for learning: Confused? (article) on Behance">
            <a:extLst>
              <a:ext uri="{FF2B5EF4-FFF2-40B4-BE49-F238E27FC236}">
                <a16:creationId xmlns:a16="http://schemas.microsoft.com/office/drawing/2014/main" id="{98CBFE30-D33B-DC45-A313-89DAA8D308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788"/>
          <a:stretch/>
        </p:blipFill>
        <p:spPr bwMode="auto">
          <a:xfrm>
            <a:off x="1058863" y="1052844"/>
            <a:ext cx="10072687" cy="227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ssessment for learning: Confused? (article) on Behance">
            <a:extLst>
              <a:ext uri="{FF2B5EF4-FFF2-40B4-BE49-F238E27FC236}">
                <a16:creationId xmlns:a16="http://schemas.microsoft.com/office/drawing/2014/main" id="{40D2B84B-39B2-0A4D-BB65-F30019ED75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88"/>
          <a:stretch/>
        </p:blipFill>
        <p:spPr bwMode="auto">
          <a:xfrm>
            <a:off x="1058863" y="3765665"/>
            <a:ext cx="10072687" cy="227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Recording 4 Oct 2021 at 10:16:46" descr="Audio Recording 4 Oct 2021 at 10:16:46">
            <a:hlinkClick r:id="" action="ppaction://media"/>
            <a:extLst>
              <a:ext uri="{FF2B5EF4-FFF2-40B4-BE49-F238E27FC236}">
                <a16:creationId xmlns:a16="http://schemas.microsoft.com/office/drawing/2014/main" id="{45F3B277-6F23-804B-9A3C-17778D5BAB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5732" y="604335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68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5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4E18-8D0F-554D-AF82-17FBB5018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What comes to mind when you think of the DCF?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4ACA2-EBA4-C341-A8E8-42FCD546B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hlinkClick r:id="rId5"/>
              </a:rPr>
              <a:t>Menti</a:t>
            </a:r>
            <a:endParaRPr lang="en-US" sz="2200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>
                <a:hlinkClick r:id="rId6"/>
              </a:rPr>
              <a:t>results</a:t>
            </a:r>
            <a:endParaRPr lang="en-US" sz="2200" dirty="0"/>
          </a:p>
        </p:txBody>
      </p:sp>
      <p:pic>
        <p:nvPicPr>
          <p:cNvPr id="4" name="Audio Recording 4 Oct 2021 at 10:18:08" descr="Audio Recording 4 Oct 2021 at 10:18:08">
            <a:hlinkClick r:id="" action="ppaction://media"/>
            <a:extLst>
              <a:ext uri="{FF2B5EF4-FFF2-40B4-BE49-F238E27FC236}">
                <a16:creationId xmlns:a16="http://schemas.microsoft.com/office/drawing/2014/main" id="{B7305117-D95D-9E47-941F-9A0B530C64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18832" y="550813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01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49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BF610-7FB8-3A45-BE14-92F0B452C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the DCF is, and what it isn't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23BC27-ECEF-4CD0-A654-6A9F565E1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7768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4 Oct 2021 at 10:19:51" descr="Audio Recording 4 Oct 2021 at 10:19:51">
            <a:hlinkClick r:id="" action="ppaction://media"/>
            <a:extLst>
              <a:ext uri="{FF2B5EF4-FFF2-40B4-BE49-F238E27FC236}">
                <a16:creationId xmlns:a16="http://schemas.microsoft.com/office/drawing/2014/main" id="{B3E32623-F047-6A43-8C12-2774C33C7F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1800" y="56800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35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6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2C5E-E885-9543-8F04-8CEF67B38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1"/>
            <a:ext cx="10909640" cy="18326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Strands and elements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0FF5120-CFA2-3343-9316-64505A03E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600140"/>
              </p:ext>
            </p:extLst>
          </p:nvPr>
        </p:nvGraphicFramePr>
        <p:xfrm>
          <a:off x="320040" y="3202815"/>
          <a:ext cx="11548874" cy="2945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731467">
                <a:tc>
                  <a:txBody>
                    <a:bodyPr/>
                    <a:lstStyle/>
                    <a:p>
                      <a:r>
                        <a:rPr lang="en-GB" sz="1900"/>
                        <a:t>Citizenship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Interacting and collaborating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Producing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Data and computational thinking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21416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Identity, image and 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Health and well-being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Digital rights licensing and ownership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Online behaviour and cyberbullying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Collaboration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Storing and sharing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Planning, sourcing and searching Creating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Evaluating and improving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Problem solving and modelling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Data and information literacy</a:t>
                      </a:r>
                      <a:endParaRPr lang="en-US" sz="1900" dirty="0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  <p:pic>
        <p:nvPicPr>
          <p:cNvPr id="3" name="Audio Recording 4 Oct 2021 at 10:21:54" descr="Audio Recording 4 Oct 2021 at 10:21:54">
            <a:hlinkClick r:id="" action="ppaction://media"/>
            <a:extLst>
              <a:ext uri="{FF2B5EF4-FFF2-40B4-BE49-F238E27FC236}">
                <a16:creationId xmlns:a16="http://schemas.microsoft.com/office/drawing/2014/main" id="{31357579-FF17-8447-925F-F2BBF5537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17353" y="6049356"/>
            <a:ext cx="812800" cy="812800"/>
          </a:xfrm>
          <a:prstGeom prst="rect">
            <a:avLst/>
          </a:prstGeom>
        </p:spPr>
      </p:pic>
      <p:pic>
        <p:nvPicPr>
          <p:cNvPr id="4" name="Audio Recording 4 Oct 2021 at 10:23:28" descr="Audio Recording 4 Oct 2021 at 10:23:28">
            <a:hlinkClick r:id="" action="ppaction://media"/>
            <a:extLst>
              <a:ext uri="{FF2B5EF4-FFF2-40B4-BE49-F238E27FC236}">
                <a16:creationId xmlns:a16="http://schemas.microsoft.com/office/drawing/2014/main" id="{AD2631CF-07A1-7F44-A917-CC35812F4AC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993804" y="6065982"/>
            <a:ext cx="812800" cy="812800"/>
          </a:xfrm>
          <a:prstGeom prst="rect">
            <a:avLst/>
          </a:prstGeom>
        </p:spPr>
      </p:pic>
      <p:pic>
        <p:nvPicPr>
          <p:cNvPr id="6" name="Audio Recording 4 Oct 2021 at 10:24:41" descr="Audio Recording 4 Oct 2021 at 10:24:41">
            <a:hlinkClick r:id="" action="ppaction://media"/>
            <a:extLst>
              <a:ext uri="{FF2B5EF4-FFF2-40B4-BE49-F238E27FC236}">
                <a16:creationId xmlns:a16="http://schemas.microsoft.com/office/drawing/2014/main" id="{FA7DEC25-3858-774B-BD0E-42F1AA12B24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18559" y="6176265"/>
            <a:ext cx="812800" cy="812800"/>
          </a:xfrm>
          <a:prstGeom prst="rect">
            <a:avLst/>
          </a:prstGeom>
        </p:spPr>
      </p:pic>
      <p:pic>
        <p:nvPicPr>
          <p:cNvPr id="7" name="Audio Recording 4 Oct 2021 at 10:26:41" descr="Audio Recording 4 Oct 2021 at 10:26:41">
            <a:hlinkClick r:id="" action="ppaction://media"/>
            <a:extLst>
              <a:ext uri="{FF2B5EF4-FFF2-40B4-BE49-F238E27FC236}">
                <a16:creationId xmlns:a16="http://schemas.microsoft.com/office/drawing/2014/main" id="{B1EFED6E-39CC-9044-9B25-97C84269ADA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37133" y="60368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91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08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31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FA870-B399-B141-9131-B9CD2E89B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Key stage 2 (ISH)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5DB38-254E-2A44-902E-075F8753B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200"/>
              <a:t>Loose links to progression steps and years</a:t>
            </a:r>
          </a:p>
          <a:p>
            <a:endParaRPr lang="en-US" sz="2200"/>
          </a:p>
          <a:p>
            <a:r>
              <a:rPr lang="en-US" sz="2200"/>
              <a:t>Anywhere from the lower end of Progression Step 2 and top of progression step 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1A6514-ECA8-5846-9A42-F0D9DEF25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4296" y="796957"/>
            <a:ext cx="6903720" cy="5264086"/>
          </a:xfrm>
          <a:prstGeom prst="rect">
            <a:avLst/>
          </a:prstGeom>
        </p:spPr>
      </p:pic>
      <p:pic>
        <p:nvPicPr>
          <p:cNvPr id="5" name="Audio Recording 4 Oct 2021 at 10:28:13" descr="Audio Recording 4 Oct 2021 at 10:28:13">
            <a:hlinkClick r:id="" action="ppaction://media"/>
            <a:extLst>
              <a:ext uri="{FF2B5EF4-FFF2-40B4-BE49-F238E27FC236}">
                <a16:creationId xmlns:a16="http://schemas.microsoft.com/office/drawing/2014/main" id="{16400CE5-B123-254B-B99C-00D49C49FC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4720" y="54051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7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1EE7C-FBFA-9644-AD41-704227A4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Links to AFL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84FCB-AB82-AD45-A6A2-528DBF0BB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 dirty="0"/>
              <a:t>Did any lend themselves to AFL?</a:t>
            </a:r>
          </a:p>
          <a:p>
            <a:endParaRPr lang="en-US" sz="2200" dirty="0"/>
          </a:p>
          <a:p>
            <a:endParaRPr lang="en-US" sz="2200" dirty="0"/>
          </a:p>
        </p:txBody>
      </p:sp>
      <p:pic>
        <p:nvPicPr>
          <p:cNvPr id="4" name="Audio Recording 4 Oct 2021 at 10:29:05" descr="Audio Recording 4 Oct 2021 at 10:29:05">
            <a:hlinkClick r:id="" action="ppaction://media"/>
            <a:extLst>
              <a:ext uri="{FF2B5EF4-FFF2-40B4-BE49-F238E27FC236}">
                <a16:creationId xmlns:a16="http://schemas.microsoft.com/office/drawing/2014/main" id="{2C16F903-A7BD-A148-B2DE-70FAAE23E7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900" y="5867555"/>
            <a:ext cx="812800" cy="812800"/>
          </a:xfrm>
          <a:prstGeom prst="rect">
            <a:avLst/>
          </a:prstGeom>
        </p:spPr>
      </p:pic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70EB938C-D2D3-E740-A4CE-0BE81507EE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9511043"/>
              </p:ext>
            </p:extLst>
          </p:nvPr>
        </p:nvGraphicFramePr>
        <p:xfrm>
          <a:off x="406400" y="2778199"/>
          <a:ext cx="11548874" cy="2945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731467">
                <a:tc>
                  <a:txBody>
                    <a:bodyPr/>
                    <a:lstStyle/>
                    <a:p>
                      <a:r>
                        <a:rPr lang="en-GB" sz="1900"/>
                        <a:t>Citizenship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Interacting and collaborating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Producing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Data and computational thinking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21416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Identity, image and 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Health and well-being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Digital rights licensing and ownership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Online behaviour and cyberbullying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Collaboration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Storing and sharing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Planning, sourcing and searching Creating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Evaluating and improving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Problem solving and modelling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Data and information literacy</a:t>
                      </a:r>
                      <a:endParaRPr lang="en-US" sz="1900" dirty="0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206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EF155-9D8A-F648-BD85-2D4D2B45B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07526-21DD-4B44-ABCA-611B5ED94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Clear links : where evidence can be generated using DCF Skills</a:t>
            </a:r>
          </a:p>
          <a:p>
            <a:r>
              <a:rPr lang="en-US" dirty="0"/>
              <a:t>Extra links: where work can be generated to meet DCF requirements</a:t>
            </a:r>
          </a:p>
          <a:p>
            <a:endParaRPr lang="en-US" dirty="0"/>
          </a:p>
        </p:txBody>
      </p:sp>
      <p:pic>
        <p:nvPicPr>
          <p:cNvPr id="4" name="Audio Recording 4 Oct 2021 at 10:31:49" descr="Audio Recording 4 Oct 2021 at 10:31:49">
            <a:hlinkClick r:id="" action="ppaction://media"/>
            <a:extLst>
              <a:ext uri="{FF2B5EF4-FFF2-40B4-BE49-F238E27FC236}">
                <a16:creationId xmlns:a16="http://schemas.microsoft.com/office/drawing/2014/main" id="{5EF3C38C-7540-2941-92A7-4612667E3B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0728" y="46020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29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AE724-0C7E-B04D-BCFF-4C4E798A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US" sz="5000"/>
              <a:t>William’s (2005) 5 key strategies for AfL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6479A5-66B8-4E05-AF11-077A97203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168509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4 Oct 2021 at 10:33:08" descr="Audio Recording 4 Oct 2021 at 10:33:08">
            <a:hlinkClick r:id="" action="ppaction://media"/>
            <a:extLst>
              <a:ext uri="{FF2B5EF4-FFF2-40B4-BE49-F238E27FC236}">
                <a16:creationId xmlns:a16="http://schemas.microsoft.com/office/drawing/2014/main" id="{1A1DB21D-14A4-DE42-9045-C9AA8CAFC6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60248" y="521508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41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C74BC-6FED-D64F-BE42-6B5ACDE22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Using Aspects of the DCF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A36B-0A80-7C49-8A3A-E477253F7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Interacting and collaborating</a:t>
            </a:r>
          </a:p>
          <a:p>
            <a:endParaRPr lang="en-US" sz="2000"/>
          </a:p>
          <a:p>
            <a:r>
              <a:rPr lang="en-US" sz="2000"/>
              <a:t>Producing</a:t>
            </a:r>
          </a:p>
          <a:p>
            <a:endParaRPr lang="en-US" sz="2000"/>
          </a:p>
          <a:p>
            <a:endParaRPr lang="en-US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594B752-F618-7D42-A284-973213296BE7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700"/>
              <a:t>clarifying and understanding learning intentions and criteria for success</a:t>
            </a:r>
          </a:p>
          <a:p>
            <a:r>
              <a:rPr lang="en-US" sz="1700"/>
              <a:t>engineering </a:t>
            </a:r>
            <a:r>
              <a:rPr lang="en-US" sz="1700" b="1" u="sng"/>
              <a:t>effective classroom discussions</a:t>
            </a:r>
            <a:r>
              <a:rPr lang="en-US" sz="1700"/>
              <a:t>, </a:t>
            </a:r>
            <a:r>
              <a:rPr lang="en-US" sz="1700" b="1" u="sng"/>
              <a:t>questions</a:t>
            </a:r>
            <a:r>
              <a:rPr lang="en-US" sz="1700"/>
              <a:t> and tasks that elicit </a:t>
            </a:r>
            <a:r>
              <a:rPr lang="en-US" sz="1700" b="1" u="sng"/>
              <a:t>evidence</a:t>
            </a:r>
            <a:r>
              <a:rPr lang="en-US" sz="1700"/>
              <a:t> of learning</a:t>
            </a:r>
          </a:p>
          <a:p>
            <a:r>
              <a:rPr lang="en-US" sz="1700" b="1" u="sng"/>
              <a:t>providing feedback </a:t>
            </a:r>
            <a:r>
              <a:rPr lang="en-US" sz="1700"/>
              <a:t>that moves learners forward</a:t>
            </a:r>
          </a:p>
          <a:p>
            <a:r>
              <a:rPr lang="en-US" sz="1700"/>
              <a:t>activating </a:t>
            </a:r>
            <a:r>
              <a:rPr lang="en-US" sz="1700" b="1" u="sng"/>
              <a:t>students as instructional resources for each other</a:t>
            </a:r>
            <a:r>
              <a:rPr lang="en-US" sz="1700"/>
              <a:t>, and</a:t>
            </a:r>
          </a:p>
          <a:p>
            <a:r>
              <a:rPr lang="en-US" sz="1700"/>
              <a:t>activating students as </a:t>
            </a:r>
            <a:r>
              <a:rPr lang="en-US" sz="1700" b="1" u="sng"/>
              <a:t>owners of their own learning</a:t>
            </a:r>
          </a:p>
          <a:p>
            <a:endParaRPr lang="en-US" sz="1700"/>
          </a:p>
        </p:txBody>
      </p:sp>
      <p:pic>
        <p:nvPicPr>
          <p:cNvPr id="5" name="Audio Recording 4 Oct 2021 at 10:35:36" descr="Audio Recording 4 Oct 2021 at 10:35:36">
            <a:hlinkClick r:id="" action="ppaction://media"/>
            <a:extLst>
              <a:ext uri="{FF2B5EF4-FFF2-40B4-BE49-F238E27FC236}">
                <a16:creationId xmlns:a16="http://schemas.microsoft.com/office/drawing/2014/main" id="{C911A4AD-E7F6-E449-8E2A-54F572C46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59050" y="54829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34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0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04EB8F8-CDA7-8B43-BB8B-53B4AB5054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829943"/>
              </p:ext>
            </p:extLst>
          </p:nvPr>
        </p:nvGraphicFramePr>
        <p:xfrm>
          <a:off x="990600" y="1307317"/>
          <a:ext cx="10134601" cy="4182985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836834">
                  <a:extLst>
                    <a:ext uri="{9D8B030D-6E8A-4147-A177-3AD203B41FA5}">
                      <a16:colId xmlns:a16="http://schemas.microsoft.com/office/drawing/2014/main" val="3396930468"/>
                    </a:ext>
                  </a:extLst>
                </a:gridCol>
                <a:gridCol w="3734344">
                  <a:extLst>
                    <a:ext uri="{9D8B030D-6E8A-4147-A177-3AD203B41FA5}">
                      <a16:colId xmlns:a16="http://schemas.microsoft.com/office/drawing/2014/main" val="3409346188"/>
                    </a:ext>
                  </a:extLst>
                </a:gridCol>
                <a:gridCol w="3563423">
                  <a:extLst>
                    <a:ext uri="{9D8B030D-6E8A-4147-A177-3AD203B41FA5}">
                      <a16:colId xmlns:a16="http://schemas.microsoft.com/office/drawing/2014/main" val="2793789699"/>
                    </a:ext>
                  </a:extLst>
                </a:gridCol>
              </a:tblGrid>
              <a:tr h="797609">
                <a:tc>
                  <a:txBody>
                    <a:bodyPr/>
                    <a:lstStyle/>
                    <a:p>
                      <a:pPr algn="l" fontAlgn="t"/>
                      <a: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Interacting and</a:t>
                      </a:r>
                      <a:b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</a:br>
                      <a: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collaborating</a:t>
                      </a:r>
                      <a:endParaRPr lang="en-GB" sz="1300" b="1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84852" marB="848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Through these elements learners will look at methods of electronic communication and know which are the most effective. Learners will also store data and use collaboration techniques effectively.</a:t>
                      </a:r>
                      <a:endParaRPr lang="en-GB" sz="1300" b="1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84852" marB="848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485831"/>
                  </a:ext>
                </a:extLst>
              </a:tr>
              <a:tr h="294806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Element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Progression step 2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Progression step 3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081594"/>
                  </a:ext>
                </a:extLst>
              </a:tr>
              <a:tr h="973622">
                <a:tc row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Communication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exchange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simple online communication using one or more types of technology, e.g. e-mail or video call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exchange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online communications, making use of a growing range of available features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, e.g. add attachments or hyperlinks, change formatting.</a:t>
                      </a:r>
                      <a:b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b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0389364"/>
                  </a:ext>
                </a:extLst>
              </a:tr>
              <a:tr h="131303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explain the advantages of communicating electronically, e.g. time saving, cost effectiveness, ability to have multiple users communicating simultaneously.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show an understanding of the advantages and disadvantages of different forms of communication 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and when it is appropriate to use each, e.g. explain when video conferencing may be more appropriate than e-mail, and vice versa; explain the pros and cons of using instant messaging in social contexts; talk about purpose and audience.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091617"/>
                  </a:ext>
                </a:extLst>
              </a:tr>
              <a:tr h="80391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Collaboration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use online collaborative platforms to create and edit a file, e.g. word processing, presentation tools and spreadsheets.</a:t>
                      </a:r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work with others to create an online collaborative project for a specific purpose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, sharing and appropriately setting permissions for other group members, e.g. editing, commenting, viewing.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6194725"/>
                  </a:ext>
                </a:extLst>
              </a:tr>
            </a:tbl>
          </a:graphicData>
        </a:graphic>
      </p:graphicFrame>
      <p:pic>
        <p:nvPicPr>
          <p:cNvPr id="2" name="Audio Recording 4 Oct 2021 at 10:37:04" descr="Audio Recording 4 Oct 2021 at 10:37:04">
            <a:hlinkClick r:id="" action="ppaction://media"/>
            <a:extLst>
              <a:ext uri="{FF2B5EF4-FFF2-40B4-BE49-F238E27FC236}">
                <a16:creationId xmlns:a16="http://schemas.microsoft.com/office/drawing/2014/main" id="{C65F23B0-9BCB-9545-9743-23265EA7E6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985" y="591476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9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C1589-B6CC-4441-B842-1D2F7EDB3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Collaboration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F4B1-997D-E848-85B9-59AA5B0C9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Activity – take 5 minutes to note tools and software that you are aware of that can be used to allow collaboration and or communication?</a:t>
            </a:r>
          </a:p>
          <a:p>
            <a:endParaRPr lang="en-US" dirty="0"/>
          </a:p>
          <a:p>
            <a:r>
              <a:rPr lang="en-US" dirty="0"/>
              <a:t>Some of you will be asked to feedback with examples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Audio Recording 4 Oct 2021 at 10:37:57" descr="Audio Recording 4 Oct 2021 at 10:37:57">
            <a:hlinkClick r:id="" action="ppaction://media"/>
            <a:extLst>
              <a:ext uri="{FF2B5EF4-FFF2-40B4-BE49-F238E27FC236}">
                <a16:creationId xmlns:a16="http://schemas.microsoft.com/office/drawing/2014/main" id="{CD4D05F8-152E-B74B-8C3C-15815A15CB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49036" y="5451447"/>
            <a:ext cx="812800" cy="812800"/>
          </a:xfrm>
          <a:prstGeom prst="rect">
            <a:avLst/>
          </a:prstGeom>
        </p:spPr>
      </p:pic>
      <p:pic>
        <p:nvPicPr>
          <p:cNvPr id="5" name="Audio Recording 4 Oct 2021 at 10:39:06" descr="Audio Recording 4 Oct 2021 at 10:39:06">
            <a:hlinkClick r:id="" action="ppaction://media"/>
            <a:extLst>
              <a:ext uri="{FF2B5EF4-FFF2-40B4-BE49-F238E27FC236}">
                <a16:creationId xmlns:a16="http://schemas.microsoft.com/office/drawing/2014/main" id="{95342AD2-C79B-444A-9A33-44523DE1559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812713" y="533506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61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10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E0981-03B2-524F-A6BA-0EBB8660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Google Jamboard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F08E2-1BBD-6A46-9CEB-B6E9BA0D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hlinkClick r:id="rId5"/>
              </a:rPr>
              <a:t>EM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/>
              <a:t>Really great for combining ideas and collaborating on projects</a:t>
            </a:r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/>
              <a:t>Can be a mix of images, text/ post its etc.</a:t>
            </a:r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/>
              <a:t>Go to the board and select a sticky note add a note with your favorite film in it</a:t>
            </a:r>
          </a:p>
        </p:txBody>
      </p:sp>
      <p:pic>
        <p:nvPicPr>
          <p:cNvPr id="4" name="Picture 3" descr="Chart, waterfall chart&#10;&#10;Description automatically generated">
            <a:extLst>
              <a:ext uri="{FF2B5EF4-FFF2-40B4-BE49-F238E27FC236}">
                <a16:creationId xmlns:a16="http://schemas.microsoft.com/office/drawing/2014/main" id="{19E401B5-2E59-A54F-B7A6-CB6B352E9D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1743544"/>
            <a:ext cx="5458968" cy="3370912"/>
          </a:xfrm>
          <a:prstGeom prst="rect">
            <a:avLst/>
          </a:prstGeom>
        </p:spPr>
      </p:pic>
      <p:pic>
        <p:nvPicPr>
          <p:cNvPr id="6" name="Audio Recording 4 Oct 2021 at 10:43:05" descr="Audio Recording 4 Oct 2021 at 10:43:05">
            <a:hlinkClick r:id="" action="ppaction://media"/>
            <a:extLst>
              <a:ext uri="{FF2B5EF4-FFF2-40B4-BE49-F238E27FC236}">
                <a16:creationId xmlns:a16="http://schemas.microsoft.com/office/drawing/2014/main" id="{E2D80BE9-9D8C-9144-99C1-9229B1B419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43424" y="540512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87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2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ABF95-BCD9-CD44-A025-920A647A5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Padlet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A2D03-5730-2A4E-99BE-C223E71A7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1500"/>
              <a:t>We’ve all used Padlet- but important to remember there are a range of different boards we can use</a:t>
            </a:r>
          </a:p>
          <a:p>
            <a:endParaRPr lang="en-US" sz="1500"/>
          </a:p>
          <a:p>
            <a:r>
              <a:rPr lang="en-US" sz="1500"/>
              <a:t>A lot of the time we use the wall without looking at the rest</a:t>
            </a:r>
          </a:p>
          <a:p>
            <a:endParaRPr lang="en-US" sz="1500"/>
          </a:p>
          <a:p>
            <a:r>
              <a:rPr lang="en-US" sz="1500"/>
              <a:t>For example, look at this backchannel:</a:t>
            </a:r>
          </a:p>
          <a:p>
            <a:r>
              <a:rPr lang="en-US" sz="1500">
                <a:hlinkClick r:id="rId4"/>
              </a:rPr>
              <a:t>https://padlet.com/beardandwonderful/579qz4yce8moy2lv</a:t>
            </a:r>
            <a:endParaRPr lang="en-US" sz="1500"/>
          </a:p>
          <a:p>
            <a:endParaRPr lang="en-US" sz="15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BB89D7-D56D-D345-AD7E-33BF5C6D42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4296" y="1331996"/>
            <a:ext cx="6903720" cy="4194008"/>
          </a:xfrm>
          <a:prstGeom prst="rect">
            <a:avLst/>
          </a:prstGeom>
        </p:spPr>
      </p:pic>
      <p:pic>
        <p:nvPicPr>
          <p:cNvPr id="5" name="Audio Recording 4 Oct 2021 at 10:46:32" descr="Audio Recording 4 Oct 2021 at 10:46:32">
            <a:hlinkClick r:id="" action="ppaction://media"/>
            <a:extLst>
              <a:ext uri="{FF2B5EF4-FFF2-40B4-BE49-F238E27FC236}">
                <a16:creationId xmlns:a16="http://schemas.microsoft.com/office/drawing/2014/main" id="{4BA63D1E-C6FF-2E49-94A6-BC351B3EE8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90872" y="57232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9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6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1A35B-478A-034D-A92D-CFD9EDD8D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Office 365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0AA66-2F57-B74C-A6CC-9297915DB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A huge benefit of the MS suite is we can use it to collaborate and share but it is also free to schools and educators</a:t>
            </a:r>
          </a:p>
          <a:p>
            <a:endParaRPr lang="en-US" sz="2200" dirty="0"/>
          </a:p>
          <a:p>
            <a:r>
              <a:rPr lang="en-US" sz="2200" dirty="0"/>
              <a:t>Example: go to this </a:t>
            </a:r>
            <a:r>
              <a:rPr lang="en-US" sz="2200" dirty="0" err="1"/>
              <a:t>powerpoint</a:t>
            </a:r>
            <a:endParaRPr lang="en-US" sz="2200" dirty="0"/>
          </a:p>
          <a:p>
            <a:endParaRPr lang="en-US" sz="2200" dirty="0"/>
          </a:p>
          <a:p>
            <a:r>
              <a:rPr lang="en-US" sz="2200" dirty="0">
                <a:hlinkClick r:id="rId5"/>
              </a:rPr>
              <a:t>Go to the slide and answer the question</a:t>
            </a:r>
            <a:r>
              <a:rPr lang="en-US" sz="2200" dirty="0"/>
              <a:t> – feel free to add more slides!</a:t>
            </a:r>
          </a:p>
          <a:p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4" name="Audio Recording 4 Oct 2021 at 10:49:57" descr="Audio Recording 4 Oct 2021 at 10:49:57">
            <a:hlinkClick r:id="" action="ppaction://media"/>
            <a:extLst>
              <a:ext uri="{FF2B5EF4-FFF2-40B4-BE49-F238E27FC236}">
                <a16:creationId xmlns:a16="http://schemas.microsoft.com/office/drawing/2014/main" id="{02EDA768-73E2-3242-A348-6BA312B63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71317" y="510173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26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7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86627-2928-0E42-B12B-23CE1FAFA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Minecraft education Edition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3BEF0-5EEC-BD48-BB13-0564FE93F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Students can collaborate and work on project in a 3-D environment</a:t>
            </a:r>
          </a:p>
          <a:p>
            <a:endParaRPr lang="en-US" sz="2200"/>
          </a:p>
          <a:p>
            <a:r>
              <a:rPr lang="en-US" sz="2200"/>
              <a:t>Free with your UWTSD email address</a:t>
            </a:r>
          </a:p>
        </p:txBody>
      </p:sp>
      <p:pic>
        <p:nvPicPr>
          <p:cNvPr id="4" name="Audio Recording 4 Oct 2021 at 10:51:33" descr="Audio Recording 4 Oct 2021 at 10:51:33">
            <a:hlinkClick r:id="" action="ppaction://media"/>
            <a:extLst>
              <a:ext uri="{FF2B5EF4-FFF2-40B4-BE49-F238E27FC236}">
                <a16:creationId xmlns:a16="http://schemas.microsoft.com/office/drawing/2014/main" id="{B6E2347A-F713-5345-86F1-9843DC53C0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26418" y="55737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45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4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F8E2DA-43F5-9D48-851A-D60B9A450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Wakelet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28DFB-B59E-2044-906E-218CB0D95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000"/>
              <a:t>Allows collaboration on collections</a:t>
            </a:r>
          </a:p>
          <a:p>
            <a:endParaRPr lang="en-US" sz="2000"/>
          </a:p>
          <a:p>
            <a:r>
              <a:rPr lang="en-US" sz="2000"/>
              <a:t>Can be used to plan projects, produce information pages, plan lessons etc.</a:t>
            </a:r>
          </a:p>
          <a:p>
            <a:endParaRPr lang="en-US" sz="2000"/>
          </a:p>
          <a:p>
            <a:r>
              <a:rPr lang="en-US" sz="2000"/>
              <a:t>Able to add different file types as well as  embed apps like twitter</a:t>
            </a:r>
          </a:p>
          <a:p>
            <a:endParaRPr lang="en-US" sz="2000"/>
          </a:p>
          <a:p>
            <a:r>
              <a:rPr lang="en-US" sz="2000"/>
              <a:t>Example </a:t>
            </a:r>
            <a:r>
              <a:rPr lang="en-US" sz="2000">
                <a:hlinkClick r:id="rId5"/>
              </a:rPr>
              <a:t>here</a:t>
            </a:r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889B32-7697-254B-80A7-0D685EDEED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883756"/>
            <a:ext cx="5458968" cy="5090487"/>
          </a:xfrm>
          <a:prstGeom prst="rect">
            <a:avLst/>
          </a:prstGeom>
        </p:spPr>
      </p:pic>
      <p:pic>
        <p:nvPicPr>
          <p:cNvPr id="5" name="Audio Recording 4 Oct 2021 at 10:53:54" descr="Audio Recording 4 Oct 2021 at 10:53:54">
            <a:hlinkClick r:id="" action="ppaction://media"/>
            <a:extLst>
              <a:ext uri="{FF2B5EF4-FFF2-40B4-BE49-F238E27FC236}">
                <a16:creationId xmlns:a16="http://schemas.microsoft.com/office/drawing/2014/main" id="{A683A53A-AE5F-6B43-83D6-3409745B3E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909457" y="55678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52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0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80603-1D45-CE44-B1D2-92881DD56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US" sz="5400"/>
              <a:t>Flipgrid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735A85-0051-AE45-B4A1-39E34254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US" sz="1900" dirty="0">
                <a:solidFill>
                  <a:srgbClr val="FFFFFF"/>
                </a:solidFill>
              </a:rPr>
              <a:t>As mentioned previously, </a:t>
            </a:r>
            <a:r>
              <a:rPr lang="en-US" sz="1900" dirty="0" err="1">
                <a:solidFill>
                  <a:srgbClr val="FFFFFF"/>
                </a:solidFill>
              </a:rPr>
              <a:t>flipgrid</a:t>
            </a:r>
            <a:r>
              <a:rPr lang="en-US" sz="1900" dirty="0">
                <a:solidFill>
                  <a:srgbClr val="FFFFFF"/>
                </a:solidFill>
              </a:rPr>
              <a:t> can be used to help:</a:t>
            </a:r>
          </a:p>
          <a:p>
            <a:pPr lvl="1"/>
            <a:r>
              <a:rPr lang="en-US" sz="1900" dirty="0">
                <a:solidFill>
                  <a:srgbClr val="FFFFFF"/>
                </a:solidFill>
              </a:rPr>
              <a:t>Establish a sense of community with learners</a:t>
            </a:r>
          </a:p>
          <a:p>
            <a:pPr lvl="1"/>
            <a:r>
              <a:rPr lang="en-US" sz="1900" dirty="0">
                <a:solidFill>
                  <a:srgbClr val="FFFFFF"/>
                </a:solidFill>
              </a:rPr>
              <a:t>Engage learners in open discussion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Possible Activities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Topic discussion  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Goal Setting/Reflection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Digital/Oral Reading Responses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Teacher/Student Introduction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Exit Ticket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Collaboration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Video for Future Students</a:t>
            </a:r>
          </a:p>
          <a:p>
            <a:pPr lvl="1"/>
            <a:r>
              <a:rPr lang="en-GB" sz="1900" dirty="0">
                <a:solidFill>
                  <a:srgbClr val="FFFFFF"/>
                </a:solidFill>
              </a:rPr>
              <a:t>Peer Reviews and/or Feedback on Science Projects (or any subject/project)</a:t>
            </a:r>
          </a:p>
          <a:p>
            <a:pPr lvl="1"/>
            <a:endParaRPr lang="en-GB" sz="1900" dirty="0">
              <a:solidFill>
                <a:srgbClr val="FFFFFF"/>
              </a:solidFill>
            </a:endParaRPr>
          </a:p>
          <a:p>
            <a:pPr lvl="1"/>
            <a:r>
              <a:rPr lang="en-GB" sz="1900" dirty="0">
                <a:solidFill>
                  <a:srgbClr val="FFFFFF"/>
                </a:solidFill>
                <a:hlinkClick r:id="rId6"/>
              </a:rPr>
              <a:t>https://flipgrid.com/e56c2f49</a:t>
            </a:r>
            <a:endParaRPr lang="en-GB" sz="1900" dirty="0">
              <a:solidFill>
                <a:srgbClr val="FFFFFF"/>
              </a:solidFill>
            </a:endParaRPr>
          </a:p>
          <a:p>
            <a:pPr lvl="1"/>
            <a:endParaRPr lang="en-GB" sz="1900" dirty="0">
              <a:solidFill>
                <a:srgbClr val="FFFFFF"/>
              </a:solidFill>
            </a:endParaRPr>
          </a:p>
          <a:p>
            <a:pPr lvl="1"/>
            <a:endParaRPr lang="en-US" sz="1900" dirty="0">
              <a:solidFill>
                <a:srgbClr val="FFFFFF"/>
              </a:solidFill>
            </a:endParaRPr>
          </a:p>
          <a:p>
            <a:pPr lvl="1"/>
            <a:endParaRPr lang="en-US" sz="1900" dirty="0">
              <a:solidFill>
                <a:srgbClr val="FFFFFF"/>
              </a:solidFill>
            </a:endParaRPr>
          </a:p>
        </p:txBody>
      </p:sp>
      <p:pic>
        <p:nvPicPr>
          <p:cNvPr id="3" name="Audio Recording 4 Oct 2021 at 10:56:12" descr="Audio Recording 4 Oct 2021 at 10:56:12">
            <a:hlinkClick r:id="" action="ppaction://media"/>
            <a:extLst>
              <a:ext uri="{FF2B5EF4-FFF2-40B4-BE49-F238E27FC236}">
                <a16:creationId xmlns:a16="http://schemas.microsoft.com/office/drawing/2014/main" id="{71F4EF9E-9686-D647-9AFF-B9A284479D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89105" y="5439140"/>
            <a:ext cx="812800" cy="812800"/>
          </a:xfrm>
          <a:prstGeom prst="rect">
            <a:avLst/>
          </a:prstGeom>
        </p:spPr>
      </p:pic>
      <p:pic>
        <p:nvPicPr>
          <p:cNvPr id="5" name="Audio Recording 4 Oct 2021 at 10:57:32" descr="Audio Recording 4 Oct 2021 at 10:57:32">
            <a:hlinkClick r:id="" action="ppaction://media"/>
            <a:extLst>
              <a:ext uri="{FF2B5EF4-FFF2-40B4-BE49-F238E27FC236}">
                <a16:creationId xmlns:a16="http://schemas.microsoft.com/office/drawing/2014/main" id="{82540D52-5D84-8A46-93F2-27858F74295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139173" y="54204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2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102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410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96CDCC-1A28-E242-A1EF-28D8C8E5B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5302423"/>
              </p:ext>
            </p:extLst>
          </p:nvPr>
        </p:nvGraphicFramePr>
        <p:xfrm>
          <a:off x="990600" y="965495"/>
          <a:ext cx="10134601" cy="4989661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077279">
                  <a:extLst>
                    <a:ext uri="{9D8B030D-6E8A-4147-A177-3AD203B41FA5}">
                      <a16:colId xmlns:a16="http://schemas.microsoft.com/office/drawing/2014/main" val="823822112"/>
                    </a:ext>
                  </a:extLst>
                </a:gridCol>
                <a:gridCol w="3756427">
                  <a:extLst>
                    <a:ext uri="{9D8B030D-6E8A-4147-A177-3AD203B41FA5}">
                      <a16:colId xmlns:a16="http://schemas.microsoft.com/office/drawing/2014/main" val="2552701197"/>
                    </a:ext>
                  </a:extLst>
                </a:gridCol>
                <a:gridCol w="3300895">
                  <a:extLst>
                    <a:ext uri="{9D8B030D-6E8A-4147-A177-3AD203B41FA5}">
                      <a16:colId xmlns:a16="http://schemas.microsoft.com/office/drawing/2014/main" val="3202783494"/>
                    </a:ext>
                  </a:extLst>
                </a:gridCol>
              </a:tblGrid>
              <a:tr h="312496">
                <a:tc>
                  <a:txBody>
                    <a:bodyPr/>
                    <a:lstStyle/>
                    <a:p>
                      <a:pPr algn="l"/>
                      <a:r>
                        <a:rPr lang="en-GB" sz="1100" b="1" cap="none" spc="0">
                          <a:solidFill>
                            <a:schemeClr val="tx1"/>
                          </a:solidFill>
                          <a:effectLst/>
                        </a:rPr>
                        <a:t>Platforms </a:t>
                      </a:r>
                      <a:endParaRPr lang="en-GB" sz="11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b="1" cap="none" spc="0">
                          <a:solidFill>
                            <a:schemeClr val="tx1"/>
                          </a:solidFill>
                          <a:effectLst/>
                        </a:rPr>
                        <a:t>Link</a:t>
                      </a:r>
                      <a:endParaRPr lang="en-GB" sz="11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b="1" cap="none" spc="0">
                          <a:solidFill>
                            <a:schemeClr val="tx1"/>
                          </a:solidFill>
                          <a:effectLst/>
                        </a:rPr>
                        <a:t>How it is used</a:t>
                      </a:r>
                      <a:endParaRPr lang="en-GB" sz="11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3308204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Jamboard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https://jamboard.google.com/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A shared collaboration space similar to a whiteboard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5731286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Padlet</a:t>
                      </a:r>
                    </a:p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https://en-gb.padlet.com/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Allows submission of text and media to a shared noticeboard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550495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O365/Sharepoint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Various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Office 365 allows you to collaborate and contribute to the same documents.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177598"/>
                  </a:ext>
                </a:extLst>
              </a:tr>
              <a:tr h="268790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Google docs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https://docs.google.com/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Works in a similar way to the office suite but using Google Docs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1000024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Trello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8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https://trello.com/en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Similar to Padlet though more rigidly structured. Also useful for project planning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1639904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Minecraft Education edition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9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https://education.minecraft.net/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Allows collaboration and creativity in a 3-D environment. Free with your UWTSD email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470015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Mentimeter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1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https://www.mentimeter.com/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Allows some submission from students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4352106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Mural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11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https://app.mural.co/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allows teams to collaborate on ideas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0957863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SeeSaw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1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https://web.seesaw.me/seesaw-for-schools-demo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Students can record and allows teachers to create and share activities </a:t>
                      </a: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8714889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Wakelet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cap="none" spc="0">
                          <a:solidFill>
                            <a:schemeClr val="tx1"/>
                          </a:solidFill>
                          <a:hlinkClick r:id="rId1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https://learn.wakelet.com/</a:t>
                      </a:r>
                      <a:endParaRPr lang="en-US" sz="900" cap="none" spc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Allows the creation of a collaborative  “collection” – these can be anything from projects to reading lists or plans</a:t>
                      </a: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940336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Flipgrid</a:t>
                      </a: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Can create and share topics and collaborate in groups with feedback </a:t>
                      </a:r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sym typeface="Wingdings" pitchFamily="2" charset="2"/>
                        </a:rPr>
                        <a:t>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684119"/>
                  </a:ext>
                </a:extLst>
              </a:tr>
              <a:tr h="286273">
                <a:tc>
                  <a:txBody>
                    <a:bodyPr/>
                    <a:lstStyle/>
                    <a:p>
                      <a:pPr algn="l"/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5799451"/>
                  </a:ext>
                </a:extLst>
              </a:tr>
            </a:tbl>
          </a:graphicData>
        </a:graphic>
      </p:graphicFrame>
      <p:pic>
        <p:nvPicPr>
          <p:cNvPr id="2" name="Audio Recording 4 Oct 2021 at 10:58:46" descr="Audio Recording 4 Oct 2021 at 10:58:46">
            <a:hlinkClick r:id="" action="ppaction://media"/>
            <a:extLst>
              <a:ext uri="{FF2B5EF4-FFF2-40B4-BE49-F238E27FC236}">
                <a16:creationId xmlns:a16="http://schemas.microsoft.com/office/drawing/2014/main" id="{E4322C76-70F3-D248-9432-1FEAF2D24D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832494" y="59551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04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6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E25A1-066B-CA41-8E4B-A2D86BE62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4000"/>
              <a:t>Planning to include DCF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2F710C-5E83-496F-B3F0-E31E728A6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074748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4 Oct 2021 at 11:00:02" descr="Audio Recording 4 Oct 2021 at 11:00:02">
            <a:hlinkClick r:id="" action="ppaction://media"/>
            <a:extLst>
              <a:ext uri="{FF2B5EF4-FFF2-40B4-BE49-F238E27FC236}">
                <a16:creationId xmlns:a16="http://schemas.microsoft.com/office/drawing/2014/main" id="{AE57F1D1-3A97-B440-8404-42B3736176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1222" y="53450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40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4A52F-DC89-644D-841E-189E387B3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Activity!</a:t>
            </a:r>
            <a:br>
              <a:rPr lang="en-US" sz="5400" dirty="0"/>
            </a:br>
            <a:r>
              <a:rPr lang="en-US" sz="5400" dirty="0"/>
              <a:t>Other resources – where to look!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F6551EC6-EF0F-446D-B19E-DAE1925B0A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71" r="16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" name="Audio Recording 4 Oct 2021 at 11:02:06" descr="Audio Recording 4 Oct 2021 at 11:02:06">
            <a:hlinkClick r:id="" action="ppaction://media"/>
            <a:extLst>
              <a:ext uri="{FF2B5EF4-FFF2-40B4-BE49-F238E27FC236}">
                <a16:creationId xmlns:a16="http://schemas.microsoft.com/office/drawing/2014/main" id="{6EAE2ACC-4961-7541-9450-E735E4595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69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2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20896</TotalTime>
  <Words>1181</Words>
  <Application>Microsoft Macintosh PowerPoint</Application>
  <PresentationFormat>Widescreen</PresentationFormat>
  <Paragraphs>204</Paragraphs>
  <Slides>22</Slides>
  <Notes>16</Notes>
  <HiddenSlides>0</HiddenSlides>
  <MMClips>27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The DCF and AFL</vt:lpstr>
      <vt:lpstr>Assessment of, Assessment for</vt:lpstr>
      <vt:lpstr>PowerPoint Presentation</vt:lpstr>
      <vt:lpstr>What comes to mind when you think of the DCF?</vt:lpstr>
      <vt:lpstr>what the DCF is, and what it isn't</vt:lpstr>
      <vt:lpstr>The Strands and elements</vt:lpstr>
      <vt:lpstr>Key stage 2 (ISH)</vt:lpstr>
      <vt:lpstr>Links to AFL</vt:lpstr>
      <vt:lpstr>Links</vt:lpstr>
      <vt:lpstr>William’s (2005) 5 key strategies for AfL</vt:lpstr>
      <vt:lpstr>Using Aspects of the DCF</vt:lpstr>
      <vt:lpstr>PowerPoint Presentation</vt:lpstr>
      <vt:lpstr>Collaboration and Communication</vt:lpstr>
      <vt:lpstr>Google Jamboard</vt:lpstr>
      <vt:lpstr>Padlet</vt:lpstr>
      <vt:lpstr>Office 365</vt:lpstr>
      <vt:lpstr>Minecraft education Edition</vt:lpstr>
      <vt:lpstr>Wakelet</vt:lpstr>
      <vt:lpstr>Flipgrid</vt:lpstr>
      <vt:lpstr>PowerPoint Presentation</vt:lpstr>
      <vt:lpstr>Planning to include DCF</vt:lpstr>
      <vt:lpstr>Activity! Other resources – where to look!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DCF and AFL</dc:title>
  <dc:creator>Karl Jones</dc:creator>
  <cp:lastModifiedBy>Karl Jones</cp:lastModifiedBy>
  <cp:revision>21</cp:revision>
  <dcterms:created xsi:type="dcterms:W3CDTF">2021-02-18T09:13:36Z</dcterms:created>
  <dcterms:modified xsi:type="dcterms:W3CDTF">2021-10-04T10:02:16Z</dcterms:modified>
</cp:coreProperties>
</file>