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9" r:id="rId1"/>
  </p:sldMasterIdLst>
  <p:notesMasterIdLst>
    <p:notesMasterId r:id="rId30"/>
  </p:notesMasterIdLst>
  <p:sldIdLst>
    <p:sldId id="256" r:id="rId2"/>
    <p:sldId id="258" r:id="rId3"/>
    <p:sldId id="259" r:id="rId4"/>
    <p:sldId id="262" r:id="rId5"/>
    <p:sldId id="260" r:id="rId6"/>
    <p:sldId id="301" r:id="rId7"/>
    <p:sldId id="302" r:id="rId8"/>
    <p:sldId id="264" r:id="rId9"/>
    <p:sldId id="305" r:id="rId10"/>
    <p:sldId id="303" r:id="rId11"/>
    <p:sldId id="307" r:id="rId12"/>
    <p:sldId id="308" r:id="rId13"/>
    <p:sldId id="309" r:id="rId14"/>
    <p:sldId id="310" r:id="rId15"/>
    <p:sldId id="311" r:id="rId16"/>
    <p:sldId id="313" r:id="rId17"/>
    <p:sldId id="315" r:id="rId18"/>
    <p:sldId id="316" r:id="rId19"/>
    <p:sldId id="317" r:id="rId20"/>
    <p:sldId id="320" r:id="rId21"/>
    <p:sldId id="318" r:id="rId22"/>
    <p:sldId id="319" r:id="rId23"/>
    <p:sldId id="322" r:id="rId24"/>
    <p:sldId id="268" r:id="rId25"/>
    <p:sldId id="321" r:id="rId26"/>
    <p:sldId id="323" r:id="rId27"/>
    <p:sldId id="325" r:id="rId28"/>
    <p:sldId id="324" r:id="rId29"/>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0D480E8-84CD-471C-B486-5BB7C51A11EB}">
  <a:tblStyle styleId="{A0D480E8-84CD-471C-B486-5BB7C51A11E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2"/>
  </p:normalViewPr>
  <p:slideViewPr>
    <p:cSldViewPr snapToGrid="0">
      <p:cViewPr>
        <p:scale>
          <a:sx n="130" d="100"/>
          <a:sy n="130" d="100"/>
        </p:scale>
        <p:origin x="1120" y="3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96"/>
        <p:cNvGrpSpPr/>
        <p:nvPr/>
      </p:nvGrpSpPr>
      <p:grpSpPr>
        <a:xfrm>
          <a:off x="0" y="0"/>
          <a:ext cx="0" cy="0"/>
          <a:chOff x="0" y="0"/>
          <a:chExt cx="0" cy="0"/>
        </a:xfrm>
      </p:grpSpPr>
      <p:sp>
        <p:nvSpPr>
          <p:cNvPr id="3397" name="Google Shape;3397;gc84913428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98" name="Google Shape;3398;gc84913428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1"/>
        <p:cNvGrpSpPr/>
        <p:nvPr/>
      </p:nvGrpSpPr>
      <p:grpSpPr>
        <a:xfrm>
          <a:off x="0" y="0"/>
          <a:ext cx="0" cy="0"/>
          <a:chOff x="0" y="0"/>
          <a:chExt cx="0" cy="0"/>
        </a:xfrm>
      </p:grpSpPr>
      <p:sp>
        <p:nvSpPr>
          <p:cNvPr id="3412" name="Google Shape;3412;g99f2f57a71_0_1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13" name="Google Shape;3413;g99f2f57a71_0_1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7"/>
        <p:cNvGrpSpPr/>
        <p:nvPr/>
      </p:nvGrpSpPr>
      <p:grpSpPr>
        <a:xfrm>
          <a:off x="0" y="0"/>
          <a:ext cx="0" cy="0"/>
          <a:chOff x="0" y="0"/>
          <a:chExt cx="0" cy="0"/>
        </a:xfrm>
      </p:grpSpPr>
      <p:sp>
        <p:nvSpPr>
          <p:cNvPr id="3418" name="Google Shape;3418;g99f2f57a71_0_2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19" name="Google Shape;3419;g99f2f57a71_0_2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1"/>
        <p:cNvGrpSpPr/>
        <p:nvPr/>
      </p:nvGrpSpPr>
      <p:grpSpPr>
        <a:xfrm>
          <a:off x="0" y="0"/>
          <a:ext cx="0" cy="0"/>
          <a:chOff x="0" y="0"/>
          <a:chExt cx="0" cy="0"/>
        </a:xfrm>
      </p:grpSpPr>
      <p:sp>
        <p:nvSpPr>
          <p:cNvPr id="3722" name="Google Shape;3722;gbd6c00e730_0_2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23" name="Google Shape;3723;gbd6c00e730_0_2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8"/>
        <p:cNvGrpSpPr/>
        <p:nvPr/>
      </p:nvGrpSpPr>
      <p:grpSpPr>
        <a:xfrm>
          <a:off x="0" y="0"/>
          <a:ext cx="0" cy="0"/>
          <a:chOff x="0" y="0"/>
          <a:chExt cx="0" cy="0"/>
        </a:xfrm>
      </p:grpSpPr>
      <p:sp>
        <p:nvSpPr>
          <p:cNvPr id="3439" name="Google Shape;3439;g99f2f57a71_0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0" name="Google Shape;3440;g99f2f57a71_0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8">
          <a:extLst>
            <a:ext uri="{FF2B5EF4-FFF2-40B4-BE49-F238E27FC236}">
              <a16:creationId xmlns:a16="http://schemas.microsoft.com/office/drawing/2014/main" id="{D3EE6E4B-344E-8F04-DEDB-A1750F53FA74}"/>
            </a:ext>
          </a:extLst>
        </p:cNvPr>
        <p:cNvGrpSpPr/>
        <p:nvPr/>
      </p:nvGrpSpPr>
      <p:grpSpPr>
        <a:xfrm>
          <a:off x="0" y="0"/>
          <a:ext cx="0" cy="0"/>
          <a:chOff x="0" y="0"/>
          <a:chExt cx="0" cy="0"/>
        </a:xfrm>
      </p:grpSpPr>
      <p:sp>
        <p:nvSpPr>
          <p:cNvPr id="3439" name="Google Shape;3439;g99f2f57a71_0_207:notes">
            <a:extLst>
              <a:ext uri="{FF2B5EF4-FFF2-40B4-BE49-F238E27FC236}">
                <a16:creationId xmlns:a16="http://schemas.microsoft.com/office/drawing/2014/main" id="{5E67695C-262D-06FD-93D4-FE89D359EBF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0" name="Google Shape;3440;g99f2f57a71_0_207:notes">
            <a:extLst>
              <a:ext uri="{FF2B5EF4-FFF2-40B4-BE49-F238E27FC236}">
                <a16:creationId xmlns:a16="http://schemas.microsoft.com/office/drawing/2014/main" id="{CA5BE165-126D-CE13-E7EF-6F96A1C4EB4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32324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8">
          <a:extLst>
            <a:ext uri="{FF2B5EF4-FFF2-40B4-BE49-F238E27FC236}">
              <a16:creationId xmlns:a16="http://schemas.microsoft.com/office/drawing/2014/main" id="{2DEB9762-469C-A371-0429-D02E3885AFBA}"/>
            </a:ext>
          </a:extLst>
        </p:cNvPr>
        <p:cNvGrpSpPr/>
        <p:nvPr/>
      </p:nvGrpSpPr>
      <p:grpSpPr>
        <a:xfrm>
          <a:off x="0" y="0"/>
          <a:ext cx="0" cy="0"/>
          <a:chOff x="0" y="0"/>
          <a:chExt cx="0" cy="0"/>
        </a:xfrm>
      </p:grpSpPr>
      <p:sp>
        <p:nvSpPr>
          <p:cNvPr id="3439" name="Google Shape;3439;g99f2f57a71_0_207:notes">
            <a:extLst>
              <a:ext uri="{FF2B5EF4-FFF2-40B4-BE49-F238E27FC236}">
                <a16:creationId xmlns:a16="http://schemas.microsoft.com/office/drawing/2014/main" id="{E30AC089-D9EF-104F-DB63-9661105F7D0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0" name="Google Shape;3440;g99f2f57a71_0_207:notes">
            <a:extLst>
              <a:ext uri="{FF2B5EF4-FFF2-40B4-BE49-F238E27FC236}">
                <a16:creationId xmlns:a16="http://schemas.microsoft.com/office/drawing/2014/main" id="{574F5BEE-7336-DF6A-62F5-1F3ACA43712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798823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81"/>
        <p:cNvGrpSpPr/>
        <p:nvPr/>
      </p:nvGrpSpPr>
      <p:grpSpPr>
        <a:xfrm>
          <a:off x="0" y="0"/>
          <a:ext cx="0" cy="0"/>
          <a:chOff x="0" y="0"/>
          <a:chExt cx="0" cy="0"/>
        </a:xfrm>
      </p:grpSpPr>
      <p:sp>
        <p:nvSpPr>
          <p:cNvPr id="3782" name="Google Shape;3782;gbd6c00e730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83" name="Google Shape;3783;gbd6c00e730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81">
          <a:extLst>
            <a:ext uri="{FF2B5EF4-FFF2-40B4-BE49-F238E27FC236}">
              <a16:creationId xmlns:a16="http://schemas.microsoft.com/office/drawing/2014/main" id="{0439F814-6ACE-B76A-1B39-6740845D7A1E}"/>
            </a:ext>
          </a:extLst>
        </p:cNvPr>
        <p:cNvGrpSpPr/>
        <p:nvPr/>
      </p:nvGrpSpPr>
      <p:grpSpPr>
        <a:xfrm>
          <a:off x="0" y="0"/>
          <a:ext cx="0" cy="0"/>
          <a:chOff x="0" y="0"/>
          <a:chExt cx="0" cy="0"/>
        </a:xfrm>
      </p:grpSpPr>
      <p:sp>
        <p:nvSpPr>
          <p:cNvPr id="3782" name="Google Shape;3782;gbd6c00e730_0_13:notes">
            <a:extLst>
              <a:ext uri="{FF2B5EF4-FFF2-40B4-BE49-F238E27FC236}">
                <a16:creationId xmlns:a16="http://schemas.microsoft.com/office/drawing/2014/main" id="{6D2D8C7A-F024-CA63-2203-7637B0E069F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83" name="Google Shape;3783;gbd6c00e730_0_13:notes">
            <a:extLst>
              <a:ext uri="{FF2B5EF4-FFF2-40B4-BE49-F238E27FC236}">
                <a16:creationId xmlns:a16="http://schemas.microsoft.com/office/drawing/2014/main" id="{B0053857-5E73-A305-04C9-E183B07CAB2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489291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8">
          <a:extLst>
            <a:ext uri="{FF2B5EF4-FFF2-40B4-BE49-F238E27FC236}">
              <a16:creationId xmlns:a16="http://schemas.microsoft.com/office/drawing/2014/main" id="{40378C7D-4A8B-D18C-7827-7A94BF347412}"/>
            </a:ext>
          </a:extLst>
        </p:cNvPr>
        <p:cNvGrpSpPr/>
        <p:nvPr/>
      </p:nvGrpSpPr>
      <p:grpSpPr>
        <a:xfrm>
          <a:off x="0" y="0"/>
          <a:ext cx="0" cy="0"/>
          <a:chOff x="0" y="0"/>
          <a:chExt cx="0" cy="0"/>
        </a:xfrm>
      </p:grpSpPr>
      <p:sp>
        <p:nvSpPr>
          <p:cNvPr id="3439" name="Google Shape;3439;g99f2f57a71_0_207:notes">
            <a:extLst>
              <a:ext uri="{FF2B5EF4-FFF2-40B4-BE49-F238E27FC236}">
                <a16:creationId xmlns:a16="http://schemas.microsoft.com/office/drawing/2014/main" id="{AFC54ADF-BC71-DE8D-E02C-F0E6A00A724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0" name="Google Shape;3440;g99f2f57a71_0_207:notes">
            <a:extLst>
              <a:ext uri="{FF2B5EF4-FFF2-40B4-BE49-F238E27FC236}">
                <a16:creationId xmlns:a16="http://schemas.microsoft.com/office/drawing/2014/main" id="{517481A4-0480-9F77-A89D-093EBCA3218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39325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71">
          <a:extLst>
            <a:ext uri="{FF2B5EF4-FFF2-40B4-BE49-F238E27FC236}">
              <a16:creationId xmlns:a16="http://schemas.microsoft.com/office/drawing/2014/main" id="{055345B6-9624-121F-732A-371393F54E98}"/>
            </a:ext>
          </a:extLst>
        </p:cNvPr>
        <p:cNvGrpSpPr/>
        <p:nvPr/>
      </p:nvGrpSpPr>
      <p:grpSpPr>
        <a:xfrm>
          <a:off x="0" y="0"/>
          <a:ext cx="0" cy="0"/>
          <a:chOff x="0" y="0"/>
          <a:chExt cx="0" cy="0"/>
        </a:xfrm>
      </p:grpSpPr>
      <p:sp>
        <p:nvSpPr>
          <p:cNvPr id="3972" name="Google Shape;3972;gc80bffb274_0_59:notes">
            <a:extLst>
              <a:ext uri="{FF2B5EF4-FFF2-40B4-BE49-F238E27FC236}">
                <a16:creationId xmlns:a16="http://schemas.microsoft.com/office/drawing/2014/main" id="{A0640F52-83E1-DFCA-7890-A64B75A81AB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73" name="Google Shape;3973;gc80bffb274_0_59:notes">
            <a:extLst>
              <a:ext uri="{FF2B5EF4-FFF2-40B4-BE49-F238E27FC236}">
                <a16:creationId xmlns:a16="http://schemas.microsoft.com/office/drawing/2014/main" id="{7D8A2BAA-5411-ACCD-11AF-DF7344841CA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134641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71">
          <a:extLst>
            <a:ext uri="{FF2B5EF4-FFF2-40B4-BE49-F238E27FC236}">
              <a16:creationId xmlns:a16="http://schemas.microsoft.com/office/drawing/2014/main" id="{63CEFDA9-D3D1-D90E-103C-DB296BEC68A8}"/>
            </a:ext>
          </a:extLst>
        </p:cNvPr>
        <p:cNvGrpSpPr/>
        <p:nvPr/>
      </p:nvGrpSpPr>
      <p:grpSpPr>
        <a:xfrm>
          <a:off x="0" y="0"/>
          <a:ext cx="0" cy="0"/>
          <a:chOff x="0" y="0"/>
          <a:chExt cx="0" cy="0"/>
        </a:xfrm>
      </p:grpSpPr>
      <p:sp>
        <p:nvSpPr>
          <p:cNvPr id="3972" name="Google Shape;3972;gc80bffb274_0_59:notes">
            <a:extLst>
              <a:ext uri="{FF2B5EF4-FFF2-40B4-BE49-F238E27FC236}">
                <a16:creationId xmlns:a16="http://schemas.microsoft.com/office/drawing/2014/main" id="{5496BF87-975A-EDEA-E254-44786FE0E0A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73" name="Google Shape;3973;gc80bffb274_0_59:notes">
            <a:extLst>
              <a:ext uri="{FF2B5EF4-FFF2-40B4-BE49-F238E27FC236}">
                <a16:creationId xmlns:a16="http://schemas.microsoft.com/office/drawing/2014/main" id="{24547ADE-F11C-6CE6-F82A-E21998B4226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256848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8">
          <a:extLst>
            <a:ext uri="{FF2B5EF4-FFF2-40B4-BE49-F238E27FC236}">
              <a16:creationId xmlns:a16="http://schemas.microsoft.com/office/drawing/2014/main" id="{5A7D2A36-940A-BD4C-87DE-B14F99EED9A4}"/>
            </a:ext>
          </a:extLst>
        </p:cNvPr>
        <p:cNvGrpSpPr/>
        <p:nvPr/>
      </p:nvGrpSpPr>
      <p:grpSpPr>
        <a:xfrm>
          <a:off x="0" y="0"/>
          <a:ext cx="0" cy="0"/>
          <a:chOff x="0" y="0"/>
          <a:chExt cx="0" cy="0"/>
        </a:xfrm>
      </p:grpSpPr>
      <p:sp>
        <p:nvSpPr>
          <p:cNvPr id="3439" name="Google Shape;3439;g99f2f57a71_0_207:notes">
            <a:extLst>
              <a:ext uri="{FF2B5EF4-FFF2-40B4-BE49-F238E27FC236}">
                <a16:creationId xmlns:a16="http://schemas.microsoft.com/office/drawing/2014/main" id="{628BC3F5-FF88-26DB-43DC-4BD6CF7E210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0" name="Google Shape;3440;g99f2f57a71_0_207:notes">
            <a:extLst>
              <a:ext uri="{FF2B5EF4-FFF2-40B4-BE49-F238E27FC236}">
                <a16:creationId xmlns:a16="http://schemas.microsoft.com/office/drawing/2014/main" id="{7CC34477-3B24-BA92-6428-3501E9DFF6B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949031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8">
          <a:extLst>
            <a:ext uri="{FF2B5EF4-FFF2-40B4-BE49-F238E27FC236}">
              <a16:creationId xmlns:a16="http://schemas.microsoft.com/office/drawing/2014/main" id="{BBE31075-0809-B4D6-42E6-D6682B3BB731}"/>
            </a:ext>
          </a:extLst>
        </p:cNvPr>
        <p:cNvGrpSpPr/>
        <p:nvPr/>
      </p:nvGrpSpPr>
      <p:grpSpPr>
        <a:xfrm>
          <a:off x="0" y="0"/>
          <a:ext cx="0" cy="0"/>
          <a:chOff x="0" y="0"/>
          <a:chExt cx="0" cy="0"/>
        </a:xfrm>
      </p:grpSpPr>
      <p:sp>
        <p:nvSpPr>
          <p:cNvPr id="3439" name="Google Shape;3439;g99f2f57a71_0_207:notes">
            <a:extLst>
              <a:ext uri="{FF2B5EF4-FFF2-40B4-BE49-F238E27FC236}">
                <a16:creationId xmlns:a16="http://schemas.microsoft.com/office/drawing/2014/main" id="{97B467E2-F6F4-B0F0-A7CB-F3B80768C57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0" name="Google Shape;3440;g99f2f57a71_0_207:notes">
            <a:extLst>
              <a:ext uri="{FF2B5EF4-FFF2-40B4-BE49-F238E27FC236}">
                <a16:creationId xmlns:a16="http://schemas.microsoft.com/office/drawing/2014/main" id="{05FF34EE-ADD1-4477-379D-D58D9076823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787129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8">
          <a:extLst>
            <a:ext uri="{FF2B5EF4-FFF2-40B4-BE49-F238E27FC236}">
              <a16:creationId xmlns:a16="http://schemas.microsoft.com/office/drawing/2014/main" id="{E05D3CB5-CE48-49A3-85B5-BE0F1D0826A0}"/>
            </a:ext>
          </a:extLst>
        </p:cNvPr>
        <p:cNvGrpSpPr/>
        <p:nvPr/>
      </p:nvGrpSpPr>
      <p:grpSpPr>
        <a:xfrm>
          <a:off x="0" y="0"/>
          <a:ext cx="0" cy="0"/>
          <a:chOff x="0" y="0"/>
          <a:chExt cx="0" cy="0"/>
        </a:xfrm>
      </p:grpSpPr>
      <p:sp>
        <p:nvSpPr>
          <p:cNvPr id="3439" name="Google Shape;3439;g99f2f57a71_0_207:notes">
            <a:extLst>
              <a:ext uri="{FF2B5EF4-FFF2-40B4-BE49-F238E27FC236}">
                <a16:creationId xmlns:a16="http://schemas.microsoft.com/office/drawing/2014/main" id="{AB9D2AA4-7B47-6460-F8A9-1C38D72B7DA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0" name="Google Shape;3440;g99f2f57a71_0_207:notes">
            <a:extLst>
              <a:ext uri="{FF2B5EF4-FFF2-40B4-BE49-F238E27FC236}">
                <a16:creationId xmlns:a16="http://schemas.microsoft.com/office/drawing/2014/main" id="{21BB0EAF-C018-E46B-ABAB-78D08B3C2C4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875714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8">
          <a:extLst>
            <a:ext uri="{FF2B5EF4-FFF2-40B4-BE49-F238E27FC236}">
              <a16:creationId xmlns:a16="http://schemas.microsoft.com/office/drawing/2014/main" id="{F1342936-EBEA-9ABF-373B-4C9BB46D8B6C}"/>
            </a:ext>
          </a:extLst>
        </p:cNvPr>
        <p:cNvGrpSpPr/>
        <p:nvPr/>
      </p:nvGrpSpPr>
      <p:grpSpPr>
        <a:xfrm>
          <a:off x="0" y="0"/>
          <a:ext cx="0" cy="0"/>
          <a:chOff x="0" y="0"/>
          <a:chExt cx="0" cy="0"/>
        </a:xfrm>
      </p:grpSpPr>
      <p:sp>
        <p:nvSpPr>
          <p:cNvPr id="3439" name="Google Shape;3439;g99f2f57a71_0_207:notes">
            <a:extLst>
              <a:ext uri="{FF2B5EF4-FFF2-40B4-BE49-F238E27FC236}">
                <a16:creationId xmlns:a16="http://schemas.microsoft.com/office/drawing/2014/main" id="{4A186DE9-0429-BD34-4067-D824C469721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0" name="Google Shape;3440;g99f2f57a71_0_207:notes">
            <a:extLst>
              <a:ext uri="{FF2B5EF4-FFF2-40B4-BE49-F238E27FC236}">
                <a16:creationId xmlns:a16="http://schemas.microsoft.com/office/drawing/2014/main" id="{25E43114-C539-C575-9E69-F8CD7AE6082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639508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8">
          <a:extLst>
            <a:ext uri="{FF2B5EF4-FFF2-40B4-BE49-F238E27FC236}">
              <a16:creationId xmlns:a16="http://schemas.microsoft.com/office/drawing/2014/main" id="{C1C4FFA5-8337-35F2-69A4-98C10ACB693D}"/>
            </a:ext>
          </a:extLst>
        </p:cNvPr>
        <p:cNvGrpSpPr/>
        <p:nvPr/>
      </p:nvGrpSpPr>
      <p:grpSpPr>
        <a:xfrm>
          <a:off x="0" y="0"/>
          <a:ext cx="0" cy="0"/>
          <a:chOff x="0" y="0"/>
          <a:chExt cx="0" cy="0"/>
        </a:xfrm>
      </p:grpSpPr>
      <p:sp>
        <p:nvSpPr>
          <p:cNvPr id="3439" name="Google Shape;3439;g99f2f57a71_0_207:notes">
            <a:extLst>
              <a:ext uri="{FF2B5EF4-FFF2-40B4-BE49-F238E27FC236}">
                <a16:creationId xmlns:a16="http://schemas.microsoft.com/office/drawing/2014/main" id="{B16D3840-8263-C6B4-7E8E-82F7D0AF930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0" name="Google Shape;3440;g99f2f57a71_0_207:notes">
            <a:extLst>
              <a:ext uri="{FF2B5EF4-FFF2-40B4-BE49-F238E27FC236}">
                <a16:creationId xmlns:a16="http://schemas.microsoft.com/office/drawing/2014/main" id="{F233FA6B-E8CA-5545-3763-3645345DB74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574475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0"/>
        <p:cNvGrpSpPr/>
        <p:nvPr/>
      </p:nvGrpSpPr>
      <p:grpSpPr>
        <a:xfrm>
          <a:off x="0" y="0"/>
          <a:ext cx="0" cy="0"/>
          <a:chOff x="0" y="0"/>
          <a:chExt cx="0" cy="0"/>
        </a:xfrm>
      </p:grpSpPr>
      <p:sp>
        <p:nvSpPr>
          <p:cNvPr id="3881" name="Google Shape;3881;gbd6c00e730_0_1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2" name="Google Shape;3882;gbd6c00e730_0_1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0">
          <a:extLst>
            <a:ext uri="{FF2B5EF4-FFF2-40B4-BE49-F238E27FC236}">
              <a16:creationId xmlns:a16="http://schemas.microsoft.com/office/drawing/2014/main" id="{291920C6-85BE-7D1B-507A-F320E22B6130}"/>
            </a:ext>
          </a:extLst>
        </p:cNvPr>
        <p:cNvGrpSpPr/>
        <p:nvPr/>
      </p:nvGrpSpPr>
      <p:grpSpPr>
        <a:xfrm>
          <a:off x="0" y="0"/>
          <a:ext cx="0" cy="0"/>
          <a:chOff x="0" y="0"/>
          <a:chExt cx="0" cy="0"/>
        </a:xfrm>
      </p:grpSpPr>
      <p:sp>
        <p:nvSpPr>
          <p:cNvPr id="3881" name="Google Shape;3881;gbd6c00e730_0_174:notes">
            <a:extLst>
              <a:ext uri="{FF2B5EF4-FFF2-40B4-BE49-F238E27FC236}">
                <a16:creationId xmlns:a16="http://schemas.microsoft.com/office/drawing/2014/main" id="{F932A6C5-7A27-AE0E-0CDD-ABC7D462CD6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2" name="Google Shape;3882;gbd6c00e730_0_174:notes">
            <a:extLst>
              <a:ext uri="{FF2B5EF4-FFF2-40B4-BE49-F238E27FC236}">
                <a16:creationId xmlns:a16="http://schemas.microsoft.com/office/drawing/2014/main" id="{193A4A7C-6BDE-2722-6435-178C56CADBF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135707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0">
          <a:extLst>
            <a:ext uri="{FF2B5EF4-FFF2-40B4-BE49-F238E27FC236}">
              <a16:creationId xmlns:a16="http://schemas.microsoft.com/office/drawing/2014/main" id="{A3C127FB-DA39-1077-20F1-47BBDEA6FD7C}"/>
            </a:ext>
          </a:extLst>
        </p:cNvPr>
        <p:cNvGrpSpPr/>
        <p:nvPr/>
      </p:nvGrpSpPr>
      <p:grpSpPr>
        <a:xfrm>
          <a:off x="0" y="0"/>
          <a:ext cx="0" cy="0"/>
          <a:chOff x="0" y="0"/>
          <a:chExt cx="0" cy="0"/>
        </a:xfrm>
      </p:grpSpPr>
      <p:sp>
        <p:nvSpPr>
          <p:cNvPr id="3881" name="Google Shape;3881;gbd6c00e730_0_174:notes">
            <a:extLst>
              <a:ext uri="{FF2B5EF4-FFF2-40B4-BE49-F238E27FC236}">
                <a16:creationId xmlns:a16="http://schemas.microsoft.com/office/drawing/2014/main" id="{856F0FF2-61E8-6F06-9792-9FC3B740E5E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2" name="Google Shape;3882;gbd6c00e730_0_174:notes">
            <a:extLst>
              <a:ext uri="{FF2B5EF4-FFF2-40B4-BE49-F238E27FC236}">
                <a16:creationId xmlns:a16="http://schemas.microsoft.com/office/drawing/2014/main" id="{38189D0F-5CBD-391D-01C3-FAD4C3A54D9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10025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8">
          <a:extLst>
            <a:ext uri="{FF2B5EF4-FFF2-40B4-BE49-F238E27FC236}">
              <a16:creationId xmlns:a16="http://schemas.microsoft.com/office/drawing/2014/main" id="{17E3C394-E765-0113-9616-0A419E76545F}"/>
            </a:ext>
          </a:extLst>
        </p:cNvPr>
        <p:cNvGrpSpPr/>
        <p:nvPr/>
      </p:nvGrpSpPr>
      <p:grpSpPr>
        <a:xfrm>
          <a:off x="0" y="0"/>
          <a:ext cx="0" cy="0"/>
          <a:chOff x="0" y="0"/>
          <a:chExt cx="0" cy="0"/>
        </a:xfrm>
      </p:grpSpPr>
      <p:sp>
        <p:nvSpPr>
          <p:cNvPr id="3439" name="Google Shape;3439;g99f2f57a71_0_207:notes">
            <a:extLst>
              <a:ext uri="{FF2B5EF4-FFF2-40B4-BE49-F238E27FC236}">
                <a16:creationId xmlns:a16="http://schemas.microsoft.com/office/drawing/2014/main" id="{80EC0D38-5710-292E-62A1-633F16AF68E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0" name="Google Shape;3440;g99f2f57a71_0_207:notes">
            <a:extLst>
              <a:ext uri="{FF2B5EF4-FFF2-40B4-BE49-F238E27FC236}">
                <a16:creationId xmlns:a16="http://schemas.microsoft.com/office/drawing/2014/main" id="{8F9B8CC0-0D05-1FCF-4464-F63F8BA696D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702052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8">
          <a:extLst>
            <a:ext uri="{FF2B5EF4-FFF2-40B4-BE49-F238E27FC236}">
              <a16:creationId xmlns:a16="http://schemas.microsoft.com/office/drawing/2014/main" id="{0F750AE0-E667-CC82-88EB-88AF872D9225}"/>
            </a:ext>
          </a:extLst>
        </p:cNvPr>
        <p:cNvGrpSpPr/>
        <p:nvPr/>
      </p:nvGrpSpPr>
      <p:grpSpPr>
        <a:xfrm>
          <a:off x="0" y="0"/>
          <a:ext cx="0" cy="0"/>
          <a:chOff x="0" y="0"/>
          <a:chExt cx="0" cy="0"/>
        </a:xfrm>
      </p:grpSpPr>
      <p:sp>
        <p:nvSpPr>
          <p:cNvPr id="3439" name="Google Shape;3439;g99f2f57a71_0_207:notes">
            <a:extLst>
              <a:ext uri="{FF2B5EF4-FFF2-40B4-BE49-F238E27FC236}">
                <a16:creationId xmlns:a16="http://schemas.microsoft.com/office/drawing/2014/main" id="{DDAB79AB-5BED-38E6-3D25-4997064DB75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0" name="Google Shape;3440;g99f2f57a71_0_207:notes">
            <a:extLst>
              <a:ext uri="{FF2B5EF4-FFF2-40B4-BE49-F238E27FC236}">
                <a16:creationId xmlns:a16="http://schemas.microsoft.com/office/drawing/2014/main" id="{8467E245-1270-AA71-3B77-B22D9C9DD00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911495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pic>
        <p:nvPicPr>
          <p:cNvPr id="10" name="Google Shape;10;p2"/>
          <p:cNvPicPr preferRelativeResize="0"/>
          <p:nvPr/>
        </p:nvPicPr>
        <p:blipFill>
          <a:blip r:embed="rId2">
            <a:alphaModFix/>
          </a:blip>
          <a:stretch>
            <a:fillRect/>
          </a:stretch>
        </p:blipFill>
        <p:spPr>
          <a:xfrm>
            <a:off x="0" y="0"/>
            <a:ext cx="9144000" cy="5143500"/>
          </a:xfrm>
          <a:prstGeom prst="rect">
            <a:avLst/>
          </a:prstGeom>
          <a:noFill/>
          <a:ln>
            <a:noFill/>
          </a:ln>
        </p:spPr>
      </p:pic>
      <p:sp>
        <p:nvSpPr>
          <p:cNvPr id="11" name="Google Shape;11;p2"/>
          <p:cNvSpPr txBox="1">
            <a:spLocks noGrp="1"/>
          </p:cNvSpPr>
          <p:nvPr>
            <p:ph type="ctrTitle"/>
          </p:nvPr>
        </p:nvSpPr>
        <p:spPr>
          <a:xfrm>
            <a:off x="1192250" y="1120125"/>
            <a:ext cx="6759300" cy="21879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191919"/>
              </a:buClr>
              <a:buSzPts val="5200"/>
              <a:buNone/>
              <a:defRPr sz="6500">
                <a:latin typeface="Lora SemiBold"/>
                <a:ea typeface="Lora SemiBold"/>
                <a:cs typeface="Lora SemiBold"/>
                <a:sym typeface="Lora SemiBold"/>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2" name="Google Shape;12;p2"/>
          <p:cNvSpPr txBox="1">
            <a:spLocks noGrp="1"/>
          </p:cNvSpPr>
          <p:nvPr>
            <p:ph type="subTitle" idx="1"/>
          </p:nvPr>
        </p:nvSpPr>
        <p:spPr>
          <a:xfrm>
            <a:off x="2307550" y="3351100"/>
            <a:ext cx="4528800" cy="475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800"/>
              <a:buNone/>
              <a:defRPr>
                <a:latin typeface="Inconsolata"/>
                <a:ea typeface="Inconsolata"/>
                <a:cs typeface="Inconsolata"/>
                <a:sym typeface="Inconsolata"/>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3" name="Google Shape;13;p2"/>
          <p:cNvGrpSpPr/>
          <p:nvPr/>
        </p:nvGrpSpPr>
        <p:grpSpPr>
          <a:xfrm>
            <a:off x="939325" y="310613"/>
            <a:ext cx="1312350" cy="638775"/>
            <a:chOff x="2378750" y="627850"/>
            <a:chExt cx="1312350" cy="638775"/>
          </a:xfrm>
        </p:grpSpPr>
        <p:sp>
          <p:nvSpPr>
            <p:cNvPr id="14" name="Google Shape;14;p2"/>
            <p:cNvSpPr/>
            <p:nvPr/>
          </p:nvSpPr>
          <p:spPr>
            <a:xfrm>
              <a:off x="2514775" y="795425"/>
              <a:ext cx="1070400" cy="471200"/>
            </a:xfrm>
            <a:custGeom>
              <a:avLst/>
              <a:gdLst/>
              <a:ahLst/>
              <a:cxnLst/>
              <a:rect l="l" t="t" r="r" b="b"/>
              <a:pathLst>
                <a:path w="42816" h="18848" extrusionOk="0">
                  <a:moveTo>
                    <a:pt x="20996" y="1"/>
                  </a:moveTo>
                  <a:cubicBezTo>
                    <a:pt x="12718" y="1"/>
                    <a:pt x="4488" y="3311"/>
                    <a:pt x="0" y="10258"/>
                  </a:cubicBezTo>
                  <a:cubicBezTo>
                    <a:pt x="182" y="12508"/>
                    <a:pt x="5775" y="15030"/>
                    <a:pt x="7660" y="15851"/>
                  </a:cubicBezTo>
                  <a:cubicBezTo>
                    <a:pt x="11550" y="17553"/>
                    <a:pt x="15684" y="18587"/>
                    <a:pt x="19940" y="18769"/>
                  </a:cubicBezTo>
                  <a:cubicBezTo>
                    <a:pt x="20924" y="18819"/>
                    <a:pt x="21933" y="18848"/>
                    <a:pt x="22955" y="18848"/>
                  </a:cubicBezTo>
                  <a:cubicBezTo>
                    <a:pt x="28811" y="18848"/>
                    <a:pt x="35104" y="17899"/>
                    <a:pt x="39788" y="14483"/>
                  </a:cubicBezTo>
                  <a:cubicBezTo>
                    <a:pt x="40730" y="13784"/>
                    <a:pt x="41521" y="12994"/>
                    <a:pt x="42129" y="12021"/>
                  </a:cubicBezTo>
                  <a:cubicBezTo>
                    <a:pt x="42417" y="11473"/>
                    <a:pt x="42815" y="9665"/>
                    <a:pt x="42335" y="9665"/>
                  </a:cubicBezTo>
                  <a:cubicBezTo>
                    <a:pt x="42309" y="9665"/>
                    <a:pt x="42281" y="9670"/>
                    <a:pt x="42250" y="9681"/>
                  </a:cubicBezTo>
                  <a:cubicBezTo>
                    <a:pt x="40487" y="8070"/>
                    <a:pt x="39119" y="6064"/>
                    <a:pt x="37052" y="4666"/>
                  </a:cubicBezTo>
                  <a:cubicBezTo>
                    <a:pt x="32498" y="1592"/>
                    <a:pt x="26735" y="1"/>
                    <a:pt x="209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2764775" y="792475"/>
              <a:ext cx="549425" cy="443075"/>
            </a:xfrm>
            <a:custGeom>
              <a:avLst/>
              <a:gdLst/>
              <a:ahLst/>
              <a:cxnLst/>
              <a:rect l="l" t="t" r="r" b="b"/>
              <a:pathLst>
                <a:path w="21977" h="17723" extrusionOk="0">
                  <a:moveTo>
                    <a:pt x="11877" y="0"/>
                  </a:moveTo>
                  <a:cubicBezTo>
                    <a:pt x="6662" y="0"/>
                    <a:pt x="2098" y="1258"/>
                    <a:pt x="2098" y="1258"/>
                  </a:cubicBezTo>
                  <a:cubicBezTo>
                    <a:pt x="0" y="4419"/>
                    <a:pt x="426" y="8613"/>
                    <a:pt x="1854" y="12079"/>
                  </a:cubicBezTo>
                  <a:cubicBezTo>
                    <a:pt x="2888" y="14662"/>
                    <a:pt x="5350" y="16455"/>
                    <a:pt x="8025" y="17215"/>
                  </a:cubicBezTo>
                  <a:cubicBezTo>
                    <a:pt x="9160" y="17532"/>
                    <a:pt x="10472" y="17723"/>
                    <a:pt x="11793" y="17723"/>
                  </a:cubicBezTo>
                  <a:cubicBezTo>
                    <a:pt x="13514" y="17723"/>
                    <a:pt x="15251" y="17399"/>
                    <a:pt x="16627" y="16607"/>
                  </a:cubicBezTo>
                  <a:cubicBezTo>
                    <a:pt x="19058" y="15179"/>
                    <a:pt x="20305" y="11896"/>
                    <a:pt x="20943" y="9252"/>
                  </a:cubicBezTo>
                  <a:cubicBezTo>
                    <a:pt x="21156" y="8431"/>
                    <a:pt x="21976" y="2382"/>
                    <a:pt x="21338" y="2018"/>
                  </a:cubicBezTo>
                  <a:cubicBezTo>
                    <a:pt x="18546" y="477"/>
                    <a:pt x="15088" y="0"/>
                    <a:pt x="1187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2378750" y="905225"/>
              <a:ext cx="159600" cy="117025"/>
            </a:xfrm>
            <a:custGeom>
              <a:avLst/>
              <a:gdLst/>
              <a:ahLst/>
              <a:cxnLst/>
              <a:rect l="l" t="t" r="r" b="b"/>
              <a:pathLst>
                <a:path w="6384" h="4681" extrusionOk="0">
                  <a:moveTo>
                    <a:pt x="973" y="0"/>
                  </a:moveTo>
                  <a:cubicBezTo>
                    <a:pt x="669" y="365"/>
                    <a:pt x="335" y="973"/>
                    <a:pt x="0" y="1368"/>
                  </a:cubicBezTo>
                  <a:cubicBezTo>
                    <a:pt x="1550" y="2432"/>
                    <a:pt x="3101" y="3830"/>
                    <a:pt x="4772" y="4681"/>
                  </a:cubicBezTo>
                  <a:cubicBezTo>
                    <a:pt x="5289" y="3982"/>
                    <a:pt x="6019" y="3344"/>
                    <a:pt x="6383" y="2584"/>
                  </a:cubicBezTo>
                  <a:cubicBezTo>
                    <a:pt x="5228" y="1611"/>
                    <a:pt x="2523" y="365"/>
                    <a:pt x="9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473725" y="795800"/>
              <a:ext cx="164175" cy="133750"/>
            </a:xfrm>
            <a:custGeom>
              <a:avLst/>
              <a:gdLst/>
              <a:ahLst/>
              <a:cxnLst/>
              <a:rect l="l" t="t" r="r" b="b"/>
              <a:pathLst>
                <a:path w="6567" h="5350" extrusionOk="0">
                  <a:moveTo>
                    <a:pt x="1976" y="0"/>
                  </a:moveTo>
                  <a:lnTo>
                    <a:pt x="1" y="1976"/>
                  </a:lnTo>
                  <a:lnTo>
                    <a:pt x="4378" y="5350"/>
                  </a:lnTo>
                  <a:lnTo>
                    <a:pt x="6566" y="3678"/>
                  </a:lnTo>
                  <a:lnTo>
                    <a:pt x="197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2579350" y="715250"/>
              <a:ext cx="150500" cy="147425"/>
            </a:xfrm>
            <a:custGeom>
              <a:avLst/>
              <a:gdLst/>
              <a:ahLst/>
              <a:cxnLst/>
              <a:rect l="l" t="t" r="r" b="b"/>
              <a:pathLst>
                <a:path w="6020" h="5897" extrusionOk="0">
                  <a:moveTo>
                    <a:pt x="2341" y="0"/>
                  </a:moveTo>
                  <a:lnTo>
                    <a:pt x="1" y="1611"/>
                  </a:lnTo>
                  <a:lnTo>
                    <a:pt x="3739" y="5897"/>
                  </a:lnTo>
                  <a:lnTo>
                    <a:pt x="6019" y="4620"/>
                  </a:lnTo>
                  <a:lnTo>
                    <a:pt x="23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2703975" y="664325"/>
              <a:ext cx="129975" cy="152775"/>
            </a:xfrm>
            <a:custGeom>
              <a:avLst/>
              <a:gdLst/>
              <a:ahLst/>
              <a:cxnLst/>
              <a:rect l="l" t="t" r="r" b="b"/>
              <a:pathLst>
                <a:path w="5199" h="6111" extrusionOk="0">
                  <a:moveTo>
                    <a:pt x="2280" y="1"/>
                  </a:moveTo>
                  <a:lnTo>
                    <a:pt x="1" y="943"/>
                  </a:lnTo>
                  <a:lnTo>
                    <a:pt x="2706" y="6110"/>
                  </a:lnTo>
                  <a:lnTo>
                    <a:pt x="5198" y="5259"/>
                  </a:lnTo>
                  <a:lnTo>
                    <a:pt x="228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2857475" y="635450"/>
              <a:ext cx="93500" cy="153525"/>
            </a:xfrm>
            <a:custGeom>
              <a:avLst/>
              <a:gdLst/>
              <a:ahLst/>
              <a:cxnLst/>
              <a:rect l="l" t="t" r="r" b="b"/>
              <a:pathLst>
                <a:path w="3740" h="6141" extrusionOk="0">
                  <a:moveTo>
                    <a:pt x="2189" y="1"/>
                  </a:moveTo>
                  <a:lnTo>
                    <a:pt x="1" y="487"/>
                  </a:lnTo>
                  <a:lnTo>
                    <a:pt x="1460" y="6141"/>
                  </a:lnTo>
                  <a:lnTo>
                    <a:pt x="3739" y="5685"/>
                  </a:lnTo>
                  <a:lnTo>
                    <a:pt x="218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3010975" y="627850"/>
              <a:ext cx="54750" cy="148200"/>
            </a:xfrm>
            <a:custGeom>
              <a:avLst/>
              <a:gdLst/>
              <a:ahLst/>
              <a:cxnLst/>
              <a:rect l="l" t="t" r="r" b="b"/>
              <a:pathLst>
                <a:path w="2190" h="5928" extrusionOk="0">
                  <a:moveTo>
                    <a:pt x="1" y="1"/>
                  </a:moveTo>
                  <a:lnTo>
                    <a:pt x="1" y="5928"/>
                  </a:lnTo>
                  <a:lnTo>
                    <a:pt x="2189" y="5928"/>
                  </a:lnTo>
                  <a:lnTo>
                    <a:pt x="2189" y="305"/>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3128000" y="635450"/>
              <a:ext cx="104125" cy="153525"/>
            </a:xfrm>
            <a:custGeom>
              <a:avLst/>
              <a:gdLst/>
              <a:ahLst/>
              <a:cxnLst/>
              <a:rect l="l" t="t" r="r" b="b"/>
              <a:pathLst>
                <a:path w="4165" h="6141" extrusionOk="0">
                  <a:moveTo>
                    <a:pt x="1763" y="1"/>
                  </a:moveTo>
                  <a:lnTo>
                    <a:pt x="0" y="5624"/>
                  </a:lnTo>
                  <a:lnTo>
                    <a:pt x="2858" y="6141"/>
                  </a:lnTo>
                  <a:lnTo>
                    <a:pt x="4165" y="487"/>
                  </a:lnTo>
                  <a:lnTo>
                    <a:pt x="1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3261750" y="674975"/>
              <a:ext cx="120850" cy="152000"/>
            </a:xfrm>
            <a:custGeom>
              <a:avLst/>
              <a:gdLst/>
              <a:ahLst/>
              <a:cxnLst/>
              <a:rect l="l" t="t" r="r" b="b"/>
              <a:pathLst>
                <a:path w="4834" h="6080" extrusionOk="0">
                  <a:moveTo>
                    <a:pt x="2401" y="0"/>
                  </a:moveTo>
                  <a:lnTo>
                    <a:pt x="0" y="5137"/>
                  </a:lnTo>
                  <a:lnTo>
                    <a:pt x="2553" y="6079"/>
                  </a:lnTo>
                  <a:lnTo>
                    <a:pt x="4833" y="1064"/>
                  </a:lnTo>
                  <a:lnTo>
                    <a:pt x="240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3373450" y="730450"/>
              <a:ext cx="118550" cy="151225"/>
            </a:xfrm>
            <a:custGeom>
              <a:avLst/>
              <a:gdLst/>
              <a:ahLst/>
              <a:cxnLst/>
              <a:rect l="l" t="t" r="r" b="b"/>
              <a:pathLst>
                <a:path w="4742" h="6049" extrusionOk="0">
                  <a:moveTo>
                    <a:pt x="2827" y="0"/>
                  </a:moveTo>
                  <a:lnTo>
                    <a:pt x="0" y="4894"/>
                  </a:lnTo>
                  <a:lnTo>
                    <a:pt x="1946" y="6049"/>
                  </a:lnTo>
                  <a:lnTo>
                    <a:pt x="4742" y="1368"/>
                  </a:lnTo>
                  <a:lnTo>
                    <a:pt x="2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3477550" y="817075"/>
              <a:ext cx="123875" cy="132225"/>
            </a:xfrm>
            <a:custGeom>
              <a:avLst/>
              <a:gdLst/>
              <a:ahLst/>
              <a:cxnLst/>
              <a:rect l="l" t="t" r="r" b="b"/>
              <a:pathLst>
                <a:path w="4955" h="5289" extrusionOk="0">
                  <a:moveTo>
                    <a:pt x="3283" y="0"/>
                  </a:moveTo>
                  <a:lnTo>
                    <a:pt x="0" y="3921"/>
                  </a:lnTo>
                  <a:lnTo>
                    <a:pt x="1581" y="5289"/>
                  </a:lnTo>
                  <a:lnTo>
                    <a:pt x="4955" y="1216"/>
                  </a:lnTo>
                  <a:lnTo>
                    <a:pt x="32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3563425" y="929525"/>
              <a:ext cx="127675" cy="101850"/>
            </a:xfrm>
            <a:custGeom>
              <a:avLst/>
              <a:gdLst/>
              <a:ahLst/>
              <a:cxnLst/>
              <a:rect l="l" t="t" r="r" b="b"/>
              <a:pathLst>
                <a:path w="5107" h="4074" extrusionOk="0">
                  <a:moveTo>
                    <a:pt x="3708" y="1"/>
                  </a:moveTo>
                  <a:lnTo>
                    <a:pt x="0" y="2189"/>
                  </a:lnTo>
                  <a:lnTo>
                    <a:pt x="1246" y="4074"/>
                  </a:lnTo>
                  <a:lnTo>
                    <a:pt x="5107" y="1308"/>
                  </a:lnTo>
                  <a:lnTo>
                    <a:pt x="370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2908400" y="837225"/>
              <a:ext cx="263700" cy="286250"/>
            </a:xfrm>
            <a:custGeom>
              <a:avLst/>
              <a:gdLst/>
              <a:ahLst/>
              <a:cxnLst/>
              <a:rect l="l" t="t" r="r" b="b"/>
              <a:pathLst>
                <a:path w="10548" h="11450" extrusionOk="0">
                  <a:moveTo>
                    <a:pt x="7074" y="1"/>
                  </a:moveTo>
                  <a:cubicBezTo>
                    <a:pt x="6525" y="1"/>
                    <a:pt x="5982" y="23"/>
                    <a:pt x="5471" y="45"/>
                  </a:cubicBezTo>
                  <a:cubicBezTo>
                    <a:pt x="4137" y="130"/>
                    <a:pt x="2697" y="507"/>
                    <a:pt x="1399" y="507"/>
                  </a:cubicBezTo>
                  <a:cubicBezTo>
                    <a:pt x="1307" y="507"/>
                    <a:pt x="1215" y="505"/>
                    <a:pt x="1125" y="501"/>
                  </a:cubicBezTo>
                  <a:lnTo>
                    <a:pt x="1125" y="501"/>
                  </a:lnTo>
                  <a:cubicBezTo>
                    <a:pt x="0" y="3510"/>
                    <a:pt x="1064" y="8495"/>
                    <a:pt x="3739" y="10501"/>
                  </a:cubicBezTo>
                  <a:cubicBezTo>
                    <a:pt x="4511" y="11091"/>
                    <a:pt x="5515" y="11449"/>
                    <a:pt x="6495" y="11449"/>
                  </a:cubicBezTo>
                  <a:cubicBezTo>
                    <a:pt x="6980" y="11449"/>
                    <a:pt x="7460" y="11361"/>
                    <a:pt x="7903" y="11170"/>
                  </a:cubicBezTo>
                  <a:cubicBezTo>
                    <a:pt x="9605" y="10471"/>
                    <a:pt x="10031" y="8769"/>
                    <a:pt x="10183" y="7067"/>
                  </a:cubicBezTo>
                  <a:cubicBezTo>
                    <a:pt x="10395" y="4817"/>
                    <a:pt x="10547" y="2416"/>
                    <a:pt x="9848" y="319"/>
                  </a:cubicBezTo>
                  <a:cubicBezTo>
                    <a:pt x="8999" y="68"/>
                    <a:pt x="8028" y="1"/>
                    <a:pt x="70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 name="Google Shape;28;p2"/>
          <p:cNvGrpSpPr/>
          <p:nvPr/>
        </p:nvGrpSpPr>
        <p:grpSpPr>
          <a:xfrm rot="5400000">
            <a:off x="7693825" y="3764088"/>
            <a:ext cx="1312350" cy="638775"/>
            <a:chOff x="2378750" y="627850"/>
            <a:chExt cx="1312350" cy="638775"/>
          </a:xfrm>
        </p:grpSpPr>
        <p:sp>
          <p:nvSpPr>
            <p:cNvPr id="29" name="Google Shape;29;p2"/>
            <p:cNvSpPr/>
            <p:nvPr/>
          </p:nvSpPr>
          <p:spPr>
            <a:xfrm>
              <a:off x="2514775" y="795425"/>
              <a:ext cx="1070400" cy="471200"/>
            </a:xfrm>
            <a:custGeom>
              <a:avLst/>
              <a:gdLst/>
              <a:ahLst/>
              <a:cxnLst/>
              <a:rect l="l" t="t" r="r" b="b"/>
              <a:pathLst>
                <a:path w="42816" h="18848" extrusionOk="0">
                  <a:moveTo>
                    <a:pt x="20996" y="1"/>
                  </a:moveTo>
                  <a:cubicBezTo>
                    <a:pt x="12718" y="1"/>
                    <a:pt x="4488" y="3311"/>
                    <a:pt x="0" y="10258"/>
                  </a:cubicBezTo>
                  <a:cubicBezTo>
                    <a:pt x="182" y="12508"/>
                    <a:pt x="5775" y="15030"/>
                    <a:pt x="7660" y="15851"/>
                  </a:cubicBezTo>
                  <a:cubicBezTo>
                    <a:pt x="11550" y="17553"/>
                    <a:pt x="15684" y="18587"/>
                    <a:pt x="19940" y="18769"/>
                  </a:cubicBezTo>
                  <a:cubicBezTo>
                    <a:pt x="20924" y="18819"/>
                    <a:pt x="21933" y="18848"/>
                    <a:pt x="22955" y="18848"/>
                  </a:cubicBezTo>
                  <a:cubicBezTo>
                    <a:pt x="28811" y="18848"/>
                    <a:pt x="35104" y="17899"/>
                    <a:pt x="39788" y="14483"/>
                  </a:cubicBezTo>
                  <a:cubicBezTo>
                    <a:pt x="40730" y="13784"/>
                    <a:pt x="41521" y="12994"/>
                    <a:pt x="42129" y="12021"/>
                  </a:cubicBezTo>
                  <a:cubicBezTo>
                    <a:pt x="42417" y="11473"/>
                    <a:pt x="42815" y="9665"/>
                    <a:pt x="42335" y="9665"/>
                  </a:cubicBezTo>
                  <a:cubicBezTo>
                    <a:pt x="42309" y="9665"/>
                    <a:pt x="42281" y="9670"/>
                    <a:pt x="42250" y="9681"/>
                  </a:cubicBezTo>
                  <a:cubicBezTo>
                    <a:pt x="40487" y="8070"/>
                    <a:pt x="39119" y="6064"/>
                    <a:pt x="37052" y="4666"/>
                  </a:cubicBezTo>
                  <a:cubicBezTo>
                    <a:pt x="32498" y="1592"/>
                    <a:pt x="26735" y="1"/>
                    <a:pt x="2099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2764775" y="792475"/>
              <a:ext cx="549425" cy="443075"/>
            </a:xfrm>
            <a:custGeom>
              <a:avLst/>
              <a:gdLst/>
              <a:ahLst/>
              <a:cxnLst/>
              <a:rect l="l" t="t" r="r" b="b"/>
              <a:pathLst>
                <a:path w="21977" h="17723" extrusionOk="0">
                  <a:moveTo>
                    <a:pt x="11877" y="0"/>
                  </a:moveTo>
                  <a:cubicBezTo>
                    <a:pt x="6662" y="0"/>
                    <a:pt x="2098" y="1258"/>
                    <a:pt x="2098" y="1258"/>
                  </a:cubicBezTo>
                  <a:cubicBezTo>
                    <a:pt x="0" y="4419"/>
                    <a:pt x="426" y="8613"/>
                    <a:pt x="1854" y="12079"/>
                  </a:cubicBezTo>
                  <a:cubicBezTo>
                    <a:pt x="2888" y="14662"/>
                    <a:pt x="5350" y="16455"/>
                    <a:pt x="8025" y="17215"/>
                  </a:cubicBezTo>
                  <a:cubicBezTo>
                    <a:pt x="9160" y="17532"/>
                    <a:pt x="10472" y="17723"/>
                    <a:pt x="11793" y="17723"/>
                  </a:cubicBezTo>
                  <a:cubicBezTo>
                    <a:pt x="13514" y="17723"/>
                    <a:pt x="15251" y="17399"/>
                    <a:pt x="16627" y="16607"/>
                  </a:cubicBezTo>
                  <a:cubicBezTo>
                    <a:pt x="19058" y="15179"/>
                    <a:pt x="20305" y="11896"/>
                    <a:pt x="20943" y="9252"/>
                  </a:cubicBezTo>
                  <a:cubicBezTo>
                    <a:pt x="21156" y="8431"/>
                    <a:pt x="21976" y="2382"/>
                    <a:pt x="21338" y="2018"/>
                  </a:cubicBezTo>
                  <a:cubicBezTo>
                    <a:pt x="18546" y="477"/>
                    <a:pt x="15088" y="0"/>
                    <a:pt x="118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2378750" y="905225"/>
              <a:ext cx="159600" cy="117025"/>
            </a:xfrm>
            <a:custGeom>
              <a:avLst/>
              <a:gdLst/>
              <a:ahLst/>
              <a:cxnLst/>
              <a:rect l="l" t="t" r="r" b="b"/>
              <a:pathLst>
                <a:path w="6384" h="4681" extrusionOk="0">
                  <a:moveTo>
                    <a:pt x="973" y="0"/>
                  </a:moveTo>
                  <a:cubicBezTo>
                    <a:pt x="669" y="365"/>
                    <a:pt x="335" y="973"/>
                    <a:pt x="0" y="1368"/>
                  </a:cubicBezTo>
                  <a:cubicBezTo>
                    <a:pt x="1550" y="2432"/>
                    <a:pt x="3101" y="3830"/>
                    <a:pt x="4772" y="4681"/>
                  </a:cubicBezTo>
                  <a:cubicBezTo>
                    <a:pt x="5289" y="3982"/>
                    <a:pt x="6019" y="3344"/>
                    <a:pt x="6383" y="2584"/>
                  </a:cubicBezTo>
                  <a:cubicBezTo>
                    <a:pt x="5228" y="1611"/>
                    <a:pt x="2523" y="365"/>
                    <a:pt x="9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2473725" y="795800"/>
              <a:ext cx="164175" cy="133750"/>
            </a:xfrm>
            <a:custGeom>
              <a:avLst/>
              <a:gdLst/>
              <a:ahLst/>
              <a:cxnLst/>
              <a:rect l="l" t="t" r="r" b="b"/>
              <a:pathLst>
                <a:path w="6567" h="5350" extrusionOk="0">
                  <a:moveTo>
                    <a:pt x="1976" y="0"/>
                  </a:moveTo>
                  <a:lnTo>
                    <a:pt x="1" y="1976"/>
                  </a:lnTo>
                  <a:lnTo>
                    <a:pt x="4378" y="5350"/>
                  </a:lnTo>
                  <a:lnTo>
                    <a:pt x="6566" y="3678"/>
                  </a:lnTo>
                  <a:lnTo>
                    <a:pt x="197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2579350" y="715250"/>
              <a:ext cx="150500" cy="147425"/>
            </a:xfrm>
            <a:custGeom>
              <a:avLst/>
              <a:gdLst/>
              <a:ahLst/>
              <a:cxnLst/>
              <a:rect l="l" t="t" r="r" b="b"/>
              <a:pathLst>
                <a:path w="6020" h="5897" extrusionOk="0">
                  <a:moveTo>
                    <a:pt x="2341" y="0"/>
                  </a:moveTo>
                  <a:lnTo>
                    <a:pt x="1" y="1611"/>
                  </a:lnTo>
                  <a:lnTo>
                    <a:pt x="3739" y="5897"/>
                  </a:lnTo>
                  <a:lnTo>
                    <a:pt x="6019" y="4620"/>
                  </a:lnTo>
                  <a:lnTo>
                    <a:pt x="23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2703975" y="664325"/>
              <a:ext cx="129975" cy="152775"/>
            </a:xfrm>
            <a:custGeom>
              <a:avLst/>
              <a:gdLst/>
              <a:ahLst/>
              <a:cxnLst/>
              <a:rect l="l" t="t" r="r" b="b"/>
              <a:pathLst>
                <a:path w="5199" h="6111" extrusionOk="0">
                  <a:moveTo>
                    <a:pt x="2280" y="1"/>
                  </a:moveTo>
                  <a:lnTo>
                    <a:pt x="1" y="943"/>
                  </a:lnTo>
                  <a:lnTo>
                    <a:pt x="2706" y="6110"/>
                  </a:lnTo>
                  <a:lnTo>
                    <a:pt x="5198" y="5259"/>
                  </a:lnTo>
                  <a:lnTo>
                    <a:pt x="228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2857475" y="635450"/>
              <a:ext cx="93500" cy="153525"/>
            </a:xfrm>
            <a:custGeom>
              <a:avLst/>
              <a:gdLst/>
              <a:ahLst/>
              <a:cxnLst/>
              <a:rect l="l" t="t" r="r" b="b"/>
              <a:pathLst>
                <a:path w="3740" h="6141" extrusionOk="0">
                  <a:moveTo>
                    <a:pt x="2189" y="1"/>
                  </a:moveTo>
                  <a:lnTo>
                    <a:pt x="1" y="487"/>
                  </a:lnTo>
                  <a:lnTo>
                    <a:pt x="1460" y="6141"/>
                  </a:lnTo>
                  <a:lnTo>
                    <a:pt x="3739" y="5685"/>
                  </a:lnTo>
                  <a:lnTo>
                    <a:pt x="218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3010975" y="627850"/>
              <a:ext cx="54750" cy="148200"/>
            </a:xfrm>
            <a:custGeom>
              <a:avLst/>
              <a:gdLst/>
              <a:ahLst/>
              <a:cxnLst/>
              <a:rect l="l" t="t" r="r" b="b"/>
              <a:pathLst>
                <a:path w="2190" h="5928" extrusionOk="0">
                  <a:moveTo>
                    <a:pt x="1" y="1"/>
                  </a:moveTo>
                  <a:lnTo>
                    <a:pt x="1" y="5928"/>
                  </a:lnTo>
                  <a:lnTo>
                    <a:pt x="2189" y="5928"/>
                  </a:lnTo>
                  <a:lnTo>
                    <a:pt x="2189" y="305"/>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3128000" y="635450"/>
              <a:ext cx="104125" cy="153525"/>
            </a:xfrm>
            <a:custGeom>
              <a:avLst/>
              <a:gdLst/>
              <a:ahLst/>
              <a:cxnLst/>
              <a:rect l="l" t="t" r="r" b="b"/>
              <a:pathLst>
                <a:path w="4165" h="6141" extrusionOk="0">
                  <a:moveTo>
                    <a:pt x="1763" y="1"/>
                  </a:moveTo>
                  <a:lnTo>
                    <a:pt x="0" y="5624"/>
                  </a:lnTo>
                  <a:lnTo>
                    <a:pt x="2858" y="6141"/>
                  </a:lnTo>
                  <a:lnTo>
                    <a:pt x="4165" y="487"/>
                  </a:lnTo>
                  <a:lnTo>
                    <a:pt x="1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3261750" y="674975"/>
              <a:ext cx="120850" cy="152000"/>
            </a:xfrm>
            <a:custGeom>
              <a:avLst/>
              <a:gdLst/>
              <a:ahLst/>
              <a:cxnLst/>
              <a:rect l="l" t="t" r="r" b="b"/>
              <a:pathLst>
                <a:path w="4834" h="6080" extrusionOk="0">
                  <a:moveTo>
                    <a:pt x="2401" y="0"/>
                  </a:moveTo>
                  <a:lnTo>
                    <a:pt x="0" y="5137"/>
                  </a:lnTo>
                  <a:lnTo>
                    <a:pt x="2553" y="6079"/>
                  </a:lnTo>
                  <a:lnTo>
                    <a:pt x="4833" y="1064"/>
                  </a:lnTo>
                  <a:lnTo>
                    <a:pt x="240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3373450" y="730450"/>
              <a:ext cx="118550" cy="151225"/>
            </a:xfrm>
            <a:custGeom>
              <a:avLst/>
              <a:gdLst/>
              <a:ahLst/>
              <a:cxnLst/>
              <a:rect l="l" t="t" r="r" b="b"/>
              <a:pathLst>
                <a:path w="4742" h="6049" extrusionOk="0">
                  <a:moveTo>
                    <a:pt x="2827" y="0"/>
                  </a:moveTo>
                  <a:lnTo>
                    <a:pt x="0" y="4894"/>
                  </a:lnTo>
                  <a:lnTo>
                    <a:pt x="1946" y="6049"/>
                  </a:lnTo>
                  <a:lnTo>
                    <a:pt x="4742" y="1368"/>
                  </a:lnTo>
                  <a:lnTo>
                    <a:pt x="2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3477550" y="817075"/>
              <a:ext cx="123875" cy="132225"/>
            </a:xfrm>
            <a:custGeom>
              <a:avLst/>
              <a:gdLst/>
              <a:ahLst/>
              <a:cxnLst/>
              <a:rect l="l" t="t" r="r" b="b"/>
              <a:pathLst>
                <a:path w="4955" h="5289" extrusionOk="0">
                  <a:moveTo>
                    <a:pt x="3283" y="0"/>
                  </a:moveTo>
                  <a:lnTo>
                    <a:pt x="0" y="3921"/>
                  </a:lnTo>
                  <a:lnTo>
                    <a:pt x="1581" y="5289"/>
                  </a:lnTo>
                  <a:lnTo>
                    <a:pt x="4955" y="1216"/>
                  </a:lnTo>
                  <a:lnTo>
                    <a:pt x="32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3563425" y="929525"/>
              <a:ext cx="127675" cy="101850"/>
            </a:xfrm>
            <a:custGeom>
              <a:avLst/>
              <a:gdLst/>
              <a:ahLst/>
              <a:cxnLst/>
              <a:rect l="l" t="t" r="r" b="b"/>
              <a:pathLst>
                <a:path w="5107" h="4074" extrusionOk="0">
                  <a:moveTo>
                    <a:pt x="3708" y="1"/>
                  </a:moveTo>
                  <a:lnTo>
                    <a:pt x="0" y="2189"/>
                  </a:lnTo>
                  <a:lnTo>
                    <a:pt x="1246" y="4074"/>
                  </a:lnTo>
                  <a:lnTo>
                    <a:pt x="5107" y="1308"/>
                  </a:lnTo>
                  <a:lnTo>
                    <a:pt x="370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2908400" y="837225"/>
              <a:ext cx="263700" cy="286250"/>
            </a:xfrm>
            <a:custGeom>
              <a:avLst/>
              <a:gdLst/>
              <a:ahLst/>
              <a:cxnLst/>
              <a:rect l="l" t="t" r="r" b="b"/>
              <a:pathLst>
                <a:path w="10548" h="11450" extrusionOk="0">
                  <a:moveTo>
                    <a:pt x="7074" y="1"/>
                  </a:moveTo>
                  <a:cubicBezTo>
                    <a:pt x="6525" y="1"/>
                    <a:pt x="5982" y="23"/>
                    <a:pt x="5471" y="45"/>
                  </a:cubicBezTo>
                  <a:cubicBezTo>
                    <a:pt x="4137" y="130"/>
                    <a:pt x="2697" y="507"/>
                    <a:pt x="1399" y="507"/>
                  </a:cubicBezTo>
                  <a:cubicBezTo>
                    <a:pt x="1307" y="507"/>
                    <a:pt x="1215" y="505"/>
                    <a:pt x="1125" y="501"/>
                  </a:cubicBezTo>
                  <a:lnTo>
                    <a:pt x="1125" y="501"/>
                  </a:lnTo>
                  <a:cubicBezTo>
                    <a:pt x="0" y="3510"/>
                    <a:pt x="1064" y="8495"/>
                    <a:pt x="3739" y="10501"/>
                  </a:cubicBezTo>
                  <a:cubicBezTo>
                    <a:pt x="4511" y="11091"/>
                    <a:pt x="5515" y="11449"/>
                    <a:pt x="6495" y="11449"/>
                  </a:cubicBezTo>
                  <a:cubicBezTo>
                    <a:pt x="6980" y="11449"/>
                    <a:pt x="7460" y="11361"/>
                    <a:pt x="7903" y="11170"/>
                  </a:cubicBezTo>
                  <a:cubicBezTo>
                    <a:pt x="9605" y="10471"/>
                    <a:pt x="10031" y="8769"/>
                    <a:pt x="10183" y="7067"/>
                  </a:cubicBezTo>
                  <a:cubicBezTo>
                    <a:pt x="10395" y="4817"/>
                    <a:pt x="10547" y="2416"/>
                    <a:pt x="9848" y="319"/>
                  </a:cubicBezTo>
                  <a:cubicBezTo>
                    <a:pt x="8999" y="68"/>
                    <a:pt x="8028" y="1"/>
                    <a:pt x="70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 name="Google Shape;43;p2"/>
          <p:cNvSpPr/>
          <p:nvPr/>
        </p:nvSpPr>
        <p:spPr>
          <a:xfrm>
            <a:off x="7869525" y="584850"/>
            <a:ext cx="728775" cy="694150"/>
          </a:xfrm>
          <a:custGeom>
            <a:avLst/>
            <a:gdLst/>
            <a:ahLst/>
            <a:cxnLst/>
            <a:rect l="l" t="t" r="r" b="b"/>
            <a:pathLst>
              <a:path w="29151" h="27766" extrusionOk="0">
                <a:moveTo>
                  <a:pt x="4317" y="2872"/>
                </a:moveTo>
                <a:lnTo>
                  <a:pt x="4347" y="2944"/>
                </a:lnTo>
                <a:lnTo>
                  <a:pt x="4347" y="2944"/>
                </a:lnTo>
                <a:cubicBezTo>
                  <a:pt x="4346" y="2920"/>
                  <a:pt x="4341" y="2896"/>
                  <a:pt x="4317" y="2872"/>
                </a:cubicBezTo>
                <a:close/>
                <a:moveTo>
                  <a:pt x="4347" y="2944"/>
                </a:moveTo>
                <a:cubicBezTo>
                  <a:pt x="4347" y="2950"/>
                  <a:pt x="4347" y="2957"/>
                  <a:pt x="4347" y="2963"/>
                </a:cubicBezTo>
                <a:cubicBezTo>
                  <a:pt x="4349" y="2961"/>
                  <a:pt x="4351" y="2958"/>
                  <a:pt x="4352" y="2956"/>
                </a:cubicBezTo>
                <a:lnTo>
                  <a:pt x="4352" y="2956"/>
                </a:lnTo>
                <a:lnTo>
                  <a:pt x="4347" y="2944"/>
                </a:lnTo>
                <a:close/>
                <a:moveTo>
                  <a:pt x="12820" y="1"/>
                </a:moveTo>
                <a:cubicBezTo>
                  <a:pt x="12608" y="1"/>
                  <a:pt x="12392" y="14"/>
                  <a:pt x="12189" y="14"/>
                </a:cubicBezTo>
                <a:cubicBezTo>
                  <a:pt x="12144" y="10"/>
                  <a:pt x="12100" y="8"/>
                  <a:pt x="12059" y="8"/>
                </a:cubicBezTo>
                <a:cubicBezTo>
                  <a:pt x="11795" y="8"/>
                  <a:pt x="11601" y="84"/>
                  <a:pt x="11338" y="136"/>
                </a:cubicBezTo>
                <a:cubicBezTo>
                  <a:pt x="11065" y="166"/>
                  <a:pt x="10882" y="136"/>
                  <a:pt x="10609" y="227"/>
                </a:cubicBezTo>
                <a:cubicBezTo>
                  <a:pt x="10244" y="379"/>
                  <a:pt x="9849" y="470"/>
                  <a:pt x="9484" y="622"/>
                </a:cubicBezTo>
                <a:cubicBezTo>
                  <a:pt x="8542" y="1017"/>
                  <a:pt x="7509" y="1291"/>
                  <a:pt x="6627" y="1777"/>
                </a:cubicBezTo>
                <a:cubicBezTo>
                  <a:pt x="6262" y="1990"/>
                  <a:pt x="5928" y="2264"/>
                  <a:pt x="5502" y="2416"/>
                </a:cubicBezTo>
                <a:cubicBezTo>
                  <a:pt x="5049" y="2567"/>
                  <a:pt x="4655" y="2538"/>
                  <a:pt x="4352" y="2956"/>
                </a:cubicBezTo>
                <a:lnTo>
                  <a:pt x="4352" y="2956"/>
                </a:lnTo>
                <a:lnTo>
                  <a:pt x="4469" y="3236"/>
                </a:lnTo>
                <a:cubicBezTo>
                  <a:pt x="3983" y="3510"/>
                  <a:pt x="3679" y="3875"/>
                  <a:pt x="3344" y="4209"/>
                </a:cubicBezTo>
                <a:cubicBezTo>
                  <a:pt x="3040" y="4543"/>
                  <a:pt x="2888" y="4847"/>
                  <a:pt x="2676" y="5212"/>
                </a:cubicBezTo>
                <a:cubicBezTo>
                  <a:pt x="2402" y="5668"/>
                  <a:pt x="2128" y="6124"/>
                  <a:pt x="1885" y="6610"/>
                </a:cubicBezTo>
                <a:cubicBezTo>
                  <a:pt x="1551" y="7218"/>
                  <a:pt x="1308" y="7826"/>
                  <a:pt x="1065" y="8495"/>
                </a:cubicBezTo>
                <a:cubicBezTo>
                  <a:pt x="882" y="9072"/>
                  <a:pt x="700" y="9680"/>
                  <a:pt x="517" y="10288"/>
                </a:cubicBezTo>
                <a:cubicBezTo>
                  <a:pt x="366" y="10866"/>
                  <a:pt x="396" y="11474"/>
                  <a:pt x="305" y="12081"/>
                </a:cubicBezTo>
                <a:cubicBezTo>
                  <a:pt x="92" y="13388"/>
                  <a:pt x="1" y="14787"/>
                  <a:pt x="214" y="16094"/>
                </a:cubicBezTo>
                <a:cubicBezTo>
                  <a:pt x="335" y="16671"/>
                  <a:pt x="366" y="17279"/>
                  <a:pt x="517" y="17826"/>
                </a:cubicBezTo>
                <a:cubicBezTo>
                  <a:pt x="669" y="18313"/>
                  <a:pt x="730" y="18890"/>
                  <a:pt x="973" y="19346"/>
                </a:cubicBezTo>
                <a:cubicBezTo>
                  <a:pt x="1399" y="20258"/>
                  <a:pt x="1916" y="21200"/>
                  <a:pt x="2493" y="22021"/>
                </a:cubicBezTo>
                <a:cubicBezTo>
                  <a:pt x="3527" y="23571"/>
                  <a:pt x="4925" y="25121"/>
                  <a:pt x="6657" y="26063"/>
                </a:cubicBezTo>
                <a:cubicBezTo>
                  <a:pt x="8299" y="26945"/>
                  <a:pt x="10214" y="27097"/>
                  <a:pt x="12037" y="27431"/>
                </a:cubicBezTo>
                <a:cubicBezTo>
                  <a:pt x="12767" y="27553"/>
                  <a:pt x="13496" y="27553"/>
                  <a:pt x="14196" y="27674"/>
                </a:cubicBezTo>
                <a:cubicBezTo>
                  <a:pt x="14515" y="27735"/>
                  <a:pt x="14902" y="27766"/>
                  <a:pt x="15290" y="27766"/>
                </a:cubicBezTo>
                <a:cubicBezTo>
                  <a:pt x="15677" y="27766"/>
                  <a:pt x="16065" y="27735"/>
                  <a:pt x="16384" y="27674"/>
                </a:cubicBezTo>
                <a:cubicBezTo>
                  <a:pt x="17539" y="27492"/>
                  <a:pt x="18694" y="27006"/>
                  <a:pt x="19819" y="26580"/>
                </a:cubicBezTo>
                <a:cubicBezTo>
                  <a:pt x="20579" y="26307"/>
                  <a:pt x="21278" y="25911"/>
                  <a:pt x="21977" y="25516"/>
                </a:cubicBezTo>
                <a:cubicBezTo>
                  <a:pt x="22281" y="25364"/>
                  <a:pt x="22646" y="25212"/>
                  <a:pt x="22950" y="25030"/>
                </a:cubicBezTo>
                <a:cubicBezTo>
                  <a:pt x="23284" y="24756"/>
                  <a:pt x="23527" y="24544"/>
                  <a:pt x="23922" y="24331"/>
                </a:cubicBezTo>
                <a:cubicBezTo>
                  <a:pt x="24500" y="24027"/>
                  <a:pt x="24925" y="23510"/>
                  <a:pt x="25412" y="23054"/>
                </a:cubicBezTo>
                <a:cubicBezTo>
                  <a:pt x="26019" y="22477"/>
                  <a:pt x="26871" y="21838"/>
                  <a:pt x="27205" y="21079"/>
                </a:cubicBezTo>
                <a:cubicBezTo>
                  <a:pt x="27509" y="20349"/>
                  <a:pt x="27904" y="19711"/>
                  <a:pt x="28117" y="18951"/>
                </a:cubicBezTo>
                <a:cubicBezTo>
                  <a:pt x="28330" y="18191"/>
                  <a:pt x="28421" y="17462"/>
                  <a:pt x="28573" y="16702"/>
                </a:cubicBezTo>
                <a:cubicBezTo>
                  <a:pt x="28968" y="15030"/>
                  <a:pt x="29150" y="13297"/>
                  <a:pt x="28846" y="11595"/>
                </a:cubicBezTo>
                <a:cubicBezTo>
                  <a:pt x="28634" y="10501"/>
                  <a:pt x="28269" y="9164"/>
                  <a:pt x="27539" y="8252"/>
                </a:cubicBezTo>
                <a:cubicBezTo>
                  <a:pt x="27327" y="7948"/>
                  <a:pt x="27175" y="7674"/>
                  <a:pt x="26931" y="7431"/>
                </a:cubicBezTo>
                <a:cubicBezTo>
                  <a:pt x="26475" y="6975"/>
                  <a:pt x="25928" y="6610"/>
                  <a:pt x="25503" y="6154"/>
                </a:cubicBezTo>
                <a:cubicBezTo>
                  <a:pt x="25351" y="5972"/>
                  <a:pt x="25138" y="5850"/>
                  <a:pt x="24986" y="5668"/>
                </a:cubicBezTo>
                <a:cubicBezTo>
                  <a:pt x="24804" y="5486"/>
                  <a:pt x="24682" y="5273"/>
                  <a:pt x="24469" y="5091"/>
                </a:cubicBezTo>
                <a:cubicBezTo>
                  <a:pt x="23497" y="4209"/>
                  <a:pt x="22950" y="2963"/>
                  <a:pt x="21734" y="2325"/>
                </a:cubicBezTo>
                <a:cubicBezTo>
                  <a:pt x="21460" y="2173"/>
                  <a:pt x="21247" y="1960"/>
                  <a:pt x="20974" y="1838"/>
                </a:cubicBezTo>
                <a:cubicBezTo>
                  <a:pt x="20791" y="1747"/>
                  <a:pt x="20579" y="1686"/>
                  <a:pt x="20396" y="1595"/>
                </a:cubicBezTo>
                <a:cubicBezTo>
                  <a:pt x="19849" y="1321"/>
                  <a:pt x="19363" y="1109"/>
                  <a:pt x="18725" y="1017"/>
                </a:cubicBezTo>
                <a:cubicBezTo>
                  <a:pt x="18208" y="926"/>
                  <a:pt x="17569" y="835"/>
                  <a:pt x="17083" y="653"/>
                </a:cubicBezTo>
                <a:cubicBezTo>
                  <a:pt x="16810" y="562"/>
                  <a:pt x="16688" y="531"/>
                  <a:pt x="16414" y="501"/>
                </a:cubicBezTo>
                <a:cubicBezTo>
                  <a:pt x="16171" y="470"/>
                  <a:pt x="15989" y="410"/>
                  <a:pt x="15776" y="379"/>
                </a:cubicBezTo>
                <a:cubicBezTo>
                  <a:pt x="15229" y="318"/>
                  <a:pt x="14712" y="288"/>
                  <a:pt x="14196" y="227"/>
                </a:cubicBezTo>
                <a:cubicBezTo>
                  <a:pt x="13831" y="166"/>
                  <a:pt x="13496" y="45"/>
                  <a:pt x="13132" y="14"/>
                </a:cubicBezTo>
                <a:cubicBezTo>
                  <a:pt x="13030" y="4"/>
                  <a:pt x="12926" y="1"/>
                  <a:pt x="1282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5354700" y="250550"/>
            <a:ext cx="554000" cy="481100"/>
          </a:xfrm>
          <a:custGeom>
            <a:avLst/>
            <a:gdLst/>
            <a:ahLst/>
            <a:cxnLst/>
            <a:rect l="l" t="t" r="r" b="b"/>
            <a:pathLst>
              <a:path w="22160" h="19244" extrusionOk="0">
                <a:moveTo>
                  <a:pt x="10828" y="1"/>
                </a:moveTo>
                <a:cubicBezTo>
                  <a:pt x="10457" y="1"/>
                  <a:pt x="10146" y="296"/>
                  <a:pt x="10001" y="702"/>
                </a:cubicBezTo>
                <a:cubicBezTo>
                  <a:pt x="9454" y="2070"/>
                  <a:pt x="10609" y="3985"/>
                  <a:pt x="11125" y="5201"/>
                </a:cubicBezTo>
                <a:cubicBezTo>
                  <a:pt x="11581" y="6356"/>
                  <a:pt x="12281" y="7389"/>
                  <a:pt x="12767" y="8514"/>
                </a:cubicBezTo>
                <a:cubicBezTo>
                  <a:pt x="13192" y="9486"/>
                  <a:pt x="13891" y="10246"/>
                  <a:pt x="14287" y="11249"/>
                </a:cubicBezTo>
                <a:cubicBezTo>
                  <a:pt x="14378" y="11553"/>
                  <a:pt x="14469" y="11857"/>
                  <a:pt x="14621" y="12161"/>
                </a:cubicBezTo>
                <a:cubicBezTo>
                  <a:pt x="14773" y="12404"/>
                  <a:pt x="15077" y="12526"/>
                  <a:pt x="15229" y="12799"/>
                </a:cubicBezTo>
                <a:cubicBezTo>
                  <a:pt x="15381" y="13043"/>
                  <a:pt x="15624" y="13711"/>
                  <a:pt x="15594" y="14015"/>
                </a:cubicBezTo>
                <a:cubicBezTo>
                  <a:pt x="15411" y="13529"/>
                  <a:pt x="14955" y="13195"/>
                  <a:pt x="14591" y="12860"/>
                </a:cubicBezTo>
                <a:cubicBezTo>
                  <a:pt x="13922" y="12192"/>
                  <a:pt x="13405" y="11462"/>
                  <a:pt x="12767" y="10793"/>
                </a:cubicBezTo>
                <a:cubicBezTo>
                  <a:pt x="11156" y="9061"/>
                  <a:pt x="9302" y="7723"/>
                  <a:pt x="7326" y="6447"/>
                </a:cubicBezTo>
                <a:cubicBezTo>
                  <a:pt x="6622" y="5992"/>
                  <a:pt x="2995" y="3771"/>
                  <a:pt x="1158" y="3771"/>
                </a:cubicBezTo>
                <a:cubicBezTo>
                  <a:pt x="538" y="3771"/>
                  <a:pt x="123" y="4024"/>
                  <a:pt x="92" y="4684"/>
                </a:cubicBezTo>
                <a:cubicBezTo>
                  <a:pt x="1" y="6112"/>
                  <a:pt x="973" y="6903"/>
                  <a:pt x="1794" y="7967"/>
                </a:cubicBezTo>
                <a:cubicBezTo>
                  <a:pt x="2037" y="8331"/>
                  <a:pt x="2341" y="8544"/>
                  <a:pt x="2675" y="8787"/>
                </a:cubicBezTo>
                <a:cubicBezTo>
                  <a:pt x="2979" y="9030"/>
                  <a:pt x="3131" y="9304"/>
                  <a:pt x="3375" y="9547"/>
                </a:cubicBezTo>
                <a:cubicBezTo>
                  <a:pt x="3800" y="10033"/>
                  <a:pt x="4438" y="10429"/>
                  <a:pt x="4955" y="10793"/>
                </a:cubicBezTo>
                <a:cubicBezTo>
                  <a:pt x="5624" y="11249"/>
                  <a:pt x="6262" y="11553"/>
                  <a:pt x="6840" y="12161"/>
                </a:cubicBezTo>
                <a:cubicBezTo>
                  <a:pt x="7296" y="12587"/>
                  <a:pt x="7812" y="12860"/>
                  <a:pt x="8299" y="13255"/>
                </a:cubicBezTo>
                <a:cubicBezTo>
                  <a:pt x="9028" y="13803"/>
                  <a:pt x="9849" y="14198"/>
                  <a:pt x="10578" y="14775"/>
                </a:cubicBezTo>
                <a:cubicBezTo>
                  <a:pt x="10532" y="14782"/>
                  <a:pt x="10487" y="14785"/>
                  <a:pt x="10444" y="14785"/>
                </a:cubicBezTo>
                <a:cubicBezTo>
                  <a:pt x="10091" y="14785"/>
                  <a:pt x="9836" y="14586"/>
                  <a:pt x="9484" y="14532"/>
                </a:cubicBezTo>
                <a:cubicBezTo>
                  <a:pt x="9366" y="14510"/>
                  <a:pt x="9224" y="14500"/>
                  <a:pt x="9076" y="14500"/>
                </a:cubicBezTo>
                <a:cubicBezTo>
                  <a:pt x="8807" y="14500"/>
                  <a:pt x="8515" y="14534"/>
                  <a:pt x="8299" y="14593"/>
                </a:cubicBezTo>
                <a:cubicBezTo>
                  <a:pt x="7934" y="14684"/>
                  <a:pt x="7508" y="14866"/>
                  <a:pt x="7144" y="15018"/>
                </a:cubicBezTo>
                <a:cubicBezTo>
                  <a:pt x="6779" y="15140"/>
                  <a:pt x="6019" y="15201"/>
                  <a:pt x="5745" y="15535"/>
                </a:cubicBezTo>
                <a:cubicBezTo>
                  <a:pt x="5533" y="15809"/>
                  <a:pt x="5745" y="16447"/>
                  <a:pt x="5958" y="16660"/>
                </a:cubicBezTo>
                <a:cubicBezTo>
                  <a:pt x="6293" y="17024"/>
                  <a:pt x="6931" y="17237"/>
                  <a:pt x="7387" y="17420"/>
                </a:cubicBezTo>
                <a:cubicBezTo>
                  <a:pt x="8329" y="17815"/>
                  <a:pt x="9302" y="17845"/>
                  <a:pt x="10274" y="18028"/>
                </a:cubicBezTo>
                <a:cubicBezTo>
                  <a:pt x="10551" y="18083"/>
                  <a:pt x="10834" y="18101"/>
                  <a:pt x="11121" y="18101"/>
                </a:cubicBezTo>
                <a:cubicBezTo>
                  <a:pt x="11679" y="18101"/>
                  <a:pt x="12248" y="18032"/>
                  <a:pt x="12805" y="18032"/>
                </a:cubicBezTo>
                <a:cubicBezTo>
                  <a:pt x="13059" y="18032"/>
                  <a:pt x="13311" y="18046"/>
                  <a:pt x="13557" y="18088"/>
                </a:cubicBezTo>
                <a:cubicBezTo>
                  <a:pt x="14287" y="18179"/>
                  <a:pt x="14925" y="18301"/>
                  <a:pt x="15685" y="18301"/>
                </a:cubicBezTo>
                <a:lnTo>
                  <a:pt x="17326" y="18301"/>
                </a:lnTo>
                <a:cubicBezTo>
                  <a:pt x="17853" y="18301"/>
                  <a:pt x="18380" y="18288"/>
                  <a:pt x="18907" y="18288"/>
                </a:cubicBezTo>
                <a:cubicBezTo>
                  <a:pt x="19170" y="18288"/>
                  <a:pt x="19434" y="18291"/>
                  <a:pt x="19697" y="18301"/>
                </a:cubicBezTo>
                <a:cubicBezTo>
                  <a:pt x="20123" y="18301"/>
                  <a:pt x="20244" y="18453"/>
                  <a:pt x="20609" y="18544"/>
                </a:cubicBezTo>
                <a:cubicBezTo>
                  <a:pt x="20699" y="18564"/>
                  <a:pt x="20790" y="18571"/>
                  <a:pt x="20882" y="18571"/>
                </a:cubicBezTo>
                <a:cubicBezTo>
                  <a:pt x="21134" y="18571"/>
                  <a:pt x="21391" y="18518"/>
                  <a:pt x="21643" y="18518"/>
                </a:cubicBezTo>
                <a:cubicBezTo>
                  <a:pt x="21735" y="18518"/>
                  <a:pt x="21826" y="18525"/>
                  <a:pt x="21916" y="18544"/>
                </a:cubicBezTo>
                <a:cubicBezTo>
                  <a:pt x="21916" y="18643"/>
                  <a:pt x="21906" y="18742"/>
                  <a:pt x="21882" y="18838"/>
                </a:cubicBezTo>
                <a:lnTo>
                  <a:pt x="21882" y="18838"/>
                </a:lnTo>
                <a:lnTo>
                  <a:pt x="22159" y="18301"/>
                </a:lnTo>
                <a:cubicBezTo>
                  <a:pt x="21825" y="16569"/>
                  <a:pt x="20761" y="14927"/>
                  <a:pt x="19849" y="13438"/>
                </a:cubicBezTo>
                <a:cubicBezTo>
                  <a:pt x="18846" y="11705"/>
                  <a:pt x="18177" y="9760"/>
                  <a:pt x="17235" y="7997"/>
                </a:cubicBezTo>
                <a:cubicBezTo>
                  <a:pt x="16840" y="7267"/>
                  <a:pt x="16323" y="6599"/>
                  <a:pt x="15928" y="5869"/>
                </a:cubicBezTo>
                <a:cubicBezTo>
                  <a:pt x="15502" y="5140"/>
                  <a:pt x="15047" y="4441"/>
                  <a:pt x="14560" y="3772"/>
                </a:cubicBezTo>
                <a:cubicBezTo>
                  <a:pt x="13740" y="2617"/>
                  <a:pt x="12949" y="1401"/>
                  <a:pt x="11825" y="520"/>
                </a:cubicBezTo>
                <a:cubicBezTo>
                  <a:pt x="11490" y="246"/>
                  <a:pt x="11338" y="3"/>
                  <a:pt x="10882" y="3"/>
                </a:cubicBezTo>
                <a:cubicBezTo>
                  <a:pt x="10864" y="2"/>
                  <a:pt x="10846" y="1"/>
                  <a:pt x="10828" y="1"/>
                </a:cubicBezTo>
                <a:close/>
                <a:moveTo>
                  <a:pt x="21882" y="18838"/>
                </a:moveTo>
                <a:lnTo>
                  <a:pt x="21673" y="19243"/>
                </a:lnTo>
                <a:cubicBezTo>
                  <a:pt x="21781" y="19117"/>
                  <a:pt x="21847" y="18980"/>
                  <a:pt x="21882" y="1883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 name="Google Shape;45;p2"/>
          <p:cNvGrpSpPr/>
          <p:nvPr/>
        </p:nvGrpSpPr>
        <p:grpSpPr>
          <a:xfrm>
            <a:off x="-311761" y="4114225"/>
            <a:ext cx="1424950" cy="1312361"/>
            <a:chOff x="548175" y="3691725"/>
            <a:chExt cx="990925" cy="1044125"/>
          </a:xfrm>
        </p:grpSpPr>
        <p:sp>
          <p:nvSpPr>
            <p:cNvPr id="46" name="Google Shape;46;p2"/>
            <p:cNvSpPr/>
            <p:nvPr/>
          </p:nvSpPr>
          <p:spPr>
            <a:xfrm>
              <a:off x="803500" y="3747200"/>
              <a:ext cx="52450" cy="99575"/>
            </a:xfrm>
            <a:custGeom>
              <a:avLst/>
              <a:gdLst/>
              <a:ahLst/>
              <a:cxnLst/>
              <a:rect l="l" t="t" r="r" b="b"/>
              <a:pathLst>
                <a:path w="2098" h="3983" fill="none" extrusionOk="0">
                  <a:moveTo>
                    <a:pt x="2097" y="0"/>
                  </a:moveTo>
                  <a:cubicBezTo>
                    <a:pt x="1733" y="760"/>
                    <a:pt x="1307" y="1490"/>
                    <a:pt x="881" y="2250"/>
                  </a:cubicBezTo>
                  <a:cubicBezTo>
                    <a:pt x="578" y="2827"/>
                    <a:pt x="213" y="3374"/>
                    <a:pt x="0" y="3982"/>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773850" y="3864975"/>
              <a:ext cx="58550" cy="99575"/>
            </a:xfrm>
            <a:custGeom>
              <a:avLst/>
              <a:gdLst/>
              <a:ahLst/>
              <a:cxnLst/>
              <a:rect l="l" t="t" r="r" b="b"/>
              <a:pathLst>
                <a:path w="2342" h="3983" fill="none" extrusionOk="0">
                  <a:moveTo>
                    <a:pt x="2341" y="1"/>
                  </a:moveTo>
                  <a:cubicBezTo>
                    <a:pt x="2067" y="700"/>
                    <a:pt x="1490" y="1308"/>
                    <a:pt x="1186" y="2007"/>
                  </a:cubicBezTo>
                  <a:cubicBezTo>
                    <a:pt x="852" y="2706"/>
                    <a:pt x="517" y="3436"/>
                    <a:pt x="1" y="398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712300" y="3923500"/>
              <a:ext cx="38025" cy="64600"/>
            </a:xfrm>
            <a:custGeom>
              <a:avLst/>
              <a:gdLst/>
              <a:ahLst/>
              <a:cxnLst/>
              <a:rect l="l" t="t" r="r" b="b"/>
              <a:pathLst>
                <a:path w="1521" h="2584" fill="none" extrusionOk="0">
                  <a:moveTo>
                    <a:pt x="1520" y="0"/>
                  </a:moveTo>
                  <a:cubicBezTo>
                    <a:pt x="1216" y="487"/>
                    <a:pt x="1034" y="1034"/>
                    <a:pt x="700" y="1520"/>
                  </a:cubicBezTo>
                  <a:cubicBezTo>
                    <a:pt x="456" y="1885"/>
                    <a:pt x="244" y="2219"/>
                    <a:pt x="1"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718375" y="3829275"/>
              <a:ext cx="41075" cy="64600"/>
            </a:xfrm>
            <a:custGeom>
              <a:avLst/>
              <a:gdLst/>
              <a:ahLst/>
              <a:cxnLst/>
              <a:rect l="l" t="t" r="r" b="b"/>
              <a:pathLst>
                <a:path w="1643" h="2584" fill="none" extrusionOk="0">
                  <a:moveTo>
                    <a:pt x="1642" y="0"/>
                  </a:moveTo>
                  <a:cubicBezTo>
                    <a:pt x="1034" y="851"/>
                    <a:pt x="487" y="1702"/>
                    <a:pt x="1"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621125" y="3993400"/>
              <a:ext cx="26600" cy="53225"/>
            </a:xfrm>
            <a:custGeom>
              <a:avLst/>
              <a:gdLst/>
              <a:ahLst/>
              <a:cxnLst/>
              <a:rect l="l" t="t" r="r" b="b"/>
              <a:pathLst>
                <a:path w="1064" h="2129" fill="none" extrusionOk="0">
                  <a:moveTo>
                    <a:pt x="1064" y="1"/>
                  </a:moveTo>
                  <a:cubicBezTo>
                    <a:pt x="1003" y="335"/>
                    <a:pt x="699" y="761"/>
                    <a:pt x="517" y="1065"/>
                  </a:cubicBezTo>
                  <a:cubicBezTo>
                    <a:pt x="365" y="1429"/>
                    <a:pt x="182" y="1764"/>
                    <a:pt x="0" y="212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662150" y="4043550"/>
              <a:ext cx="32700" cy="58550"/>
            </a:xfrm>
            <a:custGeom>
              <a:avLst/>
              <a:gdLst/>
              <a:ahLst/>
              <a:cxnLst/>
              <a:rect l="l" t="t" r="r" b="b"/>
              <a:pathLst>
                <a:path w="1308" h="2342" fill="none" extrusionOk="0">
                  <a:moveTo>
                    <a:pt x="1307" y="1"/>
                  </a:moveTo>
                  <a:cubicBezTo>
                    <a:pt x="1034" y="487"/>
                    <a:pt x="578" y="882"/>
                    <a:pt x="396" y="1399"/>
                  </a:cubicBezTo>
                  <a:cubicBezTo>
                    <a:pt x="274" y="1703"/>
                    <a:pt x="244" y="2098"/>
                    <a:pt x="0" y="234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726750" y="4043550"/>
              <a:ext cx="44075" cy="67650"/>
            </a:xfrm>
            <a:custGeom>
              <a:avLst/>
              <a:gdLst/>
              <a:ahLst/>
              <a:cxnLst/>
              <a:rect l="l" t="t" r="r" b="b"/>
              <a:pathLst>
                <a:path w="1763" h="2706" fill="none" extrusionOk="0">
                  <a:moveTo>
                    <a:pt x="1763" y="1"/>
                  </a:moveTo>
                  <a:cubicBezTo>
                    <a:pt x="973" y="761"/>
                    <a:pt x="426" y="1703"/>
                    <a:pt x="0" y="27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827050" y="3955400"/>
              <a:ext cx="43325" cy="67675"/>
            </a:xfrm>
            <a:custGeom>
              <a:avLst/>
              <a:gdLst/>
              <a:ahLst/>
              <a:cxnLst/>
              <a:rect l="l" t="t" r="r" b="b"/>
              <a:pathLst>
                <a:path w="1733" h="2707" fill="none" extrusionOk="0">
                  <a:moveTo>
                    <a:pt x="1733" y="1"/>
                  </a:moveTo>
                  <a:cubicBezTo>
                    <a:pt x="1307" y="487"/>
                    <a:pt x="851" y="1065"/>
                    <a:pt x="578" y="1673"/>
                  </a:cubicBezTo>
                  <a:cubicBezTo>
                    <a:pt x="487" y="1855"/>
                    <a:pt x="426" y="2068"/>
                    <a:pt x="304" y="2250"/>
                  </a:cubicBezTo>
                  <a:cubicBezTo>
                    <a:pt x="213" y="2402"/>
                    <a:pt x="0" y="2524"/>
                    <a:pt x="0" y="27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908350" y="3835350"/>
              <a:ext cx="44100" cy="76000"/>
            </a:xfrm>
            <a:custGeom>
              <a:avLst/>
              <a:gdLst/>
              <a:ahLst/>
              <a:cxnLst/>
              <a:rect l="l" t="t" r="r" b="b"/>
              <a:pathLst>
                <a:path w="1764" h="3040" fill="none" extrusionOk="0">
                  <a:moveTo>
                    <a:pt x="1764" y="0"/>
                  </a:moveTo>
                  <a:cubicBezTo>
                    <a:pt x="1399" y="699"/>
                    <a:pt x="1034" y="1429"/>
                    <a:pt x="700" y="2158"/>
                  </a:cubicBezTo>
                  <a:cubicBezTo>
                    <a:pt x="578" y="2462"/>
                    <a:pt x="457" y="3040"/>
                    <a:pt x="1" y="294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901525" y="3764675"/>
              <a:ext cx="50925" cy="76775"/>
            </a:xfrm>
            <a:custGeom>
              <a:avLst/>
              <a:gdLst/>
              <a:ahLst/>
              <a:cxnLst/>
              <a:rect l="l" t="t" r="r" b="b"/>
              <a:pathLst>
                <a:path w="2037" h="3071" fill="none" extrusionOk="0">
                  <a:moveTo>
                    <a:pt x="2037" y="1"/>
                  </a:moveTo>
                  <a:cubicBezTo>
                    <a:pt x="1489" y="457"/>
                    <a:pt x="1155" y="1095"/>
                    <a:pt x="821" y="1703"/>
                  </a:cubicBezTo>
                  <a:cubicBezTo>
                    <a:pt x="608" y="2067"/>
                    <a:pt x="0" y="2645"/>
                    <a:pt x="61" y="307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1008650" y="3762400"/>
              <a:ext cx="28900" cy="52450"/>
            </a:xfrm>
            <a:custGeom>
              <a:avLst/>
              <a:gdLst/>
              <a:ahLst/>
              <a:cxnLst/>
              <a:rect l="l" t="t" r="r" b="b"/>
              <a:pathLst>
                <a:path w="1156" h="2098" fill="none" extrusionOk="0">
                  <a:moveTo>
                    <a:pt x="1156" y="0"/>
                  </a:moveTo>
                  <a:cubicBezTo>
                    <a:pt x="882" y="456"/>
                    <a:pt x="487" y="882"/>
                    <a:pt x="305" y="1399"/>
                  </a:cubicBezTo>
                  <a:cubicBezTo>
                    <a:pt x="214" y="1611"/>
                    <a:pt x="183" y="1915"/>
                    <a:pt x="1" y="209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1084650" y="3732750"/>
              <a:ext cx="44100" cy="61600"/>
            </a:xfrm>
            <a:custGeom>
              <a:avLst/>
              <a:gdLst/>
              <a:ahLst/>
              <a:cxnLst/>
              <a:rect l="l" t="t" r="r" b="b"/>
              <a:pathLst>
                <a:path w="1764" h="2464" fill="none" extrusionOk="0">
                  <a:moveTo>
                    <a:pt x="1763" y="1"/>
                  </a:moveTo>
                  <a:cubicBezTo>
                    <a:pt x="1551" y="487"/>
                    <a:pt x="1277" y="913"/>
                    <a:pt x="943" y="1308"/>
                  </a:cubicBezTo>
                  <a:cubicBezTo>
                    <a:pt x="608" y="1703"/>
                    <a:pt x="396" y="2098"/>
                    <a:pt x="0" y="246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1155325" y="3762400"/>
              <a:ext cx="38000" cy="49425"/>
            </a:xfrm>
            <a:custGeom>
              <a:avLst/>
              <a:gdLst/>
              <a:ahLst/>
              <a:cxnLst/>
              <a:rect l="l" t="t" r="r" b="b"/>
              <a:pathLst>
                <a:path w="1520" h="1977" fill="none" extrusionOk="0">
                  <a:moveTo>
                    <a:pt x="1520" y="0"/>
                  </a:moveTo>
                  <a:cubicBezTo>
                    <a:pt x="1216" y="365"/>
                    <a:pt x="942" y="791"/>
                    <a:pt x="639" y="1155"/>
                  </a:cubicBezTo>
                  <a:cubicBezTo>
                    <a:pt x="426" y="1429"/>
                    <a:pt x="183" y="1672"/>
                    <a:pt x="0" y="197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969900" y="39934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929625" y="3917425"/>
              <a:ext cx="43350" cy="64600"/>
            </a:xfrm>
            <a:custGeom>
              <a:avLst/>
              <a:gdLst/>
              <a:ahLst/>
              <a:cxnLst/>
              <a:rect l="l" t="t" r="r" b="b"/>
              <a:pathLst>
                <a:path w="1734" h="2584" fill="none" extrusionOk="0">
                  <a:moveTo>
                    <a:pt x="1733" y="0"/>
                  </a:moveTo>
                  <a:cubicBezTo>
                    <a:pt x="1217" y="882"/>
                    <a:pt x="730" y="1854"/>
                    <a:pt x="1"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847550" y="4061025"/>
              <a:ext cx="40300" cy="56275"/>
            </a:xfrm>
            <a:custGeom>
              <a:avLst/>
              <a:gdLst/>
              <a:ahLst/>
              <a:cxnLst/>
              <a:rect l="l" t="t" r="r" b="b"/>
              <a:pathLst>
                <a:path w="1612" h="2251" fill="none" extrusionOk="0">
                  <a:moveTo>
                    <a:pt x="1612" y="1"/>
                  </a:moveTo>
                  <a:cubicBezTo>
                    <a:pt x="974" y="700"/>
                    <a:pt x="487" y="1429"/>
                    <a:pt x="1" y="225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750300" y="4169700"/>
              <a:ext cx="50175" cy="64625"/>
            </a:xfrm>
            <a:custGeom>
              <a:avLst/>
              <a:gdLst/>
              <a:ahLst/>
              <a:cxnLst/>
              <a:rect l="l" t="t" r="r" b="b"/>
              <a:pathLst>
                <a:path w="2007" h="2585" fill="none" extrusionOk="0">
                  <a:moveTo>
                    <a:pt x="2006" y="0"/>
                  </a:moveTo>
                  <a:cubicBezTo>
                    <a:pt x="1307" y="852"/>
                    <a:pt x="791" y="1824"/>
                    <a:pt x="0"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747250" y="4114225"/>
              <a:ext cx="32700" cy="46375"/>
            </a:xfrm>
            <a:custGeom>
              <a:avLst/>
              <a:gdLst/>
              <a:ahLst/>
              <a:cxnLst/>
              <a:rect l="l" t="t" r="r" b="b"/>
              <a:pathLst>
                <a:path w="1308" h="1855" fill="none" extrusionOk="0">
                  <a:moveTo>
                    <a:pt x="1308" y="1"/>
                  </a:moveTo>
                  <a:cubicBezTo>
                    <a:pt x="913" y="639"/>
                    <a:pt x="517" y="1308"/>
                    <a:pt x="1" y="185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641625" y="4222900"/>
              <a:ext cx="35750" cy="52450"/>
            </a:xfrm>
            <a:custGeom>
              <a:avLst/>
              <a:gdLst/>
              <a:ahLst/>
              <a:cxnLst/>
              <a:rect l="l" t="t" r="r" b="b"/>
              <a:pathLst>
                <a:path w="1430" h="2098" fill="none" extrusionOk="0">
                  <a:moveTo>
                    <a:pt x="1429" y="0"/>
                  </a:moveTo>
                  <a:cubicBezTo>
                    <a:pt x="1399" y="182"/>
                    <a:pt x="1004" y="699"/>
                    <a:pt x="913" y="821"/>
                  </a:cubicBezTo>
                  <a:cubicBezTo>
                    <a:pt x="791" y="973"/>
                    <a:pt x="639" y="1125"/>
                    <a:pt x="517" y="1277"/>
                  </a:cubicBezTo>
                  <a:cubicBezTo>
                    <a:pt x="335" y="1520"/>
                    <a:pt x="62" y="1763"/>
                    <a:pt x="1" y="2097"/>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615800" y="4169700"/>
              <a:ext cx="46375" cy="55500"/>
            </a:xfrm>
            <a:custGeom>
              <a:avLst/>
              <a:gdLst/>
              <a:ahLst/>
              <a:cxnLst/>
              <a:rect l="l" t="t" r="r" b="b"/>
              <a:pathLst>
                <a:path w="1855" h="2220" fill="none" extrusionOk="0">
                  <a:moveTo>
                    <a:pt x="1854" y="0"/>
                  </a:moveTo>
                  <a:cubicBezTo>
                    <a:pt x="973" y="517"/>
                    <a:pt x="699" y="1551"/>
                    <a:pt x="0" y="221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589200" y="4114225"/>
              <a:ext cx="31950" cy="46375"/>
            </a:xfrm>
            <a:custGeom>
              <a:avLst/>
              <a:gdLst/>
              <a:ahLst/>
              <a:cxnLst/>
              <a:rect l="l" t="t" r="r" b="b"/>
              <a:pathLst>
                <a:path w="1278" h="1855" fill="none" extrusionOk="0">
                  <a:moveTo>
                    <a:pt x="1277" y="1"/>
                  </a:moveTo>
                  <a:cubicBezTo>
                    <a:pt x="973" y="456"/>
                    <a:pt x="669" y="943"/>
                    <a:pt x="335" y="1399"/>
                  </a:cubicBezTo>
                  <a:cubicBezTo>
                    <a:pt x="244" y="1551"/>
                    <a:pt x="122" y="1733"/>
                    <a:pt x="0" y="185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630225" y="3855875"/>
              <a:ext cx="31950" cy="50175"/>
            </a:xfrm>
            <a:custGeom>
              <a:avLst/>
              <a:gdLst/>
              <a:ahLst/>
              <a:cxnLst/>
              <a:rect l="l" t="t" r="r" b="b"/>
              <a:pathLst>
                <a:path w="1278" h="2007" fill="none" extrusionOk="0">
                  <a:moveTo>
                    <a:pt x="1277" y="0"/>
                  </a:moveTo>
                  <a:cubicBezTo>
                    <a:pt x="913" y="365"/>
                    <a:pt x="487" y="760"/>
                    <a:pt x="305" y="1246"/>
                  </a:cubicBezTo>
                  <a:cubicBezTo>
                    <a:pt x="214" y="1459"/>
                    <a:pt x="31" y="1763"/>
                    <a:pt x="1" y="20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756375" y="3756325"/>
              <a:ext cx="28900" cy="28900"/>
            </a:xfrm>
            <a:custGeom>
              <a:avLst/>
              <a:gdLst/>
              <a:ahLst/>
              <a:cxnLst/>
              <a:rect l="l" t="t" r="r" b="b"/>
              <a:pathLst>
                <a:path w="1156" h="1156" fill="none" extrusionOk="0">
                  <a:moveTo>
                    <a:pt x="1156" y="0"/>
                  </a:moveTo>
                  <a:cubicBezTo>
                    <a:pt x="608" y="243"/>
                    <a:pt x="244" y="639"/>
                    <a:pt x="0" y="115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565650" y="3982000"/>
              <a:ext cx="26600" cy="41075"/>
            </a:xfrm>
            <a:custGeom>
              <a:avLst/>
              <a:gdLst/>
              <a:ahLst/>
              <a:cxnLst/>
              <a:rect l="l" t="t" r="r" b="b"/>
              <a:pathLst>
                <a:path w="1064" h="1643" fill="none" extrusionOk="0">
                  <a:moveTo>
                    <a:pt x="1064" y="1"/>
                  </a:moveTo>
                  <a:cubicBezTo>
                    <a:pt x="760" y="305"/>
                    <a:pt x="426" y="669"/>
                    <a:pt x="243" y="1065"/>
                  </a:cubicBezTo>
                  <a:cubicBezTo>
                    <a:pt x="152" y="1247"/>
                    <a:pt x="91" y="1460"/>
                    <a:pt x="0" y="1642"/>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548175" y="4222900"/>
              <a:ext cx="26600" cy="43325"/>
            </a:xfrm>
            <a:custGeom>
              <a:avLst/>
              <a:gdLst/>
              <a:ahLst/>
              <a:cxnLst/>
              <a:rect l="l" t="t" r="r" b="b"/>
              <a:pathLst>
                <a:path w="1064" h="1733" fill="none" extrusionOk="0">
                  <a:moveTo>
                    <a:pt x="1064" y="0"/>
                  </a:moveTo>
                  <a:cubicBezTo>
                    <a:pt x="821" y="365"/>
                    <a:pt x="517" y="760"/>
                    <a:pt x="334" y="1155"/>
                  </a:cubicBezTo>
                  <a:cubicBezTo>
                    <a:pt x="274" y="1338"/>
                    <a:pt x="182" y="1702"/>
                    <a:pt x="0" y="173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583125" y="4278350"/>
              <a:ext cx="26625" cy="41075"/>
            </a:xfrm>
            <a:custGeom>
              <a:avLst/>
              <a:gdLst/>
              <a:ahLst/>
              <a:cxnLst/>
              <a:rect l="l" t="t" r="r" b="b"/>
              <a:pathLst>
                <a:path w="1065" h="1643" fill="none" extrusionOk="0">
                  <a:moveTo>
                    <a:pt x="1064" y="1"/>
                  </a:moveTo>
                  <a:cubicBezTo>
                    <a:pt x="730" y="335"/>
                    <a:pt x="487" y="700"/>
                    <a:pt x="304" y="1126"/>
                  </a:cubicBezTo>
                  <a:cubicBezTo>
                    <a:pt x="213" y="1278"/>
                    <a:pt x="152" y="1582"/>
                    <a:pt x="0" y="1642"/>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621125" y="4322425"/>
              <a:ext cx="58525" cy="85150"/>
            </a:xfrm>
            <a:custGeom>
              <a:avLst/>
              <a:gdLst/>
              <a:ahLst/>
              <a:cxnLst/>
              <a:rect l="l" t="t" r="r" b="b"/>
              <a:pathLst>
                <a:path w="2341" h="3406" fill="none" extrusionOk="0">
                  <a:moveTo>
                    <a:pt x="2341" y="1"/>
                  </a:moveTo>
                  <a:cubicBezTo>
                    <a:pt x="1824" y="578"/>
                    <a:pt x="1368" y="1247"/>
                    <a:pt x="973" y="1946"/>
                  </a:cubicBezTo>
                  <a:cubicBezTo>
                    <a:pt x="821" y="2220"/>
                    <a:pt x="669" y="2433"/>
                    <a:pt x="517" y="2706"/>
                  </a:cubicBezTo>
                  <a:cubicBezTo>
                    <a:pt x="334" y="2919"/>
                    <a:pt x="243" y="3223"/>
                    <a:pt x="0" y="340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618075" y="4459975"/>
              <a:ext cx="26625" cy="44100"/>
            </a:xfrm>
            <a:custGeom>
              <a:avLst/>
              <a:gdLst/>
              <a:ahLst/>
              <a:cxnLst/>
              <a:rect l="l" t="t" r="r" b="b"/>
              <a:pathLst>
                <a:path w="1065" h="1764" fill="none" extrusionOk="0">
                  <a:moveTo>
                    <a:pt x="1064" y="1"/>
                  </a:moveTo>
                  <a:cubicBezTo>
                    <a:pt x="760" y="426"/>
                    <a:pt x="578" y="760"/>
                    <a:pt x="365" y="1216"/>
                  </a:cubicBezTo>
                  <a:cubicBezTo>
                    <a:pt x="304" y="1368"/>
                    <a:pt x="152" y="1642"/>
                    <a:pt x="0" y="176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741925" y="4275325"/>
              <a:ext cx="41075" cy="55500"/>
            </a:xfrm>
            <a:custGeom>
              <a:avLst/>
              <a:gdLst/>
              <a:ahLst/>
              <a:cxnLst/>
              <a:rect l="l" t="t" r="r" b="b"/>
              <a:pathLst>
                <a:path w="1643" h="2220" fill="none" extrusionOk="0">
                  <a:moveTo>
                    <a:pt x="1642" y="0"/>
                  </a:moveTo>
                  <a:cubicBezTo>
                    <a:pt x="1095" y="335"/>
                    <a:pt x="882" y="851"/>
                    <a:pt x="578" y="1368"/>
                  </a:cubicBezTo>
                  <a:cubicBezTo>
                    <a:pt x="426" y="1672"/>
                    <a:pt x="244" y="2037"/>
                    <a:pt x="1" y="221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849850" y="4178825"/>
              <a:ext cx="26600" cy="41050"/>
            </a:xfrm>
            <a:custGeom>
              <a:avLst/>
              <a:gdLst/>
              <a:ahLst/>
              <a:cxnLst/>
              <a:rect l="l" t="t" r="r" b="b"/>
              <a:pathLst>
                <a:path w="1064" h="1642" fill="none" extrusionOk="0">
                  <a:moveTo>
                    <a:pt x="1064" y="0"/>
                  </a:moveTo>
                  <a:cubicBezTo>
                    <a:pt x="790" y="335"/>
                    <a:pt x="517" y="638"/>
                    <a:pt x="304" y="1034"/>
                  </a:cubicBezTo>
                  <a:cubicBezTo>
                    <a:pt x="183" y="1216"/>
                    <a:pt x="152" y="1459"/>
                    <a:pt x="0" y="1642"/>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944075" y="4102075"/>
              <a:ext cx="49400" cy="70675"/>
            </a:xfrm>
            <a:custGeom>
              <a:avLst/>
              <a:gdLst/>
              <a:ahLst/>
              <a:cxnLst/>
              <a:rect l="l" t="t" r="r" b="b"/>
              <a:pathLst>
                <a:path w="1976" h="2827" fill="none" extrusionOk="0">
                  <a:moveTo>
                    <a:pt x="1976" y="0"/>
                  </a:moveTo>
                  <a:cubicBezTo>
                    <a:pt x="1429" y="547"/>
                    <a:pt x="1003" y="1094"/>
                    <a:pt x="639" y="1794"/>
                  </a:cubicBezTo>
                  <a:cubicBezTo>
                    <a:pt x="456" y="2098"/>
                    <a:pt x="243" y="2553"/>
                    <a:pt x="0" y="2827"/>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1052725" y="4013925"/>
              <a:ext cx="34975" cy="50175"/>
            </a:xfrm>
            <a:custGeom>
              <a:avLst/>
              <a:gdLst/>
              <a:ahLst/>
              <a:cxnLst/>
              <a:rect l="l" t="t" r="r" b="b"/>
              <a:pathLst>
                <a:path w="1399" h="2007" fill="none" extrusionOk="0">
                  <a:moveTo>
                    <a:pt x="1399" y="0"/>
                  </a:moveTo>
                  <a:cubicBezTo>
                    <a:pt x="943" y="456"/>
                    <a:pt x="609" y="851"/>
                    <a:pt x="335" y="1399"/>
                  </a:cubicBezTo>
                  <a:cubicBezTo>
                    <a:pt x="274" y="1490"/>
                    <a:pt x="274" y="1672"/>
                    <a:pt x="183" y="1763"/>
                  </a:cubicBezTo>
                  <a:cubicBezTo>
                    <a:pt x="122" y="1885"/>
                    <a:pt x="62" y="1885"/>
                    <a:pt x="1" y="20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1149250" y="3899950"/>
              <a:ext cx="34975" cy="50175"/>
            </a:xfrm>
            <a:custGeom>
              <a:avLst/>
              <a:gdLst/>
              <a:ahLst/>
              <a:cxnLst/>
              <a:rect l="l" t="t" r="r" b="b"/>
              <a:pathLst>
                <a:path w="1399" h="2007" fill="none" extrusionOk="0">
                  <a:moveTo>
                    <a:pt x="1398" y="0"/>
                  </a:moveTo>
                  <a:cubicBezTo>
                    <a:pt x="1003" y="426"/>
                    <a:pt x="730" y="821"/>
                    <a:pt x="395" y="1307"/>
                  </a:cubicBezTo>
                  <a:cubicBezTo>
                    <a:pt x="243" y="1489"/>
                    <a:pt x="0" y="1733"/>
                    <a:pt x="0" y="20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1102125" y="3879425"/>
              <a:ext cx="26625" cy="41050"/>
            </a:xfrm>
            <a:custGeom>
              <a:avLst/>
              <a:gdLst/>
              <a:ahLst/>
              <a:cxnLst/>
              <a:rect l="l" t="t" r="r" b="b"/>
              <a:pathLst>
                <a:path w="1065" h="1642" fill="none" extrusionOk="0">
                  <a:moveTo>
                    <a:pt x="1064" y="0"/>
                  </a:moveTo>
                  <a:cubicBezTo>
                    <a:pt x="730" y="183"/>
                    <a:pt x="517" y="699"/>
                    <a:pt x="304" y="1003"/>
                  </a:cubicBezTo>
                  <a:cubicBezTo>
                    <a:pt x="183" y="1186"/>
                    <a:pt x="31" y="1429"/>
                    <a:pt x="1" y="1642"/>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972950" y="3697800"/>
              <a:ext cx="38775" cy="44100"/>
            </a:xfrm>
            <a:custGeom>
              <a:avLst/>
              <a:gdLst/>
              <a:ahLst/>
              <a:cxnLst/>
              <a:rect l="l" t="t" r="r" b="b"/>
              <a:pathLst>
                <a:path w="1551" h="1764" fill="none" extrusionOk="0">
                  <a:moveTo>
                    <a:pt x="1550" y="1"/>
                  </a:moveTo>
                  <a:cubicBezTo>
                    <a:pt x="1186" y="426"/>
                    <a:pt x="851" y="791"/>
                    <a:pt x="487" y="1186"/>
                  </a:cubicBezTo>
                  <a:cubicBezTo>
                    <a:pt x="365" y="1308"/>
                    <a:pt x="61" y="1612"/>
                    <a:pt x="0" y="176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908350" y="3691725"/>
              <a:ext cx="20550" cy="23575"/>
            </a:xfrm>
            <a:custGeom>
              <a:avLst/>
              <a:gdLst/>
              <a:ahLst/>
              <a:cxnLst/>
              <a:rect l="l" t="t" r="r" b="b"/>
              <a:pathLst>
                <a:path w="822" h="943" fill="none" extrusionOk="0">
                  <a:moveTo>
                    <a:pt x="821" y="1"/>
                  </a:moveTo>
                  <a:cubicBezTo>
                    <a:pt x="457" y="213"/>
                    <a:pt x="122" y="517"/>
                    <a:pt x="1" y="94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1207000" y="3779875"/>
              <a:ext cx="38775" cy="49425"/>
            </a:xfrm>
            <a:custGeom>
              <a:avLst/>
              <a:gdLst/>
              <a:ahLst/>
              <a:cxnLst/>
              <a:rect l="l" t="t" r="r" b="b"/>
              <a:pathLst>
                <a:path w="1551" h="1977" fill="none" extrusionOk="0">
                  <a:moveTo>
                    <a:pt x="1550" y="1"/>
                  </a:moveTo>
                  <a:cubicBezTo>
                    <a:pt x="1094" y="396"/>
                    <a:pt x="730" y="821"/>
                    <a:pt x="334" y="1277"/>
                  </a:cubicBezTo>
                  <a:cubicBezTo>
                    <a:pt x="182" y="1490"/>
                    <a:pt x="0" y="1703"/>
                    <a:pt x="31" y="197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1275375" y="3814825"/>
              <a:ext cx="38025" cy="38025"/>
            </a:xfrm>
            <a:custGeom>
              <a:avLst/>
              <a:gdLst/>
              <a:ahLst/>
              <a:cxnLst/>
              <a:rect l="l" t="t" r="r" b="b"/>
              <a:pathLst>
                <a:path w="1521" h="1521" fill="none" extrusionOk="0">
                  <a:moveTo>
                    <a:pt x="1521" y="1"/>
                  </a:moveTo>
                  <a:cubicBezTo>
                    <a:pt x="1125" y="61"/>
                    <a:pt x="852" y="609"/>
                    <a:pt x="639" y="882"/>
                  </a:cubicBezTo>
                  <a:cubicBezTo>
                    <a:pt x="457" y="1065"/>
                    <a:pt x="214" y="1368"/>
                    <a:pt x="1" y="15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1322500" y="3858900"/>
              <a:ext cx="58525" cy="61575"/>
            </a:xfrm>
            <a:custGeom>
              <a:avLst/>
              <a:gdLst/>
              <a:ahLst/>
              <a:cxnLst/>
              <a:rect l="l" t="t" r="r" b="b"/>
              <a:pathLst>
                <a:path w="2341" h="2463" fill="none" extrusionOk="0">
                  <a:moveTo>
                    <a:pt x="2341" y="1"/>
                  </a:moveTo>
                  <a:cubicBezTo>
                    <a:pt x="1976" y="274"/>
                    <a:pt x="1520" y="578"/>
                    <a:pt x="1246" y="943"/>
                  </a:cubicBezTo>
                  <a:cubicBezTo>
                    <a:pt x="1095" y="1125"/>
                    <a:pt x="973" y="1338"/>
                    <a:pt x="791" y="1520"/>
                  </a:cubicBezTo>
                  <a:cubicBezTo>
                    <a:pt x="547" y="1824"/>
                    <a:pt x="243" y="2128"/>
                    <a:pt x="0" y="246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1325525" y="3944000"/>
              <a:ext cx="66900" cy="72975"/>
            </a:xfrm>
            <a:custGeom>
              <a:avLst/>
              <a:gdLst/>
              <a:ahLst/>
              <a:cxnLst/>
              <a:rect l="l" t="t" r="r" b="b"/>
              <a:pathLst>
                <a:path w="2676" h="2919" fill="none" extrusionOk="0">
                  <a:moveTo>
                    <a:pt x="2676" y="1"/>
                  </a:moveTo>
                  <a:cubicBezTo>
                    <a:pt x="2159" y="609"/>
                    <a:pt x="1673" y="1308"/>
                    <a:pt x="1034" y="1855"/>
                  </a:cubicBezTo>
                  <a:cubicBezTo>
                    <a:pt x="670" y="2159"/>
                    <a:pt x="335" y="2585"/>
                    <a:pt x="1" y="291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1407600" y="3958450"/>
              <a:ext cx="38025" cy="44100"/>
            </a:xfrm>
            <a:custGeom>
              <a:avLst/>
              <a:gdLst/>
              <a:ahLst/>
              <a:cxnLst/>
              <a:rect l="l" t="t" r="r" b="b"/>
              <a:pathLst>
                <a:path w="1521" h="1764" fill="none" extrusionOk="0">
                  <a:moveTo>
                    <a:pt x="1520" y="0"/>
                  </a:moveTo>
                  <a:cubicBezTo>
                    <a:pt x="1004" y="578"/>
                    <a:pt x="609" y="1307"/>
                    <a:pt x="1" y="176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1242700" y="3970600"/>
              <a:ext cx="44100" cy="55500"/>
            </a:xfrm>
            <a:custGeom>
              <a:avLst/>
              <a:gdLst/>
              <a:ahLst/>
              <a:cxnLst/>
              <a:rect l="l" t="t" r="r" b="b"/>
              <a:pathLst>
                <a:path w="1764" h="2220" fill="none" extrusionOk="0">
                  <a:moveTo>
                    <a:pt x="1764" y="1"/>
                  </a:moveTo>
                  <a:cubicBezTo>
                    <a:pt x="1308" y="274"/>
                    <a:pt x="1034" y="791"/>
                    <a:pt x="791" y="1277"/>
                  </a:cubicBezTo>
                  <a:cubicBezTo>
                    <a:pt x="578" y="1612"/>
                    <a:pt x="274" y="1885"/>
                    <a:pt x="1" y="22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2"/>
            <p:cNvSpPr/>
            <p:nvPr/>
          </p:nvSpPr>
          <p:spPr>
            <a:xfrm>
              <a:off x="1178875" y="3944000"/>
              <a:ext cx="49425" cy="58550"/>
            </a:xfrm>
            <a:custGeom>
              <a:avLst/>
              <a:gdLst/>
              <a:ahLst/>
              <a:cxnLst/>
              <a:rect l="l" t="t" r="r" b="b"/>
              <a:pathLst>
                <a:path w="1977" h="2342" fill="none" extrusionOk="0">
                  <a:moveTo>
                    <a:pt x="1976" y="1"/>
                  </a:moveTo>
                  <a:cubicBezTo>
                    <a:pt x="1520" y="487"/>
                    <a:pt x="1034" y="974"/>
                    <a:pt x="639" y="1521"/>
                  </a:cubicBezTo>
                  <a:cubicBezTo>
                    <a:pt x="456" y="1764"/>
                    <a:pt x="92" y="2068"/>
                    <a:pt x="0" y="234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
            <p:cNvSpPr/>
            <p:nvPr/>
          </p:nvSpPr>
          <p:spPr>
            <a:xfrm>
              <a:off x="1117325" y="4076225"/>
              <a:ext cx="41050" cy="49425"/>
            </a:xfrm>
            <a:custGeom>
              <a:avLst/>
              <a:gdLst/>
              <a:ahLst/>
              <a:cxnLst/>
              <a:rect l="l" t="t" r="r" b="b"/>
              <a:pathLst>
                <a:path w="1642" h="1977" fill="none" extrusionOk="0">
                  <a:moveTo>
                    <a:pt x="1642" y="1"/>
                  </a:moveTo>
                  <a:cubicBezTo>
                    <a:pt x="1186" y="396"/>
                    <a:pt x="943" y="882"/>
                    <a:pt x="548" y="1308"/>
                  </a:cubicBezTo>
                  <a:cubicBezTo>
                    <a:pt x="365" y="1521"/>
                    <a:pt x="183" y="1764"/>
                    <a:pt x="0" y="197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a:off x="1198625" y="4084600"/>
              <a:ext cx="41825" cy="50175"/>
            </a:xfrm>
            <a:custGeom>
              <a:avLst/>
              <a:gdLst/>
              <a:ahLst/>
              <a:cxnLst/>
              <a:rect l="l" t="t" r="r" b="b"/>
              <a:pathLst>
                <a:path w="1673" h="2007" fill="none" extrusionOk="0">
                  <a:moveTo>
                    <a:pt x="1673" y="0"/>
                  </a:moveTo>
                  <a:cubicBezTo>
                    <a:pt x="1308" y="456"/>
                    <a:pt x="1004" y="912"/>
                    <a:pt x="639" y="1338"/>
                  </a:cubicBezTo>
                  <a:cubicBezTo>
                    <a:pt x="457" y="1520"/>
                    <a:pt x="274" y="1915"/>
                    <a:pt x="1" y="20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
            <p:cNvSpPr/>
            <p:nvPr/>
          </p:nvSpPr>
          <p:spPr>
            <a:xfrm>
              <a:off x="1295900" y="4064075"/>
              <a:ext cx="41050" cy="50175"/>
            </a:xfrm>
            <a:custGeom>
              <a:avLst/>
              <a:gdLst/>
              <a:ahLst/>
              <a:cxnLst/>
              <a:rect l="l" t="t" r="r" b="b"/>
              <a:pathLst>
                <a:path w="1642" h="2007" fill="none" extrusionOk="0">
                  <a:moveTo>
                    <a:pt x="1642" y="0"/>
                  </a:moveTo>
                  <a:cubicBezTo>
                    <a:pt x="1247" y="487"/>
                    <a:pt x="821" y="912"/>
                    <a:pt x="456" y="1429"/>
                  </a:cubicBezTo>
                  <a:cubicBezTo>
                    <a:pt x="335" y="1611"/>
                    <a:pt x="183" y="1946"/>
                    <a:pt x="0" y="2007"/>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2"/>
            <p:cNvSpPr/>
            <p:nvPr/>
          </p:nvSpPr>
          <p:spPr>
            <a:xfrm>
              <a:off x="1360500" y="4061025"/>
              <a:ext cx="58525" cy="61575"/>
            </a:xfrm>
            <a:custGeom>
              <a:avLst/>
              <a:gdLst/>
              <a:ahLst/>
              <a:cxnLst/>
              <a:rect l="l" t="t" r="r" b="b"/>
              <a:pathLst>
                <a:path w="2341" h="2463" fill="none" extrusionOk="0">
                  <a:moveTo>
                    <a:pt x="2341" y="1"/>
                  </a:moveTo>
                  <a:cubicBezTo>
                    <a:pt x="2006" y="214"/>
                    <a:pt x="1733" y="396"/>
                    <a:pt x="1489" y="730"/>
                  </a:cubicBezTo>
                  <a:cubicBezTo>
                    <a:pt x="1337" y="913"/>
                    <a:pt x="1216" y="1125"/>
                    <a:pt x="1064" y="1308"/>
                  </a:cubicBezTo>
                  <a:cubicBezTo>
                    <a:pt x="669" y="1703"/>
                    <a:pt x="304" y="2037"/>
                    <a:pt x="0" y="246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2"/>
            <p:cNvSpPr/>
            <p:nvPr/>
          </p:nvSpPr>
          <p:spPr>
            <a:xfrm>
              <a:off x="1442550" y="4055725"/>
              <a:ext cx="52475" cy="58525"/>
            </a:xfrm>
            <a:custGeom>
              <a:avLst/>
              <a:gdLst/>
              <a:ahLst/>
              <a:cxnLst/>
              <a:rect l="l" t="t" r="r" b="b"/>
              <a:pathLst>
                <a:path w="2099" h="2341" fill="none" extrusionOk="0">
                  <a:moveTo>
                    <a:pt x="2098" y="0"/>
                  </a:moveTo>
                  <a:cubicBezTo>
                    <a:pt x="1825" y="456"/>
                    <a:pt x="1399" y="851"/>
                    <a:pt x="1065" y="1277"/>
                  </a:cubicBezTo>
                  <a:cubicBezTo>
                    <a:pt x="761" y="1672"/>
                    <a:pt x="396" y="2037"/>
                    <a:pt x="1" y="234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
            <p:cNvSpPr/>
            <p:nvPr/>
          </p:nvSpPr>
          <p:spPr>
            <a:xfrm>
              <a:off x="1448625" y="4149175"/>
              <a:ext cx="41075" cy="58550"/>
            </a:xfrm>
            <a:custGeom>
              <a:avLst/>
              <a:gdLst/>
              <a:ahLst/>
              <a:cxnLst/>
              <a:rect l="l" t="t" r="r" b="b"/>
              <a:pathLst>
                <a:path w="1643" h="2342" fill="none" extrusionOk="0">
                  <a:moveTo>
                    <a:pt x="1642" y="1"/>
                  </a:moveTo>
                  <a:cubicBezTo>
                    <a:pt x="1186" y="852"/>
                    <a:pt x="396" y="1490"/>
                    <a:pt x="1" y="234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p:nvPr/>
          </p:nvSpPr>
          <p:spPr>
            <a:xfrm>
              <a:off x="1480550" y="4193250"/>
              <a:ext cx="58550" cy="67650"/>
            </a:xfrm>
            <a:custGeom>
              <a:avLst/>
              <a:gdLst/>
              <a:ahLst/>
              <a:cxnLst/>
              <a:rect l="l" t="t" r="r" b="b"/>
              <a:pathLst>
                <a:path w="2342" h="2706" fill="none" extrusionOk="0">
                  <a:moveTo>
                    <a:pt x="2341" y="1"/>
                  </a:moveTo>
                  <a:cubicBezTo>
                    <a:pt x="1885" y="517"/>
                    <a:pt x="1490" y="1065"/>
                    <a:pt x="1064" y="1612"/>
                  </a:cubicBezTo>
                  <a:cubicBezTo>
                    <a:pt x="760" y="2007"/>
                    <a:pt x="365" y="2341"/>
                    <a:pt x="1" y="27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
            <p:cNvSpPr/>
            <p:nvPr/>
          </p:nvSpPr>
          <p:spPr>
            <a:xfrm>
              <a:off x="1442550" y="4389300"/>
              <a:ext cx="41075" cy="44100"/>
            </a:xfrm>
            <a:custGeom>
              <a:avLst/>
              <a:gdLst/>
              <a:ahLst/>
              <a:cxnLst/>
              <a:rect l="l" t="t" r="r" b="b"/>
              <a:pathLst>
                <a:path w="1643" h="1764" fill="none" extrusionOk="0">
                  <a:moveTo>
                    <a:pt x="1642" y="1"/>
                  </a:moveTo>
                  <a:cubicBezTo>
                    <a:pt x="1369" y="335"/>
                    <a:pt x="973" y="517"/>
                    <a:pt x="700" y="852"/>
                  </a:cubicBezTo>
                  <a:cubicBezTo>
                    <a:pt x="457" y="1156"/>
                    <a:pt x="244" y="1490"/>
                    <a:pt x="1" y="176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2"/>
            <p:cNvSpPr/>
            <p:nvPr/>
          </p:nvSpPr>
          <p:spPr>
            <a:xfrm>
              <a:off x="1392400" y="4501000"/>
              <a:ext cx="50175" cy="50175"/>
            </a:xfrm>
            <a:custGeom>
              <a:avLst/>
              <a:gdLst/>
              <a:ahLst/>
              <a:cxnLst/>
              <a:rect l="l" t="t" r="r" b="b"/>
              <a:pathLst>
                <a:path w="2007" h="2007" fill="none" extrusionOk="0">
                  <a:moveTo>
                    <a:pt x="2007" y="1"/>
                  </a:moveTo>
                  <a:cubicBezTo>
                    <a:pt x="1581" y="426"/>
                    <a:pt x="1217" y="882"/>
                    <a:pt x="821" y="1308"/>
                  </a:cubicBezTo>
                  <a:cubicBezTo>
                    <a:pt x="578" y="1551"/>
                    <a:pt x="244" y="1733"/>
                    <a:pt x="1" y="2007"/>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2"/>
            <p:cNvSpPr/>
            <p:nvPr/>
          </p:nvSpPr>
          <p:spPr>
            <a:xfrm>
              <a:off x="1474475" y="4295850"/>
              <a:ext cx="38025" cy="47125"/>
            </a:xfrm>
            <a:custGeom>
              <a:avLst/>
              <a:gdLst/>
              <a:ahLst/>
              <a:cxnLst/>
              <a:rect l="l" t="t" r="r" b="b"/>
              <a:pathLst>
                <a:path w="1521" h="1885" fill="none" extrusionOk="0">
                  <a:moveTo>
                    <a:pt x="1520" y="0"/>
                  </a:moveTo>
                  <a:cubicBezTo>
                    <a:pt x="1216" y="365"/>
                    <a:pt x="912" y="699"/>
                    <a:pt x="639" y="1094"/>
                  </a:cubicBezTo>
                  <a:cubicBezTo>
                    <a:pt x="426" y="1368"/>
                    <a:pt x="274" y="1641"/>
                    <a:pt x="0" y="188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1515500" y="4105100"/>
              <a:ext cx="23600" cy="29675"/>
            </a:xfrm>
            <a:custGeom>
              <a:avLst/>
              <a:gdLst/>
              <a:ahLst/>
              <a:cxnLst/>
              <a:rect l="l" t="t" r="r" b="b"/>
              <a:pathLst>
                <a:path w="944" h="1187" fill="none" extrusionOk="0">
                  <a:moveTo>
                    <a:pt x="943" y="1"/>
                  </a:moveTo>
                  <a:cubicBezTo>
                    <a:pt x="457" y="274"/>
                    <a:pt x="122" y="639"/>
                    <a:pt x="1" y="118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p:nvPr/>
          </p:nvSpPr>
          <p:spPr>
            <a:xfrm>
              <a:off x="1351375" y="4281400"/>
              <a:ext cx="61575" cy="72975"/>
            </a:xfrm>
            <a:custGeom>
              <a:avLst/>
              <a:gdLst/>
              <a:ahLst/>
              <a:cxnLst/>
              <a:rect l="l" t="t" r="r" b="b"/>
              <a:pathLst>
                <a:path w="2463" h="2919" fill="none" extrusionOk="0">
                  <a:moveTo>
                    <a:pt x="2462" y="1"/>
                  </a:moveTo>
                  <a:cubicBezTo>
                    <a:pt x="2128" y="274"/>
                    <a:pt x="1702" y="548"/>
                    <a:pt x="1429" y="943"/>
                  </a:cubicBezTo>
                  <a:cubicBezTo>
                    <a:pt x="1247" y="1216"/>
                    <a:pt x="1064" y="1490"/>
                    <a:pt x="851" y="1764"/>
                  </a:cubicBezTo>
                  <a:cubicBezTo>
                    <a:pt x="578" y="2128"/>
                    <a:pt x="365" y="2645"/>
                    <a:pt x="0" y="291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2"/>
            <p:cNvSpPr/>
            <p:nvPr/>
          </p:nvSpPr>
          <p:spPr>
            <a:xfrm>
              <a:off x="1333900" y="4199325"/>
              <a:ext cx="44100" cy="46375"/>
            </a:xfrm>
            <a:custGeom>
              <a:avLst/>
              <a:gdLst/>
              <a:ahLst/>
              <a:cxnLst/>
              <a:rect l="l" t="t" r="r" b="b"/>
              <a:pathLst>
                <a:path w="1764" h="1855" fill="none" extrusionOk="0">
                  <a:moveTo>
                    <a:pt x="1763" y="1"/>
                  </a:moveTo>
                  <a:cubicBezTo>
                    <a:pt x="1368" y="122"/>
                    <a:pt x="1094" y="700"/>
                    <a:pt x="821" y="1004"/>
                  </a:cubicBezTo>
                  <a:cubicBezTo>
                    <a:pt x="547" y="1277"/>
                    <a:pt x="304" y="1581"/>
                    <a:pt x="0" y="185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2"/>
            <p:cNvSpPr/>
            <p:nvPr/>
          </p:nvSpPr>
          <p:spPr>
            <a:xfrm>
              <a:off x="1008650" y="4172750"/>
              <a:ext cx="46375" cy="58525"/>
            </a:xfrm>
            <a:custGeom>
              <a:avLst/>
              <a:gdLst/>
              <a:ahLst/>
              <a:cxnLst/>
              <a:rect l="l" t="t" r="r" b="b"/>
              <a:pathLst>
                <a:path w="1855" h="2341" fill="none" extrusionOk="0">
                  <a:moveTo>
                    <a:pt x="1855" y="0"/>
                  </a:moveTo>
                  <a:cubicBezTo>
                    <a:pt x="1277" y="790"/>
                    <a:pt x="670" y="1611"/>
                    <a:pt x="1" y="234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
            <p:cNvSpPr/>
            <p:nvPr/>
          </p:nvSpPr>
          <p:spPr>
            <a:xfrm>
              <a:off x="1114275" y="4193250"/>
              <a:ext cx="38025" cy="41075"/>
            </a:xfrm>
            <a:custGeom>
              <a:avLst/>
              <a:gdLst/>
              <a:ahLst/>
              <a:cxnLst/>
              <a:rect l="l" t="t" r="r" b="b"/>
              <a:pathLst>
                <a:path w="1521" h="1643" fill="none" extrusionOk="0">
                  <a:moveTo>
                    <a:pt x="1521" y="1"/>
                  </a:moveTo>
                  <a:cubicBezTo>
                    <a:pt x="1095" y="213"/>
                    <a:pt x="670" y="548"/>
                    <a:pt x="396" y="973"/>
                  </a:cubicBezTo>
                  <a:cubicBezTo>
                    <a:pt x="244" y="1186"/>
                    <a:pt x="183" y="1460"/>
                    <a:pt x="1" y="1642"/>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p:nvPr/>
          </p:nvSpPr>
          <p:spPr>
            <a:xfrm>
              <a:off x="1216875" y="4187175"/>
              <a:ext cx="31925" cy="35750"/>
            </a:xfrm>
            <a:custGeom>
              <a:avLst/>
              <a:gdLst/>
              <a:ahLst/>
              <a:cxnLst/>
              <a:rect l="l" t="t" r="r" b="b"/>
              <a:pathLst>
                <a:path w="1277" h="1430" fill="none" extrusionOk="0">
                  <a:moveTo>
                    <a:pt x="1277" y="1"/>
                  </a:moveTo>
                  <a:cubicBezTo>
                    <a:pt x="912" y="335"/>
                    <a:pt x="547" y="517"/>
                    <a:pt x="335" y="943"/>
                  </a:cubicBezTo>
                  <a:cubicBezTo>
                    <a:pt x="243" y="1156"/>
                    <a:pt x="152" y="1247"/>
                    <a:pt x="0" y="142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2"/>
            <p:cNvSpPr/>
            <p:nvPr/>
          </p:nvSpPr>
          <p:spPr>
            <a:xfrm>
              <a:off x="1286775" y="4178825"/>
              <a:ext cx="44100" cy="43325"/>
            </a:xfrm>
            <a:custGeom>
              <a:avLst/>
              <a:gdLst/>
              <a:ahLst/>
              <a:cxnLst/>
              <a:rect l="l" t="t" r="r" b="b"/>
              <a:pathLst>
                <a:path w="1764" h="1733" fill="none" extrusionOk="0">
                  <a:moveTo>
                    <a:pt x="1764" y="0"/>
                  </a:moveTo>
                  <a:cubicBezTo>
                    <a:pt x="1186" y="487"/>
                    <a:pt x="457" y="1094"/>
                    <a:pt x="1" y="173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2"/>
            <p:cNvSpPr/>
            <p:nvPr/>
          </p:nvSpPr>
          <p:spPr>
            <a:xfrm>
              <a:off x="1146200" y="4310275"/>
              <a:ext cx="58525" cy="64625"/>
            </a:xfrm>
            <a:custGeom>
              <a:avLst/>
              <a:gdLst/>
              <a:ahLst/>
              <a:cxnLst/>
              <a:rect l="l" t="t" r="r" b="b"/>
              <a:pathLst>
                <a:path w="2341" h="2585" fill="none" extrusionOk="0">
                  <a:moveTo>
                    <a:pt x="2341" y="1"/>
                  </a:moveTo>
                  <a:cubicBezTo>
                    <a:pt x="2037" y="92"/>
                    <a:pt x="1763" y="639"/>
                    <a:pt x="1611" y="852"/>
                  </a:cubicBezTo>
                  <a:cubicBezTo>
                    <a:pt x="1429" y="1064"/>
                    <a:pt x="1247" y="1247"/>
                    <a:pt x="1064" y="1429"/>
                  </a:cubicBezTo>
                  <a:cubicBezTo>
                    <a:pt x="669" y="1794"/>
                    <a:pt x="335" y="2189"/>
                    <a:pt x="0"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
            <p:cNvSpPr/>
            <p:nvPr/>
          </p:nvSpPr>
          <p:spPr>
            <a:xfrm>
              <a:off x="1102125" y="4286725"/>
              <a:ext cx="50175" cy="56250"/>
            </a:xfrm>
            <a:custGeom>
              <a:avLst/>
              <a:gdLst/>
              <a:ahLst/>
              <a:cxnLst/>
              <a:rect l="l" t="t" r="r" b="b"/>
              <a:pathLst>
                <a:path w="2007" h="2250" fill="none" extrusionOk="0">
                  <a:moveTo>
                    <a:pt x="2007" y="0"/>
                  </a:moveTo>
                  <a:cubicBezTo>
                    <a:pt x="1277" y="730"/>
                    <a:pt x="639" y="1490"/>
                    <a:pt x="1" y="225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2"/>
            <p:cNvSpPr/>
            <p:nvPr/>
          </p:nvSpPr>
          <p:spPr>
            <a:xfrm>
              <a:off x="994225" y="4310275"/>
              <a:ext cx="49425" cy="50175"/>
            </a:xfrm>
            <a:custGeom>
              <a:avLst/>
              <a:gdLst/>
              <a:ahLst/>
              <a:cxnLst/>
              <a:rect l="l" t="t" r="r" b="b"/>
              <a:pathLst>
                <a:path w="1977" h="2007" fill="none" extrusionOk="0">
                  <a:moveTo>
                    <a:pt x="1976" y="1"/>
                  </a:moveTo>
                  <a:cubicBezTo>
                    <a:pt x="1551" y="426"/>
                    <a:pt x="1155" y="852"/>
                    <a:pt x="730" y="1247"/>
                  </a:cubicBezTo>
                  <a:cubicBezTo>
                    <a:pt x="487" y="1520"/>
                    <a:pt x="183" y="1703"/>
                    <a:pt x="0" y="2007"/>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
            <p:cNvSpPr/>
            <p:nvPr/>
          </p:nvSpPr>
          <p:spPr>
            <a:xfrm>
              <a:off x="887825" y="4313325"/>
              <a:ext cx="41075" cy="38000"/>
            </a:xfrm>
            <a:custGeom>
              <a:avLst/>
              <a:gdLst/>
              <a:ahLst/>
              <a:cxnLst/>
              <a:rect l="l" t="t" r="r" b="b"/>
              <a:pathLst>
                <a:path w="1643" h="1520" fill="none" extrusionOk="0">
                  <a:moveTo>
                    <a:pt x="1642" y="0"/>
                  </a:moveTo>
                  <a:cubicBezTo>
                    <a:pt x="1308" y="335"/>
                    <a:pt x="974" y="699"/>
                    <a:pt x="639" y="1034"/>
                  </a:cubicBezTo>
                  <a:cubicBezTo>
                    <a:pt x="426" y="1216"/>
                    <a:pt x="214" y="1338"/>
                    <a:pt x="1" y="15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
            <p:cNvSpPr/>
            <p:nvPr/>
          </p:nvSpPr>
          <p:spPr>
            <a:xfrm>
              <a:off x="882525" y="4234300"/>
              <a:ext cx="41050" cy="47125"/>
            </a:xfrm>
            <a:custGeom>
              <a:avLst/>
              <a:gdLst/>
              <a:ahLst/>
              <a:cxnLst/>
              <a:rect l="l" t="t" r="r" b="b"/>
              <a:pathLst>
                <a:path w="1642" h="1885" fill="none" extrusionOk="0">
                  <a:moveTo>
                    <a:pt x="1642" y="0"/>
                  </a:moveTo>
                  <a:cubicBezTo>
                    <a:pt x="1003" y="517"/>
                    <a:pt x="578" y="1307"/>
                    <a:pt x="0" y="188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2"/>
            <p:cNvSpPr/>
            <p:nvPr/>
          </p:nvSpPr>
          <p:spPr>
            <a:xfrm>
              <a:off x="770800" y="4368800"/>
              <a:ext cx="47150" cy="53200"/>
            </a:xfrm>
            <a:custGeom>
              <a:avLst/>
              <a:gdLst/>
              <a:ahLst/>
              <a:cxnLst/>
              <a:rect l="l" t="t" r="r" b="b"/>
              <a:pathLst>
                <a:path w="1886" h="2128" fill="none" extrusionOk="0">
                  <a:moveTo>
                    <a:pt x="1886" y="0"/>
                  </a:moveTo>
                  <a:cubicBezTo>
                    <a:pt x="1399" y="426"/>
                    <a:pt x="974" y="882"/>
                    <a:pt x="579" y="1398"/>
                  </a:cubicBezTo>
                  <a:cubicBezTo>
                    <a:pt x="396" y="1641"/>
                    <a:pt x="244" y="1885"/>
                    <a:pt x="1" y="212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2"/>
            <p:cNvSpPr/>
            <p:nvPr/>
          </p:nvSpPr>
          <p:spPr>
            <a:xfrm>
              <a:off x="723700" y="4483525"/>
              <a:ext cx="41050" cy="50175"/>
            </a:xfrm>
            <a:custGeom>
              <a:avLst/>
              <a:gdLst/>
              <a:ahLst/>
              <a:cxnLst/>
              <a:rect l="l" t="t" r="r" b="b"/>
              <a:pathLst>
                <a:path w="1642" h="2007" fill="none" extrusionOk="0">
                  <a:moveTo>
                    <a:pt x="1642" y="1"/>
                  </a:moveTo>
                  <a:cubicBezTo>
                    <a:pt x="1277" y="426"/>
                    <a:pt x="943" y="791"/>
                    <a:pt x="700" y="1247"/>
                  </a:cubicBezTo>
                  <a:cubicBezTo>
                    <a:pt x="548" y="1551"/>
                    <a:pt x="274" y="1825"/>
                    <a:pt x="0" y="2007"/>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2"/>
            <p:cNvSpPr/>
            <p:nvPr/>
          </p:nvSpPr>
          <p:spPr>
            <a:xfrm>
              <a:off x="709250" y="4583075"/>
              <a:ext cx="31950" cy="38025"/>
            </a:xfrm>
            <a:custGeom>
              <a:avLst/>
              <a:gdLst/>
              <a:ahLst/>
              <a:cxnLst/>
              <a:rect l="l" t="t" r="r" b="b"/>
              <a:pathLst>
                <a:path w="1278" h="1521" fill="none" extrusionOk="0">
                  <a:moveTo>
                    <a:pt x="1278" y="1"/>
                  </a:moveTo>
                  <a:cubicBezTo>
                    <a:pt x="974" y="457"/>
                    <a:pt x="578" y="1338"/>
                    <a:pt x="1" y="15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
            <p:cNvSpPr/>
            <p:nvPr/>
          </p:nvSpPr>
          <p:spPr>
            <a:xfrm>
              <a:off x="694825" y="4404500"/>
              <a:ext cx="20550" cy="28900"/>
            </a:xfrm>
            <a:custGeom>
              <a:avLst/>
              <a:gdLst/>
              <a:ahLst/>
              <a:cxnLst/>
              <a:rect l="l" t="t" r="r" b="b"/>
              <a:pathLst>
                <a:path w="822" h="1156" fill="none" extrusionOk="0">
                  <a:moveTo>
                    <a:pt x="821" y="1"/>
                  </a:moveTo>
                  <a:cubicBezTo>
                    <a:pt x="456" y="335"/>
                    <a:pt x="335" y="821"/>
                    <a:pt x="0" y="115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2"/>
            <p:cNvSpPr/>
            <p:nvPr/>
          </p:nvSpPr>
          <p:spPr>
            <a:xfrm>
              <a:off x="577050" y="4404500"/>
              <a:ext cx="20525" cy="26625"/>
            </a:xfrm>
            <a:custGeom>
              <a:avLst/>
              <a:gdLst/>
              <a:ahLst/>
              <a:cxnLst/>
              <a:rect l="l" t="t" r="r" b="b"/>
              <a:pathLst>
                <a:path w="821" h="1065" fill="none" extrusionOk="0">
                  <a:moveTo>
                    <a:pt x="821" y="1"/>
                  </a:moveTo>
                  <a:cubicBezTo>
                    <a:pt x="517" y="335"/>
                    <a:pt x="304" y="730"/>
                    <a:pt x="0" y="106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2"/>
            <p:cNvSpPr/>
            <p:nvPr/>
          </p:nvSpPr>
          <p:spPr>
            <a:xfrm>
              <a:off x="873400" y="4407550"/>
              <a:ext cx="38025" cy="58525"/>
            </a:xfrm>
            <a:custGeom>
              <a:avLst/>
              <a:gdLst/>
              <a:ahLst/>
              <a:cxnLst/>
              <a:rect l="l" t="t" r="r" b="b"/>
              <a:pathLst>
                <a:path w="1521" h="2341" fill="none" extrusionOk="0">
                  <a:moveTo>
                    <a:pt x="1520" y="0"/>
                  </a:moveTo>
                  <a:cubicBezTo>
                    <a:pt x="1490" y="304"/>
                    <a:pt x="1095" y="699"/>
                    <a:pt x="943" y="943"/>
                  </a:cubicBezTo>
                  <a:cubicBezTo>
                    <a:pt x="821" y="1155"/>
                    <a:pt x="669" y="1338"/>
                    <a:pt x="548" y="1520"/>
                  </a:cubicBezTo>
                  <a:cubicBezTo>
                    <a:pt x="365" y="1733"/>
                    <a:pt x="31" y="2037"/>
                    <a:pt x="0" y="234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2"/>
            <p:cNvSpPr/>
            <p:nvPr/>
          </p:nvSpPr>
          <p:spPr>
            <a:xfrm>
              <a:off x="955475" y="4421975"/>
              <a:ext cx="50175" cy="55500"/>
            </a:xfrm>
            <a:custGeom>
              <a:avLst/>
              <a:gdLst/>
              <a:ahLst/>
              <a:cxnLst/>
              <a:rect l="l" t="t" r="r" b="b"/>
              <a:pathLst>
                <a:path w="2007" h="2220" fill="none" extrusionOk="0">
                  <a:moveTo>
                    <a:pt x="2006" y="1"/>
                  </a:moveTo>
                  <a:cubicBezTo>
                    <a:pt x="1611" y="244"/>
                    <a:pt x="1398" y="335"/>
                    <a:pt x="1155" y="669"/>
                  </a:cubicBezTo>
                  <a:cubicBezTo>
                    <a:pt x="1034" y="882"/>
                    <a:pt x="912" y="1095"/>
                    <a:pt x="760" y="1277"/>
                  </a:cubicBezTo>
                  <a:cubicBezTo>
                    <a:pt x="517" y="1612"/>
                    <a:pt x="304" y="1946"/>
                    <a:pt x="0" y="22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
            <p:cNvSpPr/>
            <p:nvPr/>
          </p:nvSpPr>
          <p:spPr>
            <a:xfrm>
              <a:off x="1084650" y="4415900"/>
              <a:ext cx="26625" cy="32700"/>
            </a:xfrm>
            <a:custGeom>
              <a:avLst/>
              <a:gdLst/>
              <a:ahLst/>
              <a:cxnLst/>
              <a:rect l="l" t="t" r="r" b="b"/>
              <a:pathLst>
                <a:path w="1065" h="1308" fill="none" extrusionOk="0">
                  <a:moveTo>
                    <a:pt x="1064" y="1"/>
                  </a:moveTo>
                  <a:cubicBezTo>
                    <a:pt x="730" y="365"/>
                    <a:pt x="152" y="821"/>
                    <a:pt x="0" y="130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2"/>
            <p:cNvSpPr/>
            <p:nvPr/>
          </p:nvSpPr>
          <p:spPr>
            <a:xfrm>
              <a:off x="1122650" y="4451625"/>
              <a:ext cx="44100" cy="58525"/>
            </a:xfrm>
            <a:custGeom>
              <a:avLst/>
              <a:gdLst/>
              <a:ahLst/>
              <a:cxnLst/>
              <a:rect l="l" t="t" r="r" b="b"/>
              <a:pathLst>
                <a:path w="1764" h="2341" fill="none" extrusionOk="0">
                  <a:moveTo>
                    <a:pt x="1763" y="0"/>
                  </a:moveTo>
                  <a:cubicBezTo>
                    <a:pt x="1368" y="517"/>
                    <a:pt x="1003" y="1094"/>
                    <a:pt x="578" y="1611"/>
                  </a:cubicBezTo>
                  <a:cubicBezTo>
                    <a:pt x="395" y="1854"/>
                    <a:pt x="243" y="2158"/>
                    <a:pt x="0" y="234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2"/>
            <p:cNvSpPr/>
            <p:nvPr/>
          </p:nvSpPr>
          <p:spPr>
            <a:xfrm>
              <a:off x="1245750" y="4327750"/>
              <a:ext cx="29650" cy="32700"/>
            </a:xfrm>
            <a:custGeom>
              <a:avLst/>
              <a:gdLst/>
              <a:ahLst/>
              <a:cxnLst/>
              <a:rect l="l" t="t" r="r" b="b"/>
              <a:pathLst>
                <a:path w="1186" h="1308" fill="none" extrusionOk="0">
                  <a:moveTo>
                    <a:pt x="1186" y="1"/>
                  </a:moveTo>
                  <a:cubicBezTo>
                    <a:pt x="851" y="213"/>
                    <a:pt x="456" y="487"/>
                    <a:pt x="304" y="852"/>
                  </a:cubicBezTo>
                  <a:cubicBezTo>
                    <a:pt x="213" y="1034"/>
                    <a:pt x="183" y="1156"/>
                    <a:pt x="0" y="130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2"/>
            <p:cNvSpPr/>
            <p:nvPr/>
          </p:nvSpPr>
          <p:spPr>
            <a:xfrm>
              <a:off x="1284500" y="4418950"/>
              <a:ext cx="31950" cy="44100"/>
            </a:xfrm>
            <a:custGeom>
              <a:avLst/>
              <a:gdLst/>
              <a:ahLst/>
              <a:cxnLst/>
              <a:rect l="l" t="t" r="r" b="b"/>
              <a:pathLst>
                <a:path w="1278" h="1764" fill="none" extrusionOk="0">
                  <a:moveTo>
                    <a:pt x="1277" y="0"/>
                  </a:moveTo>
                  <a:cubicBezTo>
                    <a:pt x="943" y="395"/>
                    <a:pt x="578" y="821"/>
                    <a:pt x="304" y="1246"/>
                  </a:cubicBezTo>
                  <a:cubicBezTo>
                    <a:pt x="183" y="1398"/>
                    <a:pt x="122" y="1611"/>
                    <a:pt x="0" y="176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
            <p:cNvSpPr/>
            <p:nvPr/>
          </p:nvSpPr>
          <p:spPr>
            <a:xfrm>
              <a:off x="1292850" y="4507100"/>
              <a:ext cx="35000" cy="49400"/>
            </a:xfrm>
            <a:custGeom>
              <a:avLst/>
              <a:gdLst/>
              <a:ahLst/>
              <a:cxnLst/>
              <a:rect l="l" t="t" r="r" b="b"/>
              <a:pathLst>
                <a:path w="1400" h="1976" fill="none" extrusionOk="0">
                  <a:moveTo>
                    <a:pt x="1399" y="0"/>
                  </a:moveTo>
                  <a:cubicBezTo>
                    <a:pt x="822" y="517"/>
                    <a:pt x="548" y="1398"/>
                    <a:pt x="1" y="197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2"/>
            <p:cNvSpPr/>
            <p:nvPr/>
          </p:nvSpPr>
          <p:spPr>
            <a:xfrm>
              <a:off x="1257900" y="4627150"/>
              <a:ext cx="44100" cy="52450"/>
            </a:xfrm>
            <a:custGeom>
              <a:avLst/>
              <a:gdLst/>
              <a:ahLst/>
              <a:cxnLst/>
              <a:rect l="l" t="t" r="r" b="b"/>
              <a:pathLst>
                <a:path w="1764" h="2098" fill="none" extrusionOk="0">
                  <a:moveTo>
                    <a:pt x="1764" y="1"/>
                  </a:moveTo>
                  <a:cubicBezTo>
                    <a:pt x="1308" y="517"/>
                    <a:pt x="882" y="1034"/>
                    <a:pt x="457" y="1520"/>
                  </a:cubicBezTo>
                  <a:cubicBezTo>
                    <a:pt x="335" y="1672"/>
                    <a:pt x="31" y="1946"/>
                    <a:pt x="1" y="209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
            <p:cNvSpPr/>
            <p:nvPr/>
          </p:nvSpPr>
          <p:spPr>
            <a:xfrm>
              <a:off x="1175825" y="4636275"/>
              <a:ext cx="41075" cy="49425"/>
            </a:xfrm>
            <a:custGeom>
              <a:avLst/>
              <a:gdLst/>
              <a:ahLst/>
              <a:cxnLst/>
              <a:rect l="l" t="t" r="r" b="b"/>
              <a:pathLst>
                <a:path w="1643" h="1977" fill="none" extrusionOk="0">
                  <a:moveTo>
                    <a:pt x="1642" y="0"/>
                  </a:moveTo>
                  <a:cubicBezTo>
                    <a:pt x="1156" y="304"/>
                    <a:pt x="852" y="791"/>
                    <a:pt x="578" y="1277"/>
                  </a:cubicBezTo>
                  <a:cubicBezTo>
                    <a:pt x="426" y="1550"/>
                    <a:pt x="214" y="1763"/>
                    <a:pt x="1" y="197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2"/>
            <p:cNvSpPr/>
            <p:nvPr/>
          </p:nvSpPr>
          <p:spPr>
            <a:xfrm>
              <a:off x="1175825" y="4530650"/>
              <a:ext cx="49425" cy="64600"/>
            </a:xfrm>
            <a:custGeom>
              <a:avLst/>
              <a:gdLst/>
              <a:ahLst/>
              <a:cxnLst/>
              <a:rect l="l" t="t" r="r" b="b"/>
              <a:pathLst>
                <a:path w="1977" h="2584" fill="none" extrusionOk="0">
                  <a:moveTo>
                    <a:pt x="1977" y="0"/>
                  </a:moveTo>
                  <a:cubicBezTo>
                    <a:pt x="1581" y="426"/>
                    <a:pt x="1156" y="943"/>
                    <a:pt x="822" y="1429"/>
                  </a:cubicBezTo>
                  <a:cubicBezTo>
                    <a:pt x="548" y="1824"/>
                    <a:pt x="305" y="2219"/>
                    <a:pt x="1"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2"/>
            <p:cNvSpPr/>
            <p:nvPr/>
          </p:nvSpPr>
          <p:spPr>
            <a:xfrm>
              <a:off x="1067175" y="4662100"/>
              <a:ext cx="38025" cy="47150"/>
            </a:xfrm>
            <a:custGeom>
              <a:avLst/>
              <a:gdLst/>
              <a:ahLst/>
              <a:cxnLst/>
              <a:rect l="l" t="t" r="r" b="b"/>
              <a:pathLst>
                <a:path w="1521" h="1886" fill="none" extrusionOk="0">
                  <a:moveTo>
                    <a:pt x="1520" y="1"/>
                  </a:moveTo>
                  <a:cubicBezTo>
                    <a:pt x="1186" y="426"/>
                    <a:pt x="943" y="943"/>
                    <a:pt x="578" y="1308"/>
                  </a:cubicBezTo>
                  <a:cubicBezTo>
                    <a:pt x="395" y="1521"/>
                    <a:pt x="183" y="1703"/>
                    <a:pt x="0" y="188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2"/>
            <p:cNvSpPr/>
            <p:nvPr/>
          </p:nvSpPr>
          <p:spPr>
            <a:xfrm>
              <a:off x="1105175" y="4697825"/>
              <a:ext cx="32700" cy="38025"/>
            </a:xfrm>
            <a:custGeom>
              <a:avLst/>
              <a:gdLst/>
              <a:ahLst/>
              <a:cxnLst/>
              <a:rect l="l" t="t" r="r" b="b"/>
              <a:pathLst>
                <a:path w="1308" h="1521" fill="none" extrusionOk="0">
                  <a:moveTo>
                    <a:pt x="1307" y="0"/>
                  </a:moveTo>
                  <a:cubicBezTo>
                    <a:pt x="942" y="335"/>
                    <a:pt x="578" y="699"/>
                    <a:pt x="304" y="1125"/>
                  </a:cubicBezTo>
                  <a:cubicBezTo>
                    <a:pt x="243" y="1247"/>
                    <a:pt x="182" y="1490"/>
                    <a:pt x="0" y="15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
            <p:cNvSpPr/>
            <p:nvPr/>
          </p:nvSpPr>
          <p:spPr>
            <a:xfrm>
              <a:off x="1061100" y="4556475"/>
              <a:ext cx="34975" cy="44100"/>
            </a:xfrm>
            <a:custGeom>
              <a:avLst/>
              <a:gdLst/>
              <a:ahLst/>
              <a:cxnLst/>
              <a:rect l="l" t="t" r="r" b="b"/>
              <a:pathLst>
                <a:path w="1399" h="1764" fill="none" extrusionOk="0">
                  <a:moveTo>
                    <a:pt x="1398" y="1"/>
                  </a:moveTo>
                  <a:cubicBezTo>
                    <a:pt x="942" y="274"/>
                    <a:pt x="578" y="730"/>
                    <a:pt x="365" y="1247"/>
                  </a:cubicBezTo>
                  <a:cubicBezTo>
                    <a:pt x="304" y="1338"/>
                    <a:pt x="274" y="1460"/>
                    <a:pt x="213" y="1551"/>
                  </a:cubicBezTo>
                  <a:cubicBezTo>
                    <a:pt x="152" y="1642"/>
                    <a:pt x="31" y="1642"/>
                    <a:pt x="0" y="176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2"/>
            <p:cNvSpPr/>
            <p:nvPr/>
          </p:nvSpPr>
          <p:spPr>
            <a:xfrm>
              <a:off x="923550" y="4653750"/>
              <a:ext cx="41050" cy="55500"/>
            </a:xfrm>
            <a:custGeom>
              <a:avLst/>
              <a:gdLst/>
              <a:ahLst/>
              <a:cxnLst/>
              <a:rect l="l" t="t" r="r" b="b"/>
              <a:pathLst>
                <a:path w="1642" h="2220" fill="none" extrusionOk="0">
                  <a:moveTo>
                    <a:pt x="1642" y="0"/>
                  </a:moveTo>
                  <a:cubicBezTo>
                    <a:pt x="1277" y="487"/>
                    <a:pt x="912" y="1003"/>
                    <a:pt x="517" y="1520"/>
                  </a:cubicBezTo>
                  <a:cubicBezTo>
                    <a:pt x="365" y="1733"/>
                    <a:pt x="183" y="2007"/>
                    <a:pt x="1" y="221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2"/>
            <p:cNvSpPr/>
            <p:nvPr/>
          </p:nvSpPr>
          <p:spPr>
            <a:xfrm>
              <a:off x="947100" y="4527600"/>
              <a:ext cx="44100" cy="55500"/>
            </a:xfrm>
            <a:custGeom>
              <a:avLst/>
              <a:gdLst/>
              <a:ahLst/>
              <a:cxnLst/>
              <a:rect l="l" t="t" r="r" b="b"/>
              <a:pathLst>
                <a:path w="1764" h="2220" fill="none" extrusionOk="0">
                  <a:moveTo>
                    <a:pt x="1764" y="1"/>
                  </a:moveTo>
                  <a:cubicBezTo>
                    <a:pt x="821" y="517"/>
                    <a:pt x="639" y="1490"/>
                    <a:pt x="1" y="22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2"/>
            <p:cNvSpPr/>
            <p:nvPr/>
          </p:nvSpPr>
          <p:spPr>
            <a:xfrm>
              <a:off x="820975" y="4527600"/>
              <a:ext cx="49400" cy="64625"/>
            </a:xfrm>
            <a:custGeom>
              <a:avLst/>
              <a:gdLst/>
              <a:ahLst/>
              <a:cxnLst/>
              <a:rect l="l" t="t" r="r" b="b"/>
              <a:pathLst>
                <a:path w="1976" h="2585" fill="none" extrusionOk="0">
                  <a:moveTo>
                    <a:pt x="1976" y="1"/>
                  </a:moveTo>
                  <a:cubicBezTo>
                    <a:pt x="1398" y="487"/>
                    <a:pt x="973" y="913"/>
                    <a:pt x="517" y="1521"/>
                  </a:cubicBezTo>
                  <a:cubicBezTo>
                    <a:pt x="274" y="1855"/>
                    <a:pt x="182" y="2220"/>
                    <a:pt x="0"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2"/>
            <p:cNvSpPr/>
            <p:nvPr/>
          </p:nvSpPr>
          <p:spPr>
            <a:xfrm>
              <a:off x="827050" y="4659825"/>
              <a:ext cx="38025" cy="46375"/>
            </a:xfrm>
            <a:custGeom>
              <a:avLst/>
              <a:gdLst/>
              <a:ahLst/>
              <a:cxnLst/>
              <a:rect l="l" t="t" r="r" b="b"/>
              <a:pathLst>
                <a:path w="1521" h="1855" fill="none" extrusionOk="0">
                  <a:moveTo>
                    <a:pt x="1520" y="1"/>
                  </a:moveTo>
                  <a:cubicBezTo>
                    <a:pt x="1125" y="365"/>
                    <a:pt x="608" y="730"/>
                    <a:pt x="335" y="1186"/>
                  </a:cubicBezTo>
                  <a:cubicBezTo>
                    <a:pt x="274" y="1308"/>
                    <a:pt x="243" y="1429"/>
                    <a:pt x="183" y="1520"/>
                  </a:cubicBezTo>
                  <a:cubicBezTo>
                    <a:pt x="122" y="1642"/>
                    <a:pt x="0" y="1703"/>
                    <a:pt x="0" y="185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
            <p:cNvSpPr/>
            <p:nvPr/>
          </p:nvSpPr>
          <p:spPr>
            <a:xfrm>
              <a:off x="772325" y="4647675"/>
              <a:ext cx="22075" cy="23575"/>
            </a:xfrm>
            <a:custGeom>
              <a:avLst/>
              <a:gdLst/>
              <a:ahLst/>
              <a:cxnLst/>
              <a:rect l="l" t="t" r="r" b="b"/>
              <a:pathLst>
                <a:path w="883" h="943" fill="none" extrusionOk="0">
                  <a:moveTo>
                    <a:pt x="882" y="0"/>
                  </a:moveTo>
                  <a:cubicBezTo>
                    <a:pt x="609" y="152"/>
                    <a:pt x="1" y="578"/>
                    <a:pt x="62" y="94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2"/>
            <p:cNvSpPr/>
            <p:nvPr/>
          </p:nvSpPr>
          <p:spPr>
            <a:xfrm>
              <a:off x="988150" y="4682625"/>
              <a:ext cx="28900" cy="38775"/>
            </a:xfrm>
            <a:custGeom>
              <a:avLst/>
              <a:gdLst/>
              <a:ahLst/>
              <a:cxnLst/>
              <a:rect l="l" t="t" r="r" b="b"/>
              <a:pathLst>
                <a:path w="1156" h="1551" fill="none" extrusionOk="0">
                  <a:moveTo>
                    <a:pt x="1155" y="0"/>
                  </a:moveTo>
                  <a:cubicBezTo>
                    <a:pt x="760" y="396"/>
                    <a:pt x="547" y="578"/>
                    <a:pt x="335" y="1034"/>
                  </a:cubicBezTo>
                  <a:cubicBezTo>
                    <a:pt x="274" y="1216"/>
                    <a:pt x="152" y="1429"/>
                    <a:pt x="0" y="155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2"/>
            <p:cNvSpPr/>
            <p:nvPr/>
          </p:nvSpPr>
          <p:spPr>
            <a:xfrm>
              <a:off x="1357450" y="4407550"/>
              <a:ext cx="23575" cy="34975"/>
            </a:xfrm>
            <a:custGeom>
              <a:avLst/>
              <a:gdLst/>
              <a:ahLst/>
              <a:cxnLst/>
              <a:rect l="l" t="t" r="r" b="b"/>
              <a:pathLst>
                <a:path w="943" h="1399" fill="none" extrusionOk="0">
                  <a:moveTo>
                    <a:pt x="943" y="0"/>
                  </a:moveTo>
                  <a:cubicBezTo>
                    <a:pt x="669" y="304"/>
                    <a:pt x="426" y="639"/>
                    <a:pt x="213" y="973"/>
                  </a:cubicBezTo>
                  <a:cubicBezTo>
                    <a:pt x="122" y="1125"/>
                    <a:pt x="0" y="1246"/>
                    <a:pt x="0" y="139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2"/>
            <p:cNvSpPr/>
            <p:nvPr/>
          </p:nvSpPr>
          <p:spPr>
            <a:xfrm>
              <a:off x="1349100" y="4603600"/>
              <a:ext cx="19775" cy="17500"/>
            </a:xfrm>
            <a:custGeom>
              <a:avLst/>
              <a:gdLst/>
              <a:ahLst/>
              <a:cxnLst/>
              <a:rect l="l" t="t" r="r" b="b"/>
              <a:pathLst>
                <a:path w="791" h="700" fill="none" extrusionOk="0">
                  <a:moveTo>
                    <a:pt x="790" y="0"/>
                  </a:moveTo>
                  <a:cubicBezTo>
                    <a:pt x="578" y="213"/>
                    <a:pt x="213" y="456"/>
                    <a:pt x="0" y="69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2"/>
            <p:cNvSpPr/>
            <p:nvPr/>
          </p:nvSpPr>
          <p:spPr>
            <a:xfrm>
              <a:off x="1005238" y="38760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8" name="Google Shape;138;p2"/>
          <p:cNvGrpSpPr/>
          <p:nvPr/>
        </p:nvGrpSpPr>
        <p:grpSpPr>
          <a:xfrm>
            <a:off x="139750" y="143925"/>
            <a:ext cx="8720725" cy="4768625"/>
            <a:chOff x="139750" y="143925"/>
            <a:chExt cx="8720725" cy="4768625"/>
          </a:xfrm>
        </p:grpSpPr>
        <p:sp>
          <p:nvSpPr>
            <p:cNvPr id="139" name="Google Shape;139;p2"/>
            <p:cNvSpPr/>
            <p:nvPr/>
          </p:nvSpPr>
          <p:spPr>
            <a:xfrm>
              <a:off x="1935925" y="4578550"/>
              <a:ext cx="98425" cy="104250"/>
            </a:xfrm>
            <a:custGeom>
              <a:avLst/>
              <a:gdLst/>
              <a:ahLst/>
              <a:cxnLst/>
              <a:rect l="l" t="t" r="r" b="b"/>
              <a:pathLst>
                <a:path w="3937" h="4170" extrusionOk="0">
                  <a:moveTo>
                    <a:pt x="2102" y="0"/>
                  </a:moveTo>
                  <a:cubicBezTo>
                    <a:pt x="1768" y="467"/>
                    <a:pt x="1535" y="967"/>
                    <a:pt x="1301" y="1501"/>
                  </a:cubicBezTo>
                  <a:cubicBezTo>
                    <a:pt x="868" y="1468"/>
                    <a:pt x="434" y="1434"/>
                    <a:pt x="0" y="1401"/>
                  </a:cubicBezTo>
                  <a:lnTo>
                    <a:pt x="0" y="1401"/>
                  </a:lnTo>
                  <a:cubicBezTo>
                    <a:pt x="267" y="1701"/>
                    <a:pt x="634" y="1935"/>
                    <a:pt x="1001" y="2135"/>
                  </a:cubicBezTo>
                  <a:cubicBezTo>
                    <a:pt x="1001" y="2168"/>
                    <a:pt x="968" y="2202"/>
                    <a:pt x="968" y="2268"/>
                  </a:cubicBezTo>
                  <a:cubicBezTo>
                    <a:pt x="701" y="2835"/>
                    <a:pt x="367" y="3369"/>
                    <a:pt x="0" y="3869"/>
                  </a:cubicBezTo>
                  <a:lnTo>
                    <a:pt x="200" y="3869"/>
                  </a:lnTo>
                  <a:cubicBezTo>
                    <a:pt x="768" y="3469"/>
                    <a:pt x="1335" y="3136"/>
                    <a:pt x="1935" y="2802"/>
                  </a:cubicBezTo>
                  <a:cubicBezTo>
                    <a:pt x="2435" y="3202"/>
                    <a:pt x="2902" y="3636"/>
                    <a:pt x="3269" y="4170"/>
                  </a:cubicBezTo>
                  <a:cubicBezTo>
                    <a:pt x="3403" y="4070"/>
                    <a:pt x="3336" y="3869"/>
                    <a:pt x="3269" y="3736"/>
                  </a:cubicBezTo>
                  <a:cubicBezTo>
                    <a:pt x="3036" y="3302"/>
                    <a:pt x="2869" y="2835"/>
                    <a:pt x="2702" y="2402"/>
                  </a:cubicBezTo>
                  <a:cubicBezTo>
                    <a:pt x="3103" y="2168"/>
                    <a:pt x="3536" y="1968"/>
                    <a:pt x="3936" y="1801"/>
                  </a:cubicBezTo>
                  <a:cubicBezTo>
                    <a:pt x="3436" y="1735"/>
                    <a:pt x="2969" y="1668"/>
                    <a:pt x="2435" y="1635"/>
                  </a:cubicBezTo>
                  <a:cubicBezTo>
                    <a:pt x="2302" y="1101"/>
                    <a:pt x="2169" y="534"/>
                    <a:pt x="21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2"/>
            <p:cNvSpPr/>
            <p:nvPr/>
          </p:nvSpPr>
          <p:spPr>
            <a:xfrm flipH="1">
              <a:off x="8241350" y="1553575"/>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2"/>
            <p:cNvSpPr/>
            <p:nvPr/>
          </p:nvSpPr>
          <p:spPr>
            <a:xfrm>
              <a:off x="166525" y="28821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2"/>
            <p:cNvSpPr/>
            <p:nvPr/>
          </p:nvSpPr>
          <p:spPr>
            <a:xfrm flipH="1">
              <a:off x="8807900" y="2806975"/>
              <a:ext cx="52575" cy="51725"/>
            </a:xfrm>
            <a:custGeom>
              <a:avLst/>
              <a:gdLst/>
              <a:ahLst/>
              <a:cxnLst/>
              <a:rect l="l" t="t" r="r" b="b"/>
              <a:pathLst>
                <a:path w="2103" h="2069" extrusionOk="0">
                  <a:moveTo>
                    <a:pt x="1035" y="0"/>
                  </a:moveTo>
                  <a:cubicBezTo>
                    <a:pt x="968" y="234"/>
                    <a:pt x="902" y="467"/>
                    <a:pt x="801" y="701"/>
                  </a:cubicBezTo>
                  <a:lnTo>
                    <a:pt x="1" y="701"/>
                  </a:lnTo>
                  <a:cubicBezTo>
                    <a:pt x="201" y="901"/>
                    <a:pt x="435" y="1068"/>
                    <a:pt x="635" y="1201"/>
                  </a:cubicBezTo>
                  <a:cubicBezTo>
                    <a:pt x="601" y="1401"/>
                    <a:pt x="535" y="1601"/>
                    <a:pt x="468" y="1802"/>
                  </a:cubicBezTo>
                  <a:cubicBezTo>
                    <a:pt x="635" y="1702"/>
                    <a:pt x="768" y="1568"/>
                    <a:pt x="935" y="1401"/>
                  </a:cubicBezTo>
                  <a:cubicBezTo>
                    <a:pt x="935" y="1435"/>
                    <a:pt x="935" y="1435"/>
                    <a:pt x="968" y="1435"/>
                  </a:cubicBezTo>
                  <a:cubicBezTo>
                    <a:pt x="1202" y="1635"/>
                    <a:pt x="1435" y="1835"/>
                    <a:pt x="1635" y="2068"/>
                  </a:cubicBezTo>
                  <a:lnTo>
                    <a:pt x="1635" y="1968"/>
                  </a:lnTo>
                  <a:cubicBezTo>
                    <a:pt x="1535" y="1668"/>
                    <a:pt x="1402" y="1335"/>
                    <a:pt x="1302" y="1034"/>
                  </a:cubicBezTo>
                  <a:cubicBezTo>
                    <a:pt x="1569" y="834"/>
                    <a:pt x="1802" y="667"/>
                    <a:pt x="2102" y="534"/>
                  </a:cubicBezTo>
                  <a:cubicBezTo>
                    <a:pt x="2083" y="495"/>
                    <a:pt x="2040" y="479"/>
                    <a:pt x="1995" y="479"/>
                  </a:cubicBezTo>
                  <a:cubicBezTo>
                    <a:pt x="1963" y="479"/>
                    <a:pt x="1930" y="487"/>
                    <a:pt x="1902" y="501"/>
                  </a:cubicBezTo>
                  <a:cubicBezTo>
                    <a:pt x="1669" y="567"/>
                    <a:pt x="1435" y="601"/>
                    <a:pt x="1202" y="634"/>
                  </a:cubicBezTo>
                  <a:cubicBezTo>
                    <a:pt x="1135" y="434"/>
                    <a:pt x="1102" y="200"/>
                    <a:pt x="1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2"/>
            <p:cNvSpPr/>
            <p:nvPr/>
          </p:nvSpPr>
          <p:spPr>
            <a:xfrm>
              <a:off x="139750" y="2608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2"/>
            <p:cNvSpPr/>
            <p:nvPr/>
          </p:nvSpPr>
          <p:spPr>
            <a:xfrm flipH="1">
              <a:off x="8694900" y="143925"/>
              <a:ext cx="51725" cy="51725"/>
            </a:xfrm>
            <a:custGeom>
              <a:avLst/>
              <a:gdLst/>
              <a:ahLst/>
              <a:cxnLst/>
              <a:rect l="l" t="t" r="r" b="b"/>
              <a:pathLst>
                <a:path w="2069" h="2069" extrusionOk="0">
                  <a:moveTo>
                    <a:pt x="1034" y="1"/>
                  </a:moveTo>
                  <a:cubicBezTo>
                    <a:pt x="967" y="234"/>
                    <a:pt x="867" y="468"/>
                    <a:pt x="801" y="701"/>
                  </a:cubicBezTo>
                  <a:lnTo>
                    <a:pt x="0" y="701"/>
                  </a:lnTo>
                  <a:cubicBezTo>
                    <a:pt x="200" y="901"/>
                    <a:pt x="400" y="1068"/>
                    <a:pt x="634" y="1235"/>
                  </a:cubicBezTo>
                  <a:cubicBezTo>
                    <a:pt x="567" y="1435"/>
                    <a:pt x="500" y="1635"/>
                    <a:pt x="467" y="1835"/>
                  </a:cubicBezTo>
                  <a:cubicBezTo>
                    <a:pt x="634" y="1735"/>
                    <a:pt x="767" y="1569"/>
                    <a:pt x="901" y="1402"/>
                  </a:cubicBezTo>
                  <a:cubicBezTo>
                    <a:pt x="934" y="1435"/>
                    <a:pt x="934" y="1435"/>
                    <a:pt x="967" y="1435"/>
                  </a:cubicBezTo>
                  <a:cubicBezTo>
                    <a:pt x="1201" y="1635"/>
                    <a:pt x="1401" y="1835"/>
                    <a:pt x="1601" y="2069"/>
                  </a:cubicBezTo>
                  <a:lnTo>
                    <a:pt x="1635" y="1969"/>
                  </a:lnTo>
                  <a:cubicBezTo>
                    <a:pt x="1501" y="1669"/>
                    <a:pt x="1401" y="1368"/>
                    <a:pt x="1301" y="1035"/>
                  </a:cubicBezTo>
                  <a:cubicBezTo>
                    <a:pt x="1535" y="835"/>
                    <a:pt x="1801" y="668"/>
                    <a:pt x="2068" y="534"/>
                  </a:cubicBezTo>
                  <a:cubicBezTo>
                    <a:pt x="2052" y="501"/>
                    <a:pt x="2018" y="493"/>
                    <a:pt x="1981" y="493"/>
                  </a:cubicBezTo>
                  <a:cubicBezTo>
                    <a:pt x="1943" y="493"/>
                    <a:pt x="1901" y="501"/>
                    <a:pt x="1868" y="501"/>
                  </a:cubicBezTo>
                  <a:cubicBezTo>
                    <a:pt x="1635" y="568"/>
                    <a:pt x="1434" y="635"/>
                    <a:pt x="1201" y="668"/>
                  </a:cubicBezTo>
                  <a:cubicBezTo>
                    <a:pt x="1134" y="434"/>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2"/>
            <p:cNvSpPr/>
            <p:nvPr/>
          </p:nvSpPr>
          <p:spPr>
            <a:xfrm>
              <a:off x="2907925" y="232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
            <p:cNvSpPr/>
            <p:nvPr/>
          </p:nvSpPr>
          <p:spPr>
            <a:xfrm>
              <a:off x="6870325" y="4804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2"/>
            <p:cNvSpPr/>
            <p:nvPr/>
          </p:nvSpPr>
          <p:spPr>
            <a:xfrm>
              <a:off x="1206550" y="3461275"/>
              <a:ext cx="98376" cy="98423"/>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2"/>
            <p:cNvSpPr/>
            <p:nvPr/>
          </p:nvSpPr>
          <p:spPr>
            <a:xfrm>
              <a:off x="7634125" y="31869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
            <p:cNvSpPr/>
            <p:nvPr/>
          </p:nvSpPr>
          <p:spPr>
            <a:xfrm>
              <a:off x="6235750" y="10990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
            <p:cNvSpPr/>
            <p:nvPr/>
          </p:nvSpPr>
          <p:spPr>
            <a:xfrm>
              <a:off x="4483150" y="7942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2"/>
            <p:cNvSpPr/>
            <p:nvPr/>
          </p:nvSpPr>
          <p:spPr>
            <a:xfrm>
              <a:off x="3747925" y="41013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 name="Google Shape;152;p2"/>
          <p:cNvGrpSpPr/>
          <p:nvPr/>
        </p:nvGrpSpPr>
        <p:grpSpPr>
          <a:xfrm>
            <a:off x="3819399" y="4394500"/>
            <a:ext cx="1505038" cy="285750"/>
            <a:chOff x="3819399" y="4394500"/>
            <a:chExt cx="1505038" cy="285750"/>
          </a:xfrm>
        </p:grpSpPr>
        <p:sp>
          <p:nvSpPr>
            <p:cNvPr id="153" name="Google Shape;153;p2"/>
            <p:cNvSpPr/>
            <p:nvPr/>
          </p:nvSpPr>
          <p:spPr>
            <a:xfrm>
              <a:off x="3819399" y="4394500"/>
              <a:ext cx="1505038"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6"/>
                    <a:pt x="4134" y="1217"/>
                    <a:pt x="4621" y="1217"/>
                  </a:cubicBezTo>
                  <a:cubicBezTo>
                    <a:pt x="5198" y="1217"/>
                    <a:pt x="5715" y="1156"/>
                    <a:pt x="6262" y="1399"/>
                  </a:cubicBezTo>
                  <a:cubicBezTo>
                    <a:pt x="6870" y="1673"/>
                    <a:pt x="7478" y="2007"/>
                    <a:pt x="8055" y="2372"/>
                  </a:cubicBezTo>
                  <a:cubicBezTo>
                    <a:pt x="8572" y="2706"/>
                    <a:pt x="8937" y="3162"/>
                    <a:pt x="9545" y="3345"/>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4"/>
                  </a:cubicBezTo>
                  <a:cubicBezTo>
                    <a:pt x="16110" y="579"/>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8"/>
                    <a:pt x="24378" y="4287"/>
                    <a:pt x="25138" y="4287"/>
                  </a:cubicBezTo>
                  <a:cubicBezTo>
                    <a:pt x="25502" y="4287"/>
                    <a:pt x="26050" y="4378"/>
                    <a:pt x="26414" y="4256"/>
                  </a:cubicBezTo>
                  <a:cubicBezTo>
                    <a:pt x="26870" y="4135"/>
                    <a:pt x="27296" y="3740"/>
                    <a:pt x="27721" y="3527"/>
                  </a:cubicBezTo>
                  <a:cubicBezTo>
                    <a:pt x="28451" y="3162"/>
                    <a:pt x="29150" y="2372"/>
                    <a:pt x="29636" y="1734"/>
                  </a:cubicBezTo>
                  <a:cubicBezTo>
                    <a:pt x="29910" y="1430"/>
                    <a:pt x="30123" y="1065"/>
                    <a:pt x="30335" y="730"/>
                  </a:cubicBezTo>
                  <a:cubicBezTo>
                    <a:pt x="30427" y="548"/>
                    <a:pt x="30548" y="305"/>
                    <a:pt x="30761" y="275"/>
                  </a:cubicBezTo>
                  <a:cubicBezTo>
                    <a:pt x="30822" y="457"/>
                    <a:pt x="30822" y="609"/>
                    <a:pt x="30822" y="822"/>
                  </a:cubicBezTo>
                </a:path>
              </a:pathLst>
            </a:custGeom>
            <a:noFill/>
            <a:ln w="66875"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
            <p:cNvSpPr/>
            <p:nvPr/>
          </p:nvSpPr>
          <p:spPr>
            <a:xfrm>
              <a:off x="3819399" y="4570800"/>
              <a:ext cx="1505038"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5"/>
                    <a:pt x="4134" y="1217"/>
                    <a:pt x="4621" y="1217"/>
                  </a:cubicBezTo>
                  <a:cubicBezTo>
                    <a:pt x="5198" y="1217"/>
                    <a:pt x="5715" y="1156"/>
                    <a:pt x="6262" y="1399"/>
                  </a:cubicBezTo>
                  <a:cubicBezTo>
                    <a:pt x="6870" y="1673"/>
                    <a:pt x="7478" y="2007"/>
                    <a:pt x="8055" y="2372"/>
                  </a:cubicBezTo>
                  <a:cubicBezTo>
                    <a:pt x="8572" y="2706"/>
                    <a:pt x="8937" y="3162"/>
                    <a:pt x="9545" y="3344"/>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3"/>
                  </a:cubicBezTo>
                  <a:cubicBezTo>
                    <a:pt x="16110" y="578"/>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7"/>
                    <a:pt x="24378" y="4287"/>
                    <a:pt x="25138" y="4287"/>
                  </a:cubicBezTo>
                  <a:cubicBezTo>
                    <a:pt x="25502" y="4287"/>
                    <a:pt x="26050" y="4378"/>
                    <a:pt x="26414" y="4256"/>
                  </a:cubicBezTo>
                  <a:cubicBezTo>
                    <a:pt x="26870" y="4135"/>
                    <a:pt x="27296" y="3739"/>
                    <a:pt x="27721" y="3527"/>
                  </a:cubicBezTo>
                  <a:cubicBezTo>
                    <a:pt x="28451" y="3162"/>
                    <a:pt x="29150" y="2372"/>
                    <a:pt x="29636" y="1733"/>
                  </a:cubicBezTo>
                  <a:cubicBezTo>
                    <a:pt x="29910" y="1399"/>
                    <a:pt x="30123" y="1065"/>
                    <a:pt x="30335" y="730"/>
                  </a:cubicBezTo>
                  <a:cubicBezTo>
                    <a:pt x="30427" y="548"/>
                    <a:pt x="30548" y="305"/>
                    <a:pt x="30761" y="274"/>
                  </a:cubicBezTo>
                  <a:cubicBezTo>
                    <a:pt x="30822" y="457"/>
                    <a:pt x="30822" y="609"/>
                    <a:pt x="30822" y="821"/>
                  </a:cubicBezTo>
                </a:path>
              </a:pathLst>
            </a:custGeom>
            <a:noFill/>
            <a:ln w="76000"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5" name="Google Shape;155;p2"/>
          <p:cNvGrpSpPr/>
          <p:nvPr/>
        </p:nvGrpSpPr>
        <p:grpSpPr>
          <a:xfrm rot="10800000">
            <a:off x="825550" y="1251475"/>
            <a:ext cx="2064850" cy="2149600"/>
            <a:chOff x="6235750" y="1099075"/>
            <a:chExt cx="2064850" cy="2149600"/>
          </a:xfrm>
        </p:grpSpPr>
        <p:sp>
          <p:nvSpPr>
            <p:cNvPr id="156" name="Google Shape;156;p2"/>
            <p:cNvSpPr/>
            <p:nvPr/>
          </p:nvSpPr>
          <p:spPr>
            <a:xfrm flipH="1">
              <a:off x="8241350" y="1553575"/>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
            <p:cNvSpPr/>
            <p:nvPr/>
          </p:nvSpPr>
          <p:spPr>
            <a:xfrm>
              <a:off x="7634125" y="31869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2"/>
            <p:cNvSpPr/>
            <p:nvPr/>
          </p:nvSpPr>
          <p:spPr>
            <a:xfrm>
              <a:off x="6235750" y="10990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9"/>
        <p:cNvGrpSpPr/>
        <p:nvPr/>
      </p:nvGrpSpPr>
      <p:grpSpPr>
        <a:xfrm>
          <a:off x="0" y="0"/>
          <a:ext cx="0" cy="0"/>
          <a:chOff x="0" y="0"/>
          <a:chExt cx="0" cy="0"/>
        </a:xfrm>
      </p:grpSpPr>
      <p:pic>
        <p:nvPicPr>
          <p:cNvPr id="160" name="Google Shape;160;p3"/>
          <p:cNvPicPr preferRelativeResize="0"/>
          <p:nvPr/>
        </p:nvPicPr>
        <p:blipFill>
          <a:blip r:embed="rId2">
            <a:alphaModFix/>
          </a:blip>
          <a:stretch>
            <a:fillRect/>
          </a:stretch>
        </p:blipFill>
        <p:spPr>
          <a:xfrm>
            <a:off x="0" y="0"/>
            <a:ext cx="9144000" cy="5143500"/>
          </a:xfrm>
          <a:prstGeom prst="rect">
            <a:avLst/>
          </a:prstGeom>
          <a:noFill/>
          <a:ln>
            <a:noFill/>
          </a:ln>
        </p:spPr>
      </p:pic>
      <p:grpSp>
        <p:nvGrpSpPr>
          <p:cNvPr id="161" name="Google Shape;161;p3"/>
          <p:cNvGrpSpPr/>
          <p:nvPr/>
        </p:nvGrpSpPr>
        <p:grpSpPr>
          <a:xfrm>
            <a:off x="26390" y="67520"/>
            <a:ext cx="9050795" cy="4921221"/>
            <a:chOff x="26390" y="67520"/>
            <a:chExt cx="9050795" cy="4921221"/>
          </a:xfrm>
        </p:grpSpPr>
        <p:grpSp>
          <p:nvGrpSpPr>
            <p:cNvPr id="162" name="Google Shape;162;p3"/>
            <p:cNvGrpSpPr/>
            <p:nvPr/>
          </p:nvGrpSpPr>
          <p:grpSpPr>
            <a:xfrm>
              <a:off x="470555" y="385431"/>
              <a:ext cx="8056418" cy="4438159"/>
              <a:chOff x="166525" y="220125"/>
              <a:chExt cx="8656300" cy="4768625"/>
            </a:xfrm>
          </p:grpSpPr>
          <p:grpSp>
            <p:nvGrpSpPr>
              <p:cNvPr id="163" name="Google Shape;163;p3"/>
              <p:cNvGrpSpPr/>
              <p:nvPr/>
            </p:nvGrpSpPr>
            <p:grpSpPr>
              <a:xfrm rot="10800000" flipH="1">
                <a:off x="166525" y="220125"/>
                <a:ext cx="8656300" cy="4768625"/>
                <a:chOff x="90325" y="143925"/>
                <a:chExt cx="8656300" cy="4768625"/>
              </a:xfrm>
            </p:grpSpPr>
            <p:sp>
              <p:nvSpPr>
                <p:cNvPr id="164" name="Google Shape;164;p3"/>
                <p:cNvSpPr/>
                <p:nvPr/>
              </p:nvSpPr>
              <p:spPr>
                <a:xfrm>
                  <a:off x="1402525" y="3130750"/>
                  <a:ext cx="98425" cy="104250"/>
                </a:xfrm>
                <a:custGeom>
                  <a:avLst/>
                  <a:gdLst/>
                  <a:ahLst/>
                  <a:cxnLst/>
                  <a:rect l="l" t="t" r="r" b="b"/>
                  <a:pathLst>
                    <a:path w="3937" h="4170" extrusionOk="0">
                      <a:moveTo>
                        <a:pt x="2102" y="0"/>
                      </a:moveTo>
                      <a:cubicBezTo>
                        <a:pt x="1768" y="467"/>
                        <a:pt x="1535" y="967"/>
                        <a:pt x="1301" y="1501"/>
                      </a:cubicBezTo>
                      <a:cubicBezTo>
                        <a:pt x="868" y="1468"/>
                        <a:pt x="434" y="1434"/>
                        <a:pt x="0" y="1401"/>
                      </a:cubicBezTo>
                      <a:lnTo>
                        <a:pt x="0" y="1401"/>
                      </a:lnTo>
                      <a:cubicBezTo>
                        <a:pt x="267" y="1701"/>
                        <a:pt x="634" y="1935"/>
                        <a:pt x="1001" y="2135"/>
                      </a:cubicBezTo>
                      <a:cubicBezTo>
                        <a:pt x="1001" y="2168"/>
                        <a:pt x="968" y="2202"/>
                        <a:pt x="968" y="2268"/>
                      </a:cubicBezTo>
                      <a:cubicBezTo>
                        <a:pt x="701" y="2835"/>
                        <a:pt x="367" y="3369"/>
                        <a:pt x="0" y="3869"/>
                      </a:cubicBezTo>
                      <a:lnTo>
                        <a:pt x="200" y="3869"/>
                      </a:lnTo>
                      <a:cubicBezTo>
                        <a:pt x="768" y="3469"/>
                        <a:pt x="1335" y="3136"/>
                        <a:pt x="1935" y="2802"/>
                      </a:cubicBezTo>
                      <a:cubicBezTo>
                        <a:pt x="2435" y="3202"/>
                        <a:pt x="2902" y="3636"/>
                        <a:pt x="3269" y="4170"/>
                      </a:cubicBezTo>
                      <a:cubicBezTo>
                        <a:pt x="3403" y="4070"/>
                        <a:pt x="3336" y="3869"/>
                        <a:pt x="3269" y="3736"/>
                      </a:cubicBezTo>
                      <a:cubicBezTo>
                        <a:pt x="3036" y="3302"/>
                        <a:pt x="2869" y="2835"/>
                        <a:pt x="2702" y="2402"/>
                      </a:cubicBezTo>
                      <a:cubicBezTo>
                        <a:pt x="3103" y="2168"/>
                        <a:pt x="3536" y="1968"/>
                        <a:pt x="3936" y="1801"/>
                      </a:cubicBezTo>
                      <a:cubicBezTo>
                        <a:pt x="3436" y="1735"/>
                        <a:pt x="2969" y="1668"/>
                        <a:pt x="2435" y="1635"/>
                      </a:cubicBezTo>
                      <a:cubicBezTo>
                        <a:pt x="2302" y="1101"/>
                        <a:pt x="2169" y="534"/>
                        <a:pt x="21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3"/>
                <p:cNvSpPr/>
                <p:nvPr/>
              </p:nvSpPr>
              <p:spPr>
                <a:xfrm flipH="1">
                  <a:off x="8241350" y="1553575"/>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3"/>
                <p:cNvSpPr/>
                <p:nvPr/>
              </p:nvSpPr>
              <p:spPr>
                <a:xfrm>
                  <a:off x="90325" y="21201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3"/>
                <p:cNvSpPr/>
                <p:nvPr/>
              </p:nvSpPr>
              <p:spPr>
                <a:xfrm>
                  <a:off x="139750" y="2608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3"/>
                <p:cNvSpPr/>
                <p:nvPr/>
              </p:nvSpPr>
              <p:spPr>
                <a:xfrm flipH="1">
                  <a:off x="8694900" y="143925"/>
                  <a:ext cx="51725" cy="51725"/>
                </a:xfrm>
                <a:custGeom>
                  <a:avLst/>
                  <a:gdLst/>
                  <a:ahLst/>
                  <a:cxnLst/>
                  <a:rect l="l" t="t" r="r" b="b"/>
                  <a:pathLst>
                    <a:path w="2069" h="2069" extrusionOk="0">
                      <a:moveTo>
                        <a:pt x="1034" y="1"/>
                      </a:moveTo>
                      <a:cubicBezTo>
                        <a:pt x="967" y="234"/>
                        <a:pt x="867" y="468"/>
                        <a:pt x="801" y="701"/>
                      </a:cubicBezTo>
                      <a:lnTo>
                        <a:pt x="0" y="701"/>
                      </a:lnTo>
                      <a:cubicBezTo>
                        <a:pt x="200" y="901"/>
                        <a:pt x="400" y="1068"/>
                        <a:pt x="634" y="1235"/>
                      </a:cubicBezTo>
                      <a:cubicBezTo>
                        <a:pt x="567" y="1435"/>
                        <a:pt x="500" y="1635"/>
                        <a:pt x="467" y="1835"/>
                      </a:cubicBezTo>
                      <a:cubicBezTo>
                        <a:pt x="634" y="1735"/>
                        <a:pt x="767" y="1569"/>
                        <a:pt x="901" y="1402"/>
                      </a:cubicBezTo>
                      <a:cubicBezTo>
                        <a:pt x="934" y="1435"/>
                        <a:pt x="934" y="1435"/>
                        <a:pt x="967" y="1435"/>
                      </a:cubicBezTo>
                      <a:cubicBezTo>
                        <a:pt x="1201" y="1635"/>
                        <a:pt x="1401" y="1835"/>
                        <a:pt x="1601" y="2069"/>
                      </a:cubicBezTo>
                      <a:lnTo>
                        <a:pt x="1635" y="1969"/>
                      </a:lnTo>
                      <a:cubicBezTo>
                        <a:pt x="1501" y="1669"/>
                        <a:pt x="1401" y="1368"/>
                        <a:pt x="1301" y="1035"/>
                      </a:cubicBezTo>
                      <a:cubicBezTo>
                        <a:pt x="1535" y="835"/>
                        <a:pt x="1801" y="668"/>
                        <a:pt x="2068" y="534"/>
                      </a:cubicBezTo>
                      <a:cubicBezTo>
                        <a:pt x="2052" y="501"/>
                        <a:pt x="2018" y="493"/>
                        <a:pt x="1981" y="493"/>
                      </a:cubicBezTo>
                      <a:cubicBezTo>
                        <a:pt x="1943" y="493"/>
                        <a:pt x="1901" y="501"/>
                        <a:pt x="1868" y="501"/>
                      </a:cubicBezTo>
                      <a:cubicBezTo>
                        <a:pt x="1635" y="568"/>
                        <a:pt x="1434" y="635"/>
                        <a:pt x="1201" y="668"/>
                      </a:cubicBezTo>
                      <a:cubicBezTo>
                        <a:pt x="1134" y="434"/>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3"/>
                <p:cNvSpPr/>
                <p:nvPr/>
              </p:nvSpPr>
              <p:spPr>
                <a:xfrm>
                  <a:off x="2907925" y="232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3"/>
                <p:cNvSpPr/>
                <p:nvPr/>
              </p:nvSpPr>
              <p:spPr>
                <a:xfrm>
                  <a:off x="6870325" y="4804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3"/>
                <p:cNvSpPr/>
                <p:nvPr/>
              </p:nvSpPr>
              <p:spPr>
                <a:xfrm>
                  <a:off x="444550" y="3994675"/>
                  <a:ext cx="98376" cy="98423"/>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3"/>
                <p:cNvSpPr/>
                <p:nvPr/>
              </p:nvSpPr>
              <p:spPr>
                <a:xfrm>
                  <a:off x="4483150" y="7942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3"/>
                <p:cNvSpPr/>
                <p:nvPr/>
              </p:nvSpPr>
              <p:spPr>
                <a:xfrm>
                  <a:off x="3502303" y="3937577"/>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4" name="Google Shape;174;p3"/>
              <p:cNvSpPr/>
              <p:nvPr/>
            </p:nvSpPr>
            <p:spPr>
              <a:xfrm rot="10800000" flipH="1">
                <a:off x="8293150" y="781450"/>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3"/>
              <p:cNvSpPr/>
              <p:nvPr/>
            </p:nvSpPr>
            <p:spPr>
              <a:xfrm rot="10800000" flipH="1">
                <a:off x="6007150" y="1198958"/>
                <a:ext cx="91439" cy="91442"/>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6" name="Google Shape;176;p3"/>
            <p:cNvGrpSpPr/>
            <p:nvPr/>
          </p:nvGrpSpPr>
          <p:grpSpPr>
            <a:xfrm rot="10800000" flipH="1">
              <a:off x="26390" y="67520"/>
              <a:ext cx="9050795" cy="4921221"/>
              <a:chOff x="166525" y="220125"/>
              <a:chExt cx="8770150" cy="4768625"/>
            </a:xfrm>
          </p:grpSpPr>
          <p:grpSp>
            <p:nvGrpSpPr>
              <p:cNvPr id="177" name="Google Shape;177;p3"/>
              <p:cNvGrpSpPr/>
              <p:nvPr/>
            </p:nvGrpSpPr>
            <p:grpSpPr>
              <a:xfrm rot="10800000" flipH="1">
                <a:off x="166525" y="220125"/>
                <a:ext cx="8770150" cy="4768625"/>
                <a:chOff x="90325" y="143925"/>
                <a:chExt cx="8770150" cy="4768625"/>
              </a:xfrm>
            </p:grpSpPr>
            <p:sp>
              <p:nvSpPr>
                <p:cNvPr id="178" name="Google Shape;178;p3"/>
                <p:cNvSpPr/>
                <p:nvPr/>
              </p:nvSpPr>
              <p:spPr>
                <a:xfrm flipH="1">
                  <a:off x="8019838" y="1701249"/>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3"/>
                <p:cNvSpPr/>
                <p:nvPr/>
              </p:nvSpPr>
              <p:spPr>
                <a:xfrm>
                  <a:off x="90325" y="21201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3"/>
                <p:cNvSpPr/>
                <p:nvPr/>
              </p:nvSpPr>
              <p:spPr>
                <a:xfrm flipH="1">
                  <a:off x="8807900" y="2806975"/>
                  <a:ext cx="52575" cy="51725"/>
                </a:xfrm>
                <a:custGeom>
                  <a:avLst/>
                  <a:gdLst/>
                  <a:ahLst/>
                  <a:cxnLst/>
                  <a:rect l="l" t="t" r="r" b="b"/>
                  <a:pathLst>
                    <a:path w="2103" h="2069" extrusionOk="0">
                      <a:moveTo>
                        <a:pt x="1035" y="0"/>
                      </a:moveTo>
                      <a:cubicBezTo>
                        <a:pt x="968" y="234"/>
                        <a:pt x="902" y="467"/>
                        <a:pt x="801" y="701"/>
                      </a:cubicBezTo>
                      <a:lnTo>
                        <a:pt x="1" y="701"/>
                      </a:lnTo>
                      <a:cubicBezTo>
                        <a:pt x="201" y="901"/>
                        <a:pt x="435" y="1068"/>
                        <a:pt x="635" y="1201"/>
                      </a:cubicBezTo>
                      <a:cubicBezTo>
                        <a:pt x="601" y="1401"/>
                        <a:pt x="535" y="1601"/>
                        <a:pt x="468" y="1802"/>
                      </a:cubicBezTo>
                      <a:cubicBezTo>
                        <a:pt x="635" y="1702"/>
                        <a:pt x="768" y="1568"/>
                        <a:pt x="935" y="1401"/>
                      </a:cubicBezTo>
                      <a:cubicBezTo>
                        <a:pt x="935" y="1435"/>
                        <a:pt x="935" y="1435"/>
                        <a:pt x="968" y="1435"/>
                      </a:cubicBezTo>
                      <a:cubicBezTo>
                        <a:pt x="1202" y="1635"/>
                        <a:pt x="1435" y="1835"/>
                        <a:pt x="1635" y="2068"/>
                      </a:cubicBezTo>
                      <a:lnTo>
                        <a:pt x="1635" y="1968"/>
                      </a:lnTo>
                      <a:cubicBezTo>
                        <a:pt x="1535" y="1668"/>
                        <a:pt x="1402" y="1335"/>
                        <a:pt x="1302" y="1034"/>
                      </a:cubicBezTo>
                      <a:cubicBezTo>
                        <a:pt x="1569" y="834"/>
                        <a:pt x="1802" y="667"/>
                        <a:pt x="2102" y="534"/>
                      </a:cubicBezTo>
                      <a:cubicBezTo>
                        <a:pt x="2083" y="495"/>
                        <a:pt x="2040" y="479"/>
                        <a:pt x="1995" y="479"/>
                      </a:cubicBezTo>
                      <a:cubicBezTo>
                        <a:pt x="1963" y="479"/>
                        <a:pt x="1930" y="487"/>
                        <a:pt x="1902" y="501"/>
                      </a:cubicBezTo>
                      <a:cubicBezTo>
                        <a:pt x="1669" y="567"/>
                        <a:pt x="1435" y="601"/>
                        <a:pt x="1202" y="634"/>
                      </a:cubicBezTo>
                      <a:cubicBezTo>
                        <a:pt x="1135" y="434"/>
                        <a:pt x="1102" y="200"/>
                        <a:pt x="1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3"/>
                <p:cNvSpPr/>
                <p:nvPr/>
              </p:nvSpPr>
              <p:spPr>
                <a:xfrm>
                  <a:off x="139750" y="2608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3"/>
                <p:cNvSpPr/>
                <p:nvPr/>
              </p:nvSpPr>
              <p:spPr>
                <a:xfrm flipH="1">
                  <a:off x="8694900" y="143925"/>
                  <a:ext cx="51725" cy="51725"/>
                </a:xfrm>
                <a:custGeom>
                  <a:avLst/>
                  <a:gdLst/>
                  <a:ahLst/>
                  <a:cxnLst/>
                  <a:rect l="l" t="t" r="r" b="b"/>
                  <a:pathLst>
                    <a:path w="2069" h="2069" extrusionOk="0">
                      <a:moveTo>
                        <a:pt x="1034" y="1"/>
                      </a:moveTo>
                      <a:cubicBezTo>
                        <a:pt x="967" y="234"/>
                        <a:pt x="867" y="468"/>
                        <a:pt x="801" y="701"/>
                      </a:cubicBezTo>
                      <a:lnTo>
                        <a:pt x="0" y="701"/>
                      </a:lnTo>
                      <a:cubicBezTo>
                        <a:pt x="200" y="901"/>
                        <a:pt x="400" y="1068"/>
                        <a:pt x="634" y="1235"/>
                      </a:cubicBezTo>
                      <a:cubicBezTo>
                        <a:pt x="567" y="1435"/>
                        <a:pt x="500" y="1635"/>
                        <a:pt x="467" y="1835"/>
                      </a:cubicBezTo>
                      <a:cubicBezTo>
                        <a:pt x="634" y="1735"/>
                        <a:pt x="767" y="1569"/>
                        <a:pt x="901" y="1402"/>
                      </a:cubicBezTo>
                      <a:cubicBezTo>
                        <a:pt x="934" y="1435"/>
                        <a:pt x="934" y="1435"/>
                        <a:pt x="967" y="1435"/>
                      </a:cubicBezTo>
                      <a:cubicBezTo>
                        <a:pt x="1201" y="1635"/>
                        <a:pt x="1401" y="1835"/>
                        <a:pt x="1601" y="2069"/>
                      </a:cubicBezTo>
                      <a:lnTo>
                        <a:pt x="1635" y="1969"/>
                      </a:lnTo>
                      <a:cubicBezTo>
                        <a:pt x="1501" y="1669"/>
                        <a:pt x="1401" y="1368"/>
                        <a:pt x="1301" y="1035"/>
                      </a:cubicBezTo>
                      <a:cubicBezTo>
                        <a:pt x="1535" y="835"/>
                        <a:pt x="1801" y="668"/>
                        <a:pt x="2068" y="534"/>
                      </a:cubicBezTo>
                      <a:cubicBezTo>
                        <a:pt x="2052" y="501"/>
                        <a:pt x="2018" y="493"/>
                        <a:pt x="1981" y="493"/>
                      </a:cubicBezTo>
                      <a:cubicBezTo>
                        <a:pt x="1943" y="493"/>
                        <a:pt x="1901" y="501"/>
                        <a:pt x="1868" y="501"/>
                      </a:cubicBezTo>
                      <a:cubicBezTo>
                        <a:pt x="1635" y="568"/>
                        <a:pt x="1434" y="635"/>
                        <a:pt x="1201" y="668"/>
                      </a:cubicBezTo>
                      <a:cubicBezTo>
                        <a:pt x="1134" y="434"/>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3"/>
                <p:cNvSpPr/>
                <p:nvPr/>
              </p:nvSpPr>
              <p:spPr>
                <a:xfrm>
                  <a:off x="2907925" y="159113"/>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3"/>
                <p:cNvSpPr/>
                <p:nvPr/>
              </p:nvSpPr>
              <p:spPr>
                <a:xfrm>
                  <a:off x="6870325" y="4804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3"/>
                <p:cNvSpPr/>
                <p:nvPr/>
              </p:nvSpPr>
              <p:spPr>
                <a:xfrm>
                  <a:off x="223038" y="4068512"/>
                  <a:ext cx="98376" cy="98423"/>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3"/>
                <p:cNvSpPr/>
                <p:nvPr/>
              </p:nvSpPr>
              <p:spPr>
                <a:xfrm>
                  <a:off x="7786525" y="24249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3"/>
                <p:cNvSpPr/>
                <p:nvPr/>
              </p:nvSpPr>
              <p:spPr>
                <a:xfrm>
                  <a:off x="4852336" y="27741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8" name="Google Shape;188;p3"/>
              <p:cNvSpPr/>
              <p:nvPr/>
            </p:nvSpPr>
            <p:spPr>
              <a:xfrm rot="10800000" flipH="1">
                <a:off x="8293150" y="781450"/>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89" name="Google Shape;189;p3"/>
          <p:cNvGrpSpPr/>
          <p:nvPr/>
        </p:nvGrpSpPr>
        <p:grpSpPr>
          <a:xfrm>
            <a:off x="8255782" y="385430"/>
            <a:ext cx="336435" cy="561689"/>
            <a:chOff x="5365125" y="3127125"/>
            <a:chExt cx="986325" cy="1646700"/>
          </a:xfrm>
        </p:grpSpPr>
        <p:sp>
          <p:nvSpPr>
            <p:cNvPr id="190" name="Google Shape;190;p3"/>
            <p:cNvSpPr/>
            <p:nvPr/>
          </p:nvSpPr>
          <p:spPr>
            <a:xfrm>
              <a:off x="5365125" y="3389625"/>
              <a:ext cx="307775" cy="1384200"/>
            </a:xfrm>
            <a:custGeom>
              <a:avLst/>
              <a:gdLst/>
              <a:ahLst/>
              <a:cxnLst/>
              <a:rect l="l" t="t" r="r" b="b"/>
              <a:pathLst>
                <a:path w="12311" h="55368" extrusionOk="0">
                  <a:moveTo>
                    <a:pt x="1767" y="1"/>
                  </a:moveTo>
                  <a:cubicBezTo>
                    <a:pt x="1677" y="1"/>
                    <a:pt x="1576" y="58"/>
                    <a:pt x="1459" y="200"/>
                  </a:cubicBezTo>
                  <a:cubicBezTo>
                    <a:pt x="1216" y="504"/>
                    <a:pt x="1095" y="1264"/>
                    <a:pt x="1034" y="1598"/>
                  </a:cubicBezTo>
                  <a:cubicBezTo>
                    <a:pt x="548" y="3665"/>
                    <a:pt x="152" y="5823"/>
                    <a:pt x="152" y="7951"/>
                  </a:cubicBezTo>
                  <a:cubicBezTo>
                    <a:pt x="183" y="10778"/>
                    <a:pt x="0" y="13696"/>
                    <a:pt x="183" y="16522"/>
                  </a:cubicBezTo>
                  <a:cubicBezTo>
                    <a:pt x="456" y="20231"/>
                    <a:pt x="1003" y="23908"/>
                    <a:pt x="1763" y="27556"/>
                  </a:cubicBezTo>
                  <a:cubicBezTo>
                    <a:pt x="2189" y="29653"/>
                    <a:pt x="2462" y="31781"/>
                    <a:pt x="2918" y="33848"/>
                  </a:cubicBezTo>
                  <a:cubicBezTo>
                    <a:pt x="3344" y="35854"/>
                    <a:pt x="4043" y="37738"/>
                    <a:pt x="4590" y="39684"/>
                  </a:cubicBezTo>
                  <a:cubicBezTo>
                    <a:pt x="5502" y="43179"/>
                    <a:pt x="7052" y="46462"/>
                    <a:pt x="8177" y="49866"/>
                  </a:cubicBezTo>
                  <a:cubicBezTo>
                    <a:pt x="8572" y="51082"/>
                    <a:pt x="8937" y="52328"/>
                    <a:pt x="9423" y="53514"/>
                  </a:cubicBezTo>
                  <a:cubicBezTo>
                    <a:pt x="9575" y="53909"/>
                    <a:pt x="9818" y="55125"/>
                    <a:pt x="10153" y="55368"/>
                  </a:cubicBezTo>
                  <a:cubicBezTo>
                    <a:pt x="10244" y="55307"/>
                    <a:pt x="10305" y="55246"/>
                    <a:pt x="10396" y="55186"/>
                  </a:cubicBezTo>
                  <a:cubicBezTo>
                    <a:pt x="10434" y="55189"/>
                    <a:pt x="10470" y="55191"/>
                    <a:pt x="10504" y="55191"/>
                  </a:cubicBezTo>
                  <a:cubicBezTo>
                    <a:pt x="10791" y="55191"/>
                    <a:pt x="10916" y="55057"/>
                    <a:pt x="10943" y="54486"/>
                  </a:cubicBezTo>
                  <a:cubicBezTo>
                    <a:pt x="10973" y="53909"/>
                    <a:pt x="11064" y="53635"/>
                    <a:pt x="11186" y="53119"/>
                  </a:cubicBezTo>
                  <a:cubicBezTo>
                    <a:pt x="11308" y="52602"/>
                    <a:pt x="11308" y="52116"/>
                    <a:pt x="11429" y="51599"/>
                  </a:cubicBezTo>
                  <a:cubicBezTo>
                    <a:pt x="11551" y="51143"/>
                    <a:pt x="11368" y="50657"/>
                    <a:pt x="11490" y="50201"/>
                  </a:cubicBezTo>
                  <a:cubicBezTo>
                    <a:pt x="11581" y="49745"/>
                    <a:pt x="11764" y="49623"/>
                    <a:pt x="11764" y="49106"/>
                  </a:cubicBezTo>
                  <a:cubicBezTo>
                    <a:pt x="11764" y="48590"/>
                    <a:pt x="11946" y="48438"/>
                    <a:pt x="12068" y="48012"/>
                  </a:cubicBezTo>
                  <a:cubicBezTo>
                    <a:pt x="12250" y="47222"/>
                    <a:pt x="12037" y="46067"/>
                    <a:pt x="12037" y="45246"/>
                  </a:cubicBezTo>
                  <a:cubicBezTo>
                    <a:pt x="12037" y="43058"/>
                    <a:pt x="12311" y="40687"/>
                    <a:pt x="12068" y="38529"/>
                  </a:cubicBezTo>
                  <a:cubicBezTo>
                    <a:pt x="11976" y="37799"/>
                    <a:pt x="11824" y="37161"/>
                    <a:pt x="11794" y="36401"/>
                  </a:cubicBezTo>
                  <a:cubicBezTo>
                    <a:pt x="11733" y="35672"/>
                    <a:pt x="11551" y="34912"/>
                    <a:pt x="11460" y="34182"/>
                  </a:cubicBezTo>
                  <a:cubicBezTo>
                    <a:pt x="11277" y="32723"/>
                    <a:pt x="11004" y="31264"/>
                    <a:pt x="10730" y="29775"/>
                  </a:cubicBezTo>
                  <a:cubicBezTo>
                    <a:pt x="9970" y="25641"/>
                    <a:pt x="9150" y="21477"/>
                    <a:pt x="8238" y="17343"/>
                  </a:cubicBezTo>
                  <a:cubicBezTo>
                    <a:pt x="7751" y="15094"/>
                    <a:pt x="6870" y="12905"/>
                    <a:pt x="6444" y="10656"/>
                  </a:cubicBezTo>
                  <a:cubicBezTo>
                    <a:pt x="6080" y="8741"/>
                    <a:pt x="5624" y="6735"/>
                    <a:pt x="4985" y="4911"/>
                  </a:cubicBezTo>
                  <a:cubicBezTo>
                    <a:pt x="4438" y="3361"/>
                    <a:pt x="3314" y="2024"/>
                    <a:pt x="2371" y="686"/>
                  </a:cubicBezTo>
                  <a:cubicBezTo>
                    <a:pt x="2173" y="400"/>
                    <a:pt x="2006" y="1"/>
                    <a:pt x="176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3"/>
            <p:cNvSpPr/>
            <p:nvPr/>
          </p:nvSpPr>
          <p:spPr>
            <a:xfrm>
              <a:off x="5616950" y="3127125"/>
              <a:ext cx="734500" cy="1639875"/>
            </a:xfrm>
            <a:custGeom>
              <a:avLst/>
              <a:gdLst/>
              <a:ahLst/>
              <a:cxnLst/>
              <a:rect l="l" t="t" r="r" b="b"/>
              <a:pathLst>
                <a:path w="29380" h="65595" extrusionOk="0">
                  <a:moveTo>
                    <a:pt x="29047" y="1"/>
                  </a:moveTo>
                  <a:cubicBezTo>
                    <a:pt x="29047" y="4"/>
                    <a:pt x="29048" y="7"/>
                    <a:pt x="29049" y="10"/>
                  </a:cubicBezTo>
                  <a:lnTo>
                    <a:pt x="29049" y="10"/>
                  </a:lnTo>
                  <a:cubicBezTo>
                    <a:pt x="29057" y="4"/>
                    <a:pt x="29057" y="1"/>
                    <a:pt x="29047" y="1"/>
                  </a:cubicBezTo>
                  <a:close/>
                  <a:moveTo>
                    <a:pt x="28712" y="61"/>
                  </a:moveTo>
                  <a:cubicBezTo>
                    <a:pt x="28621" y="122"/>
                    <a:pt x="28560" y="183"/>
                    <a:pt x="28469" y="244"/>
                  </a:cubicBezTo>
                  <a:cubicBezTo>
                    <a:pt x="28466" y="245"/>
                    <a:pt x="28465" y="246"/>
                    <a:pt x="28466" y="246"/>
                  </a:cubicBezTo>
                  <a:cubicBezTo>
                    <a:pt x="28470" y="246"/>
                    <a:pt x="28519" y="229"/>
                    <a:pt x="28586" y="204"/>
                  </a:cubicBezTo>
                  <a:lnTo>
                    <a:pt x="28586" y="204"/>
                  </a:lnTo>
                  <a:cubicBezTo>
                    <a:pt x="28631" y="157"/>
                    <a:pt x="28674" y="110"/>
                    <a:pt x="28712" y="61"/>
                  </a:cubicBezTo>
                  <a:close/>
                  <a:moveTo>
                    <a:pt x="29049" y="10"/>
                  </a:moveTo>
                  <a:lnTo>
                    <a:pt x="29049" y="10"/>
                  </a:lnTo>
                  <a:cubicBezTo>
                    <a:pt x="29008" y="41"/>
                    <a:pt x="28745" y="145"/>
                    <a:pt x="28586" y="204"/>
                  </a:cubicBezTo>
                  <a:lnTo>
                    <a:pt x="28586" y="204"/>
                  </a:lnTo>
                  <a:cubicBezTo>
                    <a:pt x="28208" y="596"/>
                    <a:pt x="27630" y="931"/>
                    <a:pt x="27223" y="1338"/>
                  </a:cubicBezTo>
                  <a:cubicBezTo>
                    <a:pt x="26372" y="2250"/>
                    <a:pt x="25430" y="3101"/>
                    <a:pt x="24609" y="4013"/>
                  </a:cubicBezTo>
                  <a:cubicBezTo>
                    <a:pt x="23849" y="4864"/>
                    <a:pt x="23150" y="5776"/>
                    <a:pt x="22390" y="6627"/>
                  </a:cubicBezTo>
                  <a:cubicBezTo>
                    <a:pt x="21387" y="7812"/>
                    <a:pt x="20809" y="9150"/>
                    <a:pt x="19928" y="10396"/>
                  </a:cubicBezTo>
                  <a:cubicBezTo>
                    <a:pt x="17739" y="13405"/>
                    <a:pt x="15612" y="16384"/>
                    <a:pt x="13849" y="19667"/>
                  </a:cubicBezTo>
                  <a:cubicBezTo>
                    <a:pt x="12359" y="22493"/>
                    <a:pt x="10657" y="25229"/>
                    <a:pt x="9289" y="28117"/>
                  </a:cubicBezTo>
                  <a:cubicBezTo>
                    <a:pt x="7557" y="31703"/>
                    <a:pt x="6341" y="35533"/>
                    <a:pt x="5277" y="39393"/>
                  </a:cubicBezTo>
                  <a:cubicBezTo>
                    <a:pt x="4821" y="41035"/>
                    <a:pt x="4609" y="42706"/>
                    <a:pt x="4183" y="44348"/>
                  </a:cubicBezTo>
                  <a:cubicBezTo>
                    <a:pt x="3788" y="45837"/>
                    <a:pt x="3210" y="47266"/>
                    <a:pt x="2785" y="48755"/>
                  </a:cubicBezTo>
                  <a:cubicBezTo>
                    <a:pt x="2238" y="50701"/>
                    <a:pt x="1782" y="52676"/>
                    <a:pt x="1265" y="54622"/>
                  </a:cubicBezTo>
                  <a:cubicBezTo>
                    <a:pt x="809" y="56324"/>
                    <a:pt x="779" y="58147"/>
                    <a:pt x="627" y="59910"/>
                  </a:cubicBezTo>
                  <a:cubicBezTo>
                    <a:pt x="467" y="61450"/>
                    <a:pt x="355" y="62919"/>
                    <a:pt x="328" y="64461"/>
                  </a:cubicBezTo>
                  <a:lnTo>
                    <a:pt x="328" y="64461"/>
                  </a:lnTo>
                  <a:cubicBezTo>
                    <a:pt x="446" y="64207"/>
                    <a:pt x="571" y="63961"/>
                    <a:pt x="657" y="63740"/>
                  </a:cubicBezTo>
                  <a:cubicBezTo>
                    <a:pt x="900" y="63132"/>
                    <a:pt x="1143" y="62646"/>
                    <a:pt x="1478" y="62099"/>
                  </a:cubicBezTo>
                  <a:cubicBezTo>
                    <a:pt x="2177" y="60944"/>
                    <a:pt x="2906" y="59910"/>
                    <a:pt x="3666" y="58786"/>
                  </a:cubicBezTo>
                  <a:cubicBezTo>
                    <a:pt x="4700" y="57266"/>
                    <a:pt x="5672" y="55685"/>
                    <a:pt x="6919" y="54348"/>
                  </a:cubicBezTo>
                  <a:cubicBezTo>
                    <a:pt x="7679" y="53558"/>
                    <a:pt x="8286" y="52889"/>
                    <a:pt x="8864" y="51916"/>
                  </a:cubicBezTo>
                  <a:cubicBezTo>
                    <a:pt x="9624" y="50670"/>
                    <a:pt x="10657" y="49576"/>
                    <a:pt x="11326" y="48299"/>
                  </a:cubicBezTo>
                  <a:cubicBezTo>
                    <a:pt x="11752" y="47539"/>
                    <a:pt x="12299" y="46779"/>
                    <a:pt x="12785" y="46080"/>
                  </a:cubicBezTo>
                  <a:cubicBezTo>
                    <a:pt x="13332" y="45290"/>
                    <a:pt x="13666" y="44500"/>
                    <a:pt x="14153" y="43649"/>
                  </a:cubicBezTo>
                  <a:cubicBezTo>
                    <a:pt x="15095" y="42068"/>
                    <a:pt x="15855" y="40396"/>
                    <a:pt x="16797" y="38846"/>
                  </a:cubicBezTo>
                  <a:cubicBezTo>
                    <a:pt x="17405" y="37782"/>
                    <a:pt x="17800" y="36688"/>
                    <a:pt x="18317" y="35594"/>
                  </a:cubicBezTo>
                  <a:cubicBezTo>
                    <a:pt x="18864" y="34378"/>
                    <a:pt x="19502" y="33314"/>
                    <a:pt x="19898" y="32038"/>
                  </a:cubicBezTo>
                  <a:cubicBezTo>
                    <a:pt x="20627" y="29819"/>
                    <a:pt x="21630" y="27661"/>
                    <a:pt x="22390" y="25411"/>
                  </a:cubicBezTo>
                  <a:cubicBezTo>
                    <a:pt x="23241" y="22889"/>
                    <a:pt x="24183" y="20427"/>
                    <a:pt x="24882" y="17843"/>
                  </a:cubicBezTo>
                  <a:cubicBezTo>
                    <a:pt x="25521" y="15411"/>
                    <a:pt x="26493" y="13101"/>
                    <a:pt x="27101" y="10639"/>
                  </a:cubicBezTo>
                  <a:cubicBezTo>
                    <a:pt x="27405" y="9393"/>
                    <a:pt x="27497" y="8116"/>
                    <a:pt x="27892" y="6840"/>
                  </a:cubicBezTo>
                  <a:cubicBezTo>
                    <a:pt x="28256" y="5745"/>
                    <a:pt x="28621" y="4742"/>
                    <a:pt x="28804" y="3587"/>
                  </a:cubicBezTo>
                  <a:cubicBezTo>
                    <a:pt x="29046" y="2253"/>
                    <a:pt x="29379" y="1312"/>
                    <a:pt x="29049" y="10"/>
                  </a:cubicBezTo>
                  <a:close/>
                  <a:moveTo>
                    <a:pt x="328" y="64461"/>
                  </a:moveTo>
                  <a:lnTo>
                    <a:pt x="328" y="64461"/>
                  </a:lnTo>
                  <a:cubicBezTo>
                    <a:pt x="155" y="64837"/>
                    <a:pt x="1" y="65232"/>
                    <a:pt x="19" y="65594"/>
                  </a:cubicBezTo>
                  <a:cubicBezTo>
                    <a:pt x="19" y="65534"/>
                    <a:pt x="323" y="65199"/>
                    <a:pt x="323" y="65138"/>
                  </a:cubicBezTo>
                  <a:cubicBezTo>
                    <a:pt x="323" y="64911"/>
                    <a:pt x="325" y="64685"/>
                    <a:pt x="328" y="6446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2" name="Google Shape;192;p3"/>
          <p:cNvGrpSpPr/>
          <p:nvPr/>
        </p:nvGrpSpPr>
        <p:grpSpPr>
          <a:xfrm>
            <a:off x="1015964" y="4047766"/>
            <a:ext cx="677099" cy="713451"/>
            <a:chOff x="548175" y="3691725"/>
            <a:chExt cx="990925" cy="1044125"/>
          </a:xfrm>
        </p:grpSpPr>
        <p:sp>
          <p:nvSpPr>
            <p:cNvPr id="193" name="Google Shape;193;p3"/>
            <p:cNvSpPr/>
            <p:nvPr/>
          </p:nvSpPr>
          <p:spPr>
            <a:xfrm>
              <a:off x="803500" y="3747200"/>
              <a:ext cx="52450" cy="99575"/>
            </a:xfrm>
            <a:custGeom>
              <a:avLst/>
              <a:gdLst/>
              <a:ahLst/>
              <a:cxnLst/>
              <a:rect l="l" t="t" r="r" b="b"/>
              <a:pathLst>
                <a:path w="2098" h="3983" fill="none" extrusionOk="0">
                  <a:moveTo>
                    <a:pt x="2097" y="0"/>
                  </a:moveTo>
                  <a:cubicBezTo>
                    <a:pt x="1733" y="760"/>
                    <a:pt x="1307" y="1490"/>
                    <a:pt x="881" y="2250"/>
                  </a:cubicBezTo>
                  <a:cubicBezTo>
                    <a:pt x="578" y="2827"/>
                    <a:pt x="213" y="3374"/>
                    <a:pt x="0" y="3982"/>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3"/>
            <p:cNvSpPr/>
            <p:nvPr/>
          </p:nvSpPr>
          <p:spPr>
            <a:xfrm>
              <a:off x="773850" y="3864975"/>
              <a:ext cx="58550" cy="99575"/>
            </a:xfrm>
            <a:custGeom>
              <a:avLst/>
              <a:gdLst/>
              <a:ahLst/>
              <a:cxnLst/>
              <a:rect l="l" t="t" r="r" b="b"/>
              <a:pathLst>
                <a:path w="2342" h="3983" fill="none" extrusionOk="0">
                  <a:moveTo>
                    <a:pt x="2341" y="1"/>
                  </a:moveTo>
                  <a:cubicBezTo>
                    <a:pt x="2067" y="700"/>
                    <a:pt x="1490" y="1308"/>
                    <a:pt x="1186" y="2007"/>
                  </a:cubicBezTo>
                  <a:cubicBezTo>
                    <a:pt x="852" y="2706"/>
                    <a:pt x="517" y="3436"/>
                    <a:pt x="1" y="398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3"/>
            <p:cNvSpPr/>
            <p:nvPr/>
          </p:nvSpPr>
          <p:spPr>
            <a:xfrm>
              <a:off x="712300" y="3923500"/>
              <a:ext cx="38025" cy="64600"/>
            </a:xfrm>
            <a:custGeom>
              <a:avLst/>
              <a:gdLst/>
              <a:ahLst/>
              <a:cxnLst/>
              <a:rect l="l" t="t" r="r" b="b"/>
              <a:pathLst>
                <a:path w="1521" h="2584" fill="none" extrusionOk="0">
                  <a:moveTo>
                    <a:pt x="1520" y="0"/>
                  </a:moveTo>
                  <a:cubicBezTo>
                    <a:pt x="1216" y="487"/>
                    <a:pt x="1034" y="1034"/>
                    <a:pt x="700" y="1520"/>
                  </a:cubicBezTo>
                  <a:cubicBezTo>
                    <a:pt x="456" y="1885"/>
                    <a:pt x="244" y="2219"/>
                    <a:pt x="1"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3"/>
            <p:cNvSpPr/>
            <p:nvPr/>
          </p:nvSpPr>
          <p:spPr>
            <a:xfrm>
              <a:off x="718375" y="3829275"/>
              <a:ext cx="41075" cy="64600"/>
            </a:xfrm>
            <a:custGeom>
              <a:avLst/>
              <a:gdLst/>
              <a:ahLst/>
              <a:cxnLst/>
              <a:rect l="l" t="t" r="r" b="b"/>
              <a:pathLst>
                <a:path w="1643" h="2584" fill="none" extrusionOk="0">
                  <a:moveTo>
                    <a:pt x="1642" y="0"/>
                  </a:moveTo>
                  <a:cubicBezTo>
                    <a:pt x="1034" y="851"/>
                    <a:pt x="487" y="1702"/>
                    <a:pt x="1"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3"/>
            <p:cNvSpPr/>
            <p:nvPr/>
          </p:nvSpPr>
          <p:spPr>
            <a:xfrm>
              <a:off x="621125" y="3993400"/>
              <a:ext cx="26600" cy="53225"/>
            </a:xfrm>
            <a:custGeom>
              <a:avLst/>
              <a:gdLst/>
              <a:ahLst/>
              <a:cxnLst/>
              <a:rect l="l" t="t" r="r" b="b"/>
              <a:pathLst>
                <a:path w="1064" h="2129" fill="none" extrusionOk="0">
                  <a:moveTo>
                    <a:pt x="1064" y="1"/>
                  </a:moveTo>
                  <a:cubicBezTo>
                    <a:pt x="1003" y="335"/>
                    <a:pt x="699" y="761"/>
                    <a:pt x="517" y="1065"/>
                  </a:cubicBezTo>
                  <a:cubicBezTo>
                    <a:pt x="365" y="1429"/>
                    <a:pt x="182" y="1764"/>
                    <a:pt x="0" y="212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3"/>
            <p:cNvSpPr/>
            <p:nvPr/>
          </p:nvSpPr>
          <p:spPr>
            <a:xfrm>
              <a:off x="662150" y="4043550"/>
              <a:ext cx="32700" cy="58550"/>
            </a:xfrm>
            <a:custGeom>
              <a:avLst/>
              <a:gdLst/>
              <a:ahLst/>
              <a:cxnLst/>
              <a:rect l="l" t="t" r="r" b="b"/>
              <a:pathLst>
                <a:path w="1308" h="2342" fill="none" extrusionOk="0">
                  <a:moveTo>
                    <a:pt x="1307" y="1"/>
                  </a:moveTo>
                  <a:cubicBezTo>
                    <a:pt x="1034" y="487"/>
                    <a:pt x="578" y="882"/>
                    <a:pt x="396" y="1399"/>
                  </a:cubicBezTo>
                  <a:cubicBezTo>
                    <a:pt x="274" y="1703"/>
                    <a:pt x="244" y="2098"/>
                    <a:pt x="0" y="234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3"/>
            <p:cNvSpPr/>
            <p:nvPr/>
          </p:nvSpPr>
          <p:spPr>
            <a:xfrm>
              <a:off x="726750" y="4043550"/>
              <a:ext cx="44075" cy="67650"/>
            </a:xfrm>
            <a:custGeom>
              <a:avLst/>
              <a:gdLst/>
              <a:ahLst/>
              <a:cxnLst/>
              <a:rect l="l" t="t" r="r" b="b"/>
              <a:pathLst>
                <a:path w="1763" h="2706" fill="none" extrusionOk="0">
                  <a:moveTo>
                    <a:pt x="1763" y="1"/>
                  </a:moveTo>
                  <a:cubicBezTo>
                    <a:pt x="973" y="761"/>
                    <a:pt x="426" y="1703"/>
                    <a:pt x="0" y="27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3"/>
            <p:cNvSpPr/>
            <p:nvPr/>
          </p:nvSpPr>
          <p:spPr>
            <a:xfrm>
              <a:off x="827050" y="3955400"/>
              <a:ext cx="43325" cy="67675"/>
            </a:xfrm>
            <a:custGeom>
              <a:avLst/>
              <a:gdLst/>
              <a:ahLst/>
              <a:cxnLst/>
              <a:rect l="l" t="t" r="r" b="b"/>
              <a:pathLst>
                <a:path w="1733" h="2707" fill="none" extrusionOk="0">
                  <a:moveTo>
                    <a:pt x="1733" y="1"/>
                  </a:moveTo>
                  <a:cubicBezTo>
                    <a:pt x="1307" y="487"/>
                    <a:pt x="851" y="1065"/>
                    <a:pt x="578" y="1673"/>
                  </a:cubicBezTo>
                  <a:cubicBezTo>
                    <a:pt x="487" y="1855"/>
                    <a:pt x="426" y="2068"/>
                    <a:pt x="304" y="2250"/>
                  </a:cubicBezTo>
                  <a:cubicBezTo>
                    <a:pt x="213" y="2402"/>
                    <a:pt x="0" y="2524"/>
                    <a:pt x="0" y="27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3"/>
            <p:cNvSpPr/>
            <p:nvPr/>
          </p:nvSpPr>
          <p:spPr>
            <a:xfrm>
              <a:off x="908350" y="3835350"/>
              <a:ext cx="44100" cy="76000"/>
            </a:xfrm>
            <a:custGeom>
              <a:avLst/>
              <a:gdLst/>
              <a:ahLst/>
              <a:cxnLst/>
              <a:rect l="l" t="t" r="r" b="b"/>
              <a:pathLst>
                <a:path w="1764" h="3040" fill="none" extrusionOk="0">
                  <a:moveTo>
                    <a:pt x="1764" y="0"/>
                  </a:moveTo>
                  <a:cubicBezTo>
                    <a:pt x="1399" y="699"/>
                    <a:pt x="1034" y="1429"/>
                    <a:pt x="700" y="2158"/>
                  </a:cubicBezTo>
                  <a:cubicBezTo>
                    <a:pt x="578" y="2462"/>
                    <a:pt x="457" y="3040"/>
                    <a:pt x="1" y="294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3"/>
            <p:cNvSpPr/>
            <p:nvPr/>
          </p:nvSpPr>
          <p:spPr>
            <a:xfrm>
              <a:off x="901525" y="3764675"/>
              <a:ext cx="50925" cy="76775"/>
            </a:xfrm>
            <a:custGeom>
              <a:avLst/>
              <a:gdLst/>
              <a:ahLst/>
              <a:cxnLst/>
              <a:rect l="l" t="t" r="r" b="b"/>
              <a:pathLst>
                <a:path w="2037" h="3071" fill="none" extrusionOk="0">
                  <a:moveTo>
                    <a:pt x="2037" y="1"/>
                  </a:moveTo>
                  <a:cubicBezTo>
                    <a:pt x="1489" y="457"/>
                    <a:pt x="1155" y="1095"/>
                    <a:pt x="821" y="1703"/>
                  </a:cubicBezTo>
                  <a:cubicBezTo>
                    <a:pt x="608" y="2067"/>
                    <a:pt x="0" y="2645"/>
                    <a:pt x="61" y="307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3"/>
            <p:cNvSpPr/>
            <p:nvPr/>
          </p:nvSpPr>
          <p:spPr>
            <a:xfrm>
              <a:off x="1008650" y="3762400"/>
              <a:ext cx="28900" cy="52450"/>
            </a:xfrm>
            <a:custGeom>
              <a:avLst/>
              <a:gdLst/>
              <a:ahLst/>
              <a:cxnLst/>
              <a:rect l="l" t="t" r="r" b="b"/>
              <a:pathLst>
                <a:path w="1156" h="2098" fill="none" extrusionOk="0">
                  <a:moveTo>
                    <a:pt x="1156" y="0"/>
                  </a:moveTo>
                  <a:cubicBezTo>
                    <a:pt x="882" y="456"/>
                    <a:pt x="487" y="882"/>
                    <a:pt x="305" y="1399"/>
                  </a:cubicBezTo>
                  <a:cubicBezTo>
                    <a:pt x="214" y="1611"/>
                    <a:pt x="183" y="1915"/>
                    <a:pt x="1" y="209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3"/>
            <p:cNvSpPr/>
            <p:nvPr/>
          </p:nvSpPr>
          <p:spPr>
            <a:xfrm>
              <a:off x="1084650" y="3732750"/>
              <a:ext cx="44100" cy="61600"/>
            </a:xfrm>
            <a:custGeom>
              <a:avLst/>
              <a:gdLst/>
              <a:ahLst/>
              <a:cxnLst/>
              <a:rect l="l" t="t" r="r" b="b"/>
              <a:pathLst>
                <a:path w="1764" h="2464" fill="none" extrusionOk="0">
                  <a:moveTo>
                    <a:pt x="1763" y="1"/>
                  </a:moveTo>
                  <a:cubicBezTo>
                    <a:pt x="1551" y="487"/>
                    <a:pt x="1277" y="913"/>
                    <a:pt x="943" y="1308"/>
                  </a:cubicBezTo>
                  <a:cubicBezTo>
                    <a:pt x="608" y="1703"/>
                    <a:pt x="396" y="2098"/>
                    <a:pt x="0" y="246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3"/>
            <p:cNvSpPr/>
            <p:nvPr/>
          </p:nvSpPr>
          <p:spPr>
            <a:xfrm>
              <a:off x="1155325" y="3762400"/>
              <a:ext cx="38000" cy="49425"/>
            </a:xfrm>
            <a:custGeom>
              <a:avLst/>
              <a:gdLst/>
              <a:ahLst/>
              <a:cxnLst/>
              <a:rect l="l" t="t" r="r" b="b"/>
              <a:pathLst>
                <a:path w="1520" h="1977" fill="none" extrusionOk="0">
                  <a:moveTo>
                    <a:pt x="1520" y="0"/>
                  </a:moveTo>
                  <a:cubicBezTo>
                    <a:pt x="1216" y="365"/>
                    <a:pt x="942" y="791"/>
                    <a:pt x="639" y="1155"/>
                  </a:cubicBezTo>
                  <a:cubicBezTo>
                    <a:pt x="426" y="1429"/>
                    <a:pt x="183" y="1672"/>
                    <a:pt x="0" y="197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3"/>
            <p:cNvSpPr/>
            <p:nvPr/>
          </p:nvSpPr>
          <p:spPr>
            <a:xfrm>
              <a:off x="969900" y="39934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3"/>
            <p:cNvSpPr/>
            <p:nvPr/>
          </p:nvSpPr>
          <p:spPr>
            <a:xfrm>
              <a:off x="929625" y="3917425"/>
              <a:ext cx="43350" cy="64600"/>
            </a:xfrm>
            <a:custGeom>
              <a:avLst/>
              <a:gdLst/>
              <a:ahLst/>
              <a:cxnLst/>
              <a:rect l="l" t="t" r="r" b="b"/>
              <a:pathLst>
                <a:path w="1734" h="2584" fill="none" extrusionOk="0">
                  <a:moveTo>
                    <a:pt x="1733" y="0"/>
                  </a:moveTo>
                  <a:cubicBezTo>
                    <a:pt x="1217" y="882"/>
                    <a:pt x="730" y="1854"/>
                    <a:pt x="1"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3"/>
            <p:cNvSpPr/>
            <p:nvPr/>
          </p:nvSpPr>
          <p:spPr>
            <a:xfrm>
              <a:off x="847550" y="4061025"/>
              <a:ext cx="40300" cy="56275"/>
            </a:xfrm>
            <a:custGeom>
              <a:avLst/>
              <a:gdLst/>
              <a:ahLst/>
              <a:cxnLst/>
              <a:rect l="l" t="t" r="r" b="b"/>
              <a:pathLst>
                <a:path w="1612" h="2251" fill="none" extrusionOk="0">
                  <a:moveTo>
                    <a:pt x="1612" y="1"/>
                  </a:moveTo>
                  <a:cubicBezTo>
                    <a:pt x="974" y="700"/>
                    <a:pt x="487" y="1429"/>
                    <a:pt x="1" y="225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3"/>
            <p:cNvSpPr/>
            <p:nvPr/>
          </p:nvSpPr>
          <p:spPr>
            <a:xfrm>
              <a:off x="750300" y="4169700"/>
              <a:ext cx="50175" cy="64625"/>
            </a:xfrm>
            <a:custGeom>
              <a:avLst/>
              <a:gdLst/>
              <a:ahLst/>
              <a:cxnLst/>
              <a:rect l="l" t="t" r="r" b="b"/>
              <a:pathLst>
                <a:path w="2007" h="2585" fill="none" extrusionOk="0">
                  <a:moveTo>
                    <a:pt x="2006" y="0"/>
                  </a:moveTo>
                  <a:cubicBezTo>
                    <a:pt x="1307" y="852"/>
                    <a:pt x="791" y="1824"/>
                    <a:pt x="0"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3"/>
            <p:cNvSpPr/>
            <p:nvPr/>
          </p:nvSpPr>
          <p:spPr>
            <a:xfrm>
              <a:off x="747250" y="4114225"/>
              <a:ext cx="32700" cy="46375"/>
            </a:xfrm>
            <a:custGeom>
              <a:avLst/>
              <a:gdLst/>
              <a:ahLst/>
              <a:cxnLst/>
              <a:rect l="l" t="t" r="r" b="b"/>
              <a:pathLst>
                <a:path w="1308" h="1855" fill="none" extrusionOk="0">
                  <a:moveTo>
                    <a:pt x="1308" y="1"/>
                  </a:moveTo>
                  <a:cubicBezTo>
                    <a:pt x="913" y="639"/>
                    <a:pt x="517" y="1308"/>
                    <a:pt x="1" y="185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3"/>
            <p:cNvSpPr/>
            <p:nvPr/>
          </p:nvSpPr>
          <p:spPr>
            <a:xfrm>
              <a:off x="641625" y="4222900"/>
              <a:ext cx="35750" cy="52450"/>
            </a:xfrm>
            <a:custGeom>
              <a:avLst/>
              <a:gdLst/>
              <a:ahLst/>
              <a:cxnLst/>
              <a:rect l="l" t="t" r="r" b="b"/>
              <a:pathLst>
                <a:path w="1430" h="2098" fill="none" extrusionOk="0">
                  <a:moveTo>
                    <a:pt x="1429" y="0"/>
                  </a:moveTo>
                  <a:cubicBezTo>
                    <a:pt x="1399" y="182"/>
                    <a:pt x="1004" y="699"/>
                    <a:pt x="913" y="821"/>
                  </a:cubicBezTo>
                  <a:cubicBezTo>
                    <a:pt x="791" y="973"/>
                    <a:pt x="639" y="1125"/>
                    <a:pt x="517" y="1277"/>
                  </a:cubicBezTo>
                  <a:cubicBezTo>
                    <a:pt x="335" y="1520"/>
                    <a:pt x="62" y="1763"/>
                    <a:pt x="1" y="2097"/>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3"/>
            <p:cNvSpPr/>
            <p:nvPr/>
          </p:nvSpPr>
          <p:spPr>
            <a:xfrm>
              <a:off x="615800" y="4169700"/>
              <a:ext cx="46375" cy="55500"/>
            </a:xfrm>
            <a:custGeom>
              <a:avLst/>
              <a:gdLst/>
              <a:ahLst/>
              <a:cxnLst/>
              <a:rect l="l" t="t" r="r" b="b"/>
              <a:pathLst>
                <a:path w="1855" h="2220" fill="none" extrusionOk="0">
                  <a:moveTo>
                    <a:pt x="1854" y="0"/>
                  </a:moveTo>
                  <a:cubicBezTo>
                    <a:pt x="973" y="517"/>
                    <a:pt x="699" y="1551"/>
                    <a:pt x="0" y="221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3"/>
            <p:cNvSpPr/>
            <p:nvPr/>
          </p:nvSpPr>
          <p:spPr>
            <a:xfrm>
              <a:off x="589200" y="4114225"/>
              <a:ext cx="31950" cy="46375"/>
            </a:xfrm>
            <a:custGeom>
              <a:avLst/>
              <a:gdLst/>
              <a:ahLst/>
              <a:cxnLst/>
              <a:rect l="l" t="t" r="r" b="b"/>
              <a:pathLst>
                <a:path w="1278" h="1855" fill="none" extrusionOk="0">
                  <a:moveTo>
                    <a:pt x="1277" y="1"/>
                  </a:moveTo>
                  <a:cubicBezTo>
                    <a:pt x="973" y="456"/>
                    <a:pt x="669" y="943"/>
                    <a:pt x="335" y="1399"/>
                  </a:cubicBezTo>
                  <a:cubicBezTo>
                    <a:pt x="244" y="1551"/>
                    <a:pt x="122" y="1733"/>
                    <a:pt x="0" y="185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3"/>
            <p:cNvSpPr/>
            <p:nvPr/>
          </p:nvSpPr>
          <p:spPr>
            <a:xfrm>
              <a:off x="630225" y="3855875"/>
              <a:ext cx="31950" cy="50175"/>
            </a:xfrm>
            <a:custGeom>
              <a:avLst/>
              <a:gdLst/>
              <a:ahLst/>
              <a:cxnLst/>
              <a:rect l="l" t="t" r="r" b="b"/>
              <a:pathLst>
                <a:path w="1278" h="2007" fill="none" extrusionOk="0">
                  <a:moveTo>
                    <a:pt x="1277" y="0"/>
                  </a:moveTo>
                  <a:cubicBezTo>
                    <a:pt x="913" y="365"/>
                    <a:pt x="487" y="760"/>
                    <a:pt x="305" y="1246"/>
                  </a:cubicBezTo>
                  <a:cubicBezTo>
                    <a:pt x="214" y="1459"/>
                    <a:pt x="31" y="1763"/>
                    <a:pt x="1" y="20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3"/>
            <p:cNvSpPr/>
            <p:nvPr/>
          </p:nvSpPr>
          <p:spPr>
            <a:xfrm>
              <a:off x="756375" y="3756325"/>
              <a:ext cx="28900" cy="28900"/>
            </a:xfrm>
            <a:custGeom>
              <a:avLst/>
              <a:gdLst/>
              <a:ahLst/>
              <a:cxnLst/>
              <a:rect l="l" t="t" r="r" b="b"/>
              <a:pathLst>
                <a:path w="1156" h="1156" fill="none" extrusionOk="0">
                  <a:moveTo>
                    <a:pt x="1156" y="0"/>
                  </a:moveTo>
                  <a:cubicBezTo>
                    <a:pt x="608" y="243"/>
                    <a:pt x="244" y="639"/>
                    <a:pt x="0" y="115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3"/>
            <p:cNvSpPr/>
            <p:nvPr/>
          </p:nvSpPr>
          <p:spPr>
            <a:xfrm>
              <a:off x="565650" y="3982000"/>
              <a:ext cx="26600" cy="41075"/>
            </a:xfrm>
            <a:custGeom>
              <a:avLst/>
              <a:gdLst/>
              <a:ahLst/>
              <a:cxnLst/>
              <a:rect l="l" t="t" r="r" b="b"/>
              <a:pathLst>
                <a:path w="1064" h="1643" fill="none" extrusionOk="0">
                  <a:moveTo>
                    <a:pt x="1064" y="1"/>
                  </a:moveTo>
                  <a:cubicBezTo>
                    <a:pt x="760" y="305"/>
                    <a:pt x="426" y="669"/>
                    <a:pt x="243" y="1065"/>
                  </a:cubicBezTo>
                  <a:cubicBezTo>
                    <a:pt x="152" y="1247"/>
                    <a:pt x="91" y="1460"/>
                    <a:pt x="0" y="1642"/>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
            <p:cNvSpPr/>
            <p:nvPr/>
          </p:nvSpPr>
          <p:spPr>
            <a:xfrm>
              <a:off x="548175" y="4222900"/>
              <a:ext cx="26600" cy="43325"/>
            </a:xfrm>
            <a:custGeom>
              <a:avLst/>
              <a:gdLst/>
              <a:ahLst/>
              <a:cxnLst/>
              <a:rect l="l" t="t" r="r" b="b"/>
              <a:pathLst>
                <a:path w="1064" h="1733" fill="none" extrusionOk="0">
                  <a:moveTo>
                    <a:pt x="1064" y="0"/>
                  </a:moveTo>
                  <a:cubicBezTo>
                    <a:pt x="821" y="365"/>
                    <a:pt x="517" y="760"/>
                    <a:pt x="334" y="1155"/>
                  </a:cubicBezTo>
                  <a:cubicBezTo>
                    <a:pt x="274" y="1338"/>
                    <a:pt x="182" y="1702"/>
                    <a:pt x="0" y="173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3"/>
            <p:cNvSpPr/>
            <p:nvPr/>
          </p:nvSpPr>
          <p:spPr>
            <a:xfrm>
              <a:off x="583125" y="4278350"/>
              <a:ext cx="26625" cy="41075"/>
            </a:xfrm>
            <a:custGeom>
              <a:avLst/>
              <a:gdLst/>
              <a:ahLst/>
              <a:cxnLst/>
              <a:rect l="l" t="t" r="r" b="b"/>
              <a:pathLst>
                <a:path w="1065" h="1643" fill="none" extrusionOk="0">
                  <a:moveTo>
                    <a:pt x="1064" y="1"/>
                  </a:moveTo>
                  <a:cubicBezTo>
                    <a:pt x="730" y="335"/>
                    <a:pt x="487" y="700"/>
                    <a:pt x="304" y="1126"/>
                  </a:cubicBezTo>
                  <a:cubicBezTo>
                    <a:pt x="213" y="1278"/>
                    <a:pt x="152" y="1582"/>
                    <a:pt x="0" y="1642"/>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3"/>
            <p:cNvSpPr/>
            <p:nvPr/>
          </p:nvSpPr>
          <p:spPr>
            <a:xfrm>
              <a:off x="621125" y="4322425"/>
              <a:ext cx="58525" cy="85150"/>
            </a:xfrm>
            <a:custGeom>
              <a:avLst/>
              <a:gdLst/>
              <a:ahLst/>
              <a:cxnLst/>
              <a:rect l="l" t="t" r="r" b="b"/>
              <a:pathLst>
                <a:path w="2341" h="3406" fill="none" extrusionOk="0">
                  <a:moveTo>
                    <a:pt x="2341" y="1"/>
                  </a:moveTo>
                  <a:cubicBezTo>
                    <a:pt x="1824" y="578"/>
                    <a:pt x="1368" y="1247"/>
                    <a:pt x="973" y="1946"/>
                  </a:cubicBezTo>
                  <a:cubicBezTo>
                    <a:pt x="821" y="2220"/>
                    <a:pt x="669" y="2433"/>
                    <a:pt x="517" y="2706"/>
                  </a:cubicBezTo>
                  <a:cubicBezTo>
                    <a:pt x="334" y="2919"/>
                    <a:pt x="243" y="3223"/>
                    <a:pt x="0" y="340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3"/>
            <p:cNvSpPr/>
            <p:nvPr/>
          </p:nvSpPr>
          <p:spPr>
            <a:xfrm>
              <a:off x="618075" y="4459975"/>
              <a:ext cx="26625" cy="44100"/>
            </a:xfrm>
            <a:custGeom>
              <a:avLst/>
              <a:gdLst/>
              <a:ahLst/>
              <a:cxnLst/>
              <a:rect l="l" t="t" r="r" b="b"/>
              <a:pathLst>
                <a:path w="1065" h="1764" fill="none" extrusionOk="0">
                  <a:moveTo>
                    <a:pt x="1064" y="1"/>
                  </a:moveTo>
                  <a:cubicBezTo>
                    <a:pt x="760" y="426"/>
                    <a:pt x="578" y="760"/>
                    <a:pt x="365" y="1216"/>
                  </a:cubicBezTo>
                  <a:cubicBezTo>
                    <a:pt x="304" y="1368"/>
                    <a:pt x="152" y="1642"/>
                    <a:pt x="0" y="176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3"/>
            <p:cNvSpPr/>
            <p:nvPr/>
          </p:nvSpPr>
          <p:spPr>
            <a:xfrm>
              <a:off x="741925" y="4275325"/>
              <a:ext cx="41075" cy="55500"/>
            </a:xfrm>
            <a:custGeom>
              <a:avLst/>
              <a:gdLst/>
              <a:ahLst/>
              <a:cxnLst/>
              <a:rect l="l" t="t" r="r" b="b"/>
              <a:pathLst>
                <a:path w="1643" h="2220" fill="none" extrusionOk="0">
                  <a:moveTo>
                    <a:pt x="1642" y="0"/>
                  </a:moveTo>
                  <a:cubicBezTo>
                    <a:pt x="1095" y="335"/>
                    <a:pt x="882" y="851"/>
                    <a:pt x="578" y="1368"/>
                  </a:cubicBezTo>
                  <a:cubicBezTo>
                    <a:pt x="426" y="1672"/>
                    <a:pt x="244" y="2037"/>
                    <a:pt x="1" y="221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3"/>
            <p:cNvSpPr/>
            <p:nvPr/>
          </p:nvSpPr>
          <p:spPr>
            <a:xfrm>
              <a:off x="849850" y="4178825"/>
              <a:ext cx="26600" cy="41050"/>
            </a:xfrm>
            <a:custGeom>
              <a:avLst/>
              <a:gdLst/>
              <a:ahLst/>
              <a:cxnLst/>
              <a:rect l="l" t="t" r="r" b="b"/>
              <a:pathLst>
                <a:path w="1064" h="1642" fill="none" extrusionOk="0">
                  <a:moveTo>
                    <a:pt x="1064" y="0"/>
                  </a:moveTo>
                  <a:cubicBezTo>
                    <a:pt x="790" y="335"/>
                    <a:pt x="517" y="638"/>
                    <a:pt x="304" y="1034"/>
                  </a:cubicBezTo>
                  <a:cubicBezTo>
                    <a:pt x="183" y="1216"/>
                    <a:pt x="152" y="1459"/>
                    <a:pt x="0" y="1642"/>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3"/>
            <p:cNvSpPr/>
            <p:nvPr/>
          </p:nvSpPr>
          <p:spPr>
            <a:xfrm>
              <a:off x="944075" y="4102075"/>
              <a:ext cx="49400" cy="70675"/>
            </a:xfrm>
            <a:custGeom>
              <a:avLst/>
              <a:gdLst/>
              <a:ahLst/>
              <a:cxnLst/>
              <a:rect l="l" t="t" r="r" b="b"/>
              <a:pathLst>
                <a:path w="1976" h="2827" fill="none" extrusionOk="0">
                  <a:moveTo>
                    <a:pt x="1976" y="0"/>
                  </a:moveTo>
                  <a:cubicBezTo>
                    <a:pt x="1429" y="547"/>
                    <a:pt x="1003" y="1094"/>
                    <a:pt x="639" y="1794"/>
                  </a:cubicBezTo>
                  <a:cubicBezTo>
                    <a:pt x="456" y="2098"/>
                    <a:pt x="243" y="2553"/>
                    <a:pt x="0" y="2827"/>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3"/>
            <p:cNvSpPr/>
            <p:nvPr/>
          </p:nvSpPr>
          <p:spPr>
            <a:xfrm>
              <a:off x="1052725" y="4013925"/>
              <a:ext cx="34975" cy="50175"/>
            </a:xfrm>
            <a:custGeom>
              <a:avLst/>
              <a:gdLst/>
              <a:ahLst/>
              <a:cxnLst/>
              <a:rect l="l" t="t" r="r" b="b"/>
              <a:pathLst>
                <a:path w="1399" h="2007" fill="none" extrusionOk="0">
                  <a:moveTo>
                    <a:pt x="1399" y="0"/>
                  </a:moveTo>
                  <a:cubicBezTo>
                    <a:pt x="943" y="456"/>
                    <a:pt x="609" y="851"/>
                    <a:pt x="335" y="1399"/>
                  </a:cubicBezTo>
                  <a:cubicBezTo>
                    <a:pt x="274" y="1490"/>
                    <a:pt x="274" y="1672"/>
                    <a:pt x="183" y="1763"/>
                  </a:cubicBezTo>
                  <a:cubicBezTo>
                    <a:pt x="122" y="1885"/>
                    <a:pt x="62" y="1885"/>
                    <a:pt x="1" y="20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3"/>
            <p:cNvSpPr/>
            <p:nvPr/>
          </p:nvSpPr>
          <p:spPr>
            <a:xfrm>
              <a:off x="1149250" y="3899950"/>
              <a:ext cx="34975" cy="50175"/>
            </a:xfrm>
            <a:custGeom>
              <a:avLst/>
              <a:gdLst/>
              <a:ahLst/>
              <a:cxnLst/>
              <a:rect l="l" t="t" r="r" b="b"/>
              <a:pathLst>
                <a:path w="1399" h="2007" fill="none" extrusionOk="0">
                  <a:moveTo>
                    <a:pt x="1398" y="0"/>
                  </a:moveTo>
                  <a:cubicBezTo>
                    <a:pt x="1003" y="426"/>
                    <a:pt x="730" y="821"/>
                    <a:pt x="395" y="1307"/>
                  </a:cubicBezTo>
                  <a:cubicBezTo>
                    <a:pt x="243" y="1489"/>
                    <a:pt x="0" y="1733"/>
                    <a:pt x="0" y="20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3"/>
            <p:cNvSpPr/>
            <p:nvPr/>
          </p:nvSpPr>
          <p:spPr>
            <a:xfrm>
              <a:off x="1102125" y="3879425"/>
              <a:ext cx="26625" cy="41050"/>
            </a:xfrm>
            <a:custGeom>
              <a:avLst/>
              <a:gdLst/>
              <a:ahLst/>
              <a:cxnLst/>
              <a:rect l="l" t="t" r="r" b="b"/>
              <a:pathLst>
                <a:path w="1065" h="1642" fill="none" extrusionOk="0">
                  <a:moveTo>
                    <a:pt x="1064" y="0"/>
                  </a:moveTo>
                  <a:cubicBezTo>
                    <a:pt x="730" y="183"/>
                    <a:pt x="517" y="699"/>
                    <a:pt x="304" y="1003"/>
                  </a:cubicBezTo>
                  <a:cubicBezTo>
                    <a:pt x="183" y="1186"/>
                    <a:pt x="31" y="1429"/>
                    <a:pt x="1" y="1642"/>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3"/>
            <p:cNvSpPr/>
            <p:nvPr/>
          </p:nvSpPr>
          <p:spPr>
            <a:xfrm>
              <a:off x="972950" y="3697800"/>
              <a:ext cx="38775" cy="44100"/>
            </a:xfrm>
            <a:custGeom>
              <a:avLst/>
              <a:gdLst/>
              <a:ahLst/>
              <a:cxnLst/>
              <a:rect l="l" t="t" r="r" b="b"/>
              <a:pathLst>
                <a:path w="1551" h="1764" fill="none" extrusionOk="0">
                  <a:moveTo>
                    <a:pt x="1550" y="1"/>
                  </a:moveTo>
                  <a:cubicBezTo>
                    <a:pt x="1186" y="426"/>
                    <a:pt x="851" y="791"/>
                    <a:pt x="487" y="1186"/>
                  </a:cubicBezTo>
                  <a:cubicBezTo>
                    <a:pt x="365" y="1308"/>
                    <a:pt x="61" y="1612"/>
                    <a:pt x="0" y="176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3"/>
            <p:cNvSpPr/>
            <p:nvPr/>
          </p:nvSpPr>
          <p:spPr>
            <a:xfrm>
              <a:off x="908350" y="3691725"/>
              <a:ext cx="20550" cy="23575"/>
            </a:xfrm>
            <a:custGeom>
              <a:avLst/>
              <a:gdLst/>
              <a:ahLst/>
              <a:cxnLst/>
              <a:rect l="l" t="t" r="r" b="b"/>
              <a:pathLst>
                <a:path w="822" h="943" fill="none" extrusionOk="0">
                  <a:moveTo>
                    <a:pt x="821" y="1"/>
                  </a:moveTo>
                  <a:cubicBezTo>
                    <a:pt x="457" y="213"/>
                    <a:pt x="122" y="517"/>
                    <a:pt x="1" y="94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3"/>
            <p:cNvSpPr/>
            <p:nvPr/>
          </p:nvSpPr>
          <p:spPr>
            <a:xfrm>
              <a:off x="1207000" y="3779875"/>
              <a:ext cx="38775" cy="49425"/>
            </a:xfrm>
            <a:custGeom>
              <a:avLst/>
              <a:gdLst/>
              <a:ahLst/>
              <a:cxnLst/>
              <a:rect l="l" t="t" r="r" b="b"/>
              <a:pathLst>
                <a:path w="1551" h="1977" fill="none" extrusionOk="0">
                  <a:moveTo>
                    <a:pt x="1550" y="1"/>
                  </a:moveTo>
                  <a:cubicBezTo>
                    <a:pt x="1094" y="396"/>
                    <a:pt x="730" y="821"/>
                    <a:pt x="334" y="1277"/>
                  </a:cubicBezTo>
                  <a:cubicBezTo>
                    <a:pt x="182" y="1490"/>
                    <a:pt x="0" y="1703"/>
                    <a:pt x="31" y="197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3"/>
            <p:cNvSpPr/>
            <p:nvPr/>
          </p:nvSpPr>
          <p:spPr>
            <a:xfrm>
              <a:off x="1275375" y="3814825"/>
              <a:ext cx="38025" cy="38025"/>
            </a:xfrm>
            <a:custGeom>
              <a:avLst/>
              <a:gdLst/>
              <a:ahLst/>
              <a:cxnLst/>
              <a:rect l="l" t="t" r="r" b="b"/>
              <a:pathLst>
                <a:path w="1521" h="1521" fill="none" extrusionOk="0">
                  <a:moveTo>
                    <a:pt x="1521" y="1"/>
                  </a:moveTo>
                  <a:cubicBezTo>
                    <a:pt x="1125" y="61"/>
                    <a:pt x="852" y="609"/>
                    <a:pt x="639" y="882"/>
                  </a:cubicBezTo>
                  <a:cubicBezTo>
                    <a:pt x="457" y="1065"/>
                    <a:pt x="214" y="1368"/>
                    <a:pt x="1" y="15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3"/>
            <p:cNvSpPr/>
            <p:nvPr/>
          </p:nvSpPr>
          <p:spPr>
            <a:xfrm>
              <a:off x="1322500" y="3858900"/>
              <a:ext cx="58525" cy="61575"/>
            </a:xfrm>
            <a:custGeom>
              <a:avLst/>
              <a:gdLst/>
              <a:ahLst/>
              <a:cxnLst/>
              <a:rect l="l" t="t" r="r" b="b"/>
              <a:pathLst>
                <a:path w="2341" h="2463" fill="none" extrusionOk="0">
                  <a:moveTo>
                    <a:pt x="2341" y="1"/>
                  </a:moveTo>
                  <a:cubicBezTo>
                    <a:pt x="1976" y="274"/>
                    <a:pt x="1520" y="578"/>
                    <a:pt x="1246" y="943"/>
                  </a:cubicBezTo>
                  <a:cubicBezTo>
                    <a:pt x="1095" y="1125"/>
                    <a:pt x="973" y="1338"/>
                    <a:pt x="791" y="1520"/>
                  </a:cubicBezTo>
                  <a:cubicBezTo>
                    <a:pt x="547" y="1824"/>
                    <a:pt x="243" y="2128"/>
                    <a:pt x="0" y="246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3"/>
            <p:cNvSpPr/>
            <p:nvPr/>
          </p:nvSpPr>
          <p:spPr>
            <a:xfrm>
              <a:off x="1325525" y="3944000"/>
              <a:ext cx="66900" cy="72975"/>
            </a:xfrm>
            <a:custGeom>
              <a:avLst/>
              <a:gdLst/>
              <a:ahLst/>
              <a:cxnLst/>
              <a:rect l="l" t="t" r="r" b="b"/>
              <a:pathLst>
                <a:path w="2676" h="2919" fill="none" extrusionOk="0">
                  <a:moveTo>
                    <a:pt x="2676" y="1"/>
                  </a:moveTo>
                  <a:cubicBezTo>
                    <a:pt x="2159" y="609"/>
                    <a:pt x="1673" y="1308"/>
                    <a:pt x="1034" y="1855"/>
                  </a:cubicBezTo>
                  <a:cubicBezTo>
                    <a:pt x="670" y="2159"/>
                    <a:pt x="335" y="2585"/>
                    <a:pt x="1" y="291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3"/>
            <p:cNvSpPr/>
            <p:nvPr/>
          </p:nvSpPr>
          <p:spPr>
            <a:xfrm>
              <a:off x="1407600" y="3958450"/>
              <a:ext cx="38025" cy="44100"/>
            </a:xfrm>
            <a:custGeom>
              <a:avLst/>
              <a:gdLst/>
              <a:ahLst/>
              <a:cxnLst/>
              <a:rect l="l" t="t" r="r" b="b"/>
              <a:pathLst>
                <a:path w="1521" h="1764" fill="none" extrusionOk="0">
                  <a:moveTo>
                    <a:pt x="1520" y="0"/>
                  </a:moveTo>
                  <a:cubicBezTo>
                    <a:pt x="1004" y="578"/>
                    <a:pt x="609" y="1307"/>
                    <a:pt x="1" y="176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3"/>
            <p:cNvSpPr/>
            <p:nvPr/>
          </p:nvSpPr>
          <p:spPr>
            <a:xfrm>
              <a:off x="1242700" y="3970600"/>
              <a:ext cx="44100" cy="55500"/>
            </a:xfrm>
            <a:custGeom>
              <a:avLst/>
              <a:gdLst/>
              <a:ahLst/>
              <a:cxnLst/>
              <a:rect l="l" t="t" r="r" b="b"/>
              <a:pathLst>
                <a:path w="1764" h="2220" fill="none" extrusionOk="0">
                  <a:moveTo>
                    <a:pt x="1764" y="1"/>
                  </a:moveTo>
                  <a:cubicBezTo>
                    <a:pt x="1308" y="274"/>
                    <a:pt x="1034" y="791"/>
                    <a:pt x="791" y="1277"/>
                  </a:cubicBezTo>
                  <a:cubicBezTo>
                    <a:pt x="578" y="1612"/>
                    <a:pt x="274" y="1885"/>
                    <a:pt x="1" y="22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3"/>
            <p:cNvSpPr/>
            <p:nvPr/>
          </p:nvSpPr>
          <p:spPr>
            <a:xfrm>
              <a:off x="1178875" y="3944000"/>
              <a:ext cx="49425" cy="58550"/>
            </a:xfrm>
            <a:custGeom>
              <a:avLst/>
              <a:gdLst/>
              <a:ahLst/>
              <a:cxnLst/>
              <a:rect l="l" t="t" r="r" b="b"/>
              <a:pathLst>
                <a:path w="1977" h="2342" fill="none" extrusionOk="0">
                  <a:moveTo>
                    <a:pt x="1976" y="1"/>
                  </a:moveTo>
                  <a:cubicBezTo>
                    <a:pt x="1520" y="487"/>
                    <a:pt x="1034" y="974"/>
                    <a:pt x="639" y="1521"/>
                  </a:cubicBezTo>
                  <a:cubicBezTo>
                    <a:pt x="456" y="1764"/>
                    <a:pt x="92" y="2068"/>
                    <a:pt x="0" y="234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3"/>
            <p:cNvSpPr/>
            <p:nvPr/>
          </p:nvSpPr>
          <p:spPr>
            <a:xfrm>
              <a:off x="1117325" y="4076225"/>
              <a:ext cx="41050" cy="49425"/>
            </a:xfrm>
            <a:custGeom>
              <a:avLst/>
              <a:gdLst/>
              <a:ahLst/>
              <a:cxnLst/>
              <a:rect l="l" t="t" r="r" b="b"/>
              <a:pathLst>
                <a:path w="1642" h="1977" fill="none" extrusionOk="0">
                  <a:moveTo>
                    <a:pt x="1642" y="1"/>
                  </a:moveTo>
                  <a:cubicBezTo>
                    <a:pt x="1186" y="396"/>
                    <a:pt x="943" y="882"/>
                    <a:pt x="548" y="1308"/>
                  </a:cubicBezTo>
                  <a:cubicBezTo>
                    <a:pt x="365" y="1521"/>
                    <a:pt x="183" y="1764"/>
                    <a:pt x="0" y="197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3"/>
            <p:cNvSpPr/>
            <p:nvPr/>
          </p:nvSpPr>
          <p:spPr>
            <a:xfrm>
              <a:off x="1198625" y="4084600"/>
              <a:ext cx="41825" cy="50175"/>
            </a:xfrm>
            <a:custGeom>
              <a:avLst/>
              <a:gdLst/>
              <a:ahLst/>
              <a:cxnLst/>
              <a:rect l="l" t="t" r="r" b="b"/>
              <a:pathLst>
                <a:path w="1673" h="2007" fill="none" extrusionOk="0">
                  <a:moveTo>
                    <a:pt x="1673" y="0"/>
                  </a:moveTo>
                  <a:cubicBezTo>
                    <a:pt x="1308" y="456"/>
                    <a:pt x="1004" y="912"/>
                    <a:pt x="639" y="1338"/>
                  </a:cubicBezTo>
                  <a:cubicBezTo>
                    <a:pt x="457" y="1520"/>
                    <a:pt x="274" y="1915"/>
                    <a:pt x="1" y="20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3"/>
            <p:cNvSpPr/>
            <p:nvPr/>
          </p:nvSpPr>
          <p:spPr>
            <a:xfrm>
              <a:off x="1295900" y="4064075"/>
              <a:ext cx="41050" cy="50175"/>
            </a:xfrm>
            <a:custGeom>
              <a:avLst/>
              <a:gdLst/>
              <a:ahLst/>
              <a:cxnLst/>
              <a:rect l="l" t="t" r="r" b="b"/>
              <a:pathLst>
                <a:path w="1642" h="2007" fill="none" extrusionOk="0">
                  <a:moveTo>
                    <a:pt x="1642" y="0"/>
                  </a:moveTo>
                  <a:cubicBezTo>
                    <a:pt x="1247" y="487"/>
                    <a:pt x="821" y="912"/>
                    <a:pt x="456" y="1429"/>
                  </a:cubicBezTo>
                  <a:cubicBezTo>
                    <a:pt x="335" y="1611"/>
                    <a:pt x="183" y="1946"/>
                    <a:pt x="0" y="2007"/>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3"/>
            <p:cNvSpPr/>
            <p:nvPr/>
          </p:nvSpPr>
          <p:spPr>
            <a:xfrm>
              <a:off x="1360500" y="4061025"/>
              <a:ext cx="58525" cy="61575"/>
            </a:xfrm>
            <a:custGeom>
              <a:avLst/>
              <a:gdLst/>
              <a:ahLst/>
              <a:cxnLst/>
              <a:rect l="l" t="t" r="r" b="b"/>
              <a:pathLst>
                <a:path w="2341" h="2463" fill="none" extrusionOk="0">
                  <a:moveTo>
                    <a:pt x="2341" y="1"/>
                  </a:moveTo>
                  <a:cubicBezTo>
                    <a:pt x="2006" y="214"/>
                    <a:pt x="1733" y="396"/>
                    <a:pt x="1489" y="730"/>
                  </a:cubicBezTo>
                  <a:cubicBezTo>
                    <a:pt x="1337" y="913"/>
                    <a:pt x="1216" y="1125"/>
                    <a:pt x="1064" y="1308"/>
                  </a:cubicBezTo>
                  <a:cubicBezTo>
                    <a:pt x="669" y="1703"/>
                    <a:pt x="304" y="2037"/>
                    <a:pt x="0" y="246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3"/>
            <p:cNvSpPr/>
            <p:nvPr/>
          </p:nvSpPr>
          <p:spPr>
            <a:xfrm>
              <a:off x="1442550" y="4055725"/>
              <a:ext cx="52475" cy="58525"/>
            </a:xfrm>
            <a:custGeom>
              <a:avLst/>
              <a:gdLst/>
              <a:ahLst/>
              <a:cxnLst/>
              <a:rect l="l" t="t" r="r" b="b"/>
              <a:pathLst>
                <a:path w="2099" h="2341" fill="none" extrusionOk="0">
                  <a:moveTo>
                    <a:pt x="2098" y="0"/>
                  </a:moveTo>
                  <a:cubicBezTo>
                    <a:pt x="1825" y="456"/>
                    <a:pt x="1399" y="851"/>
                    <a:pt x="1065" y="1277"/>
                  </a:cubicBezTo>
                  <a:cubicBezTo>
                    <a:pt x="761" y="1672"/>
                    <a:pt x="396" y="2037"/>
                    <a:pt x="1" y="234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3"/>
            <p:cNvSpPr/>
            <p:nvPr/>
          </p:nvSpPr>
          <p:spPr>
            <a:xfrm>
              <a:off x="1448625" y="4149175"/>
              <a:ext cx="41075" cy="58550"/>
            </a:xfrm>
            <a:custGeom>
              <a:avLst/>
              <a:gdLst/>
              <a:ahLst/>
              <a:cxnLst/>
              <a:rect l="l" t="t" r="r" b="b"/>
              <a:pathLst>
                <a:path w="1643" h="2342" fill="none" extrusionOk="0">
                  <a:moveTo>
                    <a:pt x="1642" y="1"/>
                  </a:moveTo>
                  <a:cubicBezTo>
                    <a:pt x="1186" y="852"/>
                    <a:pt x="396" y="1490"/>
                    <a:pt x="1" y="234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3"/>
            <p:cNvSpPr/>
            <p:nvPr/>
          </p:nvSpPr>
          <p:spPr>
            <a:xfrm>
              <a:off x="1480550" y="4193250"/>
              <a:ext cx="58550" cy="67650"/>
            </a:xfrm>
            <a:custGeom>
              <a:avLst/>
              <a:gdLst/>
              <a:ahLst/>
              <a:cxnLst/>
              <a:rect l="l" t="t" r="r" b="b"/>
              <a:pathLst>
                <a:path w="2342" h="2706" fill="none" extrusionOk="0">
                  <a:moveTo>
                    <a:pt x="2341" y="1"/>
                  </a:moveTo>
                  <a:cubicBezTo>
                    <a:pt x="1885" y="517"/>
                    <a:pt x="1490" y="1065"/>
                    <a:pt x="1064" y="1612"/>
                  </a:cubicBezTo>
                  <a:cubicBezTo>
                    <a:pt x="760" y="2007"/>
                    <a:pt x="365" y="2341"/>
                    <a:pt x="1" y="27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3"/>
            <p:cNvSpPr/>
            <p:nvPr/>
          </p:nvSpPr>
          <p:spPr>
            <a:xfrm>
              <a:off x="1442550" y="4389300"/>
              <a:ext cx="41075" cy="44100"/>
            </a:xfrm>
            <a:custGeom>
              <a:avLst/>
              <a:gdLst/>
              <a:ahLst/>
              <a:cxnLst/>
              <a:rect l="l" t="t" r="r" b="b"/>
              <a:pathLst>
                <a:path w="1643" h="1764" fill="none" extrusionOk="0">
                  <a:moveTo>
                    <a:pt x="1642" y="1"/>
                  </a:moveTo>
                  <a:cubicBezTo>
                    <a:pt x="1369" y="335"/>
                    <a:pt x="973" y="517"/>
                    <a:pt x="700" y="852"/>
                  </a:cubicBezTo>
                  <a:cubicBezTo>
                    <a:pt x="457" y="1156"/>
                    <a:pt x="244" y="1490"/>
                    <a:pt x="1" y="176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3"/>
            <p:cNvSpPr/>
            <p:nvPr/>
          </p:nvSpPr>
          <p:spPr>
            <a:xfrm>
              <a:off x="1392400" y="4501000"/>
              <a:ext cx="50175" cy="50175"/>
            </a:xfrm>
            <a:custGeom>
              <a:avLst/>
              <a:gdLst/>
              <a:ahLst/>
              <a:cxnLst/>
              <a:rect l="l" t="t" r="r" b="b"/>
              <a:pathLst>
                <a:path w="2007" h="2007" fill="none" extrusionOk="0">
                  <a:moveTo>
                    <a:pt x="2007" y="1"/>
                  </a:moveTo>
                  <a:cubicBezTo>
                    <a:pt x="1581" y="426"/>
                    <a:pt x="1217" y="882"/>
                    <a:pt x="821" y="1308"/>
                  </a:cubicBezTo>
                  <a:cubicBezTo>
                    <a:pt x="578" y="1551"/>
                    <a:pt x="244" y="1733"/>
                    <a:pt x="1" y="2007"/>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3"/>
            <p:cNvSpPr/>
            <p:nvPr/>
          </p:nvSpPr>
          <p:spPr>
            <a:xfrm>
              <a:off x="1474475" y="4295850"/>
              <a:ext cx="38025" cy="47125"/>
            </a:xfrm>
            <a:custGeom>
              <a:avLst/>
              <a:gdLst/>
              <a:ahLst/>
              <a:cxnLst/>
              <a:rect l="l" t="t" r="r" b="b"/>
              <a:pathLst>
                <a:path w="1521" h="1885" fill="none" extrusionOk="0">
                  <a:moveTo>
                    <a:pt x="1520" y="0"/>
                  </a:moveTo>
                  <a:cubicBezTo>
                    <a:pt x="1216" y="365"/>
                    <a:pt x="912" y="699"/>
                    <a:pt x="639" y="1094"/>
                  </a:cubicBezTo>
                  <a:cubicBezTo>
                    <a:pt x="426" y="1368"/>
                    <a:pt x="274" y="1641"/>
                    <a:pt x="0" y="188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3"/>
            <p:cNvSpPr/>
            <p:nvPr/>
          </p:nvSpPr>
          <p:spPr>
            <a:xfrm>
              <a:off x="1515500" y="4105100"/>
              <a:ext cx="23600" cy="29675"/>
            </a:xfrm>
            <a:custGeom>
              <a:avLst/>
              <a:gdLst/>
              <a:ahLst/>
              <a:cxnLst/>
              <a:rect l="l" t="t" r="r" b="b"/>
              <a:pathLst>
                <a:path w="944" h="1187" fill="none" extrusionOk="0">
                  <a:moveTo>
                    <a:pt x="943" y="1"/>
                  </a:moveTo>
                  <a:cubicBezTo>
                    <a:pt x="457" y="274"/>
                    <a:pt x="122" y="639"/>
                    <a:pt x="1" y="118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3"/>
            <p:cNvSpPr/>
            <p:nvPr/>
          </p:nvSpPr>
          <p:spPr>
            <a:xfrm>
              <a:off x="1351375" y="4281400"/>
              <a:ext cx="61575" cy="72975"/>
            </a:xfrm>
            <a:custGeom>
              <a:avLst/>
              <a:gdLst/>
              <a:ahLst/>
              <a:cxnLst/>
              <a:rect l="l" t="t" r="r" b="b"/>
              <a:pathLst>
                <a:path w="2463" h="2919" fill="none" extrusionOk="0">
                  <a:moveTo>
                    <a:pt x="2462" y="1"/>
                  </a:moveTo>
                  <a:cubicBezTo>
                    <a:pt x="2128" y="274"/>
                    <a:pt x="1702" y="548"/>
                    <a:pt x="1429" y="943"/>
                  </a:cubicBezTo>
                  <a:cubicBezTo>
                    <a:pt x="1247" y="1216"/>
                    <a:pt x="1064" y="1490"/>
                    <a:pt x="851" y="1764"/>
                  </a:cubicBezTo>
                  <a:cubicBezTo>
                    <a:pt x="578" y="2128"/>
                    <a:pt x="365" y="2645"/>
                    <a:pt x="0" y="291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3"/>
            <p:cNvSpPr/>
            <p:nvPr/>
          </p:nvSpPr>
          <p:spPr>
            <a:xfrm>
              <a:off x="1333900" y="4199325"/>
              <a:ext cx="44100" cy="46375"/>
            </a:xfrm>
            <a:custGeom>
              <a:avLst/>
              <a:gdLst/>
              <a:ahLst/>
              <a:cxnLst/>
              <a:rect l="l" t="t" r="r" b="b"/>
              <a:pathLst>
                <a:path w="1764" h="1855" fill="none" extrusionOk="0">
                  <a:moveTo>
                    <a:pt x="1763" y="1"/>
                  </a:moveTo>
                  <a:cubicBezTo>
                    <a:pt x="1368" y="122"/>
                    <a:pt x="1094" y="700"/>
                    <a:pt x="821" y="1004"/>
                  </a:cubicBezTo>
                  <a:cubicBezTo>
                    <a:pt x="547" y="1277"/>
                    <a:pt x="304" y="1581"/>
                    <a:pt x="0" y="185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3"/>
            <p:cNvSpPr/>
            <p:nvPr/>
          </p:nvSpPr>
          <p:spPr>
            <a:xfrm>
              <a:off x="1008650" y="4172750"/>
              <a:ext cx="46375" cy="58525"/>
            </a:xfrm>
            <a:custGeom>
              <a:avLst/>
              <a:gdLst/>
              <a:ahLst/>
              <a:cxnLst/>
              <a:rect l="l" t="t" r="r" b="b"/>
              <a:pathLst>
                <a:path w="1855" h="2341" fill="none" extrusionOk="0">
                  <a:moveTo>
                    <a:pt x="1855" y="0"/>
                  </a:moveTo>
                  <a:cubicBezTo>
                    <a:pt x="1277" y="790"/>
                    <a:pt x="670" y="1611"/>
                    <a:pt x="1" y="234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3"/>
            <p:cNvSpPr/>
            <p:nvPr/>
          </p:nvSpPr>
          <p:spPr>
            <a:xfrm>
              <a:off x="1114275" y="4193250"/>
              <a:ext cx="38025" cy="41075"/>
            </a:xfrm>
            <a:custGeom>
              <a:avLst/>
              <a:gdLst/>
              <a:ahLst/>
              <a:cxnLst/>
              <a:rect l="l" t="t" r="r" b="b"/>
              <a:pathLst>
                <a:path w="1521" h="1643" fill="none" extrusionOk="0">
                  <a:moveTo>
                    <a:pt x="1521" y="1"/>
                  </a:moveTo>
                  <a:cubicBezTo>
                    <a:pt x="1095" y="213"/>
                    <a:pt x="670" y="548"/>
                    <a:pt x="396" y="973"/>
                  </a:cubicBezTo>
                  <a:cubicBezTo>
                    <a:pt x="244" y="1186"/>
                    <a:pt x="183" y="1460"/>
                    <a:pt x="1" y="1642"/>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3"/>
            <p:cNvSpPr/>
            <p:nvPr/>
          </p:nvSpPr>
          <p:spPr>
            <a:xfrm>
              <a:off x="1216875" y="4187175"/>
              <a:ext cx="31925" cy="35750"/>
            </a:xfrm>
            <a:custGeom>
              <a:avLst/>
              <a:gdLst/>
              <a:ahLst/>
              <a:cxnLst/>
              <a:rect l="l" t="t" r="r" b="b"/>
              <a:pathLst>
                <a:path w="1277" h="1430" fill="none" extrusionOk="0">
                  <a:moveTo>
                    <a:pt x="1277" y="1"/>
                  </a:moveTo>
                  <a:cubicBezTo>
                    <a:pt x="912" y="335"/>
                    <a:pt x="547" y="517"/>
                    <a:pt x="335" y="943"/>
                  </a:cubicBezTo>
                  <a:cubicBezTo>
                    <a:pt x="243" y="1156"/>
                    <a:pt x="152" y="1247"/>
                    <a:pt x="0" y="142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3"/>
            <p:cNvSpPr/>
            <p:nvPr/>
          </p:nvSpPr>
          <p:spPr>
            <a:xfrm>
              <a:off x="1286775" y="4178825"/>
              <a:ext cx="44100" cy="43325"/>
            </a:xfrm>
            <a:custGeom>
              <a:avLst/>
              <a:gdLst/>
              <a:ahLst/>
              <a:cxnLst/>
              <a:rect l="l" t="t" r="r" b="b"/>
              <a:pathLst>
                <a:path w="1764" h="1733" fill="none" extrusionOk="0">
                  <a:moveTo>
                    <a:pt x="1764" y="0"/>
                  </a:moveTo>
                  <a:cubicBezTo>
                    <a:pt x="1186" y="487"/>
                    <a:pt x="457" y="1094"/>
                    <a:pt x="1" y="173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3"/>
            <p:cNvSpPr/>
            <p:nvPr/>
          </p:nvSpPr>
          <p:spPr>
            <a:xfrm>
              <a:off x="1146200" y="4310275"/>
              <a:ext cx="58525" cy="64625"/>
            </a:xfrm>
            <a:custGeom>
              <a:avLst/>
              <a:gdLst/>
              <a:ahLst/>
              <a:cxnLst/>
              <a:rect l="l" t="t" r="r" b="b"/>
              <a:pathLst>
                <a:path w="2341" h="2585" fill="none" extrusionOk="0">
                  <a:moveTo>
                    <a:pt x="2341" y="1"/>
                  </a:moveTo>
                  <a:cubicBezTo>
                    <a:pt x="2037" y="92"/>
                    <a:pt x="1763" y="639"/>
                    <a:pt x="1611" y="852"/>
                  </a:cubicBezTo>
                  <a:cubicBezTo>
                    <a:pt x="1429" y="1064"/>
                    <a:pt x="1247" y="1247"/>
                    <a:pt x="1064" y="1429"/>
                  </a:cubicBezTo>
                  <a:cubicBezTo>
                    <a:pt x="669" y="1794"/>
                    <a:pt x="335" y="2189"/>
                    <a:pt x="0"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3"/>
            <p:cNvSpPr/>
            <p:nvPr/>
          </p:nvSpPr>
          <p:spPr>
            <a:xfrm>
              <a:off x="1102125" y="4286725"/>
              <a:ext cx="50175" cy="56250"/>
            </a:xfrm>
            <a:custGeom>
              <a:avLst/>
              <a:gdLst/>
              <a:ahLst/>
              <a:cxnLst/>
              <a:rect l="l" t="t" r="r" b="b"/>
              <a:pathLst>
                <a:path w="2007" h="2250" fill="none" extrusionOk="0">
                  <a:moveTo>
                    <a:pt x="2007" y="0"/>
                  </a:moveTo>
                  <a:cubicBezTo>
                    <a:pt x="1277" y="730"/>
                    <a:pt x="639" y="1490"/>
                    <a:pt x="1" y="225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3"/>
            <p:cNvSpPr/>
            <p:nvPr/>
          </p:nvSpPr>
          <p:spPr>
            <a:xfrm>
              <a:off x="994225" y="4310275"/>
              <a:ext cx="49425" cy="50175"/>
            </a:xfrm>
            <a:custGeom>
              <a:avLst/>
              <a:gdLst/>
              <a:ahLst/>
              <a:cxnLst/>
              <a:rect l="l" t="t" r="r" b="b"/>
              <a:pathLst>
                <a:path w="1977" h="2007" fill="none" extrusionOk="0">
                  <a:moveTo>
                    <a:pt x="1976" y="1"/>
                  </a:moveTo>
                  <a:cubicBezTo>
                    <a:pt x="1551" y="426"/>
                    <a:pt x="1155" y="852"/>
                    <a:pt x="730" y="1247"/>
                  </a:cubicBezTo>
                  <a:cubicBezTo>
                    <a:pt x="487" y="1520"/>
                    <a:pt x="183" y="1703"/>
                    <a:pt x="0" y="2007"/>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3"/>
            <p:cNvSpPr/>
            <p:nvPr/>
          </p:nvSpPr>
          <p:spPr>
            <a:xfrm>
              <a:off x="887825" y="4313325"/>
              <a:ext cx="41075" cy="38000"/>
            </a:xfrm>
            <a:custGeom>
              <a:avLst/>
              <a:gdLst/>
              <a:ahLst/>
              <a:cxnLst/>
              <a:rect l="l" t="t" r="r" b="b"/>
              <a:pathLst>
                <a:path w="1643" h="1520" fill="none" extrusionOk="0">
                  <a:moveTo>
                    <a:pt x="1642" y="0"/>
                  </a:moveTo>
                  <a:cubicBezTo>
                    <a:pt x="1308" y="335"/>
                    <a:pt x="974" y="699"/>
                    <a:pt x="639" y="1034"/>
                  </a:cubicBezTo>
                  <a:cubicBezTo>
                    <a:pt x="426" y="1216"/>
                    <a:pt x="214" y="1338"/>
                    <a:pt x="1" y="15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3"/>
            <p:cNvSpPr/>
            <p:nvPr/>
          </p:nvSpPr>
          <p:spPr>
            <a:xfrm>
              <a:off x="882525" y="4234300"/>
              <a:ext cx="41050" cy="47125"/>
            </a:xfrm>
            <a:custGeom>
              <a:avLst/>
              <a:gdLst/>
              <a:ahLst/>
              <a:cxnLst/>
              <a:rect l="l" t="t" r="r" b="b"/>
              <a:pathLst>
                <a:path w="1642" h="1885" fill="none" extrusionOk="0">
                  <a:moveTo>
                    <a:pt x="1642" y="0"/>
                  </a:moveTo>
                  <a:cubicBezTo>
                    <a:pt x="1003" y="517"/>
                    <a:pt x="578" y="1307"/>
                    <a:pt x="0" y="188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3"/>
            <p:cNvSpPr/>
            <p:nvPr/>
          </p:nvSpPr>
          <p:spPr>
            <a:xfrm>
              <a:off x="770800" y="4368800"/>
              <a:ext cx="47150" cy="53200"/>
            </a:xfrm>
            <a:custGeom>
              <a:avLst/>
              <a:gdLst/>
              <a:ahLst/>
              <a:cxnLst/>
              <a:rect l="l" t="t" r="r" b="b"/>
              <a:pathLst>
                <a:path w="1886" h="2128" fill="none" extrusionOk="0">
                  <a:moveTo>
                    <a:pt x="1886" y="0"/>
                  </a:moveTo>
                  <a:cubicBezTo>
                    <a:pt x="1399" y="426"/>
                    <a:pt x="974" y="882"/>
                    <a:pt x="579" y="1398"/>
                  </a:cubicBezTo>
                  <a:cubicBezTo>
                    <a:pt x="396" y="1641"/>
                    <a:pt x="244" y="1885"/>
                    <a:pt x="1" y="212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3"/>
            <p:cNvSpPr/>
            <p:nvPr/>
          </p:nvSpPr>
          <p:spPr>
            <a:xfrm>
              <a:off x="723700" y="4483525"/>
              <a:ext cx="41050" cy="50175"/>
            </a:xfrm>
            <a:custGeom>
              <a:avLst/>
              <a:gdLst/>
              <a:ahLst/>
              <a:cxnLst/>
              <a:rect l="l" t="t" r="r" b="b"/>
              <a:pathLst>
                <a:path w="1642" h="2007" fill="none" extrusionOk="0">
                  <a:moveTo>
                    <a:pt x="1642" y="1"/>
                  </a:moveTo>
                  <a:cubicBezTo>
                    <a:pt x="1277" y="426"/>
                    <a:pt x="943" y="791"/>
                    <a:pt x="700" y="1247"/>
                  </a:cubicBezTo>
                  <a:cubicBezTo>
                    <a:pt x="548" y="1551"/>
                    <a:pt x="274" y="1825"/>
                    <a:pt x="0" y="2007"/>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3"/>
            <p:cNvSpPr/>
            <p:nvPr/>
          </p:nvSpPr>
          <p:spPr>
            <a:xfrm>
              <a:off x="709250" y="4583075"/>
              <a:ext cx="31950" cy="38025"/>
            </a:xfrm>
            <a:custGeom>
              <a:avLst/>
              <a:gdLst/>
              <a:ahLst/>
              <a:cxnLst/>
              <a:rect l="l" t="t" r="r" b="b"/>
              <a:pathLst>
                <a:path w="1278" h="1521" fill="none" extrusionOk="0">
                  <a:moveTo>
                    <a:pt x="1278" y="1"/>
                  </a:moveTo>
                  <a:cubicBezTo>
                    <a:pt x="974" y="457"/>
                    <a:pt x="578" y="1338"/>
                    <a:pt x="1" y="15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3"/>
            <p:cNvSpPr/>
            <p:nvPr/>
          </p:nvSpPr>
          <p:spPr>
            <a:xfrm>
              <a:off x="694825" y="4404500"/>
              <a:ext cx="20550" cy="28900"/>
            </a:xfrm>
            <a:custGeom>
              <a:avLst/>
              <a:gdLst/>
              <a:ahLst/>
              <a:cxnLst/>
              <a:rect l="l" t="t" r="r" b="b"/>
              <a:pathLst>
                <a:path w="822" h="1156" fill="none" extrusionOk="0">
                  <a:moveTo>
                    <a:pt x="821" y="1"/>
                  </a:moveTo>
                  <a:cubicBezTo>
                    <a:pt x="456" y="335"/>
                    <a:pt x="335" y="821"/>
                    <a:pt x="0" y="115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3"/>
            <p:cNvSpPr/>
            <p:nvPr/>
          </p:nvSpPr>
          <p:spPr>
            <a:xfrm>
              <a:off x="577050" y="4404500"/>
              <a:ext cx="20525" cy="26625"/>
            </a:xfrm>
            <a:custGeom>
              <a:avLst/>
              <a:gdLst/>
              <a:ahLst/>
              <a:cxnLst/>
              <a:rect l="l" t="t" r="r" b="b"/>
              <a:pathLst>
                <a:path w="821" h="1065" fill="none" extrusionOk="0">
                  <a:moveTo>
                    <a:pt x="821" y="1"/>
                  </a:moveTo>
                  <a:cubicBezTo>
                    <a:pt x="517" y="335"/>
                    <a:pt x="304" y="730"/>
                    <a:pt x="0" y="106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3"/>
            <p:cNvSpPr/>
            <p:nvPr/>
          </p:nvSpPr>
          <p:spPr>
            <a:xfrm>
              <a:off x="873400" y="4407550"/>
              <a:ext cx="38025" cy="58525"/>
            </a:xfrm>
            <a:custGeom>
              <a:avLst/>
              <a:gdLst/>
              <a:ahLst/>
              <a:cxnLst/>
              <a:rect l="l" t="t" r="r" b="b"/>
              <a:pathLst>
                <a:path w="1521" h="2341" fill="none" extrusionOk="0">
                  <a:moveTo>
                    <a:pt x="1520" y="0"/>
                  </a:moveTo>
                  <a:cubicBezTo>
                    <a:pt x="1490" y="304"/>
                    <a:pt x="1095" y="699"/>
                    <a:pt x="943" y="943"/>
                  </a:cubicBezTo>
                  <a:cubicBezTo>
                    <a:pt x="821" y="1155"/>
                    <a:pt x="669" y="1338"/>
                    <a:pt x="548" y="1520"/>
                  </a:cubicBezTo>
                  <a:cubicBezTo>
                    <a:pt x="365" y="1733"/>
                    <a:pt x="31" y="2037"/>
                    <a:pt x="0" y="234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3"/>
            <p:cNvSpPr/>
            <p:nvPr/>
          </p:nvSpPr>
          <p:spPr>
            <a:xfrm>
              <a:off x="955475" y="4421975"/>
              <a:ext cx="50175" cy="55500"/>
            </a:xfrm>
            <a:custGeom>
              <a:avLst/>
              <a:gdLst/>
              <a:ahLst/>
              <a:cxnLst/>
              <a:rect l="l" t="t" r="r" b="b"/>
              <a:pathLst>
                <a:path w="2007" h="2220" fill="none" extrusionOk="0">
                  <a:moveTo>
                    <a:pt x="2006" y="1"/>
                  </a:moveTo>
                  <a:cubicBezTo>
                    <a:pt x="1611" y="244"/>
                    <a:pt x="1398" y="335"/>
                    <a:pt x="1155" y="669"/>
                  </a:cubicBezTo>
                  <a:cubicBezTo>
                    <a:pt x="1034" y="882"/>
                    <a:pt x="912" y="1095"/>
                    <a:pt x="760" y="1277"/>
                  </a:cubicBezTo>
                  <a:cubicBezTo>
                    <a:pt x="517" y="1612"/>
                    <a:pt x="304" y="1946"/>
                    <a:pt x="0" y="22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3"/>
            <p:cNvSpPr/>
            <p:nvPr/>
          </p:nvSpPr>
          <p:spPr>
            <a:xfrm>
              <a:off x="1084650" y="4415900"/>
              <a:ext cx="26625" cy="32700"/>
            </a:xfrm>
            <a:custGeom>
              <a:avLst/>
              <a:gdLst/>
              <a:ahLst/>
              <a:cxnLst/>
              <a:rect l="l" t="t" r="r" b="b"/>
              <a:pathLst>
                <a:path w="1065" h="1308" fill="none" extrusionOk="0">
                  <a:moveTo>
                    <a:pt x="1064" y="1"/>
                  </a:moveTo>
                  <a:cubicBezTo>
                    <a:pt x="730" y="365"/>
                    <a:pt x="152" y="821"/>
                    <a:pt x="0" y="130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3"/>
            <p:cNvSpPr/>
            <p:nvPr/>
          </p:nvSpPr>
          <p:spPr>
            <a:xfrm>
              <a:off x="1122650" y="4451625"/>
              <a:ext cx="44100" cy="58525"/>
            </a:xfrm>
            <a:custGeom>
              <a:avLst/>
              <a:gdLst/>
              <a:ahLst/>
              <a:cxnLst/>
              <a:rect l="l" t="t" r="r" b="b"/>
              <a:pathLst>
                <a:path w="1764" h="2341" fill="none" extrusionOk="0">
                  <a:moveTo>
                    <a:pt x="1763" y="0"/>
                  </a:moveTo>
                  <a:cubicBezTo>
                    <a:pt x="1368" y="517"/>
                    <a:pt x="1003" y="1094"/>
                    <a:pt x="578" y="1611"/>
                  </a:cubicBezTo>
                  <a:cubicBezTo>
                    <a:pt x="395" y="1854"/>
                    <a:pt x="243" y="2158"/>
                    <a:pt x="0" y="234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3"/>
            <p:cNvSpPr/>
            <p:nvPr/>
          </p:nvSpPr>
          <p:spPr>
            <a:xfrm>
              <a:off x="1245750" y="4327750"/>
              <a:ext cx="29650" cy="32700"/>
            </a:xfrm>
            <a:custGeom>
              <a:avLst/>
              <a:gdLst/>
              <a:ahLst/>
              <a:cxnLst/>
              <a:rect l="l" t="t" r="r" b="b"/>
              <a:pathLst>
                <a:path w="1186" h="1308" fill="none" extrusionOk="0">
                  <a:moveTo>
                    <a:pt x="1186" y="1"/>
                  </a:moveTo>
                  <a:cubicBezTo>
                    <a:pt x="851" y="213"/>
                    <a:pt x="456" y="487"/>
                    <a:pt x="304" y="852"/>
                  </a:cubicBezTo>
                  <a:cubicBezTo>
                    <a:pt x="213" y="1034"/>
                    <a:pt x="183" y="1156"/>
                    <a:pt x="0" y="130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3"/>
            <p:cNvSpPr/>
            <p:nvPr/>
          </p:nvSpPr>
          <p:spPr>
            <a:xfrm>
              <a:off x="1284500" y="4418950"/>
              <a:ext cx="31950" cy="44100"/>
            </a:xfrm>
            <a:custGeom>
              <a:avLst/>
              <a:gdLst/>
              <a:ahLst/>
              <a:cxnLst/>
              <a:rect l="l" t="t" r="r" b="b"/>
              <a:pathLst>
                <a:path w="1278" h="1764" fill="none" extrusionOk="0">
                  <a:moveTo>
                    <a:pt x="1277" y="0"/>
                  </a:moveTo>
                  <a:cubicBezTo>
                    <a:pt x="943" y="395"/>
                    <a:pt x="578" y="821"/>
                    <a:pt x="304" y="1246"/>
                  </a:cubicBezTo>
                  <a:cubicBezTo>
                    <a:pt x="183" y="1398"/>
                    <a:pt x="122" y="1611"/>
                    <a:pt x="0" y="176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3"/>
            <p:cNvSpPr/>
            <p:nvPr/>
          </p:nvSpPr>
          <p:spPr>
            <a:xfrm>
              <a:off x="1292850" y="4507100"/>
              <a:ext cx="35000" cy="49400"/>
            </a:xfrm>
            <a:custGeom>
              <a:avLst/>
              <a:gdLst/>
              <a:ahLst/>
              <a:cxnLst/>
              <a:rect l="l" t="t" r="r" b="b"/>
              <a:pathLst>
                <a:path w="1400" h="1976" fill="none" extrusionOk="0">
                  <a:moveTo>
                    <a:pt x="1399" y="0"/>
                  </a:moveTo>
                  <a:cubicBezTo>
                    <a:pt x="822" y="517"/>
                    <a:pt x="548" y="1398"/>
                    <a:pt x="1" y="197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3"/>
            <p:cNvSpPr/>
            <p:nvPr/>
          </p:nvSpPr>
          <p:spPr>
            <a:xfrm>
              <a:off x="1257900" y="4627150"/>
              <a:ext cx="44100" cy="52450"/>
            </a:xfrm>
            <a:custGeom>
              <a:avLst/>
              <a:gdLst/>
              <a:ahLst/>
              <a:cxnLst/>
              <a:rect l="l" t="t" r="r" b="b"/>
              <a:pathLst>
                <a:path w="1764" h="2098" fill="none" extrusionOk="0">
                  <a:moveTo>
                    <a:pt x="1764" y="1"/>
                  </a:moveTo>
                  <a:cubicBezTo>
                    <a:pt x="1308" y="517"/>
                    <a:pt x="882" y="1034"/>
                    <a:pt x="457" y="1520"/>
                  </a:cubicBezTo>
                  <a:cubicBezTo>
                    <a:pt x="335" y="1672"/>
                    <a:pt x="31" y="1946"/>
                    <a:pt x="1" y="209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3"/>
            <p:cNvSpPr/>
            <p:nvPr/>
          </p:nvSpPr>
          <p:spPr>
            <a:xfrm>
              <a:off x="1175825" y="4636275"/>
              <a:ext cx="41075" cy="49425"/>
            </a:xfrm>
            <a:custGeom>
              <a:avLst/>
              <a:gdLst/>
              <a:ahLst/>
              <a:cxnLst/>
              <a:rect l="l" t="t" r="r" b="b"/>
              <a:pathLst>
                <a:path w="1643" h="1977" fill="none" extrusionOk="0">
                  <a:moveTo>
                    <a:pt x="1642" y="0"/>
                  </a:moveTo>
                  <a:cubicBezTo>
                    <a:pt x="1156" y="304"/>
                    <a:pt x="852" y="791"/>
                    <a:pt x="578" y="1277"/>
                  </a:cubicBezTo>
                  <a:cubicBezTo>
                    <a:pt x="426" y="1550"/>
                    <a:pt x="214" y="1763"/>
                    <a:pt x="1" y="197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3"/>
            <p:cNvSpPr/>
            <p:nvPr/>
          </p:nvSpPr>
          <p:spPr>
            <a:xfrm>
              <a:off x="1175825" y="4530650"/>
              <a:ext cx="49425" cy="64600"/>
            </a:xfrm>
            <a:custGeom>
              <a:avLst/>
              <a:gdLst/>
              <a:ahLst/>
              <a:cxnLst/>
              <a:rect l="l" t="t" r="r" b="b"/>
              <a:pathLst>
                <a:path w="1977" h="2584" fill="none" extrusionOk="0">
                  <a:moveTo>
                    <a:pt x="1977" y="0"/>
                  </a:moveTo>
                  <a:cubicBezTo>
                    <a:pt x="1581" y="426"/>
                    <a:pt x="1156" y="943"/>
                    <a:pt x="822" y="1429"/>
                  </a:cubicBezTo>
                  <a:cubicBezTo>
                    <a:pt x="548" y="1824"/>
                    <a:pt x="305" y="2219"/>
                    <a:pt x="1"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3"/>
            <p:cNvSpPr/>
            <p:nvPr/>
          </p:nvSpPr>
          <p:spPr>
            <a:xfrm>
              <a:off x="1067175" y="4662100"/>
              <a:ext cx="38025" cy="47150"/>
            </a:xfrm>
            <a:custGeom>
              <a:avLst/>
              <a:gdLst/>
              <a:ahLst/>
              <a:cxnLst/>
              <a:rect l="l" t="t" r="r" b="b"/>
              <a:pathLst>
                <a:path w="1521" h="1886" fill="none" extrusionOk="0">
                  <a:moveTo>
                    <a:pt x="1520" y="1"/>
                  </a:moveTo>
                  <a:cubicBezTo>
                    <a:pt x="1186" y="426"/>
                    <a:pt x="943" y="943"/>
                    <a:pt x="578" y="1308"/>
                  </a:cubicBezTo>
                  <a:cubicBezTo>
                    <a:pt x="395" y="1521"/>
                    <a:pt x="183" y="1703"/>
                    <a:pt x="0" y="188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3"/>
            <p:cNvSpPr/>
            <p:nvPr/>
          </p:nvSpPr>
          <p:spPr>
            <a:xfrm>
              <a:off x="1105175" y="4697825"/>
              <a:ext cx="32700" cy="38025"/>
            </a:xfrm>
            <a:custGeom>
              <a:avLst/>
              <a:gdLst/>
              <a:ahLst/>
              <a:cxnLst/>
              <a:rect l="l" t="t" r="r" b="b"/>
              <a:pathLst>
                <a:path w="1308" h="1521" fill="none" extrusionOk="0">
                  <a:moveTo>
                    <a:pt x="1307" y="0"/>
                  </a:moveTo>
                  <a:cubicBezTo>
                    <a:pt x="942" y="335"/>
                    <a:pt x="578" y="699"/>
                    <a:pt x="304" y="1125"/>
                  </a:cubicBezTo>
                  <a:cubicBezTo>
                    <a:pt x="243" y="1247"/>
                    <a:pt x="182" y="1490"/>
                    <a:pt x="0" y="15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3"/>
            <p:cNvSpPr/>
            <p:nvPr/>
          </p:nvSpPr>
          <p:spPr>
            <a:xfrm>
              <a:off x="1061100" y="4556475"/>
              <a:ext cx="34975" cy="44100"/>
            </a:xfrm>
            <a:custGeom>
              <a:avLst/>
              <a:gdLst/>
              <a:ahLst/>
              <a:cxnLst/>
              <a:rect l="l" t="t" r="r" b="b"/>
              <a:pathLst>
                <a:path w="1399" h="1764" fill="none" extrusionOk="0">
                  <a:moveTo>
                    <a:pt x="1398" y="1"/>
                  </a:moveTo>
                  <a:cubicBezTo>
                    <a:pt x="942" y="274"/>
                    <a:pt x="578" y="730"/>
                    <a:pt x="365" y="1247"/>
                  </a:cubicBezTo>
                  <a:cubicBezTo>
                    <a:pt x="304" y="1338"/>
                    <a:pt x="274" y="1460"/>
                    <a:pt x="213" y="1551"/>
                  </a:cubicBezTo>
                  <a:cubicBezTo>
                    <a:pt x="152" y="1642"/>
                    <a:pt x="31" y="1642"/>
                    <a:pt x="0" y="176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3"/>
            <p:cNvSpPr/>
            <p:nvPr/>
          </p:nvSpPr>
          <p:spPr>
            <a:xfrm>
              <a:off x="923550" y="4653750"/>
              <a:ext cx="41050" cy="55500"/>
            </a:xfrm>
            <a:custGeom>
              <a:avLst/>
              <a:gdLst/>
              <a:ahLst/>
              <a:cxnLst/>
              <a:rect l="l" t="t" r="r" b="b"/>
              <a:pathLst>
                <a:path w="1642" h="2220" fill="none" extrusionOk="0">
                  <a:moveTo>
                    <a:pt x="1642" y="0"/>
                  </a:moveTo>
                  <a:cubicBezTo>
                    <a:pt x="1277" y="487"/>
                    <a:pt x="912" y="1003"/>
                    <a:pt x="517" y="1520"/>
                  </a:cubicBezTo>
                  <a:cubicBezTo>
                    <a:pt x="365" y="1733"/>
                    <a:pt x="183" y="2007"/>
                    <a:pt x="1" y="221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3"/>
            <p:cNvSpPr/>
            <p:nvPr/>
          </p:nvSpPr>
          <p:spPr>
            <a:xfrm>
              <a:off x="947100" y="4527600"/>
              <a:ext cx="44100" cy="55500"/>
            </a:xfrm>
            <a:custGeom>
              <a:avLst/>
              <a:gdLst/>
              <a:ahLst/>
              <a:cxnLst/>
              <a:rect l="l" t="t" r="r" b="b"/>
              <a:pathLst>
                <a:path w="1764" h="2220" fill="none" extrusionOk="0">
                  <a:moveTo>
                    <a:pt x="1764" y="1"/>
                  </a:moveTo>
                  <a:cubicBezTo>
                    <a:pt x="821" y="517"/>
                    <a:pt x="639" y="1490"/>
                    <a:pt x="1" y="22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3"/>
            <p:cNvSpPr/>
            <p:nvPr/>
          </p:nvSpPr>
          <p:spPr>
            <a:xfrm>
              <a:off x="820975" y="4527600"/>
              <a:ext cx="49400" cy="64625"/>
            </a:xfrm>
            <a:custGeom>
              <a:avLst/>
              <a:gdLst/>
              <a:ahLst/>
              <a:cxnLst/>
              <a:rect l="l" t="t" r="r" b="b"/>
              <a:pathLst>
                <a:path w="1976" h="2585" fill="none" extrusionOk="0">
                  <a:moveTo>
                    <a:pt x="1976" y="1"/>
                  </a:moveTo>
                  <a:cubicBezTo>
                    <a:pt x="1398" y="487"/>
                    <a:pt x="973" y="913"/>
                    <a:pt x="517" y="1521"/>
                  </a:cubicBezTo>
                  <a:cubicBezTo>
                    <a:pt x="274" y="1855"/>
                    <a:pt x="182" y="2220"/>
                    <a:pt x="0"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3"/>
            <p:cNvSpPr/>
            <p:nvPr/>
          </p:nvSpPr>
          <p:spPr>
            <a:xfrm>
              <a:off x="827050" y="4659825"/>
              <a:ext cx="38025" cy="46375"/>
            </a:xfrm>
            <a:custGeom>
              <a:avLst/>
              <a:gdLst/>
              <a:ahLst/>
              <a:cxnLst/>
              <a:rect l="l" t="t" r="r" b="b"/>
              <a:pathLst>
                <a:path w="1521" h="1855" fill="none" extrusionOk="0">
                  <a:moveTo>
                    <a:pt x="1520" y="1"/>
                  </a:moveTo>
                  <a:cubicBezTo>
                    <a:pt x="1125" y="365"/>
                    <a:pt x="608" y="730"/>
                    <a:pt x="335" y="1186"/>
                  </a:cubicBezTo>
                  <a:cubicBezTo>
                    <a:pt x="274" y="1308"/>
                    <a:pt x="243" y="1429"/>
                    <a:pt x="183" y="1520"/>
                  </a:cubicBezTo>
                  <a:cubicBezTo>
                    <a:pt x="122" y="1642"/>
                    <a:pt x="0" y="1703"/>
                    <a:pt x="0" y="185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3"/>
            <p:cNvSpPr/>
            <p:nvPr/>
          </p:nvSpPr>
          <p:spPr>
            <a:xfrm>
              <a:off x="772325" y="4647675"/>
              <a:ext cx="22075" cy="23575"/>
            </a:xfrm>
            <a:custGeom>
              <a:avLst/>
              <a:gdLst/>
              <a:ahLst/>
              <a:cxnLst/>
              <a:rect l="l" t="t" r="r" b="b"/>
              <a:pathLst>
                <a:path w="883" h="943" fill="none" extrusionOk="0">
                  <a:moveTo>
                    <a:pt x="882" y="0"/>
                  </a:moveTo>
                  <a:cubicBezTo>
                    <a:pt x="609" y="152"/>
                    <a:pt x="1" y="578"/>
                    <a:pt x="62" y="94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3"/>
            <p:cNvSpPr/>
            <p:nvPr/>
          </p:nvSpPr>
          <p:spPr>
            <a:xfrm>
              <a:off x="988150" y="4682625"/>
              <a:ext cx="28900" cy="38775"/>
            </a:xfrm>
            <a:custGeom>
              <a:avLst/>
              <a:gdLst/>
              <a:ahLst/>
              <a:cxnLst/>
              <a:rect l="l" t="t" r="r" b="b"/>
              <a:pathLst>
                <a:path w="1156" h="1551" fill="none" extrusionOk="0">
                  <a:moveTo>
                    <a:pt x="1155" y="0"/>
                  </a:moveTo>
                  <a:cubicBezTo>
                    <a:pt x="760" y="396"/>
                    <a:pt x="547" y="578"/>
                    <a:pt x="335" y="1034"/>
                  </a:cubicBezTo>
                  <a:cubicBezTo>
                    <a:pt x="274" y="1216"/>
                    <a:pt x="152" y="1429"/>
                    <a:pt x="0" y="155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3"/>
            <p:cNvSpPr/>
            <p:nvPr/>
          </p:nvSpPr>
          <p:spPr>
            <a:xfrm>
              <a:off x="1357450" y="4407550"/>
              <a:ext cx="23575" cy="34975"/>
            </a:xfrm>
            <a:custGeom>
              <a:avLst/>
              <a:gdLst/>
              <a:ahLst/>
              <a:cxnLst/>
              <a:rect l="l" t="t" r="r" b="b"/>
              <a:pathLst>
                <a:path w="943" h="1399" fill="none" extrusionOk="0">
                  <a:moveTo>
                    <a:pt x="943" y="0"/>
                  </a:moveTo>
                  <a:cubicBezTo>
                    <a:pt x="669" y="304"/>
                    <a:pt x="426" y="639"/>
                    <a:pt x="213" y="973"/>
                  </a:cubicBezTo>
                  <a:cubicBezTo>
                    <a:pt x="122" y="1125"/>
                    <a:pt x="0" y="1246"/>
                    <a:pt x="0" y="139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3"/>
            <p:cNvSpPr/>
            <p:nvPr/>
          </p:nvSpPr>
          <p:spPr>
            <a:xfrm>
              <a:off x="1349100" y="4603600"/>
              <a:ext cx="19775" cy="17500"/>
            </a:xfrm>
            <a:custGeom>
              <a:avLst/>
              <a:gdLst/>
              <a:ahLst/>
              <a:cxnLst/>
              <a:rect l="l" t="t" r="r" b="b"/>
              <a:pathLst>
                <a:path w="791" h="700" fill="none" extrusionOk="0">
                  <a:moveTo>
                    <a:pt x="790" y="0"/>
                  </a:moveTo>
                  <a:cubicBezTo>
                    <a:pt x="578" y="213"/>
                    <a:pt x="213" y="456"/>
                    <a:pt x="0" y="69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3"/>
            <p:cNvSpPr/>
            <p:nvPr/>
          </p:nvSpPr>
          <p:spPr>
            <a:xfrm>
              <a:off x="1005238" y="38760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5" name="Google Shape;285;p3"/>
          <p:cNvSpPr/>
          <p:nvPr/>
        </p:nvSpPr>
        <p:spPr>
          <a:xfrm rot="-1822946">
            <a:off x="649746" y="134785"/>
            <a:ext cx="108454" cy="946332"/>
          </a:xfrm>
          <a:custGeom>
            <a:avLst/>
            <a:gdLst/>
            <a:ahLst/>
            <a:cxnLst/>
            <a:rect l="l" t="t" r="r" b="b"/>
            <a:pathLst>
              <a:path w="7661" h="44211" extrusionOk="0">
                <a:moveTo>
                  <a:pt x="3162" y="1"/>
                </a:moveTo>
                <a:cubicBezTo>
                  <a:pt x="2554" y="1"/>
                  <a:pt x="2189" y="396"/>
                  <a:pt x="1612" y="609"/>
                </a:cubicBezTo>
                <a:cubicBezTo>
                  <a:pt x="1581" y="1034"/>
                  <a:pt x="1672" y="1369"/>
                  <a:pt x="1612" y="2159"/>
                </a:cubicBezTo>
                <a:cubicBezTo>
                  <a:pt x="912" y="4955"/>
                  <a:pt x="335" y="7630"/>
                  <a:pt x="274" y="10913"/>
                </a:cubicBezTo>
                <a:cubicBezTo>
                  <a:pt x="244" y="12433"/>
                  <a:pt x="61" y="13861"/>
                  <a:pt x="31" y="15351"/>
                </a:cubicBezTo>
                <a:cubicBezTo>
                  <a:pt x="1" y="16931"/>
                  <a:pt x="31" y="18542"/>
                  <a:pt x="31" y="20123"/>
                </a:cubicBezTo>
                <a:cubicBezTo>
                  <a:pt x="31" y="22494"/>
                  <a:pt x="61" y="24591"/>
                  <a:pt x="244" y="26931"/>
                </a:cubicBezTo>
                <a:cubicBezTo>
                  <a:pt x="426" y="29211"/>
                  <a:pt x="761" y="31399"/>
                  <a:pt x="1034" y="33649"/>
                </a:cubicBezTo>
                <a:cubicBezTo>
                  <a:pt x="1277" y="35564"/>
                  <a:pt x="1612" y="37418"/>
                  <a:pt x="1885" y="39302"/>
                </a:cubicBezTo>
                <a:cubicBezTo>
                  <a:pt x="2068" y="40670"/>
                  <a:pt x="2280" y="41825"/>
                  <a:pt x="2736" y="42859"/>
                </a:cubicBezTo>
                <a:cubicBezTo>
                  <a:pt x="3131" y="43801"/>
                  <a:pt x="3527" y="44044"/>
                  <a:pt x="4074" y="44044"/>
                </a:cubicBezTo>
                <a:cubicBezTo>
                  <a:pt x="4319" y="44063"/>
                  <a:pt x="4741" y="44211"/>
                  <a:pt x="5105" y="44211"/>
                </a:cubicBezTo>
                <a:cubicBezTo>
                  <a:pt x="5327" y="44211"/>
                  <a:pt x="5528" y="44156"/>
                  <a:pt x="5654" y="43983"/>
                </a:cubicBezTo>
                <a:cubicBezTo>
                  <a:pt x="5867" y="43679"/>
                  <a:pt x="5897" y="42919"/>
                  <a:pt x="6019" y="42433"/>
                </a:cubicBezTo>
                <a:cubicBezTo>
                  <a:pt x="6171" y="41734"/>
                  <a:pt x="6384" y="41156"/>
                  <a:pt x="6536" y="40457"/>
                </a:cubicBezTo>
                <a:cubicBezTo>
                  <a:pt x="6688" y="39637"/>
                  <a:pt x="6688" y="38907"/>
                  <a:pt x="6748" y="38056"/>
                </a:cubicBezTo>
                <a:cubicBezTo>
                  <a:pt x="6779" y="37479"/>
                  <a:pt x="6900" y="37144"/>
                  <a:pt x="6961" y="36658"/>
                </a:cubicBezTo>
                <a:cubicBezTo>
                  <a:pt x="7204" y="33922"/>
                  <a:pt x="6961" y="30366"/>
                  <a:pt x="6961" y="27509"/>
                </a:cubicBezTo>
                <a:cubicBezTo>
                  <a:pt x="6961" y="26050"/>
                  <a:pt x="6870" y="24408"/>
                  <a:pt x="6961" y="22980"/>
                </a:cubicBezTo>
                <a:cubicBezTo>
                  <a:pt x="6992" y="22220"/>
                  <a:pt x="7174" y="21582"/>
                  <a:pt x="7204" y="20791"/>
                </a:cubicBezTo>
                <a:cubicBezTo>
                  <a:pt x="7265" y="19849"/>
                  <a:pt x="7204" y="18755"/>
                  <a:pt x="7204" y="17782"/>
                </a:cubicBezTo>
                <a:cubicBezTo>
                  <a:pt x="7204" y="13679"/>
                  <a:pt x="7660" y="10001"/>
                  <a:pt x="7022" y="5958"/>
                </a:cubicBezTo>
                <a:cubicBezTo>
                  <a:pt x="6657" y="3496"/>
                  <a:pt x="5958" y="639"/>
                  <a:pt x="4742" y="518"/>
                </a:cubicBezTo>
                <a:cubicBezTo>
                  <a:pt x="4165" y="457"/>
                  <a:pt x="3800" y="1"/>
                  <a:pt x="316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3"/>
          <p:cNvSpPr/>
          <p:nvPr/>
        </p:nvSpPr>
        <p:spPr>
          <a:xfrm rot="-1822946">
            <a:off x="629010" y="248003"/>
            <a:ext cx="108879" cy="946332"/>
          </a:xfrm>
          <a:custGeom>
            <a:avLst/>
            <a:gdLst/>
            <a:ahLst/>
            <a:cxnLst/>
            <a:rect l="l" t="t" r="r" b="b"/>
            <a:pathLst>
              <a:path w="7691" h="44211" extrusionOk="0">
                <a:moveTo>
                  <a:pt x="3192" y="1"/>
                </a:moveTo>
                <a:cubicBezTo>
                  <a:pt x="2584" y="1"/>
                  <a:pt x="2219" y="396"/>
                  <a:pt x="1642" y="609"/>
                </a:cubicBezTo>
                <a:cubicBezTo>
                  <a:pt x="1611" y="1034"/>
                  <a:pt x="1672" y="1369"/>
                  <a:pt x="1611" y="2159"/>
                </a:cubicBezTo>
                <a:cubicBezTo>
                  <a:pt x="912" y="4955"/>
                  <a:pt x="335" y="7630"/>
                  <a:pt x="274" y="10913"/>
                </a:cubicBezTo>
                <a:cubicBezTo>
                  <a:pt x="243" y="12433"/>
                  <a:pt x="91" y="13861"/>
                  <a:pt x="31" y="15351"/>
                </a:cubicBezTo>
                <a:cubicBezTo>
                  <a:pt x="0" y="16931"/>
                  <a:pt x="61" y="18542"/>
                  <a:pt x="61" y="20123"/>
                </a:cubicBezTo>
                <a:cubicBezTo>
                  <a:pt x="61" y="22494"/>
                  <a:pt x="61" y="24621"/>
                  <a:pt x="243" y="26931"/>
                </a:cubicBezTo>
                <a:cubicBezTo>
                  <a:pt x="426" y="29211"/>
                  <a:pt x="790" y="31400"/>
                  <a:pt x="1064" y="33649"/>
                </a:cubicBezTo>
                <a:cubicBezTo>
                  <a:pt x="1277" y="35564"/>
                  <a:pt x="1642" y="37418"/>
                  <a:pt x="1885" y="39302"/>
                </a:cubicBezTo>
                <a:cubicBezTo>
                  <a:pt x="2097" y="40670"/>
                  <a:pt x="2310" y="41825"/>
                  <a:pt x="2736" y="42859"/>
                </a:cubicBezTo>
                <a:cubicBezTo>
                  <a:pt x="3131" y="43801"/>
                  <a:pt x="3526" y="44044"/>
                  <a:pt x="4073" y="44044"/>
                </a:cubicBezTo>
                <a:cubicBezTo>
                  <a:pt x="4319" y="44063"/>
                  <a:pt x="4740" y="44211"/>
                  <a:pt x="5104" y="44211"/>
                </a:cubicBezTo>
                <a:cubicBezTo>
                  <a:pt x="5326" y="44211"/>
                  <a:pt x="5527" y="44156"/>
                  <a:pt x="5654" y="43983"/>
                </a:cubicBezTo>
                <a:cubicBezTo>
                  <a:pt x="5867" y="43679"/>
                  <a:pt x="5927" y="42919"/>
                  <a:pt x="6018" y="42433"/>
                </a:cubicBezTo>
                <a:cubicBezTo>
                  <a:pt x="6170" y="41734"/>
                  <a:pt x="6414" y="41187"/>
                  <a:pt x="6535" y="40488"/>
                </a:cubicBezTo>
                <a:cubicBezTo>
                  <a:pt x="6718" y="39667"/>
                  <a:pt x="6718" y="38907"/>
                  <a:pt x="6778" y="38056"/>
                </a:cubicBezTo>
                <a:cubicBezTo>
                  <a:pt x="6809" y="37479"/>
                  <a:pt x="6930" y="37144"/>
                  <a:pt x="6961" y="36658"/>
                </a:cubicBezTo>
                <a:cubicBezTo>
                  <a:pt x="7234" y="33922"/>
                  <a:pt x="6991" y="30366"/>
                  <a:pt x="6991" y="27509"/>
                </a:cubicBezTo>
                <a:cubicBezTo>
                  <a:pt x="6991" y="26050"/>
                  <a:pt x="6900" y="24439"/>
                  <a:pt x="6991" y="22980"/>
                </a:cubicBezTo>
                <a:cubicBezTo>
                  <a:pt x="7022" y="22220"/>
                  <a:pt x="7174" y="21582"/>
                  <a:pt x="7234" y="20791"/>
                </a:cubicBezTo>
                <a:cubicBezTo>
                  <a:pt x="7265" y="19849"/>
                  <a:pt x="7204" y="18755"/>
                  <a:pt x="7204" y="17782"/>
                </a:cubicBezTo>
                <a:cubicBezTo>
                  <a:pt x="7204" y="13679"/>
                  <a:pt x="7690" y="10001"/>
                  <a:pt x="7052" y="5958"/>
                </a:cubicBezTo>
                <a:cubicBezTo>
                  <a:pt x="6657" y="3496"/>
                  <a:pt x="5958" y="639"/>
                  <a:pt x="4742" y="518"/>
                </a:cubicBezTo>
                <a:cubicBezTo>
                  <a:pt x="4164" y="457"/>
                  <a:pt x="3800" y="1"/>
                  <a:pt x="319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3"/>
          <p:cNvSpPr/>
          <p:nvPr/>
        </p:nvSpPr>
        <p:spPr>
          <a:xfrm rot="-1822946">
            <a:off x="623011" y="385190"/>
            <a:ext cx="108879" cy="946653"/>
          </a:xfrm>
          <a:custGeom>
            <a:avLst/>
            <a:gdLst/>
            <a:ahLst/>
            <a:cxnLst/>
            <a:rect l="l" t="t" r="r" b="b"/>
            <a:pathLst>
              <a:path w="7691" h="44226" extrusionOk="0">
                <a:moveTo>
                  <a:pt x="3192" y="1"/>
                </a:moveTo>
                <a:cubicBezTo>
                  <a:pt x="2584" y="1"/>
                  <a:pt x="2220" y="426"/>
                  <a:pt x="1642" y="639"/>
                </a:cubicBezTo>
                <a:cubicBezTo>
                  <a:pt x="1612" y="1064"/>
                  <a:pt x="1672" y="1399"/>
                  <a:pt x="1642" y="2189"/>
                </a:cubicBezTo>
                <a:cubicBezTo>
                  <a:pt x="943" y="4985"/>
                  <a:pt x="335" y="7660"/>
                  <a:pt x="274" y="10943"/>
                </a:cubicBezTo>
                <a:cubicBezTo>
                  <a:pt x="274" y="12463"/>
                  <a:pt x="92" y="13891"/>
                  <a:pt x="61" y="15381"/>
                </a:cubicBezTo>
                <a:cubicBezTo>
                  <a:pt x="1" y="16961"/>
                  <a:pt x="61" y="18572"/>
                  <a:pt x="61" y="20153"/>
                </a:cubicBezTo>
                <a:cubicBezTo>
                  <a:pt x="61" y="22493"/>
                  <a:pt x="61" y="24621"/>
                  <a:pt x="244" y="26931"/>
                </a:cubicBezTo>
                <a:cubicBezTo>
                  <a:pt x="457" y="29241"/>
                  <a:pt x="791" y="31430"/>
                  <a:pt x="1065" y="33679"/>
                </a:cubicBezTo>
                <a:cubicBezTo>
                  <a:pt x="1308" y="35594"/>
                  <a:pt x="1642" y="37417"/>
                  <a:pt x="1916" y="39332"/>
                </a:cubicBezTo>
                <a:cubicBezTo>
                  <a:pt x="2098" y="40700"/>
                  <a:pt x="2311" y="41855"/>
                  <a:pt x="2736" y="42858"/>
                </a:cubicBezTo>
                <a:cubicBezTo>
                  <a:pt x="3162" y="43831"/>
                  <a:pt x="3527" y="44074"/>
                  <a:pt x="4074" y="44074"/>
                </a:cubicBezTo>
                <a:cubicBezTo>
                  <a:pt x="4318" y="44074"/>
                  <a:pt x="4738" y="44226"/>
                  <a:pt x="5101" y="44226"/>
                </a:cubicBezTo>
                <a:cubicBezTo>
                  <a:pt x="5325" y="44226"/>
                  <a:pt x="5527" y="44168"/>
                  <a:pt x="5654" y="43983"/>
                </a:cubicBezTo>
                <a:cubicBezTo>
                  <a:pt x="5897" y="43709"/>
                  <a:pt x="5928" y="42949"/>
                  <a:pt x="6049" y="42433"/>
                </a:cubicBezTo>
                <a:cubicBezTo>
                  <a:pt x="6201" y="41764"/>
                  <a:pt x="6414" y="41187"/>
                  <a:pt x="6566" y="40487"/>
                </a:cubicBezTo>
                <a:cubicBezTo>
                  <a:pt x="6718" y="39667"/>
                  <a:pt x="6718" y="38907"/>
                  <a:pt x="6779" y="38056"/>
                </a:cubicBezTo>
                <a:cubicBezTo>
                  <a:pt x="6809" y="37478"/>
                  <a:pt x="6931" y="37174"/>
                  <a:pt x="6961" y="36688"/>
                </a:cubicBezTo>
                <a:cubicBezTo>
                  <a:pt x="7235" y="33922"/>
                  <a:pt x="6992" y="30396"/>
                  <a:pt x="6992" y="27539"/>
                </a:cubicBezTo>
                <a:cubicBezTo>
                  <a:pt x="6992" y="26080"/>
                  <a:pt x="6901" y="24439"/>
                  <a:pt x="6992" y="23010"/>
                </a:cubicBezTo>
                <a:cubicBezTo>
                  <a:pt x="7022" y="22250"/>
                  <a:pt x="7204" y="21581"/>
                  <a:pt x="7235" y="20821"/>
                </a:cubicBezTo>
                <a:cubicBezTo>
                  <a:pt x="7265" y="19879"/>
                  <a:pt x="7204" y="18785"/>
                  <a:pt x="7204" y="17812"/>
                </a:cubicBezTo>
                <a:cubicBezTo>
                  <a:pt x="7204" y="13709"/>
                  <a:pt x="7691" y="10031"/>
                  <a:pt x="7052" y="5988"/>
                </a:cubicBezTo>
                <a:cubicBezTo>
                  <a:pt x="6688" y="3526"/>
                  <a:pt x="5958" y="639"/>
                  <a:pt x="4773" y="548"/>
                </a:cubicBezTo>
                <a:cubicBezTo>
                  <a:pt x="4165" y="487"/>
                  <a:pt x="3800" y="1"/>
                  <a:pt x="31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3"/>
          <p:cNvSpPr txBox="1">
            <a:spLocks noGrp="1"/>
          </p:cNvSpPr>
          <p:nvPr>
            <p:ph type="title"/>
          </p:nvPr>
        </p:nvSpPr>
        <p:spPr>
          <a:xfrm>
            <a:off x="720250" y="2074650"/>
            <a:ext cx="77034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75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89" name="Google Shape;289;p3"/>
          <p:cNvSpPr txBox="1">
            <a:spLocks noGrp="1"/>
          </p:cNvSpPr>
          <p:nvPr>
            <p:ph type="title" idx="2" hasCustomPrompt="1"/>
          </p:nvPr>
        </p:nvSpPr>
        <p:spPr>
          <a:xfrm>
            <a:off x="4085200" y="1160250"/>
            <a:ext cx="983700" cy="841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6000"/>
              <a:buNone/>
              <a:defRPr sz="6000">
                <a:solidFill>
                  <a:schemeClr val="lt2"/>
                </a:solidFill>
                <a:latin typeface="Lora SemiBold"/>
                <a:ea typeface="Lora SemiBold"/>
                <a:cs typeface="Lora SemiBold"/>
                <a:sym typeface="Lora SemiBold"/>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90" name="Google Shape;290;p3"/>
          <p:cNvSpPr txBox="1">
            <a:spLocks noGrp="1"/>
          </p:cNvSpPr>
          <p:nvPr>
            <p:ph type="subTitle" idx="1"/>
          </p:nvPr>
        </p:nvSpPr>
        <p:spPr>
          <a:xfrm>
            <a:off x="2043350" y="3747775"/>
            <a:ext cx="5067600" cy="470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500">
                <a:latin typeface="Inconsolata"/>
                <a:ea typeface="Inconsolata"/>
                <a:cs typeface="Inconsolata"/>
                <a:sym typeface="Inconsolata"/>
              </a:defRPr>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291" name="Google Shape;291;p3"/>
          <p:cNvGrpSpPr/>
          <p:nvPr/>
        </p:nvGrpSpPr>
        <p:grpSpPr>
          <a:xfrm>
            <a:off x="7423793" y="3146480"/>
            <a:ext cx="408955" cy="376720"/>
            <a:chOff x="548175" y="3691725"/>
            <a:chExt cx="990925" cy="1044125"/>
          </a:xfrm>
        </p:grpSpPr>
        <p:sp>
          <p:nvSpPr>
            <p:cNvPr id="292" name="Google Shape;292;p3"/>
            <p:cNvSpPr/>
            <p:nvPr/>
          </p:nvSpPr>
          <p:spPr>
            <a:xfrm>
              <a:off x="803500" y="3747200"/>
              <a:ext cx="52450" cy="99575"/>
            </a:xfrm>
            <a:custGeom>
              <a:avLst/>
              <a:gdLst/>
              <a:ahLst/>
              <a:cxnLst/>
              <a:rect l="l" t="t" r="r" b="b"/>
              <a:pathLst>
                <a:path w="2098" h="3983" fill="none" extrusionOk="0">
                  <a:moveTo>
                    <a:pt x="2097" y="0"/>
                  </a:moveTo>
                  <a:cubicBezTo>
                    <a:pt x="1733" y="760"/>
                    <a:pt x="1307" y="1490"/>
                    <a:pt x="881" y="2250"/>
                  </a:cubicBezTo>
                  <a:cubicBezTo>
                    <a:pt x="578" y="2827"/>
                    <a:pt x="213" y="3374"/>
                    <a:pt x="0" y="3982"/>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3"/>
            <p:cNvSpPr/>
            <p:nvPr/>
          </p:nvSpPr>
          <p:spPr>
            <a:xfrm>
              <a:off x="773850" y="3864975"/>
              <a:ext cx="58550" cy="99575"/>
            </a:xfrm>
            <a:custGeom>
              <a:avLst/>
              <a:gdLst/>
              <a:ahLst/>
              <a:cxnLst/>
              <a:rect l="l" t="t" r="r" b="b"/>
              <a:pathLst>
                <a:path w="2342" h="3983" fill="none" extrusionOk="0">
                  <a:moveTo>
                    <a:pt x="2341" y="1"/>
                  </a:moveTo>
                  <a:cubicBezTo>
                    <a:pt x="2067" y="700"/>
                    <a:pt x="1490" y="1308"/>
                    <a:pt x="1186" y="2007"/>
                  </a:cubicBezTo>
                  <a:cubicBezTo>
                    <a:pt x="852" y="2706"/>
                    <a:pt x="517" y="3436"/>
                    <a:pt x="1" y="3983"/>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3"/>
            <p:cNvSpPr/>
            <p:nvPr/>
          </p:nvSpPr>
          <p:spPr>
            <a:xfrm>
              <a:off x="712300" y="3923500"/>
              <a:ext cx="38025" cy="64600"/>
            </a:xfrm>
            <a:custGeom>
              <a:avLst/>
              <a:gdLst/>
              <a:ahLst/>
              <a:cxnLst/>
              <a:rect l="l" t="t" r="r" b="b"/>
              <a:pathLst>
                <a:path w="1521" h="2584" fill="none" extrusionOk="0">
                  <a:moveTo>
                    <a:pt x="1520" y="0"/>
                  </a:moveTo>
                  <a:cubicBezTo>
                    <a:pt x="1216" y="487"/>
                    <a:pt x="1034" y="1034"/>
                    <a:pt x="700" y="1520"/>
                  </a:cubicBezTo>
                  <a:cubicBezTo>
                    <a:pt x="456" y="1885"/>
                    <a:pt x="244" y="2219"/>
                    <a:pt x="1" y="2584"/>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3"/>
            <p:cNvSpPr/>
            <p:nvPr/>
          </p:nvSpPr>
          <p:spPr>
            <a:xfrm>
              <a:off x="718375" y="3829275"/>
              <a:ext cx="41075" cy="64600"/>
            </a:xfrm>
            <a:custGeom>
              <a:avLst/>
              <a:gdLst/>
              <a:ahLst/>
              <a:cxnLst/>
              <a:rect l="l" t="t" r="r" b="b"/>
              <a:pathLst>
                <a:path w="1643" h="2584" fill="none" extrusionOk="0">
                  <a:moveTo>
                    <a:pt x="1642" y="0"/>
                  </a:moveTo>
                  <a:cubicBezTo>
                    <a:pt x="1034" y="851"/>
                    <a:pt x="487" y="1702"/>
                    <a:pt x="1" y="2584"/>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3"/>
            <p:cNvSpPr/>
            <p:nvPr/>
          </p:nvSpPr>
          <p:spPr>
            <a:xfrm>
              <a:off x="621125" y="3993400"/>
              <a:ext cx="26600" cy="53225"/>
            </a:xfrm>
            <a:custGeom>
              <a:avLst/>
              <a:gdLst/>
              <a:ahLst/>
              <a:cxnLst/>
              <a:rect l="l" t="t" r="r" b="b"/>
              <a:pathLst>
                <a:path w="1064" h="2129" fill="none" extrusionOk="0">
                  <a:moveTo>
                    <a:pt x="1064" y="1"/>
                  </a:moveTo>
                  <a:cubicBezTo>
                    <a:pt x="1003" y="335"/>
                    <a:pt x="699" y="761"/>
                    <a:pt x="517" y="1065"/>
                  </a:cubicBezTo>
                  <a:cubicBezTo>
                    <a:pt x="365" y="1429"/>
                    <a:pt x="182" y="1764"/>
                    <a:pt x="0" y="2128"/>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3"/>
            <p:cNvSpPr/>
            <p:nvPr/>
          </p:nvSpPr>
          <p:spPr>
            <a:xfrm>
              <a:off x="662150" y="4043550"/>
              <a:ext cx="32700" cy="58550"/>
            </a:xfrm>
            <a:custGeom>
              <a:avLst/>
              <a:gdLst/>
              <a:ahLst/>
              <a:cxnLst/>
              <a:rect l="l" t="t" r="r" b="b"/>
              <a:pathLst>
                <a:path w="1308" h="2342" fill="none" extrusionOk="0">
                  <a:moveTo>
                    <a:pt x="1307" y="1"/>
                  </a:moveTo>
                  <a:cubicBezTo>
                    <a:pt x="1034" y="487"/>
                    <a:pt x="578" y="882"/>
                    <a:pt x="396" y="1399"/>
                  </a:cubicBezTo>
                  <a:cubicBezTo>
                    <a:pt x="274" y="1703"/>
                    <a:pt x="244" y="2098"/>
                    <a:pt x="0" y="2341"/>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3"/>
            <p:cNvSpPr/>
            <p:nvPr/>
          </p:nvSpPr>
          <p:spPr>
            <a:xfrm>
              <a:off x="726750" y="4043550"/>
              <a:ext cx="44075" cy="67650"/>
            </a:xfrm>
            <a:custGeom>
              <a:avLst/>
              <a:gdLst/>
              <a:ahLst/>
              <a:cxnLst/>
              <a:rect l="l" t="t" r="r" b="b"/>
              <a:pathLst>
                <a:path w="1763" h="2706" fill="none" extrusionOk="0">
                  <a:moveTo>
                    <a:pt x="1763" y="1"/>
                  </a:moveTo>
                  <a:cubicBezTo>
                    <a:pt x="973" y="761"/>
                    <a:pt x="426" y="1703"/>
                    <a:pt x="0" y="2706"/>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3"/>
            <p:cNvSpPr/>
            <p:nvPr/>
          </p:nvSpPr>
          <p:spPr>
            <a:xfrm>
              <a:off x="827050" y="3955400"/>
              <a:ext cx="43325" cy="67675"/>
            </a:xfrm>
            <a:custGeom>
              <a:avLst/>
              <a:gdLst/>
              <a:ahLst/>
              <a:cxnLst/>
              <a:rect l="l" t="t" r="r" b="b"/>
              <a:pathLst>
                <a:path w="1733" h="2707" fill="none" extrusionOk="0">
                  <a:moveTo>
                    <a:pt x="1733" y="1"/>
                  </a:moveTo>
                  <a:cubicBezTo>
                    <a:pt x="1307" y="487"/>
                    <a:pt x="851" y="1065"/>
                    <a:pt x="578" y="1673"/>
                  </a:cubicBezTo>
                  <a:cubicBezTo>
                    <a:pt x="487" y="1855"/>
                    <a:pt x="426" y="2068"/>
                    <a:pt x="304" y="2250"/>
                  </a:cubicBezTo>
                  <a:cubicBezTo>
                    <a:pt x="213" y="2402"/>
                    <a:pt x="0" y="2524"/>
                    <a:pt x="0" y="2706"/>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3"/>
            <p:cNvSpPr/>
            <p:nvPr/>
          </p:nvSpPr>
          <p:spPr>
            <a:xfrm>
              <a:off x="908350" y="3835350"/>
              <a:ext cx="44100" cy="76000"/>
            </a:xfrm>
            <a:custGeom>
              <a:avLst/>
              <a:gdLst/>
              <a:ahLst/>
              <a:cxnLst/>
              <a:rect l="l" t="t" r="r" b="b"/>
              <a:pathLst>
                <a:path w="1764" h="3040" fill="none" extrusionOk="0">
                  <a:moveTo>
                    <a:pt x="1764" y="0"/>
                  </a:moveTo>
                  <a:cubicBezTo>
                    <a:pt x="1399" y="699"/>
                    <a:pt x="1034" y="1429"/>
                    <a:pt x="700" y="2158"/>
                  </a:cubicBezTo>
                  <a:cubicBezTo>
                    <a:pt x="578" y="2462"/>
                    <a:pt x="457" y="3040"/>
                    <a:pt x="1" y="2949"/>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3"/>
            <p:cNvSpPr/>
            <p:nvPr/>
          </p:nvSpPr>
          <p:spPr>
            <a:xfrm>
              <a:off x="901525" y="3764675"/>
              <a:ext cx="50925" cy="76775"/>
            </a:xfrm>
            <a:custGeom>
              <a:avLst/>
              <a:gdLst/>
              <a:ahLst/>
              <a:cxnLst/>
              <a:rect l="l" t="t" r="r" b="b"/>
              <a:pathLst>
                <a:path w="2037" h="3071" fill="none" extrusionOk="0">
                  <a:moveTo>
                    <a:pt x="2037" y="1"/>
                  </a:moveTo>
                  <a:cubicBezTo>
                    <a:pt x="1489" y="457"/>
                    <a:pt x="1155" y="1095"/>
                    <a:pt x="821" y="1703"/>
                  </a:cubicBezTo>
                  <a:cubicBezTo>
                    <a:pt x="608" y="2067"/>
                    <a:pt x="0" y="2645"/>
                    <a:pt x="61" y="3071"/>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3"/>
            <p:cNvSpPr/>
            <p:nvPr/>
          </p:nvSpPr>
          <p:spPr>
            <a:xfrm>
              <a:off x="1008650" y="3762400"/>
              <a:ext cx="28900" cy="52450"/>
            </a:xfrm>
            <a:custGeom>
              <a:avLst/>
              <a:gdLst/>
              <a:ahLst/>
              <a:cxnLst/>
              <a:rect l="l" t="t" r="r" b="b"/>
              <a:pathLst>
                <a:path w="1156" h="2098" fill="none" extrusionOk="0">
                  <a:moveTo>
                    <a:pt x="1156" y="0"/>
                  </a:moveTo>
                  <a:cubicBezTo>
                    <a:pt x="882" y="456"/>
                    <a:pt x="487" y="882"/>
                    <a:pt x="305" y="1399"/>
                  </a:cubicBezTo>
                  <a:cubicBezTo>
                    <a:pt x="214" y="1611"/>
                    <a:pt x="183" y="1915"/>
                    <a:pt x="1" y="2098"/>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3"/>
            <p:cNvSpPr/>
            <p:nvPr/>
          </p:nvSpPr>
          <p:spPr>
            <a:xfrm>
              <a:off x="1084650" y="3732750"/>
              <a:ext cx="44100" cy="61600"/>
            </a:xfrm>
            <a:custGeom>
              <a:avLst/>
              <a:gdLst/>
              <a:ahLst/>
              <a:cxnLst/>
              <a:rect l="l" t="t" r="r" b="b"/>
              <a:pathLst>
                <a:path w="1764" h="2464" fill="none" extrusionOk="0">
                  <a:moveTo>
                    <a:pt x="1763" y="1"/>
                  </a:moveTo>
                  <a:cubicBezTo>
                    <a:pt x="1551" y="487"/>
                    <a:pt x="1277" y="913"/>
                    <a:pt x="943" y="1308"/>
                  </a:cubicBezTo>
                  <a:cubicBezTo>
                    <a:pt x="608" y="1703"/>
                    <a:pt x="396" y="2098"/>
                    <a:pt x="0" y="2463"/>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3"/>
            <p:cNvSpPr/>
            <p:nvPr/>
          </p:nvSpPr>
          <p:spPr>
            <a:xfrm>
              <a:off x="1155325" y="3762400"/>
              <a:ext cx="38000" cy="49425"/>
            </a:xfrm>
            <a:custGeom>
              <a:avLst/>
              <a:gdLst/>
              <a:ahLst/>
              <a:cxnLst/>
              <a:rect l="l" t="t" r="r" b="b"/>
              <a:pathLst>
                <a:path w="1520" h="1977" fill="none" extrusionOk="0">
                  <a:moveTo>
                    <a:pt x="1520" y="0"/>
                  </a:moveTo>
                  <a:cubicBezTo>
                    <a:pt x="1216" y="365"/>
                    <a:pt x="942" y="791"/>
                    <a:pt x="639" y="1155"/>
                  </a:cubicBezTo>
                  <a:cubicBezTo>
                    <a:pt x="426" y="1429"/>
                    <a:pt x="183" y="1672"/>
                    <a:pt x="0" y="1976"/>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3"/>
            <p:cNvSpPr/>
            <p:nvPr/>
          </p:nvSpPr>
          <p:spPr>
            <a:xfrm>
              <a:off x="969900" y="39934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3"/>
            <p:cNvSpPr/>
            <p:nvPr/>
          </p:nvSpPr>
          <p:spPr>
            <a:xfrm>
              <a:off x="929625" y="3917425"/>
              <a:ext cx="43350" cy="64600"/>
            </a:xfrm>
            <a:custGeom>
              <a:avLst/>
              <a:gdLst/>
              <a:ahLst/>
              <a:cxnLst/>
              <a:rect l="l" t="t" r="r" b="b"/>
              <a:pathLst>
                <a:path w="1734" h="2584" fill="none" extrusionOk="0">
                  <a:moveTo>
                    <a:pt x="1733" y="0"/>
                  </a:moveTo>
                  <a:cubicBezTo>
                    <a:pt x="1217" y="882"/>
                    <a:pt x="730" y="1854"/>
                    <a:pt x="1" y="2584"/>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3"/>
            <p:cNvSpPr/>
            <p:nvPr/>
          </p:nvSpPr>
          <p:spPr>
            <a:xfrm>
              <a:off x="847550" y="4061025"/>
              <a:ext cx="40300" cy="56275"/>
            </a:xfrm>
            <a:custGeom>
              <a:avLst/>
              <a:gdLst/>
              <a:ahLst/>
              <a:cxnLst/>
              <a:rect l="l" t="t" r="r" b="b"/>
              <a:pathLst>
                <a:path w="1612" h="2251" fill="none" extrusionOk="0">
                  <a:moveTo>
                    <a:pt x="1612" y="1"/>
                  </a:moveTo>
                  <a:cubicBezTo>
                    <a:pt x="974" y="700"/>
                    <a:pt x="487" y="1429"/>
                    <a:pt x="1" y="2250"/>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3"/>
            <p:cNvSpPr/>
            <p:nvPr/>
          </p:nvSpPr>
          <p:spPr>
            <a:xfrm>
              <a:off x="750300" y="4169700"/>
              <a:ext cx="50175" cy="64625"/>
            </a:xfrm>
            <a:custGeom>
              <a:avLst/>
              <a:gdLst/>
              <a:ahLst/>
              <a:cxnLst/>
              <a:rect l="l" t="t" r="r" b="b"/>
              <a:pathLst>
                <a:path w="2007" h="2585" fill="none" extrusionOk="0">
                  <a:moveTo>
                    <a:pt x="2006" y="0"/>
                  </a:moveTo>
                  <a:cubicBezTo>
                    <a:pt x="1307" y="852"/>
                    <a:pt x="791" y="1824"/>
                    <a:pt x="0" y="2584"/>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
            <p:cNvSpPr/>
            <p:nvPr/>
          </p:nvSpPr>
          <p:spPr>
            <a:xfrm>
              <a:off x="747250" y="4114225"/>
              <a:ext cx="32700" cy="46375"/>
            </a:xfrm>
            <a:custGeom>
              <a:avLst/>
              <a:gdLst/>
              <a:ahLst/>
              <a:cxnLst/>
              <a:rect l="l" t="t" r="r" b="b"/>
              <a:pathLst>
                <a:path w="1308" h="1855" fill="none" extrusionOk="0">
                  <a:moveTo>
                    <a:pt x="1308" y="1"/>
                  </a:moveTo>
                  <a:cubicBezTo>
                    <a:pt x="913" y="639"/>
                    <a:pt x="517" y="1308"/>
                    <a:pt x="1" y="1855"/>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3"/>
            <p:cNvSpPr/>
            <p:nvPr/>
          </p:nvSpPr>
          <p:spPr>
            <a:xfrm>
              <a:off x="641625" y="4222900"/>
              <a:ext cx="35750" cy="52450"/>
            </a:xfrm>
            <a:custGeom>
              <a:avLst/>
              <a:gdLst/>
              <a:ahLst/>
              <a:cxnLst/>
              <a:rect l="l" t="t" r="r" b="b"/>
              <a:pathLst>
                <a:path w="1430" h="2098" fill="none" extrusionOk="0">
                  <a:moveTo>
                    <a:pt x="1429" y="0"/>
                  </a:moveTo>
                  <a:cubicBezTo>
                    <a:pt x="1399" y="182"/>
                    <a:pt x="1004" y="699"/>
                    <a:pt x="913" y="821"/>
                  </a:cubicBezTo>
                  <a:cubicBezTo>
                    <a:pt x="791" y="973"/>
                    <a:pt x="639" y="1125"/>
                    <a:pt x="517" y="1277"/>
                  </a:cubicBezTo>
                  <a:cubicBezTo>
                    <a:pt x="335" y="1520"/>
                    <a:pt x="62" y="1763"/>
                    <a:pt x="1" y="2097"/>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
            <p:cNvSpPr/>
            <p:nvPr/>
          </p:nvSpPr>
          <p:spPr>
            <a:xfrm>
              <a:off x="615800" y="4169700"/>
              <a:ext cx="46375" cy="55500"/>
            </a:xfrm>
            <a:custGeom>
              <a:avLst/>
              <a:gdLst/>
              <a:ahLst/>
              <a:cxnLst/>
              <a:rect l="l" t="t" r="r" b="b"/>
              <a:pathLst>
                <a:path w="1855" h="2220" fill="none" extrusionOk="0">
                  <a:moveTo>
                    <a:pt x="1854" y="0"/>
                  </a:moveTo>
                  <a:cubicBezTo>
                    <a:pt x="973" y="517"/>
                    <a:pt x="699" y="1551"/>
                    <a:pt x="0" y="2219"/>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3"/>
            <p:cNvSpPr/>
            <p:nvPr/>
          </p:nvSpPr>
          <p:spPr>
            <a:xfrm>
              <a:off x="589200" y="4114225"/>
              <a:ext cx="31950" cy="46375"/>
            </a:xfrm>
            <a:custGeom>
              <a:avLst/>
              <a:gdLst/>
              <a:ahLst/>
              <a:cxnLst/>
              <a:rect l="l" t="t" r="r" b="b"/>
              <a:pathLst>
                <a:path w="1278" h="1855" fill="none" extrusionOk="0">
                  <a:moveTo>
                    <a:pt x="1277" y="1"/>
                  </a:moveTo>
                  <a:cubicBezTo>
                    <a:pt x="973" y="456"/>
                    <a:pt x="669" y="943"/>
                    <a:pt x="335" y="1399"/>
                  </a:cubicBezTo>
                  <a:cubicBezTo>
                    <a:pt x="244" y="1551"/>
                    <a:pt x="122" y="1733"/>
                    <a:pt x="0" y="1855"/>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3"/>
            <p:cNvSpPr/>
            <p:nvPr/>
          </p:nvSpPr>
          <p:spPr>
            <a:xfrm>
              <a:off x="630225" y="3855875"/>
              <a:ext cx="31950" cy="50175"/>
            </a:xfrm>
            <a:custGeom>
              <a:avLst/>
              <a:gdLst/>
              <a:ahLst/>
              <a:cxnLst/>
              <a:rect l="l" t="t" r="r" b="b"/>
              <a:pathLst>
                <a:path w="1278" h="2007" fill="none" extrusionOk="0">
                  <a:moveTo>
                    <a:pt x="1277" y="0"/>
                  </a:moveTo>
                  <a:cubicBezTo>
                    <a:pt x="913" y="365"/>
                    <a:pt x="487" y="760"/>
                    <a:pt x="305" y="1246"/>
                  </a:cubicBezTo>
                  <a:cubicBezTo>
                    <a:pt x="214" y="1459"/>
                    <a:pt x="31" y="1763"/>
                    <a:pt x="1" y="2006"/>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3"/>
            <p:cNvSpPr/>
            <p:nvPr/>
          </p:nvSpPr>
          <p:spPr>
            <a:xfrm>
              <a:off x="756375" y="3756325"/>
              <a:ext cx="28900" cy="28900"/>
            </a:xfrm>
            <a:custGeom>
              <a:avLst/>
              <a:gdLst/>
              <a:ahLst/>
              <a:cxnLst/>
              <a:rect l="l" t="t" r="r" b="b"/>
              <a:pathLst>
                <a:path w="1156" h="1156" fill="none" extrusionOk="0">
                  <a:moveTo>
                    <a:pt x="1156" y="0"/>
                  </a:moveTo>
                  <a:cubicBezTo>
                    <a:pt x="608" y="243"/>
                    <a:pt x="244" y="639"/>
                    <a:pt x="0" y="1155"/>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3"/>
            <p:cNvSpPr/>
            <p:nvPr/>
          </p:nvSpPr>
          <p:spPr>
            <a:xfrm>
              <a:off x="565650" y="3982000"/>
              <a:ext cx="26600" cy="41075"/>
            </a:xfrm>
            <a:custGeom>
              <a:avLst/>
              <a:gdLst/>
              <a:ahLst/>
              <a:cxnLst/>
              <a:rect l="l" t="t" r="r" b="b"/>
              <a:pathLst>
                <a:path w="1064" h="1643" fill="none" extrusionOk="0">
                  <a:moveTo>
                    <a:pt x="1064" y="1"/>
                  </a:moveTo>
                  <a:cubicBezTo>
                    <a:pt x="760" y="305"/>
                    <a:pt x="426" y="669"/>
                    <a:pt x="243" y="1065"/>
                  </a:cubicBezTo>
                  <a:cubicBezTo>
                    <a:pt x="152" y="1247"/>
                    <a:pt x="91" y="1460"/>
                    <a:pt x="0" y="1642"/>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3"/>
            <p:cNvSpPr/>
            <p:nvPr/>
          </p:nvSpPr>
          <p:spPr>
            <a:xfrm>
              <a:off x="548175" y="4222900"/>
              <a:ext cx="26600" cy="43325"/>
            </a:xfrm>
            <a:custGeom>
              <a:avLst/>
              <a:gdLst/>
              <a:ahLst/>
              <a:cxnLst/>
              <a:rect l="l" t="t" r="r" b="b"/>
              <a:pathLst>
                <a:path w="1064" h="1733" fill="none" extrusionOk="0">
                  <a:moveTo>
                    <a:pt x="1064" y="0"/>
                  </a:moveTo>
                  <a:cubicBezTo>
                    <a:pt x="821" y="365"/>
                    <a:pt x="517" y="760"/>
                    <a:pt x="334" y="1155"/>
                  </a:cubicBezTo>
                  <a:cubicBezTo>
                    <a:pt x="274" y="1338"/>
                    <a:pt x="182" y="1702"/>
                    <a:pt x="0" y="1733"/>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3"/>
            <p:cNvSpPr/>
            <p:nvPr/>
          </p:nvSpPr>
          <p:spPr>
            <a:xfrm>
              <a:off x="583125" y="4278350"/>
              <a:ext cx="26625" cy="41075"/>
            </a:xfrm>
            <a:custGeom>
              <a:avLst/>
              <a:gdLst/>
              <a:ahLst/>
              <a:cxnLst/>
              <a:rect l="l" t="t" r="r" b="b"/>
              <a:pathLst>
                <a:path w="1065" h="1643" fill="none" extrusionOk="0">
                  <a:moveTo>
                    <a:pt x="1064" y="1"/>
                  </a:moveTo>
                  <a:cubicBezTo>
                    <a:pt x="730" y="335"/>
                    <a:pt x="487" y="700"/>
                    <a:pt x="304" y="1126"/>
                  </a:cubicBezTo>
                  <a:cubicBezTo>
                    <a:pt x="213" y="1278"/>
                    <a:pt x="152" y="1582"/>
                    <a:pt x="0" y="1642"/>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3"/>
            <p:cNvSpPr/>
            <p:nvPr/>
          </p:nvSpPr>
          <p:spPr>
            <a:xfrm>
              <a:off x="621125" y="4322425"/>
              <a:ext cx="58525" cy="85150"/>
            </a:xfrm>
            <a:custGeom>
              <a:avLst/>
              <a:gdLst/>
              <a:ahLst/>
              <a:cxnLst/>
              <a:rect l="l" t="t" r="r" b="b"/>
              <a:pathLst>
                <a:path w="2341" h="3406" fill="none" extrusionOk="0">
                  <a:moveTo>
                    <a:pt x="2341" y="1"/>
                  </a:moveTo>
                  <a:cubicBezTo>
                    <a:pt x="1824" y="578"/>
                    <a:pt x="1368" y="1247"/>
                    <a:pt x="973" y="1946"/>
                  </a:cubicBezTo>
                  <a:cubicBezTo>
                    <a:pt x="821" y="2220"/>
                    <a:pt x="669" y="2433"/>
                    <a:pt x="517" y="2706"/>
                  </a:cubicBezTo>
                  <a:cubicBezTo>
                    <a:pt x="334" y="2919"/>
                    <a:pt x="243" y="3223"/>
                    <a:pt x="0" y="3405"/>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3"/>
            <p:cNvSpPr/>
            <p:nvPr/>
          </p:nvSpPr>
          <p:spPr>
            <a:xfrm>
              <a:off x="618075" y="4459975"/>
              <a:ext cx="26625" cy="44100"/>
            </a:xfrm>
            <a:custGeom>
              <a:avLst/>
              <a:gdLst/>
              <a:ahLst/>
              <a:cxnLst/>
              <a:rect l="l" t="t" r="r" b="b"/>
              <a:pathLst>
                <a:path w="1065" h="1764" fill="none" extrusionOk="0">
                  <a:moveTo>
                    <a:pt x="1064" y="1"/>
                  </a:moveTo>
                  <a:cubicBezTo>
                    <a:pt x="760" y="426"/>
                    <a:pt x="578" y="760"/>
                    <a:pt x="365" y="1216"/>
                  </a:cubicBezTo>
                  <a:cubicBezTo>
                    <a:pt x="304" y="1368"/>
                    <a:pt x="152" y="1642"/>
                    <a:pt x="0" y="1763"/>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3"/>
            <p:cNvSpPr/>
            <p:nvPr/>
          </p:nvSpPr>
          <p:spPr>
            <a:xfrm>
              <a:off x="741925" y="4275325"/>
              <a:ext cx="41075" cy="55500"/>
            </a:xfrm>
            <a:custGeom>
              <a:avLst/>
              <a:gdLst/>
              <a:ahLst/>
              <a:cxnLst/>
              <a:rect l="l" t="t" r="r" b="b"/>
              <a:pathLst>
                <a:path w="1643" h="2220" fill="none" extrusionOk="0">
                  <a:moveTo>
                    <a:pt x="1642" y="0"/>
                  </a:moveTo>
                  <a:cubicBezTo>
                    <a:pt x="1095" y="335"/>
                    <a:pt x="882" y="851"/>
                    <a:pt x="578" y="1368"/>
                  </a:cubicBezTo>
                  <a:cubicBezTo>
                    <a:pt x="426" y="1672"/>
                    <a:pt x="244" y="2037"/>
                    <a:pt x="1" y="2219"/>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3"/>
            <p:cNvSpPr/>
            <p:nvPr/>
          </p:nvSpPr>
          <p:spPr>
            <a:xfrm>
              <a:off x="849850" y="4178825"/>
              <a:ext cx="26600" cy="41050"/>
            </a:xfrm>
            <a:custGeom>
              <a:avLst/>
              <a:gdLst/>
              <a:ahLst/>
              <a:cxnLst/>
              <a:rect l="l" t="t" r="r" b="b"/>
              <a:pathLst>
                <a:path w="1064" h="1642" fill="none" extrusionOk="0">
                  <a:moveTo>
                    <a:pt x="1064" y="0"/>
                  </a:moveTo>
                  <a:cubicBezTo>
                    <a:pt x="790" y="335"/>
                    <a:pt x="517" y="638"/>
                    <a:pt x="304" y="1034"/>
                  </a:cubicBezTo>
                  <a:cubicBezTo>
                    <a:pt x="183" y="1216"/>
                    <a:pt x="152" y="1459"/>
                    <a:pt x="0" y="1642"/>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3"/>
            <p:cNvSpPr/>
            <p:nvPr/>
          </p:nvSpPr>
          <p:spPr>
            <a:xfrm>
              <a:off x="944075" y="4102075"/>
              <a:ext cx="49400" cy="70675"/>
            </a:xfrm>
            <a:custGeom>
              <a:avLst/>
              <a:gdLst/>
              <a:ahLst/>
              <a:cxnLst/>
              <a:rect l="l" t="t" r="r" b="b"/>
              <a:pathLst>
                <a:path w="1976" h="2827" fill="none" extrusionOk="0">
                  <a:moveTo>
                    <a:pt x="1976" y="0"/>
                  </a:moveTo>
                  <a:cubicBezTo>
                    <a:pt x="1429" y="547"/>
                    <a:pt x="1003" y="1094"/>
                    <a:pt x="639" y="1794"/>
                  </a:cubicBezTo>
                  <a:cubicBezTo>
                    <a:pt x="456" y="2098"/>
                    <a:pt x="243" y="2553"/>
                    <a:pt x="0" y="2827"/>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3"/>
            <p:cNvSpPr/>
            <p:nvPr/>
          </p:nvSpPr>
          <p:spPr>
            <a:xfrm>
              <a:off x="1052725" y="4013925"/>
              <a:ext cx="34975" cy="50175"/>
            </a:xfrm>
            <a:custGeom>
              <a:avLst/>
              <a:gdLst/>
              <a:ahLst/>
              <a:cxnLst/>
              <a:rect l="l" t="t" r="r" b="b"/>
              <a:pathLst>
                <a:path w="1399" h="2007" fill="none" extrusionOk="0">
                  <a:moveTo>
                    <a:pt x="1399" y="0"/>
                  </a:moveTo>
                  <a:cubicBezTo>
                    <a:pt x="943" y="456"/>
                    <a:pt x="609" y="851"/>
                    <a:pt x="335" y="1399"/>
                  </a:cubicBezTo>
                  <a:cubicBezTo>
                    <a:pt x="274" y="1490"/>
                    <a:pt x="274" y="1672"/>
                    <a:pt x="183" y="1763"/>
                  </a:cubicBezTo>
                  <a:cubicBezTo>
                    <a:pt x="122" y="1885"/>
                    <a:pt x="62" y="1885"/>
                    <a:pt x="1" y="2006"/>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3"/>
            <p:cNvSpPr/>
            <p:nvPr/>
          </p:nvSpPr>
          <p:spPr>
            <a:xfrm>
              <a:off x="1149250" y="3899950"/>
              <a:ext cx="34975" cy="50175"/>
            </a:xfrm>
            <a:custGeom>
              <a:avLst/>
              <a:gdLst/>
              <a:ahLst/>
              <a:cxnLst/>
              <a:rect l="l" t="t" r="r" b="b"/>
              <a:pathLst>
                <a:path w="1399" h="2007" fill="none" extrusionOk="0">
                  <a:moveTo>
                    <a:pt x="1398" y="0"/>
                  </a:moveTo>
                  <a:cubicBezTo>
                    <a:pt x="1003" y="426"/>
                    <a:pt x="730" y="821"/>
                    <a:pt x="395" y="1307"/>
                  </a:cubicBezTo>
                  <a:cubicBezTo>
                    <a:pt x="243" y="1489"/>
                    <a:pt x="0" y="1733"/>
                    <a:pt x="0" y="2006"/>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3"/>
            <p:cNvSpPr/>
            <p:nvPr/>
          </p:nvSpPr>
          <p:spPr>
            <a:xfrm>
              <a:off x="1102125" y="3879425"/>
              <a:ext cx="26625" cy="41050"/>
            </a:xfrm>
            <a:custGeom>
              <a:avLst/>
              <a:gdLst/>
              <a:ahLst/>
              <a:cxnLst/>
              <a:rect l="l" t="t" r="r" b="b"/>
              <a:pathLst>
                <a:path w="1065" h="1642" fill="none" extrusionOk="0">
                  <a:moveTo>
                    <a:pt x="1064" y="0"/>
                  </a:moveTo>
                  <a:cubicBezTo>
                    <a:pt x="730" y="183"/>
                    <a:pt x="517" y="699"/>
                    <a:pt x="304" y="1003"/>
                  </a:cubicBezTo>
                  <a:cubicBezTo>
                    <a:pt x="183" y="1186"/>
                    <a:pt x="31" y="1429"/>
                    <a:pt x="1" y="1642"/>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3"/>
            <p:cNvSpPr/>
            <p:nvPr/>
          </p:nvSpPr>
          <p:spPr>
            <a:xfrm>
              <a:off x="972950" y="3697800"/>
              <a:ext cx="38775" cy="44100"/>
            </a:xfrm>
            <a:custGeom>
              <a:avLst/>
              <a:gdLst/>
              <a:ahLst/>
              <a:cxnLst/>
              <a:rect l="l" t="t" r="r" b="b"/>
              <a:pathLst>
                <a:path w="1551" h="1764" fill="none" extrusionOk="0">
                  <a:moveTo>
                    <a:pt x="1550" y="1"/>
                  </a:moveTo>
                  <a:cubicBezTo>
                    <a:pt x="1186" y="426"/>
                    <a:pt x="851" y="791"/>
                    <a:pt x="487" y="1186"/>
                  </a:cubicBezTo>
                  <a:cubicBezTo>
                    <a:pt x="365" y="1308"/>
                    <a:pt x="61" y="1612"/>
                    <a:pt x="0" y="1764"/>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3"/>
            <p:cNvSpPr/>
            <p:nvPr/>
          </p:nvSpPr>
          <p:spPr>
            <a:xfrm>
              <a:off x="908350" y="3691725"/>
              <a:ext cx="20550" cy="23575"/>
            </a:xfrm>
            <a:custGeom>
              <a:avLst/>
              <a:gdLst/>
              <a:ahLst/>
              <a:cxnLst/>
              <a:rect l="l" t="t" r="r" b="b"/>
              <a:pathLst>
                <a:path w="822" h="943" fill="none" extrusionOk="0">
                  <a:moveTo>
                    <a:pt x="821" y="1"/>
                  </a:moveTo>
                  <a:cubicBezTo>
                    <a:pt x="457" y="213"/>
                    <a:pt x="122" y="517"/>
                    <a:pt x="1" y="943"/>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3"/>
            <p:cNvSpPr/>
            <p:nvPr/>
          </p:nvSpPr>
          <p:spPr>
            <a:xfrm>
              <a:off x="1207000" y="3779875"/>
              <a:ext cx="38775" cy="49425"/>
            </a:xfrm>
            <a:custGeom>
              <a:avLst/>
              <a:gdLst/>
              <a:ahLst/>
              <a:cxnLst/>
              <a:rect l="l" t="t" r="r" b="b"/>
              <a:pathLst>
                <a:path w="1551" h="1977" fill="none" extrusionOk="0">
                  <a:moveTo>
                    <a:pt x="1550" y="1"/>
                  </a:moveTo>
                  <a:cubicBezTo>
                    <a:pt x="1094" y="396"/>
                    <a:pt x="730" y="821"/>
                    <a:pt x="334" y="1277"/>
                  </a:cubicBezTo>
                  <a:cubicBezTo>
                    <a:pt x="182" y="1490"/>
                    <a:pt x="0" y="1703"/>
                    <a:pt x="31" y="1976"/>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3"/>
            <p:cNvSpPr/>
            <p:nvPr/>
          </p:nvSpPr>
          <p:spPr>
            <a:xfrm>
              <a:off x="1275375" y="3814825"/>
              <a:ext cx="38025" cy="38025"/>
            </a:xfrm>
            <a:custGeom>
              <a:avLst/>
              <a:gdLst/>
              <a:ahLst/>
              <a:cxnLst/>
              <a:rect l="l" t="t" r="r" b="b"/>
              <a:pathLst>
                <a:path w="1521" h="1521" fill="none" extrusionOk="0">
                  <a:moveTo>
                    <a:pt x="1521" y="1"/>
                  </a:moveTo>
                  <a:cubicBezTo>
                    <a:pt x="1125" y="61"/>
                    <a:pt x="852" y="609"/>
                    <a:pt x="639" y="882"/>
                  </a:cubicBezTo>
                  <a:cubicBezTo>
                    <a:pt x="457" y="1065"/>
                    <a:pt x="214" y="1368"/>
                    <a:pt x="1" y="1520"/>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3"/>
            <p:cNvSpPr/>
            <p:nvPr/>
          </p:nvSpPr>
          <p:spPr>
            <a:xfrm>
              <a:off x="1322500" y="3858900"/>
              <a:ext cx="58525" cy="61575"/>
            </a:xfrm>
            <a:custGeom>
              <a:avLst/>
              <a:gdLst/>
              <a:ahLst/>
              <a:cxnLst/>
              <a:rect l="l" t="t" r="r" b="b"/>
              <a:pathLst>
                <a:path w="2341" h="2463" fill="none" extrusionOk="0">
                  <a:moveTo>
                    <a:pt x="2341" y="1"/>
                  </a:moveTo>
                  <a:cubicBezTo>
                    <a:pt x="1976" y="274"/>
                    <a:pt x="1520" y="578"/>
                    <a:pt x="1246" y="943"/>
                  </a:cubicBezTo>
                  <a:cubicBezTo>
                    <a:pt x="1095" y="1125"/>
                    <a:pt x="973" y="1338"/>
                    <a:pt x="791" y="1520"/>
                  </a:cubicBezTo>
                  <a:cubicBezTo>
                    <a:pt x="547" y="1824"/>
                    <a:pt x="243" y="2128"/>
                    <a:pt x="0" y="2463"/>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3"/>
            <p:cNvSpPr/>
            <p:nvPr/>
          </p:nvSpPr>
          <p:spPr>
            <a:xfrm>
              <a:off x="1325525" y="3944000"/>
              <a:ext cx="66900" cy="72975"/>
            </a:xfrm>
            <a:custGeom>
              <a:avLst/>
              <a:gdLst/>
              <a:ahLst/>
              <a:cxnLst/>
              <a:rect l="l" t="t" r="r" b="b"/>
              <a:pathLst>
                <a:path w="2676" h="2919" fill="none" extrusionOk="0">
                  <a:moveTo>
                    <a:pt x="2676" y="1"/>
                  </a:moveTo>
                  <a:cubicBezTo>
                    <a:pt x="2159" y="609"/>
                    <a:pt x="1673" y="1308"/>
                    <a:pt x="1034" y="1855"/>
                  </a:cubicBezTo>
                  <a:cubicBezTo>
                    <a:pt x="670" y="2159"/>
                    <a:pt x="335" y="2585"/>
                    <a:pt x="1" y="2919"/>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3"/>
            <p:cNvSpPr/>
            <p:nvPr/>
          </p:nvSpPr>
          <p:spPr>
            <a:xfrm>
              <a:off x="1407600" y="3958450"/>
              <a:ext cx="38025" cy="44100"/>
            </a:xfrm>
            <a:custGeom>
              <a:avLst/>
              <a:gdLst/>
              <a:ahLst/>
              <a:cxnLst/>
              <a:rect l="l" t="t" r="r" b="b"/>
              <a:pathLst>
                <a:path w="1521" h="1764" fill="none" extrusionOk="0">
                  <a:moveTo>
                    <a:pt x="1520" y="0"/>
                  </a:moveTo>
                  <a:cubicBezTo>
                    <a:pt x="1004" y="578"/>
                    <a:pt x="609" y="1307"/>
                    <a:pt x="1" y="1763"/>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3"/>
            <p:cNvSpPr/>
            <p:nvPr/>
          </p:nvSpPr>
          <p:spPr>
            <a:xfrm>
              <a:off x="1242700" y="3970600"/>
              <a:ext cx="44100" cy="55500"/>
            </a:xfrm>
            <a:custGeom>
              <a:avLst/>
              <a:gdLst/>
              <a:ahLst/>
              <a:cxnLst/>
              <a:rect l="l" t="t" r="r" b="b"/>
              <a:pathLst>
                <a:path w="1764" h="2220" fill="none" extrusionOk="0">
                  <a:moveTo>
                    <a:pt x="1764" y="1"/>
                  </a:moveTo>
                  <a:cubicBezTo>
                    <a:pt x="1308" y="274"/>
                    <a:pt x="1034" y="791"/>
                    <a:pt x="791" y="1277"/>
                  </a:cubicBezTo>
                  <a:cubicBezTo>
                    <a:pt x="578" y="1612"/>
                    <a:pt x="274" y="1885"/>
                    <a:pt x="1" y="2220"/>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3"/>
            <p:cNvSpPr/>
            <p:nvPr/>
          </p:nvSpPr>
          <p:spPr>
            <a:xfrm>
              <a:off x="1178875" y="3944000"/>
              <a:ext cx="49425" cy="58550"/>
            </a:xfrm>
            <a:custGeom>
              <a:avLst/>
              <a:gdLst/>
              <a:ahLst/>
              <a:cxnLst/>
              <a:rect l="l" t="t" r="r" b="b"/>
              <a:pathLst>
                <a:path w="1977" h="2342" fill="none" extrusionOk="0">
                  <a:moveTo>
                    <a:pt x="1976" y="1"/>
                  </a:moveTo>
                  <a:cubicBezTo>
                    <a:pt x="1520" y="487"/>
                    <a:pt x="1034" y="974"/>
                    <a:pt x="639" y="1521"/>
                  </a:cubicBezTo>
                  <a:cubicBezTo>
                    <a:pt x="456" y="1764"/>
                    <a:pt x="92" y="2068"/>
                    <a:pt x="0" y="2341"/>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3"/>
            <p:cNvSpPr/>
            <p:nvPr/>
          </p:nvSpPr>
          <p:spPr>
            <a:xfrm>
              <a:off x="1117325" y="4076225"/>
              <a:ext cx="41050" cy="49425"/>
            </a:xfrm>
            <a:custGeom>
              <a:avLst/>
              <a:gdLst/>
              <a:ahLst/>
              <a:cxnLst/>
              <a:rect l="l" t="t" r="r" b="b"/>
              <a:pathLst>
                <a:path w="1642" h="1977" fill="none" extrusionOk="0">
                  <a:moveTo>
                    <a:pt x="1642" y="1"/>
                  </a:moveTo>
                  <a:cubicBezTo>
                    <a:pt x="1186" y="396"/>
                    <a:pt x="943" y="882"/>
                    <a:pt x="548" y="1308"/>
                  </a:cubicBezTo>
                  <a:cubicBezTo>
                    <a:pt x="365" y="1521"/>
                    <a:pt x="183" y="1764"/>
                    <a:pt x="0" y="1976"/>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3"/>
            <p:cNvSpPr/>
            <p:nvPr/>
          </p:nvSpPr>
          <p:spPr>
            <a:xfrm>
              <a:off x="1198625" y="4084600"/>
              <a:ext cx="41825" cy="50175"/>
            </a:xfrm>
            <a:custGeom>
              <a:avLst/>
              <a:gdLst/>
              <a:ahLst/>
              <a:cxnLst/>
              <a:rect l="l" t="t" r="r" b="b"/>
              <a:pathLst>
                <a:path w="1673" h="2007" fill="none" extrusionOk="0">
                  <a:moveTo>
                    <a:pt x="1673" y="0"/>
                  </a:moveTo>
                  <a:cubicBezTo>
                    <a:pt x="1308" y="456"/>
                    <a:pt x="1004" y="912"/>
                    <a:pt x="639" y="1338"/>
                  </a:cubicBezTo>
                  <a:cubicBezTo>
                    <a:pt x="457" y="1520"/>
                    <a:pt x="274" y="1915"/>
                    <a:pt x="1" y="2006"/>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3"/>
            <p:cNvSpPr/>
            <p:nvPr/>
          </p:nvSpPr>
          <p:spPr>
            <a:xfrm>
              <a:off x="1295900" y="4064075"/>
              <a:ext cx="41050" cy="50175"/>
            </a:xfrm>
            <a:custGeom>
              <a:avLst/>
              <a:gdLst/>
              <a:ahLst/>
              <a:cxnLst/>
              <a:rect l="l" t="t" r="r" b="b"/>
              <a:pathLst>
                <a:path w="1642" h="2007" fill="none" extrusionOk="0">
                  <a:moveTo>
                    <a:pt x="1642" y="0"/>
                  </a:moveTo>
                  <a:cubicBezTo>
                    <a:pt x="1247" y="487"/>
                    <a:pt x="821" y="912"/>
                    <a:pt x="456" y="1429"/>
                  </a:cubicBezTo>
                  <a:cubicBezTo>
                    <a:pt x="335" y="1611"/>
                    <a:pt x="183" y="1946"/>
                    <a:pt x="0" y="2007"/>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3"/>
            <p:cNvSpPr/>
            <p:nvPr/>
          </p:nvSpPr>
          <p:spPr>
            <a:xfrm>
              <a:off x="1360500" y="4061025"/>
              <a:ext cx="58525" cy="61575"/>
            </a:xfrm>
            <a:custGeom>
              <a:avLst/>
              <a:gdLst/>
              <a:ahLst/>
              <a:cxnLst/>
              <a:rect l="l" t="t" r="r" b="b"/>
              <a:pathLst>
                <a:path w="2341" h="2463" fill="none" extrusionOk="0">
                  <a:moveTo>
                    <a:pt x="2341" y="1"/>
                  </a:moveTo>
                  <a:cubicBezTo>
                    <a:pt x="2006" y="214"/>
                    <a:pt x="1733" y="396"/>
                    <a:pt x="1489" y="730"/>
                  </a:cubicBezTo>
                  <a:cubicBezTo>
                    <a:pt x="1337" y="913"/>
                    <a:pt x="1216" y="1125"/>
                    <a:pt x="1064" y="1308"/>
                  </a:cubicBezTo>
                  <a:cubicBezTo>
                    <a:pt x="669" y="1703"/>
                    <a:pt x="304" y="2037"/>
                    <a:pt x="0" y="2463"/>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3"/>
            <p:cNvSpPr/>
            <p:nvPr/>
          </p:nvSpPr>
          <p:spPr>
            <a:xfrm>
              <a:off x="1442550" y="4055725"/>
              <a:ext cx="52475" cy="58525"/>
            </a:xfrm>
            <a:custGeom>
              <a:avLst/>
              <a:gdLst/>
              <a:ahLst/>
              <a:cxnLst/>
              <a:rect l="l" t="t" r="r" b="b"/>
              <a:pathLst>
                <a:path w="2099" h="2341" fill="none" extrusionOk="0">
                  <a:moveTo>
                    <a:pt x="2098" y="0"/>
                  </a:moveTo>
                  <a:cubicBezTo>
                    <a:pt x="1825" y="456"/>
                    <a:pt x="1399" y="851"/>
                    <a:pt x="1065" y="1277"/>
                  </a:cubicBezTo>
                  <a:cubicBezTo>
                    <a:pt x="761" y="1672"/>
                    <a:pt x="396" y="2037"/>
                    <a:pt x="1" y="2341"/>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3"/>
            <p:cNvSpPr/>
            <p:nvPr/>
          </p:nvSpPr>
          <p:spPr>
            <a:xfrm>
              <a:off x="1448625" y="4149175"/>
              <a:ext cx="41075" cy="58550"/>
            </a:xfrm>
            <a:custGeom>
              <a:avLst/>
              <a:gdLst/>
              <a:ahLst/>
              <a:cxnLst/>
              <a:rect l="l" t="t" r="r" b="b"/>
              <a:pathLst>
                <a:path w="1643" h="2342" fill="none" extrusionOk="0">
                  <a:moveTo>
                    <a:pt x="1642" y="1"/>
                  </a:moveTo>
                  <a:cubicBezTo>
                    <a:pt x="1186" y="852"/>
                    <a:pt x="396" y="1490"/>
                    <a:pt x="1" y="2341"/>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3"/>
            <p:cNvSpPr/>
            <p:nvPr/>
          </p:nvSpPr>
          <p:spPr>
            <a:xfrm>
              <a:off x="1480550" y="4193250"/>
              <a:ext cx="58550" cy="67650"/>
            </a:xfrm>
            <a:custGeom>
              <a:avLst/>
              <a:gdLst/>
              <a:ahLst/>
              <a:cxnLst/>
              <a:rect l="l" t="t" r="r" b="b"/>
              <a:pathLst>
                <a:path w="2342" h="2706" fill="none" extrusionOk="0">
                  <a:moveTo>
                    <a:pt x="2341" y="1"/>
                  </a:moveTo>
                  <a:cubicBezTo>
                    <a:pt x="1885" y="517"/>
                    <a:pt x="1490" y="1065"/>
                    <a:pt x="1064" y="1612"/>
                  </a:cubicBezTo>
                  <a:cubicBezTo>
                    <a:pt x="760" y="2007"/>
                    <a:pt x="365" y="2341"/>
                    <a:pt x="1" y="2706"/>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3"/>
            <p:cNvSpPr/>
            <p:nvPr/>
          </p:nvSpPr>
          <p:spPr>
            <a:xfrm>
              <a:off x="1442550" y="4389300"/>
              <a:ext cx="41075" cy="44100"/>
            </a:xfrm>
            <a:custGeom>
              <a:avLst/>
              <a:gdLst/>
              <a:ahLst/>
              <a:cxnLst/>
              <a:rect l="l" t="t" r="r" b="b"/>
              <a:pathLst>
                <a:path w="1643" h="1764" fill="none" extrusionOk="0">
                  <a:moveTo>
                    <a:pt x="1642" y="1"/>
                  </a:moveTo>
                  <a:cubicBezTo>
                    <a:pt x="1369" y="335"/>
                    <a:pt x="973" y="517"/>
                    <a:pt x="700" y="852"/>
                  </a:cubicBezTo>
                  <a:cubicBezTo>
                    <a:pt x="457" y="1156"/>
                    <a:pt x="244" y="1490"/>
                    <a:pt x="1" y="1764"/>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
            <p:cNvSpPr/>
            <p:nvPr/>
          </p:nvSpPr>
          <p:spPr>
            <a:xfrm>
              <a:off x="1392400" y="4501000"/>
              <a:ext cx="50175" cy="50175"/>
            </a:xfrm>
            <a:custGeom>
              <a:avLst/>
              <a:gdLst/>
              <a:ahLst/>
              <a:cxnLst/>
              <a:rect l="l" t="t" r="r" b="b"/>
              <a:pathLst>
                <a:path w="2007" h="2007" fill="none" extrusionOk="0">
                  <a:moveTo>
                    <a:pt x="2007" y="1"/>
                  </a:moveTo>
                  <a:cubicBezTo>
                    <a:pt x="1581" y="426"/>
                    <a:pt x="1217" y="882"/>
                    <a:pt x="821" y="1308"/>
                  </a:cubicBezTo>
                  <a:cubicBezTo>
                    <a:pt x="578" y="1551"/>
                    <a:pt x="244" y="1733"/>
                    <a:pt x="1" y="2007"/>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3"/>
            <p:cNvSpPr/>
            <p:nvPr/>
          </p:nvSpPr>
          <p:spPr>
            <a:xfrm>
              <a:off x="1474475" y="4295850"/>
              <a:ext cx="38025" cy="47125"/>
            </a:xfrm>
            <a:custGeom>
              <a:avLst/>
              <a:gdLst/>
              <a:ahLst/>
              <a:cxnLst/>
              <a:rect l="l" t="t" r="r" b="b"/>
              <a:pathLst>
                <a:path w="1521" h="1885" fill="none" extrusionOk="0">
                  <a:moveTo>
                    <a:pt x="1520" y="0"/>
                  </a:moveTo>
                  <a:cubicBezTo>
                    <a:pt x="1216" y="365"/>
                    <a:pt x="912" y="699"/>
                    <a:pt x="639" y="1094"/>
                  </a:cubicBezTo>
                  <a:cubicBezTo>
                    <a:pt x="426" y="1368"/>
                    <a:pt x="274" y="1641"/>
                    <a:pt x="0" y="1885"/>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3"/>
            <p:cNvSpPr/>
            <p:nvPr/>
          </p:nvSpPr>
          <p:spPr>
            <a:xfrm>
              <a:off x="1515500" y="4105100"/>
              <a:ext cx="23600" cy="29675"/>
            </a:xfrm>
            <a:custGeom>
              <a:avLst/>
              <a:gdLst/>
              <a:ahLst/>
              <a:cxnLst/>
              <a:rect l="l" t="t" r="r" b="b"/>
              <a:pathLst>
                <a:path w="944" h="1187" fill="none" extrusionOk="0">
                  <a:moveTo>
                    <a:pt x="943" y="1"/>
                  </a:moveTo>
                  <a:cubicBezTo>
                    <a:pt x="457" y="274"/>
                    <a:pt x="122" y="639"/>
                    <a:pt x="1" y="1186"/>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3"/>
            <p:cNvSpPr/>
            <p:nvPr/>
          </p:nvSpPr>
          <p:spPr>
            <a:xfrm>
              <a:off x="1351375" y="4281400"/>
              <a:ext cx="61575" cy="72975"/>
            </a:xfrm>
            <a:custGeom>
              <a:avLst/>
              <a:gdLst/>
              <a:ahLst/>
              <a:cxnLst/>
              <a:rect l="l" t="t" r="r" b="b"/>
              <a:pathLst>
                <a:path w="2463" h="2919" fill="none" extrusionOk="0">
                  <a:moveTo>
                    <a:pt x="2462" y="1"/>
                  </a:moveTo>
                  <a:cubicBezTo>
                    <a:pt x="2128" y="274"/>
                    <a:pt x="1702" y="548"/>
                    <a:pt x="1429" y="943"/>
                  </a:cubicBezTo>
                  <a:cubicBezTo>
                    <a:pt x="1247" y="1216"/>
                    <a:pt x="1064" y="1490"/>
                    <a:pt x="851" y="1764"/>
                  </a:cubicBezTo>
                  <a:cubicBezTo>
                    <a:pt x="578" y="2128"/>
                    <a:pt x="365" y="2645"/>
                    <a:pt x="0" y="2919"/>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3"/>
            <p:cNvSpPr/>
            <p:nvPr/>
          </p:nvSpPr>
          <p:spPr>
            <a:xfrm>
              <a:off x="1333900" y="4199325"/>
              <a:ext cx="44100" cy="46375"/>
            </a:xfrm>
            <a:custGeom>
              <a:avLst/>
              <a:gdLst/>
              <a:ahLst/>
              <a:cxnLst/>
              <a:rect l="l" t="t" r="r" b="b"/>
              <a:pathLst>
                <a:path w="1764" h="1855" fill="none" extrusionOk="0">
                  <a:moveTo>
                    <a:pt x="1763" y="1"/>
                  </a:moveTo>
                  <a:cubicBezTo>
                    <a:pt x="1368" y="122"/>
                    <a:pt x="1094" y="700"/>
                    <a:pt x="821" y="1004"/>
                  </a:cubicBezTo>
                  <a:cubicBezTo>
                    <a:pt x="547" y="1277"/>
                    <a:pt x="304" y="1581"/>
                    <a:pt x="0" y="1855"/>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3"/>
            <p:cNvSpPr/>
            <p:nvPr/>
          </p:nvSpPr>
          <p:spPr>
            <a:xfrm>
              <a:off x="1008650" y="4172750"/>
              <a:ext cx="46375" cy="58525"/>
            </a:xfrm>
            <a:custGeom>
              <a:avLst/>
              <a:gdLst/>
              <a:ahLst/>
              <a:cxnLst/>
              <a:rect l="l" t="t" r="r" b="b"/>
              <a:pathLst>
                <a:path w="1855" h="2341" fill="none" extrusionOk="0">
                  <a:moveTo>
                    <a:pt x="1855" y="0"/>
                  </a:moveTo>
                  <a:cubicBezTo>
                    <a:pt x="1277" y="790"/>
                    <a:pt x="670" y="1611"/>
                    <a:pt x="1" y="2340"/>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3"/>
            <p:cNvSpPr/>
            <p:nvPr/>
          </p:nvSpPr>
          <p:spPr>
            <a:xfrm>
              <a:off x="1114275" y="4193250"/>
              <a:ext cx="38025" cy="41075"/>
            </a:xfrm>
            <a:custGeom>
              <a:avLst/>
              <a:gdLst/>
              <a:ahLst/>
              <a:cxnLst/>
              <a:rect l="l" t="t" r="r" b="b"/>
              <a:pathLst>
                <a:path w="1521" h="1643" fill="none" extrusionOk="0">
                  <a:moveTo>
                    <a:pt x="1521" y="1"/>
                  </a:moveTo>
                  <a:cubicBezTo>
                    <a:pt x="1095" y="213"/>
                    <a:pt x="670" y="548"/>
                    <a:pt x="396" y="973"/>
                  </a:cubicBezTo>
                  <a:cubicBezTo>
                    <a:pt x="244" y="1186"/>
                    <a:pt x="183" y="1460"/>
                    <a:pt x="1" y="1642"/>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3"/>
            <p:cNvSpPr/>
            <p:nvPr/>
          </p:nvSpPr>
          <p:spPr>
            <a:xfrm>
              <a:off x="1216875" y="4187175"/>
              <a:ext cx="31925" cy="35750"/>
            </a:xfrm>
            <a:custGeom>
              <a:avLst/>
              <a:gdLst/>
              <a:ahLst/>
              <a:cxnLst/>
              <a:rect l="l" t="t" r="r" b="b"/>
              <a:pathLst>
                <a:path w="1277" h="1430" fill="none" extrusionOk="0">
                  <a:moveTo>
                    <a:pt x="1277" y="1"/>
                  </a:moveTo>
                  <a:cubicBezTo>
                    <a:pt x="912" y="335"/>
                    <a:pt x="547" y="517"/>
                    <a:pt x="335" y="943"/>
                  </a:cubicBezTo>
                  <a:cubicBezTo>
                    <a:pt x="243" y="1156"/>
                    <a:pt x="152" y="1247"/>
                    <a:pt x="0" y="1429"/>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3"/>
            <p:cNvSpPr/>
            <p:nvPr/>
          </p:nvSpPr>
          <p:spPr>
            <a:xfrm>
              <a:off x="1286775" y="4178825"/>
              <a:ext cx="44100" cy="43325"/>
            </a:xfrm>
            <a:custGeom>
              <a:avLst/>
              <a:gdLst/>
              <a:ahLst/>
              <a:cxnLst/>
              <a:rect l="l" t="t" r="r" b="b"/>
              <a:pathLst>
                <a:path w="1764" h="1733" fill="none" extrusionOk="0">
                  <a:moveTo>
                    <a:pt x="1764" y="0"/>
                  </a:moveTo>
                  <a:cubicBezTo>
                    <a:pt x="1186" y="487"/>
                    <a:pt x="457" y="1094"/>
                    <a:pt x="1" y="1733"/>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3"/>
            <p:cNvSpPr/>
            <p:nvPr/>
          </p:nvSpPr>
          <p:spPr>
            <a:xfrm>
              <a:off x="1146200" y="4310275"/>
              <a:ext cx="58525" cy="64625"/>
            </a:xfrm>
            <a:custGeom>
              <a:avLst/>
              <a:gdLst/>
              <a:ahLst/>
              <a:cxnLst/>
              <a:rect l="l" t="t" r="r" b="b"/>
              <a:pathLst>
                <a:path w="2341" h="2585" fill="none" extrusionOk="0">
                  <a:moveTo>
                    <a:pt x="2341" y="1"/>
                  </a:moveTo>
                  <a:cubicBezTo>
                    <a:pt x="2037" y="92"/>
                    <a:pt x="1763" y="639"/>
                    <a:pt x="1611" y="852"/>
                  </a:cubicBezTo>
                  <a:cubicBezTo>
                    <a:pt x="1429" y="1064"/>
                    <a:pt x="1247" y="1247"/>
                    <a:pt x="1064" y="1429"/>
                  </a:cubicBezTo>
                  <a:cubicBezTo>
                    <a:pt x="669" y="1794"/>
                    <a:pt x="335" y="2189"/>
                    <a:pt x="0" y="2584"/>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3"/>
            <p:cNvSpPr/>
            <p:nvPr/>
          </p:nvSpPr>
          <p:spPr>
            <a:xfrm>
              <a:off x="1102125" y="4286725"/>
              <a:ext cx="50175" cy="56250"/>
            </a:xfrm>
            <a:custGeom>
              <a:avLst/>
              <a:gdLst/>
              <a:ahLst/>
              <a:cxnLst/>
              <a:rect l="l" t="t" r="r" b="b"/>
              <a:pathLst>
                <a:path w="2007" h="2250" fill="none" extrusionOk="0">
                  <a:moveTo>
                    <a:pt x="2007" y="0"/>
                  </a:moveTo>
                  <a:cubicBezTo>
                    <a:pt x="1277" y="730"/>
                    <a:pt x="639" y="1490"/>
                    <a:pt x="1" y="2250"/>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3"/>
            <p:cNvSpPr/>
            <p:nvPr/>
          </p:nvSpPr>
          <p:spPr>
            <a:xfrm>
              <a:off x="994225" y="4310275"/>
              <a:ext cx="49425" cy="50175"/>
            </a:xfrm>
            <a:custGeom>
              <a:avLst/>
              <a:gdLst/>
              <a:ahLst/>
              <a:cxnLst/>
              <a:rect l="l" t="t" r="r" b="b"/>
              <a:pathLst>
                <a:path w="1977" h="2007" fill="none" extrusionOk="0">
                  <a:moveTo>
                    <a:pt x="1976" y="1"/>
                  </a:moveTo>
                  <a:cubicBezTo>
                    <a:pt x="1551" y="426"/>
                    <a:pt x="1155" y="852"/>
                    <a:pt x="730" y="1247"/>
                  </a:cubicBezTo>
                  <a:cubicBezTo>
                    <a:pt x="487" y="1520"/>
                    <a:pt x="183" y="1703"/>
                    <a:pt x="0" y="2007"/>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3"/>
            <p:cNvSpPr/>
            <p:nvPr/>
          </p:nvSpPr>
          <p:spPr>
            <a:xfrm>
              <a:off x="887825" y="4313325"/>
              <a:ext cx="41075" cy="38000"/>
            </a:xfrm>
            <a:custGeom>
              <a:avLst/>
              <a:gdLst/>
              <a:ahLst/>
              <a:cxnLst/>
              <a:rect l="l" t="t" r="r" b="b"/>
              <a:pathLst>
                <a:path w="1643" h="1520" fill="none" extrusionOk="0">
                  <a:moveTo>
                    <a:pt x="1642" y="0"/>
                  </a:moveTo>
                  <a:cubicBezTo>
                    <a:pt x="1308" y="335"/>
                    <a:pt x="974" y="699"/>
                    <a:pt x="639" y="1034"/>
                  </a:cubicBezTo>
                  <a:cubicBezTo>
                    <a:pt x="426" y="1216"/>
                    <a:pt x="214" y="1338"/>
                    <a:pt x="1" y="1520"/>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3"/>
            <p:cNvSpPr/>
            <p:nvPr/>
          </p:nvSpPr>
          <p:spPr>
            <a:xfrm>
              <a:off x="882525" y="4234300"/>
              <a:ext cx="41050" cy="47125"/>
            </a:xfrm>
            <a:custGeom>
              <a:avLst/>
              <a:gdLst/>
              <a:ahLst/>
              <a:cxnLst/>
              <a:rect l="l" t="t" r="r" b="b"/>
              <a:pathLst>
                <a:path w="1642" h="1885" fill="none" extrusionOk="0">
                  <a:moveTo>
                    <a:pt x="1642" y="0"/>
                  </a:moveTo>
                  <a:cubicBezTo>
                    <a:pt x="1003" y="517"/>
                    <a:pt x="578" y="1307"/>
                    <a:pt x="0" y="1885"/>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3"/>
            <p:cNvSpPr/>
            <p:nvPr/>
          </p:nvSpPr>
          <p:spPr>
            <a:xfrm>
              <a:off x="770800" y="4368800"/>
              <a:ext cx="47150" cy="53200"/>
            </a:xfrm>
            <a:custGeom>
              <a:avLst/>
              <a:gdLst/>
              <a:ahLst/>
              <a:cxnLst/>
              <a:rect l="l" t="t" r="r" b="b"/>
              <a:pathLst>
                <a:path w="1886" h="2128" fill="none" extrusionOk="0">
                  <a:moveTo>
                    <a:pt x="1886" y="0"/>
                  </a:moveTo>
                  <a:cubicBezTo>
                    <a:pt x="1399" y="426"/>
                    <a:pt x="974" y="882"/>
                    <a:pt x="579" y="1398"/>
                  </a:cubicBezTo>
                  <a:cubicBezTo>
                    <a:pt x="396" y="1641"/>
                    <a:pt x="244" y="1885"/>
                    <a:pt x="1" y="2128"/>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3"/>
            <p:cNvSpPr/>
            <p:nvPr/>
          </p:nvSpPr>
          <p:spPr>
            <a:xfrm>
              <a:off x="723700" y="4483525"/>
              <a:ext cx="41050" cy="50175"/>
            </a:xfrm>
            <a:custGeom>
              <a:avLst/>
              <a:gdLst/>
              <a:ahLst/>
              <a:cxnLst/>
              <a:rect l="l" t="t" r="r" b="b"/>
              <a:pathLst>
                <a:path w="1642" h="2007" fill="none" extrusionOk="0">
                  <a:moveTo>
                    <a:pt x="1642" y="1"/>
                  </a:moveTo>
                  <a:cubicBezTo>
                    <a:pt x="1277" y="426"/>
                    <a:pt x="943" y="791"/>
                    <a:pt x="700" y="1247"/>
                  </a:cubicBezTo>
                  <a:cubicBezTo>
                    <a:pt x="548" y="1551"/>
                    <a:pt x="274" y="1825"/>
                    <a:pt x="0" y="2007"/>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3"/>
            <p:cNvSpPr/>
            <p:nvPr/>
          </p:nvSpPr>
          <p:spPr>
            <a:xfrm>
              <a:off x="709250" y="4583075"/>
              <a:ext cx="31950" cy="38025"/>
            </a:xfrm>
            <a:custGeom>
              <a:avLst/>
              <a:gdLst/>
              <a:ahLst/>
              <a:cxnLst/>
              <a:rect l="l" t="t" r="r" b="b"/>
              <a:pathLst>
                <a:path w="1278" h="1521" fill="none" extrusionOk="0">
                  <a:moveTo>
                    <a:pt x="1278" y="1"/>
                  </a:moveTo>
                  <a:cubicBezTo>
                    <a:pt x="974" y="457"/>
                    <a:pt x="578" y="1338"/>
                    <a:pt x="1" y="1520"/>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3"/>
            <p:cNvSpPr/>
            <p:nvPr/>
          </p:nvSpPr>
          <p:spPr>
            <a:xfrm>
              <a:off x="694825" y="4404500"/>
              <a:ext cx="20550" cy="28900"/>
            </a:xfrm>
            <a:custGeom>
              <a:avLst/>
              <a:gdLst/>
              <a:ahLst/>
              <a:cxnLst/>
              <a:rect l="l" t="t" r="r" b="b"/>
              <a:pathLst>
                <a:path w="822" h="1156" fill="none" extrusionOk="0">
                  <a:moveTo>
                    <a:pt x="821" y="1"/>
                  </a:moveTo>
                  <a:cubicBezTo>
                    <a:pt x="456" y="335"/>
                    <a:pt x="335" y="821"/>
                    <a:pt x="0" y="1156"/>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3"/>
            <p:cNvSpPr/>
            <p:nvPr/>
          </p:nvSpPr>
          <p:spPr>
            <a:xfrm>
              <a:off x="577050" y="4404500"/>
              <a:ext cx="20525" cy="26625"/>
            </a:xfrm>
            <a:custGeom>
              <a:avLst/>
              <a:gdLst/>
              <a:ahLst/>
              <a:cxnLst/>
              <a:rect l="l" t="t" r="r" b="b"/>
              <a:pathLst>
                <a:path w="821" h="1065" fill="none" extrusionOk="0">
                  <a:moveTo>
                    <a:pt x="821" y="1"/>
                  </a:moveTo>
                  <a:cubicBezTo>
                    <a:pt x="517" y="335"/>
                    <a:pt x="304" y="730"/>
                    <a:pt x="0" y="1065"/>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3"/>
            <p:cNvSpPr/>
            <p:nvPr/>
          </p:nvSpPr>
          <p:spPr>
            <a:xfrm>
              <a:off x="873400" y="4407550"/>
              <a:ext cx="38025" cy="58525"/>
            </a:xfrm>
            <a:custGeom>
              <a:avLst/>
              <a:gdLst/>
              <a:ahLst/>
              <a:cxnLst/>
              <a:rect l="l" t="t" r="r" b="b"/>
              <a:pathLst>
                <a:path w="1521" h="2341" fill="none" extrusionOk="0">
                  <a:moveTo>
                    <a:pt x="1520" y="0"/>
                  </a:moveTo>
                  <a:cubicBezTo>
                    <a:pt x="1490" y="304"/>
                    <a:pt x="1095" y="699"/>
                    <a:pt x="943" y="943"/>
                  </a:cubicBezTo>
                  <a:cubicBezTo>
                    <a:pt x="821" y="1155"/>
                    <a:pt x="669" y="1338"/>
                    <a:pt x="548" y="1520"/>
                  </a:cubicBezTo>
                  <a:cubicBezTo>
                    <a:pt x="365" y="1733"/>
                    <a:pt x="31" y="2037"/>
                    <a:pt x="0" y="2341"/>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3"/>
            <p:cNvSpPr/>
            <p:nvPr/>
          </p:nvSpPr>
          <p:spPr>
            <a:xfrm>
              <a:off x="955475" y="4421975"/>
              <a:ext cx="50175" cy="55500"/>
            </a:xfrm>
            <a:custGeom>
              <a:avLst/>
              <a:gdLst/>
              <a:ahLst/>
              <a:cxnLst/>
              <a:rect l="l" t="t" r="r" b="b"/>
              <a:pathLst>
                <a:path w="2007" h="2220" fill="none" extrusionOk="0">
                  <a:moveTo>
                    <a:pt x="2006" y="1"/>
                  </a:moveTo>
                  <a:cubicBezTo>
                    <a:pt x="1611" y="244"/>
                    <a:pt x="1398" y="335"/>
                    <a:pt x="1155" y="669"/>
                  </a:cubicBezTo>
                  <a:cubicBezTo>
                    <a:pt x="1034" y="882"/>
                    <a:pt x="912" y="1095"/>
                    <a:pt x="760" y="1277"/>
                  </a:cubicBezTo>
                  <a:cubicBezTo>
                    <a:pt x="517" y="1612"/>
                    <a:pt x="304" y="1946"/>
                    <a:pt x="0" y="2220"/>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3"/>
            <p:cNvSpPr/>
            <p:nvPr/>
          </p:nvSpPr>
          <p:spPr>
            <a:xfrm>
              <a:off x="1084650" y="4415900"/>
              <a:ext cx="26625" cy="32700"/>
            </a:xfrm>
            <a:custGeom>
              <a:avLst/>
              <a:gdLst/>
              <a:ahLst/>
              <a:cxnLst/>
              <a:rect l="l" t="t" r="r" b="b"/>
              <a:pathLst>
                <a:path w="1065" h="1308" fill="none" extrusionOk="0">
                  <a:moveTo>
                    <a:pt x="1064" y="1"/>
                  </a:moveTo>
                  <a:cubicBezTo>
                    <a:pt x="730" y="365"/>
                    <a:pt x="152" y="821"/>
                    <a:pt x="0" y="1308"/>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3"/>
            <p:cNvSpPr/>
            <p:nvPr/>
          </p:nvSpPr>
          <p:spPr>
            <a:xfrm>
              <a:off x="1122650" y="4451625"/>
              <a:ext cx="44100" cy="58525"/>
            </a:xfrm>
            <a:custGeom>
              <a:avLst/>
              <a:gdLst/>
              <a:ahLst/>
              <a:cxnLst/>
              <a:rect l="l" t="t" r="r" b="b"/>
              <a:pathLst>
                <a:path w="1764" h="2341" fill="none" extrusionOk="0">
                  <a:moveTo>
                    <a:pt x="1763" y="0"/>
                  </a:moveTo>
                  <a:cubicBezTo>
                    <a:pt x="1368" y="517"/>
                    <a:pt x="1003" y="1094"/>
                    <a:pt x="578" y="1611"/>
                  </a:cubicBezTo>
                  <a:cubicBezTo>
                    <a:pt x="395" y="1854"/>
                    <a:pt x="243" y="2158"/>
                    <a:pt x="0" y="2341"/>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3"/>
            <p:cNvSpPr/>
            <p:nvPr/>
          </p:nvSpPr>
          <p:spPr>
            <a:xfrm>
              <a:off x="1245750" y="4327750"/>
              <a:ext cx="29650" cy="32700"/>
            </a:xfrm>
            <a:custGeom>
              <a:avLst/>
              <a:gdLst/>
              <a:ahLst/>
              <a:cxnLst/>
              <a:rect l="l" t="t" r="r" b="b"/>
              <a:pathLst>
                <a:path w="1186" h="1308" fill="none" extrusionOk="0">
                  <a:moveTo>
                    <a:pt x="1186" y="1"/>
                  </a:moveTo>
                  <a:cubicBezTo>
                    <a:pt x="851" y="213"/>
                    <a:pt x="456" y="487"/>
                    <a:pt x="304" y="852"/>
                  </a:cubicBezTo>
                  <a:cubicBezTo>
                    <a:pt x="213" y="1034"/>
                    <a:pt x="183" y="1156"/>
                    <a:pt x="0" y="1308"/>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3"/>
            <p:cNvSpPr/>
            <p:nvPr/>
          </p:nvSpPr>
          <p:spPr>
            <a:xfrm>
              <a:off x="1284500" y="4418950"/>
              <a:ext cx="31950" cy="44100"/>
            </a:xfrm>
            <a:custGeom>
              <a:avLst/>
              <a:gdLst/>
              <a:ahLst/>
              <a:cxnLst/>
              <a:rect l="l" t="t" r="r" b="b"/>
              <a:pathLst>
                <a:path w="1278" h="1764" fill="none" extrusionOk="0">
                  <a:moveTo>
                    <a:pt x="1277" y="0"/>
                  </a:moveTo>
                  <a:cubicBezTo>
                    <a:pt x="943" y="395"/>
                    <a:pt x="578" y="821"/>
                    <a:pt x="304" y="1246"/>
                  </a:cubicBezTo>
                  <a:cubicBezTo>
                    <a:pt x="183" y="1398"/>
                    <a:pt x="122" y="1611"/>
                    <a:pt x="0" y="1763"/>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3"/>
            <p:cNvSpPr/>
            <p:nvPr/>
          </p:nvSpPr>
          <p:spPr>
            <a:xfrm>
              <a:off x="1292850" y="4507100"/>
              <a:ext cx="35000" cy="49400"/>
            </a:xfrm>
            <a:custGeom>
              <a:avLst/>
              <a:gdLst/>
              <a:ahLst/>
              <a:cxnLst/>
              <a:rect l="l" t="t" r="r" b="b"/>
              <a:pathLst>
                <a:path w="1400" h="1976" fill="none" extrusionOk="0">
                  <a:moveTo>
                    <a:pt x="1399" y="0"/>
                  </a:moveTo>
                  <a:cubicBezTo>
                    <a:pt x="822" y="517"/>
                    <a:pt x="548" y="1398"/>
                    <a:pt x="1" y="1976"/>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3"/>
            <p:cNvSpPr/>
            <p:nvPr/>
          </p:nvSpPr>
          <p:spPr>
            <a:xfrm>
              <a:off x="1257900" y="4627150"/>
              <a:ext cx="44100" cy="52450"/>
            </a:xfrm>
            <a:custGeom>
              <a:avLst/>
              <a:gdLst/>
              <a:ahLst/>
              <a:cxnLst/>
              <a:rect l="l" t="t" r="r" b="b"/>
              <a:pathLst>
                <a:path w="1764" h="2098" fill="none" extrusionOk="0">
                  <a:moveTo>
                    <a:pt x="1764" y="1"/>
                  </a:moveTo>
                  <a:cubicBezTo>
                    <a:pt x="1308" y="517"/>
                    <a:pt x="882" y="1034"/>
                    <a:pt x="457" y="1520"/>
                  </a:cubicBezTo>
                  <a:cubicBezTo>
                    <a:pt x="335" y="1672"/>
                    <a:pt x="31" y="1946"/>
                    <a:pt x="1" y="2098"/>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3"/>
            <p:cNvSpPr/>
            <p:nvPr/>
          </p:nvSpPr>
          <p:spPr>
            <a:xfrm>
              <a:off x="1175825" y="4636275"/>
              <a:ext cx="41075" cy="49425"/>
            </a:xfrm>
            <a:custGeom>
              <a:avLst/>
              <a:gdLst/>
              <a:ahLst/>
              <a:cxnLst/>
              <a:rect l="l" t="t" r="r" b="b"/>
              <a:pathLst>
                <a:path w="1643" h="1977" fill="none" extrusionOk="0">
                  <a:moveTo>
                    <a:pt x="1642" y="0"/>
                  </a:moveTo>
                  <a:cubicBezTo>
                    <a:pt x="1156" y="304"/>
                    <a:pt x="852" y="791"/>
                    <a:pt x="578" y="1277"/>
                  </a:cubicBezTo>
                  <a:cubicBezTo>
                    <a:pt x="426" y="1550"/>
                    <a:pt x="214" y="1763"/>
                    <a:pt x="1" y="1976"/>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3"/>
            <p:cNvSpPr/>
            <p:nvPr/>
          </p:nvSpPr>
          <p:spPr>
            <a:xfrm>
              <a:off x="1175825" y="4530650"/>
              <a:ext cx="49425" cy="64600"/>
            </a:xfrm>
            <a:custGeom>
              <a:avLst/>
              <a:gdLst/>
              <a:ahLst/>
              <a:cxnLst/>
              <a:rect l="l" t="t" r="r" b="b"/>
              <a:pathLst>
                <a:path w="1977" h="2584" fill="none" extrusionOk="0">
                  <a:moveTo>
                    <a:pt x="1977" y="0"/>
                  </a:moveTo>
                  <a:cubicBezTo>
                    <a:pt x="1581" y="426"/>
                    <a:pt x="1156" y="943"/>
                    <a:pt x="822" y="1429"/>
                  </a:cubicBezTo>
                  <a:cubicBezTo>
                    <a:pt x="548" y="1824"/>
                    <a:pt x="305" y="2219"/>
                    <a:pt x="1" y="2584"/>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3"/>
            <p:cNvSpPr/>
            <p:nvPr/>
          </p:nvSpPr>
          <p:spPr>
            <a:xfrm>
              <a:off x="1067175" y="4662100"/>
              <a:ext cx="38025" cy="47150"/>
            </a:xfrm>
            <a:custGeom>
              <a:avLst/>
              <a:gdLst/>
              <a:ahLst/>
              <a:cxnLst/>
              <a:rect l="l" t="t" r="r" b="b"/>
              <a:pathLst>
                <a:path w="1521" h="1886" fill="none" extrusionOk="0">
                  <a:moveTo>
                    <a:pt x="1520" y="1"/>
                  </a:moveTo>
                  <a:cubicBezTo>
                    <a:pt x="1186" y="426"/>
                    <a:pt x="943" y="943"/>
                    <a:pt x="578" y="1308"/>
                  </a:cubicBezTo>
                  <a:cubicBezTo>
                    <a:pt x="395" y="1521"/>
                    <a:pt x="183" y="1703"/>
                    <a:pt x="0" y="1885"/>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3"/>
            <p:cNvSpPr/>
            <p:nvPr/>
          </p:nvSpPr>
          <p:spPr>
            <a:xfrm>
              <a:off x="1105175" y="4697825"/>
              <a:ext cx="32700" cy="38025"/>
            </a:xfrm>
            <a:custGeom>
              <a:avLst/>
              <a:gdLst/>
              <a:ahLst/>
              <a:cxnLst/>
              <a:rect l="l" t="t" r="r" b="b"/>
              <a:pathLst>
                <a:path w="1308" h="1521" fill="none" extrusionOk="0">
                  <a:moveTo>
                    <a:pt x="1307" y="0"/>
                  </a:moveTo>
                  <a:cubicBezTo>
                    <a:pt x="942" y="335"/>
                    <a:pt x="578" y="699"/>
                    <a:pt x="304" y="1125"/>
                  </a:cubicBezTo>
                  <a:cubicBezTo>
                    <a:pt x="243" y="1247"/>
                    <a:pt x="182" y="1490"/>
                    <a:pt x="0" y="1520"/>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3"/>
            <p:cNvSpPr/>
            <p:nvPr/>
          </p:nvSpPr>
          <p:spPr>
            <a:xfrm>
              <a:off x="1061100" y="4556475"/>
              <a:ext cx="34975" cy="44100"/>
            </a:xfrm>
            <a:custGeom>
              <a:avLst/>
              <a:gdLst/>
              <a:ahLst/>
              <a:cxnLst/>
              <a:rect l="l" t="t" r="r" b="b"/>
              <a:pathLst>
                <a:path w="1399" h="1764" fill="none" extrusionOk="0">
                  <a:moveTo>
                    <a:pt x="1398" y="1"/>
                  </a:moveTo>
                  <a:cubicBezTo>
                    <a:pt x="942" y="274"/>
                    <a:pt x="578" y="730"/>
                    <a:pt x="365" y="1247"/>
                  </a:cubicBezTo>
                  <a:cubicBezTo>
                    <a:pt x="304" y="1338"/>
                    <a:pt x="274" y="1460"/>
                    <a:pt x="213" y="1551"/>
                  </a:cubicBezTo>
                  <a:cubicBezTo>
                    <a:pt x="152" y="1642"/>
                    <a:pt x="31" y="1642"/>
                    <a:pt x="0" y="1764"/>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3"/>
            <p:cNvSpPr/>
            <p:nvPr/>
          </p:nvSpPr>
          <p:spPr>
            <a:xfrm>
              <a:off x="923550" y="4653750"/>
              <a:ext cx="41050" cy="55500"/>
            </a:xfrm>
            <a:custGeom>
              <a:avLst/>
              <a:gdLst/>
              <a:ahLst/>
              <a:cxnLst/>
              <a:rect l="l" t="t" r="r" b="b"/>
              <a:pathLst>
                <a:path w="1642" h="2220" fill="none" extrusionOk="0">
                  <a:moveTo>
                    <a:pt x="1642" y="0"/>
                  </a:moveTo>
                  <a:cubicBezTo>
                    <a:pt x="1277" y="487"/>
                    <a:pt x="912" y="1003"/>
                    <a:pt x="517" y="1520"/>
                  </a:cubicBezTo>
                  <a:cubicBezTo>
                    <a:pt x="365" y="1733"/>
                    <a:pt x="183" y="2007"/>
                    <a:pt x="1" y="2219"/>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3"/>
            <p:cNvSpPr/>
            <p:nvPr/>
          </p:nvSpPr>
          <p:spPr>
            <a:xfrm>
              <a:off x="947100" y="4527600"/>
              <a:ext cx="44100" cy="55500"/>
            </a:xfrm>
            <a:custGeom>
              <a:avLst/>
              <a:gdLst/>
              <a:ahLst/>
              <a:cxnLst/>
              <a:rect l="l" t="t" r="r" b="b"/>
              <a:pathLst>
                <a:path w="1764" h="2220" fill="none" extrusionOk="0">
                  <a:moveTo>
                    <a:pt x="1764" y="1"/>
                  </a:moveTo>
                  <a:cubicBezTo>
                    <a:pt x="821" y="517"/>
                    <a:pt x="639" y="1490"/>
                    <a:pt x="1" y="2220"/>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3"/>
            <p:cNvSpPr/>
            <p:nvPr/>
          </p:nvSpPr>
          <p:spPr>
            <a:xfrm>
              <a:off x="820975" y="4527600"/>
              <a:ext cx="49400" cy="64625"/>
            </a:xfrm>
            <a:custGeom>
              <a:avLst/>
              <a:gdLst/>
              <a:ahLst/>
              <a:cxnLst/>
              <a:rect l="l" t="t" r="r" b="b"/>
              <a:pathLst>
                <a:path w="1976" h="2585" fill="none" extrusionOk="0">
                  <a:moveTo>
                    <a:pt x="1976" y="1"/>
                  </a:moveTo>
                  <a:cubicBezTo>
                    <a:pt x="1398" y="487"/>
                    <a:pt x="973" y="913"/>
                    <a:pt x="517" y="1521"/>
                  </a:cubicBezTo>
                  <a:cubicBezTo>
                    <a:pt x="274" y="1855"/>
                    <a:pt x="182" y="2220"/>
                    <a:pt x="0" y="2584"/>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
            <p:cNvSpPr/>
            <p:nvPr/>
          </p:nvSpPr>
          <p:spPr>
            <a:xfrm>
              <a:off x="827050" y="4659825"/>
              <a:ext cx="38025" cy="46375"/>
            </a:xfrm>
            <a:custGeom>
              <a:avLst/>
              <a:gdLst/>
              <a:ahLst/>
              <a:cxnLst/>
              <a:rect l="l" t="t" r="r" b="b"/>
              <a:pathLst>
                <a:path w="1521" h="1855" fill="none" extrusionOk="0">
                  <a:moveTo>
                    <a:pt x="1520" y="1"/>
                  </a:moveTo>
                  <a:cubicBezTo>
                    <a:pt x="1125" y="365"/>
                    <a:pt x="608" y="730"/>
                    <a:pt x="335" y="1186"/>
                  </a:cubicBezTo>
                  <a:cubicBezTo>
                    <a:pt x="274" y="1308"/>
                    <a:pt x="243" y="1429"/>
                    <a:pt x="183" y="1520"/>
                  </a:cubicBezTo>
                  <a:cubicBezTo>
                    <a:pt x="122" y="1642"/>
                    <a:pt x="0" y="1703"/>
                    <a:pt x="0" y="1855"/>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3"/>
            <p:cNvSpPr/>
            <p:nvPr/>
          </p:nvSpPr>
          <p:spPr>
            <a:xfrm>
              <a:off x="772325" y="4647675"/>
              <a:ext cx="22075" cy="23575"/>
            </a:xfrm>
            <a:custGeom>
              <a:avLst/>
              <a:gdLst/>
              <a:ahLst/>
              <a:cxnLst/>
              <a:rect l="l" t="t" r="r" b="b"/>
              <a:pathLst>
                <a:path w="883" h="943" fill="none" extrusionOk="0">
                  <a:moveTo>
                    <a:pt x="882" y="0"/>
                  </a:moveTo>
                  <a:cubicBezTo>
                    <a:pt x="609" y="152"/>
                    <a:pt x="1" y="578"/>
                    <a:pt x="62" y="943"/>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3"/>
            <p:cNvSpPr/>
            <p:nvPr/>
          </p:nvSpPr>
          <p:spPr>
            <a:xfrm>
              <a:off x="988150" y="4682625"/>
              <a:ext cx="28900" cy="38775"/>
            </a:xfrm>
            <a:custGeom>
              <a:avLst/>
              <a:gdLst/>
              <a:ahLst/>
              <a:cxnLst/>
              <a:rect l="l" t="t" r="r" b="b"/>
              <a:pathLst>
                <a:path w="1156" h="1551" fill="none" extrusionOk="0">
                  <a:moveTo>
                    <a:pt x="1155" y="0"/>
                  </a:moveTo>
                  <a:cubicBezTo>
                    <a:pt x="760" y="396"/>
                    <a:pt x="547" y="578"/>
                    <a:pt x="335" y="1034"/>
                  </a:cubicBezTo>
                  <a:cubicBezTo>
                    <a:pt x="274" y="1216"/>
                    <a:pt x="152" y="1429"/>
                    <a:pt x="0" y="1551"/>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3"/>
            <p:cNvSpPr/>
            <p:nvPr/>
          </p:nvSpPr>
          <p:spPr>
            <a:xfrm>
              <a:off x="1357450" y="4407550"/>
              <a:ext cx="23575" cy="34975"/>
            </a:xfrm>
            <a:custGeom>
              <a:avLst/>
              <a:gdLst/>
              <a:ahLst/>
              <a:cxnLst/>
              <a:rect l="l" t="t" r="r" b="b"/>
              <a:pathLst>
                <a:path w="943" h="1399" fill="none" extrusionOk="0">
                  <a:moveTo>
                    <a:pt x="943" y="0"/>
                  </a:moveTo>
                  <a:cubicBezTo>
                    <a:pt x="669" y="304"/>
                    <a:pt x="426" y="639"/>
                    <a:pt x="213" y="973"/>
                  </a:cubicBezTo>
                  <a:cubicBezTo>
                    <a:pt x="122" y="1125"/>
                    <a:pt x="0" y="1246"/>
                    <a:pt x="0" y="1398"/>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3"/>
            <p:cNvSpPr/>
            <p:nvPr/>
          </p:nvSpPr>
          <p:spPr>
            <a:xfrm>
              <a:off x="1349100" y="4603600"/>
              <a:ext cx="19775" cy="17500"/>
            </a:xfrm>
            <a:custGeom>
              <a:avLst/>
              <a:gdLst/>
              <a:ahLst/>
              <a:cxnLst/>
              <a:rect l="l" t="t" r="r" b="b"/>
              <a:pathLst>
                <a:path w="791" h="700" fill="none" extrusionOk="0">
                  <a:moveTo>
                    <a:pt x="790" y="0"/>
                  </a:moveTo>
                  <a:cubicBezTo>
                    <a:pt x="578" y="213"/>
                    <a:pt x="213" y="456"/>
                    <a:pt x="0" y="699"/>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3"/>
            <p:cNvSpPr/>
            <p:nvPr/>
          </p:nvSpPr>
          <p:spPr>
            <a:xfrm>
              <a:off x="1005238" y="38760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noFill/>
            <a:ln w="9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502"/>
        <p:cNvGrpSpPr/>
        <p:nvPr/>
      </p:nvGrpSpPr>
      <p:grpSpPr>
        <a:xfrm>
          <a:off x="0" y="0"/>
          <a:ext cx="0" cy="0"/>
          <a:chOff x="0" y="0"/>
          <a:chExt cx="0" cy="0"/>
        </a:xfrm>
      </p:grpSpPr>
      <p:pic>
        <p:nvPicPr>
          <p:cNvPr id="503" name="Google Shape;503;p5"/>
          <p:cNvPicPr preferRelativeResize="0"/>
          <p:nvPr/>
        </p:nvPicPr>
        <p:blipFill>
          <a:blip r:embed="rId2">
            <a:alphaModFix/>
          </a:blip>
          <a:stretch>
            <a:fillRect/>
          </a:stretch>
        </p:blipFill>
        <p:spPr>
          <a:xfrm>
            <a:off x="0" y="0"/>
            <a:ext cx="9144000" cy="5143500"/>
          </a:xfrm>
          <a:prstGeom prst="rect">
            <a:avLst/>
          </a:prstGeom>
          <a:noFill/>
          <a:ln>
            <a:noFill/>
          </a:ln>
        </p:spPr>
      </p:pic>
      <p:sp>
        <p:nvSpPr>
          <p:cNvPr id="504" name="Google Shape;504;p5"/>
          <p:cNvSpPr/>
          <p:nvPr/>
        </p:nvSpPr>
        <p:spPr>
          <a:xfrm flipH="1">
            <a:off x="90325" y="4639725"/>
            <a:ext cx="1119378"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6"/>
                  <a:pt x="4134" y="1217"/>
                  <a:pt x="4621" y="1217"/>
                </a:cubicBezTo>
                <a:cubicBezTo>
                  <a:pt x="5198" y="1217"/>
                  <a:pt x="5715" y="1156"/>
                  <a:pt x="6262" y="1399"/>
                </a:cubicBezTo>
                <a:cubicBezTo>
                  <a:pt x="6870" y="1673"/>
                  <a:pt x="7478" y="2007"/>
                  <a:pt x="8055" y="2372"/>
                </a:cubicBezTo>
                <a:cubicBezTo>
                  <a:pt x="8572" y="2706"/>
                  <a:pt x="8937" y="3162"/>
                  <a:pt x="9545" y="3345"/>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4"/>
                </a:cubicBezTo>
                <a:cubicBezTo>
                  <a:pt x="16110" y="579"/>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8"/>
                  <a:pt x="24378" y="4287"/>
                  <a:pt x="25138" y="4287"/>
                </a:cubicBezTo>
                <a:cubicBezTo>
                  <a:pt x="25502" y="4287"/>
                  <a:pt x="26050" y="4378"/>
                  <a:pt x="26414" y="4256"/>
                </a:cubicBezTo>
                <a:cubicBezTo>
                  <a:pt x="26870" y="4135"/>
                  <a:pt x="27296" y="3740"/>
                  <a:pt x="27721" y="3527"/>
                </a:cubicBezTo>
                <a:cubicBezTo>
                  <a:pt x="28451" y="3162"/>
                  <a:pt x="29150" y="2372"/>
                  <a:pt x="29636" y="1734"/>
                </a:cubicBezTo>
                <a:cubicBezTo>
                  <a:pt x="29910" y="1430"/>
                  <a:pt x="30123" y="1065"/>
                  <a:pt x="30335" y="730"/>
                </a:cubicBezTo>
                <a:cubicBezTo>
                  <a:pt x="30427" y="548"/>
                  <a:pt x="30548" y="305"/>
                  <a:pt x="30761" y="275"/>
                </a:cubicBezTo>
                <a:cubicBezTo>
                  <a:pt x="30822" y="457"/>
                  <a:pt x="30822" y="609"/>
                  <a:pt x="30822" y="822"/>
                </a:cubicBezTo>
              </a:path>
            </a:pathLst>
          </a:custGeom>
          <a:noFill/>
          <a:ln w="66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5"/>
          <p:cNvSpPr/>
          <p:nvPr/>
        </p:nvSpPr>
        <p:spPr>
          <a:xfrm flipH="1">
            <a:off x="90325" y="4816025"/>
            <a:ext cx="1119378"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5"/>
                  <a:pt x="4134" y="1217"/>
                  <a:pt x="4621" y="1217"/>
                </a:cubicBezTo>
                <a:cubicBezTo>
                  <a:pt x="5198" y="1217"/>
                  <a:pt x="5715" y="1156"/>
                  <a:pt x="6262" y="1399"/>
                </a:cubicBezTo>
                <a:cubicBezTo>
                  <a:pt x="6870" y="1673"/>
                  <a:pt x="7478" y="2007"/>
                  <a:pt x="8055" y="2372"/>
                </a:cubicBezTo>
                <a:cubicBezTo>
                  <a:pt x="8572" y="2706"/>
                  <a:pt x="8937" y="3162"/>
                  <a:pt x="9545" y="3344"/>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3"/>
                </a:cubicBezTo>
                <a:cubicBezTo>
                  <a:pt x="16110" y="578"/>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7"/>
                  <a:pt x="24378" y="4287"/>
                  <a:pt x="25138" y="4287"/>
                </a:cubicBezTo>
                <a:cubicBezTo>
                  <a:pt x="25502" y="4287"/>
                  <a:pt x="26050" y="4378"/>
                  <a:pt x="26414" y="4256"/>
                </a:cubicBezTo>
                <a:cubicBezTo>
                  <a:pt x="26870" y="4135"/>
                  <a:pt x="27296" y="3739"/>
                  <a:pt x="27721" y="3527"/>
                </a:cubicBezTo>
                <a:cubicBezTo>
                  <a:pt x="28451" y="3162"/>
                  <a:pt x="29150" y="2372"/>
                  <a:pt x="29636" y="1733"/>
                </a:cubicBezTo>
                <a:cubicBezTo>
                  <a:pt x="29910" y="1399"/>
                  <a:pt x="30123" y="1065"/>
                  <a:pt x="30335" y="730"/>
                </a:cubicBezTo>
                <a:cubicBezTo>
                  <a:pt x="30427" y="548"/>
                  <a:pt x="30548" y="305"/>
                  <a:pt x="30761" y="274"/>
                </a:cubicBezTo>
                <a:cubicBezTo>
                  <a:pt x="30822" y="457"/>
                  <a:pt x="30822" y="609"/>
                  <a:pt x="30822" y="821"/>
                </a:cubicBezTo>
              </a:path>
            </a:pathLst>
          </a:custGeom>
          <a:noFill/>
          <a:ln w="7600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6" name="Google Shape;506;p5"/>
          <p:cNvGrpSpPr/>
          <p:nvPr/>
        </p:nvGrpSpPr>
        <p:grpSpPr>
          <a:xfrm>
            <a:off x="7966239" y="-237200"/>
            <a:ext cx="1424950" cy="1312361"/>
            <a:chOff x="548175" y="3691725"/>
            <a:chExt cx="990925" cy="1044125"/>
          </a:xfrm>
        </p:grpSpPr>
        <p:sp>
          <p:nvSpPr>
            <p:cNvPr id="507" name="Google Shape;507;p5"/>
            <p:cNvSpPr/>
            <p:nvPr/>
          </p:nvSpPr>
          <p:spPr>
            <a:xfrm>
              <a:off x="803500" y="3747200"/>
              <a:ext cx="52450" cy="99575"/>
            </a:xfrm>
            <a:custGeom>
              <a:avLst/>
              <a:gdLst/>
              <a:ahLst/>
              <a:cxnLst/>
              <a:rect l="l" t="t" r="r" b="b"/>
              <a:pathLst>
                <a:path w="2098" h="3983" fill="none" extrusionOk="0">
                  <a:moveTo>
                    <a:pt x="2097" y="0"/>
                  </a:moveTo>
                  <a:cubicBezTo>
                    <a:pt x="1733" y="760"/>
                    <a:pt x="1307" y="1490"/>
                    <a:pt x="881" y="2250"/>
                  </a:cubicBezTo>
                  <a:cubicBezTo>
                    <a:pt x="578" y="2827"/>
                    <a:pt x="213" y="3374"/>
                    <a:pt x="0" y="3982"/>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5"/>
            <p:cNvSpPr/>
            <p:nvPr/>
          </p:nvSpPr>
          <p:spPr>
            <a:xfrm>
              <a:off x="773850" y="3864975"/>
              <a:ext cx="58550" cy="99575"/>
            </a:xfrm>
            <a:custGeom>
              <a:avLst/>
              <a:gdLst/>
              <a:ahLst/>
              <a:cxnLst/>
              <a:rect l="l" t="t" r="r" b="b"/>
              <a:pathLst>
                <a:path w="2342" h="3983" fill="none" extrusionOk="0">
                  <a:moveTo>
                    <a:pt x="2341" y="1"/>
                  </a:moveTo>
                  <a:cubicBezTo>
                    <a:pt x="2067" y="700"/>
                    <a:pt x="1490" y="1308"/>
                    <a:pt x="1186" y="2007"/>
                  </a:cubicBezTo>
                  <a:cubicBezTo>
                    <a:pt x="852" y="2706"/>
                    <a:pt x="517" y="3436"/>
                    <a:pt x="1" y="3983"/>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5"/>
            <p:cNvSpPr/>
            <p:nvPr/>
          </p:nvSpPr>
          <p:spPr>
            <a:xfrm>
              <a:off x="712300" y="3923500"/>
              <a:ext cx="38025" cy="64600"/>
            </a:xfrm>
            <a:custGeom>
              <a:avLst/>
              <a:gdLst/>
              <a:ahLst/>
              <a:cxnLst/>
              <a:rect l="l" t="t" r="r" b="b"/>
              <a:pathLst>
                <a:path w="1521" h="2584" fill="none" extrusionOk="0">
                  <a:moveTo>
                    <a:pt x="1520" y="0"/>
                  </a:moveTo>
                  <a:cubicBezTo>
                    <a:pt x="1216" y="487"/>
                    <a:pt x="1034" y="1034"/>
                    <a:pt x="700" y="1520"/>
                  </a:cubicBezTo>
                  <a:cubicBezTo>
                    <a:pt x="456" y="1885"/>
                    <a:pt x="244" y="2219"/>
                    <a:pt x="1" y="2584"/>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5"/>
            <p:cNvSpPr/>
            <p:nvPr/>
          </p:nvSpPr>
          <p:spPr>
            <a:xfrm>
              <a:off x="718375" y="3829275"/>
              <a:ext cx="41075" cy="64600"/>
            </a:xfrm>
            <a:custGeom>
              <a:avLst/>
              <a:gdLst/>
              <a:ahLst/>
              <a:cxnLst/>
              <a:rect l="l" t="t" r="r" b="b"/>
              <a:pathLst>
                <a:path w="1643" h="2584" fill="none" extrusionOk="0">
                  <a:moveTo>
                    <a:pt x="1642" y="0"/>
                  </a:moveTo>
                  <a:cubicBezTo>
                    <a:pt x="1034" y="851"/>
                    <a:pt x="487" y="1702"/>
                    <a:pt x="1" y="2584"/>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5"/>
            <p:cNvSpPr/>
            <p:nvPr/>
          </p:nvSpPr>
          <p:spPr>
            <a:xfrm>
              <a:off x="621125" y="3993400"/>
              <a:ext cx="26600" cy="53225"/>
            </a:xfrm>
            <a:custGeom>
              <a:avLst/>
              <a:gdLst/>
              <a:ahLst/>
              <a:cxnLst/>
              <a:rect l="l" t="t" r="r" b="b"/>
              <a:pathLst>
                <a:path w="1064" h="2129" fill="none" extrusionOk="0">
                  <a:moveTo>
                    <a:pt x="1064" y="1"/>
                  </a:moveTo>
                  <a:cubicBezTo>
                    <a:pt x="1003" y="335"/>
                    <a:pt x="699" y="761"/>
                    <a:pt x="517" y="1065"/>
                  </a:cubicBezTo>
                  <a:cubicBezTo>
                    <a:pt x="365" y="1429"/>
                    <a:pt x="182" y="1764"/>
                    <a:pt x="0" y="2128"/>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5"/>
            <p:cNvSpPr/>
            <p:nvPr/>
          </p:nvSpPr>
          <p:spPr>
            <a:xfrm>
              <a:off x="662150" y="4043550"/>
              <a:ext cx="32700" cy="58550"/>
            </a:xfrm>
            <a:custGeom>
              <a:avLst/>
              <a:gdLst/>
              <a:ahLst/>
              <a:cxnLst/>
              <a:rect l="l" t="t" r="r" b="b"/>
              <a:pathLst>
                <a:path w="1308" h="2342" fill="none" extrusionOk="0">
                  <a:moveTo>
                    <a:pt x="1307" y="1"/>
                  </a:moveTo>
                  <a:cubicBezTo>
                    <a:pt x="1034" y="487"/>
                    <a:pt x="578" y="882"/>
                    <a:pt x="396" y="1399"/>
                  </a:cubicBezTo>
                  <a:cubicBezTo>
                    <a:pt x="274" y="1703"/>
                    <a:pt x="244" y="2098"/>
                    <a:pt x="0" y="2341"/>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5"/>
            <p:cNvSpPr/>
            <p:nvPr/>
          </p:nvSpPr>
          <p:spPr>
            <a:xfrm>
              <a:off x="726750" y="4043550"/>
              <a:ext cx="44075" cy="67650"/>
            </a:xfrm>
            <a:custGeom>
              <a:avLst/>
              <a:gdLst/>
              <a:ahLst/>
              <a:cxnLst/>
              <a:rect l="l" t="t" r="r" b="b"/>
              <a:pathLst>
                <a:path w="1763" h="2706" fill="none" extrusionOk="0">
                  <a:moveTo>
                    <a:pt x="1763" y="1"/>
                  </a:moveTo>
                  <a:cubicBezTo>
                    <a:pt x="973" y="761"/>
                    <a:pt x="426" y="1703"/>
                    <a:pt x="0" y="2706"/>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5"/>
            <p:cNvSpPr/>
            <p:nvPr/>
          </p:nvSpPr>
          <p:spPr>
            <a:xfrm>
              <a:off x="827050" y="3955400"/>
              <a:ext cx="43325" cy="67675"/>
            </a:xfrm>
            <a:custGeom>
              <a:avLst/>
              <a:gdLst/>
              <a:ahLst/>
              <a:cxnLst/>
              <a:rect l="l" t="t" r="r" b="b"/>
              <a:pathLst>
                <a:path w="1733" h="2707" fill="none" extrusionOk="0">
                  <a:moveTo>
                    <a:pt x="1733" y="1"/>
                  </a:moveTo>
                  <a:cubicBezTo>
                    <a:pt x="1307" y="487"/>
                    <a:pt x="851" y="1065"/>
                    <a:pt x="578" y="1673"/>
                  </a:cubicBezTo>
                  <a:cubicBezTo>
                    <a:pt x="487" y="1855"/>
                    <a:pt x="426" y="2068"/>
                    <a:pt x="304" y="2250"/>
                  </a:cubicBezTo>
                  <a:cubicBezTo>
                    <a:pt x="213" y="2402"/>
                    <a:pt x="0" y="2524"/>
                    <a:pt x="0" y="2706"/>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5"/>
            <p:cNvSpPr/>
            <p:nvPr/>
          </p:nvSpPr>
          <p:spPr>
            <a:xfrm>
              <a:off x="908350" y="3835350"/>
              <a:ext cx="44100" cy="76000"/>
            </a:xfrm>
            <a:custGeom>
              <a:avLst/>
              <a:gdLst/>
              <a:ahLst/>
              <a:cxnLst/>
              <a:rect l="l" t="t" r="r" b="b"/>
              <a:pathLst>
                <a:path w="1764" h="3040" fill="none" extrusionOk="0">
                  <a:moveTo>
                    <a:pt x="1764" y="0"/>
                  </a:moveTo>
                  <a:cubicBezTo>
                    <a:pt x="1399" y="699"/>
                    <a:pt x="1034" y="1429"/>
                    <a:pt x="700" y="2158"/>
                  </a:cubicBezTo>
                  <a:cubicBezTo>
                    <a:pt x="578" y="2462"/>
                    <a:pt x="457" y="3040"/>
                    <a:pt x="1" y="2949"/>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5"/>
            <p:cNvSpPr/>
            <p:nvPr/>
          </p:nvSpPr>
          <p:spPr>
            <a:xfrm>
              <a:off x="901525" y="3764675"/>
              <a:ext cx="50925" cy="76775"/>
            </a:xfrm>
            <a:custGeom>
              <a:avLst/>
              <a:gdLst/>
              <a:ahLst/>
              <a:cxnLst/>
              <a:rect l="l" t="t" r="r" b="b"/>
              <a:pathLst>
                <a:path w="2037" h="3071" fill="none" extrusionOk="0">
                  <a:moveTo>
                    <a:pt x="2037" y="1"/>
                  </a:moveTo>
                  <a:cubicBezTo>
                    <a:pt x="1489" y="457"/>
                    <a:pt x="1155" y="1095"/>
                    <a:pt x="821" y="1703"/>
                  </a:cubicBezTo>
                  <a:cubicBezTo>
                    <a:pt x="608" y="2067"/>
                    <a:pt x="0" y="2645"/>
                    <a:pt x="61" y="3071"/>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5"/>
            <p:cNvSpPr/>
            <p:nvPr/>
          </p:nvSpPr>
          <p:spPr>
            <a:xfrm>
              <a:off x="1008650" y="3762400"/>
              <a:ext cx="28900" cy="52450"/>
            </a:xfrm>
            <a:custGeom>
              <a:avLst/>
              <a:gdLst/>
              <a:ahLst/>
              <a:cxnLst/>
              <a:rect l="l" t="t" r="r" b="b"/>
              <a:pathLst>
                <a:path w="1156" h="2098" fill="none" extrusionOk="0">
                  <a:moveTo>
                    <a:pt x="1156" y="0"/>
                  </a:moveTo>
                  <a:cubicBezTo>
                    <a:pt x="882" y="456"/>
                    <a:pt x="487" y="882"/>
                    <a:pt x="305" y="1399"/>
                  </a:cubicBezTo>
                  <a:cubicBezTo>
                    <a:pt x="214" y="1611"/>
                    <a:pt x="183" y="1915"/>
                    <a:pt x="1" y="2098"/>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5"/>
            <p:cNvSpPr/>
            <p:nvPr/>
          </p:nvSpPr>
          <p:spPr>
            <a:xfrm>
              <a:off x="1084650" y="3732750"/>
              <a:ext cx="44100" cy="61600"/>
            </a:xfrm>
            <a:custGeom>
              <a:avLst/>
              <a:gdLst/>
              <a:ahLst/>
              <a:cxnLst/>
              <a:rect l="l" t="t" r="r" b="b"/>
              <a:pathLst>
                <a:path w="1764" h="2464" fill="none" extrusionOk="0">
                  <a:moveTo>
                    <a:pt x="1763" y="1"/>
                  </a:moveTo>
                  <a:cubicBezTo>
                    <a:pt x="1551" y="487"/>
                    <a:pt x="1277" y="913"/>
                    <a:pt x="943" y="1308"/>
                  </a:cubicBezTo>
                  <a:cubicBezTo>
                    <a:pt x="608" y="1703"/>
                    <a:pt x="396" y="2098"/>
                    <a:pt x="0" y="2463"/>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5"/>
            <p:cNvSpPr/>
            <p:nvPr/>
          </p:nvSpPr>
          <p:spPr>
            <a:xfrm>
              <a:off x="1155325" y="3762400"/>
              <a:ext cx="38000" cy="49425"/>
            </a:xfrm>
            <a:custGeom>
              <a:avLst/>
              <a:gdLst/>
              <a:ahLst/>
              <a:cxnLst/>
              <a:rect l="l" t="t" r="r" b="b"/>
              <a:pathLst>
                <a:path w="1520" h="1977" fill="none" extrusionOk="0">
                  <a:moveTo>
                    <a:pt x="1520" y="0"/>
                  </a:moveTo>
                  <a:cubicBezTo>
                    <a:pt x="1216" y="365"/>
                    <a:pt x="942" y="791"/>
                    <a:pt x="639" y="1155"/>
                  </a:cubicBezTo>
                  <a:cubicBezTo>
                    <a:pt x="426" y="1429"/>
                    <a:pt x="183" y="1672"/>
                    <a:pt x="0" y="1976"/>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5"/>
            <p:cNvSpPr/>
            <p:nvPr/>
          </p:nvSpPr>
          <p:spPr>
            <a:xfrm>
              <a:off x="969900" y="39934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5"/>
            <p:cNvSpPr/>
            <p:nvPr/>
          </p:nvSpPr>
          <p:spPr>
            <a:xfrm>
              <a:off x="929625" y="3917425"/>
              <a:ext cx="43350" cy="64600"/>
            </a:xfrm>
            <a:custGeom>
              <a:avLst/>
              <a:gdLst/>
              <a:ahLst/>
              <a:cxnLst/>
              <a:rect l="l" t="t" r="r" b="b"/>
              <a:pathLst>
                <a:path w="1734" h="2584" fill="none" extrusionOk="0">
                  <a:moveTo>
                    <a:pt x="1733" y="0"/>
                  </a:moveTo>
                  <a:cubicBezTo>
                    <a:pt x="1217" y="882"/>
                    <a:pt x="730" y="1854"/>
                    <a:pt x="1" y="2584"/>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5"/>
            <p:cNvSpPr/>
            <p:nvPr/>
          </p:nvSpPr>
          <p:spPr>
            <a:xfrm>
              <a:off x="847550" y="4061025"/>
              <a:ext cx="40300" cy="56275"/>
            </a:xfrm>
            <a:custGeom>
              <a:avLst/>
              <a:gdLst/>
              <a:ahLst/>
              <a:cxnLst/>
              <a:rect l="l" t="t" r="r" b="b"/>
              <a:pathLst>
                <a:path w="1612" h="2251" fill="none" extrusionOk="0">
                  <a:moveTo>
                    <a:pt x="1612" y="1"/>
                  </a:moveTo>
                  <a:cubicBezTo>
                    <a:pt x="974" y="700"/>
                    <a:pt x="487" y="1429"/>
                    <a:pt x="1" y="2250"/>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5"/>
            <p:cNvSpPr/>
            <p:nvPr/>
          </p:nvSpPr>
          <p:spPr>
            <a:xfrm>
              <a:off x="750300" y="4169700"/>
              <a:ext cx="50175" cy="64625"/>
            </a:xfrm>
            <a:custGeom>
              <a:avLst/>
              <a:gdLst/>
              <a:ahLst/>
              <a:cxnLst/>
              <a:rect l="l" t="t" r="r" b="b"/>
              <a:pathLst>
                <a:path w="2007" h="2585" fill="none" extrusionOk="0">
                  <a:moveTo>
                    <a:pt x="2006" y="0"/>
                  </a:moveTo>
                  <a:cubicBezTo>
                    <a:pt x="1307" y="852"/>
                    <a:pt x="791" y="1824"/>
                    <a:pt x="0" y="2584"/>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5"/>
            <p:cNvSpPr/>
            <p:nvPr/>
          </p:nvSpPr>
          <p:spPr>
            <a:xfrm>
              <a:off x="747250" y="4114225"/>
              <a:ext cx="32700" cy="46375"/>
            </a:xfrm>
            <a:custGeom>
              <a:avLst/>
              <a:gdLst/>
              <a:ahLst/>
              <a:cxnLst/>
              <a:rect l="l" t="t" r="r" b="b"/>
              <a:pathLst>
                <a:path w="1308" h="1855" fill="none" extrusionOk="0">
                  <a:moveTo>
                    <a:pt x="1308" y="1"/>
                  </a:moveTo>
                  <a:cubicBezTo>
                    <a:pt x="913" y="639"/>
                    <a:pt x="517" y="1308"/>
                    <a:pt x="1" y="1855"/>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5"/>
            <p:cNvSpPr/>
            <p:nvPr/>
          </p:nvSpPr>
          <p:spPr>
            <a:xfrm>
              <a:off x="641625" y="4222900"/>
              <a:ext cx="35750" cy="52450"/>
            </a:xfrm>
            <a:custGeom>
              <a:avLst/>
              <a:gdLst/>
              <a:ahLst/>
              <a:cxnLst/>
              <a:rect l="l" t="t" r="r" b="b"/>
              <a:pathLst>
                <a:path w="1430" h="2098" fill="none" extrusionOk="0">
                  <a:moveTo>
                    <a:pt x="1429" y="0"/>
                  </a:moveTo>
                  <a:cubicBezTo>
                    <a:pt x="1399" y="182"/>
                    <a:pt x="1004" y="699"/>
                    <a:pt x="913" y="821"/>
                  </a:cubicBezTo>
                  <a:cubicBezTo>
                    <a:pt x="791" y="973"/>
                    <a:pt x="639" y="1125"/>
                    <a:pt x="517" y="1277"/>
                  </a:cubicBezTo>
                  <a:cubicBezTo>
                    <a:pt x="335" y="1520"/>
                    <a:pt x="62" y="1763"/>
                    <a:pt x="1" y="2097"/>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5"/>
            <p:cNvSpPr/>
            <p:nvPr/>
          </p:nvSpPr>
          <p:spPr>
            <a:xfrm>
              <a:off x="615800" y="4169700"/>
              <a:ext cx="46375" cy="55500"/>
            </a:xfrm>
            <a:custGeom>
              <a:avLst/>
              <a:gdLst/>
              <a:ahLst/>
              <a:cxnLst/>
              <a:rect l="l" t="t" r="r" b="b"/>
              <a:pathLst>
                <a:path w="1855" h="2220" fill="none" extrusionOk="0">
                  <a:moveTo>
                    <a:pt x="1854" y="0"/>
                  </a:moveTo>
                  <a:cubicBezTo>
                    <a:pt x="973" y="517"/>
                    <a:pt x="699" y="1551"/>
                    <a:pt x="0" y="2219"/>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5"/>
            <p:cNvSpPr/>
            <p:nvPr/>
          </p:nvSpPr>
          <p:spPr>
            <a:xfrm>
              <a:off x="589200" y="4114225"/>
              <a:ext cx="31950" cy="46375"/>
            </a:xfrm>
            <a:custGeom>
              <a:avLst/>
              <a:gdLst/>
              <a:ahLst/>
              <a:cxnLst/>
              <a:rect l="l" t="t" r="r" b="b"/>
              <a:pathLst>
                <a:path w="1278" h="1855" fill="none" extrusionOk="0">
                  <a:moveTo>
                    <a:pt x="1277" y="1"/>
                  </a:moveTo>
                  <a:cubicBezTo>
                    <a:pt x="973" y="456"/>
                    <a:pt x="669" y="943"/>
                    <a:pt x="335" y="1399"/>
                  </a:cubicBezTo>
                  <a:cubicBezTo>
                    <a:pt x="244" y="1551"/>
                    <a:pt x="122" y="1733"/>
                    <a:pt x="0" y="1855"/>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5"/>
            <p:cNvSpPr/>
            <p:nvPr/>
          </p:nvSpPr>
          <p:spPr>
            <a:xfrm>
              <a:off x="630225" y="3855875"/>
              <a:ext cx="31950" cy="50175"/>
            </a:xfrm>
            <a:custGeom>
              <a:avLst/>
              <a:gdLst/>
              <a:ahLst/>
              <a:cxnLst/>
              <a:rect l="l" t="t" r="r" b="b"/>
              <a:pathLst>
                <a:path w="1278" h="2007" fill="none" extrusionOk="0">
                  <a:moveTo>
                    <a:pt x="1277" y="0"/>
                  </a:moveTo>
                  <a:cubicBezTo>
                    <a:pt x="913" y="365"/>
                    <a:pt x="487" y="760"/>
                    <a:pt x="305" y="1246"/>
                  </a:cubicBezTo>
                  <a:cubicBezTo>
                    <a:pt x="214" y="1459"/>
                    <a:pt x="31" y="1763"/>
                    <a:pt x="1" y="2006"/>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5"/>
            <p:cNvSpPr/>
            <p:nvPr/>
          </p:nvSpPr>
          <p:spPr>
            <a:xfrm>
              <a:off x="756375" y="3756325"/>
              <a:ext cx="28900" cy="28900"/>
            </a:xfrm>
            <a:custGeom>
              <a:avLst/>
              <a:gdLst/>
              <a:ahLst/>
              <a:cxnLst/>
              <a:rect l="l" t="t" r="r" b="b"/>
              <a:pathLst>
                <a:path w="1156" h="1156" fill="none" extrusionOk="0">
                  <a:moveTo>
                    <a:pt x="1156" y="0"/>
                  </a:moveTo>
                  <a:cubicBezTo>
                    <a:pt x="608" y="243"/>
                    <a:pt x="244" y="639"/>
                    <a:pt x="0" y="1155"/>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5"/>
            <p:cNvSpPr/>
            <p:nvPr/>
          </p:nvSpPr>
          <p:spPr>
            <a:xfrm>
              <a:off x="565650" y="3982000"/>
              <a:ext cx="26600" cy="41075"/>
            </a:xfrm>
            <a:custGeom>
              <a:avLst/>
              <a:gdLst/>
              <a:ahLst/>
              <a:cxnLst/>
              <a:rect l="l" t="t" r="r" b="b"/>
              <a:pathLst>
                <a:path w="1064" h="1643" fill="none" extrusionOk="0">
                  <a:moveTo>
                    <a:pt x="1064" y="1"/>
                  </a:moveTo>
                  <a:cubicBezTo>
                    <a:pt x="760" y="305"/>
                    <a:pt x="426" y="669"/>
                    <a:pt x="243" y="1065"/>
                  </a:cubicBezTo>
                  <a:cubicBezTo>
                    <a:pt x="152" y="1247"/>
                    <a:pt x="91" y="1460"/>
                    <a:pt x="0" y="1642"/>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5"/>
            <p:cNvSpPr/>
            <p:nvPr/>
          </p:nvSpPr>
          <p:spPr>
            <a:xfrm>
              <a:off x="548175" y="4222900"/>
              <a:ext cx="26600" cy="43325"/>
            </a:xfrm>
            <a:custGeom>
              <a:avLst/>
              <a:gdLst/>
              <a:ahLst/>
              <a:cxnLst/>
              <a:rect l="l" t="t" r="r" b="b"/>
              <a:pathLst>
                <a:path w="1064" h="1733" fill="none" extrusionOk="0">
                  <a:moveTo>
                    <a:pt x="1064" y="0"/>
                  </a:moveTo>
                  <a:cubicBezTo>
                    <a:pt x="821" y="365"/>
                    <a:pt x="517" y="760"/>
                    <a:pt x="334" y="1155"/>
                  </a:cubicBezTo>
                  <a:cubicBezTo>
                    <a:pt x="274" y="1338"/>
                    <a:pt x="182" y="1702"/>
                    <a:pt x="0" y="1733"/>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5"/>
            <p:cNvSpPr/>
            <p:nvPr/>
          </p:nvSpPr>
          <p:spPr>
            <a:xfrm>
              <a:off x="583125" y="4278350"/>
              <a:ext cx="26625" cy="41075"/>
            </a:xfrm>
            <a:custGeom>
              <a:avLst/>
              <a:gdLst/>
              <a:ahLst/>
              <a:cxnLst/>
              <a:rect l="l" t="t" r="r" b="b"/>
              <a:pathLst>
                <a:path w="1065" h="1643" fill="none" extrusionOk="0">
                  <a:moveTo>
                    <a:pt x="1064" y="1"/>
                  </a:moveTo>
                  <a:cubicBezTo>
                    <a:pt x="730" y="335"/>
                    <a:pt x="487" y="700"/>
                    <a:pt x="304" y="1126"/>
                  </a:cubicBezTo>
                  <a:cubicBezTo>
                    <a:pt x="213" y="1278"/>
                    <a:pt x="152" y="1582"/>
                    <a:pt x="0" y="1642"/>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5"/>
            <p:cNvSpPr/>
            <p:nvPr/>
          </p:nvSpPr>
          <p:spPr>
            <a:xfrm>
              <a:off x="621125" y="4322425"/>
              <a:ext cx="58525" cy="85150"/>
            </a:xfrm>
            <a:custGeom>
              <a:avLst/>
              <a:gdLst/>
              <a:ahLst/>
              <a:cxnLst/>
              <a:rect l="l" t="t" r="r" b="b"/>
              <a:pathLst>
                <a:path w="2341" h="3406" fill="none" extrusionOk="0">
                  <a:moveTo>
                    <a:pt x="2341" y="1"/>
                  </a:moveTo>
                  <a:cubicBezTo>
                    <a:pt x="1824" y="578"/>
                    <a:pt x="1368" y="1247"/>
                    <a:pt x="973" y="1946"/>
                  </a:cubicBezTo>
                  <a:cubicBezTo>
                    <a:pt x="821" y="2220"/>
                    <a:pt x="669" y="2433"/>
                    <a:pt x="517" y="2706"/>
                  </a:cubicBezTo>
                  <a:cubicBezTo>
                    <a:pt x="334" y="2919"/>
                    <a:pt x="243" y="3223"/>
                    <a:pt x="0" y="3405"/>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5"/>
            <p:cNvSpPr/>
            <p:nvPr/>
          </p:nvSpPr>
          <p:spPr>
            <a:xfrm>
              <a:off x="618075" y="4459975"/>
              <a:ext cx="26625" cy="44100"/>
            </a:xfrm>
            <a:custGeom>
              <a:avLst/>
              <a:gdLst/>
              <a:ahLst/>
              <a:cxnLst/>
              <a:rect l="l" t="t" r="r" b="b"/>
              <a:pathLst>
                <a:path w="1065" h="1764" fill="none" extrusionOk="0">
                  <a:moveTo>
                    <a:pt x="1064" y="1"/>
                  </a:moveTo>
                  <a:cubicBezTo>
                    <a:pt x="760" y="426"/>
                    <a:pt x="578" y="760"/>
                    <a:pt x="365" y="1216"/>
                  </a:cubicBezTo>
                  <a:cubicBezTo>
                    <a:pt x="304" y="1368"/>
                    <a:pt x="152" y="1642"/>
                    <a:pt x="0" y="1763"/>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5"/>
            <p:cNvSpPr/>
            <p:nvPr/>
          </p:nvSpPr>
          <p:spPr>
            <a:xfrm>
              <a:off x="741925" y="4275325"/>
              <a:ext cx="41075" cy="55500"/>
            </a:xfrm>
            <a:custGeom>
              <a:avLst/>
              <a:gdLst/>
              <a:ahLst/>
              <a:cxnLst/>
              <a:rect l="l" t="t" r="r" b="b"/>
              <a:pathLst>
                <a:path w="1643" h="2220" fill="none" extrusionOk="0">
                  <a:moveTo>
                    <a:pt x="1642" y="0"/>
                  </a:moveTo>
                  <a:cubicBezTo>
                    <a:pt x="1095" y="335"/>
                    <a:pt x="882" y="851"/>
                    <a:pt x="578" y="1368"/>
                  </a:cubicBezTo>
                  <a:cubicBezTo>
                    <a:pt x="426" y="1672"/>
                    <a:pt x="244" y="2037"/>
                    <a:pt x="1" y="2219"/>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5"/>
            <p:cNvSpPr/>
            <p:nvPr/>
          </p:nvSpPr>
          <p:spPr>
            <a:xfrm>
              <a:off x="849850" y="4178825"/>
              <a:ext cx="26600" cy="41050"/>
            </a:xfrm>
            <a:custGeom>
              <a:avLst/>
              <a:gdLst/>
              <a:ahLst/>
              <a:cxnLst/>
              <a:rect l="l" t="t" r="r" b="b"/>
              <a:pathLst>
                <a:path w="1064" h="1642" fill="none" extrusionOk="0">
                  <a:moveTo>
                    <a:pt x="1064" y="0"/>
                  </a:moveTo>
                  <a:cubicBezTo>
                    <a:pt x="790" y="335"/>
                    <a:pt x="517" y="638"/>
                    <a:pt x="304" y="1034"/>
                  </a:cubicBezTo>
                  <a:cubicBezTo>
                    <a:pt x="183" y="1216"/>
                    <a:pt x="152" y="1459"/>
                    <a:pt x="0" y="1642"/>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5"/>
            <p:cNvSpPr/>
            <p:nvPr/>
          </p:nvSpPr>
          <p:spPr>
            <a:xfrm>
              <a:off x="944075" y="4102075"/>
              <a:ext cx="49400" cy="70675"/>
            </a:xfrm>
            <a:custGeom>
              <a:avLst/>
              <a:gdLst/>
              <a:ahLst/>
              <a:cxnLst/>
              <a:rect l="l" t="t" r="r" b="b"/>
              <a:pathLst>
                <a:path w="1976" h="2827" fill="none" extrusionOk="0">
                  <a:moveTo>
                    <a:pt x="1976" y="0"/>
                  </a:moveTo>
                  <a:cubicBezTo>
                    <a:pt x="1429" y="547"/>
                    <a:pt x="1003" y="1094"/>
                    <a:pt x="639" y="1794"/>
                  </a:cubicBezTo>
                  <a:cubicBezTo>
                    <a:pt x="456" y="2098"/>
                    <a:pt x="243" y="2553"/>
                    <a:pt x="0" y="2827"/>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5"/>
            <p:cNvSpPr/>
            <p:nvPr/>
          </p:nvSpPr>
          <p:spPr>
            <a:xfrm>
              <a:off x="1052725" y="4013925"/>
              <a:ext cx="34975" cy="50175"/>
            </a:xfrm>
            <a:custGeom>
              <a:avLst/>
              <a:gdLst/>
              <a:ahLst/>
              <a:cxnLst/>
              <a:rect l="l" t="t" r="r" b="b"/>
              <a:pathLst>
                <a:path w="1399" h="2007" fill="none" extrusionOk="0">
                  <a:moveTo>
                    <a:pt x="1399" y="0"/>
                  </a:moveTo>
                  <a:cubicBezTo>
                    <a:pt x="943" y="456"/>
                    <a:pt x="609" y="851"/>
                    <a:pt x="335" y="1399"/>
                  </a:cubicBezTo>
                  <a:cubicBezTo>
                    <a:pt x="274" y="1490"/>
                    <a:pt x="274" y="1672"/>
                    <a:pt x="183" y="1763"/>
                  </a:cubicBezTo>
                  <a:cubicBezTo>
                    <a:pt x="122" y="1885"/>
                    <a:pt x="62" y="1885"/>
                    <a:pt x="1" y="2006"/>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5"/>
            <p:cNvSpPr/>
            <p:nvPr/>
          </p:nvSpPr>
          <p:spPr>
            <a:xfrm>
              <a:off x="1149250" y="3899950"/>
              <a:ext cx="34975" cy="50175"/>
            </a:xfrm>
            <a:custGeom>
              <a:avLst/>
              <a:gdLst/>
              <a:ahLst/>
              <a:cxnLst/>
              <a:rect l="l" t="t" r="r" b="b"/>
              <a:pathLst>
                <a:path w="1399" h="2007" fill="none" extrusionOk="0">
                  <a:moveTo>
                    <a:pt x="1398" y="0"/>
                  </a:moveTo>
                  <a:cubicBezTo>
                    <a:pt x="1003" y="426"/>
                    <a:pt x="730" y="821"/>
                    <a:pt x="395" y="1307"/>
                  </a:cubicBezTo>
                  <a:cubicBezTo>
                    <a:pt x="243" y="1489"/>
                    <a:pt x="0" y="1733"/>
                    <a:pt x="0" y="2006"/>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5"/>
            <p:cNvSpPr/>
            <p:nvPr/>
          </p:nvSpPr>
          <p:spPr>
            <a:xfrm>
              <a:off x="1102125" y="3879425"/>
              <a:ext cx="26625" cy="41050"/>
            </a:xfrm>
            <a:custGeom>
              <a:avLst/>
              <a:gdLst/>
              <a:ahLst/>
              <a:cxnLst/>
              <a:rect l="l" t="t" r="r" b="b"/>
              <a:pathLst>
                <a:path w="1065" h="1642" fill="none" extrusionOk="0">
                  <a:moveTo>
                    <a:pt x="1064" y="0"/>
                  </a:moveTo>
                  <a:cubicBezTo>
                    <a:pt x="730" y="183"/>
                    <a:pt x="517" y="699"/>
                    <a:pt x="304" y="1003"/>
                  </a:cubicBezTo>
                  <a:cubicBezTo>
                    <a:pt x="183" y="1186"/>
                    <a:pt x="31" y="1429"/>
                    <a:pt x="1" y="1642"/>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5"/>
            <p:cNvSpPr/>
            <p:nvPr/>
          </p:nvSpPr>
          <p:spPr>
            <a:xfrm>
              <a:off x="972950" y="3697800"/>
              <a:ext cx="38775" cy="44100"/>
            </a:xfrm>
            <a:custGeom>
              <a:avLst/>
              <a:gdLst/>
              <a:ahLst/>
              <a:cxnLst/>
              <a:rect l="l" t="t" r="r" b="b"/>
              <a:pathLst>
                <a:path w="1551" h="1764" fill="none" extrusionOk="0">
                  <a:moveTo>
                    <a:pt x="1550" y="1"/>
                  </a:moveTo>
                  <a:cubicBezTo>
                    <a:pt x="1186" y="426"/>
                    <a:pt x="851" y="791"/>
                    <a:pt x="487" y="1186"/>
                  </a:cubicBezTo>
                  <a:cubicBezTo>
                    <a:pt x="365" y="1308"/>
                    <a:pt x="61" y="1612"/>
                    <a:pt x="0" y="1764"/>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5"/>
            <p:cNvSpPr/>
            <p:nvPr/>
          </p:nvSpPr>
          <p:spPr>
            <a:xfrm>
              <a:off x="908350" y="3691725"/>
              <a:ext cx="20550" cy="23575"/>
            </a:xfrm>
            <a:custGeom>
              <a:avLst/>
              <a:gdLst/>
              <a:ahLst/>
              <a:cxnLst/>
              <a:rect l="l" t="t" r="r" b="b"/>
              <a:pathLst>
                <a:path w="822" h="943" fill="none" extrusionOk="0">
                  <a:moveTo>
                    <a:pt x="821" y="1"/>
                  </a:moveTo>
                  <a:cubicBezTo>
                    <a:pt x="457" y="213"/>
                    <a:pt x="122" y="517"/>
                    <a:pt x="1" y="943"/>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5"/>
            <p:cNvSpPr/>
            <p:nvPr/>
          </p:nvSpPr>
          <p:spPr>
            <a:xfrm>
              <a:off x="1207000" y="3779875"/>
              <a:ext cx="38775" cy="49425"/>
            </a:xfrm>
            <a:custGeom>
              <a:avLst/>
              <a:gdLst/>
              <a:ahLst/>
              <a:cxnLst/>
              <a:rect l="l" t="t" r="r" b="b"/>
              <a:pathLst>
                <a:path w="1551" h="1977" fill="none" extrusionOk="0">
                  <a:moveTo>
                    <a:pt x="1550" y="1"/>
                  </a:moveTo>
                  <a:cubicBezTo>
                    <a:pt x="1094" y="396"/>
                    <a:pt x="730" y="821"/>
                    <a:pt x="334" y="1277"/>
                  </a:cubicBezTo>
                  <a:cubicBezTo>
                    <a:pt x="182" y="1490"/>
                    <a:pt x="0" y="1703"/>
                    <a:pt x="31" y="1976"/>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5"/>
            <p:cNvSpPr/>
            <p:nvPr/>
          </p:nvSpPr>
          <p:spPr>
            <a:xfrm>
              <a:off x="1275375" y="3814825"/>
              <a:ext cx="38025" cy="38025"/>
            </a:xfrm>
            <a:custGeom>
              <a:avLst/>
              <a:gdLst/>
              <a:ahLst/>
              <a:cxnLst/>
              <a:rect l="l" t="t" r="r" b="b"/>
              <a:pathLst>
                <a:path w="1521" h="1521" fill="none" extrusionOk="0">
                  <a:moveTo>
                    <a:pt x="1521" y="1"/>
                  </a:moveTo>
                  <a:cubicBezTo>
                    <a:pt x="1125" y="61"/>
                    <a:pt x="852" y="609"/>
                    <a:pt x="639" y="882"/>
                  </a:cubicBezTo>
                  <a:cubicBezTo>
                    <a:pt x="457" y="1065"/>
                    <a:pt x="214" y="1368"/>
                    <a:pt x="1" y="1520"/>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5"/>
            <p:cNvSpPr/>
            <p:nvPr/>
          </p:nvSpPr>
          <p:spPr>
            <a:xfrm>
              <a:off x="1322500" y="3858900"/>
              <a:ext cx="58525" cy="61575"/>
            </a:xfrm>
            <a:custGeom>
              <a:avLst/>
              <a:gdLst/>
              <a:ahLst/>
              <a:cxnLst/>
              <a:rect l="l" t="t" r="r" b="b"/>
              <a:pathLst>
                <a:path w="2341" h="2463" fill="none" extrusionOk="0">
                  <a:moveTo>
                    <a:pt x="2341" y="1"/>
                  </a:moveTo>
                  <a:cubicBezTo>
                    <a:pt x="1976" y="274"/>
                    <a:pt x="1520" y="578"/>
                    <a:pt x="1246" y="943"/>
                  </a:cubicBezTo>
                  <a:cubicBezTo>
                    <a:pt x="1095" y="1125"/>
                    <a:pt x="973" y="1338"/>
                    <a:pt x="791" y="1520"/>
                  </a:cubicBezTo>
                  <a:cubicBezTo>
                    <a:pt x="547" y="1824"/>
                    <a:pt x="243" y="2128"/>
                    <a:pt x="0" y="2463"/>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5"/>
            <p:cNvSpPr/>
            <p:nvPr/>
          </p:nvSpPr>
          <p:spPr>
            <a:xfrm>
              <a:off x="1325525" y="3944000"/>
              <a:ext cx="66900" cy="72975"/>
            </a:xfrm>
            <a:custGeom>
              <a:avLst/>
              <a:gdLst/>
              <a:ahLst/>
              <a:cxnLst/>
              <a:rect l="l" t="t" r="r" b="b"/>
              <a:pathLst>
                <a:path w="2676" h="2919" fill="none" extrusionOk="0">
                  <a:moveTo>
                    <a:pt x="2676" y="1"/>
                  </a:moveTo>
                  <a:cubicBezTo>
                    <a:pt x="2159" y="609"/>
                    <a:pt x="1673" y="1308"/>
                    <a:pt x="1034" y="1855"/>
                  </a:cubicBezTo>
                  <a:cubicBezTo>
                    <a:pt x="670" y="2159"/>
                    <a:pt x="335" y="2585"/>
                    <a:pt x="1" y="2919"/>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5"/>
            <p:cNvSpPr/>
            <p:nvPr/>
          </p:nvSpPr>
          <p:spPr>
            <a:xfrm>
              <a:off x="1407600" y="3958450"/>
              <a:ext cx="38025" cy="44100"/>
            </a:xfrm>
            <a:custGeom>
              <a:avLst/>
              <a:gdLst/>
              <a:ahLst/>
              <a:cxnLst/>
              <a:rect l="l" t="t" r="r" b="b"/>
              <a:pathLst>
                <a:path w="1521" h="1764" fill="none" extrusionOk="0">
                  <a:moveTo>
                    <a:pt x="1520" y="0"/>
                  </a:moveTo>
                  <a:cubicBezTo>
                    <a:pt x="1004" y="578"/>
                    <a:pt x="609" y="1307"/>
                    <a:pt x="1" y="1763"/>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5"/>
            <p:cNvSpPr/>
            <p:nvPr/>
          </p:nvSpPr>
          <p:spPr>
            <a:xfrm>
              <a:off x="1242700" y="3970600"/>
              <a:ext cx="44100" cy="55500"/>
            </a:xfrm>
            <a:custGeom>
              <a:avLst/>
              <a:gdLst/>
              <a:ahLst/>
              <a:cxnLst/>
              <a:rect l="l" t="t" r="r" b="b"/>
              <a:pathLst>
                <a:path w="1764" h="2220" fill="none" extrusionOk="0">
                  <a:moveTo>
                    <a:pt x="1764" y="1"/>
                  </a:moveTo>
                  <a:cubicBezTo>
                    <a:pt x="1308" y="274"/>
                    <a:pt x="1034" y="791"/>
                    <a:pt x="791" y="1277"/>
                  </a:cubicBezTo>
                  <a:cubicBezTo>
                    <a:pt x="578" y="1612"/>
                    <a:pt x="274" y="1885"/>
                    <a:pt x="1" y="2220"/>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5"/>
            <p:cNvSpPr/>
            <p:nvPr/>
          </p:nvSpPr>
          <p:spPr>
            <a:xfrm>
              <a:off x="1178875" y="3944000"/>
              <a:ext cx="49425" cy="58550"/>
            </a:xfrm>
            <a:custGeom>
              <a:avLst/>
              <a:gdLst/>
              <a:ahLst/>
              <a:cxnLst/>
              <a:rect l="l" t="t" r="r" b="b"/>
              <a:pathLst>
                <a:path w="1977" h="2342" fill="none" extrusionOk="0">
                  <a:moveTo>
                    <a:pt x="1976" y="1"/>
                  </a:moveTo>
                  <a:cubicBezTo>
                    <a:pt x="1520" y="487"/>
                    <a:pt x="1034" y="974"/>
                    <a:pt x="639" y="1521"/>
                  </a:cubicBezTo>
                  <a:cubicBezTo>
                    <a:pt x="456" y="1764"/>
                    <a:pt x="92" y="2068"/>
                    <a:pt x="0" y="2341"/>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5"/>
            <p:cNvSpPr/>
            <p:nvPr/>
          </p:nvSpPr>
          <p:spPr>
            <a:xfrm>
              <a:off x="1117325" y="4076225"/>
              <a:ext cx="41050" cy="49425"/>
            </a:xfrm>
            <a:custGeom>
              <a:avLst/>
              <a:gdLst/>
              <a:ahLst/>
              <a:cxnLst/>
              <a:rect l="l" t="t" r="r" b="b"/>
              <a:pathLst>
                <a:path w="1642" h="1977" fill="none" extrusionOk="0">
                  <a:moveTo>
                    <a:pt x="1642" y="1"/>
                  </a:moveTo>
                  <a:cubicBezTo>
                    <a:pt x="1186" y="396"/>
                    <a:pt x="943" y="882"/>
                    <a:pt x="548" y="1308"/>
                  </a:cubicBezTo>
                  <a:cubicBezTo>
                    <a:pt x="365" y="1521"/>
                    <a:pt x="183" y="1764"/>
                    <a:pt x="0" y="1976"/>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5"/>
            <p:cNvSpPr/>
            <p:nvPr/>
          </p:nvSpPr>
          <p:spPr>
            <a:xfrm>
              <a:off x="1198625" y="4084600"/>
              <a:ext cx="41825" cy="50175"/>
            </a:xfrm>
            <a:custGeom>
              <a:avLst/>
              <a:gdLst/>
              <a:ahLst/>
              <a:cxnLst/>
              <a:rect l="l" t="t" r="r" b="b"/>
              <a:pathLst>
                <a:path w="1673" h="2007" fill="none" extrusionOk="0">
                  <a:moveTo>
                    <a:pt x="1673" y="0"/>
                  </a:moveTo>
                  <a:cubicBezTo>
                    <a:pt x="1308" y="456"/>
                    <a:pt x="1004" y="912"/>
                    <a:pt x="639" y="1338"/>
                  </a:cubicBezTo>
                  <a:cubicBezTo>
                    <a:pt x="457" y="1520"/>
                    <a:pt x="274" y="1915"/>
                    <a:pt x="1" y="2006"/>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5"/>
            <p:cNvSpPr/>
            <p:nvPr/>
          </p:nvSpPr>
          <p:spPr>
            <a:xfrm>
              <a:off x="1295900" y="4064075"/>
              <a:ext cx="41050" cy="50175"/>
            </a:xfrm>
            <a:custGeom>
              <a:avLst/>
              <a:gdLst/>
              <a:ahLst/>
              <a:cxnLst/>
              <a:rect l="l" t="t" r="r" b="b"/>
              <a:pathLst>
                <a:path w="1642" h="2007" fill="none" extrusionOk="0">
                  <a:moveTo>
                    <a:pt x="1642" y="0"/>
                  </a:moveTo>
                  <a:cubicBezTo>
                    <a:pt x="1247" y="487"/>
                    <a:pt x="821" y="912"/>
                    <a:pt x="456" y="1429"/>
                  </a:cubicBezTo>
                  <a:cubicBezTo>
                    <a:pt x="335" y="1611"/>
                    <a:pt x="183" y="1946"/>
                    <a:pt x="0" y="2007"/>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5"/>
            <p:cNvSpPr/>
            <p:nvPr/>
          </p:nvSpPr>
          <p:spPr>
            <a:xfrm>
              <a:off x="1360500" y="4061025"/>
              <a:ext cx="58525" cy="61575"/>
            </a:xfrm>
            <a:custGeom>
              <a:avLst/>
              <a:gdLst/>
              <a:ahLst/>
              <a:cxnLst/>
              <a:rect l="l" t="t" r="r" b="b"/>
              <a:pathLst>
                <a:path w="2341" h="2463" fill="none" extrusionOk="0">
                  <a:moveTo>
                    <a:pt x="2341" y="1"/>
                  </a:moveTo>
                  <a:cubicBezTo>
                    <a:pt x="2006" y="214"/>
                    <a:pt x="1733" y="396"/>
                    <a:pt x="1489" y="730"/>
                  </a:cubicBezTo>
                  <a:cubicBezTo>
                    <a:pt x="1337" y="913"/>
                    <a:pt x="1216" y="1125"/>
                    <a:pt x="1064" y="1308"/>
                  </a:cubicBezTo>
                  <a:cubicBezTo>
                    <a:pt x="669" y="1703"/>
                    <a:pt x="304" y="2037"/>
                    <a:pt x="0" y="2463"/>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5"/>
            <p:cNvSpPr/>
            <p:nvPr/>
          </p:nvSpPr>
          <p:spPr>
            <a:xfrm>
              <a:off x="1442550" y="4055725"/>
              <a:ext cx="52475" cy="58525"/>
            </a:xfrm>
            <a:custGeom>
              <a:avLst/>
              <a:gdLst/>
              <a:ahLst/>
              <a:cxnLst/>
              <a:rect l="l" t="t" r="r" b="b"/>
              <a:pathLst>
                <a:path w="2099" h="2341" fill="none" extrusionOk="0">
                  <a:moveTo>
                    <a:pt x="2098" y="0"/>
                  </a:moveTo>
                  <a:cubicBezTo>
                    <a:pt x="1825" y="456"/>
                    <a:pt x="1399" y="851"/>
                    <a:pt x="1065" y="1277"/>
                  </a:cubicBezTo>
                  <a:cubicBezTo>
                    <a:pt x="761" y="1672"/>
                    <a:pt x="396" y="2037"/>
                    <a:pt x="1" y="2341"/>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5"/>
            <p:cNvSpPr/>
            <p:nvPr/>
          </p:nvSpPr>
          <p:spPr>
            <a:xfrm>
              <a:off x="1448625" y="4149175"/>
              <a:ext cx="41075" cy="58550"/>
            </a:xfrm>
            <a:custGeom>
              <a:avLst/>
              <a:gdLst/>
              <a:ahLst/>
              <a:cxnLst/>
              <a:rect l="l" t="t" r="r" b="b"/>
              <a:pathLst>
                <a:path w="1643" h="2342" fill="none" extrusionOk="0">
                  <a:moveTo>
                    <a:pt x="1642" y="1"/>
                  </a:moveTo>
                  <a:cubicBezTo>
                    <a:pt x="1186" y="852"/>
                    <a:pt x="396" y="1490"/>
                    <a:pt x="1" y="2341"/>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5"/>
            <p:cNvSpPr/>
            <p:nvPr/>
          </p:nvSpPr>
          <p:spPr>
            <a:xfrm>
              <a:off x="1480550" y="4193250"/>
              <a:ext cx="58550" cy="67650"/>
            </a:xfrm>
            <a:custGeom>
              <a:avLst/>
              <a:gdLst/>
              <a:ahLst/>
              <a:cxnLst/>
              <a:rect l="l" t="t" r="r" b="b"/>
              <a:pathLst>
                <a:path w="2342" h="2706" fill="none" extrusionOk="0">
                  <a:moveTo>
                    <a:pt x="2341" y="1"/>
                  </a:moveTo>
                  <a:cubicBezTo>
                    <a:pt x="1885" y="517"/>
                    <a:pt x="1490" y="1065"/>
                    <a:pt x="1064" y="1612"/>
                  </a:cubicBezTo>
                  <a:cubicBezTo>
                    <a:pt x="760" y="2007"/>
                    <a:pt x="365" y="2341"/>
                    <a:pt x="1" y="2706"/>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5"/>
            <p:cNvSpPr/>
            <p:nvPr/>
          </p:nvSpPr>
          <p:spPr>
            <a:xfrm>
              <a:off x="1442550" y="4389300"/>
              <a:ext cx="41075" cy="44100"/>
            </a:xfrm>
            <a:custGeom>
              <a:avLst/>
              <a:gdLst/>
              <a:ahLst/>
              <a:cxnLst/>
              <a:rect l="l" t="t" r="r" b="b"/>
              <a:pathLst>
                <a:path w="1643" h="1764" fill="none" extrusionOk="0">
                  <a:moveTo>
                    <a:pt x="1642" y="1"/>
                  </a:moveTo>
                  <a:cubicBezTo>
                    <a:pt x="1369" y="335"/>
                    <a:pt x="973" y="517"/>
                    <a:pt x="700" y="852"/>
                  </a:cubicBezTo>
                  <a:cubicBezTo>
                    <a:pt x="457" y="1156"/>
                    <a:pt x="244" y="1490"/>
                    <a:pt x="1" y="1764"/>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5"/>
            <p:cNvSpPr/>
            <p:nvPr/>
          </p:nvSpPr>
          <p:spPr>
            <a:xfrm>
              <a:off x="1392400" y="4501000"/>
              <a:ext cx="50175" cy="50175"/>
            </a:xfrm>
            <a:custGeom>
              <a:avLst/>
              <a:gdLst/>
              <a:ahLst/>
              <a:cxnLst/>
              <a:rect l="l" t="t" r="r" b="b"/>
              <a:pathLst>
                <a:path w="2007" h="2007" fill="none" extrusionOk="0">
                  <a:moveTo>
                    <a:pt x="2007" y="1"/>
                  </a:moveTo>
                  <a:cubicBezTo>
                    <a:pt x="1581" y="426"/>
                    <a:pt x="1217" y="882"/>
                    <a:pt x="821" y="1308"/>
                  </a:cubicBezTo>
                  <a:cubicBezTo>
                    <a:pt x="578" y="1551"/>
                    <a:pt x="244" y="1733"/>
                    <a:pt x="1" y="2007"/>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5"/>
            <p:cNvSpPr/>
            <p:nvPr/>
          </p:nvSpPr>
          <p:spPr>
            <a:xfrm>
              <a:off x="1474475" y="4295850"/>
              <a:ext cx="38025" cy="47125"/>
            </a:xfrm>
            <a:custGeom>
              <a:avLst/>
              <a:gdLst/>
              <a:ahLst/>
              <a:cxnLst/>
              <a:rect l="l" t="t" r="r" b="b"/>
              <a:pathLst>
                <a:path w="1521" h="1885" fill="none" extrusionOk="0">
                  <a:moveTo>
                    <a:pt x="1520" y="0"/>
                  </a:moveTo>
                  <a:cubicBezTo>
                    <a:pt x="1216" y="365"/>
                    <a:pt x="912" y="699"/>
                    <a:pt x="639" y="1094"/>
                  </a:cubicBezTo>
                  <a:cubicBezTo>
                    <a:pt x="426" y="1368"/>
                    <a:pt x="274" y="1641"/>
                    <a:pt x="0" y="1885"/>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5"/>
            <p:cNvSpPr/>
            <p:nvPr/>
          </p:nvSpPr>
          <p:spPr>
            <a:xfrm>
              <a:off x="1515500" y="4105100"/>
              <a:ext cx="23600" cy="29675"/>
            </a:xfrm>
            <a:custGeom>
              <a:avLst/>
              <a:gdLst/>
              <a:ahLst/>
              <a:cxnLst/>
              <a:rect l="l" t="t" r="r" b="b"/>
              <a:pathLst>
                <a:path w="944" h="1187" fill="none" extrusionOk="0">
                  <a:moveTo>
                    <a:pt x="943" y="1"/>
                  </a:moveTo>
                  <a:cubicBezTo>
                    <a:pt x="457" y="274"/>
                    <a:pt x="122" y="639"/>
                    <a:pt x="1" y="1186"/>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5"/>
            <p:cNvSpPr/>
            <p:nvPr/>
          </p:nvSpPr>
          <p:spPr>
            <a:xfrm>
              <a:off x="1351375" y="4281400"/>
              <a:ext cx="61575" cy="72975"/>
            </a:xfrm>
            <a:custGeom>
              <a:avLst/>
              <a:gdLst/>
              <a:ahLst/>
              <a:cxnLst/>
              <a:rect l="l" t="t" r="r" b="b"/>
              <a:pathLst>
                <a:path w="2463" h="2919" fill="none" extrusionOk="0">
                  <a:moveTo>
                    <a:pt x="2462" y="1"/>
                  </a:moveTo>
                  <a:cubicBezTo>
                    <a:pt x="2128" y="274"/>
                    <a:pt x="1702" y="548"/>
                    <a:pt x="1429" y="943"/>
                  </a:cubicBezTo>
                  <a:cubicBezTo>
                    <a:pt x="1247" y="1216"/>
                    <a:pt x="1064" y="1490"/>
                    <a:pt x="851" y="1764"/>
                  </a:cubicBezTo>
                  <a:cubicBezTo>
                    <a:pt x="578" y="2128"/>
                    <a:pt x="365" y="2645"/>
                    <a:pt x="0" y="2919"/>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5"/>
            <p:cNvSpPr/>
            <p:nvPr/>
          </p:nvSpPr>
          <p:spPr>
            <a:xfrm>
              <a:off x="1333900" y="4199325"/>
              <a:ext cx="44100" cy="46375"/>
            </a:xfrm>
            <a:custGeom>
              <a:avLst/>
              <a:gdLst/>
              <a:ahLst/>
              <a:cxnLst/>
              <a:rect l="l" t="t" r="r" b="b"/>
              <a:pathLst>
                <a:path w="1764" h="1855" fill="none" extrusionOk="0">
                  <a:moveTo>
                    <a:pt x="1763" y="1"/>
                  </a:moveTo>
                  <a:cubicBezTo>
                    <a:pt x="1368" y="122"/>
                    <a:pt x="1094" y="700"/>
                    <a:pt x="821" y="1004"/>
                  </a:cubicBezTo>
                  <a:cubicBezTo>
                    <a:pt x="547" y="1277"/>
                    <a:pt x="304" y="1581"/>
                    <a:pt x="0" y="1855"/>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5"/>
            <p:cNvSpPr/>
            <p:nvPr/>
          </p:nvSpPr>
          <p:spPr>
            <a:xfrm>
              <a:off x="1008650" y="4172750"/>
              <a:ext cx="46375" cy="58525"/>
            </a:xfrm>
            <a:custGeom>
              <a:avLst/>
              <a:gdLst/>
              <a:ahLst/>
              <a:cxnLst/>
              <a:rect l="l" t="t" r="r" b="b"/>
              <a:pathLst>
                <a:path w="1855" h="2341" fill="none" extrusionOk="0">
                  <a:moveTo>
                    <a:pt x="1855" y="0"/>
                  </a:moveTo>
                  <a:cubicBezTo>
                    <a:pt x="1277" y="790"/>
                    <a:pt x="670" y="1611"/>
                    <a:pt x="1" y="2340"/>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5"/>
            <p:cNvSpPr/>
            <p:nvPr/>
          </p:nvSpPr>
          <p:spPr>
            <a:xfrm>
              <a:off x="1114275" y="4193250"/>
              <a:ext cx="38025" cy="41075"/>
            </a:xfrm>
            <a:custGeom>
              <a:avLst/>
              <a:gdLst/>
              <a:ahLst/>
              <a:cxnLst/>
              <a:rect l="l" t="t" r="r" b="b"/>
              <a:pathLst>
                <a:path w="1521" h="1643" fill="none" extrusionOk="0">
                  <a:moveTo>
                    <a:pt x="1521" y="1"/>
                  </a:moveTo>
                  <a:cubicBezTo>
                    <a:pt x="1095" y="213"/>
                    <a:pt x="670" y="548"/>
                    <a:pt x="396" y="973"/>
                  </a:cubicBezTo>
                  <a:cubicBezTo>
                    <a:pt x="244" y="1186"/>
                    <a:pt x="183" y="1460"/>
                    <a:pt x="1" y="1642"/>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5"/>
            <p:cNvSpPr/>
            <p:nvPr/>
          </p:nvSpPr>
          <p:spPr>
            <a:xfrm>
              <a:off x="1216875" y="4187175"/>
              <a:ext cx="31925" cy="35750"/>
            </a:xfrm>
            <a:custGeom>
              <a:avLst/>
              <a:gdLst/>
              <a:ahLst/>
              <a:cxnLst/>
              <a:rect l="l" t="t" r="r" b="b"/>
              <a:pathLst>
                <a:path w="1277" h="1430" fill="none" extrusionOk="0">
                  <a:moveTo>
                    <a:pt x="1277" y="1"/>
                  </a:moveTo>
                  <a:cubicBezTo>
                    <a:pt x="912" y="335"/>
                    <a:pt x="547" y="517"/>
                    <a:pt x="335" y="943"/>
                  </a:cubicBezTo>
                  <a:cubicBezTo>
                    <a:pt x="243" y="1156"/>
                    <a:pt x="152" y="1247"/>
                    <a:pt x="0" y="1429"/>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5"/>
            <p:cNvSpPr/>
            <p:nvPr/>
          </p:nvSpPr>
          <p:spPr>
            <a:xfrm>
              <a:off x="1286775" y="4178825"/>
              <a:ext cx="44100" cy="43325"/>
            </a:xfrm>
            <a:custGeom>
              <a:avLst/>
              <a:gdLst/>
              <a:ahLst/>
              <a:cxnLst/>
              <a:rect l="l" t="t" r="r" b="b"/>
              <a:pathLst>
                <a:path w="1764" h="1733" fill="none" extrusionOk="0">
                  <a:moveTo>
                    <a:pt x="1764" y="0"/>
                  </a:moveTo>
                  <a:cubicBezTo>
                    <a:pt x="1186" y="487"/>
                    <a:pt x="457" y="1094"/>
                    <a:pt x="1" y="1733"/>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5"/>
            <p:cNvSpPr/>
            <p:nvPr/>
          </p:nvSpPr>
          <p:spPr>
            <a:xfrm>
              <a:off x="1146200" y="4310275"/>
              <a:ext cx="58525" cy="64625"/>
            </a:xfrm>
            <a:custGeom>
              <a:avLst/>
              <a:gdLst/>
              <a:ahLst/>
              <a:cxnLst/>
              <a:rect l="l" t="t" r="r" b="b"/>
              <a:pathLst>
                <a:path w="2341" h="2585" fill="none" extrusionOk="0">
                  <a:moveTo>
                    <a:pt x="2341" y="1"/>
                  </a:moveTo>
                  <a:cubicBezTo>
                    <a:pt x="2037" y="92"/>
                    <a:pt x="1763" y="639"/>
                    <a:pt x="1611" y="852"/>
                  </a:cubicBezTo>
                  <a:cubicBezTo>
                    <a:pt x="1429" y="1064"/>
                    <a:pt x="1247" y="1247"/>
                    <a:pt x="1064" y="1429"/>
                  </a:cubicBezTo>
                  <a:cubicBezTo>
                    <a:pt x="669" y="1794"/>
                    <a:pt x="335" y="2189"/>
                    <a:pt x="0" y="2584"/>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5"/>
            <p:cNvSpPr/>
            <p:nvPr/>
          </p:nvSpPr>
          <p:spPr>
            <a:xfrm>
              <a:off x="1102125" y="4286725"/>
              <a:ext cx="50175" cy="56250"/>
            </a:xfrm>
            <a:custGeom>
              <a:avLst/>
              <a:gdLst/>
              <a:ahLst/>
              <a:cxnLst/>
              <a:rect l="l" t="t" r="r" b="b"/>
              <a:pathLst>
                <a:path w="2007" h="2250" fill="none" extrusionOk="0">
                  <a:moveTo>
                    <a:pt x="2007" y="0"/>
                  </a:moveTo>
                  <a:cubicBezTo>
                    <a:pt x="1277" y="730"/>
                    <a:pt x="639" y="1490"/>
                    <a:pt x="1" y="2250"/>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5"/>
            <p:cNvSpPr/>
            <p:nvPr/>
          </p:nvSpPr>
          <p:spPr>
            <a:xfrm>
              <a:off x="994225" y="4310275"/>
              <a:ext cx="49425" cy="50175"/>
            </a:xfrm>
            <a:custGeom>
              <a:avLst/>
              <a:gdLst/>
              <a:ahLst/>
              <a:cxnLst/>
              <a:rect l="l" t="t" r="r" b="b"/>
              <a:pathLst>
                <a:path w="1977" h="2007" fill="none" extrusionOk="0">
                  <a:moveTo>
                    <a:pt x="1976" y="1"/>
                  </a:moveTo>
                  <a:cubicBezTo>
                    <a:pt x="1551" y="426"/>
                    <a:pt x="1155" y="852"/>
                    <a:pt x="730" y="1247"/>
                  </a:cubicBezTo>
                  <a:cubicBezTo>
                    <a:pt x="487" y="1520"/>
                    <a:pt x="183" y="1703"/>
                    <a:pt x="0" y="2007"/>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5"/>
            <p:cNvSpPr/>
            <p:nvPr/>
          </p:nvSpPr>
          <p:spPr>
            <a:xfrm>
              <a:off x="887825" y="4313325"/>
              <a:ext cx="41075" cy="38000"/>
            </a:xfrm>
            <a:custGeom>
              <a:avLst/>
              <a:gdLst/>
              <a:ahLst/>
              <a:cxnLst/>
              <a:rect l="l" t="t" r="r" b="b"/>
              <a:pathLst>
                <a:path w="1643" h="1520" fill="none" extrusionOk="0">
                  <a:moveTo>
                    <a:pt x="1642" y="0"/>
                  </a:moveTo>
                  <a:cubicBezTo>
                    <a:pt x="1308" y="335"/>
                    <a:pt x="974" y="699"/>
                    <a:pt x="639" y="1034"/>
                  </a:cubicBezTo>
                  <a:cubicBezTo>
                    <a:pt x="426" y="1216"/>
                    <a:pt x="214" y="1338"/>
                    <a:pt x="1" y="1520"/>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5"/>
            <p:cNvSpPr/>
            <p:nvPr/>
          </p:nvSpPr>
          <p:spPr>
            <a:xfrm>
              <a:off x="882525" y="4234300"/>
              <a:ext cx="41050" cy="47125"/>
            </a:xfrm>
            <a:custGeom>
              <a:avLst/>
              <a:gdLst/>
              <a:ahLst/>
              <a:cxnLst/>
              <a:rect l="l" t="t" r="r" b="b"/>
              <a:pathLst>
                <a:path w="1642" h="1885" fill="none" extrusionOk="0">
                  <a:moveTo>
                    <a:pt x="1642" y="0"/>
                  </a:moveTo>
                  <a:cubicBezTo>
                    <a:pt x="1003" y="517"/>
                    <a:pt x="578" y="1307"/>
                    <a:pt x="0" y="1885"/>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5"/>
            <p:cNvSpPr/>
            <p:nvPr/>
          </p:nvSpPr>
          <p:spPr>
            <a:xfrm>
              <a:off x="770800" y="4368800"/>
              <a:ext cx="47150" cy="53200"/>
            </a:xfrm>
            <a:custGeom>
              <a:avLst/>
              <a:gdLst/>
              <a:ahLst/>
              <a:cxnLst/>
              <a:rect l="l" t="t" r="r" b="b"/>
              <a:pathLst>
                <a:path w="1886" h="2128" fill="none" extrusionOk="0">
                  <a:moveTo>
                    <a:pt x="1886" y="0"/>
                  </a:moveTo>
                  <a:cubicBezTo>
                    <a:pt x="1399" y="426"/>
                    <a:pt x="974" y="882"/>
                    <a:pt x="579" y="1398"/>
                  </a:cubicBezTo>
                  <a:cubicBezTo>
                    <a:pt x="396" y="1641"/>
                    <a:pt x="244" y="1885"/>
                    <a:pt x="1" y="2128"/>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5"/>
            <p:cNvSpPr/>
            <p:nvPr/>
          </p:nvSpPr>
          <p:spPr>
            <a:xfrm>
              <a:off x="723700" y="4483525"/>
              <a:ext cx="41050" cy="50175"/>
            </a:xfrm>
            <a:custGeom>
              <a:avLst/>
              <a:gdLst/>
              <a:ahLst/>
              <a:cxnLst/>
              <a:rect l="l" t="t" r="r" b="b"/>
              <a:pathLst>
                <a:path w="1642" h="2007" fill="none" extrusionOk="0">
                  <a:moveTo>
                    <a:pt x="1642" y="1"/>
                  </a:moveTo>
                  <a:cubicBezTo>
                    <a:pt x="1277" y="426"/>
                    <a:pt x="943" y="791"/>
                    <a:pt x="700" y="1247"/>
                  </a:cubicBezTo>
                  <a:cubicBezTo>
                    <a:pt x="548" y="1551"/>
                    <a:pt x="274" y="1825"/>
                    <a:pt x="0" y="2007"/>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5"/>
            <p:cNvSpPr/>
            <p:nvPr/>
          </p:nvSpPr>
          <p:spPr>
            <a:xfrm>
              <a:off x="709250" y="4583075"/>
              <a:ext cx="31950" cy="38025"/>
            </a:xfrm>
            <a:custGeom>
              <a:avLst/>
              <a:gdLst/>
              <a:ahLst/>
              <a:cxnLst/>
              <a:rect l="l" t="t" r="r" b="b"/>
              <a:pathLst>
                <a:path w="1278" h="1521" fill="none" extrusionOk="0">
                  <a:moveTo>
                    <a:pt x="1278" y="1"/>
                  </a:moveTo>
                  <a:cubicBezTo>
                    <a:pt x="974" y="457"/>
                    <a:pt x="578" y="1338"/>
                    <a:pt x="1" y="1520"/>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5"/>
            <p:cNvSpPr/>
            <p:nvPr/>
          </p:nvSpPr>
          <p:spPr>
            <a:xfrm>
              <a:off x="694825" y="4404500"/>
              <a:ext cx="20550" cy="28900"/>
            </a:xfrm>
            <a:custGeom>
              <a:avLst/>
              <a:gdLst/>
              <a:ahLst/>
              <a:cxnLst/>
              <a:rect l="l" t="t" r="r" b="b"/>
              <a:pathLst>
                <a:path w="822" h="1156" fill="none" extrusionOk="0">
                  <a:moveTo>
                    <a:pt x="821" y="1"/>
                  </a:moveTo>
                  <a:cubicBezTo>
                    <a:pt x="456" y="335"/>
                    <a:pt x="335" y="821"/>
                    <a:pt x="0" y="1156"/>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5"/>
            <p:cNvSpPr/>
            <p:nvPr/>
          </p:nvSpPr>
          <p:spPr>
            <a:xfrm>
              <a:off x="577050" y="4404500"/>
              <a:ext cx="20525" cy="26625"/>
            </a:xfrm>
            <a:custGeom>
              <a:avLst/>
              <a:gdLst/>
              <a:ahLst/>
              <a:cxnLst/>
              <a:rect l="l" t="t" r="r" b="b"/>
              <a:pathLst>
                <a:path w="821" h="1065" fill="none" extrusionOk="0">
                  <a:moveTo>
                    <a:pt x="821" y="1"/>
                  </a:moveTo>
                  <a:cubicBezTo>
                    <a:pt x="517" y="335"/>
                    <a:pt x="304" y="730"/>
                    <a:pt x="0" y="1065"/>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5"/>
            <p:cNvSpPr/>
            <p:nvPr/>
          </p:nvSpPr>
          <p:spPr>
            <a:xfrm>
              <a:off x="873400" y="4407550"/>
              <a:ext cx="38025" cy="58525"/>
            </a:xfrm>
            <a:custGeom>
              <a:avLst/>
              <a:gdLst/>
              <a:ahLst/>
              <a:cxnLst/>
              <a:rect l="l" t="t" r="r" b="b"/>
              <a:pathLst>
                <a:path w="1521" h="2341" fill="none" extrusionOk="0">
                  <a:moveTo>
                    <a:pt x="1520" y="0"/>
                  </a:moveTo>
                  <a:cubicBezTo>
                    <a:pt x="1490" y="304"/>
                    <a:pt x="1095" y="699"/>
                    <a:pt x="943" y="943"/>
                  </a:cubicBezTo>
                  <a:cubicBezTo>
                    <a:pt x="821" y="1155"/>
                    <a:pt x="669" y="1338"/>
                    <a:pt x="548" y="1520"/>
                  </a:cubicBezTo>
                  <a:cubicBezTo>
                    <a:pt x="365" y="1733"/>
                    <a:pt x="31" y="2037"/>
                    <a:pt x="0" y="2341"/>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5"/>
            <p:cNvSpPr/>
            <p:nvPr/>
          </p:nvSpPr>
          <p:spPr>
            <a:xfrm>
              <a:off x="955475" y="4421975"/>
              <a:ext cx="50175" cy="55500"/>
            </a:xfrm>
            <a:custGeom>
              <a:avLst/>
              <a:gdLst/>
              <a:ahLst/>
              <a:cxnLst/>
              <a:rect l="l" t="t" r="r" b="b"/>
              <a:pathLst>
                <a:path w="2007" h="2220" fill="none" extrusionOk="0">
                  <a:moveTo>
                    <a:pt x="2006" y="1"/>
                  </a:moveTo>
                  <a:cubicBezTo>
                    <a:pt x="1611" y="244"/>
                    <a:pt x="1398" y="335"/>
                    <a:pt x="1155" y="669"/>
                  </a:cubicBezTo>
                  <a:cubicBezTo>
                    <a:pt x="1034" y="882"/>
                    <a:pt x="912" y="1095"/>
                    <a:pt x="760" y="1277"/>
                  </a:cubicBezTo>
                  <a:cubicBezTo>
                    <a:pt x="517" y="1612"/>
                    <a:pt x="304" y="1946"/>
                    <a:pt x="0" y="2220"/>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5"/>
            <p:cNvSpPr/>
            <p:nvPr/>
          </p:nvSpPr>
          <p:spPr>
            <a:xfrm>
              <a:off x="1084650" y="4415900"/>
              <a:ext cx="26625" cy="32700"/>
            </a:xfrm>
            <a:custGeom>
              <a:avLst/>
              <a:gdLst/>
              <a:ahLst/>
              <a:cxnLst/>
              <a:rect l="l" t="t" r="r" b="b"/>
              <a:pathLst>
                <a:path w="1065" h="1308" fill="none" extrusionOk="0">
                  <a:moveTo>
                    <a:pt x="1064" y="1"/>
                  </a:moveTo>
                  <a:cubicBezTo>
                    <a:pt x="730" y="365"/>
                    <a:pt x="152" y="821"/>
                    <a:pt x="0" y="1308"/>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5"/>
            <p:cNvSpPr/>
            <p:nvPr/>
          </p:nvSpPr>
          <p:spPr>
            <a:xfrm>
              <a:off x="1122650" y="4451625"/>
              <a:ext cx="44100" cy="58525"/>
            </a:xfrm>
            <a:custGeom>
              <a:avLst/>
              <a:gdLst/>
              <a:ahLst/>
              <a:cxnLst/>
              <a:rect l="l" t="t" r="r" b="b"/>
              <a:pathLst>
                <a:path w="1764" h="2341" fill="none" extrusionOk="0">
                  <a:moveTo>
                    <a:pt x="1763" y="0"/>
                  </a:moveTo>
                  <a:cubicBezTo>
                    <a:pt x="1368" y="517"/>
                    <a:pt x="1003" y="1094"/>
                    <a:pt x="578" y="1611"/>
                  </a:cubicBezTo>
                  <a:cubicBezTo>
                    <a:pt x="395" y="1854"/>
                    <a:pt x="243" y="2158"/>
                    <a:pt x="0" y="2341"/>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5"/>
            <p:cNvSpPr/>
            <p:nvPr/>
          </p:nvSpPr>
          <p:spPr>
            <a:xfrm>
              <a:off x="1245750" y="4327750"/>
              <a:ext cx="29650" cy="32700"/>
            </a:xfrm>
            <a:custGeom>
              <a:avLst/>
              <a:gdLst/>
              <a:ahLst/>
              <a:cxnLst/>
              <a:rect l="l" t="t" r="r" b="b"/>
              <a:pathLst>
                <a:path w="1186" h="1308" fill="none" extrusionOk="0">
                  <a:moveTo>
                    <a:pt x="1186" y="1"/>
                  </a:moveTo>
                  <a:cubicBezTo>
                    <a:pt x="851" y="213"/>
                    <a:pt x="456" y="487"/>
                    <a:pt x="304" y="852"/>
                  </a:cubicBezTo>
                  <a:cubicBezTo>
                    <a:pt x="213" y="1034"/>
                    <a:pt x="183" y="1156"/>
                    <a:pt x="0" y="1308"/>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5"/>
            <p:cNvSpPr/>
            <p:nvPr/>
          </p:nvSpPr>
          <p:spPr>
            <a:xfrm>
              <a:off x="1284500" y="4418950"/>
              <a:ext cx="31950" cy="44100"/>
            </a:xfrm>
            <a:custGeom>
              <a:avLst/>
              <a:gdLst/>
              <a:ahLst/>
              <a:cxnLst/>
              <a:rect l="l" t="t" r="r" b="b"/>
              <a:pathLst>
                <a:path w="1278" h="1764" fill="none" extrusionOk="0">
                  <a:moveTo>
                    <a:pt x="1277" y="0"/>
                  </a:moveTo>
                  <a:cubicBezTo>
                    <a:pt x="943" y="395"/>
                    <a:pt x="578" y="821"/>
                    <a:pt x="304" y="1246"/>
                  </a:cubicBezTo>
                  <a:cubicBezTo>
                    <a:pt x="183" y="1398"/>
                    <a:pt x="122" y="1611"/>
                    <a:pt x="0" y="1763"/>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5"/>
            <p:cNvSpPr/>
            <p:nvPr/>
          </p:nvSpPr>
          <p:spPr>
            <a:xfrm>
              <a:off x="1292850" y="4507100"/>
              <a:ext cx="35000" cy="49400"/>
            </a:xfrm>
            <a:custGeom>
              <a:avLst/>
              <a:gdLst/>
              <a:ahLst/>
              <a:cxnLst/>
              <a:rect l="l" t="t" r="r" b="b"/>
              <a:pathLst>
                <a:path w="1400" h="1976" fill="none" extrusionOk="0">
                  <a:moveTo>
                    <a:pt x="1399" y="0"/>
                  </a:moveTo>
                  <a:cubicBezTo>
                    <a:pt x="822" y="517"/>
                    <a:pt x="548" y="1398"/>
                    <a:pt x="1" y="1976"/>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5"/>
            <p:cNvSpPr/>
            <p:nvPr/>
          </p:nvSpPr>
          <p:spPr>
            <a:xfrm>
              <a:off x="1257900" y="4627150"/>
              <a:ext cx="44100" cy="52450"/>
            </a:xfrm>
            <a:custGeom>
              <a:avLst/>
              <a:gdLst/>
              <a:ahLst/>
              <a:cxnLst/>
              <a:rect l="l" t="t" r="r" b="b"/>
              <a:pathLst>
                <a:path w="1764" h="2098" fill="none" extrusionOk="0">
                  <a:moveTo>
                    <a:pt x="1764" y="1"/>
                  </a:moveTo>
                  <a:cubicBezTo>
                    <a:pt x="1308" y="517"/>
                    <a:pt x="882" y="1034"/>
                    <a:pt x="457" y="1520"/>
                  </a:cubicBezTo>
                  <a:cubicBezTo>
                    <a:pt x="335" y="1672"/>
                    <a:pt x="31" y="1946"/>
                    <a:pt x="1" y="2098"/>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5"/>
            <p:cNvSpPr/>
            <p:nvPr/>
          </p:nvSpPr>
          <p:spPr>
            <a:xfrm>
              <a:off x="1175825" y="4636275"/>
              <a:ext cx="41075" cy="49425"/>
            </a:xfrm>
            <a:custGeom>
              <a:avLst/>
              <a:gdLst/>
              <a:ahLst/>
              <a:cxnLst/>
              <a:rect l="l" t="t" r="r" b="b"/>
              <a:pathLst>
                <a:path w="1643" h="1977" fill="none" extrusionOk="0">
                  <a:moveTo>
                    <a:pt x="1642" y="0"/>
                  </a:moveTo>
                  <a:cubicBezTo>
                    <a:pt x="1156" y="304"/>
                    <a:pt x="852" y="791"/>
                    <a:pt x="578" y="1277"/>
                  </a:cubicBezTo>
                  <a:cubicBezTo>
                    <a:pt x="426" y="1550"/>
                    <a:pt x="214" y="1763"/>
                    <a:pt x="1" y="1976"/>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5"/>
            <p:cNvSpPr/>
            <p:nvPr/>
          </p:nvSpPr>
          <p:spPr>
            <a:xfrm>
              <a:off x="1175825" y="4530650"/>
              <a:ext cx="49425" cy="64600"/>
            </a:xfrm>
            <a:custGeom>
              <a:avLst/>
              <a:gdLst/>
              <a:ahLst/>
              <a:cxnLst/>
              <a:rect l="l" t="t" r="r" b="b"/>
              <a:pathLst>
                <a:path w="1977" h="2584" fill="none" extrusionOk="0">
                  <a:moveTo>
                    <a:pt x="1977" y="0"/>
                  </a:moveTo>
                  <a:cubicBezTo>
                    <a:pt x="1581" y="426"/>
                    <a:pt x="1156" y="943"/>
                    <a:pt x="822" y="1429"/>
                  </a:cubicBezTo>
                  <a:cubicBezTo>
                    <a:pt x="548" y="1824"/>
                    <a:pt x="305" y="2219"/>
                    <a:pt x="1" y="2584"/>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5"/>
            <p:cNvSpPr/>
            <p:nvPr/>
          </p:nvSpPr>
          <p:spPr>
            <a:xfrm>
              <a:off x="1067175" y="4662100"/>
              <a:ext cx="38025" cy="47150"/>
            </a:xfrm>
            <a:custGeom>
              <a:avLst/>
              <a:gdLst/>
              <a:ahLst/>
              <a:cxnLst/>
              <a:rect l="l" t="t" r="r" b="b"/>
              <a:pathLst>
                <a:path w="1521" h="1886" fill="none" extrusionOk="0">
                  <a:moveTo>
                    <a:pt x="1520" y="1"/>
                  </a:moveTo>
                  <a:cubicBezTo>
                    <a:pt x="1186" y="426"/>
                    <a:pt x="943" y="943"/>
                    <a:pt x="578" y="1308"/>
                  </a:cubicBezTo>
                  <a:cubicBezTo>
                    <a:pt x="395" y="1521"/>
                    <a:pt x="183" y="1703"/>
                    <a:pt x="0" y="1885"/>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5"/>
            <p:cNvSpPr/>
            <p:nvPr/>
          </p:nvSpPr>
          <p:spPr>
            <a:xfrm>
              <a:off x="1105175" y="4697825"/>
              <a:ext cx="32700" cy="38025"/>
            </a:xfrm>
            <a:custGeom>
              <a:avLst/>
              <a:gdLst/>
              <a:ahLst/>
              <a:cxnLst/>
              <a:rect l="l" t="t" r="r" b="b"/>
              <a:pathLst>
                <a:path w="1308" h="1521" fill="none" extrusionOk="0">
                  <a:moveTo>
                    <a:pt x="1307" y="0"/>
                  </a:moveTo>
                  <a:cubicBezTo>
                    <a:pt x="942" y="335"/>
                    <a:pt x="578" y="699"/>
                    <a:pt x="304" y="1125"/>
                  </a:cubicBezTo>
                  <a:cubicBezTo>
                    <a:pt x="243" y="1247"/>
                    <a:pt x="182" y="1490"/>
                    <a:pt x="0" y="1520"/>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5"/>
            <p:cNvSpPr/>
            <p:nvPr/>
          </p:nvSpPr>
          <p:spPr>
            <a:xfrm>
              <a:off x="1061100" y="4556475"/>
              <a:ext cx="34975" cy="44100"/>
            </a:xfrm>
            <a:custGeom>
              <a:avLst/>
              <a:gdLst/>
              <a:ahLst/>
              <a:cxnLst/>
              <a:rect l="l" t="t" r="r" b="b"/>
              <a:pathLst>
                <a:path w="1399" h="1764" fill="none" extrusionOk="0">
                  <a:moveTo>
                    <a:pt x="1398" y="1"/>
                  </a:moveTo>
                  <a:cubicBezTo>
                    <a:pt x="942" y="274"/>
                    <a:pt x="578" y="730"/>
                    <a:pt x="365" y="1247"/>
                  </a:cubicBezTo>
                  <a:cubicBezTo>
                    <a:pt x="304" y="1338"/>
                    <a:pt x="274" y="1460"/>
                    <a:pt x="213" y="1551"/>
                  </a:cubicBezTo>
                  <a:cubicBezTo>
                    <a:pt x="152" y="1642"/>
                    <a:pt x="31" y="1642"/>
                    <a:pt x="0" y="1764"/>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5"/>
            <p:cNvSpPr/>
            <p:nvPr/>
          </p:nvSpPr>
          <p:spPr>
            <a:xfrm>
              <a:off x="923550" y="4653750"/>
              <a:ext cx="41050" cy="55500"/>
            </a:xfrm>
            <a:custGeom>
              <a:avLst/>
              <a:gdLst/>
              <a:ahLst/>
              <a:cxnLst/>
              <a:rect l="l" t="t" r="r" b="b"/>
              <a:pathLst>
                <a:path w="1642" h="2220" fill="none" extrusionOk="0">
                  <a:moveTo>
                    <a:pt x="1642" y="0"/>
                  </a:moveTo>
                  <a:cubicBezTo>
                    <a:pt x="1277" y="487"/>
                    <a:pt x="912" y="1003"/>
                    <a:pt x="517" y="1520"/>
                  </a:cubicBezTo>
                  <a:cubicBezTo>
                    <a:pt x="365" y="1733"/>
                    <a:pt x="183" y="2007"/>
                    <a:pt x="1" y="2219"/>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5"/>
            <p:cNvSpPr/>
            <p:nvPr/>
          </p:nvSpPr>
          <p:spPr>
            <a:xfrm>
              <a:off x="947100" y="4527600"/>
              <a:ext cx="44100" cy="55500"/>
            </a:xfrm>
            <a:custGeom>
              <a:avLst/>
              <a:gdLst/>
              <a:ahLst/>
              <a:cxnLst/>
              <a:rect l="l" t="t" r="r" b="b"/>
              <a:pathLst>
                <a:path w="1764" h="2220" fill="none" extrusionOk="0">
                  <a:moveTo>
                    <a:pt x="1764" y="1"/>
                  </a:moveTo>
                  <a:cubicBezTo>
                    <a:pt x="821" y="517"/>
                    <a:pt x="639" y="1490"/>
                    <a:pt x="1" y="2220"/>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5"/>
            <p:cNvSpPr/>
            <p:nvPr/>
          </p:nvSpPr>
          <p:spPr>
            <a:xfrm>
              <a:off x="820975" y="4527600"/>
              <a:ext cx="49400" cy="64625"/>
            </a:xfrm>
            <a:custGeom>
              <a:avLst/>
              <a:gdLst/>
              <a:ahLst/>
              <a:cxnLst/>
              <a:rect l="l" t="t" r="r" b="b"/>
              <a:pathLst>
                <a:path w="1976" h="2585" fill="none" extrusionOk="0">
                  <a:moveTo>
                    <a:pt x="1976" y="1"/>
                  </a:moveTo>
                  <a:cubicBezTo>
                    <a:pt x="1398" y="487"/>
                    <a:pt x="973" y="913"/>
                    <a:pt x="517" y="1521"/>
                  </a:cubicBezTo>
                  <a:cubicBezTo>
                    <a:pt x="274" y="1855"/>
                    <a:pt x="182" y="2220"/>
                    <a:pt x="0" y="2584"/>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5"/>
            <p:cNvSpPr/>
            <p:nvPr/>
          </p:nvSpPr>
          <p:spPr>
            <a:xfrm>
              <a:off x="827050" y="4659825"/>
              <a:ext cx="38025" cy="46375"/>
            </a:xfrm>
            <a:custGeom>
              <a:avLst/>
              <a:gdLst/>
              <a:ahLst/>
              <a:cxnLst/>
              <a:rect l="l" t="t" r="r" b="b"/>
              <a:pathLst>
                <a:path w="1521" h="1855" fill="none" extrusionOk="0">
                  <a:moveTo>
                    <a:pt x="1520" y="1"/>
                  </a:moveTo>
                  <a:cubicBezTo>
                    <a:pt x="1125" y="365"/>
                    <a:pt x="608" y="730"/>
                    <a:pt x="335" y="1186"/>
                  </a:cubicBezTo>
                  <a:cubicBezTo>
                    <a:pt x="274" y="1308"/>
                    <a:pt x="243" y="1429"/>
                    <a:pt x="183" y="1520"/>
                  </a:cubicBezTo>
                  <a:cubicBezTo>
                    <a:pt x="122" y="1642"/>
                    <a:pt x="0" y="1703"/>
                    <a:pt x="0" y="1855"/>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5"/>
            <p:cNvSpPr/>
            <p:nvPr/>
          </p:nvSpPr>
          <p:spPr>
            <a:xfrm>
              <a:off x="772325" y="4647675"/>
              <a:ext cx="22075" cy="23575"/>
            </a:xfrm>
            <a:custGeom>
              <a:avLst/>
              <a:gdLst/>
              <a:ahLst/>
              <a:cxnLst/>
              <a:rect l="l" t="t" r="r" b="b"/>
              <a:pathLst>
                <a:path w="883" h="943" fill="none" extrusionOk="0">
                  <a:moveTo>
                    <a:pt x="882" y="0"/>
                  </a:moveTo>
                  <a:cubicBezTo>
                    <a:pt x="609" y="152"/>
                    <a:pt x="1" y="578"/>
                    <a:pt x="62" y="943"/>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5"/>
            <p:cNvSpPr/>
            <p:nvPr/>
          </p:nvSpPr>
          <p:spPr>
            <a:xfrm>
              <a:off x="988150" y="4682625"/>
              <a:ext cx="28900" cy="38775"/>
            </a:xfrm>
            <a:custGeom>
              <a:avLst/>
              <a:gdLst/>
              <a:ahLst/>
              <a:cxnLst/>
              <a:rect l="l" t="t" r="r" b="b"/>
              <a:pathLst>
                <a:path w="1156" h="1551" fill="none" extrusionOk="0">
                  <a:moveTo>
                    <a:pt x="1155" y="0"/>
                  </a:moveTo>
                  <a:cubicBezTo>
                    <a:pt x="760" y="396"/>
                    <a:pt x="547" y="578"/>
                    <a:pt x="335" y="1034"/>
                  </a:cubicBezTo>
                  <a:cubicBezTo>
                    <a:pt x="274" y="1216"/>
                    <a:pt x="152" y="1429"/>
                    <a:pt x="0" y="1551"/>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5"/>
            <p:cNvSpPr/>
            <p:nvPr/>
          </p:nvSpPr>
          <p:spPr>
            <a:xfrm>
              <a:off x="1357450" y="4407550"/>
              <a:ext cx="23575" cy="34975"/>
            </a:xfrm>
            <a:custGeom>
              <a:avLst/>
              <a:gdLst/>
              <a:ahLst/>
              <a:cxnLst/>
              <a:rect l="l" t="t" r="r" b="b"/>
              <a:pathLst>
                <a:path w="943" h="1399" fill="none" extrusionOk="0">
                  <a:moveTo>
                    <a:pt x="943" y="0"/>
                  </a:moveTo>
                  <a:cubicBezTo>
                    <a:pt x="669" y="304"/>
                    <a:pt x="426" y="639"/>
                    <a:pt x="213" y="973"/>
                  </a:cubicBezTo>
                  <a:cubicBezTo>
                    <a:pt x="122" y="1125"/>
                    <a:pt x="0" y="1246"/>
                    <a:pt x="0" y="1398"/>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5"/>
            <p:cNvSpPr/>
            <p:nvPr/>
          </p:nvSpPr>
          <p:spPr>
            <a:xfrm>
              <a:off x="1349100" y="4603600"/>
              <a:ext cx="19775" cy="17500"/>
            </a:xfrm>
            <a:custGeom>
              <a:avLst/>
              <a:gdLst/>
              <a:ahLst/>
              <a:cxnLst/>
              <a:rect l="l" t="t" r="r" b="b"/>
              <a:pathLst>
                <a:path w="791" h="700" fill="none" extrusionOk="0">
                  <a:moveTo>
                    <a:pt x="790" y="0"/>
                  </a:moveTo>
                  <a:cubicBezTo>
                    <a:pt x="578" y="213"/>
                    <a:pt x="213" y="456"/>
                    <a:pt x="0" y="699"/>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5"/>
            <p:cNvSpPr/>
            <p:nvPr/>
          </p:nvSpPr>
          <p:spPr>
            <a:xfrm>
              <a:off x="1005238" y="38760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noFill/>
            <a:ln w="9875"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9" name="Google Shape;599;p5"/>
          <p:cNvGrpSpPr/>
          <p:nvPr/>
        </p:nvGrpSpPr>
        <p:grpSpPr>
          <a:xfrm>
            <a:off x="26390" y="67520"/>
            <a:ext cx="9050795" cy="4921221"/>
            <a:chOff x="26390" y="67520"/>
            <a:chExt cx="9050795" cy="4921221"/>
          </a:xfrm>
        </p:grpSpPr>
        <p:grpSp>
          <p:nvGrpSpPr>
            <p:cNvPr id="600" name="Google Shape;600;p5"/>
            <p:cNvGrpSpPr/>
            <p:nvPr/>
          </p:nvGrpSpPr>
          <p:grpSpPr>
            <a:xfrm rot="10800000" flipH="1">
              <a:off x="394355" y="315526"/>
              <a:ext cx="7687790" cy="4355304"/>
              <a:chOff x="84651" y="220125"/>
              <a:chExt cx="8260224" cy="4679600"/>
            </a:xfrm>
          </p:grpSpPr>
          <p:grpSp>
            <p:nvGrpSpPr>
              <p:cNvPr id="601" name="Google Shape;601;p5"/>
              <p:cNvGrpSpPr/>
              <p:nvPr/>
            </p:nvGrpSpPr>
            <p:grpSpPr>
              <a:xfrm rot="10800000" flipH="1">
                <a:off x="84651" y="220125"/>
                <a:ext cx="7964653" cy="4679600"/>
                <a:chOff x="8451" y="232950"/>
                <a:chExt cx="7964653" cy="4679600"/>
              </a:xfrm>
            </p:grpSpPr>
            <p:sp>
              <p:nvSpPr>
                <p:cNvPr id="602" name="Google Shape;602;p5"/>
                <p:cNvSpPr/>
                <p:nvPr/>
              </p:nvSpPr>
              <p:spPr>
                <a:xfrm>
                  <a:off x="993156" y="3130750"/>
                  <a:ext cx="98425" cy="104250"/>
                </a:xfrm>
                <a:custGeom>
                  <a:avLst/>
                  <a:gdLst/>
                  <a:ahLst/>
                  <a:cxnLst/>
                  <a:rect l="l" t="t" r="r" b="b"/>
                  <a:pathLst>
                    <a:path w="3937" h="4170" extrusionOk="0">
                      <a:moveTo>
                        <a:pt x="2102" y="0"/>
                      </a:moveTo>
                      <a:cubicBezTo>
                        <a:pt x="1768" y="467"/>
                        <a:pt x="1535" y="967"/>
                        <a:pt x="1301" y="1501"/>
                      </a:cubicBezTo>
                      <a:cubicBezTo>
                        <a:pt x="868" y="1468"/>
                        <a:pt x="434" y="1434"/>
                        <a:pt x="0" y="1401"/>
                      </a:cubicBezTo>
                      <a:lnTo>
                        <a:pt x="0" y="1401"/>
                      </a:lnTo>
                      <a:cubicBezTo>
                        <a:pt x="267" y="1701"/>
                        <a:pt x="634" y="1935"/>
                        <a:pt x="1001" y="2135"/>
                      </a:cubicBezTo>
                      <a:cubicBezTo>
                        <a:pt x="1001" y="2168"/>
                        <a:pt x="968" y="2202"/>
                        <a:pt x="968" y="2268"/>
                      </a:cubicBezTo>
                      <a:cubicBezTo>
                        <a:pt x="701" y="2835"/>
                        <a:pt x="367" y="3369"/>
                        <a:pt x="0" y="3869"/>
                      </a:cubicBezTo>
                      <a:lnTo>
                        <a:pt x="200" y="3869"/>
                      </a:lnTo>
                      <a:cubicBezTo>
                        <a:pt x="768" y="3469"/>
                        <a:pt x="1335" y="3136"/>
                        <a:pt x="1935" y="2802"/>
                      </a:cubicBezTo>
                      <a:cubicBezTo>
                        <a:pt x="2435" y="3202"/>
                        <a:pt x="2902" y="3636"/>
                        <a:pt x="3269" y="4170"/>
                      </a:cubicBezTo>
                      <a:cubicBezTo>
                        <a:pt x="3403" y="4070"/>
                        <a:pt x="3336" y="3869"/>
                        <a:pt x="3269" y="3736"/>
                      </a:cubicBezTo>
                      <a:cubicBezTo>
                        <a:pt x="3036" y="3302"/>
                        <a:pt x="2869" y="2835"/>
                        <a:pt x="2702" y="2402"/>
                      </a:cubicBezTo>
                      <a:cubicBezTo>
                        <a:pt x="3103" y="2168"/>
                        <a:pt x="3536" y="1968"/>
                        <a:pt x="3936" y="1801"/>
                      </a:cubicBezTo>
                      <a:cubicBezTo>
                        <a:pt x="3436" y="1735"/>
                        <a:pt x="2969" y="1668"/>
                        <a:pt x="2435" y="1635"/>
                      </a:cubicBezTo>
                      <a:cubicBezTo>
                        <a:pt x="2302" y="1101"/>
                        <a:pt x="2169" y="534"/>
                        <a:pt x="21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5"/>
                <p:cNvSpPr/>
                <p:nvPr/>
              </p:nvSpPr>
              <p:spPr>
                <a:xfrm flipH="1">
                  <a:off x="7913855" y="1471701"/>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5"/>
                <p:cNvSpPr/>
                <p:nvPr/>
              </p:nvSpPr>
              <p:spPr>
                <a:xfrm>
                  <a:off x="8451" y="2038251"/>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5"/>
                <p:cNvSpPr/>
                <p:nvPr/>
              </p:nvSpPr>
              <p:spPr>
                <a:xfrm>
                  <a:off x="139750" y="2608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5"/>
                <p:cNvSpPr/>
                <p:nvPr/>
              </p:nvSpPr>
              <p:spPr>
                <a:xfrm>
                  <a:off x="2907925" y="232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5"/>
                <p:cNvSpPr/>
                <p:nvPr/>
              </p:nvSpPr>
              <p:spPr>
                <a:xfrm>
                  <a:off x="6870325" y="4804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5"/>
                <p:cNvSpPr/>
                <p:nvPr/>
              </p:nvSpPr>
              <p:spPr>
                <a:xfrm>
                  <a:off x="444550" y="3994675"/>
                  <a:ext cx="98376" cy="98423"/>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5"/>
                <p:cNvSpPr/>
                <p:nvPr/>
              </p:nvSpPr>
              <p:spPr>
                <a:xfrm>
                  <a:off x="4646898" y="630527"/>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5"/>
                <p:cNvSpPr/>
                <p:nvPr/>
              </p:nvSpPr>
              <p:spPr>
                <a:xfrm>
                  <a:off x="3584177" y="41013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1" name="Google Shape;611;p5"/>
              <p:cNvSpPr/>
              <p:nvPr/>
            </p:nvSpPr>
            <p:spPr>
              <a:xfrm rot="10800000" flipH="1">
                <a:off x="8293150" y="781450"/>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2" name="Google Shape;612;p5"/>
            <p:cNvGrpSpPr/>
            <p:nvPr/>
          </p:nvGrpSpPr>
          <p:grpSpPr>
            <a:xfrm>
              <a:off x="1826353" y="776134"/>
              <a:ext cx="5908130" cy="3515620"/>
              <a:chOff x="1478725" y="781450"/>
              <a:chExt cx="7070524" cy="4207300"/>
            </a:xfrm>
          </p:grpSpPr>
          <p:grpSp>
            <p:nvGrpSpPr>
              <p:cNvPr id="613" name="Google Shape;613;p5"/>
              <p:cNvGrpSpPr/>
              <p:nvPr/>
            </p:nvGrpSpPr>
            <p:grpSpPr>
              <a:xfrm rot="10800000" flipH="1">
                <a:off x="1478725" y="1406924"/>
                <a:ext cx="7070524" cy="3581826"/>
                <a:chOff x="1402525" y="143925"/>
                <a:chExt cx="7070524" cy="3581826"/>
              </a:xfrm>
            </p:grpSpPr>
            <p:sp>
              <p:nvSpPr>
                <p:cNvPr id="614" name="Google Shape;614;p5"/>
                <p:cNvSpPr/>
                <p:nvPr/>
              </p:nvSpPr>
              <p:spPr>
                <a:xfrm>
                  <a:off x="1402525" y="3130750"/>
                  <a:ext cx="98425" cy="104250"/>
                </a:xfrm>
                <a:custGeom>
                  <a:avLst/>
                  <a:gdLst/>
                  <a:ahLst/>
                  <a:cxnLst/>
                  <a:rect l="l" t="t" r="r" b="b"/>
                  <a:pathLst>
                    <a:path w="3937" h="4170" extrusionOk="0">
                      <a:moveTo>
                        <a:pt x="2102" y="0"/>
                      </a:moveTo>
                      <a:cubicBezTo>
                        <a:pt x="1768" y="467"/>
                        <a:pt x="1535" y="967"/>
                        <a:pt x="1301" y="1501"/>
                      </a:cubicBezTo>
                      <a:cubicBezTo>
                        <a:pt x="868" y="1468"/>
                        <a:pt x="434" y="1434"/>
                        <a:pt x="0" y="1401"/>
                      </a:cubicBezTo>
                      <a:lnTo>
                        <a:pt x="0" y="1401"/>
                      </a:lnTo>
                      <a:cubicBezTo>
                        <a:pt x="267" y="1701"/>
                        <a:pt x="634" y="1935"/>
                        <a:pt x="1001" y="2135"/>
                      </a:cubicBezTo>
                      <a:cubicBezTo>
                        <a:pt x="1001" y="2168"/>
                        <a:pt x="968" y="2202"/>
                        <a:pt x="968" y="2268"/>
                      </a:cubicBezTo>
                      <a:cubicBezTo>
                        <a:pt x="701" y="2835"/>
                        <a:pt x="367" y="3369"/>
                        <a:pt x="0" y="3869"/>
                      </a:cubicBezTo>
                      <a:lnTo>
                        <a:pt x="200" y="3869"/>
                      </a:lnTo>
                      <a:cubicBezTo>
                        <a:pt x="768" y="3469"/>
                        <a:pt x="1335" y="3136"/>
                        <a:pt x="1935" y="2802"/>
                      </a:cubicBezTo>
                      <a:cubicBezTo>
                        <a:pt x="2435" y="3202"/>
                        <a:pt x="2902" y="3636"/>
                        <a:pt x="3269" y="4170"/>
                      </a:cubicBezTo>
                      <a:cubicBezTo>
                        <a:pt x="3403" y="4070"/>
                        <a:pt x="3336" y="3869"/>
                        <a:pt x="3269" y="3736"/>
                      </a:cubicBezTo>
                      <a:cubicBezTo>
                        <a:pt x="3036" y="3302"/>
                        <a:pt x="2869" y="2835"/>
                        <a:pt x="2702" y="2402"/>
                      </a:cubicBezTo>
                      <a:cubicBezTo>
                        <a:pt x="3103" y="2168"/>
                        <a:pt x="3536" y="1968"/>
                        <a:pt x="3936" y="1801"/>
                      </a:cubicBezTo>
                      <a:cubicBezTo>
                        <a:pt x="3436" y="1735"/>
                        <a:pt x="2969" y="1668"/>
                        <a:pt x="2435" y="1635"/>
                      </a:cubicBezTo>
                      <a:cubicBezTo>
                        <a:pt x="2302" y="1101"/>
                        <a:pt x="2169" y="534"/>
                        <a:pt x="21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5"/>
                <p:cNvSpPr/>
                <p:nvPr/>
              </p:nvSpPr>
              <p:spPr>
                <a:xfrm flipH="1">
                  <a:off x="8199759" y="1509629"/>
                  <a:ext cx="142378" cy="150430"/>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5"/>
                <p:cNvSpPr/>
                <p:nvPr/>
              </p:nvSpPr>
              <p:spPr>
                <a:xfrm flipH="1">
                  <a:off x="8421324" y="143925"/>
                  <a:ext cx="51725" cy="51725"/>
                </a:xfrm>
                <a:custGeom>
                  <a:avLst/>
                  <a:gdLst/>
                  <a:ahLst/>
                  <a:cxnLst/>
                  <a:rect l="l" t="t" r="r" b="b"/>
                  <a:pathLst>
                    <a:path w="2069" h="2069" extrusionOk="0">
                      <a:moveTo>
                        <a:pt x="1034" y="1"/>
                      </a:moveTo>
                      <a:cubicBezTo>
                        <a:pt x="967" y="234"/>
                        <a:pt x="867" y="468"/>
                        <a:pt x="801" y="701"/>
                      </a:cubicBezTo>
                      <a:lnTo>
                        <a:pt x="0" y="701"/>
                      </a:lnTo>
                      <a:cubicBezTo>
                        <a:pt x="200" y="901"/>
                        <a:pt x="400" y="1068"/>
                        <a:pt x="634" y="1235"/>
                      </a:cubicBezTo>
                      <a:cubicBezTo>
                        <a:pt x="567" y="1435"/>
                        <a:pt x="500" y="1635"/>
                        <a:pt x="467" y="1835"/>
                      </a:cubicBezTo>
                      <a:cubicBezTo>
                        <a:pt x="634" y="1735"/>
                        <a:pt x="767" y="1569"/>
                        <a:pt x="901" y="1402"/>
                      </a:cubicBezTo>
                      <a:cubicBezTo>
                        <a:pt x="934" y="1435"/>
                        <a:pt x="934" y="1435"/>
                        <a:pt x="967" y="1435"/>
                      </a:cubicBezTo>
                      <a:cubicBezTo>
                        <a:pt x="1201" y="1635"/>
                        <a:pt x="1401" y="1835"/>
                        <a:pt x="1601" y="2069"/>
                      </a:cubicBezTo>
                      <a:lnTo>
                        <a:pt x="1635" y="1969"/>
                      </a:lnTo>
                      <a:cubicBezTo>
                        <a:pt x="1501" y="1669"/>
                        <a:pt x="1401" y="1368"/>
                        <a:pt x="1301" y="1035"/>
                      </a:cubicBezTo>
                      <a:cubicBezTo>
                        <a:pt x="1535" y="835"/>
                        <a:pt x="1801" y="668"/>
                        <a:pt x="2068" y="534"/>
                      </a:cubicBezTo>
                      <a:cubicBezTo>
                        <a:pt x="2052" y="501"/>
                        <a:pt x="2018" y="493"/>
                        <a:pt x="1981" y="493"/>
                      </a:cubicBezTo>
                      <a:cubicBezTo>
                        <a:pt x="1943" y="493"/>
                        <a:pt x="1901" y="501"/>
                        <a:pt x="1868" y="501"/>
                      </a:cubicBezTo>
                      <a:cubicBezTo>
                        <a:pt x="1635" y="568"/>
                        <a:pt x="1434" y="635"/>
                        <a:pt x="1201" y="668"/>
                      </a:cubicBezTo>
                      <a:cubicBezTo>
                        <a:pt x="1134" y="434"/>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5"/>
                <p:cNvSpPr/>
                <p:nvPr/>
              </p:nvSpPr>
              <p:spPr>
                <a:xfrm>
                  <a:off x="4939110" y="1067851"/>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5"/>
                <p:cNvSpPr/>
                <p:nvPr/>
              </p:nvSpPr>
              <p:spPr>
                <a:xfrm>
                  <a:off x="3684687" y="3664001"/>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9" name="Google Shape;619;p5"/>
              <p:cNvSpPr/>
              <p:nvPr/>
            </p:nvSpPr>
            <p:spPr>
              <a:xfrm rot="10800000" flipH="1">
                <a:off x="8293150" y="781450"/>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5"/>
              <p:cNvSpPr/>
              <p:nvPr/>
            </p:nvSpPr>
            <p:spPr>
              <a:xfrm rot="10800000" flipH="1">
                <a:off x="6007150" y="1198958"/>
                <a:ext cx="91439" cy="91442"/>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21" name="Google Shape;621;p5"/>
            <p:cNvGrpSpPr/>
            <p:nvPr/>
          </p:nvGrpSpPr>
          <p:grpSpPr>
            <a:xfrm rot="10800000" flipH="1">
              <a:off x="26390" y="67520"/>
              <a:ext cx="9050795" cy="4921221"/>
              <a:chOff x="90325" y="143925"/>
              <a:chExt cx="8770150" cy="4768625"/>
            </a:xfrm>
          </p:grpSpPr>
          <p:sp>
            <p:nvSpPr>
              <p:cNvPr id="622" name="Google Shape;622;p5"/>
              <p:cNvSpPr/>
              <p:nvPr/>
            </p:nvSpPr>
            <p:spPr>
              <a:xfrm flipH="1">
                <a:off x="8019838" y="1701249"/>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5"/>
              <p:cNvSpPr/>
              <p:nvPr/>
            </p:nvSpPr>
            <p:spPr>
              <a:xfrm>
                <a:off x="90325" y="21201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5"/>
              <p:cNvSpPr/>
              <p:nvPr/>
            </p:nvSpPr>
            <p:spPr>
              <a:xfrm flipH="1">
                <a:off x="8807900" y="2806975"/>
                <a:ext cx="52575" cy="51725"/>
              </a:xfrm>
              <a:custGeom>
                <a:avLst/>
                <a:gdLst/>
                <a:ahLst/>
                <a:cxnLst/>
                <a:rect l="l" t="t" r="r" b="b"/>
                <a:pathLst>
                  <a:path w="2103" h="2069" extrusionOk="0">
                    <a:moveTo>
                      <a:pt x="1035" y="0"/>
                    </a:moveTo>
                    <a:cubicBezTo>
                      <a:pt x="968" y="234"/>
                      <a:pt x="902" y="467"/>
                      <a:pt x="801" y="701"/>
                    </a:cubicBezTo>
                    <a:lnTo>
                      <a:pt x="1" y="701"/>
                    </a:lnTo>
                    <a:cubicBezTo>
                      <a:pt x="201" y="901"/>
                      <a:pt x="435" y="1068"/>
                      <a:pt x="635" y="1201"/>
                    </a:cubicBezTo>
                    <a:cubicBezTo>
                      <a:pt x="601" y="1401"/>
                      <a:pt x="535" y="1601"/>
                      <a:pt x="468" y="1802"/>
                    </a:cubicBezTo>
                    <a:cubicBezTo>
                      <a:pt x="635" y="1702"/>
                      <a:pt x="768" y="1568"/>
                      <a:pt x="935" y="1401"/>
                    </a:cubicBezTo>
                    <a:cubicBezTo>
                      <a:pt x="935" y="1435"/>
                      <a:pt x="935" y="1435"/>
                      <a:pt x="968" y="1435"/>
                    </a:cubicBezTo>
                    <a:cubicBezTo>
                      <a:pt x="1202" y="1635"/>
                      <a:pt x="1435" y="1835"/>
                      <a:pt x="1635" y="2068"/>
                    </a:cubicBezTo>
                    <a:lnTo>
                      <a:pt x="1635" y="1968"/>
                    </a:lnTo>
                    <a:cubicBezTo>
                      <a:pt x="1535" y="1668"/>
                      <a:pt x="1402" y="1335"/>
                      <a:pt x="1302" y="1034"/>
                    </a:cubicBezTo>
                    <a:cubicBezTo>
                      <a:pt x="1569" y="834"/>
                      <a:pt x="1802" y="667"/>
                      <a:pt x="2102" y="534"/>
                    </a:cubicBezTo>
                    <a:cubicBezTo>
                      <a:pt x="2083" y="495"/>
                      <a:pt x="2040" y="479"/>
                      <a:pt x="1995" y="479"/>
                    </a:cubicBezTo>
                    <a:cubicBezTo>
                      <a:pt x="1963" y="479"/>
                      <a:pt x="1930" y="487"/>
                      <a:pt x="1902" y="501"/>
                    </a:cubicBezTo>
                    <a:cubicBezTo>
                      <a:pt x="1669" y="567"/>
                      <a:pt x="1435" y="601"/>
                      <a:pt x="1202" y="634"/>
                    </a:cubicBezTo>
                    <a:cubicBezTo>
                      <a:pt x="1135" y="434"/>
                      <a:pt x="1102" y="200"/>
                      <a:pt x="1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5"/>
              <p:cNvSpPr/>
              <p:nvPr/>
            </p:nvSpPr>
            <p:spPr>
              <a:xfrm>
                <a:off x="139750" y="2608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5"/>
              <p:cNvSpPr/>
              <p:nvPr/>
            </p:nvSpPr>
            <p:spPr>
              <a:xfrm flipH="1">
                <a:off x="8694900" y="143925"/>
                <a:ext cx="51725" cy="51725"/>
              </a:xfrm>
              <a:custGeom>
                <a:avLst/>
                <a:gdLst/>
                <a:ahLst/>
                <a:cxnLst/>
                <a:rect l="l" t="t" r="r" b="b"/>
                <a:pathLst>
                  <a:path w="2069" h="2069" extrusionOk="0">
                    <a:moveTo>
                      <a:pt x="1034" y="1"/>
                    </a:moveTo>
                    <a:cubicBezTo>
                      <a:pt x="967" y="234"/>
                      <a:pt x="867" y="468"/>
                      <a:pt x="801" y="701"/>
                    </a:cubicBezTo>
                    <a:lnTo>
                      <a:pt x="0" y="701"/>
                    </a:lnTo>
                    <a:cubicBezTo>
                      <a:pt x="200" y="901"/>
                      <a:pt x="400" y="1068"/>
                      <a:pt x="634" y="1235"/>
                    </a:cubicBezTo>
                    <a:cubicBezTo>
                      <a:pt x="567" y="1435"/>
                      <a:pt x="500" y="1635"/>
                      <a:pt x="467" y="1835"/>
                    </a:cubicBezTo>
                    <a:cubicBezTo>
                      <a:pt x="634" y="1735"/>
                      <a:pt x="767" y="1569"/>
                      <a:pt x="901" y="1402"/>
                    </a:cubicBezTo>
                    <a:cubicBezTo>
                      <a:pt x="934" y="1435"/>
                      <a:pt x="934" y="1435"/>
                      <a:pt x="967" y="1435"/>
                    </a:cubicBezTo>
                    <a:cubicBezTo>
                      <a:pt x="1201" y="1635"/>
                      <a:pt x="1401" y="1835"/>
                      <a:pt x="1601" y="2069"/>
                    </a:cubicBezTo>
                    <a:lnTo>
                      <a:pt x="1635" y="1969"/>
                    </a:lnTo>
                    <a:cubicBezTo>
                      <a:pt x="1501" y="1669"/>
                      <a:pt x="1401" y="1368"/>
                      <a:pt x="1301" y="1035"/>
                    </a:cubicBezTo>
                    <a:cubicBezTo>
                      <a:pt x="1535" y="835"/>
                      <a:pt x="1801" y="668"/>
                      <a:pt x="2068" y="534"/>
                    </a:cubicBezTo>
                    <a:cubicBezTo>
                      <a:pt x="2052" y="501"/>
                      <a:pt x="2018" y="493"/>
                      <a:pt x="1981" y="493"/>
                    </a:cubicBezTo>
                    <a:cubicBezTo>
                      <a:pt x="1943" y="493"/>
                      <a:pt x="1901" y="501"/>
                      <a:pt x="1868" y="501"/>
                    </a:cubicBezTo>
                    <a:cubicBezTo>
                      <a:pt x="1635" y="568"/>
                      <a:pt x="1434" y="635"/>
                      <a:pt x="1201" y="668"/>
                    </a:cubicBezTo>
                    <a:cubicBezTo>
                      <a:pt x="1134" y="434"/>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5"/>
              <p:cNvSpPr/>
              <p:nvPr/>
            </p:nvSpPr>
            <p:spPr>
              <a:xfrm>
                <a:off x="2907925" y="159113"/>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5"/>
              <p:cNvSpPr/>
              <p:nvPr/>
            </p:nvSpPr>
            <p:spPr>
              <a:xfrm>
                <a:off x="6870325" y="4804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5"/>
              <p:cNvSpPr/>
              <p:nvPr/>
            </p:nvSpPr>
            <p:spPr>
              <a:xfrm>
                <a:off x="223038" y="4068512"/>
                <a:ext cx="98376" cy="98423"/>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5"/>
              <p:cNvSpPr/>
              <p:nvPr/>
            </p:nvSpPr>
            <p:spPr>
              <a:xfrm>
                <a:off x="8008037" y="2794111"/>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5"/>
              <p:cNvSpPr/>
              <p:nvPr/>
            </p:nvSpPr>
            <p:spPr>
              <a:xfrm>
                <a:off x="4852336" y="27741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632" name="Google Shape;632;p5"/>
          <p:cNvSpPr/>
          <p:nvPr/>
        </p:nvSpPr>
        <p:spPr>
          <a:xfrm rot="-698890">
            <a:off x="8305993" y="3993380"/>
            <a:ext cx="256048" cy="275348"/>
          </a:xfrm>
          <a:custGeom>
            <a:avLst/>
            <a:gdLst/>
            <a:ahLst/>
            <a:cxnLst/>
            <a:rect l="l" t="t" r="r" b="b"/>
            <a:pathLst>
              <a:path w="10242" h="11014" extrusionOk="0">
                <a:moveTo>
                  <a:pt x="4204" y="0"/>
                </a:moveTo>
                <a:lnTo>
                  <a:pt x="4204" y="0"/>
                </a:lnTo>
                <a:cubicBezTo>
                  <a:pt x="3804" y="133"/>
                  <a:pt x="3370" y="300"/>
                  <a:pt x="2970" y="567"/>
                </a:cubicBezTo>
                <a:cubicBezTo>
                  <a:pt x="568" y="2102"/>
                  <a:pt x="1" y="5537"/>
                  <a:pt x="1735" y="8206"/>
                </a:cubicBezTo>
                <a:cubicBezTo>
                  <a:pt x="2881" y="10003"/>
                  <a:pt x="4783" y="11013"/>
                  <a:pt x="6636" y="11013"/>
                </a:cubicBezTo>
                <a:cubicBezTo>
                  <a:pt x="7535" y="11013"/>
                  <a:pt x="8423" y="10775"/>
                  <a:pt x="9207" y="10274"/>
                </a:cubicBezTo>
                <a:cubicBezTo>
                  <a:pt x="9608" y="10007"/>
                  <a:pt x="9941" y="9707"/>
                  <a:pt x="10242" y="9373"/>
                </a:cubicBezTo>
                <a:lnTo>
                  <a:pt x="10242" y="9373"/>
                </a:lnTo>
                <a:cubicBezTo>
                  <a:pt x="9797" y="9499"/>
                  <a:pt x="9340" y="9561"/>
                  <a:pt x="8881" y="9561"/>
                </a:cubicBezTo>
                <a:cubicBezTo>
                  <a:pt x="7031" y="9561"/>
                  <a:pt x="5153" y="8562"/>
                  <a:pt x="4004" y="6772"/>
                </a:cubicBezTo>
                <a:cubicBezTo>
                  <a:pt x="2536" y="4503"/>
                  <a:pt x="2703" y="1735"/>
                  <a:pt x="42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5"/>
          <p:cNvSpPr txBox="1">
            <a:spLocks noGrp="1"/>
          </p:cNvSpPr>
          <p:nvPr>
            <p:ph type="title"/>
          </p:nvPr>
        </p:nvSpPr>
        <p:spPr>
          <a:xfrm>
            <a:off x="1576463" y="2570072"/>
            <a:ext cx="2742600" cy="558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200" b="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34" name="Google Shape;634;p5"/>
          <p:cNvSpPr txBox="1">
            <a:spLocks noGrp="1"/>
          </p:cNvSpPr>
          <p:nvPr>
            <p:ph type="title" idx="2"/>
          </p:nvPr>
        </p:nvSpPr>
        <p:spPr>
          <a:xfrm>
            <a:off x="4784509" y="1670822"/>
            <a:ext cx="2742600" cy="558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200" b="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35" name="Google Shape;635;p5"/>
          <p:cNvSpPr txBox="1">
            <a:spLocks noGrp="1"/>
          </p:cNvSpPr>
          <p:nvPr>
            <p:ph type="subTitle" idx="1"/>
          </p:nvPr>
        </p:nvSpPr>
        <p:spPr>
          <a:xfrm>
            <a:off x="4903000" y="2158450"/>
            <a:ext cx="2505600" cy="859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400" b="0">
                <a:latin typeface="Inconsolata"/>
                <a:ea typeface="Inconsolata"/>
                <a:cs typeface="Inconsolata"/>
                <a:sym typeface="Inconsolata"/>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636" name="Google Shape;636;p5"/>
          <p:cNvSpPr txBox="1">
            <a:spLocks noGrp="1"/>
          </p:cNvSpPr>
          <p:nvPr>
            <p:ph type="subTitle" idx="3"/>
          </p:nvPr>
        </p:nvSpPr>
        <p:spPr>
          <a:xfrm>
            <a:off x="1694975" y="3057700"/>
            <a:ext cx="2505600" cy="859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400" b="0">
                <a:latin typeface="Inconsolata"/>
                <a:ea typeface="Inconsolata"/>
                <a:cs typeface="Inconsolata"/>
                <a:sym typeface="Inconsolata"/>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637" name="Google Shape;637;p5"/>
          <p:cNvSpPr txBox="1">
            <a:spLocks noGrp="1"/>
          </p:cNvSpPr>
          <p:nvPr>
            <p:ph type="title" idx="4"/>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atin typeface="Lora SemiBold"/>
                <a:ea typeface="Lora SemiBold"/>
                <a:cs typeface="Lora SemiBold"/>
                <a:sym typeface="Lora SemiBold"/>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721"/>
        <p:cNvGrpSpPr/>
        <p:nvPr/>
      </p:nvGrpSpPr>
      <p:grpSpPr>
        <a:xfrm>
          <a:off x="0" y="0"/>
          <a:ext cx="0" cy="0"/>
          <a:chOff x="0" y="0"/>
          <a:chExt cx="0" cy="0"/>
        </a:xfrm>
      </p:grpSpPr>
      <p:pic>
        <p:nvPicPr>
          <p:cNvPr id="722" name="Google Shape;722;p8"/>
          <p:cNvPicPr preferRelativeResize="0"/>
          <p:nvPr/>
        </p:nvPicPr>
        <p:blipFill>
          <a:blip r:embed="rId2">
            <a:alphaModFix/>
          </a:blip>
          <a:stretch>
            <a:fillRect/>
          </a:stretch>
        </p:blipFill>
        <p:spPr>
          <a:xfrm>
            <a:off x="0" y="0"/>
            <a:ext cx="9144000" cy="5143500"/>
          </a:xfrm>
          <a:prstGeom prst="rect">
            <a:avLst/>
          </a:prstGeom>
          <a:noFill/>
          <a:ln>
            <a:noFill/>
          </a:ln>
        </p:spPr>
      </p:pic>
      <p:grpSp>
        <p:nvGrpSpPr>
          <p:cNvPr id="723" name="Google Shape;723;p8"/>
          <p:cNvGrpSpPr/>
          <p:nvPr/>
        </p:nvGrpSpPr>
        <p:grpSpPr>
          <a:xfrm>
            <a:off x="86601" y="67520"/>
            <a:ext cx="9304588" cy="4921221"/>
            <a:chOff x="86601" y="67520"/>
            <a:chExt cx="9304588" cy="4921221"/>
          </a:xfrm>
        </p:grpSpPr>
        <p:grpSp>
          <p:nvGrpSpPr>
            <p:cNvPr id="724" name="Google Shape;724;p8"/>
            <p:cNvGrpSpPr/>
            <p:nvPr/>
          </p:nvGrpSpPr>
          <p:grpSpPr>
            <a:xfrm>
              <a:off x="708360" y="315526"/>
              <a:ext cx="6803103" cy="4355304"/>
              <a:chOff x="8451" y="232950"/>
              <a:chExt cx="7309663" cy="4679600"/>
            </a:xfrm>
          </p:grpSpPr>
          <p:sp>
            <p:nvSpPr>
              <p:cNvPr id="725" name="Google Shape;725;p8"/>
              <p:cNvSpPr/>
              <p:nvPr/>
            </p:nvSpPr>
            <p:spPr>
              <a:xfrm>
                <a:off x="1156903" y="2639507"/>
                <a:ext cx="98425" cy="104250"/>
              </a:xfrm>
              <a:custGeom>
                <a:avLst/>
                <a:gdLst/>
                <a:ahLst/>
                <a:cxnLst/>
                <a:rect l="l" t="t" r="r" b="b"/>
                <a:pathLst>
                  <a:path w="3937" h="4170" extrusionOk="0">
                    <a:moveTo>
                      <a:pt x="2102" y="0"/>
                    </a:moveTo>
                    <a:cubicBezTo>
                      <a:pt x="1768" y="467"/>
                      <a:pt x="1535" y="967"/>
                      <a:pt x="1301" y="1501"/>
                    </a:cubicBezTo>
                    <a:cubicBezTo>
                      <a:pt x="868" y="1468"/>
                      <a:pt x="434" y="1434"/>
                      <a:pt x="0" y="1401"/>
                    </a:cubicBezTo>
                    <a:lnTo>
                      <a:pt x="0" y="1401"/>
                    </a:lnTo>
                    <a:cubicBezTo>
                      <a:pt x="267" y="1701"/>
                      <a:pt x="634" y="1935"/>
                      <a:pt x="1001" y="2135"/>
                    </a:cubicBezTo>
                    <a:cubicBezTo>
                      <a:pt x="1001" y="2168"/>
                      <a:pt x="968" y="2202"/>
                      <a:pt x="968" y="2268"/>
                    </a:cubicBezTo>
                    <a:cubicBezTo>
                      <a:pt x="701" y="2835"/>
                      <a:pt x="367" y="3369"/>
                      <a:pt x="0" y="3869"/>
                    </a:cubicBezTo>
                    <a:lnTo>
                      <a:pt x="200" y="3869"/>
                    </a:lnTo>
                    <a:cubicBezTo>
                      <a:pt x="768" y="3469"/>
                      <a:pt x="1335" y="3136"/>
                      <a:pt x="1935" y="2802"/>
                    </a:cubicBezTo>
                    <a:cubicBezTo>
                      <a:pt x="2435" y="3202"/>
                      <a:pt x="2902" y="3636"/>
                      <a:pt x="3269" y="4170"/>
                    </a:cubicBezTo>
                    <a:cubicBezTo>
                      <a:pt x="3403" y="4070"/>
                      <a:pt x="3336" y="3869"/>
                      <a:pt x="3269" y="3736"/>
                    </a:cubicBezTo>
                    <a:cubicBezTo>
                      <a:pt x="3036" y="3302"/>
                      <a:pt x="2869" y="2835"/>
                      <a:pt x="2702" y="2402"/>
                    </a:cubicBezTo>
                    <a:cubicBezTo>
                      <a:pt x="3103" y="2168"/>
                      <a:pt x="3536" y="1968"/>
                      <a:pt x="3936" y="1801"/>
                    </a:cubicBezTo>
                    <a:cubicBezTo>
                      <a:pt x="3436" y="1735"/>
                      <a:pt x="2969" y="1668"/>
                      <a:pt x="2435" y="1635"/>
                    </a:cubicBezTo>
                    <a:cubicBezTo>
                      <a:pt x="2302" y="1101"/>
                      <a:pt x="2169" y="534"/>
                      <a:pt x="21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8"/>
              <p:cNvSpPr/>
              <p:nvPr/>
            </p:nvSpPr>
            <p:spPr>
              <a:xfrm flipH="1">
                <a:off x="7258864" y="1226080"/>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8"/>
              <p:cNvSpPr/>
              <p:nvPr/>
            </p:nvSpPr>
            <p:spPr>
              <a:xfrm>
                <a:off x="8451" y="2038251"/>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8"/>
              <p:cNvSpPr/>
              <p:nvPr/>
            </p:nvSpPr>
            <p:spPr>
              <a:xfrm>
                <a:off x="139750" y="2608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8"/>
              <p:cNvSpPr/>
              <p:nvPr/>
            </p:nvSpPr>
            <p:spPr>
              <a:xfrm>
                <a:off x="2907925" y="232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8"/>
              <p:cNvSpPr/>
              <p:nvPr/>
            </p:nvSpPr>
            <p:spPr>
              <a:xfrm>
                <a:off x="6870325" y="4804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8"/>
              <p:cNvSpPr/>
              <p:nvPr/>
            </p:nvSpPr>
            <p:spPr>
              <a:xfrm>
                <a:off x="444550" y="3994675"/>
                <a:ext cx="98376" cy="98423"/>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8"/>
              <p:cNvSpPr/>
              <p:nvPr/>
            </p:nvSpPr>
            <p:spPr>
              <a:xfrm>
                <a:off x="4646898" y="630527"/>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8"/>
              <p:cNvSpPr/>
              <p:nvPr/>
            </p:nvSpPr>
            <p:spPr>
              <a:xfrm>
                <a:off x="1373583" y="4592568"/>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4" name="Google Shape;734;p8"/>
            <p:cNvGrpSpPr/>
            <p:nvPr/>
          </p:nvGrpSpPr>
          <p:grpSpPr>
            <a:xfrm rot="10800000" flipH="1">
              <a:off x="86601" y="67520"/>
              <a:ext cx="9304588" cy="4921221"/>
              <a:chOff x="-155599" y="143925"/>
              <a:chExt cx="9016074" cy="4768625"/>
            </a:xfrm>
          </p:grpSpPr>
          <p:sp>
            <p:nvSpPr>
              <p:cNvPr id="735" name="Google Shape;735;p8"/>
              <p:cNvSpPr/>
              <p:nvPr/>
            </p:nvSpPr>
            <p:spPr>
              <a:xfrm flipH="1">
                <a:off x="8019838" y="1701249"/>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8"/>
              <p:cNvSpPr/>
              <p:nvPr/>
            </p:nvSpPr>
            <p:spPr>
              <a:xfrm>
                <a:off x="90325" y="21201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8"/>
              <p:cNvSpPr/>
              <p:nvPr/>
            </p:nvSpPr>
            <p:spPr>
              <a:xfrm flipH="1">
                <a:off x="8807900" y="2806975"/>
                <a:ext cx="52575" cy="51725"/>
              </a:xfrm>
              <a:custGeom>
                <a:avLst/>
                <a:gdLst/>
                <a:ahLst/>
                <a:cxnLst/>
                <a:rect l="l" t="t" r="r" b="b"/>
                <a:pathLst>
                  <a:path w="2103" h="2069" extrusionOk="0">
                    <a:moveTo>
                      <a:pt x="1035" y="0"/>
                    </a:moveTo>
                    <a:cubicBezTo>
                      <a:pt x="968" y="234"/>
                      <a:pt x="902" y="467"/>
                      <a:pt x="801" y="701"/>
                    </a:cubicBezTo>
                    <a:lnTo>
                      <a:pt x="1" y="701"/>
                    </a:lnTo>
                    <a:cubicBezTo>
                      <a:pt x="201" y="901"/>
                      <a:pt x="435" y="1068"/>
                      <a:pt x="635" y="1201"/>
                    </a:cubicBezTo>
                    <a:cubicBezTo>
                      <a:pt x="601" y="1401"/>
                      <a:pt x="535" y="1601"/>
                      <a:pt x="468" y="1802"/>
                    </a:cubicBezTo>
                    <a:cubicBezTo>
                      <a:pt x="635" y="1702"/>
                      <a:pt x="768" y="1568"/>
                      <a:pt x="935" y="1401"/>
                    </a:cubicBezTo>
                    <a:cubicBezTo>
                      <a:pt x="935" y="1435"/>
                      <a:pt x="935" y="1435"/>
                      <a:pt x="968" y="1435"/>
                    </a:cubicBezTo>
                    <a:cubicBezTo>
                      <a:pt x="1202" y="1635"/>
                      <a:pt x="1435" y="1835"/>
                      <a:pt x="1635" y="2068"/>
                    </a:cubicBezTo>
                    <a:lnTo>
                      <a:pt x="1635" y="1968"/>
                    </a:lnTo>
                    <a:cubicBezTo>
                      <a:pt x="1535" y="1668"/>
                      <a:pt x="1402" y="1335"/>
                      <a:pt x="1302" y="1034"/>
                    </a:cubicBezTo>
                    <a:cubicBezTo>
                      <a:pt x="1569" y="834"/>
                      <a:pt x="1802" y="667"/>
                      <a:pt x="2102" y="534"/>
                    </a:cubicBezTo>
                    <a:cubicBezTo>
                      <a:pt x="2083" y="495"/>
                      <a:pt x="2040" y="479"/>
                      <a:pt x="1995" y="479"/>
                    </a:cubicBezTo>
                    <a:cubicBezTo>
                      <a:pt x="1963" y="479"/>
                      <a:pt x="1930" y="487"/>
                      <a:pt x="1902" y="501"/>
                    </a:cubicBezTo>
                    <a:cubicBezTo>
                      <a:pt x="1669" y="567"/>
                      <a:pt x="1435" y="601"/>
                      <a:pt x="1202" y="634"/>
                    </a:cubicBezTo>
                    <a:cubicBezTo>
                      <a:pt x="1135" y="434"/>
                      <a:pt x="1102" y="200"/>
                      <a:pt x="1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8"/>
              <p:cNvSpPr/>
              <p:nvPr/>
            </p:nvSpPr>
            <p:spPr>
              <a:xfrm>
                <a:off x="-155599" y="482387"/>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8"/>
              <p:cNvSpPr/>
              <p:nvPr/>
            </p:nvSpPr>
            <p:spPr>
              <a:xfrm flipH="1">
                <a:off x="8694900" y="143925"/>
                <a:ext cx="51725" cy="51725"/>
              </a:xfrm>
              <a:custGeom>
                <a:avLst/>
                <a:gdLst/>
                <a:ahLst/>
                <a:cxnLst/>
                <a:rect l="l" t="t" r="r" b="b"/>
                <a:pathLst>
                  <a:path w="2069" h="2069" extrusionOk="0">
                    <a:moveTo>
                      <a:pt x="1034" y="1"/>
                    </a:moveTo>
                    <a:cubicBezTo>
                      <a:pt x="967" y="234"/>
                      <a:pt x="867" y="468"/>
                      <a:pt x="801" y="701"/>
                    </a:cubicBezTo>
                    <a:lnTo>
                      <a:pt x="0" y="701"/>
                    </a:lnTo>
                    <a:cubicBezTo>
                      <a:pt x="200" y="901"/>
                      <a:pt x="400" y="1068"/>
                      <a:pt x="634" y="1235"/>
                    </a:cubicBezTo>
                    <a:cubicBezTo>
                      <a:pt x="567" y="1435"/>
                      <a:pt x="500" y="1635"/>
                      <a:pt x="467" y="1835"/>
                    </a:cubicBezTo>
                    <a:cubicBezTo>
                      <a:pt x="634" y="1735"/>
                      <a:pt x="767" y="1569"/>
                      <a:pt x="901" y="1402"/>
                    </a:cubicBezTo>
                    <a:cubicBezTo>
                      <a:pt x="934" y="1435"/>
                      <a:pt x="934" y="1435"/>
                      <a:pt x="967" y="1435"/>
                    </a:cubicBezTo>
                    <a:cubicBezTo>
                      <a:pt x="1201" y="1635"/>
                      <a:pt x="1401" y="1835"/>
                      <a:pt x="1601" y="2069"/>
                    </a:cubicBezTo>
                    <a:lnTo>
                      <a:pt x="1635" y="1969"/>
                    </a:lnTo>
                    <a:cubicBezTo>
                      <a:pt x="1501" y="1669"/>
                      <a:pt x="1401" y="1368"/>
                      <a:pt x="1301" y="1035"/>
                    </a:cubicBezTo>
                    <a:cubicBezTo>
                      <a:pt x="1535" y="835"/>
                      <a:pt x="1801" y="668"/>
                      <a:pt x="2068" y="534"/>
                    </a:cubicBezTo>
                    <a:cubicBezTo>
                      <a:pt x="2052" y="501"/>
                      <a:pt x="2018" y="493"/>
                      <a:pt x="1981" y="493"/>
                    </a:cubicBezTo>
                    <a:cubicBezTo>
                      <a:pt x="1943" y="493"/>
                      <a:pt x="1901" y="501"/>
                      <a:pt x="1868" y="501"/>
                    </a:cubicBezTo>
                    <a:cubicBezTo>
                      <a:pt x="1635" y="568"/>
                      <a:pt x="1434" y="635"/>
                      <a:pt x="1201" y="668"/>
                    </a:cubicBezTo>
                    <a:cubicBezTo>
                      <a:pt x="1134" y="434"/>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8"/>
              <p:cNvSpPr/>
              <p:nvPr/>
            </p:nvSpPr>
            <p:spPr>
              <a:xfrm>
                <a:off x="2907925" y="159113"/>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8"/>
              <p:cNvSpPr/>
              <p:nvPr/>
            </p:nvSpPr>
            <p:spPr>
              <a:xfrm>
                <a:off x="6870325" y="4804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8"/>
              <p:cNvSpPr/>
              <p:nvPr/>
            </p:nvSpPr>
            <p:spPr>
              <a:xfrm>
                <a:off x="223038" y="4068512"/>
                <a:ext cx="98376" cy="98423"/>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8"/>
              <p:cNvSpPr/>
              <p:nvPr/>
            </p:nvSpPr>
            <p:spPr>
              <a:xfrm>
                <a:off x="7565013" y="294178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8"/>
              <p:cNvSpPr/>
              <p:nvPr/>
            </p:nvSpPr>
            <p:spPr>
              <a:xfrm>
                <a:off x="4852336" y="27741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5" name="Google Shape;745;p8"/>
            <p:cNvGrpSpPr/>
            <p:nvPr/>
          </p:nvGrpSpPr>
          <p:grpSpPr>
            <a:xfrm rot="10800000" flipH="1">
              <a:off x="107250" y="583377"/>
              <a:ext cx="8940255" cy="3798590"/>
              <a:chOff x="166525" y="620440"/>
              <a:chExt cx="8975258" cy="4251360"/>
            </a:xfrm>
          </p:grpSpPr>
          <p:grpSp>
            <p:nvGrpSpPr>
              <p:cNvPr id="746" name="Google Shape;746;p8"/>
              <p:cNvGrpSpPr/>
              <p:nvPr/>
            </p:nvGrpSpPr>
            <p:grpSpPr>
              <a:xfrm rot="10800000" flipH="1">
                <a:off x="166525" y="620440"/>
                <a:ext cx="8975258" cy="4251360"/>
                <a:chOff x="90325" y="260875"/>
                <a:chExt cx="8975258" cy="4251360"/>
              </a:xfrm>
            </p:grpSpPr>
            <p:sp>
              <p:nvSpPr>
                <p:cNvPr id="747" name="Google Shape;747;p8"/>
                <p:cNvSpPr/>
                <p:nvPr/>
              </p:nvSpPr>
              <p:spPr>
                <a:xfrm>
                  <a:off x="4077879" y="4407985"/>
                  <a:ext cx="98425" cy="104250"/>
                </a:xfrm>
                <a:custGeom>
                  <a:avLst/>
                  <a:gdLst/>
                  <a:ahLst/>
                  <a:cxnLst/>
                  <a:rect l="l" t="t" r="r" b="b"/>
                  <a:pathLst>
                    <a:path w="3937" h="4170" extrusionOk="0">
                      <a:moveTo>
                        <a:pt x="2102" y="0"/>
                      </a:moveTo>
                      <a:cubicBezTo>
                        <a:pt x="1768" y="467"/>
                        <a:pt x="1535" y="967"/>
                        <a:pt x="1301" y="1501"/>
                      </a:cubicBezTo>
                      <a:cubicBezTo>
                        <a:pt x="868" y="1468"/>
                        <a:pt x="434" y="1434"/>
                        <a:pt x="0" y="1401"/>
                      </a:cubicBezTo>
                      <a:lnTo>
                        <a:pt x="0" y="1401"/>
                      </a:lnTo>
                      <a:cubicBezTo>
                        <a:pt x="267" y="1701"/>
                        <a:pt x="634" y="1935"/>
                        <a:pt x="1001" y="2135"/>
                      </a:cubicBezTo>
                      <a:cubicBezTo>
                        <a:pt x="1001" y="2168"/>
                        <a:pt x="968" y="2202"/>
                        <a:pt x="968" y="2268"/>
                      </a:cubicBezTo>
                      <a:cubicBezTo>
                        <a:pt x="701" y="2835"/>
                        <a:pt x="367" y="3369"/>
                        <a:pt x="0" y="3869"/>
                      </a:cubicBezTo>
                      <a:lnTo>
                        <a:pt x="200" y="3869"/>
                      </a:lnTo>
                      <a:cubicBezTo>
                        <a:pt x="768" y="3469"/>
                        <a:pt x="1335" y="3136"/>
                        <a:pt x="1935" y="2802"/>
                      </a:cubicBezTo>
                      <a:cubicBezTo>
                        <a:pt x="2435" y="3202"/>
                        <a:pt x="2902" y="3636"/>
                        <a:pt x="3269" y="4170"/>
                      </a:cubicBezTo>
                      <a:cubicBezTo>
                        <a:pt x="3403" y="4070"/>
                        <a:pt x="3336" y="3869"/>
                        <a:pt x="3269" y="3736"/>
                      </a:cubicBezTo>
                      <a:cubicBezTo>
                        <a:pt x="3036" y="3302"/>
                        <a:pt x="2869" y="2835"/>
                        <a:pt x="2702" y="2402"/>
                      </a:cubicBezTo>
                      <a:cubicBezTo>
                        <a:pt x="3103" y="2168"/>
                        <a:pt x="3536" y="1968"/>
                        <a:pt x="3936" y="1801"/>
                      </a:cubicBezTo>
                      <a:cubicBezTo>
                        <a:pt x="3436" y="1735"/>
                        <a:pt x="2969" y="1668"/>
                        <a:pt x="2435" y="1635"/>
                      </a:cubicBezTo>
                      <a:cubicBezTo>
                        <a:pt x="2302" y="1101"/>
                        <a:pt x="2169" y="534"/>
                        <a:pt x="21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8"/>
                <p:cNvSpPr/>
                <p:nvPr/>
              </p:nvSpPr>
              <p:spPr>
                <a:xfrm flipH="1">
                  <a:off x="9006333" y="1553575"/>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8"/>
                <p:cNvSpPr/>
                <p:nvPr/>
              </p:nvSpPr>
              <p:spPr>
                <a:xfrm>
                  <a:off x="90325" y="21201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8"/>
                <p:cNvSpPr/>
                <p:nvPr/>
              </p:nvSpPr>
              <p:spPr>
                <a:xfrm flipH="1">
                  <a:off x="8807900" y="2806975"/>
                  <a:ext cx="52575" cy="51725"/>
                </a:xfrm>
                <a:custGeom>
                  <a:avLst/>
                  <a:gdLst/>
                  <a:ahLst/>
                  <a:cxnLst/>
                  <a:rect l="l" t="t" r="r" b="b"/>
                  <a:pathLst>
                    <a:path w="2103" h="2069" extrusionOk="0">
                      <a:moveTo>
                        <a:pt x="1035" y="0"/>
                      </a:moveTo>
                      <a:cubicBezTo>
                        <a:pt x="968" y="234"/>
                        <a:pt x="902" y="467"/>
                        <a:pt x="801" y="701"/>
                      </a:cubicBezTo>
                      <a:lnTo>
                        <a:pt x="1" y="701"/>
                      </a:lnTo>
                      <a:cubicBezTo>
                        <a:pt x="201" y="901"/>
                        <a:pt x="435" y="1068"/>
                        <a:pt x="635" y="1201"/>
                      </a:cubicBezTo>
                      <a:cubicBezTo>
                        <a:pt x="601" y="1401"/>
                        <a:pt x="535" y="1601"/>
                        <a:pt x="468" y="1802"/>
                      </a:cubicBezTo>
                      <a:cubicBezTo>
                        <a:pt x="635" y="1702"/>
                        <a:pt x="768" y="1568"/>
                        <a:pt x="935" y="1401"/>
                      </a:cubicBezTo>
                      <a:cubicBezTo>
                        <a:pt x="935" y="1435"/>
                        <a:pt x="935" y="1435"/>
                        <a:pt x="968" y="1435"/>
                      </a:cubicBezTo>
                      <a:cubicBezTo>
                        <a:pt x="1202" y="1635"/>
                        <a:pt x="1435" y="1835"/>
                        <a:pt x="1635" y="2068"/>
                      </a:cubicBezTo>
                      <a:lnTo>
                        <a:pt x="1635" y="1968"/>
                      </a:lnTo>
                      <a:cubicBezTo>
                        <a:pt x="1535" y="1668"/>
                        <a:pt x="1402" y="1335"/>
                        <a:pt x="1302" y="1034"/>
                      </a:cubicBezTo>
                      <a:cubicBezTo>
                        <a:pt x="1569" y="834"/>
                        <a:pt x="1802" y="667"/>
                        <a:pt x="2102" y="534"/>
                      </a:cubicBezTo>
                      <a:cubicBezTo>
                        <a:pt x="2083" y="495"/>
                        <a:pt x="2040" y="479"/>
                        <a:pt x="1995" y="479"/>
                      </a:cubicBezTo>
                      <a:cubicBezTo>
                        <a:pt x="1963" y="479"/>
                        <a:pt x="1930" y="487"/>
                        <a:pt x="1902" y="501"/>
                      </a:cubicBezTo>
                      <a:cubicBezTo>
                        <a:pt x="1669" y="567"/>
                        <a:pt x="1435" y="601"/>
                        <a:pt x="1202" y="634"/>
                      </a:cubicBezTo>
                      <a:cubicBezTo>
                        <a:pt x="1135" y="434"/>
                        <a:pt x="1102" y="200"/>
                        <a:pt x="1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8"/>
                <p:cNvSpPr/>
                <p:nvPr/>
              </p:nvSpPr>
              <p:spPr>
                <a:xfrm>
                  <a:off x="139750" y="2608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8"/>
                <p:cNvSpPr/>
                <p:nvPr/>
              </p:nvSpPr>
              <p:spPr>
                <a:xfrm flipH="1">
                  <a:off x="8694900" y="905925"/>
                  <a:ext cx="51725" cy="51725"/>
                </a:xfrm>
                <a:custGeom>
                  <a:avLst/>
                  <a:gdLst/>
                  <a:ahLst/>
                  <a:cxnLst/>
                  <a:rect l="l" t="t" r="r" b="b"/>
                  <a:pathLst>
                    <a:path w="2069" h="2069" extrusionOk="0">
                      <a:moveTo>
                        <a:pt x="1034" y="1"/>
                      </a:moveTo>
                      <a:cubicBezTo>
                        <a:pt x="967" y="234"/>
                        <a:pt x="867" y="468"/>
                        <a:pt x="801" y="701"/>
                      </a:cubicBezTo>
                      <a:lnTo>
                        <a:pt x="0" y="701"/>
                      </a:lnTo>
                      <a:cubicBezTo>
                        <a:pt x="200" y="901"/>
                        <a:pt x="400" y="1068"/>
                        <a:pt x="634" y="1235"/>
                      </a:cubicBezTo>
                      <a:cubicBezTo>
                        <a:pt x="567" y="1435"/>
                        <a:pt x="500" y="1635"/>
                        <a:pt x="467" y="1835"/>
                      </a:cubicBezTo>
                      <a:cubicBezTo>
                        <a:pt x="634" y="1735"/>
                        <a:pt x="767" y="1569"/>
                        <a:pt x="901" y="1402"/>
                      </a:cubicBezTo>
                      <a:cubicBezTo>
                        <a:pt x="934" y="1435"/>
                        <a:pt x="934" y="1435"/>
                        <a:pt x="967" y="1435"/>
                      </a:cubicBezTo>
                      <a:cubicBezTo>
                        <a:pt x="1201" y="1635"/>
                        <a:pt x="1401" y="1835"/>
                        <a:pt x="1601" y="2069"/>
                      </a:cubicBezTo>
                      <a:lnTo>
                        <a:pt x="1635" y="1969"/>
                      </a:lnTo>
                      <a:cubicBezTo>
                        <a:pt x="1501" y="1669"/>
                        <a:pt x="1401" y="1368"/>
                        <a:pt x="1301" y="1035"/>
                      </a:cubicBezTo>
                      <a:cubicBezTo>
                        <a:pt x="1535" y="835"/>
                        <a:pt x="1801" y="668"/>
                        <a:pt x="2068" y="534"/>
                      </a:cubicBezTo>
                      <a:cubicBezTo>
                        <a:pt x="2052" y="501"/>
                        <a:pt x="2018" y="493"/>
                        <a:pt x="1981" y="493"/>
                      </a:cubicBezTo>
                      <a:cubicBezTo>
                        <a:pt x="1943" y="493"/>
                        <a:pt x="1901" y="501"/>
                        <a:pt x="1868" y="501"/>
                      </a:cubicBezTo>
                      <a:cubicBezTo>
                        <a:pt x="1635" y="568"/>
                        <a:pt x="1434" y="635"/>
                        <a:pt x="1201" y="668"/>
                      </a:cubicBezTo>
                      <a:cubicBezTo>
                        <a:pt x="1134" y="434"/>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8"/>
                <p:cNvSpPr/>
                <p:nvPr/>
              </p:nvSpPr>
              <p:spPr>
                <a:xfrm>
                  <a:off x="2678430" y="403515"/>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8"/>
                <p:cNvSpPr/>
                <p:nvPr/>
              </p:nvSpPr>
              <p:spPr>
                <a:xfrm>
                  <a:off x="444550" y="3994675"/>
                  <a:ext cx="98376" cy="98423"/>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8"/>
                <p:cNvSpPr/>
                <p:nvPr/>
              </p:nvSpPr>
              <p:spPr>
                <a:xfrm>
                  <a:off x="7405525" y="24249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8"/>
                <p:cNvSpPr/>
                <p:nvPr/>
              </p:nvSpPr>
              <p:spPr>
                <a:xfrm>
                  <a:off x="6590900" y="311213"/>
                  <a:ext cx="103424" cy="103474"/>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8"/>
                <p:cNvSpPr/>
                <p:nvPr/>
              </p:nvSpPr>
              <p:spPr>
                <a:xfrm>
                  <a:off x="4483150" y="7942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8"/>
                <p:cNvSpPr/>
                <p:nvPr/>
              </p:nvSpPr>
              <p:spPr>
                <a:xfrm>
                  <a:off x="5123105" y="3954468"/>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9" name="Google Shape;759;p8"/>
              <p:cNvSpPr/>
              <p:nvPr/>
            </p:nvSpPr>
            <p:spPr>
              <a:xfrm rot="10800000" flipH="1">
                <a:off x="5245150" y="3256358"/>
                <a:ext cx="91439" cy="91442"/>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0" name="Google Shape;760;p8"/>
            <p:cNvGrpSpPr/>
            <p:nvPr/>
          </p:nvGrpSpPr>
          <p:grpSpPr>
            <a:xfrm>
              <a:off x="2021550" y="863528"/>
              <a:ext cx="5091180" cy="3259341"/>
              <a:chOff x="8451" y="232950"/>
              <a:chExt cx="7309663" cy="4679600"/>
            </a:xfrm>
          </p:grpSpPr>
          <p:sp>
            <p:nvSpPr>
              <p:cNvPr id="761" name="Google Shape;761;p8"/>
              <p:cNvSpPr/>
              <p:nvPr/>
            </p:nvSpPr>
            <p:spPr>
              <a:xfrm>
                <a:off x="1156903" y="2639507"/>
                <a:ext cx="98425" cy="104250"/>
              </a:xfrm>
              <a:custGeom>
                <a:avLst/>
                <a:gdLst/>
                <a:ahLst/>
                <a:cxnLst/>
                <a:rect l="l" t="t" r="r" b="b"/>
                <a:pathLst>
                  <a:path w="3937" h="4170" extrusionOk="0">
                    <a:moveTo>
                      <a:pt x="2102" y="0"/>
                    </a:moveTo>
                    <a:cubicBezTo>
                      <a:pt x="1768" y="467"/>
                      <a:pt x="1535" y="967"/>
                      <a:pt x="1301" y="1501"/>
                    </a:cubicBezTo>
                    <a:cubicBezTo>
                      <a:pt x="868" y="1468"/>
                      <a:pt x="434" y="1434"/>
                      <a:pt x="0" y="1401"/>
                    </a:cubicBezTo>
                    <a:lnTo>
                      <a:pt x="0" y="1401"/>
                    </a:lnTo>
                    <a:cubicBezTo>
                      <a:pt x="267" y="1701"/>
                      <a:pt x="634" y="1935"/>
                      <a:pt x="1001" y="2135"/>
                    </a:cubicBezTo>
                    <a:cubicBezTo>
                      <a:pt x="1001" y="2168"/>
                      <a:pt x="968" y="2202"/>
                      <a:pt x="968" y="2268"/>
                    </a:cubicBezTo>
                    <a:cubicBezTo>
                      <a:pt x="701" y="2835"/>
                      <a:pt x="367" y="3369"/>
                      <a:pt x="0" y="3869"/>
                    </a:cubicBezTo>
                    <a:lnTo>
                      <a:pt x="200" y="3869"/>
                    </a:lnTo>
                    <a:cubicBezTo>
                      <a:pt x="768" y="3469"/>
                      <a:pt x="1335" y="3136"/>
                      <a:pt x="1935" y="2802"/>
                    </a:cubicBezTo>
                    <a:cubicBezTo>
                      <a:pt x="2435" y="3202"/>
                      <a:pt x="2902" y="3636"/>
                      <a:pt x="3269" y="4170"/>
                    </a:cubicBezTo>
                    <a:cubicBezTo>
                      <a:pt x="3403" y="4070"/>
                      <a:pt x="3336" y="3869"/>
                      <a:pt x="3269" y="3736"/>
                    </a:cubicBezTo>
                    <a:cubicBezTo>
                      <a:pt x="3036" y="3302"/>
                      <a:pt x="2869" y="2835"/>
                      <a:pt x="2702" y="2402"/>
                    </a:cubicBezTo>
                    <a:cubicBezTo>
                      <a:pt x="3103" y="2168"/>
                      <a:pt x="3536" y="1968"/>
                      <a:pt x="3936" y="1801"/>
                    </a:cubicBezTo>
                    <a:cubicBezTo>
                      <a:pt x="3436" y="1735"/>
                      <a:pt x="2969" y="1668"/>
                      <a:pt x="2435" y="1635"/>
                    </a:cubicBezTo>
                    <a:cubicBezTo>
                      <a:pt x="2302" y="1101"/>
                      <a:pt x="2169" y="534"/>
                      <a:pt x="21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8"/>
              <p:cNvSpPr/>
              <p:nvPr/>
            </p:nvSpPr>
            <p:spPr>
              <a:xfrm flipH="1">
                <a:off x="7258864" y="1226080"/>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8"/>
              <p:cNvSpPr/>
              <p:nvPr/>
            </p:nvSpPr>
            <p:spPr>
              <a:xfrm>
                <a:off x="8451" y="2038251"/>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8"/>
              <p:cNvSpPr/>
              <p:nvPr/>
            </p:nvSpPr>
            <p:spPr>
              <a:xfrm>
                <a:off x="139750" y="2608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8"/>
              <p:cNvSpPr/>
              <p:nvPr/>
            </p:nvSpPr>
            <p:spPr>
              <a:xfrm>
                <a:off x="2907925" y="232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8"/>
              <p:cNvSpPr/>
              <p:nvPr/>
            </p:nvSpPr>
            <p:spPr>
              <a:xfrm>
                <a:off x="6870325" y="4804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8"/>
              <p:cNvSpPr/>
              <p:nvPr/>
            </p:nvSpPr>
            <p:spPr>
              <a:xfrm>
                <a:off x="444550" y="3994675"/>
                <a:ext cx="98376" cy="98423"/>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8"/>
              <p:cNvSpPr/>
              <p:nvPr/>
            </p:nvSpPr>
            <p:spPr>
              <a:xfrm>
                <a:off x="4646898" y="630527"/>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8"/>
              <p:cNvSpPr/>
              <p:nvPr/>
            </p:nvSpPr>
            <p:spPr>
              <a:xfrm>
                <a:off x="1373583" y="4592568"/>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770" name="Google Shape;770;p8"/>
          <p:cNvSpPr txBox="1">
            <a:spLocks noGrp="1"/>
          </p:cNvSpPr>
          <p:nvPr>
            <p:ph type="title"/>
          </p:nvPr>
        </p:nvSpPr>
        <p:spPr>
          <a:xfrm>
            <a:off x="739650" y="1262213"/>
            <a:ext cx="7664700" cy="26190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1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grpSp>
        <p:nvGrpSpPr>
          <p:cNvPr id="771" name="Google Shape;771;p8"/>
          <p:cNvGrpSpPr/>
          <p:nvPr/>
        </p:nvGrpSpPr>
        <p:grpSpPr>
          <a:xfrm>
            <a:off x="857641" y="2970108"/>
            <a:ext cx="373579" cy="393635"/>
            <a:chOff x="548175" y="3691725"/>
            <a:chExt cx="990925" cy="1044125"/>
          </a:xfrm>
        </p:grpSpPr>
        <p:sp>
          <p:nvSpPr>
            <p:cNvPr id="772" name="Google Shape;772;p8"/>
            <p:cNvSpPr/>
            <p:nvPr/>
          </p:nvSpPr>
          <p:spPr>
            <a:xfrm>
              <a:off x="803500" y="3747200"/>
              <a:ext cx="52450" cy="99575"/>
            </a:xfrm>
            <a:custGeom>
              <a:avLst/>
              <a:gdLst/>
              <a:ahLst/>
              <a:cxnLst/>
              <a:rect l="l" t="t" r="r" b="b"/>
              <a:pathLst>
                <a:path w="2098" h="3983" fill="none" extrusionOk="0">
                  <a:moveTo>
                    <a:pt x="2097" y="0"/>
                  </a:moveTo>
                  <a:cubicBezTo>
                    <a:pt x="1733" y="760"/>
                    <a:pt x="1307" y="1490"/>
                    <a:pt x="881" y="2250"/>
                  </a:cubicBezTo>
                  <a:cubicBezTo>
                    <a:pt x="578" y="2827"/>
                    <a:pt x="213" y="3374"/>
                    <a:pt x="0" y="3982"/>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8"/>
            <p:cNvSpPr/>
            <p:nvPr/>
          </p:nvSpPr>
          <p:spPr>
            <a:xfrm>
              <a:off x="773850" y="3864975"/>
              <a:ext cx="58550" cy="99575"/>
            </a:xfrm>
            <a:custGeom>
              <a:avLst/>
              <a:gdLst/>
              <a:ahLst/>
              <a:cxnLst/>
              <a:rect l="l" t="t" r="r" b="b"/>
              <a:pathLst>
                <a:path w="2342" h="3983" fill="none" extrusionOk="0">
                  <a:moveTo>
                    <a:pt x="2341" y="1"/>
                  </a:moveTo>
                  <a:cubicBezTo>
                    <a:pt x="2067" y="700"/>
                    <a:pt x="1490" y="1308"/>
                    <a:pt x="1186" y="2007"/>
                  </a:cubicBezTo>
                  <a:cubicBezTo>
                    <a:pt x="852" y="2706"/>
                    <a:pt x="517" y="3436"/>
                    <a:pt x="1" y="398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8"/>
            <p:cNvSpPr/>
            <p:nvPr/>
          </p:nvSpPr>
          <p:spPr>
            <a:xfrm>
              <a:off x="712300" y="3923500"/>
              <a:ext cx="38025" cy="64600"/>
            </a:xfrm>
            <a:custGeom>
              <a:avLst/>
              <a:gdLst/>
              <a:ahLst/>
              <a:cxnLst/>
              <a:rect l="l" t="t" r="r" b="b"/>
              <a:pathLst>
                <a:path w="1521" h="2584" fill="none" extrusionOk="0">
                  <a:moveTo>
                    <a:pt x="1520" y="0"/>
                  </a:moveTo>
                  <a:cubicBezTo>
                    <a:pt x="1216" y="487"/>
                    <a:pt x="1034" y="1034"/>
                    <a:pt x="700" y="1520"/>
                  </a:cubicBezTo>
                  <a:cubicBezTo>
                    <a:pt x="456" y="1885"/>
                    <a:pt x="244" y="2219"/>
                    <a:pt x="1"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8"/>
            <p:cNvSpPr/>
            <p:nvPr/>
          </p:nvSpPr>
          <p:spPr>
            <a:xfrm>
              <a:off x="718375" y="3829275"/>
              <a:ext cx="41075" cy="64600"/>
            </a:xfrm>
            <a:custGeom>
              <a:avLst/>
              <a:gdLst/>
              <a:ahLst/>
              <a:cxnLst/>
              <a:rect l="l" t="t" r="r" b="b"/>
              <a:pathLst>
                <a:path w="1643" h="2584" fill="none" extrusionOk="0">
                  <a:moveTo>
                    <a:pt x="1642" y="0"/>
                  </a:moveTo>
                  <a:cubicBezTo>
                    <a:pt x="1034" y="851"/>
                    <a:pt x="487" y="1702"/>
                    <a:pt x="1"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8"/>
            <p:cNvSpPr/>
            <p:nvPr/>
          </p:nvSpPr>
          <p:spPr>
            <a:xfrm>
              <a:off x="621125" y="3993400"/>
              <a:ext cx="26600" cy="53225"/>
            </a:xfrm>
            <a:custGeom>
              <a:avLst/>
              <a:gdLst/>
              <a:ahLst/>
              <a:cxnLst/>
              <a:rect l="l" t="t" r="r" b="b"/>
              <a:pathLst>
                <a:path w="1064" h="2129" fill="none" extrusionOk="0">
                  <a:moveTo>
                    <a:pt x="1064" y="1"/>
                  </a:moveTo>
                  <a:cubicBezTo>
                    <a:pt x="1003" y="335"/>
                    <a:pt x="699" y="761"/>
                    <a:pt x="517" y="1065"/>
                  </a:cubicBezTo>
                  <a:cubicBezTo>
                    <a:pt x="365" y="1429"/>
                    <a:pt x="182" y="1764"/>
                    <a:pt x="0" y="212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8"/>
            <p:cNvSpPr/>
            <p:nvPr/>
          </p:nvSpPr>
          <p:spPr>
            <a:xfrm>
              <a:off x="662150" y="4043550"/>
              <a:ext cx="32700" cy="58550"/>
            </a:xfrm>
            <a:custGeom>
              <a:avLst/>
              <a:gdLst/>
              <a:ahLst/>
              <a:cxnLst/>
              <a:rect l="l" t="t" r="r" b="b"/>
              <a:pathLst>
                <a:path w="1308" h="2342" fill="none" extrusionOk="0">
                  <a:moveTo>
                    <a:pt x="1307" y="1"/>
                  </a:moveTo>
                  <a:cubicBezTo>
                    <a:pt x="1034" y="487"/>
                    <a:pt x="578" y="882"/>
                    <a:pt x="396" y="1399"/>
                  </a:cubicBezTo>
                  <a:cubicBezTo>
                    <a:pt x="274" y="1703"/>
                    <a:pt x="244" y="2098"/>
                    <a:pt x="0" y="234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8"/>
            <p:cNvSpPr/>
            <p:nvPr/>
          </p:nvSpPr>
          <p:spPr>
            <a:xfrm>
              <a:off x="726750" y="4043550"/>
              <a:ext cx="44075" cy="67650"/>
            </a:xfrm>
            <a:custGeom>
              <a:avLst/>
              <a:gdLst/>
              <a:ahLst/>
              <a:cxnLst/>
              <a:rect l="l" t="t" r="r" b="b"/>
              <a:pathLst>
                <a:path w="1763" h="2706" fill="none" extrusionOk="0">
                  <a:moveTo>
                    <a:pt x="1763" y="1"/>
                  </a:moveTo>
                  <a:cubicBezTo>
                    <a:pt x="973" y="761"/>
                    <a:pt x="426" y="1703"/>
                    <a:pt x="0" y="27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8"/>
            <p:cNvSpPr/>
            <p:nvPr/>
          </p:nvSpPr>
          <p:spPr>
            <a:xfrm>
              <a:off x="827050" y="3955400"/>
              <a:ext cx="43325" cy="67675"/>
            </a:xfrm>
            <a:custGeom>
              <a:avLst/>
              <a:gdLst/>
              <a:ahLst/>
              <a:cxnLst/>
              <a:rect l="l" t="t" r="r" b="b"/>
              <a:pathLst>
                <a:path w="1733" h="2707" fill="none" extrusionOk="0">
                  <a:moveTo>
                    <a:pt x="1733" y="1"/>
                  </a:moveTo>
                  <a:cubicBezTo>
                    <a:pt x="1307" y="487"/>
                    <a:pt x="851" y="1065"/>
                    <a:pt x="578" y="1673"/>
                  </a:cubicBezTo>
                  <a:cubicBezTo>
                    <a:pt x="487" y="1855"/>
                    <a:pt x="426" y="2068"/>
                    <a:pt x="304" y="2250"/>
                  </a:cubicBezTo>
                  <a:cubicBezTo>
                    <a:pt x="213" y="2402"/>
                    <a:pt x="0" y="2524"/>
                    <a:pt x="0" y="27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8"/>
            <p:cNvSpPr/>
            <p:nvPr/>
          </p:nvSpPr>
          <p:spPr>
            <a:xfrm>
              <a:off x="908350" y="3835350"/>
              <a:ext cx="44100" cy="76000"/>
            </a:xfrm>
            <a:custGeom>
              <a:avLst/>
              <a:gdLst/>
              <a:ahLst/>
              <a:cxnLst/>
              <a:rect l="l" t="t" r="r" b="b"/>
              <a:pathLst>
                <a:path w="1764" h="3040" fill="none" extrusionOk="0">
                  <a:moveTo>
                    <a:pt x="1764" y="0"/>
                  </a:moveTo>
                  <a:cubicBezTo>
                    <a:pt x="1399" y="699"/>
                    <a:pt x="1034" y="1429"/>
                    <a:pt x="700" y="2158"/>
                  </a:cubicBezTo>
                  <a:cubicBezTo>
                    <a:pt x="578" y="2462"/>
                    <a:pt x="457" y="3040"/>
                    <a:pt x="1" y="294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8"/>
            <p:cNvSpPr/>
            <p:nvPr/>
          </p:nvSpPr>
          <p:spPr>
            <a:xfrm>
              <a:off x="901525" y="3764675"/>
              <a:ext cx="50925" cy="76775"/>
            </a:xfrm>
            <a:custGeom>
              <a:avLst/>
              <a:gdLst/>
              <a:ahLst/>
              <a:cxnLst/>
              <a:rect l="l" t="t" r="r" b="b"/>
              <a:pathLst>
                <a:path w="2037" h="3071" fill="none" extrusionOk="0">
                  <a:moveTo>
                    <a:pt x="2037" y="1"/>
                  </a:moveTo>
                  <a:cubicBezTo>
                    <a:pt x="1489" y="457"/>
                    <a:pt x="1155" y="1095"/>
                    <a:pt x="821" y="1703"/>
                  </a:cubicBezTo>
                  <a:cubicBezTo>
                    <a:pt x="608" y="2067"/>
                    <a:pt x="0" y="2645"/>
                    <a:pt x="61" y="307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8"/>
            <p:cNvSpPr/>
            <p:nvPr/>
          </p:nvSpPr>
          <p:spPr>
            <a:xfrm>
              <a:off x="1008650" y="3762400"/>
              <a:ext cx="28900" cy="52450"/>
            </a:xfrm>
            <a:custGeom>
              <a:avLst/>
              <a:gdLst/>
              <a:ahLst/>
              <a:cxnLst/>
              <a:rect l="l" t="t" r="r" b="b"/>
              <a:pathLst>
                <a:path w="1156" h="2098" fill="none" extrusionOk="0">
                  <a:moveTo>
                    <a:pt x="1156" y="0"/>
                  </a:moveTo>
                  <a:cubicBezTo>
                    <a:pt x="882" y="456"/>
                    <a:pt x="487" y="882"/>
                    <a:pt x="305" y="1399"/>
                  </a:cubicBezTo>
                  <a:cubicBezTo>
                    <a:pt x="214" y="1611"/>
                    <a:pt x="183" y="1915"/>
                    <a:pt x="1" y="209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8"/>
            <p:cNvSpPr/>
            <p:nvPr/>
          </p:nvSpPr>
          <p:spPr>
            <a:xfrm>
              <a:off x="1084650" y="3732750"/>
              <a:ext cx="44100" cy="61600"/>
            </a:xfrm>
            <a:custGeom>
              <a:avLst/>
              <a:gdLst/>
              <a:ahLst/>
              <a:cxnLst/>
              <a:rect l="l" t="t" r="r" b="b"/>
              <a:pathLst>
                <a:path w="1764" h="2464" fill="none" extrusionOk="0">
                  <a:moveTo>
                    <a:pt x="1763" y="1"/>
                  </a:moveTo>
                  <a:cubicBezTo>
                    <a:pt x="1551" y="487"/>
                    <a:pt x="1277" y="913"/>
                    <a:pt x="943" y="1308"/>
                  </a:cubicBezTo>
                  <a:cubicBezTo>
                    <a:pt x="608" y="1703"/>
                    <a:pt x="396" y="2098"/>
                    <a:pt x="0" y="246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8"/>
            <p:cNvSpPr/>
            <p:nvPr/>
          </p:nvSpPr>
          <p:spPr>
            <a:xfrm>
              <a:off x="1155325" y="3762400"/>
              <a:ext cx="38000" cy="49425"/>
            </a:xfrm>
            <a:custGeom>
              <a:avLst/>
              <a:gdLst/>
              <a:ahLst/>
              <a:cxnLst/>
              <a:rect l="l" t="t" r="r" b="b"/>
              <a:pathLst>
                <a:path w="1520" h="1977" fill="none" extrusionOk="0">
                  <a:moveTo>
                    <a:pt x="1520" y="0"/>
                  </a:moveTo>
                  <a:cubicBezTo>
                    <a:pt x="1216" y="365"/>
                    <a:pt x="942" y="791"/>
                    <a:pt x="639" y="1155"/>
                  </a:cubicBezTo>
                  <a:cubicBezTo>
                    <a:pt x="426" y="1429"/>
                    <a:pt x="183" y="1672"/>
                    <a:pt x="0" y="197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8"/>
            <p:cNvSpPr/>
            <p:nvPr/>
          </p:nvSpPr>
          <p:spPr>
            <a:xfrm>
              <a:off x="969900" y="39934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8"/>
            <p:cNvSpPr/>
            <p:nvPr/>
          </p:nvSpPr>
          <p:spPr>
            <a:xfrm>
              <a:off x="929625" y="3917425"/>
              <a:ext cx="43350" cy="64600"/>
            </a:xfrm>
            <a:custGeom>
              <a:avLst/>
              <a:gdLst/>
              <a:ahLst/>
              <a:cxnLst/>
              <a:rect l="l" t="t" r="r" b="b"/>
              <a:pathLst>
                <a:path w="1734" h="2584" fill="none" extrusionOk="0">
                  <a:moveTo>
                    <a:pt x="1733" y="0"/>
                  </a:moveTo>
                  <a:cubicBezTo>
                    <a:pt x="1217" y="882"/>
                    <a:pt x="730" y="1854"/>
                    <a:pt x="1"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8"/>
            <p:cNvSpPr/>
            <p:nvPr/>
          </p:nvSpPr>
          <p:spPr>
            <a:xfrm>
              <a:off x="847550" y="4061025"/>
              <a:ext cx="40300" cy="56275"/>
            </a:xfrm>
            <a:custGeom>
              <a:avLst/>
              <a:gdLst/>
              <a:ahLst/>
              <a:cxnLst/>
              <a:rect l="l" t="t" r="r" b="b"/>
              <a:pathLst>
                <a:path w="1612" h="2251" fill="none" extrusionOk="0">
                  <a:moveTo>
                    <a:pt x="1612" y="1"/>
                  </a:moveTo>
                  <a:cubicBezTo>
                    <a:pt x="974" y="700"/>
                    <a:pt x="487" y="1429"/>
                    <a:pt x="1" y="225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8"/>
            <p:cNvSpPr/>
            <p:nvPr/>
          </p:nvSpPr>
          <p:spPr>
            <a:xfrm>
              <a:off x="750300" y="4169700"/>
              <a:ext cx="50175" cy="64625"/>
            </a:xfrm>
            <a:custGeom>
              <a:avLst/>
              <a:gdLst/>
              <a:ahLst/>
              <a:cxnLst/>
              <a:rect l="l" t="t" r="r" b="b"/>
              <a:pathLst>
                <a:path w="2007" h="2585" fill="none" extrusionOk="0">
                  <a:moveTo>
                    <a:pt x="2006" y="0"/>
                  </a:moveTo>
                  <a:cubicBezTo>
                    <a:pt x="1307" y="852"/>
                    <a:pt x="791" y="1824"/>
                    <a:pt x="0"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8"/>
            <p:cNvSpPr/>
            <p:nvPr/>
          </p:nvSpPr>
          <p:spPr>
            <a:xfrm>
              <a:off x="747250" y="4114225"/>
              <a:ext cx="32700" cy="46375"/>
            </a:xfrm>
            <a:custGeom>
              <a:avLst/>
              <a:gdLst/>
              <a:ahLst/>
              <a:cxnLst/>
              <a:rect l="l" t="t" r="r" b="b"/>
              <a:pathLst>
                <a:path w="1308" h="1855" fill="none" extrusionOk="0">
                  <a:moveTo>
                    <a:pt x="1308" y="1"/>
                  </a:moveTo>
                  <a:cubicBezTo>
                    <a:pt x="913" y="639"/>
                    <a:pt x="517" y="1308"/>
                    <a:pt x="1" y="185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8"/>
            <p:cNvSpPr/>
            <p:nvPr/>
          </p:nvSpPr>
          <p:spPr>
            <a:xfrm>
              <a:off x="641625" y="4222900"/>
              <a:ext cx="35750" cy="52450"/>
            </a:xfrm>
            <a:custGeom>
              <a:avLst/>
              <a:gdLst/>
              <a:ahLst/>
              <a:cxnLst/>
              <a:rect l="l" t="t" r="r" b="b"/>
              <a:pathLst>
                <a:path w="1430" h="2098" fill="none" extrusionOk="0">
                  <a:moveTo>
                    <a:pt x="1429" y="0"/>
                  </a:moveTo>
                  <a:cubicBezTo>
                    <a:pt x="1399" y="182"/>
                    <a:pt x="1004" y="699"/>
                    <a:pt x="913" y="821"/>
                  </a:cubicBezTo>
                  <a:cubicBezTo>
                    <a:pt x="791" y="973"/>
                    <a:pt x="639" y="1125"/>
                    <a:pt x="517" y="1277"/>
                  </a:cubicBezTo>
                  <a:cubicBezTo>
                    <a:pt x="335" y="1520"/>
                    <a:pt x="62" y="1763"/>
                    <a:pt x="1" y="2097"/>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8"/>
            <p:cNvSpPr/>
            <p:nvPr/>
          </p:nvSpPr>
          <p:spPr>
            <a:xfrm>
              <a:off x="615800" y="4169700"/>
              <a:ext cx="46375" cy="55500"/>
            </a:xfrm>
            <a:custGeom>
              <a:avLst/>
              <a:gdLst/>
              <a:ahLst/>
              <a:cxnLst/>
              <a:rect l="l" t="t" r="r" b="b"/>
              <a:pathLst>
                <a:path w="1855" h="2220" fill="none" extrusionOk="0">
                  <a:moveTo>
                    <a:pt x="1854" y="0"/>
                  </a:moveTo>
                  <a:cubicBezTo>
                    <a:pt x="973" y="517"/>
                    <a:pt x="699" y="1551"/>
                    <a:pt x="0" y="221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8"/>
            <p:cNvSpPr/>
            <p:nvPr/>
          </p:nvSpPr>
          <p:spPr>
            <a:xfrm>
              <a:off x="589200" y="4114225"/>
              <a:ext cx="31950" cy="46375"/>
            </a:xfrm>
            <a:custGeom>
              <a:avLst/>
              <a:gdLst/>
              <a:ahLst/>
              <a:cxnLst/>
              <a:rect l="l" t="t" r="r" b="b"/>
              <a:pathLst>
                <a:path w="1278" h="1855" fill="none" extrusionOk="0">
                  <a:moveTo>
                    <a:pt x="1277" y="1"/>
                  </a:moveTo>
                  <a:cubicBezTo>
                    <a:pt x="973" y="456"/>
                    <a:pt x="669" y="943"/>
                    <a:pt x="335" y="1399"/>
                  </a:cubicBezTo>
                  <a:cubicBezTo>
                    <a:pt x="244" y="1551"/>
                    <a:pt x="122" y="1733"/>
                    <a:pt x="0" y="185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8"/>
            <p:cNvSpPr/>
            <p:nvPr/>
          </p:nvSpPr>
          <p:spPr>
            <a:xfrm>
              <a:off x="630225" y="3855875"/>
              <a:ext cx="31950" cy="50175"/>
            </a:xfrm>
            <a:custGeom>
              <a:avLst/>
              <a:gdLst/>
              <a:ahLst/>
              <a:cxnLst/>
              <a:rect l="l" t="t" r="r" b="b"/>
              <a:pathLst>
                <a:path w="1278" h="2007" fill="none" extrusionOk="0">
                  <a:moveTo>
                    <a:pt x="1277" y="0"/>
                  </a:moveTo>
                  <a:cubicBezTo>
                    <a:pt x="913" y="365"/>
                    <a:pt x="487" y="760"/>
                    <a:pt x="305" y="1246"/>
                  </a:cubicBezTo>
                  <a:cubicBezTo>
                    <a:pt x="214" y="1459"/>
                    <a:pt x="31" y="1763"/>
                    <a:pt x="1" y="20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8"/>
            <p:cNvSpPr/>
            <p:nvPr/>
          </p:nvSpPr>
          <p:spPr>
            <a:xfrm>
              <a:off x="756375" y="3756325"/>
              <a:ext cx="28900" cy="28900"/>
            </a:xfrm>
            <a:custGeom>
              <a:avLst/>
              <a:gdLst/>
              <a:ahLst/>
              <a:cxnLst/>
              <a:rect l="l" t="t" r="r" b="b"/>
              <a:pathLst>
                <a:path w="1156" h="1156" fill="none" extrusionOk="0">
                  <a:moveTo>
                    <a:pt x="1156" y="0"/>
                  </a:moveTo>
                  <a:cubicBezTo>
                    <a:pt x="608" y="243"/>
                    <a:pt x="244" y="639"/>
                    <a:pt x="0" y="115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8"/>
            <p:cNvSpPr/>
            <p:nvPr/>
          </p:nvSpPr>
          <p:spPr>
            <a:xfrm>
              <a:off x="565650" y="3982000"/>
              <a:ext cx="26600" cy="41075"/>
            </a:xfrm>
            <a:custGeom>
              <a:avLst/>
              <a:gdLst/>
              <a:ahLst/>
              <a:cxnLst/>
              <a:rect l="l" t="t" r="r" b="b"/>
              <a:pathLst>
                <a:path w="1064" h="1643" fill="none" extrusionOk="0">
                  <a:moveTo>
                    <a:pt x="1064" y="1"/>
                  </a:moveTo>
                  <a:cubicBezTo>
                    <a:pt x="760" y="305"/>
                    <a:pt x="426" y="669"/>
                    <a:pt x="243" y="1065"/>
                  </a:cubicBezTo>
                  <a:cubicBezTo>
                    <a:pt x="152" y="1247"/>
                    <a:pt x="91" y="1460"/>
                    <a:pt x="0" y="1642"/>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8"/>
            <p:cNvSpPr/>
            <p:nvPr/>
          </p:nvSpPr>
          <p:spPr>
            <a:xfrm>
              <a:off x="548175" y="4222900"/>
              <a:ext cx="26600" cy="43325"/>
            </a:xfrm>
            <a:custGeom>
              <a:avLst/>
              <a:gdLst/>
              <a:ahLst/>
              <a:cxnLst/>
              <a:rect l="l" t="t" r="r" b="b"/>
              <a:pathLst>
                <a:path w="1064" h="1733" fill="none" extrusionOk="0">
                  <a:moveTo>
                    <a:pt x="1064" y="0"/>
                  </a:moveTo>
                  <a:cubicBezTo>
                    <a:pt x="821" y="365"/>
                    <a:pt x="517" y="760"/>
                    <a:pt x="334" y="1155"/>
                  </a:cubicBezTo>
                  <a:cubicBezTo>
                    <a:pt x="274" y="1338"/>
                    <a:pt x="182" y="1702"/>
                    <a:pt x="0" y="173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8"/>
            <p:cNvSpPr/>
            <p:nvPr/>
          </p:nvSpPr>
          <p:spPr>
            <a:xfrm>
              <a:off x="583125" y="4278350"/>
              <a:ext cx="26625" cy="41075"/>
            </a:xfrm>
            <a:custGeom>
              <a:avLst/>
              <a:gdLst/>
              <a:ahLst/>
              <a:cxnLst/>
              <a:rect l="l" t="t" r="r" b="b"/>
              <a:pathLst>
                <a:path w="1065" h="1643" fill="none" extrusionOk="0">
                  <a:moveTo>
                    <a:pt x="1064" y="1"/>
                  </a:moveTo>
                  <a:cubicBezTo>
                    <a:pt x="730" y="335"/>
                    <a:pt x="487" y="700"/>
                    <a:pt x="304" y="1126"/>
                  </a:cubicBezTo>
                  <a:cubicBezTo>
                    <a:pt x="213" y="1278"/>
                    <a:pt x="152" y="1582"/>
                    <a:pt x="0" y="1642"/>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8"/>
            <p:cNvSpPr/>
            <p:nvPr/>
          </p:nvSpPr>
          <p:spPr>
            <a:xfrm>
              <a:off x="621125" y="4322425"/>
              <a:ext cx="58525" cy="85150"/>
            </a:xfrm>
            <a:custGeom>
              <a:avLst/>
              <a:gdLst/>
              <a:ahLst/>
              <a:cxnLst/>
              <a:rect l="l" t="t" r="r" b="b"/>
              <a:pathLst>
                <a:path w="2341" h="3406" fill="none" extrusionOk="0">
                  <a:moveTo>
                    <a:pt x="2341" y="1"/>
                  </a:moveTo>
                  <a:cubicBezTo>
                    <a:pt x="1824" y="578"/>
                    <a:pt x="1368" y="1247"/>
                    <a:pt x="973" y="1946"/>
                  </a:cubicBezTo>
                  <a:cubicBezTo>
                    <a:pt x="821" y="2220"/>
                    <a:pt x="669" y="2433"/>
                    <a:pt x="517" y="2706"/>
                  </a:cubicBezTo>
                  <a:cubicBezTo>
                    <a:pt x="334" y="2919"/>
                    <a:pt x="243" y="3223"/>
                    <a:pt x="0" y="340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8"/>
            <p:cNvSpPr/>
            <p:nvPr/>
          </p:nvSpPr>
          <p:spPr>
            <a:xfrm>
              <a:off x="618075" y="4459975"/>
              <a:ext cx="26625" cy="44100"/>
            </a:xfrm>
            <a:custGeom>
              <a:avLst/>
              <a:gdLst/>
              <a:ahLst/>
              <a:cxnLst/>
              <a:rect l="l" t="t" r="r" b="b"/>
              <a:pathLst>
                <a:path w="1065" h="1764" fill="none" extrusionOk="0">
                  <a:moveTo>
                    <a:pt x="1064" y="1"/>
                  </a:moveTo>
                  <a:cubicBezTo>
                    <a:pt x="760" y="426"/>
                    <a:pt x="578" y="760"/>
                    <a:pt x="365" y="1216"/>
                  </a:cubicBezTo>
                  <a:cubicBezTo>
                    <a:pt x="304" y="1368"/>
                    <a:pt x="152" y="1642"/>
                    <a:pt x="0" y="176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8"/>
            <p:cNvSpPr/>
            <p:nvPr/>
          </p:nvSpPr>
          <p:spPr>
            <a:xfrm>
              <a:off x="741925" y="4275325"/>
              <a:ext cx="41075" cy="55500"/>
            </a:xfrm>
            <a:custGeom>
              <a:avLst/>
              <a:gdLst/>
              <a:ahLst/>
              <a:cxnLst/>
              <a:rect l="l" t="t" r="r" b="b"/>
              <a:pathLst>
                <a:path w="1643" h="2220" fill="none" extrusionOk="0">
                  <a:moveTo>
                    <a:pt x="1642" y="0"/>
                  </a:moveTo>
                  <a:cubicBezTo>
                    <a:pt x="1095" y="335"/>
                    <a:pt x="882" y="851"/>
                    <a:pt x="578" y="1368"/>
                  </a:cubicBezTo>
                  <a:cubicBezTo>
                    <a:pt x="426" y="1672"/>
                    <a:pt x="244" y="2037"/>
                    <a:pt x="1" y="221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8"/>
            <p:cNvSpPr/>
            <p:nvPr/>
          </p:nvSpPr>
          <p:spPr>
            <a:xfrm>
              <a:off x="849850" y="4178825"/>
              <a:ext cx="26600" cy="41050"/>
            </a:xfrm>
            <a:custGeom>
              <a:avLst/>
              <a:gdLst/>
              <a:ahLst/>
              <a:cxnLst/>
              <a:rect l="l" t="t" r="r" b="b"/>
              <a:pathLst>
                <a:path w="1064" h="1642" fill="none" extrusionOk="0">
                  <a:moveTo>
                    <a:pt x="1064" y="0"/>
                  </a:moveTo>
                  <a:cubicBezTo>
                    <a:pt x="790" y="335"/>
                    <a:pt x="517" y="638"/>
                    <a:pt x="304" y="1034"/>
                  </a:cubicBezTo>
                  <a:cubicBezTo>
                    <a:pt x="183" y="1216"/>
                    <a:pt x="152" y="1459"/>
                    <a:pt x="0" y="1642"/>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8"/>
            <p:cNvSpPr/>
            <p:nvPr/>
          </p:nvSpPr>
          <p:spPr>
            <a:xfrm>
              <a:off x="944075" y="4102075"/>
              <a:ext cx="49400" cy="70675"/>
            </a:xfrm>
            <a:custGeom>
              <a:avLst/>
              <a:gdLst/>
              <a:ahLst/>
              <a:cxnLst/>
              <a:rect l="l" t="t" r="r" b="b"/>
              <a:pathLst>
                <a:path w="1976" h="2827" fill="none" extrusionOk="0">
                  <a:moveTo>
                    <a:pt x="1976" y="0"/>
                  </a:moveTo>
                  <a:cubicBezTo>
                    <a:pt x="1429" y="547"/>
                    <a:pt x="1003" y="1094"/>
                    <a:pt x="639" y="1794"/>
                  </a:cubicBezTo>
                  <a:cubicBezTo>
                    <a:pt x="456" y="2098"/>
                    <a:pt x="243" y="2553"/>
                    <a:pt x="0" y="2827"/>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8"/>
            <p:cNvSpPr/>
            <p:nvPr/>
          </p:nvSpPr>
          <p:spPr>
            <a:xfrm>
              <a:off x="1052725" y="4013925"/>
              <a:ext cx="34975" cy="50175"/>
            </a:xfrm>
            <a:custGeom>
              <a:avLst/>
              <a:gdLst/>
              <a:ahLst/>
              <a:cxnLst/>
              <a:rect l="l" t="t" r="r" b="b"/>
              <a:pathLst>
                <a:path w="1399" h="2007" fill="none" extrusionOk="0">
                  <a:moveTo>
                    <a:pt x="1399" y="0"/>
                  </a:moveTo>
                  <a:cubicBezTo>
                    <a:pt x="943" y="456"/>
                    <a:pt x="609" y="851"/>
                    <a:pt x="335" y="1399"/>
                  </a:cubicBezTo>
                  <a:cubicBezTo>
                    <a:pt x="274" y="1490"/>
                    <a:pt x="274" y="1672"/>
                    <a:pt x="183" y="1763"/>
                  </a:cubicBezTo>
                  <a:cubicBezTo>
                    <a:pt x="122" y="1885"/>
                    <a:pt x="62" y="1885"/>
                    <a:pt x="1" y="20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8"/>
            <p:cNvSpPr/>
            <p:nvPr/>
          </p:nvSpPr>
          <p:spPr>
            <a:xfrm>
              <a:off x="1149250" y="3899950"/>
              <a:ext cx="34975" cy="50175"/>
            </a:xfrm>
            <a:custGeom>
              <a:avLst/>
              <a:gdLst/>
              <a:ahLst/>
              <a:cxnLst/>
              <a:rect l="l" t="t" r="r" b="b"/>
              <a:pathLst>
                <a:path w="1399" h="2007" fill="none" extrusionOk="0">
                  <a:moveTo>
                    <a:pt x="1398" y="0"/>
                  </a:moveTo>
                  <a:cubicBezTo>
                    <a:pt x="1003" y="426"/>
                    <a:pt x="730" y="821"/>
                    <a:pt x="395" y="1307"/>
                  </a:cubicBezTo>
                  <a:cubicBezTo>
                    <a:pt x="243" y="1489"/>
                    <a:pt x="0" y="1733"/>
                    <a:pt x="0" y="20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8"/>
            <p:cNvSpPr/>
            <p:nvPr/>
          </p:nvSpPr>
          <p:spPr>
            <a:xfrm>
              <a:off x="1102125" y="3879425"/>
              <a:ext cx="26625" cy="41050"/>
            </a:xfrm>
            <a:custGeom>
              <a:avLst/>
              <a:gdLst/>
              <a:ahLst/>
              <a:cxnLst/>
              <a:rect l="l" t="t" r="r" b="b"/>
              <a:pathLst>
                <a:path w="1065" h="1642" fill="none" extrusionOk="0">
                  <a:moveTo>
                    <a:pt x="1064" y="0"/>
                  </a:moveTo>
                  <a:cubicBezTo>
                    <a:pt x="730" y="183"/>
                    <a:pt x="517" y="699"/>
                    <a:pt x="304" y="1003"/>
                  </a:cubicBezTo>
                  <a:cubicBezTo>
                    <a:pt x="183" y="1186"/>
                    <a:pt x="31" y="1429"/>
                    <a:pt x="1" y="1642"/>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8"/>
            <p:cNvSpPr/>
            <p:nvPr/>
          </p:nvSpPr>
          <p:spPr>
            <a:xfrm>
              <a:off x="972950" y="3697800"/>
              <a:ext cx="38775" cy="44100"/>
            </a:xfrm>
            <a:custGeom>
              <a:avLst/>
              <a:gdLst/>
              <a:ahLst/>
              <a:cxnLst/>
              <a:rect l="l" t="t" r="r" b="b"/>
              <a:pathLst>
                <a:path w="1551" h="1764" fill="none" extrusionOk="0">
                  <a:moveTo>
                    <a:pt x="1550" y="1"/>
                  </a:moveTo>
                  <a:cubicBezTo>
                    <a:pt x="1186" y="426"/>
                    <a:pt x="851" y="791"/>
                    <a:pt x="487" y="1186"/>
                  </a:cubicBezTo>
                  <a:cubicBezTo>
                    <a:pt x="365" y="1308"/>
                    <a:pt x="61" y="1612"/>
                    <a:pt x="0" y="176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8"/>
            <p:cNvSpPr/>
            <p:nvPr/>
          </p:nvSpPr>
          <p:spPr>
            <a:xfrm>
              <a:off x="908350" y="3691725"/>
              <a:ext cx="20550" cy="23575"/>
            </a:xfrm>
            <a:custGeom>
              <a:avLst/>
              <a:gdLst/>
              <a:ahLst/>
              <a:cxnLst/>
              <a:rect l="l" t="t" r="r" b="b"/>
              <a:pathLst>
                <a:path w="822" h="943" fill="none" extrusionOk="0">
                  <a:moveTo>
                    <a:pt x="821" y="1"/>
                  </a:moveTo>
                  <a:cubicBezTo>
                    <a:pt x="457" y="213"/>
                    <a:pt x="122" y="517"/>
                    <a:pt x="1" y="94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8"/>
            <p:cNvSpPr/>
            <p:nvPr/>
          </p:nvSpPr>
          <p:spPr>
            <a:xfrm>
              <a:off x="1207000" y="3779875"/>
              <a:ext cx="38775" cy="49425"/>
            </a:xfrm>
            <a:custGeom>
              <a:avLst/>
              <a:gdLst/>
              <a:ahLst/>
              <a:cxnLst/>
              <a:rect l="l" t="t" r="r" b="b"/>
              <a:pathLst>
                <a:path w="1551" h="1977" fill="none" extrusionOk="0">
                  <a:moveTo>
                    <a:pt x="1550" y="1"/>
                  </a:moveTo>
                  <a:cubicBezTo>
                    <a:pt x="1094" y="396"/>
                    <a:pt x="730" y="821"/>
                    <a:pt x="334" y="1277"/>
                  </a:cubicBezTo>
                  <a:cubicBezTo>
                    <a:pt x="182" y="1490"/>
                    <a:pt x="0" y="1703"/>
                    <a:pt x="31" y="197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8"/>
            <p:cNvSpPr/>
            <p:nvPr/>
          </p:nvSpPr>
          <p:spPr>
            <a:xfrm>
              <a:off x="1275375" y="3814825"/>
              <a:ext cx="38025" cy="38025"/>
            </a:xfrm>
            <a:custGeom>
              <a:avLst/>
              <a:gdLst/>
              <a:ahLst/>
              <a:cxnLst/>
              <a:rect l="l" t="t" r="r" b="b"/>
              <a:pathLst>
                <a:path w="1521" h="1521" fill="none" extrusionOk="0">
                  <a:moveTo>
                    <a:pt x="1521" y="1"/>
                  </a:moveTo>
                  <a:cubicBezTo>
                    <a:pt x="1125" y="61"/>
                    <a:pt x="852" y="609"/>
                    <a:pt x="639" y="882"/>
                  </a:cubicBezTo>
                  <a:cubicBezTo>
                    <a:pt x="457" y="1065"/>
                    <a:pt x="214" y="1368"/>
                    <a:pt x="1" y="15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8"/>
            <p:cNvSpPr/>
            <p:nvPr/>
          </p:nvSpPr>
          <p:spPr>
            <a:xfrm>
              <a:off x="1322500" y="3858900"/>
              <a:ext cx="58525" cy="61575"/>
            </a:xfrm>
            <a:custGeom>
              <a:avLst/>
              <a:gdLst/>
              <a:ahLst/>
              <a:cxnLst/>
              <a:rect l="l" t="t" r="r" b="b"/>
              <a:pathLst>
                <a:path w="2341" h="2463" fill="none" extrusionOk="0">
                  <a:moveTo>
                    <a:pt x="2341" y="1"/>
                  </a:moveTo>
                  <a:cubicBezTo>
                    <a:pt x="1976" y="274"/>
                    <a:pt x="1520" y="578"/>
                    <a:pt x="1246" y="943"/>
                  </a:cubicBezTo>
                  <a:cubicBezTo>
                    <a:pt x="1095" y="1125"/>
                    <a:pt x="973" y="1338"/>
                    <a:pt x="791" y="1520"/>
                  </a:cubicBezTo>
                  <a:cubicBezTo>
                    <a:pt x="547" y="1824"/>
                    <a:pt x="243" y="2128"/>
                    <a:pt x="0" y="246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8"/>
            <p:cNvSpPr/>
            <p:nvPr/>
          </p:nvSpPr>
          <p:spPr>
            <a:xfrm>
              <a:off x="1325525" y="3944000"/>
              <a:ext cx="66900" cy="72975"/>
            </a:xfrm>
            <a:custGeom>
              <a:avLst/>
              <a:gdLst/>
              <a:ahLst/>
              <a:cxnLst/>
              <a:rect l="l" t="t" r="r" b="b"/>
              <a:pathLst>
                <a:path w="2676" h="2919" fill="none" extrusionOk="0">
                  <a:moveTo>
                    <a:pt x="2676" y="1"/>
                  </a:moveTo>
                  <a:cubicBezTo>
                    <a:pt x="2159" y="609"/>
                    <a:pt x="1673" y="1308"/>
                    <a:pt x="1034" y="1855"/>
                  </a:cubicBezTo>
                  <a:cubicBezTo>
                    <a:pt x="670" y="2159"/>
                    <a:pt x="335" y="2585"/>
                    <a:pt x="1" y="291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8"/>
            <p:cNvSpPr/>
            <p:nvPr/>
          </p:nvSpPr>
          <p:spPr>
            <a:xfrm>
              <a:off x="1407600" y="3958450"/>
              <a:ext cx="38025" cy="44100"/>
            </a:xfrm>
            <a:custGeom>
              <a:avLst/>
              <a:gdLst/>
              <a:ahLst/>
              <a:cxnLst/>
              <a:rect l="l" t="t" r="r" b="b"/>
              <a:pathLst>
                <a:path w="1521" h="1764" fill="none" extrusionOk="0">
                  <a:moveTo>
                    <a:pt x="1520" y="0"/>
                  </a:moveTo>
                  <a:cubicBezTo>
                    <a:pt x="1004" y="578"/>
                    <a:pt x="609" y="1307"/>
                    <a:pt x="1" y="176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8"/>
            <p:cNvSpPr/>
            <p:nvPr/>
          </p:nvSpPr>
          <p:spPr>
            <a:xfrm>
              <a:off x="1242700" y="3970600"/>
              <a:ext cx="44100" cy="55500"/>
            </a:xfrm>
            <a:custGeom>
              <a:avLst/>
              <a:gdLst/>
              <a:ahLst/>
              <a:cxnLst/>
              <a:rect l="l" t="t" r="r" b="b"/>
              <a:pathLst>
                <a:path w="1764" h="2220" fill="none" extrusionOk="0">
                  <a:moveTo>
                    <a:pt x="1764" y="1"/>
                  </a:moveTo>
                  <a:cubicBezTo>
                    <a:pt x="1308" y="274"/>
                    <a:pt x="1034" y="791"/>
                    <a:pt x="791" y="1277"/>
                  </a:cubicBezTo>
                  <a:cubicBezTo>
                    <a:pt x="578" y="1612"/>
                    <a:pt x="274" y="1885"/>
                    <a:pt x="1" y="22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8"/>
            <p:cNvSpPr/>
            <p:nvPr/>
          </p:nvSpPr>
          <p:spPr>
            <a:xfrm>
              <a:off x="1178875" y="3944000"/>
              <a:ext cx="49425" cy="58550"/>
            </a:xfrm>
            <a:custGeom>
              <a:avLst/>
              <a:gdLst/>
              <a:ahLst/>
              <a:cxnLst/>
              <a:rect l="l" t="t" r="r" b="b"/>
              <a:pathLst>
                <a:path w="1977" h="2342" fill="none" extrusionOk="0">
                  <a:moveTo>
                    <a:pt x="1976" y="1"/>
                  </a:moveTo>
                  <a:cubicBezTo>
                    <a:pt x="1520" y="487"/>
                    <a:pt x="1034" y="974"/>
                    <a:pt x="639" y="1521"/>
                  </a:cubicBezTo>
                  <a:cubicBezTo>
                    <a:pt x="456" y="1764"/>
                    <a:pt x="92" y="2068"/>
                    <a:pt x="0" y="234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8"/>
            <p:cNvSpPr/>
            <p:nvPr/>
          </p:nvSpPr>
          <p:spPr>
            <a:xfrm>
              <a:off x="1117325" y="4076225"/>
              <a:ext cx="41050" cy="49425"/>
            </a:xfrm>
            <a:custGeom>
              <a:avLst/>
              <a:gdLst/>
              <a:ahLst/>
              <a:cxnLst/>
              <a:rect l="l" t="t" r="r" b="b"/>
              <a:pathLst>
                <a:path w="1642" h="1977" fill="none" extrusionOk="0">
                  <a:moveTo>
                    <a:pt x="1642" y="1"/>
                  </a:moveTo>
                  <a:cubicBezTo>
                    <a:pt x="1186" y="396"/>
                    <a:pt x="943" y="882"/>
                    <a:pt x="548" y="1308"/>
                  </a:cubicBezTo>
                  <a:cubicBezTo>
                    <a:pt x="365" y="1521"/>
                    <a:pt x="183" y="1764"/>
                    <a:pt x="0" y="197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8"/>
            <p:cNvSpPr/>
            <p:nvPr/>
          </p:nvSpPr>
          <p:spPr>
            <a:xfrm>
              <a:off x="1198625" y="4084600"/>
              <a:ext cx="41825" cy="50175"/>
            </a:xfrm>
            <a:custGeom>
              <a:avLst/>
              <a:gdLst/>
              <a:ahLst/>
              <a:cxnLst/>
              <a:rect l="l" t="t" r="r" b="b"/>
              <a:pathLst>
                <a:path w="1673" h="2007" fill="none" extrusionOk="0">
                  <a:moveTo>
                    <a:pt x="1673" y="0"/>
                  </a:moveTo>
                  <a:cubicBezTo>
                    <a:pt x="1308" y="456"/>
                    <a:pt x="1004" y="912"/>
                    <a:pt x="639" y="1338"/>
                  </a:cubicBezTo>
                  <a:cubicBezTo>
                    <a:pt x="457" y="1520"/>
                    <a:pt x="274" y="1915"/>
                    <a:pt x="1" y="20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8"/>
            <p:cNvSpPr/>
            <p:nvPr/>
          </p:nvSpPr>
          <p:spPr>
            <a:xfrm>
              <a:off x="1295900" y="4064075"/>
              <a:ext cx="41050" cy="50175"/>
            </a:xfrm>
            <a:custGeom>
              <a:avLst/>
              <a:gdLst/>
              <a:ahLst/>
              <a:cxnLst/>
              <a:rect l="l" t="t" r="r" b="b"/>
              <a:pathLst>
                <a:path w="1642" h="2007" fill="none" extrusionOk="0">
                  <a:moveTo>
                    <a:pt x="1642" y="0"/>
                  </a:moveTo>
                  <a:cubicBezTo>
                    <a:pt x="1247" y="487"/>
                    <a:pt x="821" y="912"/>
                    <a:pt x="456" y="1429"/>
                  </a:cubicBezTo>
                  <a:cubicBezTo>
                    <a:pt x="335" y="1611"/>
                    <a:pt x="183" y="1946"/>
                    <a:pt x="0" y="2007"/>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8"/>
            <p:cNvSpPr/>
            <p:nvPr/>
          </p:nvSpPr>
          <p:spPr>
            <a:xfrm>
              <a:off x="1360500" y="4061025"/>
              <a:ext cx="58525" cy="61575"/>
            </a:xfrm>
            <a:custGeom>
              <a:avLst/>
              <a:gdLst/>
              <a:ahLst/>
              <a:cxnLst/>
              <a:rect l="l" t="t" r="r" b="b"/>
              <a:pathLst>
                <a:path w="2341" h="2463" fill="none" extrusionOk="0">
                  <a:moveTo>
                    <a:pt x="2341" y="1"/>
                  </a:moveTo>
                  <a:cubicBezTo>
                    <a:pt x="2006" y="214"/>
                    <a:pt x="1733" y="396"/>
                    <a:pt x="1489" y="730"/>
                  </a:cubicBezTo>
                  <a:cubicBezTo>
                    <a:pt x="1337" y="913"/>
                    <a:pt x="1216" y="1125"/>
                    <a:pt x="1064" y="1308"/>
                  </a:cubicBezTo>
                  <a:cubicBezTo>
                    <a:pt x="669" y="1703"/>
                    <a:pt x="304" y="2037"/>
                    <a:pt x="0" y="246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8"/>
            <p:cNvSpPr/>
            <p:nvPr/>
          </p:nvSpPr>
          <p:spPr>
            <a:xfrm>
              <a:off x="1442550" y="4055725"/>
              <a:ext cx="52475" cy="58525"/>
            </a:xfrm>
            <a:custGeom>
              <a:avLst/>
              <a:gdLst/>
              <a:ahLst/>
              <a:cxnLst/>
              <a:rect l="l" t="t" r="r" b="b"/>
              <a:pathLst>
                <a:path w="2099" h="2341" fill="none" extrusionOk="0">
                  <a:moveTo>
                    <a:pt x="2098" y="0"/>
                  </a:moveTo>
                  <a:cubicBezTo>
                    <a:pt x="1825" y="456"/>
                    <a:pt x="1399" y="851"/>
                    <a:pt x="1065" y="1277"/>
                  </a:cubicBezTo>
                  <a:cubicBezTo>
                    <a:pt x="761" y="1672"/>
                    <a:pt x="396" y="2037"/>
                    <a:pt x="1" y="234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8"/>
            <p:cNvSpPr/>
            <p:nvPr/>
          </p:nvSpPr>
          <p:spPr>
            <a:xfrm>
              <a:off x="1448625" y="4149175"/>
              <a:ext cx="41075" cy="58550"/>
            </a:xfrm>
            <a:custGeom>
              <a:avLst/>
              <a:gdLst/>
              <a:ahLst/>
              <a:cxnLst/>
              <a:rect l="l" t="t" r="r" b="b"/>
              <a:pathLst>
                <a:path w="1643" h="2342" fill="none" extrusionOk="0">
                  <a:moveTo>
                    <a:pt x="1642" y="1"/>
                  </a:moveTo>
                  <a:cubicBezTo>
                    <a:pt x="1186" y="852"/>
                    <a:pt x="396" y="1490"/>
                    <a:pt x="1" y="234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8"/>
            <p:cNvSpPr/>
            <p:nvPr/>
          </p:nvSpPr>
          <p:spPr>
            <a:xfrm>
              <a:off x="1480550" y="4193250"/>
              <a:ext cx="58550" cy="67650"/>
            </a:xfrm>
            <a:custGeom>
              <a:avLst/>
              <a:gdLst/>
              <a:ahLst/>
              <a:cxnLst/>
              <a:rect l="l" t="t" r="r" b="b"/>
              <a:pathLst>
                <a:path w="2342" h="2706" fill="none" extrusionOk="0">
                  <a:moveTo>
                    <a:pt x="2341" y="1"/>
                  </a:moveTo>
                  <a:cubicBezTo>
                    <a:pt x="1885" y="517"/>
                    <a:pt x="1490" y="1065"/>
                    <a:pt x="1064" y="1612"/>
                  </a:cubicBezTo>
                  <a:cubicBezTo>
                    <a:pt x="760" y="2007"/>
                    <a:pt x="365" y="2341"/>
                    <a:pt x="1" y="27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8"/>
            <p:cNvSpPr/>
            <p:nvPr/>
          </p:nvSpPr>
          <p:spPr>
            <a:xfrm>
              <a:off x="1442550" y="4389300"/>
              <a:ext cx="41075" cy="44100"/>
            </a:xfrm>
            <a:custGeom>
              <a:avLst/>
              <a:gdLst/>
              <a:ahLst/>
              <a:cxnLst/>
              <a:rect l="l" t="t" r="r" b="b"/>
              <a:pathLst>
                <a:path w="1643" h="1764" fill="none" extrusionOk="0">
                  <a:moveTo>
                    <a:pt x="1642" y="1"/>
                  </a:moveTo>
                  <a:cubicBezTo>
                    <a:pt x="1369" y="335"/>
                    <a:pt x="973" y="517"/>
                    <a:pt x="700" y="852"/>
                  </a:cubicBezTo>
                  <a:cubicBezTo>
                    <a:pt x="457" y="1156"/>
                    <a:pt x="244" y="1490"/>
                    <a:pt x="1" y="176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8"/>
            <p:cNvSpPr/>
            <p:nvPr/>
          </p:nvSpPr>
          <p:spPr>
            <a:xfrm>
              <a:off x="1392400" y="4501000"/>
              <a:ext cx="50175" cy="50175"/>
            </a:xfrm>
            <a:custGeom>
              <a:avLst/>
              <a:gdLst/>
              <a:ahLst/>
              <a:cxnLst/>
              <a:rect l="l" t="t" r="r" b="b"/>
              <a:pathLst>
                <a:path w="2007" h="2007" fill="none" extrusionOk="0">
                  <a:moveTo>
                    <a:pt x="2007" y="1"/>
                  </a:moveTo>
                  <a:cubicBezTo>
                    <a:pt x="1581" y="426"/>
                    <a:pt x="1217" y="882"/>
                    <a:pt x="821" y="1308"/>
                  </a:cubicBezTo>
                  <a:cubicBezTo>
                    <a:pt x="578" y="1551"/>
                    <a:pt x="244" y="1733"/>
                    <a:pt x="1" y="2007"/>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8"/>
            <p:cNvSpPr/>
            <p:nvPr/>
          </p:nvSpPr>
          <p:spPr>
            <a:xfrm>
              <a:off x="1474475" y="4295850"/>
              <a:ext cx="38025" cy="47125"/>
            </a:xfrm>
            <a:custGeom>
              <a:avLst/>
              <a:gdLst/>
              <a:ahLst/>
              <a:cxnLst/>
              <a:rect l="l" t="t" r="r" b="b"/>
              <a:pathLst>
                <a:path w="1521" h="1885" fill="none" extrusionOk="0">
                  <a:moveTo>
                    <a:pt x="1520" y="0"/>
                  </a:moveTo>
                  <a:cubicBezTo>
                    <a:pt x="1216" y="365"/>
                    <a:pt x="912" y="699"/>
                    <a:pt x="639" y="1094"/>
                  </a:cubicBezTo>
                  <a:cubicBezTo>
                    <a:pt x="426" y="1368"/>
                    <a:pt x="274" y="1641"/>
                    <a:pt x="0" y="188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8"/>
            <p:cNvSpPr/>
            <p:nvPr/>
          </p:nvSpPr>
          <p:spPr>
            <a:xfrm>
              <a:off x="1515500" y="4105100"/>
              <a:ext cx="23600" cy="29675"/>
            </a:xfrm>
            <a:custGeom>
              <a:avLst/>
              <a:gdLst/>
              <a:ahLst/>
              <a:cxnLst/>
              <a:rect l="l" t="t" r="r" b="b"/>
              <a:pathLst>
                <a:path w="944" h="1187" fill="none" extrusionOk="0">
                  <a:moveTo>
                    <a:pt x="943" y="1"/>
                  </a:moveTo>
                  <a:cubicBezTo>
                    <a:pt x="457" y="274"/>
                    <a:pt x="122" y="639"/>
                    <a:pt x="1" y="118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8"/>
            <p:cNvSpPr/>
            <p:nvPr/>
          </p:nvSpPr>
          <p:spPr>
            <a:xfrm>
              <a:off x="1351375" y="4281400"/>
              <a:ext cx="61575" cy="72975"/>
            </a:xfrm>
            <a:custGeom>
              <a:avLst/>
              <a:gdLst/>
              <a:ahLst/>
              <a:cxnLst/>
              <a:rect l="l" t="t" r="r" b="b"/>
              <a:pathLst>
                <a:path w="2463" h="2919" fill="none" extrusionOk="0">
                  <a:moveTo>
                    <a:pt x="2462" y="1"/>
                  </a:moveTo>
                  <a:cubicBezTo>
                    <a:pt x="2128" y="274"/>
                    <a:pt x="1702" y="548"/>
                    <a:pt x="1429" y="943"/>
                  </a:cubicBezTo>
                  <a:cubicBezTo>
                    <a:pt x="1247" y="1216"/>
                    <a:pt x="1064" y="1490"/>
                    <a:pt x="851" y="1764"/>
                  </a:cubicBezTo>
                  <a:cubicBezTo>
                    <a:pt x="578" y="2128"/>
                    <a:pt x="365" y="2645"/>
                    <a:pt x="0" y="291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8"/>
            <p:cNvSpPr/>
            <p:nvPr/>
          </p:nvSpPr>
          <p:spPr>
            <a:xfrm>
              <a:off x="1333900" y="4199325"/>
              <a:ext cx="44100" cy="46375"/>
            </a:xfrm>
            <a:custGeom>
              <a:avLst/>
              <a:gdLst/>
              <a:ahLst/>
              <a:cxnLst/>
              <a:rect l="l" t="t" r="r" b="b"/>
              <a:pathLst>
                <a:path w="1764" h="1855" fill="none" extrusionOk="0">
                  <a:moveTo>
                    <a:pt x="1763" y="1"/>
                  </a:moveTo>
                  <a:cubicBezTo>
                    <a:pt x="1368" y="122"/>
                    <a:pt x="1094" y="700"/>
                    <a:pt x="821" y="1004"/>
                  </a:cubicBezTo>
                  <a:cubicBezTo>
                    <a:pt x="547" y="1277"/>
                    <a:pt x="304" y="1581"/>
                    <a:pt x="0" y="185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8"/>
            <p:cNvSpPr/>
            <p:nvPr/>
          </p:nvSpPr>
          <p:spPr>
            <a:xfrm>
              <a:off x="1008650" y="4172750"/>
              <a:ext cx="46375" cy="58525"/>
            </a:xfrm>
            <a:custGeom>
              <a:avLst/>
              <a:gdLst/>
              <a:ahLst/>
              <a:cxnLst/>
              <a:rect l="l" t="t" r="r" b="b"/>
              <a:pathLst>
                <a:path w="1855" h="2341" fill="none" extrusionOk="0">
                  <a:moveTo>
                    <a:pt x="1855" y="0"/>
                  </a:moveTo>
                  <a:cubicBezTo>
                    <a:pt x="1277" y="790"/>
                    <a:pt x="670" y="1611"/>
                    <a:pt x="1" y="234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8"/>
            <p:cNvSpPr/>
            <p:nvPr/>
          </p:nvSpPr>
          <p:spPr>
            <a:xfrm>
              <a:off x="1114275" y="4193250"/>
              <a:ext cx="38025" cy="41075"/>
            </a:xfrm>
            <a:custGeom>
              <a:avLst/>
              <a:gdLst/>
              <a:ahLst/>
              <a:cxnLst/>
              <a:rect l="l" t="t" r="r" b="b"/>
              <a:pathLst>
                <a:path w="1521" h="1643" fill="none" extrusionOk="0">
                  <a:moveTo>
                    <a:pt x="1521" y="1"/>
                  </a:moveTo>
                  <a:cubicBezTo>
                    <a:pt x="1095" y="213"/>
                    <a:pt x="670" y="548"/>
                    <a:pt x="396" y="973"/>
                  </a:cubicBezTo>
                  <a:cubicBezTo>
                    <a:pt x="244" y="1186"/>
                    <a:pt x="183" y="1460"/>
                    <a:pt x="1" y="1642"/>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8"/>
            <p:cNvSpPr/>
            <p:nvPr/>
          </p:nvSpPr>
          <p:spPr>
            <a:xfrm>
              <a:off x="1216875" y="4187175"/>
              <a:ext cx="31925" cy="35750"/>
            </a:xfrm>
            <a:custGeom>
              <a:avLst/>
              <a:gdLst/>
              <a:ahLst/>
              <a:cxnLst/>
              <a:rect l="l" t="t" r="r" b="b"/>
              <a:pathLst>
                <a:path w="1277" h="1430" fill="none" extrusionOk="0">
                  <a:moveTo>
                    <a:pt x="1277" y="1"/>
                  </a:moveTo>
                  <a:cubicBezTo>
                    <a:pt x="912" y="335"/>
                    <a:pt x="547" y="517"/>
                    <a:pt x="335" y="943"/>
                  </a:cubicBezTo>
                  <a:cubicBezTo>
                    <a:pt x="243" y="1156"/>
                    <a:pt x="152" y="1247"/>
                    <a:pt x="0" y="142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8"/>
            <p:cNvSpPr/>
            <p:nvPr/>
          </p:nvSpPr>
          <p:spPr>
            <a:xfrm>
              <a:off x="1286775" y="4178825"/>
              <a:ext cx="44100" cy="43325"/>
            </a:xfrm>
            <a:custGeom>
              <a:avLst/>
              <a:gdLst/>
              <a:ahLst/>
              <a:cxnLst/>
              <a:rect l="l" t="t" r="r" b="b"/>
              <a:pathLst>
                <a:path w="1764" h="1733" fill="none" extrusionOk="0">
                  <a:moveTo>
                    <a:pt x="1764" y="0"/>
                  </a:moveTo>
                  <a:cubicBezTo>
                    <a:pt x="1186" y="487"/>
                    <a:pt x="457" y="1094"/>
                    <a:pt x="1" y="173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8"/>
            <p:cNvSpPr/>
            <p:nvPr/>
          </p:nvSpPr>
          <p:spPr>
            <a:xfrm>
              <a:off x="1146200" y="4310275"/>
              <a:ext cx="58525" cy="64625"/>
            </a:xfrm>
            <a:custGeom>
              <a:avLst/>
              <a:gdLst/>
              <a:ahLst/>
              <a:cxnLst/>
              <a:rect l="l" t="t" r="r" b="b"/>
              <a:pathLst>
                <a:path w="2341" h="2585" fill="none" extrusionOk="0">
                  <a:moveTo>
                    <a:pt x="2341" y="1"/>
                  </a:moveTo>
                  <a:cubicBezTo>
                    <a:pt x="2037" y="92"/>
                    <a:pt x="1763" y="639"/>
                    <a:pt x="1611" y="852"/>
                  </a:cubicBezTo>
                  <a:cubicBezTo>
                    <a:pt x="1429" y="1064"/>
                    <a:pt x="1247" y="1247"/>
                    <a:pt x="1064" y="1429"/>
                  </a:cubicBezTo>
                  <a:cubicBezTo>
                    <a:pt x="669" y="1794"/>
                    <a:pt x="335" y="2189"/>
                    <a:pt x="0"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8"/>
            <p:cNvSpPr/>
            <p:nvPr/>
          </p:nvSpPr>
          <p:spPr>
            <a:xfrm>
              <a:off x="1102125" y="4286725"/>
              <a:ext cx="50175" cy="56250"/>
            </a:xfrm>
            <a:custGeom>
              <a:avLst/>
              <a:gdLst/>
              <a:ahLst/>
              <a:cxnLst/>
              <a:rect l="l" t="t" r="r" b="b"/>
              <a:pathLst>
                <a:path w="2007" h="2250" fill="none" extrusionOk="0">
                  <a:moveTo>
                    <a:pt x="2007" y="0"/>
                  </a:moveTo>
                  <a:cubicBezTo>
                    <a:pt x="1277" y="730"/>
                    <a:pt x="639" y="1490"/>
                    <a:pt x="1" y="225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8"/>
            <p:cNvSpPr/>
            <p:nvPr/>
          </p:nvSpPr>
          <p:spPr>
            <a:xfrm>
              <a:off x="994225" y="4310275"/>
              <a:ext cx="49425" cy="50175"/>
            </a:xfrm>
            <a:custGeom>
              <a:avLst/>
              <a:gdLst/>
              <a:ahLst/>
              <a:cxnLst/>
              <a:rect l="l" t="t" r="r" b="b"/>
              <a:pathLst>
                <a:path w="1977" h="2007" fill="none" extrusionOk="0">
                  <a:moveTo>
                    <a:pt x="1976" y="1"/>
                  </a:moveTo>
                  <a:cubicBezTo>
                    <a:pt x="1551" y="426"/>
                    <a:pt x="1155" y="852"/>
                    <a:pt x="730" y="1247"/>
                  </a:cubicBezTo>
                  <a:cubicBezTo>
                    <a:pt x="487" y="1520"/>
                    <a:pt x="183" y="1703"/>
                    <a:pt x="0" y="2007"/>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8"/>
            <p:cNvSpPr/>
            <p:nvPr/>
          </p:nvSpPr>
          <p:spPr>
            <a:xfrm>
              <a:off x="887825" y="4313325"/>
              <a:ext cx="41075" cy="38000"/>
            </a:xfrm>
            <a:custGeom>
              <a:avLst/>
              <a:gdLst/>
              <a:ahLst/>
              <a:cxnLst/>
              <a:rect l="l" t="t" r="r" b="b"/>
              <a:pathLst>
                <a:path w="1643" h="1520" fill="none" extrusionOk="0">
                  <a:moveTo>
                    <a:pt x="1642" y="0"/>
                  </a:moveTo>
                  <a:cubicBezTo>
                    <a:pt x="1308" y="335"/>
                    <a:pt x="974" y="699"/>
                    <a:pt x="639" y="1034"/>
                  </a:cubicBezTo>
                  <a:cubicBezTo>
                    <a:pt x="426" y="1216"/>
                    <a:pt x="214" y="1338"/>
                    <a:pt x="1" y="15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8"/>
            <p:cNvSpPr/>
            <p:nvPr/>
          </p:nvSpPr>
          <p:spPr>
            <a:xfrm>
              <a:off x="882525" y="4234300"/>
              <a:ext cx="41050" cy="47125"/>
            </a:xfrm>
            <a:custGeom>
              <a:avLst/>
              <a:gdLst/>
              <a:ahLst/>
              <a:cxnLst/>
              <a:rect l="l" t="t" r="r" b="b"/>
              <a:pathLst>
                <a:path w="1642" h="1885" fill="none" extrusionOk="0">
                  <a:moveTo>
                    <a:pt x="1642" y="0"/>
                  </a:moveTo>
                  <a:cubicBezTo>
                    <a:pt x="1003" y="517"/>
                    <a:pt x="578" y="1307"/>
                    <a:pt x="0" y="188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8"/>
            <p:cNvSpPr/>
            <p:nvPr/>
          </p:nvSpPr>
          <p:spPr>
            <a:xfrm>
              <a:off x="770800" y="4368800"/>
              <a:ext cx="47150" cy="53200"/>
            </a:xfrm>
            <a:custGeom>
              <a:avLst/>
              <a:gdLst/>
              <a:ahLst/>
              <a:cxnLst/>
              <a:rect l="l" t="t" r="r" b="b"/>
              <a:pathLst>
                <a:path w="1886" h="2128" fill="none" extrusionOk="0">
                  <a:moveTo>
                    <a:pt x="1886" y="0"/>
                  </a:moveTo>
                  <a:cubicBezTo>
                    <a:pt x="1399" y="426"/>
                    <a:pt x="974" y="882"/>
                    <a:pt x="579" y="1398"/>
                  </a:cubicBezTo>
                  <a:cubicBezTo>
                    <a:pt x="396" y="1641"/>
                    <a:pt x="244" y="1885"/>
                    <a:pt x="1" y="212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8"/>
            <p:cNvSpPr/>
            <p:nvPr/>
          </p:nvSpPr>
          <p:spPr>
            <a:xfrm>
              <a:off x="723700" y="4483525"/>
              <a:ext cx="41050" cy="50175"/>
            </a:xfrm>
            <a:custGeom>
              <a:avLst/>
              <a:gdLst/>
              <a:ahLst/>
              <a:cxnLst/>
              <a:rect l="l" t="t" r="r" b="b"/>
              <a:pathLst>
                <a:path w="1642" h="2007" fill="none" extrusionOk="0">
                  <a:moveTo>
                    <a:pt x="1642" y="1"/>
                  </a:moveTo>
                  <a:cubicBezTo>
                    <a:pt x="1277" y="426"/>
                    <a:pt x="943" y="791"/>
                    <a:pt x="700" y="1247"/>
                  </a:cubicBezTo>
                  <a:cubicBezTo>
                    <a:pt x="548" y="1551"/>
                    <a:pt x="274" y="1825"/>
                    <a:pt x="0" y="2007"/>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8"/>
            <p:cNvSpPr/>
            <p:nvPr/>
          </p:nvSpPr>
          <p:spPr>
            <a:xfrm>
              <a:off x="709250" y="4583075"/>
              <a:ext cx="31950" cy="38025"/>
            </a:xfrm>
            <a:custGeom>
              <a:avLst/>
              <a:gdLst/>
              <a:ahLst/>
              <a:cxnLst/>
              <a:rect l="l" t="t" r="r" b="b"/>
              <a:pathLst>
                <a:path w="1278" h="1521" fill="none" extrusionOk="0">
                  <a:moveTo>
                    <a:pt x="1278" y="1"/>
                  </a:moveTo>
                  <a:cubicBezTo>
                    <a:pt x="974" y="457"/>
                    <a:pt x="578" y="1338"/>
                    <a:pt x="1" y="15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8"/>
            <p:cNvSpPr/>
            <p:nvPr/>
          </p:nvSpPr>
          <p:spPr>
            <a:xfrm>
              <a:off x="694825" y="4404500"/>
              <a:ext cx="20550" cy="28900"/>
            </a:xfrm>
            <a:custGeom>
              <a:avLst/>
              <a:gdLst/>
              <a:ahLst/>
              <a:cxnLst/>
              <a:rect l="l" t="t" r="r" b="b"/>
              <a:pathLst>
                <a:path w="822" h="1156" fill="none" extrusionOk="0">
                  <a:moveTo>
                    <a:pt x="821" y="1"/>
                  </a:moveTo>
                  <a:cubicBezTo>
                    <a:pt x="456" y="335"/>
                    <a:pt x="335" y="821"/>
                    <a:pt x="0" y="115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8"/>
            <p:cNvSpPr/>
            <p:nvPr/>
          </p:nvSpPr>
          <p:spPr>
            <a:xfrm>
              <a:off x="577050" y="4404500"/>
              <a:ext cx="20525" cy="26625"/>
            </a:xfrm>
            <a:custGeom>
              <a:avLst/>
              <a:gdLst/>
              <a:ahLst/>
              <a:cxnLst/>
              <a:rect l="l" t="t" r="r" b="b"/>
              <a:pathLst>
                <a:path w="821" h="1065" fill="none" extrusionOk="0">
                  <a:moveTo>
                    <a:pt x="821" y="1"/>
                  </a:moveTo>
                  <a:cubicBezTo>
                    <a:pt x="517" y="335"/>
                    <a:pt x="304" y="730"/>
                    <a:pt x="0" y="106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8"/>
            <p:cNvSpPr/>
            <p:nvPr/>
          </p:nvSpPr>
          <p:spPr>
            <a:xfrm>
              <a:off x="873400" y="4407550"/>
              <a:ext cx="38025" cy="58525"/>
            </a:xfrm>
            <a:custGeom>
              <a:avLst/>
              <a:gdLst/>
              <a:ahLst/>
              <a:cxnLst/>
              <a:rect l="l" t="t" r="r" b="b"/>
              <a:pathLst>
                <a:path w="1521" h="2341" fill="none" extrusionOk="0">
                  <a:moveTo>
                    <a:pt x="1520" y="0"/>
                  </a:moveTo>
                  <a:cubicBezTo>
                    <a:pt x="1490" y="304"/>
                    <a:pt x="1095" y="699"/>
                    <a:pt x="943" y="943"/>
                  </a:cubicBezTo>
                  <a:cubicBezTo>
                    <a:pt x="821" y="1155"/>
                    <a:pt x="669" y="1338"/>
                    <a:pt x="548" y="1520"/>
                  </a:cubicBezTo>
                  <a:cubicBezTo>
                    <a:pt x="365" y="1733"/>
                    <a:pt x="31" y="2037"/>
                    <a:pt x="0" y="234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8"/>
            <p:cNvSpPr/>
            <p:nvPr/>
          </p:nvSpPr>
          <p:spPr>
            <a:xfrm>
              <a:off x="955475" y="4421975"/>
              <a:ext cx="50175" cy="55500"/>
            </a:xfrm>
            <a:custGeom>
              <a:avLst/>
              <a:gdLst/>
              <a:ahLst/>
              <a:cxnLst/>
              <a:rect l="l" t="t" r="r" b="b"/>
              <a:pathLst>
                <a:path w="2007" h="2220" fill="none" extrusionOk="0">
                  <a:moveTo>
                    <a:pt x="2006" y="1"/>
                  </a:moveTo>
                  <a:cubicBezTo>
                    <a:pt x="1611" y="244"/>
                    <a:pt x="1398" y="335"/>
                    <a:pt x="1155" y="669"/>
                  </a:cubicBezTo>
                  <a:cubicBezTo>
                    <a:pt x="1034" y="882"/>
                    <a:pt x="912" y="1095"/>
                    <a:pt x="760" y="1277"/>
                  </a:cubicBezTo>
                  <a:cubicBezTo>
                    <a:pt x="517" y="1612"/>
                    <a:pt x="304" y="1946"/>
                    <a:pt x="0" y="22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8"/>
            <p:cNvSpPr/>
            <p:nvPr/>
          </p:nvSpPr>
          <p:spPr>
            <a:xfrm>
              <a:off x="1084650" y="4415900"/>
              <a:ext cx="26625" cy="32700"/>
            </a:xfrm>
            <a:custGeom>
              <a:avLst/>
              <a:gdLst/>
              <a:ahLst/>
              <a:cxnLst/>
              <a:rect l="l" t="t" r="r" b="b"/>
              <a:pathLst>
                <a:path w="1065" h="1308" fill="none" extrusionOk="0">
                  <a:moveTo>
                    <a:pt x="1064" y="1"/>
                  </a:moveTo>
                  <a:cubicBezTo>
                    <a:pt x="730" y="365"/>
                    <a:pt x="152" y="821"/>
                    <a:pt x="0" y="130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8"/>
            <p:cNvSpPr/>
            <p:nvPr/>
          </p:nvSpPr>
          <p:spPr>
            <a:xfrm>
              <a:off x="1122650" y="4451625"/>
              <a:ext cx="44100" cy="58525"/>
            </a:xfrm>
            <a:custGeom>
              <a:avLst/>
              <a:gdLst/>
              <a:ahLst/>
              <a:cxnLst/>
              <a:rect l="l" t="t" r="r" b="b"/>
              <a:pathLst>
                <a:path w="1764" h="2341" fill="none" extrusionOk="0">
                  <a:moveTo>
                    <a:pt x="1763" y="0"/>
                  </a:moveTo>
                  <a:cubicBezTo>
                    <a:pt x="1368" y="517"/>
                    <a:pt x="1003" y="1094"/>
                    <a:pt x="578" y="1611"/>
                  </a:cubicBezTo>
                  <a:cubicBezTo>
                    <a:pt x="395" y="1854"/>
                    <a:pt x="243" y="2158"/>
                    <a:pt x="0" y="234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8"/>
            <p:cNvSpPr/>
            <p:nvPr/>
          </p:nvSpPr>
          <p:spPr>
            <a:xfrm>
              <a:off x="1245750" y="4327750"/>
              <a:ext cx="29650" cy="32700"/>
            </a:xfrm>
            <a:custGeom>
              <a:avLst/>
              <a:gdLst/>
              <a:ahLst/>
              <a:cxnLst/>
              <a:rect l="l" t="t" r="r" b="b"/>
              <a:pathLst>
                <a:path w="1186" h="1308" fill="none" extrusionOk="0">
                  <a:moveTo>
                    <a:pt x="1186" y="1"/>
                  </a:moveTo>
                  <a:cubicBezTo>
                    <a:pt x="851" y="213"/>
                    <a:pt x="456" y="487"/>
                    <a:pt x="304" y="852"/>
                  </a:cubicBezTo>
                  <a:cubicBezTo>
                    <a:pt x="213" y="1034"/>
                    <a:pt x="183" y="1156"/>
                    <a:pt x="0" y="130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8"/>
            <p:cNvSpPr/>
            <p:nvPr/>
          </p:nvSpPr>
          <p:spPr>
            <a:xfrm>
              <a:off x="1284500" y="4418950"/>
              <a:ext cx="31950" cy="44100"/>
            </a:xfrm>
            <a:custGeom>
              <a:avLst/>
              <a:gdLst/>
              <a:ahLst/>
              <a:cxnLst/>
              <a:rect l="l" t="t" r="r" b="b"/>
              <a:pathLst>
                <a:path w="1278" h="1764" fill="none" extrusionOk="0">
                  <a:moveTo>
                    <a:pt x="1277" y="0"/>
                  </a:moveTo>
                  <a:cubicBezTo>
                    <a:pt x="943" y="395"/>
                    <a:pt x="578" y="821"/>
                    <a:pt x="304" y="1246"/>
                  </a:cubicBezTo>
                  <a:cubicBezTo>
                    <a:pt x="183" y="1398"/>
                    <a:pt x="122" y="1611"/>
                    <a:pt x="0" y="176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8"/>
            <p:cNvSpPr/>
            <p:nvPr/>
          </p:nvSpPr>
          <p:spPr>
            <a:xfrm>
              <a:off x="1292850" y="4507100"/>
              <a:ext cx="35000" cy="49400"/>
            </a:xfrm>
            <a:custGeom>
              <a:avLst/>
              <a:gdLst/>
              <a:ahLst/>
              <a:cxnLst/>
              <a:rect l="l" t="t" r="r" b="b"/>
              <a:pathLst>
                <a:path w="1400" h="1976" fill="none" extrusionOk="0">
                  <a:moveTo>
                    <a:pt x="1399" y="0"/>
                  </a:moveTo>
                  <a:cubicBezTo>
                    <a:pt x="822" y="517"/>
                    <a:pt x="548" y="1398"/>
                    <a:pt x="1" y="197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8"/>
            <p:cNvSpPr/>
            <p:nvPr/>
          </p:nvSpPr>
          <p:spPr>
            <a:xfrm>
              <a:off x="1257900" y="4627150"/>
              <a:ext cx="44100" cy="52450"/>
            </a:xfrm>
            <a:custGeom>
              <a:avLst/>
              <a:gdLst/>
              <a:ahLst/>
              <a:cxnLst/>
              <a:rect l="l" t="t" r="r" b="b"/>
              <a:pathLst>
                <a:path w="1764" h="2098" fill="none" extrusionOk="0">
                  <a:moveTo>
                    <a:pt x="1764" y="1"/>
                  </a:moveTo>
                  <a:cubicBezTo>
                    <a:pt x="1308" y="517"/>
                    <a:pt x="882" y="1034"/>
                    <a:pt x="457" y="1520"/>
                  </a:cubicBezTo>
                  <a:cubicBezTo>
                    <a:pt x="335" y="1672"/>
                    <a:pt x="31" y="1946"/>
                    <a:pt x="1" y="209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8"/>
            <p:cNvSpPr/>
            <p:nvPr/>
          </p:nvSpPr>
          <p:spPr>
            <a:xfrm>
              <a:off x="1175825" y="4636275"/>
              <a:ext cx="41075" cy="49425"/>
            </a:xfrm>
            <a:custGeom>
              <a:avLst/>
              <a:gdLst/>
              <a:ahLst/>
              <a:cxnLst/>
              <a:rect l="l" t="t" r="r" b="b"/>
              <a:pathLst>
                <a:path w="1643" h="1977" fill="none" extrusionOk="0">
                  <a:moveTo>
                    <a:pt x="1642" y="0"/>
                  </a:moveTo>
                  <a:cubicBezTo>
                    <a:pt x="1156" y="304"/>
                    <a:pt x="852" y="791"/>
                    <a:pt x="578" y="1277"/>
                  </a:cubicBezTo>
                  <a:cubicBezTo>
                    <a:pt x="426" y="1550"/>
                    <a:pt x="214" y="1763"/>
                    <a:pt x="1" y="197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8"/>
            <p:cNvSpPr/>
            <p:nvPr/>
          </p:nvSpPr>
          <p:spPr>
            <a:xfrm>
              <a:off x="1175825" y="4530650"/>
              <a:ext cx="49425" cy="64600"/>
            </a:xfrm>
            <a:custGeom>
              <a:avLst/>
              <a:gdLst/>
              <a:ahLst/>
              <a:cxnLst/>
              <a:rect l="l" t="t" r="r" b="b"/>
              <a:pathLst>
                <a:path w="1977" h="2584" fill="none" extrusionOk="0">
                  <a:moveTo>
                    <a:pt x="1977" y="0"/>
                  </a:moveTo>
                  <a:cubicBezTo>
                    <a:pt x="1581" y="426"/>
                    <a:pt x="1156" y="943"/>
                    <a:pt x="822" y="1429"/>
                  </a:cubicBezTo>
                  <a:cubicBezTo>
                    <a:pt x="548" y="1824"/>
                    <a:pt x="305" y="2219"/>
                    <a:pt x="1"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8"/>
            <p:cNvSpPr/>
            <p:nvPr/>
          </p:nvSpPr>
          <p:spPr>
            <a:xfrm>
              <a:off x="1067175" y="4662100"/>
              <a:ext cx="38025" cy="47150"/>
            </a:xfrm>
            <a:custGeom>
              <a:avLst/>
              <a:gdLst/>
              <a:ahLst/>
              <a:cxnLst/>
              <a:rect l="l" t="t" r="r" b="b"/>
              <a:pathLst>
                <a:path w="1521" h="1886" fill="none" extrusionOk="0">
                  <a:moveTo>
                    <a:pt x="1520" y="1"/>
                  </a:moveTo>
                  <a:cubicBezTo>
                    <a:pt x="1186" y="426"/>
                    <a:pt x="943" y="943"/>
                    <a:pt x="578" y="1308"/>
                  </a:cubicBezTo>
                  <a:cubicBezTo>
                    <a:pt x="395" y="1521"/>
                    <a:pt x="183" y="1703"/>
                    <a:pt x="0" y="188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8"/>
            <p:cNvSpPr/>
            <p:nvPr/>
          </p:nvSpPr>
          <p:spPr>
            <a:xfrm>
              <a:off x="1105175" y="4697825"/>
              <a:ext cx="32700" cy="38025"/>
            </a:xfrm>
            <a:custGeom>
              <a:avLst/>
              <a:gdLst/>
              <a:ahLst/>
              <a:cxnLst/>
              <a:rect l="l" t="t" r="r" b="b"/>
              <a:pathLst>
                <a:path w="1308" h="1521" fill="none" extrusionOk="0">
                  <a:moveTo>
                    <a:pt x="1307" y="0"/>
                  </a:moveTo>
                  <a:cubicBezTo>
                    <a:pt x="942" y="335"/>
                    <a:pt x="578" y="699"/>
                    <a:pt x="304" y="1125"/>
                  </a:cubicBezTo>
                  <a:cubicBezTo>
                    <a:pt x="243" y="1247"/>
                    <a:pt x="182" y="1490"/>
                    <a:pt x="0" y="15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8"/>
            <p:cNvSpPr/>
            <p:nvPr/>
          </p:nvSpPr>
          <p:spPr>
            <a:xfrm>
              <a:off x="1061100" y="4556475"/>
              <a:ext cx="34975" cy="44100"/>
            </a:xfrm>
            <a:custGeom>
              <a:avLst/>
              <a:gdLst/>
              <a:ahLst/>
              <a:cxnLst/>
              <a:rect l="l" t="t" r="r" b="b"/>
              <a:pathLst>
                <a:path w="1399" h="1764" fill="none" extrusionOk="0">
                  <a:moveTo>
                    <a:pt x="1398" y="1"/>
                  </a:moveTo>
                  <a:cubicBezTo>
                    <a:pt x="942" y="274"/>
                    <a:pt x="578" y="730"/>
                    <a:pt x="365" y="1247"/>
                  </a:cubicBezTo>
                  <a:cubicBezTo>
                    <a:pt x="304" y="1338"/>
                    <a:pt x="274" y="1460"/>
                    <a:pt x="213" y="1551"/>
                  </a:cubicBezTo>
                  <a:cubicBezTo>
                    <a:pt x="152" y="1642"/>
                    <a:pt x="31" y="1642"/>
                    <a:pt x="0" y="176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8"/>
            <p:cNvSpPr/>
            <p:nvPr/>
          </p:nvSpPr>
          <p:spPr>
            <a:xfrm>
              <a:off x="923550" y="4653750"/>
              <a:ext cx="41050" cy="55500"/>
            </a:xfrm>
            <a:custGeom>
              <a:avLst/>
              <a:gdLst/>
              <a:ahLst/>
              <a:cxnLst/>
              <a:rect l="l" t="t" r="r" b="b"/>
              <a:pathLst>
                <a:path w="1642" h="2220" fill="none" extrusionOk="0">
                  <a:moveTo>
                    <a:pt x="1642" y="0"/>
                  </a:moveTo>
                  <a:cubicBezTo>
                    <a:pt x="1277" y="487"/>
                    <a:pt x="912" y="1003"/>
                    <a:pt x="517" y="1520"/>
                  </a:cubicBezTo>
                  <a:cubicBezTo>
                    <a:pt x="365" y="1733"/>
                    <a:pt x="183" y="2007"/>
                    <a:pt x="1" y="221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8"/>
            <p:cNvSpPr/>
            <p:nvPr/>
          </p:nvSpPr>
          <p:spPr>
            <a:xfrm>
              <a:off x="947100" y="4527600"/>
              <a:ext cx="44100" cy="55500"/>
            </a:xfrm>
            <a:custGeom>
              <a:avLst/>
              <a:gdLst/>
              <a:ahLst/>
              <a:cxnLst/>
              <a:rect l="l" t="t" r="r" b="b"/>
              <a:pathLst>
                <a:path w="1764" h="2220" fill="none" extrusionOk="0">
                  <a:moveTo>
                    <a:pt x="1764" y="1"/>
                  </a:moveTo>
                  <a:cubicBezTo>
                    <a:pt x="821" y="517"/>
                    <a:pt x="639" y="1490"/>
                    <a:pt x="1" y="22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8"/>
            <p:cNvSpPr/>
            <p:nvPr/>
          </p:nvSpPr>
          <p:spPr>
            <a:xfrm>
              <a:off x="820975" y="4527600"/>
              <a:ext cx="49400" cy="64625"/>
            </a:xfrm>
            <a:custGeom>
              <a:avLst/>
              <a:gdLst/>
              <a:ahLst/>
              <a:cxnLst/>
              <a:rect l="l" t="t" r="r" b="b"/>
              <a:pathLst>
                <a:path w="1976" h="2585" fill="none" extrusionOk="0">
                  <a:moveTo>
                    <a:pt x="1976" y="1"/>
                  </a:moveTo>
                  <a:cubicBezTo>
                    <a:pt x="1398" y="487"/>
                    <a:pt x="973" y="913"/>
                    <a:pt x="517" y="1521"/>
                  </a:cubicBezTo>
                  <a:cubicBezTo>
                    <a:pt x="274" y="1855"/>
                    <a:pt x="182" y="2220"/>
                    <a:pt x="0"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8"/>
            <p:cNvSpPr/>
            <p:nvPr/>
          </p:nvSpPr>
          <p:spPr>
            <a:xfrm>
              <a:off x="827050" y="4659825"/>
              <a:ext cx="38025" cy="46375"/>
            </a:xfrm>
            <a:custGeom>
              <a:avLst/>
              <a:gdLst/>
              <a:ahLst/>
              <a:cxnLst/>
              <a:rect l="l" t="t" r="r" b="b"/>
              <a:pathLst>
                <a:path w="1521" h="1855" fill="none" extrusionOk="0">
                  <a:moveTo>
                    <a:pt x="1520" y="1"/>
                  </a:moveTo>
                  <a:cubicBezTo>
                    <a:pt x="1125" y="365"/>
                    <a:pt x="608" y="730"/>
                    <a:pt x="335" y="1186"/>
                  </a:cubicBezTo>
                  <a:cubicBezTo>
                    <a:pt x="274" y="1308"/>
                    <a:pt x="243" y="1429"/>
                    <a:pt x="183" y="1520"/>
                  </a:cubicBezTo>
                  <a:cubicBezTo>
                    <a:pt x="122" y="1642"/>
                    <a:pt x="0" y="1703"/>
                    <a:pt x="0" y="185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8"/>
            <p:cNvSpPr/>
            <p:nvPr/>
          </p:nvSpPr>
          <p:spPr>
            <a:xfrm>
              <a:off x="772325" y="4647675"/>
              <a:ext cx="22075" cy="23575"/>
            </a:xfrm>
            <a:custGeom>
              <a:avLst/>
              <a:gdLst/>
              <a:ahLst/>
              <a:cxnLst/>
              <a:rect l="l" t="t" r="r" b="b"/>
              <a:pathLst>
                <a:path w="883" h="943" fill="none" extrusionOk="0">
                  <a:moveTo>
                    <a:pt x="882" y="0"/>
                  </a:moveTo>
                  <a:cubicBezTo>
                    <a:pt x="609" y="152"/>
                    <a:pt x="1" y="578"/>
                    <a:pt x="62" y="94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8"/>
            <p:cNvSpPr/>
            <p:nvPr/>
          </p:nvSpPr>
          <p:spPr>
            <a:xfrm>
              <a:off x="988150" y="4682625"/>
              <a:ext cx="28900" cy="38775"/>
            </a:xfrm>
            <a:custGeom>
              <a:avLst/>
              <a:gdLst/>
              <a:ahLst/>
              <a:cxnLst/>
              <a:rect l="l" t="t" r="r" b="b"/>
              <a:pathLst>
                <a:path w="1156" h="1551" fill="none" extrusionOk="0">
                  <a:moveTo>
                    <a:pt x="1155" y="0"/>
                  </a:moveTo>
                  <a:cubicBezTo>
                    <a:pt x="760" y="396"/>
                    <a:pt x="547" y="578"/>
                    <a:pt x="335" y="1034"/>
                  </a:cubicBezTo>
                  <a:cubicBezTo>
                    <a:pt x="274" y="1216"/>
                    <a:pt x="152" y="1429"/>
                    <a:pt x="0" y="155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8"/>
            <p:cNvSpPr/>
            <p:nvPr/>
          </p:nvSpPr>
          <p:spPr>
            <a:xfrm>
              <a:off x="1357450" y="4407550"/>
              <a:ext cx="23575" cy="34975"/>
            </a:xfrm>
            <a:custGeom>
              <a:avLst/>
              <a:gdLst/>
              <a:ahLst/>
              <a:cxnLst/>
              <a:rect l="l" t="t" r="r" b="b"/>
              <a:pathLst>
                <a:path w="943" h="1399" fill="none" extrusionOk="0">
                  <a:moveTo>
                    <a:pt x="943" y="0"/>
                  </a:moveTo>
                  <a:cubicBezTo>
                    <a:pt x="669" y="304"/>
                    <a:pt x="426" y="639"/>
                    <a:pt x="213" y="973"/>
                  </a:cubicBezTo>
                  <a:cubicBezTo>
                    <a:pt x="122" y="1125"/>
                    <a:pt x="0" y="1246"/>
                    <a:pt x="0" y="139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8"/>
            <p:cNvSpPr/>
            <p:nvPr/>
          </p:nvSpPr>
          <p:spPr>
            <a:xfrm>
              <a:off x="1349100" y="4603600"/>
              <a:ext cx="19775" cy="17500"/>
            </a:xfrm>
            <a:custGeom>
              <a:avLst/>
              <a:gdLst/>
              <a:ahLst/>
              <a:cxnLst/>
              <a:rect l="l" t="t" r="r" b="b"/>
              <a:pathLst>
                <a:path w="791" h="700" fill="none" extrusionOk="0">
                  <a:moveTo>
                    <a:pt x="790" y="0"/>
                  </a:moveTo>
                  <a:cubicBezTo>
                    <a:pt x="578" y="213"/>
                    <a:pt x="213" y="456"/>
                    <a:pt x="0" y="69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8"/>
            <p:cNvSpPr/>
            <p:nvPr/>
          </p:nvSpPr>
          <p:spPr>
            <a:xfrm>
              <a:off x="1005238" y="38760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4" name="Google Shape;864;p8"/>
          <p:cNvGrpSpPr/>
          <p:nvPr/>
        </p:nvGrpSpPr>
        <p:grpSpPr>
          <a:xfrm rot="2985087">
            <a:off x="4836621" y="834812"/>
            <a:ext cx="163343" cy="272706"/>
            <a:chOff x="5365125" y="3127125"/>
            <a:chExt cx="986325" cy="1646700"/>
          </a:xfrm>
        </p:grpSpPr>
        <p:sp>
          <p:nvSpPr>
            <p:cNvPr id="865" name="Google Shape;865;p8"/>
            <p:cNvSpPr/>
            <p:nvPr/>
          </p:nvSpPr>
          <p:spPr>
            <a:xfrm>
              <a:off x="5365125" y="3389625"/>
              <a:ext cx="307775" cy="1384200"/>
            </a:xfrm>
            <a:custGeom>
              <a:avLst/>
              <a:gdLst/>
              <a:ahLst/>
              <a:cxnLst/>
              <a:rect l="l" t="t" r="r" b="b"/>
              <a:pathLst>
                <a:path w="12311" h="55368" extrusionOk="0">
                  <a:moveTo>
                    <a:pt x="1767" y="1"/>
                  </a:moveTo>
                  <a:cubicBezTo>
                    <a:pt x="1677" y="1"/>
                    <a:pt x="1576" y="58"/>
                    <a:pt x="1459" y="200"/>
                  </a:cubicBezTo>
                  <a:cubicBezTo>
                    <a:pt x="1216" y="504"/>
                    <a:pt x="1095" y="1264"/>
                    <a:pt x="1034" y="1598"/>
                  </a:cubicBezTo>
                  <a:cubicBezTo>
                    <a:pt x="548" y="3665"/>
                    <a:pt x="152" y="5823"/>
                    <a:pt x="152" y="7951"/>
                  </a:cubicBezTo>
                  <a:cubicBezTo>
                    <a:pt x="183" y="10778"/>
                    <a:pt x="0" y="13696"/>
                    <a:pt x="183" y="16522"/>
                  </a:cubicBezTo>
                  <a:cubicBezTo>
                    <a:pt x="456" y="20231"/>
                    <a:pt x="1003" y="23908"/>
                    <a:pt x="1763" y="27556"/>
                  </a:cubicBezTo>
                  <a:cubicBezTo>
                    <a:pt x="2189" y="29653"/>
                    <a:pt x="2462" y="31781"/>
                    <a:pt x="2918" y="33848"/>
                  </a:cubicBezTo>
                  <a:cubicBezTo>
                    <a:pt x="3344" y="35854"/>
                    <a:pt x="4043" y="37738"/>
                    <a:pt x="4590" y="39684"/>
                  </a:cubicBezTo>
                  <a:cubicBezTo>
                    <a:pt x="5502" y="43179"/>
                    <a:pt x="7052" y="46462"/>
                    <a:pt x="8177" y="49866"/>
                  </a:cubicBezTo>
                  <a:cubicBezTo>
                    <a:pt x="8572" y="51082"/>
                    <a:pt x="8937" y="52328"/>
                    <a:pt x="9423" y="53514"/>
                  </a:cubicBezTo>
                  <a:cubicBezTo>
                    <a:pt x="9575" y="53909"/>
                    <a:pt x="9818" y="55125"/>
                    <a:pt x="10153" y="55368"/>
                  </a:cubicBezTo>
                  <a:cubicBezTo>
                    <a:pt x="10244" y="55307"/>
                    <a:pt x="10305" y="55246"/>
                    <a:pt x="10396" y="55186"/>
                  </a:cubicBezTo>
                  <a:cubicBezTo>
                    <a:pt x="10434" y="55189"/>
                    <a:pt x="10470" y="55191"/>
                    <a:pt x="10504" y="55191"/>
                  </a:cubicBezTo>
                  <a:cubicBezTo>
                    <a:pt x="10791" y="55191"/>
                    <a:pt x="10916" y="55057"/>
                    <a:pt x="10943" y="54486"/>
                  </a:cubicBezTo>
                  <a:cubicBezTo>
                    <a:pt x="10973" y="53909"/>
                    <a:pt x="11064" y="53635"/>
                    <a:pt x="11186" y="53119"/>
                  </a:cubicBezTo>
                  <a:cubicBezTo>
                    <a:pt x="11308" y="52602"/>
                    <a:pt x="11308" y="52116"/>
                    <a:pt x="11429" y="51599"/>
                  </a:cubicBezTo>
                  <a:cubicBezTo>
                    <a:pt x="11551" y="51143"/>
                    <a:pt x="11368" y="50657"/>
                    <a:pt x="11490" y="50201"/>
                  </a:cubicBezTo>
                  <a:cubicBezTo>
                    <a:pt x="11581" y="49745"/>
                    <a:pt x="11764" y="49623"/>
                    <a:pt x="11764" y="49106"/>
                  </a:cubicBezTo>
                  <a:cubicBezTo>
                    <a:pt x="11764" y="48590"/>
                    <a:pt x="11946" y="48438"/>
                    <a:pt x="12068" y="48012"/>
                  </a:cubicBezTo>
                  <a:cubicBezTo>
                    <a:pt x="12250" y="47222"/>
                    <a:pt x="12037" y="46067"/>
                    <a:pt x="12037" y="45246"/>
                  </a:cubicBezTo>
                  <a:cubicBezTo>
                    <a:pt x="12037" y="43058"/>
                    <a:pt x="12311" y="40687"/>
                    <a:pt x="12068" y="38529"/>
                  </a:cubicBezTo>
                  <a:cubicBezTo>
                    <a:pt x="11976" y="37799"/>
                    <a:pt x="11824" y="37161"/>
                    <a:pt x="11794" y="36401"/>
                  </a:cubicBezTo>
                  <a:cubicBezTo>
                    <a:pt x="11733" y="35672"/>
                    <a:pt x="11551" y="34912"/>
                    <a:pt x="11460" y="34182"/>
                  </a:cubicBezTo>
                  <a:cubicBezTo>
                    <a:pt x="11277" y="32723"/>
                    <a:pt x="11004" y="31264"/>
                    <a:pt x="10730" y="29775"/>
                  </a:cubicBezTo>
                  <a:cubicBezTo>
                    <a:pt x="9970" y="25641"/>
                    <a:pt x="9150" y="21477"/>
                    <a:pt x="8238" y="17343"/>
                  </a:cubicBezTo>
                  <a:cubicBezTo>
                    <a:pt x="7751" y="15094"/>
                    <a:pt x="6870" y="12905"/>
                    <a:pt x="6444" y="10656"/>
                  </a:cubicBezTo>
                  <a:cubicBezTo>
                    <a:pt x="6080" y="8741"/>
                    <a:pt x="5624" y="6735"/>
                    <a:pt x="4985" y="4911"/>
                  </a:cubicBezTo>
                  <a:cubicBezTo>
                    <a:pt x="4438" y="3361"/>
                    <a:pt x="3314" y="2024"/>
                    <a:pt x="2371" y="686"/>
                  </a:cubicBezTo>
                  <a:cubicBezTo>
                    <a:pt x="2173" y="400"/>
                    <a:pt x="2006" y="1"/>
                    <a:pt x="176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8"/>
            <p:cNvSpPr/>
            <p:nvPr/>
          </p:nvSpPr>
          <p:spPr>
            <a:xfrm>
              <a:off x="5616950" y="3127125"/>
              <a:ext cx="734500" cy="1639875"/>
            </a:xfrm>
            <a:custGeom>
              <a:avLst/>
              <a:gdLst/>
              <a:ahLst/>
              <a:cxnLst/>
              <a:rect l="l" t="t" r="r" b="b"/>
              <a:pathLst>
                <a:path w="29380" h="65595" extrusionOk="0">
                  <a:moveTo>
                    <a:pt x="29047" y="1"/>
                  </a:moveTo>
                  <a:cubicBezTo>
                    <a:pt x="29047" y="4"/>
                    <a:pt x="29048" y="7"/>
                    <a:pt x="29049" y="10"/>
                  </a:cubicBezTo>
                  <a:lnTo>
                    <a:pt x="29049" y="10"/>
                  </a:lnTo>
                  <a:cubicBezTo>
                    <a:pt x="29057" y="4"/>
                    <a:pt x="29057" y="1"/>
                    <a:pt x="29047" y="1"/>
                  </a:cubicBezTo>
                  <a:close/>
                  <a:moveTo>
                    <a:pt x="28712" y="61"/>
                  </a:moveTo>
                  <a:cubicBezTo>
                    <a:pt x="28621" y="122"/>
                    <a:pt x="28560" y="183"/>
                    <a:pt x="28469" y="244"/>
                  </a:cubicBezTo>
                  <a:cubicBezTo>
                    <a:pt x="28466" y="245"/>
                    <a:pt x="28465" y="246"/>
                    <a:pt x="28466" y="246"/>
                  </a:cubicBezTo>
                  <a:cubicBezTo>
                    <a:pt x="28470" y="246"/>
                    <a:pt x="28519" y="229"/>
                    <a:pt x="28586" y="204"/>
                  </a:cubicBezTo>
                  <a:lnTo>
                    <a:pt x="28586" y="204"/>
                  </a:lnTo>
                  <a:cubicBezTo>
                    <a:pt x="28631" y="157"/>
                    <a:pt x="28674" y="110"/>
                    <a:pt x="28712" y="61"/>
                  </a:cubicBezTo>
                  <a:close/>
                  <a:moveTo>
                    <a:pt x="29049" y="10"/>
                  </a:moveTo>
                  <a:lnTo>
                    <a:pt x="29049" y="10"/>
                  </a:lnTo>
                  <a:cubicBezTo>
                    <a:pt x="29008" y="41"/>
                    <a:pt x="28745" y="145"/>
                    <a:pt x="28586" y="204"/>
                  </a:cubicBezTo>
                  <a:lnTo>
                    <a:pt x="28586" y="204"/>
                  </a:lnTo>
                  <a:cubicBezTo>
                    <a:pt x="28208" y="596"/>
                    <a:pt x="27630" y="931"/>
                    <a:pt x="27223" y="1338"/>
                  </a:cubicBezTo>
                  <a:cubicBezTo>
                    <a:pt x="26372" y="2250"/>
                    <a:pt x="25430" y="3101"/>
                    <a:pt x="24609" y="4013"/>
                  </a:cubicBezTo>
                  <a:cubicBezTo>
                    <a:pt x="23849" y="4864"/>
                    <a:pt x="23150" y="5776"/>
                    <a:pt x="22390" y="6627"/>
                  </a:cubicBezTo>
                  <a:cubicBezTo>
                    <a:pt x="21387" y="7812"/>
                    <a:pt x="20809" y="9150"/>
                    <a:pt x="19928" y="10396"/>
                  </a:cubicBezTo>
                  <a:cubicBezTo>
                    <a:pt x="17739" y="13405"/>
                    <a:pt x="15612" y="16384"/>
                    <a:pt x="13849" y="19667"/>
                  </a:cubicBezTo>
                  <a:cubicBezTo>
                    <a:pt x="12359" y="22493"/>
                    <a:pt x="10657" y="25229"/>
                    <a:pt x="9289" y="28117"/>
                  </a:cubicBezTo>
                  <a:cubicBezTo>
                    <a:pt x="7557" y="31703"/>
                    <a:pt x="6341" y="35533"/>
                    <a:pt x="5277" y="39393"/>
                  </a:cubicBezTo>
                  <a:cubicBezTo>
                    <a:pt x="4821" y="41035"/>
                    <a:pt x="4609" y="42706"/>
                    <a:pt x="4183" y="44348"/>
                  </a:cubicBezTo>
                  <a:cubicBezTo>
                    <a:pt x="3788" y="45837"/>
                    <a:pt x="3210" y="47266"/>
                    <a:pt x="2785" y="48755"/>
                  </a:cubicBezTo>
                  <a:cubicBezTo>
                    <a:pt x="2238" y="50701"/>
                    <a:pt x="1782" y="52676"/>
                    <a:pt x="1265" y="54622"/>
                  </a:cubicBezTo>
                  <a:cubicBezTo>
                    <a:pt x="809" y="56324"/>
                    <a:pt x="779" y="58147"/>
                    <a:pt x="627" y="59910"/>
                  </a:cubicBezTo>
                  <a:cubicBezTo>
                    <a:pt x="467" y="61450"/>
                    <a:pt x="355" y="62919"/>
                    <a:pt x="328" y="64461"/>
                  </a:cubicBezTo>
                  <a:lnTo>
                    <a:pt x="328" y="64461"/>
                  </a:lnTo>
                  <a:cubicBezTo>
                    <a:pt x="446" y="64207"/>
                    <a:pt x="571" y="63961"/>
                    <a:pt x="657" y="63740"/>
                  </a:cubicBezTo>
                  <a:cubicBezTo>
                    <a:pt x="900" y="63132"/>
                    <a:pt x="1143" y="62646"/>
                    <a:pt x="1478" y="62099"/>
                  </a:cubicBezTo>
                  <a:cubicBezTo>
                    <a:pt x="2177" y="60944"/>
                    <a:pt x="2906" y="59910"/>
                    <a:pt x="3666" y="58786"/>
                  </a:cubicBezTo>
                  <a:cubicBezTo>
                    <a:pt x="4700" y="57266"/>
                    <a:pt x="5672" y="55685"/>
                    <a:pt x="6919" y="54348"/>
                  </a:cubicBezTo>
                  <a:cubicBezTo>
                    <a:pt x="7679" y="53558"/>
                    <a:pt x="8286" y="52889"/>
                    <a:pt x="8864" y="51916"/>
                  </a:cubicBezTo>
                  <a:cubicBezTo>
                    <a:pt x="9624" y="50670"/>
                    <a:pt x="10657" y="49576"/>
                    <a:pt x="11326" y="48299"/>
                  </a:cubicBezTo>
                  <a:cubicBezTo>
                    <a:pt x="11752" y="47539"/>
                    <a:pt x="12299" y="46779"/>
                    <a:pt x="12785" y="46080"/>
                  </a:cubicBezTo>
                  <a:cubicBezTo>
                    <a:pt x="13332" y="45290"/>
                    <a:pt x="13666" y="44500"/>
                    <a:pt x="14153" y="43649"/>
                  </a:cubicBezTo>
                  <a:cubicBezTo>
                    <a:pt x="15095" y="42068"/>
                    <a:pt x="15855" y="40396"/>
                    <a:pt x="16797" y="38846"/>
                  </a:cubicBezTo>
                  <a:cubicBezTo>
                    <a:pt x="17405" y="37782"/>
                    <a:pt x="17800" y="36688"/>
                    <a:pt x="18317" y="35594"/>
                  </a:cubicBezTo>
                  <a:cubicBezTo>
                    <a:pt x="18864" y="34378"/>
                    <a:pt x="19502" y="33314"/>
                    <a:pt x="19898" y="32038"/>
                  </a:cubicBezTo>
                  <a:cubicBezTo>
                    <a:pt x="20627" y="29819"/>
                    <a:pt x="21630" y="27661"/>
                    <a:pt x="22390" y="25411"/>
                  </a:cubicBezTo>
                  <a:cubicBezTo>
                    <a:pt x="23241" y="22889"/>
                    <a:pt x="24183" y="20427"/>
                    <a:pt x="24882" y="17843"/>
                  </a:cubicBezTo>
                  <a:cubicBezTo>
                    <a:pt x="25521" y="15411"/>
                    <a:pt x="26493" y="13101"/>
                    <a:pt x="27101" y="10639"/>
                  </a:cubicBezTo>
                  <a:cubicBezTo>
                    <a:pt x="27405" y="9393"/>
                    <a:pt x="27497" y="8116"/>
                    <a:pt x="27892" y="6840"/>
                  </a:cubicBezTo>
                  <a:cubicBezTo>
                    <a:pt x="28256" y="5745"/>
                    <a:pt x="28621" y="4742"/>
                    <a:pt x="28804" y="3587"/>
                  </a:cubicBezTo>
                  <a:cubicBezTo>
                    <a:pt x="29046" y="2253"/>
                    <a:pt x="29379" y="1312"/>
                    <a:pt x="29049" y="10"/>
                  </a:cubicBezTo>
                  <a:close/>
                  <a:moveTo>
                    <a:pt x="328" y="64461"/>
                  </a:moveTo>
                  <a:lnTo>
                    <a:pt x="328" y="64461"/>
                  </a:lnTo>
                  <a:cubicBezTo>
                    <a:pt x="155" y="64837"/>
                    <a:pt x="1" y="65232"/>
                    <a:pt x="19" y="65594"/>
                  </a:cubicBezTo>
                  <a:cubicBezTo>
                    <a:pt x="19" y="65534"/>
                    <a:pt x="323" y="65199"/>
                    <a:pt x="323" y="65138"/>
                  </a:cubicBezTo>
                  <a:cubicBezTo>
                    <a:pt x="323" y="64911"/>
                    <a:pt x="325" y="64685"/>
                    <a:pt x="328" y="6446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7" name="Google Shape;867;p8"/>
          <p:cNvGrpSpPr/>
          <p:nvPr/>
        </p:nvGrpSpPr>
        <p:grpSpPr>
          <a:xfrm>
            <a:off x="974359" y="212353"/>
            <a:ext cx="1089907" cy="530503"/>
            <a:chOff x="2378750" y="627850"/>
            <a:chExt cx="1312350" cy="638775"/>
          </a:xfrm>
        </p:grpSpPr>
        <p:sp>
          <p:nvSpPr>
            <p:cNvPr id="868" name="Google Shape;868;p8"/>
            <p:cNvSpPr/>
            <p:nvPr/>
          </p:nvSpPr>
          <p:spPr>
            <a:xfrm>
              <a:off x="2514775" y="795425"/>
              <a:ext cx="1070400" cy="471200"/>
            </a:xfrm>
            <a:custGeom>
              <a:avLst/>
              <a:gdLst/>
              <a:ahLst/>
              <a:cxnLst/>
              <a:rect l="l" t="t" r="r" b="b"/>
              <a:pathLst>
                <a:path w="42816" h="18848" extrusionOk="0">
                  <a:moveTo>
                    <a:pt x="20996" y="1"/>
                  </a:moveTo>
                  <a:cubicBezTo>
                    <a:pt x="12718" y="1"/>
                    <a:pt x="4488" y="3311"/>
                    <a:pt x="0" y="10258"/>
                  </a:cubicBezTo>
                  <a:cubicBezTo>
                    <a:pt x="182" y="12508"/>
                    <a:pt x="5775" y="15030"/>
                    <a:pt x="7660" y="15851"/>
                  </a:cubicBezTo>
                  <a:cubicBezTo>
                    <a:pt x="11550" y="17553"/>
                    <a:pt x="15684" y="18587"/>
                    <a:pt x="19940" y="18769"/>
                  </a:cubicBezTo>
                  <a:cubicBezTo>
                    <a:pt x="20924" y="18819"/>
                    <a:pt x="21933" y="18848"/>
                    <a:pt x="22955" y="18848"/>
                  </a:cubicBezTo>
                  <a:cubicBezTo>
                    <a:pt x="28811" y="18848"/>
                    <a:pt x="35104" y="17899"/>
                    <a:pt x="39788" y="14483"/>
                  </a:cubicBezTo>
                  <a:cubicBezTo>
                    <a:pt x="40730" y="13784"/>
                    <a:pt x="41521" y="12994"/>
                    <a:pt x="42129" y="12021"/>
                  </a:cubicBezTo>
                  <a:cubicBezTo>
                    <a:pt x="42417" y="11473"/>
                    <a:pt x="42815" y="9665"/>
                    <a:pt x="42335" y="9665"/>
                  </a:cubicBezTo>
                  <a:cubicBezTo>
                    <a:pt x="42309" y="9665"/>
                    <a:pt x="42281" y="9670"/>
                    <a:pt x="42250" y="9681"/>
                  </a:cubicBezTo>
                  <a:cubicBezTo>
                    <a:pt x="40487" y="8070"/>
                    <a:pt x="39119" y="6064"/>
                    <a:pt x="37052" y="4666"/>
                  </a:cubicBezTo>
                  <a:cubicBezTo>
                    <a:pt x="32498" y="1592"/>
                    <a:pt x="26735" y="1"/>
                    <a:pt x="209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8"/>
            <p:cNvSpPr/>
            <p:nvPr/>
          </p:nvSpPr>
          <p:spPr>
            <a:xfrm>
              <a:off x="2764775" y="792475"/>
              <a:ext cx="549425" cy="443075"/>
            </a:xfrm>
            <a:custGeom>
              <a:avLst/>
              <a:gdLst/>
              <a:ahLst/>
              <a:cxnLst/>
              <a:rect l="l" t="t" r="r" b="b"/>
              <a:pathLst>
                <a:path w="21977" h="17723" extrusionOk="0">
                  <a:moveTo>
                    <a:pt x="11877" y="0"/>
                  </a:moveTo>
                  <a:cubicBezTo>
                    <a:pt x="6662" y="0"/>
                    <a:pt x="2098" y="1258"/>
                    <a:pt x="2098" y="1258"/>
                  </a:cubicBezTo>
                  <a:cubicBezTo>
                    <a:pt x="0" y="4419"/>
                    <a:pt x="426" y="8613"/>
                    <a:pt x="1854" y="12079"/>
                  </a:cubicBezTo>
                  <a:cubicBezTo>
                    <a:pt x="2888" y="14662"/>
                    <a:pt x="5350" y="16455"/>
                    <a:pt x="8025" y="17215"/>
                  </a:cubicBezTo>
                  <a:cubicBezTo>
                    <a:pt x="9160" y="17532"/>
                    <a:pt x="10472" y="17723"/>
                    <a:pt x="11793" y="17723"/>
                  </a:cubicBezTo>
                  <a:cubicBezTo>
                    <a:pt x="13514" y="17723"/>
                    <a:pt x="15251" y="17399"/>
                    <a:pt x="16627" y="16607"/>
                  </a:cubicBezTo>
                  <a:cubicBezTo>
                    <a:pt x="19058" y="15179"/>
                    <a:pt x="20305" y="11896"/>
                    <a:pt x="20943" y="9252"/>
                  </a:cubicBezTo>
                  <a:cubicBezTo>
                    <a:pt x="21156" y="8431"/>
                    <a:pt x="21976" y="2382"/>
                    <a:pt x="21338" y="2018"/>
                  </a:cubicBezTo>
                  <a:cubicBezTo>
                    <a:pt x="18546" y="477"/>
                    <a:pt x="15088" y="0"/>
                    <a:pt x="1187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8"/>
            <p:cNvSpPr/>
            <p:nvPr/>
          </p:nvSpPr>
          <p:spPr>
            <a:xfrm>
              <a:off x="2378750" y="905225"/>
              <a:ext cx="159600" cy="117025"/>
            </a:xfrm>
            <a:custGeom>
              <a:avLst/>
              <a:gdLst/>
              <a:ahLst/>
              <a:cxnLst/>
              <a:rect l="l" t="t" r="r" b="b"/>
              <a:pathLst>
                <a:path w="6384" h="4681" extrusionOk="0">
                  <a:moveTo>
                    <a:pt x="973" y="0"/>
                  </a:moveTo>
                  <a:cubicBezTo>
                    <a:pt x="669" y="365"/>
                    <a:pt x="335" y="973"/>
                    <a:pt x="0" y="1368"/>
                  </a:cubicBezTo>
                  <a:cubicBezTo>
                    <a:pt x="1550" y="2432"/>
                    <a:pt x="3101" y="3830"/>
                    <a:pt x="4772" y="4681"/>
                  </a:cubicBezTo>
                  <a:cubicBezTo>
                    <a:pt x="5289" y="3982"/>
                    <a:pt x="6019" y="3344"/>
                    <a:pt x="6383" y="2584"/>
                  </a:cubicBezTo>
                  <a:cubicBezTo>
                    <a:pt x="5228" y="1611"/>
                    <a:pt x="2523" y="365"/>
                    <a:pt x="9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8"/>
            <p:cNvSpPr/>
            <p:nvPr/>
          </p:nvSpPr>
          <p:spPr>
            <a:xfrm>
              <a:off x="2473725" y="795800"/>
              <a:ext cx="164175" cy="133750"/>
            </a:xfrm>
            <a:custGeom>
              <a:avLst/>
              <a:gdLst/>
              <a:ahLst/>
              <a:cxnLst/>
              <a:rect l="l" t="t" r="r" b="b"/>
              <a:pathLst>
                <a:path w="6567" h="5350" extrusionOk="0">
                  <a:moveTo>
                    <a:pt x="1976" y="0"/>
                  </a:moveTo>
                  <a:lnTo>
                    <a:pt x="1" y="1976"/>
                  </a:lnTo>
                  <a:lnTo>
                    <a:pt x="4378" y="5350"/>
                  </a:lnTo>
                  <a:lnTo>
                    <a:pt x="6566" y="3678"/>
                  </a:lnTo>
                  <a:lnTo>
                    <a:pt x="197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8"/>
            <p:cNvSpPr/>
            <p:nvPr/>
          </p:nvSpPr>
          <p:spPr>
            <a:xfrm>
              <a:off x="2579350" y="715250"/>
              <a:ext cx="150500" cy="147425"/>
            </a:xfrm>
            <a:custGeom>
              <a:avLst/>
              <a:gdLst/>
              <a:ahLst/>
              <a:cxnLst/>
              <a:rect l="l" t="t" r="r" b="b"/>
              <a:pathLst>
                <a:path w="6020" h="5897" extrusionOk="0">
                  <a:moveTo>
                    <a:pt x="2341" y="0"/>
                  </a:moveTo>
                  <a:lnTo>
                    <a:pt x="1" y="1611"/>
                  </a:lnTo>
                  <a:lnTo>
                    <a:pt x="3739" y="5897"/>
                  </a:lnTo>
                  <a:lnTo>
                    <a:pt x="6019" y="4620"/>
                  </a:lnTo>
                  <a:lnTo>
                    <a:pt x="23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8"/>
            <p:cNvSpPr/>
            <p:nvPr/>
          </p:nvSpPr>
          <p:spPr>
            <a:xfrm>
              <a:off x="2703975" y="664325"/>
              <a:ext cx="129975" cy="152775"/>
            </a:xfrm>
            <a:custGeom>
              <a:avLst/>
              <a:gdLst/>
              <a:ahLst/>
              <a:cxnLst/>
              <a:rect l="l" t="t" r="r" b="b"/>
              <a:pathLst>
                <a:path w="5199" h="6111" extrusionOk="0">
                  <a:moveTo>
                    <a:pt x="2280" y="1"/>
                  </a:moveTo>
                  <a:lnTo>
                    <a:pt x="1" y="943"/>
                  </a:lnTo>
                  <a:lnTo>
                    <a:pt x="2706" y="6110"/>
                  </a:lnTo>
                  <a:lnTo>
                    <a:pt x="5198" y="5259"/>
                  </a:lnTo>
                  <a:lnTo>
                    <a:pt x="228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8"/>
            <p:cNvSpPr/>
            <p:nvPr/>
          </p:nvSpPr>
          <p:spPr>
            <a:xfrm>
              <a:off x="2857475" y="635450"/>
              <a:ext cx="93500" cy="153525"/>
            </a:xfrm>
            <a:custGeom>
              <a:avLst/>
              <a:gdLst/>
              <a:ahLst/>
              <a:cxnLst/>
              <a:rect l="l" t="t" r="r" b="b"/>
              <a:pathLst>
                <a:path w="3740" h="6141" extrusionOk="0">
                  <a:moveTo>
                    <a:pt x="2189" y="1"/>
                  </a:moveTo>
                  <a:lnTo>
                    <a:pt x="1" y="487"/>
                  </a:lnTo>
                  <a:lnTo>
                    <a:pt x="1460" y="6141"/>
                  </a:lnTo>
                  <a:lnTo>
                    <a:pt x="3739" y="5685"/>
                  </a:lnTo>
                  <a:lnTo>
                    <a:pt x="218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8"/>
            <p:cNvSpPr/>
            <p:nvPr/>
          </p:nvSpPr>
          <p:spPr>
            <a:xfrm>
              <a:off x="3010975" y="627850"/>
              <a:ext cx="54750" cy="148200"/>
            </a:xfrm>
            <a:custGeom>
              <a:avLst/>
              <a:gdLst/>
              <a:ahLst/>
              <a:cxnLst/>
              <a:rect l="l" t="t" r="r" b="b"/>
              <a:pathLst>
                <a:path w="2190" h="5928" extrusionOk="0">
                  <a:moveTo>
                    <a:pt x="1" y="1"/>
                  </a:moveTo>
                  <a:lnTo>
                    <a:pt x="1" y="5928"/>
                  </a:lnTo>
                  <a:lnTo>
                    <a:pt x="2189" y="5928"/>
                  </a:lnTo>
                  <a:lnTo>
                    <a:pt x="2189" y="305"/>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8"/>
            <p:cNvSpPr/>
            <p:nvPr/>
          </p:nvSpPr>
          <p:spPr>
            <a:xfrm>
              <a:off x="3128000" y="635450"/>
              <a:ext cx="104125" cy="153525"/>
            </a:xfrm>
            <a:custGeom>
              <a:avLst/>
              <a:gdLst/>
              <a:ahLst/>
              <a:cxnLst/>
              <a:rect l="l" t="t" r="r" b="b"/>
              <a:pathLst>
                <a:path w="4165" h="6141" extrusionOk="0">
                  <a:moveTo>
                    <a:pt x="1763" y="1"/>
                  </a:moveTo>
                  <a:lnTo>
                    <a:pt x="0" y="5624"/>
                  </a:lnTo>
                  <a:lnTo>
                    <a:pt x="2858" y="6141"/>
                  </a:lnTo>
                  <a:lnTo>
                    <a:pt x="4165" y="487"/>
                  </a:lnTo>
                  <a:lnTo>
                    <a:pt x="1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8"/>
            <p:cNvSpPr/>
            <p:nvPr/>
          </p:nvSpPr>
          <p:spPr>
            <a:xfrm>
              <a:off x="3261750" y="674975"/>
              <a:ext cx="120850" cy="152000"/>
            </a:xfrm>
            <a:custGeom>
              <a:avLst/>
              <a:gdLst/>
              <a:ahLst/>
              <a:cxnLst/>
              <a:rect l="l" t="t" r="r" b="b"/>
              <a:pathLst>
                <a:path w="4834" h="6080" extrusionOk="0">
                  <a:moveTo>
                    <a:pt x="2401" y="0"/>
                  </a:moveTo>
                  <a:lnTo>
                    <a:pt x="0" y="5137"/>
                  </a:lnTo>
                  <a:lnTo>
                    <a:pt x="2553" y="6079"/>
                  </a:lnTo>
                  <a:lnTo>
                    <a:pt x="4833" y="1064"/>
                  </a:lnTo>
                  <a:lnTo>
                    <a:pt x="240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8"/>
            <p:cNvSpPr/>
            <p:nvPr/>
          </p:nvSpPr>
          <p:spPr>
            <a:xfrm>
              <a:off x="3373450" y="730450"/>
              <a:ext cx="118550" cy="151225"/>
            </a:xfrm>
            <a:custGeom>
              <a:avLst/>
              <a:gdLst/>
              <a:ahLst/>
              <a:cxnLst/>
              <a:rect l="l" t="t" r="r" b="b"/>
              <a:pathLst>
                <a:path w="4742" h="6049" extrusionOk="0">
                  <a:moveTo>
                    <a:pt x="2827" y="0"/>
                  </a:moveTo>
                  <a:lnTo>
                    <a:pt x="0" y="4894"/>
                  </a:lnTo>
                  <a:lnTo>
                    <a:pt x="1946" y="6049"/>
                  </a:lnTo>
                  <a:lnTo>
                    <a:pt x="4742" y="1368"/>
                  </a:lnTo>
                  <a:lnTo>
                    <a:pt x="2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8"/>
            <p:cNvSpPr/>
            <p:nvPr/>
          </p:nvSpPr>
          <p:spPr>
            <a:xfrm>
              <a:off x="3477550" y="817075"/>
              <a:ext cx="123875" cy="132225"/>
            </a:xfrm>
            <a:custGeom>
              <a:avLst/>
              <a:gdLst/>
              <a:ahLst/>
              <a:cxnLst/>
              <a:rect l="l" t="t" r="r" b="b"/>
              <a:pathLst>
                <a:path w="4955" h="5289" extrusionOk="0">
                  <a:moveTo>
                    <a:pt x="3283" y="0"/>
                  </a:moveTo>
                  <a:lnTo>
                    <a:pt x="0" y="3921"/>
                  </a:lnTo>
                  <a:lnTo>
                    <a:pt x="1581" y="5289"/>
                  </a:lnTo>
                  <a:lnTo>
                    <a:pt x="4955" y="1216"/>
                  </a:lnTo>
                  <a:lnTo>
                    <a:pt x="32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8"/>
            <p:cNvSpPr/>
            <p:nvPr/>
          </p:nvSpPr>
          <p:spPr>
            <a:xfrm>
              <a:off x="3563425" y="929525"/>
              <a:ext cx="127675" cy="101850"/>
            </a:xfrm>
            <a:custGeom>
              <a:avLst/>
              <a:gdLst/>
              <a:ahLst/>
              <a:cxnLst/>
              <a:rect l="l" t="t" r="r" b="b"/>
              <a:pathLst>
                <a:path w="5107" h="4074" extrusionOk="0">
                  <a:moveTo>
                    <a:pt x="3708" y="1"/>
                  </a:moveTo>
                  <a:lnTo>
                    <a:pt x="0" y="2189"/>
                  </a:lnTo>
                  <a:lnTo>
                    <a:pt x="1246" y="4074"/>
                  </a:lnTo>
                  <a:lnTo>
                    <a:pt x="5107" y="1308"/>
                  </a:lnTo>
                  <a:lnTo>
                    <a:pt x="370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8"/>
            <p:cNvSpPr/>
            <p:nvPr/>
          </p:nvSpPr>
          <p:spPr>
            <a:xfrm>
              <a:off x="2908400" y="837225"/>
              <a:ext cx="263700" cy="286250"/>
            </a:xfrm>
            <a:custGeom>
              <a:avLst/>
              <a:gdLst/>
              <a:ahLst/>
              <a:cxnLst/>
              <a:rect l="l" t="t" r="r" b="b"/>
              <a:pathLst>
                <a:path w="10548" h="11450" extrusionOk="0">
                  <a:moveTo>
                    <a:pt x="7074" y="1"/>
                  </a:moveTo>
                  <a:cubicBezTo>
                    <a:pt x="6525" y="1"/>
                    <a:pt x="5982" y="23"/>
                    <a:pt x="5471" y="45"/>
                  </a:cubicBezTo>
                  <a:cubicBezTo>
                    <a:pt x="4137" y="130"/>
                    <a:pt x="2697" y="507"/>
                    <a:pt x="1399" y="507"/>
                  </a:cubicBezTo>
                  <a:cubicBezTo>
                    <a:pt x="1307" y="507"/>
                    <a:pt x="1215" y="505"/>
                    <a:pt x="1125" y="501"/>
                  </a:cubicBezTo>
                  <a:lnTo>
                    <a:pt x="1125" y="501"/>
                  </a:lnTo>
                  <a:cubicBezTo>
                    <a:pt x="0" y="3510"/>
                    <a:pt x="1064" y="8495"/>
                    <a:pt x="3739" y="10501"/>
                  </a:cubicBezTo>
                  <a:cubicBezTo>
                    <a:pt x="4511" y="11091"/>
                    <a:pt x="5515" y="11449"/>
                    <a:pt x="6495" y="11449"/>
                  </a:cubicBezTo>
                  <a:cubicBezTo>
                    <a:pt x="6980" y="11449"/>
                    <a:pt x="7460" y="11361"/>
                    <a:pt x="7903" y="11170"/>
                  </a:cubicBezTo>
                  <a:cubicBezTo>
                    <a:pt x="9605" y="10471"/>
                    <a:pt x="10031" y="8769"/>
                    <a:pt x="10183" y="7067"/>
                  </a:cubicBezTo>
                  <a:cubicBezTo>
                    <a:pt x="10395" y="4817"/>
                    <a:pt x="10547" y="2416"/>
                    <a:pt x="9848" y="319"/>
                  </a:cubicBezTo>
                  <a:cubicBezTo>
                    <a:pt x="8999" y="68"/>
                    <a:pt x="8028" y="1"/>
                    <a:pt x="70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2" name="Google Shape;882;p8"/>
          <p:cNvSpPr/>
          <p:nvPr/>
        </p:nvSpPr>
        <p:spPr>
          <a:xfrm rot="-4945973">
            <a:off x="590251" y="4251328"/>
            <a:ext cx="89590" cy="781677"/>
          </a:xfrm>
          <a:custGeom>
            <a:avLst/>
            <a:gdLst/>
            <a:ahLst/>
            <a:cxnLst/>
            <a:rect l="l" t="t" r="r" b="b"/>
            <a:pathLst>
              <a:path w="7661" h="44211" extrusionOk="0">
                <a:moveTo>
                  <a:pt x="3162" y="1"/>
                </a:moveTo>
                <a:cubicBezTo>
                  <a:pt x="2554" y="1"/>
                  <a:pt x="2189" y="396"/>
                  <a:pt x="1612" y="609"/>
                </a:cubicBezTo>
                <a:cubicBezTo>
                  <a:pt x="1581" y="1034"/>
                  <a:pt x="1672" y="1369"/>
                  <a:pt x="1612" y="2159"/>
                </a:cubicBezTo>
                <a:cubicBezTo>
                  <a:pt x="912" y="4955"/>
                  <a:pt x="335" y="7630"/>
                  <a:pt x="274" y="10913"/>
                </a:cubicBezTo>
                <a:cubicBezTo>
                  <a:pt x="244" y="12433"/>
                  <a:pt x="61" y="13861"/>
                  <a:pt x="31" y="15351"/>
                </a:cubicBezTo>
                <a:cubicBezTo>
                  <a:pt x="1" y="16931"/>
                  <a:pt x="31" y="18542"/>
                  <a:pt x="31" y="20123"/>
                </a:cubicBezTo>
                <a:cubicBezTo>
                  <a:pt x="31" y="22494"/>
                  <a:pt x="61" y="24591"/>
                  <a:pt x="244" y="26931"/>
                </a:cubicBezTo>
                <a:cubicBezTo>
                  <a:pt x="426" y="29211"/>
                  <a:pt x="761" y="31399"/>
                  <a:pt x="1034" y="33649"/>
                </a:cubicBezTo>
                <a:cubicBezTo>
                  <a:pt x="1277" y="35564"/>
                  <a:pt x="1612" y="37418"/>
                  <a:pt x="1885" y="39302"/>
                </a:cubicBezTo>
                <a:cubicBezTo>
                  <a:pt x="2068" y="40670"/>
                  <a:pt x="2280" y="41825"/>
                  <a:pt x="2736" y="42859"/>
                </a:cubicBezTo>
                <a:cubicBezTo>
                  <a:pt x="3131" y="43801"/>
                  <a:pt x="3527" y="44044"/>
                  <a:pt x="4074" y="44044"/>
                </a:cubicBezTo>
                <a:cubicBezTo>
                  <a:pt x="4319" y="44063"/>
                  <a:pt x="4741" y="44211"/>
                  <a:pt x="5105" y="44211"/>
                </a:cubicBezTo>
                <a:cubicBezTo>
                  <a:pt x="5327" y="44211"/>
                  <a:pt x="5528" y="44156"/>
                  <a:pt x="5654" y="43983"/>
                </a:cubicBezTo>
                <a:cubicBezTo>
                  <a:pt x="5867" y="43679"/>
                  <a:pt x="5897" y="42919"/>
                  <a:pt x="6019" y="42433"/>
                </a:cubicBezTo>
                <a:cubicBezTo>
                  <a:pt x="6171" y="41734"/>
                  <a:pt x="6384" y="41156"/>
                  <a:pt x="6536" y="40457"/>
                </a:cubicBezTo>
                <a:cubicBezTo>
                  <a:pt x="6688" y="39637"/>
                  <a:pt x="6688" y="38907"/>
                  <a:pt x="6748" y="38056"/>
                </a:cubicBezTo>
                <a:cubicBezTo>
                  <a:pt x="6779" y="37479"/>
                  <a:pt x="6900" y="37144"/>
                  <a:pt x="6961" y="36658"/>
                </a:cubicBezTo>
                <a:cubicBezTo>
                  <a:pt x="7204" y="33922"/>
                  <a:pt x="6961" y="30366"/>
                  <a:pt x="6961" y="27509"/>
                </a:cubicBezTo>
                <a:cubicBezTo>
                  <a:pt x="6961" y="26050"/>
                  <a:pt x="6870" y="24408"/>
                  <a:pt x="6961" y="22980"/>
                </a:cubicBezTo>
                <a:cubicBezTo>
                  <a:pt x="6992" y="22220"/>
                  <a:pt x="7174" y="21582"/>
                  <a:pt x="7204" y="20791"/>
                </a:cubicBezTo>
                <a:cubicBezTo>
                  <a:pt x="7265" y="19849"/>
                  <a:pt x="7204" y="18755"/>
                  <a:pt x="7204" y="17782"/>
                </a:cubicBezTo>
                <a:cubicBezTo>
                  <a:pt x="7204" y="13679"/>
                  <a:pt x="7660" y="10001"/>
                  <a:pt x="7022" y="5958"/>
                </a:cubicBezTo>
                <a:cubicBezTo>
                  <a:pt x="6657" y="3496"/>
                  <a:pt x="5958" y="639"/>
                  <a:pt x="4742" y="518"/>
                </a:cubicBezTo>
                <a:cubicBezTo>
                  <a:pt x="4165" y="457"/>
                  <a:pt x="3800" y="1"/>
                  <a:pt x="316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8"/>
          <p:cNvSpPr/>
          <p:nvPr/>
        </p:nvSpPr>
        <p:spPr>
          <a:xfrm rot="-4945846">
            <a:off x="641468" y="4239585"/>
            <a:ext cx="108892" cy="946326"/>
          </a:xfrm>
          <a:custGeom>
            <a:avLst/>
            <a:gdLst/>
            <a:ahLst/>
            <a:cxnLst/>
            <a:rect l="l" t="t" r="r" b="b"/>
            <a:pathLst>
              <a:path w="7691" h="44211" extrusionOk="0">
                <a:moveTo>
                  <a:pt x="3192" y="1"/>
                </a:moveTo>
                <a:cubicBezTo>
                  <a:pt x="2584" y="1"/>
                  <a:pt x="2219" y="396"/>
                  <a:pt x="1642" y="609"/>
                </a:cubicBezTo>
                <a:cubicBezTo>
                  <a:pt x="1611" y="1034"/>
                  <a:pt x="1672" y="1369"/>
                  <a:pt x="1611" y="2159"/>
                </a:cubicBezTo>
                <a:cubicBezTo>
                  <a:pt x="912" y="4955"/>
                  <a:pt x="335" y="7630"/>
                  <a:pt x="274" y="10913"/>
                </a:cubicBezTo>
                <a:cubicBezTo>
                  <a:pt x="243" y="12433"/>
                  <a:pt x="91" y="13861"/>
                  <a:pt x="31" y="15351"/>
                </a:cubicBezTo>
                <a:cubicBezTo>
                  <a:pt x="0" y="16931"/>
                  <a:pt x="61" y="18542"/>
                  <a:pt x="61" y="20123"/>
                </a:cubicBezTo>
                <a:cubicBezTo>
                  <a:pt x="61" y="22494"/>
                  <a:pt x="61" y="24621"/>
                  <a:pt x="243" y="26931"/>
                </a:cubicBezTo>
                <a:cubicBezTo>
                  <a:pt x="426" y="29211"/>
                  <a:pt x="790" y="31400"/>
                  <a:pt x="1064" y="33649"/>
                </a:cubicBezTo>
                <a:cubicBezTo>
                  <a:pt x="1277" y="35564"/>
                  <a:pt x="1642" y="37418"/>
                  <a:pt x="1885" y="39302"/>
                </a:cubicBezTo>
                <a:cubicBezTo>
                  <a:pt x="2097" y="40670"/>
                  <a:pt x="2310" y="41825"/>
                  <a:pt x="2736" y="42859"/>
                </a:cubicBezTo>
                <a:cubicBezTo>
                  <a:pt x="3131" y="43801"/>
                  <a:pt x="3526" y="44044"/>
                  <a:pt x="4073" y="44044"/>
                </a:cubicBezTo>
                <a:cubicBezTo>
                  <a:pt x="4319" y="44063"/>
                  <a:pt x="4740" y="44211"/>
                  <a:pt x="5104" y="44211"/>
                </a:cubicBezTo>
                <a:cubicBezTo>
                  <a:pt x="5326" y="44211"/>
                  <a:pt x="5527" y="44156"/>
                  <a:pt x="5654" y="43983"/>
                </a:cubicBezTo>
                <a:cubicBezTo>
                  <a:pt x="5867" y="43679"/>
                  <a:pt x="5927" y="42919"/>
                  <a:pt x="6018" y="42433"/>
                </a:cubicBezTo>
                <a:cubicBezTo>
                  <a:pt x="6170" y="41734"/>
                  <a:pt x="6414" y="41187"/>
                  <a:pt x="6535" y="40488"/>
                </a:cubicBezTo>
                <a:cubicBezTo>
                  <a:pt x="6718" y="39667"/>
                  <a:pt x="6718" y="38907"/>
                  <a:pt x="6778" y="38056"/>
                </a:cubicBezTo>
                <a:cubicBezTo>
                  <a:pt x="6809" y="37479"/>
                  <a:pt x="6930" y="37144"/>
                  <a:pt x="6961" y="36658"/>
                </a:cubicBezTo>
                <a:cubicBezTo>
                  <a:pt x="7234" y="33922"/>
                  <a:pt x="6991" y="30366"/>
                  <a:pt x="6991" y="27509"/>
                </a:cubicBezTo>
                <a:cubicBezTo>
                  <a:pt x="6991" y="26050"/>
                  <a:pt x="6900" y="24439"/>
                  <a:pt x="6991" y="22980"/>
                </a:cubicBezTo>
                <a:cubicBezTo>
                  <a:pt x="7022" y="22220"/>
                  <a:pt x="7174" y="21582"/>
                  <a:pt x="7234" y="20791"/>
                </a:cubicBezTo>
                <a:cubicBezTo>
                  <a:pt x="7265" y="19849"/>
                  <a:pt x="7204" y="18755"/>
                  <a:pt x="7204" y="17782"/>
                </a:cubicBezTo>
                <a:cubicBezTo>
                  <a:pt x="7204" y="13679"/>
                  <a:pt x="7690" y="10001"/>
                  <a:pt x="7052" y="5958"/>
                </a:cubicBezTo>
                <a:cubicBezTo>
                  <a:pt x="6657" y="3496"/>
                  <a:pt x="5958" y="639"/>
                  <a:pt x="4742" y="518"/>
                </a:cubicBezTo>
                <a:cubicBezTo>
                  <a:pt x="4164" y="457"/>
                  <a:pt x="3800" y="1"/>
                  <a:pt x="319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8"/>
          <p:cNvSpPr/>
          <p:nvPr/>
        </p:nvSpPr>
        <p:spPr>
          <a:xfrm rot="-4945973">
            <a:off x="739804" y="4395743"/>
            <a:ext cx="89941" cy="781942"/>
          </a:xfrm>
          <a:custGeom>
            <a:avLst/>
            <a:gdLst/>
            <a:ahLst/>
            <a:cxnLst/>
            <a:rect l="l" t="t" r="r" b="b"/>
            <a:pathLst>
              <a:path w="7691" h="44226" extrusionOk="0">
                <a:moveTo>
                  <a:pt x="3192" y="1"/>
                </a:moveTo>
                <a:cubicBezTo>
                  <a:pt x="2584" y="1"/>
                  <a:pt x="2220" y="426"/>
                  <a:pt x="1642" y="639"/>
                </a:cubicBezTo>
                <a:cubicBezTo>
                  <a:pt x="1612" y="1064"/>
                  <a:pt x="1672" y="1399"/>
                  <a:pt x="1642" y="2189"/>
                </a:cubicBezTo>
                <a:cubicBezTo>
                  <a:pt x="943" y="4985"/>
                  <a:pt x="335" y="7660"/>
                  <a:pt x="274" y="10943"/>
                </a:cubicBezTo>
                <a:cubicBezTo>
                  <a:pt x="274" y="12463"/>
                  <a:pt x="92" y="13891"/>
                  <a:pt x="61" y="15381"/>
                </a:cubicBezTo>
                <a:cubicBezTo>
                  <a:pt x="1" y="16961"/>
                  <a:pt x="61" y="18572"/>
                  <a:pt x="61" y="20153"/>
                </a:cubicBezTo>
                <a:cubicBezTo>
                  <a:pt x="61" y="22493"/>
                  <a:pt x="61" y="24621"/>
                  <a:pt x="244" y="26931"/>
                </a:cubicBezTo>
                <a:cubicBezTo>
                  <a:pt x="457" y="29241"/>
                  <a:pt x="791" y="31430"/>
                  <a:pt x="1065" y="33679"/>
                </a:cubicBezTo>
                <a:cubicBezTo>
                  <a:pt x="1308" y="35594"/>
                  <a:pt x="1642" y="37417"/>
                  <a:pt x="1916" y="39332"/>
                </a:cubicBezTo>
                <a:cubicBezTo>
                  <a:pt x="2098" y="40700"/>
                  <a:pt x="2311" y="41855"/>
                  <a:pt x="2736" y="42858"/>
                </a:cubicBezTo>
                <a:cubicBezTo>
                  <a:pt x="3162" y="43831"/>
                  <a:pt x="3527" y="44074"/>
                  <a:pt x="4074" y="44074"/>
                </a:cubicBezTo>
                <a:cubicBezTo>
                  <a:pt x="4318" y="44074"/>
                  <a:pt x="4738" y="44226"/>
                  <a:pt x="5101" y="44226"/>
                </a:cubicBezTo>
                <a:cubicBezTo>
                  <a:pt x="5325" y="44226"/>
                  <a:pt x="5527" y="44168"/>
                  <a:pt x="5654" y="43983"/>
                </a:cubicBezTo>
                <a:cubicBezTo>
                  <a:pt x="5897" y="43709"/>
                  <a:pt x="5928" y="42949"/>
                  <a:pt x="6049" y="42433"/>
                </a:cubicBezTo>
                <a:cubicBezTo>
                  <a:pt x="6201" y="41764"/>
                  <a:pt x="6414" y="41187"/>
                  <a:pt x="6566" y="40487"/>
                </a:cubicBezTo>
                <a:cubicBezTo>
                  <a:pt x="6718" y="39667"/>
                  <a:pt x="6718" y="38907"/>
                  <a:pt x="6779" y="38056"/>
                </a:cubicBezTo>
                <a:cubicBezTo>
                  <a:pt x="6809" y="37478"/>
                  <a:pt x="6931" y="37174"/>
                  <a:pt x="6961" y="36688"/>
                </a:cubicBezTo>
                <a:cubicBezTo>
                  <a:pt x="7235" y="33922"/>
                  <a:pt x="6992" y="30396"/>
                  <a:pt x="6992" y="27539"/>
                </a:cubicBezTo>
                <a:cubicBezTo>
                  <a:pt x="6992" y="26080"/>
                  <a:pt x="6901" y="24439"/>
                  <a:pt x="6992" y="23010"/>
                </a:cubicBezTo>
                <a:cubicBezTo>
                  <a:pt x="7022" y="22250"/>
                  <a:pt x="7204" y="21581"/>
                  <a:pt x="7235" y="20821"/>
                </a:cubicBezTo>
                <a:cubicBezTo>
                  <a:pt x="7265" y="19879"/>
                  <a:pt x="7204" y="18785"/>
                  <a:pt x="7204" y="17812"/>
                </a:cubicBezTo>
                <a:cubicBezTo>
                  <a:pt x="7204" y="13709"/>
                  <a:pt x="7691" y="10031"/>
                  <a:pt x="7052" y="5988"/>
                </a:cubicBezTo>
                <a:cubicBezTo>
                  <a:pt x="6688" y="3526"/>
                  <a:pt x="5958" y="639"/>
                  <a:pt x="4773" y="548"/>
                </a:cubicBezTo>
                <a:cubicBezTo>
                  <a:pt x="4165" y="487"/>
                  <a:pt x="3800" y="1"/>
                  <a:pt x="31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85" name="Google Shape;885;p8"/>
          <p:cNvGrpSpPr/>
          <p:nvPr/>
        </p:nvGrpSpPr>
        <p:grpSpPr>
          <a:xfrm>
            <a:off x="8273652" y="-238230"/>
            <a:ext cx="1045624" cy="1101761"/>
            <a:chOff x="548175" y="3691725"/>
            <a:chExt cx="990925" cy="1044125"/>
          </a:xfrm>
        </p:grpSpPr>
        <p:sp>
          <p:nvSpPr>
            <p:cNvPr id="886" name="Google Shape;886;p8"/>
            <p:cNvSpPr/>
            <p:nvPr/>
          </p:nvSpPr>
          <p:spPr>
            <a:xfrm>
              <a:off x="803500" y="3747200"/>
              <a:ext cx="52450" cy="99575"/>
            </a:xfrm>
            <a:custGeom>
              <a:avLst/>
              <a:gdLst/>
              <a:ahLst/>
              <a:cxnLst/>
              <a:rect l="l" t="t" r="r" b="b"/>
              <a:pathLst>
                <a:path w="2098" h="3983" fill="none" extrusionOk="0">
                  <a:moveTo>
                    <a:pt x="2097" y="0"/>
                  </a:moveTo>
                  <a:cubicBezTo>
                    <a:pt x="1733" y="760"/>
                    <a:pt x="1307" y="1490"/>
                    <a:pt x="881" y="2250"/>
                  </a:cubicBezTo>
                  <a:cubicBezTo>
                    <a:pt x="578" y="2827"/>
                    <a:pt x="213" y="3374"/>
                    <a:pt x="0" y="3982"/>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8"/>
            <p:cNvSpPr/>
            <p:nvPr/>
          </p:nvSpPr>
          <p:spPr>
            <a:xfrm>
              <a:off x="773850" y="3864975"/>
              <a:ext cx="58550" cy="99575"/>
            </a:xfrm>
            <a:custGeom>
              <a:avLst/>
              <a:gdLst/>
              <a:ahLst/>
              <a:cxnLst/>
              <a:rect l="l" t="t" r="r" b="b"/>
              <a:pathLst>
                <a:path w="2342" h="3983" fill="none" extrusionOk="0">
                  <a:moveTo>
                    <a:pt x="2341" y="1"/>
                  </a:moveTo>
                  <a:cubicBezTo>
                    <a:pt x="2067" y="700"/>
                    <a:pt x="1490" y="1308"/>
                    <a:pt x="1186" y="2007"/>
                  </a:cubicBezTo>
                  <a:cubicBezTo>
                    <a:pt x="852" y="2706"/>
                    <a:pt x="517" y="3436"/>
                    <a:pt x="1" y="3983"/>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8"/>
            <p:cNvSpPr/>
            <p:nvPr/>
          </p:nvSpPr>
          <p:spPr>
            <a:xfrm>
              <a:off x="712300" y="3923500"/>
              <a:ext cx="38025" cy="64600"/>
            </a:xfrm>
            <a:custGeom>
              <a:avLst/>
              <a:gdLst/>
              <a:ahLst/>
              <a:cxnLst/>
              <a:rect l="l" t="t" r="r" b="b"/>
              <a:pathLst>
                <a:path w="1521" h="2584" fill="none" extrusionOk="0">
                  <a:moveTo>
                    <a:pt x="1520" y="0"/>
                  </a:moveTo>
                  <a:cubicBezTo>
                    <a:pt x="1216" y="487"/>
                    <a:pt x="1034" y="1034"/>
                    <a:pt x="700" y="1520"/>
                  </a:cubicBezTo>
                  <a:cubicBezTo>
                    <a:pt x="456" y="1885"/>
                    <a:pt x="244" y="2219"/>
                    <a:pt x="1" y="2584"/>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8"/>
            <p:cNvSpPr/>
            <p:nvPr/>
          </p:nvSpPr>
          <p:spPr>
            <a:xfrm>
              <a:off x="718375" y="3829275"/>
              <a:ext cx="41075" cy="64600"/>
            </a:xfrm>
            <a:custGeom>
              <a:avLst/>
              <a:gdLst/>
              <a:ahLst/>
              <a:cxnLst/>
              <a:rect l="l" t="t" r="r" b="b"/>
              <a:pathLst>
                <a:path w="1643" h="2584" fill="none" extrusionOk="0">
                  <a:moveTo>
                    <a:pt x="1642" y="0"/>
                  </a:moveTo>
                  <a:cubicBezTo>
                    <a:pt x="1034" y="851"/>
                    <a:pt x="487" y="1702"/>
                    <a:pt x="1" y="2584"/>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8"/>
            <p:cNvSpPr/>
            <p:nvPr/>
          </p:nvSpPr>
          <p:spPr>
            <a:xfrm>
              <a:off x="621125" y="3993400"/>
              <a:ext cx="26600" cy="53225"/>
            </a:xfrm>
            <a:custGeom>
              <a:avLst/>
              <a:gdLst/>
              <a:ahLst/>
              <a:cxnLst/>
              <a:rect l="l" t="t" r="r" b="b"/>
              <a:pathLst>
                <a:path w="1064" h="2129" fill="none" extrusionOk="0">
                  <a:moveTo>
                    <a:pt x="1064" y="1"/>
                  </a:moveTo>
                  <a:cubicBezTo>
                    <a:pt x="1003" y="335"/>
                    <a:pt x="699" y="761"/>
                    <a:pt x="517" y="1065"/>
                  </a:cubicBezTo>
                  <a:cubicBezTo>
                    <a:pt x="365" y="1429"/>
                    <a:pt x="182" y="1764"/>
                    <a:pt x="0" y="2128"/>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8"/>
            <p:cNvSpPr/>
            <p:nvPr/>
          </p:nvSpPr>
          <p:spPr>
            <a:xfrm>
              <a:off x="662150" y="4043550"/>
              <a:ext cx="32700" cy="58550"/>
            </a:xfrm>
            <a:custGeom>
              <a:avLst/>
              <a:gdLst/>
              <a:ahLst/>
              <a:cxnLst/>
              <a:rect l="l" t="t" r="r" b="b"/>
              <a:pathLst>
                <a:path w="1308" h="2342" fill="none" extrusionOk="0">
                  <a:moveTo>
                    <a:pt x="1307" y="1"/>
                  </a:moveTo>
                  <a:cubicBezTo>
                    <a:pt x="1034" y="487"/>
                    <a:pt x="578" y="882"/>
                    <a:pt x="396" y="1399"/>
                  </a:cubicBezTo>
                  <a:cubicBezTo>
                    <a:pt x="274" y="1703"/>
                    <a:pt x="244" y="2098"/>
                    <a:pt x="0" y="2341"/>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8"/>
            <p:cNvSpPr/>
            <p:nvPr/>
          </p:nvSpPr>
          <p:spPr>
            <a:xfrm>
              <a:off x="726750" y="4043550"/>
              <a:ext cx="44075" cy="67650"/>
            </a:xfrm>
            <a:custGeom>
              <a:avLst/>
              <a:gdLst/>
              <a:ahLst/>
              <a:cxnLst/>
              <a:rect l="l" t="t" r="r" b="b"/>
              <a:pathLst>
                <a:path w="1763" h="2706" fill="none" extrusionOk="0">
                  <a:moveTo>
                    <a:pt x="1763" y="1"/>
                  </a:moveTo>
                  <a:cubicBezTo>
                    <a:pt x="973" y="761"/>
                    <a:pt x="426" y="1703"/>
                    <a:pt x="0" y="2706"/>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8"/>
            <p:cNvSpPr/>
            <p:nvPr/>
          </p:nvSpPr>
          <p:spPr>
            <a:xfrm>
              <a:off x="827050" y="3955400"/>
              <a:ext cx="43325" cy="67675"/>
            </a:xfrm>
            <a:custGeom>
              <a:avLst/>
              <a:gdLst/>
              <a:ahLst/>
              <a:cxnLst/>
              <a:rect l="l" t="t" r="r" b="b"/>
              <a:pathLst>
                <a:path w="1733" h="2707" fill="none" extrusionOk="0">
                  <a:moveTo>
                    <a:pt x="1733" y="1"/>
                  </a:moveTo>
                  <a:cubicBezTo>
                    <a:pt x="1307" y="487"/>
                    <a:pt x="851" y="1065"/>
                    <a:pt x="578" y="1673"/>
                  </a:cubicBezTo>
                  <a:cubicBezTo>
                    <a:pt x="487" y="1855"/>
                    <a:pt x="426" y="2068"/>
                    <a:pt x="304" y="2250"/>
                  </a:cubicBezTo>
                  <a:cubicBezTo>
                    <a:pt x="213" y="2402"/>
                    <a:pt x="0" y="2524"/>
                    <a:pt x="0" y="2706"/>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8"/>
            <p:cNvSpPr/>
            <p:nvPr/>
          </p:nvSpPr>
          <p:spPr>
            <a:xfrm>
              <a:off x="908350" y="3835350"/>
              <a:ext cx="44100" cy="76000"/>
            </a:xfrm>
            <a:custGeom>
              <a:avLst/>
              <a:gdLst/>
              <a:ahLst/>
              <a:cxnLst/>
              <a:rect l="l" t="t" r="r" b="b"/>
              <a:pathLst>
                <a:path w="1764" h="3040" fill="none" extrusionOk="0">
                  <a:moveTo>
                    <a:pt x="1764" y="0"/>
                  </a:moveTo>
                  <a:cubicBezTo>
                    <a:pt x="1399" y="699"/>
                    <a:pt x="1034" y="1429"/>
                    <a:pt x="700" y="2158"/>
                  </a:cubicBezTo>
                  <a:cubicBezTo>
                    <a:pt x="578" y="2462"/>
                    <a:pt x="457" y="3040"/>
                    <a:pt x="1" y="2949"/>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8"/>
            <p:cNvSpPr/>
            <p:nvPr/>
          </p:nvSpPr>
          <p:spPr>
            <a:xfrm>
              <a:off x="901525" y="3764675"/>
              <a:ext cx="50925" cy="76775"/>
            </a:xfrm>
            <a:custGeom>
              <a:avLst/>
              <a:gdLst/>
              <a:ahLst/>
              <a:cxnLst/>
              <a:rect l="l" t="t" r="r" b="b"/>
              <a:pathLst>
                <a:path w="2037" h="3071" fill="none" extrusionOk="0">
                  <a:moveTo>
                    <a:pt x="2037" y="1"/>
                  </a:moveTo>
                  <a:cubicBezTo>
                    <a:pt x="1489" y="457"/>
                    <a:pt x="1155" y="1095"/>
                    <a:pt x="821" y="1703"/>
                  </a:cubicBezTo>
                  <a:cubicBezTo>
                    <a:pt x="608" y="2067"/>
                    <a:pt x="0" y="2645"/>
                    <a:pt x="61" y="3071"/>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8"/>
            <p:cNvSpPr/>
            <p:nvPr/>
          </p:nvSpPr>
          <p:spPr>
            <a:xfrm>
              <a:off x="1008650" y="3762400"/>
              <a:ext cx="28900" cy="52450"/>
            </a:xfrm>
            <a:custGeom>
              <a:avLst/>
              <a:gdLst/>
              <a:ahLst/>
              <a:cxnLst/>
              <a:rect l="l" t="t" r="r" b="b"/>
              <a:pathLst>
                <a:path w="1156" h="2098" fill="none" extrusionOk="0">
                  <a:moveTo>
                    <a:pt x="1156" y="0"/>
                  </a:moveTo>
                  <a:cubicBezTo>
                    <a:pt x="882" y="456"/>
                    <a:pt x="487" y="882"/>
                    <a:pt x="305" y="1399"/>
                  </a:cubicBezTo>
                  <a:cubicBezTo>
                    <a:pt x="214" y="1611"/>
                    <a:pt x="183" y="1915"/>
                    <a:pt x="1" y="2098"/>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8"/>
            <p:cNvSpPr/>
            <p:nvPr/>
          </p:nvSpPr>
          <p:spPr>
            <a:xfrm>
              <a:off x="1084650" y="3732750"/>
              <a:ext cx="44100" cy="61600"/>
            </a:xfrm>
            <a:custGeom>
              <a:avLst/>
              <a:gdLst/>
              <a:ahLst/>
              <a:cxnLst/>
              <a:rect l="l" t="t" r="r" b="b"/>
              <a:pathLst>
                <a:path w="1764" h="2464" fill="none" extrusionOk="0">
                  <a:moveTo>
                    <a:pt x="1763" y="1"/>
                  </a:moveTo>
                  <a:cubicBezTo>
                    <a:pt x="1551" y="487"/>
                    <a:pt x="1277" y="913"/>
                    <a:pt x="943" y="1308"/>
                  </a:cubicBezTo>
                  <a:cubicBezTo>
                    <a:pt x="608" y="1703"/>
                    <a:pt x="396" y="2098"/>
                    <a:pt x="0" y="2463"/>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8"/>
            <p:cNvSpPr/>
            <p:nvPr/>
          </p:nvSpPr>
          <p:spPr>
            <a:xfrm>
              <a:off x="1155325" y="3762400"/>
              <a:ext cx="38000" cy="49425"/>
            </a:xfrm>
            <a:custGeom>
              <a:avLst/>
              <a:gdLst/>
              <a:ahLst/>
              <a:cxnLst/>
              <a:rect l="l" t="t" r="r" b="b"/>
              <a:pathLst>
                <a:path w="1520" h="1977" fill="none" extrusionOk="0">
                  <a:moveTo>
                    <a:pt x="1520" y="0"/>
                  </a:moveTo>
                  <a:cubicBezTo>
                    <a:pt x="1216" y="365"/>
                    <a:pt x="942" y="791"/>
                    <a:pt x="639" y="1155"/>
                  </a:cubicBezTo>
                  <a:cubicBezTo>
                    <a:pt x="426" y="1429"/>
                    <a:pt x="183" y="1672"/>
                    <a:pt x="0" y="1976"/>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8"/>
            <p:cNvSpPr/>
            <p:nvPr/>
          </p:nvSpPr>
          <p:spPr>
            <a:xfrm>
              <a:off x="969900" y="39934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8"/>
            <p:cNvSpPr/>
            <p:nvPr/>
          </p:nvSpPr>
          <p:spPr>
            <a:xfrm>
              <a:off x="929625" y="3917425"/>
              <a:ext cx="43350" cy="64600"/>
            </a:xfrm>
            <a:custGeom>
              <a:avLst/>
              <a:gdLst/>
              <a:ahLst/>
              <a:cxnLst/>
              <a:rect l="l" t="t" r="r" b="b"/>
              <a:pathLst>
                <a:path w="1734" h="2584" fill="none" extrusionOk="0">
                  <a:moveTo>
                    <a:pt x="1733" y="0"/>
                  </a:moveTo>
                  <a:cubicBezTo>
                    <a:pt x="1217" y="882"/>
                    <a:pt x="730" y="1854"/>
                    <a:pt x="1" y="2584"/>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8"/>
            <p:cNvSpPr/>
            <p:nvPr/>
          </p:nvSpPr>
          <p:spPr>
            <a:xfrm>
              <a:off x="847550" y="4061025"/>
              <a:ext cx="40300" cy="56275"/>
            </a:xfrm>
            <a:custGeom>
              <a:avLst/>
              <a:gdLst/>
              <a:ahLst/>
              <a:cxnLst/>
              <a:rect l="l" t="t" r="r" b="b"/>
              <a:pathLst>
                <a:path w="1612" h="2251" fill="none" extrusionOk="0">
                  <a:moveTo>
                    <a:pt x="1612" y="1"/>
                  </a:moveTo>
                  <a:cubicBezTo>
                    <a:pt x="974" y="700"/>
                    <a:pt x="487" y="1429"/>
                    <a:pt x="1" y="2250"/>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8"/>
            <p:cNvSpPr/>
            <p:nvPr/>
          </p:nvSpPr>
          <p:spPr>
            <a:xfrm>
              <a:off x="750300" y="4169700"/>
              <a:ext cx="50175" cy="64625"/>
            </a:xfrm>
            <a:custGeom>
              <a:avLst/>
              <a:gdLst/>
              <a:ahLst/>
              <a:cxnLst/>
              <a:rect l="l" t="t" r="r" b="b"/>
              <a:pathLst>
                <a:path w="2007" h="2585" fill="none" extrusionOk="0">
                  <a:moveTo>
                    <a:pt x="2006" y="0"/>
                  </a:moveTo>
                  <a:cubicBezTo>
                    <a:pt x="1307" y="852"/>
                    <a:pt x="791" y="1824"/>
                    <a:pt x="0" y="2584"/>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8"/>
            <p:cNvSpPr/>
            <p:nvPr/>
          </p:nvSpPr>
          <p:spPr>
            <a:xfrm>
              <a:off x="747250" y="4114225"/>
              <a:ext cx="32700" cy="46375"/>
            </a:xfrm>
            <a:custGeom>
              <a:avLst/>
              <a:gdLst/>
              <a:ahLst/>
              <a:cxnLst/>
              <a:rect l="l" t="t" r="r" b="b"/>
              <a:pathLst>
                <a:path w="1308" h="1855" fill="none" extrusionOk="0">
                  <a:moveTo>
                    <a:pt x="1308" y="1"/>
                  </a:moveTo>
                  <a:cubicBezTo>
                    <a:pt x="913" y="639"/>
                    <a:pt x="517" y="1308"/>
                    <a:pt x="1" y="1855"/>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8"/>
            <p:cNvSpPr/>
            <p:nvPr/>
          </p:nvSpPr>
          <p:spPr>
            <a:xfrm>
              <a:off x="641625" y="4222900"/>
              <a:ext cx="35750" cy="52450"/>
            </a:xfrm>
            <a:custGeom>
              <a:avLst/>
              <a:gdLst/>
              <a:ahLst/>
              <a:cxnLst/>
              <a:rect l="l" t="t" r="r" b="b"/>
              <a:pathLst>
                <a:path w="1430" h="2098" fill="none" extrusionOk="0">
                  <a:moveTo>
                    <a:pt x="1429" y="0"/>
                  </a:moveTo>
                  <a:cubicBezTo>
                    <a:pt x="1399" y="182"/>
                    <a:pt x="1004" y="699"/>
                    <a:pt x="913" y="821"/>
                  </a:cubicBezTo>
                  <a:cubicBezTo>
                    <a:pt x="791" y="973"/>
                    <a:pt x="639" y="1125"/>
                    <a:pt x="517" y="1277"/>
                  </a:cubicBezTo>
                  <a:cubicBezTo>
                    <a:pt x="335" y="1520"/>
                    <a:pt x="62" y="1763"/>
                    <a:pt x="1" y="2097"/>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8"/>
            <p:cNvSpPr/>
            <p:nvPr/>
          </p:nvSpPr>
          <p:spPr>
            <a:xfrm>
              <a:off x="615800" y="4169700"/>
              <a:ext cx="46375" cy="55500"/>
            </a:xfrm>
            <a:custGeom>
              <a:avLst/>
              <a:gdLst/>
              <a:ahLst/>
              <a:cxnLst/>
              <a:rect l="l" t="t" r="r" b="b"/>
              <a:pathLst>
                <a:path w="1855" h="2220" fill="none" extrusionOk="0">
                  <a:moveTo>
                    <a:pt x="1854" y="0"/>
                  </a:moveTo>
                  <a:cubicBezTo>
                    <a:pt x="973" y="517"/>
                    <a:pt x="699" y="1551"/>
                    <a:pt x="0" y="2219"/>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8"/>
            <p:cNvSpPr/>
            <p:nvPr/>
          </p:nvSpPr>
          <p:spPr>
            <a:xfrm>
              <a:off x="589200" y="4114225"/>
              <a:ext cx="31950" cy="46375"/>
            </a:xfrm>
            <a:custGeom>
              <a:avLst/>
              <a:gdLst/>
              <a:ahLst/>
              <a:cxnLst/>
              <a:rect l="l" t="t" r="r" b="b"/>
              <a:pathLst>
                <a:path w="1278" h="1855" fill="none" extrusionOk="0">
                  <a:moveTo>
                    <a:pt x="1277" y="1"/>
                  </a:moveTo>
                  <a:cubicBezTo>
                    <a:pt x="973" y="456"/>
                    <a:pt x="669" y="943"/>
                    <a:pt x="335" y="1399"/>
                  </a:cubicBezTo>
                  <a:cubicBezTo>
                    <a:pt x="244" y="1551"/>
                    <a:pt x="122" y="1733"/>
                    <a:pt x="0" y="1855"/>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8"/>
            <p:cNvSpPr/>
            <p:nvPr/>
          </p:nvSpPr>
          <p:spPr>
            <a:xfrm>
              <a:off x="630225" y="3855875"/>
              <a:ext cx="31950" cy="50175"/>
            </a:xfrm>
            <a:custGeom>
              <a:avLst/>
              <a:gdLst/>
              <a:ahLst/>
              <a:cxnLst/>
              <a:rect l="l" t="t" r="r" b="b"/>
              <a:pathLst>
                <a:path w="1278" h="2007" fill="none" extrusionOk="0">
                  <a:moveTo>
                    <a:pt x="1277" y="0"/>
                  </a:moveTo>
                  <a:cubicBezTo>
                    <a:pt x="913" y="365"/>
                    <a:pt x="487" y="760"/>
                    <a:pt x="305" y="1246"/>
                  </a:cubicBezTo>
                  <a:cubicBezTo>
                    <a:pt x="214" y="1459"/>
                    <a:pt x="31" y="1763"/>
                    <a:pt x="1" y="2006"/>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8"/>
            <p:cNvSpPr/>
            <p:nvPr/>
          </p:nvSpPr>
          <p:spPr>
            <a:xfrm>
              <a:off x="756375" y="3756325"/>
              <a:ext cx="28900" cy="28900"/>
            </a:xfrm>
            <a:custGeom>
              <a:avLst/>
              <a:gdLst/>
              <a:ahLst/>
              <a:cxnLst/>
              <a:rect l="l" t="t" r="r" b="b"/>
              <a:pathLst>
                <a:path w="1156" h="1156" fill="none" extrusionOk="0">
                  <a:moveTo>
                    <a:pt x="1156" y="0"/>
                  </a:moveTo>
                  <a:cubicBezTo>
                    <a:pt x="608" y="243"/>
                    <a:pt x="244" y="639"/>
                    <a:pt x="0" y="1155"/>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8"/>
            <p:cNvSpPr/>
            <p:nvPr/>
          </p:nvSpPr>
          <p:spPr>
            <a:xfrm>
              <a:off x="565650" y="3982000"/>
              <a:ext cx="26600" cy="41075"/>
            </a:xfrm>
            <a:custGeom>
              <a:avLst/>
              <a:gdLst/>
              <a:ahLst/>
              <a:cxnLst/>
              <a:rect l="l" t="t" r="r" b="b"/>
              <a:pathLst>
                <a:path w="1064" h="1643" fill="none" extrusionOk="0">
                  <a:moveTo>
                    <a:pt x="1064" y="1"/>
                  </a:moveTo>
                  <a:cubicBezTo>
                    <a:pt x="760" y="305"/>
                    <a:pt x="426" y="669"/>
                    <a:pt x="243" y="1065"/>
                  </a:cubicBezTo>
                  <a:cubicBezTo>
                    <a:pt x="152" y="1247"/>
                    <a:pt x="91" y="1460"/>
                    <a:pt x="0" y="1642"/>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8"/>
            <p:cNvSpPr/>
            <p:nvPr/>
          </p:nvSpPr>
          <p:spPr>
            <a:xfrm>
              <a:off x="548175" y="4222900"/>
              <a:ext cx="26600" cy="43325"/>
            </a:xfrm>
            <a:custGeom>
              <a:avLst/>
              <a:gdLst/>
              <a:ahLst/>
              <a:cxnLst/>
              <a:rect l="l" t="t" r="r" b="b"/>
              <a:pathLst>
                <a:path w="1064" h="1733" fill="none" extrusionOk="0">
                  <a:moveTo>
                    <a:pt x="1064" y="0"/>
                  </a:moveTo>
                  <a:cubicBezTo>
                    <a:pt x="821" y="365"/>
                    <a:pt x="517" y="760"/>
                    <a:pt x="334" y="1155"/>
                  </a:cubicBezTo>
                  <a:cubicBezTo>
                    <a:pt x="274" y="1338"/>
                    <a:pt x="182" y="1702"/>
                    <a:pt x="0" y="1733"/>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8"/>
            <p:cNvSpPr/>
            <p:nvPr/>
          </p:nvSpPr>
          <p:spPr>
            <a:xfrm>
              <a:off x="583125" y="4278350"/>
              <a:ext cx="26625" cy="41075"/>
            </a:xfrm>
            <a:custGeom>
              <a:avLst/>
              <a:gdLst/>
              <a:ahLst/>
              <a:cxnLst/>
              <a:rect l="l" t="t" r="r" b="b"/>
              <a:pathLst>
                <a:path w="1065" h="1643" fill="none" extrusionOk="0">
                  <a:moveTo>
                    <a:pt x="1064" y="1"/>
                  </a:moveTo>
                  <a:cubicBezTo>
                    <a:pt x="730" y="335"/>
                    <a:pt x="487" y="700"/>
                    <a:pt x="304" y="1126"/>
                  </a:cubicBezTo>
                  <a:cubicBezTo>
                    <a:pt x="213" y="1278"/>
                    <a:pt x="152" y="1582"/>
                    <a:pt x="0" y="1642"/>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8"/>
            <p:cNvSpPr/>
            <p:nvPr/>
          </p:nvSpPr>
          <p:spPr>
            <a:xfrm>
              <a:off x="621125" y="4322425"/>
              <a:ext cx="58525" cy="85150"/>
            </a:xfrm>
            <a:custGeom>
              <a:avLst/>
              <a:gdLst/>
              <a:ahLst/>
              <a:cxnLst/>
              <a:rect l="l" t="t" r="r" b="b"/>
              <a:pathLst>
                <a:path w="2341" h="3406" fill="none" extrusionOk="0">
                  <a:moveTo>
                    <a:pt x="2341" y="1"/>
                  </a:moveTo>
                  <a:cubicBezTo>
                    <a:pt x="1824" y="578"/>
                    <a:pt x="1368" y="1247"/>
                    <a:pt x="973" y="1946"/>
                  </a:cubicBezTo>
                  <a:cubicBezTo>
                    <a:pt x="821" y="2220"/>
                    <a:pt x="669" y="2433"/>
                    <a:pt x="517" y="2706"/>
                  </a:cubicBezTo>
                  <a:cubicBezTo>
                    <a:pt x="334" y="2919"/>
                    <a:pt x="243" y="3223"/>
                    <a:pt x="0" y="3405"/>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8"/>
            <p:cNvSpPr/>
            <p:nvPr/>
          </p:nvSpPr>
          <p:spPr>
            <a:xfrm>
              <a:off x="618075" y="4459975"/>
              <a:ext cx="26625" cy="44100"/>
            </a:xfrm>
            <a:custGeom>
              <a:avLst/>
              <a:gdLst/>
              <a:ahLst/>
              <a:cxnLst/>
              <a:rect l="l" t="t" r="r" b="b"/>
              <a:pathLst>
                <a:path w="1065" h="1764" fill="none" extrusionOk="0">
                  <a:moveTo>
                    <a:pt x="1064" y="1"/>
                  </a:moveTo>
                  <a:cubicBezTo>
                    <a:pt x="760" y="426"/>
                    <a:pt x="578" y="760"/>
                    <a:pt x="365" y="1216"/>
                  </a:cubicBezTo>
                  <a:cubicBezTo>
                    <a:pt x="304" y="1368"/>
                    <a:pt x="152" y="1642"/>
                    <a:pt x="0" y="1763"/>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8"/>
            <p:cNvSpPr/>
            <p:nvPr/>
          </p:nvSpPr>
          <p:spPr>
            <a:xfrm>
              <a:off x="741925" y="4275325"/>
              <a:ext cx="41075" cy="55500"/>
            </a:xfrm>
            <a:custGeom>
              <a:avLst/>
              <a:gdLst/>
              <a:ahLst/>
              <a:cxnLst/>
              <a:rect l="l" t="t" r="r" b="b"/>
              <a:pathLst>
                <a:path w="1643" h="2220" fill="none" extrusionOk="0">
                  <a:moveTo>
                    <a:pt x="1642" y="0"/>
                  </a:moveTo>
                  <a:cubicBezTo>
                    <a:pt x="1095" y="335"/>
                    <a:pt x="882" y="851"/>
                    <a:pt x="578" y="1368"/>
                  </a:cubicBezTo>
                  <a:cubicBezTo>
                    <a:pt x="426" y="1672"/>
                    <a:pt x="244" y="2037"/>
                    <a:pt x="1" y="2219"/>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8"/>
            <p:cNvSpPr/>
            <p:nvPr/>
          </p:nvSpPr>
          <p:spPr>
            <a:xfrm>
              <a:off x="849850" y="4178825"/>
              <a:ext cx="26600" cy="41050"/>
            </a:xfrm>
            <a:custGeom>
              <a:avLst/>
              <a:gdLst/>
              <a:ahLst/>
              <a:cxnLst/>
              <a:rect l="l" t="t" r="r" b="b"/>
              <a:pathLst>
                <a:path w="1064" h="1642" fill="none" extrusionOk="0">
                  <a:moveTo>
                    <a:pt x="1064" y="0"/>
                  </a:moveTo>
                  <a:cubicBezTo>
                    <a:pt x="790" y="335"/>
                    <a:pt x="517" y="638"/>
                    <a:pt x="304" y="1034"/>
                  </a:cubicBezTo>
                  <a:cubicBezTo>
                    <a:pt x="183" y="1216"/>
                    <a:pt x="152" y="1459"/>
                    <a:pt x="0" y="1642"/>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8"/>
            <p:cNvSpPr/>
            <p:nvPr/>
          </p:nvSpPr>
          <p:spPr>
            <a:xfrm>
              <a:off x="944075" y="4102075"/>
              <a:ext cx="49400" cy="70675"/>
            </a:xfrm>
            <a:custGeom>
              <a:avLst/>
              <a:gdLst/>
              <a:ahLst/>
              <a:cxnLst/>
              <a:rect l="l" t="t" r="r" b="b"/>
              <a:pathLst>
                <a:path w="1976" h="2827" fill="none" extrusionOk="0">
                  <a:moveTo>
                    <a:pt x="1976" y="0"/>
                  </a:moveTo>
                  <a:cubicBezTo>
                    <a:pt x="1429" y="547"/>
                    <a:pt x="1003" y="1094"/>
                    <a:pt x="639" y="1794"/>
                  </a:cubicBezTo>
                  <a:cubicBezTo>
                    <a:pt x="456" y="2098"/>
                    <a:pt x="243" y="2553"/>
                    <a:pt x="0" y="2827"/>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8"/>
            <p:cNvSpPr/>
            <p:nvPr/>
          </p:nvSpPr>
          <p:spPr>
            <a:xfrm>
              <a:off x="1052725" y="4013925"/>
              <a:ext cx="34975" cy="50175"/>
            </a:xfrm>
            <a:custGeom>
              <a:avLst/>
              <a:gdLst/>
              <a:ahLst/>
              <a:cxnLst/>
              <a:rect l="l" t="t" r="r" b="b"/>
              <a:pathLst>
                <a:path w="1399" h="2007" fill="none" extrusionOk="0">
                  <a:moveTo>
                    <a:pt x="1399" y="0"/>
                  </a:moveTo>
                  <a:cubicBezTo>
                    <a:pt x="943" y="456"/>
                    <a:pt x="609" y="851"/>
                    <a:pt x="335" y="1399"/>
                  </a:cubicBezTo>
                  <a:cubicBezTo>
                    <a:pt x="274" y="1490"/>
                    <a:pt x="274" y="1672"/>
                    <a:pt x="183" y="1763"/>
                  </a:cubicBezTo>
                  <a:cubicBezTo>
                    <a:pt x="122" y="1885"/>
                    <a:pt x="62" y="1885"/>
                    <a:pt x="1" y="2006"/>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8"/>
            <p:cNvSpPr/>
            <p:nvPr/>
          </p:nvSpPr>
          <p:spPr>
            <a:xfrm>
              <a:off x="1149250" y="3899950"/>
              <a:ext cx="34975" cy="50175"/>
            </a:xfrm>
            <a:custGeom>
              <a:avLst/>
              <a:gdLst/>
              <a:ahLst/>
              <a:cxnLst/>
              <a:rect l="l" t="t" r="r" b="b"/>
              <a:pathLst>
                <a:path w="1399" h="2007" fill="none" extrusionOk="0">
                  <a:moveTo>
                    <a:pt x="1398" y="0"/>
                  </a:moveTo>
                  <a:cubicBezTo>
                    <a:pt x="1003" y="426"/>
                    <a:pt x="730" y="821"/>
                    <a:pt x="395" y="1307"/>
                  </a:cubicBezTo>
                  <a:cubicBezTo>
                    <a:pt x="243" y="1489"/>
                    <a:pt x="0" y="1733"/>
                    <a:pt x="0" y="2006"/>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8"/>
            <p:cNvSpPr/>
            <p:nvPr/>
          </p:nvSpPr>
          <p:spPr>
            <a:xfrm>
              <a:off x="1102125" y="3879425"/>
              <a:ext cx="26625" cy="41050"/>
            </a:xfrm>
            <a:custGeom>
              <a:avLst/>
              <a:gdLst/>
              <a:ahLst/>
              <a:cxnLst/>
              <a:rect l="l" t="t" r="r" b="b"/>
              <a:pathLst>
                <a:path w="1065" h="1642" fill="none" extrusionOk="0">
                  <a:moveTo>
                    <a:pt x="1064" y="0"/>
                  </a:moveTo>
                  <a:cubicBezTo>
                    <a:pt x="730" y="183"/>
                    <a:pt x="517" y="699"/>
                    <a:pt x="304" y="1003"/>
                  </a:cubicBezTo>
                  <a:cubicBezTo>
                    <a:pt x="183" y="1186"/>
                    <a:pt x="31" y="1429"/>
                    <a:pt x="1" y="1642"/>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8"/>
            <p:cNvSpPr/>
            <p:nvPr/>
          </p:nvSpPr>
          <p:spPr>
            <a:xfrm>
              <a:off x="972950" y="3697800"/>
              <a:ext cx="38775" cy="44100"/>
            </a:xfrm>
            <a:custGeom>
              <a:avLst/>
              <a:gdLst/>
              <a:ahLst/>
              <a:cxnLst/>
              <a:rect l="l" t="t" r="r" b="b"/>
              <a:pathLst>
                <a:path w="1551" h="1764" fill="none" extrusionOk="0">
                  <a:moveTo>
                    <a:pt x="1550" y="1"/>
                  </a:moveTo>
                  <a:cubicBezTo>
                    <a:pt x="1186" y="426"/>
                    <a:pt x="851" y="791"/>
                    <a:pt x="487" y="1186"/>
                  </a:cubicBezTo>
                  <a:cubicBezTo>
                    <a:pt x="365" y="1308"/>
                    <a:pt x="61" y="1612"/>
                    <a:pt x="0" y="1764"/>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8"/>
            <p:cNvSpPr/>
            <p:nvPr/>
          </p:nvSpPr>
          <p:spPr>
            <a:xfrm>
              <a:off x="908350" y="3691725"/>
              <a:ext cx="20550" cy="23575"/>
            </a:xfrm>
            <a:custGeom>
              <a:avLst/>
              <a:gdLst/>
              <a:ahLst/>
              <a:cxnLst/>
              <a:rect l="l" t="t" r="r" b="b"/>
              <a:pathLst>
                <a:path w="822" h="943" fill="none" extrusionOk="0">
                  <a:moveTo>
                    <a:pt x="821" y="1"/>
                  </a:moveTo>
                  <a:cubicBezTo>
                    <a:pt x="457" y="213"/>
                    <a:pt x="122" y="517"/>
                    <a:pt x="1" y="943"/>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8"/>
            <p:cNvSpPr/>
            <p:nvPr/>
          </p:nvSpPr>
          <p:spPr>
            <a:xfrm>
              <a:off x="1207000" y="3779875"/>
              <a:ext cx="38775" cy="49425"/>
            </a:xfrm>
            <a:custGeom>
              <a:avLst/>
              <a:gdLst/>
              <a:ahLst/>
              <a:cxnLst/>
              <a:rect l="l" t="t" r="r" b="b"/>
              <a:pathLst>
                <a:path w="1551" h="1977" fill="none" extrusionOk="0">
                  <a:moveTo>
                    <a:pt x="1550" y="1"/>
                  </a:moveTo>
                  <a:cubicBezTo>
                    <a:pt x="1094" y="396"/>
                    <a:pt x="730" y="821"/>
                    <a:pt x="334" y="1277"/>
                  </a:cubicBezTo>
                  <a:cubicBezTo>
                    <a:pt x="182" y="1490"/>
                    <a:pt x="0" y="1703"/>
                    <a:pt x="31" y="1976"/>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8"/>
            <p:cNvSpPr/>
            <p:nvPr/>
          </p:nvSpPr>
          <p:spPr>
            <a:xfrm>
              <a:off x="1275375" y="3814825"/>
              <a:ext cx="38025" cy="38025"/>
            </a:xfrm>
            <a:custGeom>
              <a:avLst/>
              <a:gdLst/>
              <a:ahLst/>
              <a:cxnLst/>
              <a:rect l="l" t="t" r="r" b="b"/>
              <a:pathLst>
                <a:path w="1521" h="1521" fill="none" extrusionOk="0">
                  <a:moveTo>
                    <a:pt x="1521" y="1"/>
                  </a:moveTo>
                  <a:cubicBezTo>
                    <a:pt x="1125" y="61"/>
                    <a:pt x="852" y="609"/>
                    <a:pt x="639" y="882"/>
                  </a:cubicBezTo>
                  <a:cubicBezTo>
                    <a:pt x="457" y="1065"/>
                    <a:pt x="214" y="1368"/>
                    <a:pt x="1" y="1520"/>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8"/>
            <p:cNvSpPr/>
            <p:nvPr/>
          </p:nvSpPr>
          <p:spPr>
            <a:xfrm>
              <a:off x="1322500" y="3858900"/>
              <a:ext cx="58525" cy="61575"/>
            </a:xfrm>
            <a:custGeom>
              <a:avLst/>
              <a:gdLst/>
              <a:ahLst/>
              <a:cxnLst/>
              <a:rect l="l" t="t" r="r" b="b"/>
              <a:pathLst>
                <a:path w="2341" h="2463" fill="none" extrusionOk="0">
                  <a:moveTo>
                    <a:pt x="2341" y="1"/>
                  </a:moveTo>
                  <a:cubicBezTo>
                    <a:pt x="1976" y="274"/>
                    <a:pt x="1520" y="578"/>
                    <a:pt x="1246" y="943"/>
                  </a:cubicBezTo>
                  <a:cubicBezTo>
                    <a:pt x="1095" y="1125"/>
                    <a:pt x="973" y="1338"/>
                    <a:pt x="791" y="1520"/>
                  </a:cubicBezTo>
                  <a:cubicBezTo>
                    <a:pt x="547" y="1824"/>
                    <a:pt x="243" y="2128"/>
                    <a:pt x="0" y="2463"/>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8"/>
            <p:cNvSpPr/>
            <p:nvPr/>
          </p:nvSpPr>
          <p:spPr>
            <a:xfrm>
              <a:off x="1325525" y="3944000"/>
              <a:ext cx="66900" cy="72975"/>
            </a:xfrm>
            <a:custGeom>
              <a:avLst/>
              <a:gdLst/>
              <a:ahLst/>
              <a:cxnLst/>
              <a:rect l="l" t="t" r="r" b="b"/>
              <a:pathLst>
                <a:path w="2676" h="2919" fill="none" extrusionOk="0">
                  <a:moveTo>
                    <a:pt x="2676" y="1"/>
                  </a:moveTo>
                  <a:cubicBezTo>
                    <a:pt x="2159" y="609"/>
                    <a:pt x="1673" y="1308"/>
                    <a:pt x="1034" y="1855"/>
                  </a:cubicBezTo>
                  <a:cubicBezTo>
                    <a:pt x="670" y="2159"/>
                    <a:pt x="335" y="2585"/>
                    <a:pt x="1" y="2919"/>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8"/>
            <p:cNvSpPr/>
            <p:nvPr/>
          </p:nvSpPr>
          <p:spPr>
            <a:xfrm>
              <a:off x="1407600" y="3958450"/>
              <a:ext cx="38025" cy="44100"/>
            </a:xfrm>
            <a:custGeom>
              <a:avLst/>
              <a:gdLst/>
              <a:ahLst/>
              <a:cxnLst/>
              <a:rect l="l" t="t" r="r" b="b"/>
              <a:pathLst>
                <a:path w="1521" h="1764" fill="none" extrusionOk="0">
                  <a:moveTo>
                    <a:pt x="1520" y="0"/>
                  </a:moveTo>
                  <a:cubicBezTo>
                    <a:pt x="1004" y="578"/>
                    <a:pt x="609" y="1307"/>
                    <a:pt x="1" y="1763"/>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8"/>
            <p:cNvSpPr/>
            <p:nvPr/>
          </p:nvSpPr>
          <p:spPr>
            <a:xfrm>
              <a:off x="1242700" y="3970600"/>
              <a:ext cx="44100" cy="55500"/>
            </a:xfrm>
            <a:custGeom>
              <a:avLst/>
              <a:gdLst/>
              <a:ahLst/>
              <a:cxnLst/>
              <a:rect l="l" t="t" r="r" b="b"/>
              <a:pathLst>
                <a:path w="1764" h="2220" fill="none" extrusionOk="0">
                  <a:moveTo>
                    <a:pt x="1764" y="1"/>
                  </a:moveTo>
                  <a:cubicBezTo>
                    <a:pt x="1308" y="274"/>
                    <a:pt x="1034" y="791"/>
                    <a:pt x="791" y="1277"/>
                  </a:cubicBezTo>
                  <a:cubicBezTo>
                    <a:pt x="578" y="1612"/>
                    <a:pt x="274" y="1885"/>
                    <a:pt x="1" y="2220"/>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8"/>
            <p:cNvSpPr/>
            <p:nvPr/>
          </p:nvSpPr>
          <p:spPr>
            <a:xfrm>
              <a:off x="1178875" y="3944000"/>
              <a:ext cx="49425" cy="58550"/>
            </a:xfrm>
            <a:custGeom>
              <a:avLst/>
              <a:gdLst/>
              <a:ahLst/>
              <a:cxnLst/>
              <a:rect l="l" t="t" r="r" b="b"/>
              <a:pathLst>
                <a:path w="1977" h="2342" fill="none" extrusionOk="0">
                  <a:moveTo>
                    <a:pt x="1976" y="1"/>
                  </a:moveTo>
                  <a:cubicBezTo>
                    <a:pt x="1520" y="487"/>
                    <a:pt x="1034" y="974"/>
                    <a:pt x="639" y="1521"/>
                  </a:cubicBezTo>
                  <a:cubicBezTo>
                    <a:pt x="456" y="1764"/>
                    <a:pt x="92" y="2068"/>
                    <a:pt x="0" y="2341"/>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8"/>
            <p:cNvSpPr/>
            <p:nvPr/>
          </p:nvSpPr>
          <p:spPr>
            <a:xfrm>
              <a:off x="1117325" y="4076225"/>
              <a:ext cx="41050" cy="49425"/>
            </a:xfrm>
            <a:custGeom>
              <a:avLst/>
              <a:gdLst/>
              <a:ahLst/>
              <a:cxnLst/>
              <a:rect l="l" t="t" r="r" b="b"/>
              <a:pathLst>
                <a:path w="1642" h="1977" fill="none" extrusionOk="0">
                  <a:moveTo>
                    <a:pt x="1642" y="1"/>
                  </a:moveTo>
                  <a:cubicBezTo>
                    <a:pt x="1186" y="396"/>
                    <a:pt x="943" y="882"/>
                    <a:pt x="548" y="1308"/>
                  </a:cubicBezTo>
                  <a:cubicBezTo>
                    <a:pt x="365" y="1521"/>
                    <a:pt x="183" y="1764"/>
                    <a:pt x="0" y="1976"/>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8"/>
            <p:cNvSpPr/>
            <p:nvPr/>
          </p:nvSpPr>
          <p:spPr>
            <a:xfrm>
              <a:off x="1198625" y="4084600"/>
              <a:ext cx="41825" cy="50175"/>
            </a:xfrm>
            <a:custGeom>
              <a:avLst/>
              <a:gdLst/>
              <a:ahLst/>
              <a:cxnLst/>
              <a:rect l="l" t="t" r="r" b="b"/>
              <a:pathLst>
                <a:path w="1673" h="2007" fill="none" extrusionOk="0">
                  <a:moveTo>
                    <a:pt x="1673" y="0"/>
                  </a:moveTo>
                  <a:cubicBezTo>
                    <a:pt x="1308" y="456"/>
                    <a:pt x="1004" y="912"/>
                    <a:pt x="639" y="1338"/>
                  </a:cubicBezTo>
                  <a:cubicBezTo>
                    <a:pt x="457" y="1520"/>
                    <a:pt x="274" y="1915"/>
                    <a:pt x="1" y="2006"/>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8"/>
            <p:cNvSpPr/>
            <p:nvPr/>
          </p:nvSpPr>
          <p:spPr>
            <a:xfrm>
              <a:off x="1295900" y="4064075"/>
              <a:ext cx="41050" cy="50175"/>
            </a:xfrm>
            <a:custGeom>
              <a:avLst/>
              <a:gdLst/>
              <a:ahLst/>
              <a:cxnLst/>
              <a:rect l="l" t="t" r="r" b="b"/>
              <a:pathLst>
                <a:path w="1642" h="2007" fill="none" extrusionOk="0">
                  <a:moveTo>
                    <a:pt x="1642" y="0"/>
                  </a:moveTo>
                  <a:cubicBezTo>
                    <a:pt x="1247" y="487"/>
                    <a:pt x="821" y="912"/>
                    <a:pt x="456" y="1429"/>
                  </a:cubicBezTo>
                  <a:cubicBezTo>
                    <a:pt x="335" y="1611"/>
                    <a:pt x="183" y="1946"/>
                    <a:pt x="0" y="2007"/>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8"/>
            <p:cNvSpPr/>
            <p:nvPr/>
          </p:nvSpPr>
          <p:spPr>
            <a:xfrm>
              <a:off x="1360500" y="4061025"/>
              <a:ext cx="58525" cy="61575"/>
            </a:xfrm>
            <a:custGeom>
              <a:avLst/>
              <a:gdLst/>
              <a:ahLst/>
              <a:cxnLst/>
              <a:rect l="l" t="t" r="r" b="b"/>
              <a:pathLst>
                <a:path w="2341" h="2463" fill="none" extrusionOk="0">
                  <a:moveTo>
                    <a:pt x="2341" y="1"/>
                  </a:moveTo>
                  <a:cubicBezTo>
                    <a:pt x="2006" y="214"/>
                    <a:pt x="1733" y="396"/>
                    <a:pt x="1489" y="730"/>
                  </a:cubicBezTo>
                  <a:cubicBezTo>
                    <a:pt x="1337" y="913"/>
                    <a:pt x="1216" y="1125"/>
                    <a:pt x="1064" y="1308"/>
                  </a:cubicBezTo>
                  <a:cubicBezTo>
                    <a:pt x="669" y="1703"/>
                    <a:pt x="304" y="2037"/>
                    <a:pt x="0" y="2463"/>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8"/>
            <p:cNvSpPr/>
            <p:nvPr/>
          </p:nvSpPr>
          <p:spPr>
            <a:xfrm>
              <a:off x="1442550" y="4055725"/>
              <a:ext cx="52475" cy="58525"/>
            </a:xfrm>
            <a:custGeom>
              <a:avLst/>
              <a:gdLst/>
              <a:ahLst/>
              <a:cxnLst/>
              <a:rect l="l" t="t" r="r" b="b"/>
              <a:pathLst>
                <a:path w="2099" h="2341" fill="none" extrusionOk="0">
                  <a:moveTo>
                    <a:pt x="2098" y="0"/>
                  </a:moveTo>
                  <a:cubicBezTo>
                    <a:pt x="1825" y="456"/>
                    <a:pt x="1399" y="851"/>
                    <a:pt x="1065" y="1277"/>
                  </a:cubicBezTo>
                  <a:cubicBezTo>
                    <a:pt x="761" y="1672"/>
                    <a:pt x="396" y="2037"/>
                    <a:pt x="1" y="2341"/>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8"/>
            <p:cNvSpPr/>
            <p:nvPr/>
          </p:nvSpPr>
          <p:spPr>
            <a:xfrm>
              <a:off x="1448625" y="4149175"/>
              <a:ext cx="41075" cy="58550"/>
            </a:xfrm>
            <a:custGeom>
              <a:avLst/>
              <a:gdLst/>
              <a:ahLst/>
              <a:cxnLst/>
              <a:rect l="l" t="t" r="r" b="b"/>
              <a:pathLst>
                <a:path w="1643" h="2342" fill="none" extrusionOk="0">
                  <a:moveTo>
                    <a:pt x="1642" y="1"/>
                  </a:moveTo>
                  <a:cubicBezTo>
                    <a:pt x="1186" y="852"/>
                    <a:pt x="396" y="1490"/>
                    <a:pt x="1" y="2341"/>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8"/>
            <p:cNvSpPr/>
            <p:nvPr/>
          </p:nvSpPr>
          <p:spPr>
            <a:xfrm>
              <a:off x="1480550" y="4193250"/>
              <a:ext cx="58550" cy="67650"/>
            </a:xfrm>
            <a:custGeom>
              <a:avLst/>
              <a:gdLst/>
              <a:ahLst/>
              <a:cxnLst/>
              <a:rect l="l" t="t" r="r" b="b"/>
              <a:pathLst>
                <a:path w="2342" h="2706" fill="none" extrusionOk="0">
                  <a:moveTo>
                    <a:pt x="2341" y="1"/>
                  </a:moveTo>
                  <a:cubicBezTo>
                    <a:pt x="1885" y="517"/>
                    <a:pt x="1490" y="1065"/>
                    <a:pt x="1064" y="1612"/>
                  </a:cubicBezTo>
                  <a:cubicBezTo>
                    <a:pt x="760" y="2007"/>
                    <a:pt x="365" y="2341"/>
                    <a:pt x="1" y="2706"/>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8"/>
            <p:cNvSpPr/>
            <p:nvPr/>
          </p:nvSpPr>
          <p:spPr>
            <a:xfrm>
              <a:off x="1442550" y="4389300"/>
              <a:ext cx="41075" cy="44100"/>
            </a:xfrm>
            <a:custGeom>
              <a:avLst/>
              <a:gdLst/>
              <a:ahLst/>
              <a:cxnLst/>
              <a:rect l="l" t="t" r="r" b="b"/>
              <a:pathLst>
                <a:path w="1643" h="1764" fill="none" extrusionOk="0">
                  <a:moveTo>
                    <a:pt x="1642" y="1"/>
                  </a:moveTo>
                  <a:cubicBezTo>
                    <a:pt x="1369" y="335"/>
                    <a:pt x="973" y="517"/>
                    <a:pt x="700" y="852"/>
                  </a:cubicBezTo>
                  <a:cubicBezTo>
                    <a:pt x="457" y="1156"/>
                    <a:pt x="244" y="1490"/>
                    <a:pt x="1" y="1764"/>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8"/>
            <p:cNvSpPr/>
            <p:nvPr/>
          </p:nvSpPr>
          <p:spPr>
            <a:xfrm>
              <a:off x="1392400" y="4501000"/>
              <a:ext cx="50175" cy="50175"/>
            </a:xfrm>
            <a:custGeom>
              <a:avLst/>
              <a:gdLst/>
              <a:ahLst/>
              <a:cxnLst/>
              <a:rect l="l" t="t" r="r" b="b"/>
              <a:pathLst>
                <a:path w="2007" h="2007" fill="none" extrusionOk="0">
                  <a:moveTo>
                    <a:pt x="2007" y="1"/>
                  </a:moveTo>
                  <a:cubicBezTo>
                    <a:pt x="1581" y="426"/>
                    <a:pt x="1217" y="882"/>
                    <a:pt x="821" y="1308"/>
                  </a:cubicBezTo>
                  <a:cubicBezTo>
                    <a:pt x="578" y="1551"/>
                    <a:pt x="244" y="1733"/>
                    <a:pt x="1" y="2007"/>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8"/>
            <p:cNvSpPr/>
            <p:nvPr/>
          </p:nvSpPr>
          <p:spPr>
            <a:xfrm>
              <a:off x="1474475" y="4295850"/>
              <a:ext cx="38025" cy="47125"/>
            </a:xfrm>
            <a:custGeom>
              <a:avLst/>
              <a:gdLst/>
              <a:ahLst/>
              <a:cxnLst/>
              <a:rect l="l" t="t" r="r" b="b"/>
              <a:pathLst>
                <a:path w="1521" h="1885" fill="none" extrusionOk="0">
                  <a:moveTo>
                    <a:pt x="1520" y="0"/>
                  </a:moveTo>
                  <a:cubicBezTo>
                    <a:pt x="1216" y="365"/>
                    <a:pt x="912" y="699"/>
                    <a:pt x="639" y="1094"/>
                  </a:cubicBezTo>
                  <a:cubicBezTo>
                    <a:pt x="426" y="1368"/>
                    <a:pt x="274" y="1641"/>
                    <a:pt x="0" y="1885"/>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8"/>
            <p:cNvSpPr/>
            <p:nvPr/>
          </p:nvSpPr>
          <p:spPr>
            <a:xfrm>
              <a:off x="1515500" y="4105100"/>
              <a:ext cx="23600" cy="29675"/>
            </a:xfrm>
            <a:custGeom>
              <a:avLst/>
              <a:gdLst/>
              <a:ahLst/>
              <a:cxnLst/>
              <a:rect l="l" t="t" r="r" b="b"/>
              <a:pathLst>
                <a:path w="944" h="1187" fill="none" extrusionOk="0">
                  <a:moveTo>
                    <a:pt x="943" y="1"/>
                  </a:moveTo>
                  <a:cubicBezTo>
                    <a:pt x="457" y="274"/>
                    <a:pt x="122" y="639"/>
                    <a:pt x="1" y="1186"/>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8"/>
            <p:cNvSpPr/>
            <p:nvPr/>
          </p:nvSpPr>
          <p:spPr>
            <a:xfrm>
              <a:off x="1351375" y="4281400"/>
              <a:ext cx="61575" cy="72975"/>
            </a:xfrm>
            <a:custGeom>
              <a:avLst/>
              <a:gdLst/>
              <a:ahLst/>
              <a:cxnLst/>
              <a:rect l="l" t="t" r="r" b="b"/>
              <a:pathLst>
                <a:path w="2463" h="2919" fill="none" extrusionOk="0">
                  <a:moveTo>
                    <a:pt x="2462" y="1"/>
                  </a:moveTo>
                  <a:cubicBezTo>
                    <a:pt x="2128" y="274"/>
                    <a:pt x="1702" y="548"/>
                    <a:pt x="1429" y="943"/>
                  </a:cubicBezTo>
                  <a:cubicBezTo>
                    <a:pt x="1247" y="1216"/>
                    <a:pt x="1064" y="1490"/>
                    <a:pt x="851" y="1764"/>
                  </a:cubicBezTo>
                  <a:cubicBezTo>
                    <a:pt x="578" y="2128"/>
                    <a:pt x="365" y="2645"/>
                    <a:pt x="0" y="2919"/>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8"/>
            <p:cNvSpPr/>
            <p:nvPr/>
          </p:nvSpPr>
          <p:spPr>
            <a:xfrm>
              <a:off x="1333900" y="4199325"/>
              <a:ext cx="44100" cy="46375"/>
            </a:xfrm>
            <a:custGeom>
              <a:avLst/>
              <a:gdLst/>
              <a:ahLst/>
              <a:cxnLst/>
              <a:rect l="l" t="t" r="r" b="b"/>
              <a:pathLst>
                <a:path w="1764" h="1855" fill="none" extrusionOk="0">
                  <a:moveTo>
                    <a:pt x="1763" y="1"/>
                  </a:moveTo>
                  <a:cubicBezTo>
                    <a:pt x="1368" y="122"/>
                    <a:pt x="1094" y="700"/>
                    <a:pt x="821" y="1004"/>
                  </a:cubicBezTo>
                  <a:cubicBezTo>
                    <a:pt x="547" y="1277"/>
                    <a:pt x="304" y="1581"/>
                    <a:pt x="0" y="1855"/>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8"/>
            <p:cNvSpPr/>
            <p:nvPr/>
          </p:nvSpPr>
          <p:spPr>
            <a:xfrm>
              <a:off x="1008650" y="4172750"/>
              <a:ext cx="46375" cy="58525"/>
            </a:xfrm>
            <a:custGeom>
              <a:avLst/>
              <a:gdLst/>
              <a:ahLst/>
              <a:cxnLst/>
              <a:rect l="l" t="t" r="r" b="b"/>
              <a:pathLst>
                <a:path w="1855" h="2341" fill="none" extrusionOk="0">
                  <a:moveTo>
                    <a:pt x="1855" y="0"/>
                  </a:moveTo>
                  <a:cubicBezTo>
                    <a:pt x="1277" y="790"/>
                    <a:pt x="670" y="1611"/>
                    <a:pt x="1" y="2340"/>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8"/>
            <p:cNvSpPr/>
            <p:nvPr/>
          </p:nvSpPr>
          <p:spPr>
            <a:xfrm>
              <a:off x="1114275" y="4193250"/>
              <a:ext cx="38025" cy="41075"/>
            </a:xfrm>
            <a:custGeom>
              <a:avLst/>
              <a:gdLst/>
              <a:ahLst/>
              <a:cxnLst/>
              <a:rect l="l" t="t" r="r" b="b"/>
              <a:pathLst>
                <a:path w="1521" h="1643" fill="none" extrusionOk="0">
                  <a:moveTo>
                    <a:pt x="1521" y="1"/>
                  </a:moveTo>
                  <a:cubicBezTo>
                    <a:pt x="1095" y="213"/>
                    <a:pt x="670" y="548"/>
                    <a:pt x="396" y="973"/>
                  </a:cubicBezTo>
                  <a:cubicBezTo>
                    <a:pt x="244" y="1186"/>
                    <a:pt x="183" y="1460"/>
                    <a:pt x="1" y="1642"/>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8"/>
            <p:cNvSpPr/>
            <p:nvPr/>
          </p:nvSpPr>
          <p:spPr>
            <a:xfrm>
              <a:off x="1216875" y="4187175"/>
              <a:ext cx="31925" cy="35750"/>
            </a:xfrm>
            <a:custGeom>
              <a:avLst/>
              <a:gdLst/>
              <a:ahLst/>
              <a:cxnLst/>
              <a:rect l="l" t="t" r="r" b="b"/>
              <a:pathLst>
                <a:path w="1277" h="1430" fill="none" extrusionOk="0">
                  <a:moveTo>
                    <a:pt x="1277" y="1"/>
                  </a:moveTo>
                  <a:cubicBezTo>
                    <a:pt x="912" y="335"/>
                    <a:pt x="547" y="517"/>
                    <a:pt x="335" y="943"/>
                  </a:cubicBezTo>
                  <a:cubicBezTo>
                    <a:pt x="243" y="1156"/>
                    <a:pt x="152" y="1247"/>
                    <a:pt x="0" y="1429"/>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8"/>
            <p:cNvSpPr/>
            <p:nvPr/>
          </p:nvSpPr>
          <p:spPr>
            <a:xfrm>
              <a:off x="1286775" y="4178825"/>
              <a:ext cx="44100" cy="43325"/>
            </a:xfrm>
            <a:custGeom>
              <a:avLst/>
              <a:gdLst/>
              <a:ahLst/>
              <a:cxnLst/>
              <a:rect l="l" t="t" r="r" b="b"/>
              <a:pathLst>
                <a:path w="1764" h="1733" fill="none" extrusionOk="0">
                  <a:moveTo>
                    <a:pt x="1764" y="0"/>
                  </a:moveTo>
                  <a:cubicBezTo>
                    <a:pt x="1186" y="487"/>
                    <a:pt x="457" y="1094"/>
                    <a:pt x="1" y="1733"/>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8"/>
            <p:cNvSpPr/>
            <p:nvPr/>
          </p:nvSpPr>
          <p:spPr>
            <a:xfrm>
              <a:off x="1146200" y="4310275"/>
              <a:ext cx="58525" cy="64625"/>
            </a:xfrm>
            <a:custGeom>
              <a:avLst/>
              <a:gdLst/>
              <a:ahLst/>
              <a:cxnLst/>
              <a:rect l="l" t="t" r="r" b="b"/>
              <a:pathLst>
                <a:path w="2341" h="2585" fill="none" extrusionOk="0">
                  <a:moveTo>
                    <a:pt x="2341" y="1"/>
                  </a:moveTo>
                  <a:cubicBezTo>
                    <a:pt x="2037" y="92"/>
                    <a:pt x="1763" y="639"/>
                    <a:pt x="1611" y="852"/>
                  </a:cubicBezTo>
                  <a:cubicBezTo>
                    <a:pt x="1429" y="1064"/>
                    <a:pt x="1247" y="1247"/>
                    <a:pt x="1064" y="1429"/>
                  </a:cubicBezTo>
                  <a:cubicBezTo>
                    <a:pt x="669" y="1794"/>
                    <a:pt x="335" y="2189"/>
                    <a:pt x="0" y="2584"/>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8"/>
            <p:cNvSpPr/>
            <p:nvPr/>
          </p:nvSpPr>
          <p:spPr>
            <a:xfrm>
              <a:off x="1102125" y="4286725"/>
              <a:ext cx="50175" cy="56250"/>
            </a:xfrm>
            <a:custGeom>
              <a:avLst/>
              <a:gdLst/>
              <a:ahLst/>
              <a:cxnLst/>
              <a:rect l="l" t="t" r="r" b="b"/>
              <a:pathLst>
                <a:path w="2007" h="2250" fill="none" extrusionOk="0">
                  <a:moveTo>
                    <a:pt x="2007" y="0"/>
                  </a:moveTo>
                  <a:cubicBezTo>
                    <a:pt x="1277" y="730"/>
                    <a:pt x="639" y="1490"/>
                    <a:pt x="1" y="2250"/>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8"/>
            <p:cNvSpPr/>
            <p:nvPr/>
          </p:nvSpPr>
          <p:spPr>
            <a:xfrm>
              <a:off x="994225" y="4310275"/>
              <a:ext cx="49425" cy="50175"/>
            </a:xfrm>
            <a:custGeom>
              <a:avLst/>
              <a:gdLst/>
              <a:ahLst/>
              <a:cxnLst/>
              <a:rect l="l" t="t" r="r" b="b"/>
              <a:pathLst>
                <a:path w="1977" h="2007" fill="none" extrusionOk="0">
                  <a:moveTo>
                    <a:pt x="1976" y="1"/>
                  </a:moveTo>
                  <a:cubicBezTo>
                    <a:pt x="1551" y="426"/>
                    <a:pt x="1155" y="852"/>
                    <a:pt x="730" y="1247"/>
                  </a:cubicBezTo>
                  <a:cubicBezTo>
                    <a:pt x="487" y="1520"/>
                    <a:pt x="183" y="1703"/>
                    <a:pt x="0" y="2007"/>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8"/>
            <p:cNvSpPr/>
            <p:nvPr/>
          </p:nvSpPr>
          <p:spPr>
            <a:xfrm>
              <a:off x="887825" y="4313325"/>
              <a:ext cx="41075" cy="38000"/>
            </a:xfrm>
            <a:custGeom>
              <a:avLst/>
              <a:gdLst/>
              <a:ahLst/>
              <a:cxnLst/>
              <a:rect l="l" t="t" r="r" b="b"/>
              <a:pathLst>
                <a:path w="1643" h="1520" fill="none" extrusionOk="0">
                  <a:moveTo>
                    <a:pt x="1642" y="0"/>
                  </a:moveTo>
                  <a:cubicBezTo>
                    <a:pt x="1308" y="335"/>
                    <a:pt x="974" y="699"/>
                    <a:pt x="639" y="1034"/>
                  </a:cubicBezTo>
                  <a:cubicBezTo>
                    <a:pt x="426" y="1216"/>
                    <a:pt x="214" y="1338"/>
                    <a:pt x="1" y="1520"/>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8"/>
            <p:cNvSpPr/>
            <p:nvPr/>
          </p:nvSpPr>
          <p:spPr>
            <a:xfrm>
              <a:off x="882525" y="4234300"/>
              <a:ext cx="41050" cy="47125"/>
            </a:xfrm>
            <a:custGeom>
              <a:avLst/>
              <a:gdLst/>
              <a:ahLst/>
              <a:cxnLst/>
              <a:rect l="l" t="t" r="r" b="b"/>
              <a:pathLst>
                <a:path w="1642" h="1885" fill="none" extrusionOk="0">
                  <a:moveTo>
                    <a:pt x="1642" y="0"/>
                  </a:moveTo>
                  <a:cubicBezTo>
                    <a:pt x="1003" y="517"/>
                    <a:pt x="578" y="1307"/>
                    <a:pt x="0" y="1885"/>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8"/>
            <p:cNvSpPr/>
            <p:nvPr/>
          </p:nvSpPr>
          <p:spPr>
            <a:xfrm>
              <a:off x="770800" y="4368800"/>
              <a:ext cx="47150" cy="53200"/>
            </a:xfrm>
            <a:custGeom>
              <a:avLst/>
              <a:gdLst/>
              <a:ahLst/>
              <a:cxnLst/>
              <a:rect l="l" t="t" r="r" b="b"/>
              <a:pathLst>
                <a:path w="1886" h="2128" fill="none" extrusionOk="0">
                  <a:moveTo>
                    <a:pt x="1886" y="0"/>
                  </a:moveTo>
                  <a:cubicBezTo>
                    <a:pt x="1399" y="426"/>
                    <a:pt x="974" y="882"/>
                    <a:pt x="579" y="1398"/>
                  </a:cubicBezTo>
                  <a:cubicBezTo>
                    <a:pt x="396" y="1641"/>
                    <a:pt x="244" y="1885"/>
                    <a:pt x="1" y="2128"/>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8"/>
            <p:cNvSpPr/>
            <p:nvPr/>
          </p:nvSpPr>
          <p:spPr>
            <a:xfrm>
              <a:off x="723700" y="4483525"/>
              <a:ext cx="41050" cy="50175"/>
            </a:xfrm>
            <a:custGeom>
              <a:avLst/>
              <a:gdLst/>
              <a:ahLst/>
              <a:cxnLst/>
              <a:rect l="l" t="t" r="r" b="b"/>
              <a:pathLst>
                <a:path w="1642" h="2007" fill="none" extrusionOk="0">
                  <a:moveTo>
                    <a:pt x="1642" y="1"/>
                  </a:moveTo>
                  <a:cubicBezTo>
                    <a:pt x="1277" y="426"/>
                    <a:pt x="943" y="791"/>
                    <a:pt x="700" y="1247"/>
                  </a:cubicBezTo>
                  <a:cubicBezTo>
                    <a:pt x="548" y="1551"/>
                    <a:pt x="274" y="1825"/>
                    <a:pt x="0" y="2007"/>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8"/>
            <p:cNvSpPr/>
            <p:nvPr/>
          </p:nvSpPr>
          <p:spPr>
            <a:xfrm>
              <a:off x="709250" y="4583075"/>
              <a:ext cx="31950" cy="38025"/>
            </a:xfrm>
            <a:custGeom>
              <a:avLst/>
              <a:gdLst/>
              <a:ahLst/>
              <a:cxnLst/>
              <a:rect l="l" t="t" r="r" b="b"/>
              <a:pathLst>
                <a:path w="1278" h="1521" fill="none" extrusionOk="0">
                  <a:moveTo>
                    <a:pt x="1278" y="1"/>
                  </a:moveTo>
                  <a:cubicBezTo>
                    <a:pt x="974" y="457"/>
                    <a:pt x="578" y="1338"/>
                    <a:pt x="1" y="1520"/>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8"/>
            <p:cNvSpPr/>
            <p:nvPr/>
          </p:nvSpPr>
          <p:spPr>
            <a:xfrm>
              <a:off x="694825" y="4404500"/>
              <a:ext cx="20550" cy="28900"/>
            </a:xfrm>
            <a:custGeom>
              <a:avLst/>
              <a:gdLst/>
              <a:ahLst/>
              <a:cxnLst/>
              <a:rect l="l" t="t" r="r" b="b"/>
              <a:pathLst>
                <a:path w="822" h="1156" fill="none" extrusionOk="0">
                  <a:moveTo>
                    <a:pt x="821" y="1"/>
                  </a:moveTo>
                  <a:cubicBezTo>
                    <a:pt x="456" y="335"/>
                    <a:pt x="335" y="821"/>
                    <a:pt x="0" y="1156"/>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8"/>
            <p:cNvSpPr/>
            <p:nvPr/>
          </p:nvSpPr>
          <p:spPr>
            <a:xfrm>
              <a:off x="577050" y="4404500"/>
              <a:ext cx="20525" cy="26625"/>
            </a:xfrm>
            <a:custGeom>
              <a:avLst/>
              <a:gdLst/>
              <a:ahLst/>
              <a:cxnLst/>
              <a:rect l="l" t="t" r="r" b="b"/>
              <a:pathLst>
                <a:path w="821" h="1065" fill="none" extrusionOk="0">
                  <a:moveTo>
                    <a:pt x="821" y="1"/>
                  </a:moveTo>
                  <a:cubicBezTo>
                    <a:pt x="517" y="335"/>
                    <a:pt x="304" y="730"/>
                    <a:pt x="0" y="1065"/>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8"/>
            <p:cNvSpPr/>
            <p:nvPr/>
          </p:nvSpPr>
          <p:spPr>
            <a:xfrm>
              <a:off x="873400" y="4407550"/>
              <a:ext cx="38025" cy="58525"/>
            </a:xfrm>
            <a:custGeom>
              <a:avLst/>
              <a:gdLst/>
              <a:ahLst/>
              <a:cxnLst/>
              <a:rect l="l" t="t" r="r" b="b"/>
              <a:pathLst>
                <a:path w="1521" h="2341" fill="none" extrusionOk="0">
                  <a:moveTo>
                    <a:pt x="1520" y="0"/>
                  </a:moveTo>
                  <a:cubicBezTo>
                    <a:pt x="1490" y="304"/>
                    <a:pt x="1095" y="699"/>
                    <a:pt x="943" y="943"/>
                  </a:cubicBezTo>
                  <a:cubicBezTo>
                    <a:pt x="821" y="1155"/>
                    <a:pt x="669" y="1338"/>
                    <a:pt x="548" y="1520"/>
                  </a:cubicBezTo>
                  <a:cubicBezTo>
                    <a:pt x="365" y="1733"/>
                    <a:pt x="31" y="2037"/>
                    <a:pt x="0" y="2341"/>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8"/>
            <p:cNvSpPr/>
            <p:nvPr/>
          </p:nvSpPr>
          <p:spPr>
            <a:xfrm>
              <a:off x="955475" y="4421975"/>
              <a:ext cx="50175" cy="55500"/>
            </a:xfrm>
            <a:custGeom>
              <a:avLst/>
              <a:gdLst/>
              <a:ahLst/>
              <a:cxnLst/>
              <a:rect l="l" t="t" r="r" b="b"/>
              <a:pathLst>
                <a:path w="2007" h="2220" fill="none" extrusionOk="0">
                  <a:moveTo>
                    <a:pt x="2006" y="1"/>
                  </a:moveTo>
                  <a:cubicBezTo>
                    <a:pt x="1611" y="244"/>
                    <a:pt x="1398" y="335"/>
                    <a:pt x="1155" y="669"/>
                  </a:cubicBezTo>
                  <a:cubicBezTo>
                    <a:pt x="1034" y="882"/>
                    <a:pt x="912" y="1095"/>
                    <a:pt x="760" y="1277"/>
                  </a:cubicBezTo>
                  <a:cubicBezTo>
                    <a:pt x="517" y="1612"/>
                    <a:pt x="304" y="1946"/>
                    <a:pt x="0" y="2220"/>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8"/>
            <p:cNvSpPr/>
            <p:nvPr/>
          </p:nvSpPr>
          <p:spPr>
            <a:xfrm>
              <a:off x="1084650" y="4415900"/>
              <a:ext cx="26625" cy="32700"/>
            </a:xfrm>
            <a:custGeom>
              <a:avLst/>
              <a:gdLst/>
              <a:ahLst/>
              <a:cxnLst/>
              <a:rect l="l" t="t" r="r" b="b"/>
              <a:pathLst>
                <a:path w="1065" h="1308" fill="none" extrusionOk="0">
                  <a:moveTo>
                    <a:pt x="1064" y="1"/>
                  </a:moveTo>
                  <a:cubicBezTo>
                    <a:pt x="730" y="365"/>
                    <a:pt x="152" y="821"/>
                    <a:pt x="0" y="1308"/>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8"/>
            <p:cNvSpPr/>
            <p:nvPr/>
          </p:nvSpPr>
          <p:spPr>
            <a:xfrm>
              <a:off x="1122650" y="4451625"/>
              <a:ext cx="44100" cy="58525"/>
            </a:xfrm>
            <a:custGeom>
              <a:avLst/>
              <a:gdLst/>
              <a:ahLst/>
              <a:cxnLst/>
              <a:rect l="l" t="t" r="r" b="b"/>
              <a:pathLst>
                <a:path w="1764" h="2341" fill="none" extrusionOk="0">
                  <a:moveTo>
                    <a:pt x="1763" y="0"/>
                  </a:moveTo>
                  <a:cubicBezTo>
                    <a:pt x="1368" y="517"/>
                    <a:pt x="1003" y="1094"/>
                    <a:pt x="578" y="1611"/>
                  </a:cubicBezTo>
                  <a:cubicBezTo>
                    <a:pt x="395" y="1854"/>
                    <a:pt x="243" y="2158"/>
                    <a:pt x="0" y="2341"/>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8"/>
            <p:cNvSpPr/>
            <p:nvPr/>
          </p:nvSpPr>
          <p:spPr>
            <a:xfrm>
              <a:off x="1245750" y="4327750"/>
              <a:ext cx="29650" cy="32700"/>
            </a:xfrm>
            <a:custGeom>
              <a:avLst/>
              <a:gdLst/>
              <a:ahLst/>
              <a:cxnLst/>
              <a:rect l="l" t="t" r="r" b="b"/>
              <a:pathLst>
                <a:path w="1186" h="1308" fill="none" extrusionOk="0">
                  <a:moveTo>
                    <a:pt x="1186" y="1"/>
                  </a:moveTo>
                  <a:cubicBezTo>
                    <a:pt x="851" y="213"/>
                    <a:pt x="456" y="487"/>
                    <a:pt x="304" y="852"/>
                  </a:cubicBezTo>
                  <a:cubicBezTo>
                    <a:pt x="213" y="1034"/>
                    <a:pt x="183" y="1156"/>
                    <a:pt x="0" y="1308"/>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8"/>
            <p:cNvSpPr/>
            <p:nvPr/>
          </p:nvSpPr>
          <p:spPr>
            <a:xfrm>
              <a:off x="1284500" y="4418950"/>
              <a:ext cx="31950" cy="44100"/>
            </a:xfrm>
            <a:custGeom>
              <a:avLst/>
              <a:gdLst/>
              <a:ahLst/>
              <a:cxnLst/>
              <a:rect l="l" t="t" r="r" b="b"/>
              <a:pathLst>
                <a:path w="1278" h="1764" fill="none" extrusionOk="0">
                  <a:moveTo>
                    <a:pt x="1277" y="0"/>
                  </a:moveTo>
                  <a:cubicBezTo>
                    <a:pt x="943" y="395"/>
                    <a:pt x="578" y="821"/>
                    <a:pt x="304" y="1246"/>
                  </a:cubicBezTo>
                  <a:cubicBezTo>
                    <a:pt x="183" y="1398"/>
                    <a:pt x="122" y="1611"/>
                    <a:pt x="0" y="1763"/>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8"/>
            <p:cNvSpPr/>
            <p:nvPr/>
          </p:nvSpPr>
          <p:spPr>
            <a:xfrm>
              <a:off x="1292850" y="4507100"/>
              <a:ext cx="35000" cy="49400"/>
            </a:xfrm>
            <a:custGeom>
              <a:avLst/>
              <a:gdLst/>
              <a:ahLst/>
              <a:cxnLst/>
              <a:rect l="l" t="t" r="r" b="b"/>
              <a:pathLst>
                <a:path w="1400" h="1976" fill="none" extrusionOk="0">
                  <a:moveTo>
                    <a:pt x="1399" y="0"/>
                  </a:moveTo>
                  <a:cubicBezTo>
                    <a:pt x="822" y="517"/>
                    <a:pt x="548" y="1398"/>
                    <a:pt x="1" y="1976"/>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8"/>
            <p:cNvSpPr/>
            <p:nvPr/>
          </p:nvSpPr>
          <p:spPr>
            <a:xfrm>
              <a:off x="1257900" y="4627150"/>
              <a:ext cx="44100" cy="52450"/>
            </a:xfrm>
            <a:custGeom>
              <a:avLst/>
              <a:gdLst/>
              <a:ahLst/>
              <a:cxnLst/>
              <a:rect l="l" t="t" r="r" b="b"/>
              <a:pathLst>
                <a:path w="1764" h="2098" fill="none" extrusionOk="0">
                  <a:moveTo>
                    <a:pt x="1764" y="1"/>
                  </a:moveTo>
                  <a:cubicBezTo>
                    <a:pt x="1308" y="517"/>
                    <a:pt x="882" y="1034"/>
                    <a:pt x="457" y="1520"/>
                  </a:cubicBezTo>
                  <a:cubicBezTo>
                    <a:pt x="335" y="1672"/>
                    <a:pt x="31" y="1946"/>
                    <a:pt x="1" y="2098"/>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8"/>
            <p:cNvSpPr/>
            <p:nvPr/>
          </p:nvSpPr>
          <p:spPr>
            <a:xfrm>
              <a:off x="1175825" y="4636275"/>
              <a:ext cx="41075" cy="49425"/>
            </a:xfrm>
            <a:custGeom>
              <a:avLst/>
              <a:gdLst/>
              <a:ahLst/>
              <a:cxnLst/>
              <a:rect l="l" t="t" r="r" b="b"/>
              <a:pathLst>
                <a:path w="1643" h="1977" fill="none" extrusionOk="0">
                  <a:moveTo>
                    <a:pt x="1642" y="0"/>
                  </a:moveTo>
                  <a:cubicBezTo>
                    <a:pt x="1156" y="304"/>
                    <a:pt x="852" y="791"/>
                    <a:pt x="578" y="1277"/>
                  </a:cubicBezTo>
                  <a:cubicBezTo>
                    <a:pt x="426" y="1550"/>
                    <a:pt x="214" y="1763"/>
                    <a:pt x="1" y="1976"/>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8"/>
            <p:cNvSpPr/>
            <p:nvPr/>
          </p:nvSpPr>
          <p:spPr>
            <a:xfrm>
              <a:off x="1175825" y="4530650"/>
              <a:ext cx="49425" cy="64600"/>
            </a:xfrm>
            <a:custGeom>
              <a:avLst/>
              <a:gdLst/>
              <a:ahLst/>
              <a:cxnLst/>
              <a:rect l="l" t="t" r="r" b="b"/>
              <a:pathLst>
                <a:path w="1977" h="2584" fill="none" extrusionOk="0">
                  <a:moveTo>
                    <a:pt x="1977" y="0"/>
                  </a:moveTo>
                  <a:cubicBezTo>
                    <a:pt x="1581" y="426"/>
                    <a:pt x="1156" y="943"/>
                    <a:pt x="822" y="1429"/>
                  </a:cubicBezTo>
                  <a:cubicBezTo>
                    <a:pt x="548" y="1824"/>
                    <a:pt x="305" y="2219"/>
                    <a:pt x="1" y="2584"/>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8"/>
            <p:cNvSpPr/>
            <p:nvPr/>
          </p:nvSpPr>
          <p:spPr>
            <a:xfrm>
              <a:off x="1067175" y="4662100"/>
              <a:ext cx="38025" cy="47150"/>
            </a:xfrm>
            <a:custGeom>
              <a:avLst/>
              <a:gdLst/>
              <a:ahLst/>
              <a:cxnLst/>
              <a:rect l="l" t="t" r="r" b="b"/>
              <a:pathLst>
                <a:path w="1521" h="1886" fill="none" extrusionOk="0">
                  <a:moveTo>
                    <a:pt x="1520" y="1"/>
                  </a:moveTo>
                  <a:cubicBezTo>
                    <a:pt x="1186" y="426"/>
                    <a:pt x="943" y="943"/>
                    <a:pt x="578" y="1308"/>
                  </a:cubicBezTo>
                  <a:cubicBezTo>
                    <a:pt x="395" y="1521"/>
                    <a:pt x="183" y="1703"/>
                    <a:pt x="0" y="1885"/>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8"/>
            <p:cNvSpPr/>
            <p:nvPr/>
          </p:nvSpPr>
          <p:spPr>
            <a:xfrm>
              <a:off x="1105175" y="4697825"/>
              <a:ext cx="32700" cy="38025"/>
            </a:xfrm>
            <a:custGeom>
              <a:avLst/>
              <a:gdLst/>
              <a:ahLst/>
              <a:cxnLst/>
              <a:rect l="l" t="t" r="r" b="b"/>
              <a:pathLst>
                <a:path w="1308" h="1521" fill="none" extrusionOk="0">
                  <a:moveTo>
                    <a:pt x="1307" y="0"/>
                  </a:moveTo>
                  <a:cubicBezTo>
                    <a:pt x="942" y="335"/>
                    <a:pt x="578" y="699"/>
                    <a:pt x="304" y="1125"/>
                  </a:cubicBezTo>
                  <a:cubicBezTo>
                    <a:pt x="243" y="1247"/>
                    <a:pt x="182" y="1490"/>
                    <a:pt x="0" y="1520"/>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8"/>
            <p:cNvSpPr/>
            <p:nvPr/>
          </p:nvSpPr>
          <p:spPr>
            <a:xfrm>
              <a:off x="1061100" y="4556475"/>
              <a:ext cx="34975" cy="44100"/>
            </a:xfrm>
            <a:custGeom>
              <a:avLst/>
              <a:gdLst/>
              <a:ahLst/>
              <a:cxnLst/>
              <a:rect l="l" t="t" r="r" b="b"/>
              <a:pathLst>
                <a:path w="1399" h="1764" fill="none" extrusionOk="0">
                  <a:moveTo>
                    <a:pt x="1398" y="1"/>
                  </a:moveTo>
                  <a:cubicBezTo>
                    <a:pt x="942" y="274"/>
                    <a:pt x="578" y="730"/>
                    <a:pt x="365" y="1247"/>
                  </a:cubicBezTo>
                  <a:cubicBezTo>
                    <a:pt x="304" y="1338"/>
                    <a:pt x="274" y="1460"/>
                    <a:pt x="213" y="1551"/>
                  </a:cubicBezTo>
                  <a:cubicBezTo>
                    <a:pt x="152" y="1642"/>
                    <a:pt x="31" y="1642"/>
                    <a:pt x="0" y="1764"/>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8"/>
            <p:cNvSpPr/>
            <p:nvPr/>
          </p:nvSpPr>
          <p:spPr>
            <a:xfrm>
              <a:off x="923550" y="4653750"/>
              <a:ext cx="41050" cy="55500"/>
            </a:xfrm>
            <a:custGeom>
              <a:avLst/>
              <a:gdLst/>
              <a:ahLst/>
              <a:cxnLst/>
              <a:rect l="l" t="t" r="r" b="b"/>
              <a:pathLst>
                <a:path w="1642" h="2220" fill="none" extrusionOk="0">
                  <a:moveTo>
                    <a:pt x="1642" y="0"/>
                  </a:moveTo>
                  <a:cubicBezTo>
                    <a:pt x="1277" y="487"/>
                    <a:pt x="912" y="1003"/>
                    <a:pt x="517" y="1520"/>
                  </a:cubicBezTo>
                  <a:cubicBezTo>
                    <a:pt x="365" y="1733"/>
                    <a:pt x="183" y="2007"/>
                    <a:pt x="1" y="2219"/>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8"/>
            <p:cNvSpPr/>
            <p:nvPr/>
          </p:nvSpPr>
          <p:spPr>
            <a:xfrm>
              <a:off x="947100" y="4527600"/>
              <a:ext cx="44100" cy="55500"/>
            </a:xfrm>
            <a:custGeom>
              <a:avLst/>
              <a:gdLst/>
              <a:ahLst/>
              <a:cxnLst/>
              <a:rect l="l" t="t" r="r" b="b"/>
              <a:pathLst>
                <a:path w="1764" h="2220" fill="none" extrusionOk="0">
                  <a:moveTo>
                    <a:pt x="1764" y="1"/>
                  </a:moveTo>
                  <a:cubicBezTo>
                    <a:pt x="821" y="517"/>
                    <a:pt x="639" y="1490"/>
                    <a:pt x="1" y="2220"/>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8"/>
            <p:cNvSpPr/>
            <p:nvPr/>
          </p:nvSpPr>
          <p:spPr>
            <a:xfrm>
              <a:off x="820975" y="4527600"/>
              <a:ext cx="49400" cy="64625"/>
            </a:xfrm>
            <a:custGeom>
              <a:avLst/>
              <a:gdLst/>
              <a:ahLst/>
              <a:cxnLst/>
              <a:rect l="l" t="t" r="r" b="b"/>
              <a:pathLst>
                <a:path w="1976" h="2585" fill="none" extrusionOk="0">
                  <a:moveTo>
                    <a:pt x="1976" y="1"/>
                  </a:moveTo>
                  <a:cubicBezTo>
                    <a:pt x="1398" y="487"/>
                    <a:pt x="973" y="913"/>
                    <a:pt x="517" y="1521"/>
                  </a:cubicBezTo>
                  <a:cubicBezTo>
                    <a:pt x="274" y="1855"/>
                    <a:pt x="182" y="2220"/>
                    <a:pt x="0" y="2584"/>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8"/>
            <p:cNvSpPr/>
            <p:nvPr/>
          </p:nvSpPr>
          <p:spPr>
            <a:xfrm>
              <a:off x="827050" y="4659825"/>
              <a:ext cx="38025" cy="46375"/>
            </a:xfrm>
            <a:custGeom>
              <a:avLst/>
              <a:gdLst/>
              <a:ahLst/>
              <a:cxnLst/>
              <a:rect l="l" t="t" r="r" b="b"/>
              <a:pathLst>
                <a:path w="1521" h="1855" fill="none" extrusionOk="0">
                  <a:moveTo>
                    <a:pt x="1520" y="1"/>
                  </a:moveTo>
                  <a:cubicBezTo>
                    <a:pt x="1125" y="365"/>
                    <a:pt x="608" y="730"/>
                    <a:pt x="335" y="1186"/>
                  </a:cubicBezTo>
                  <a:cubicBezTo>
                    <a:pt x="274" y="1308"/>
                    <a:pt x="243" y="1429"/>
                    <a:pt x="183" y="1520"/>
                  </a:cubicBezTo>
                  <a:cubicBezTo>
                    <a:pt x="122" y="1642"/>
                    <a:pt x="0" y="1703"/>
                    <a:pt x="0" y="1855"/>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8"/>
            <p:cNvSpPr/>
            <p:nvPr/>
          </p:nvSpPr>
          <p:spPr>
            <a:xfrm>
              <a:off x="772325" y="4647675"/>
              <a:ext cx="22075" cy="23575"/>
            </a:xfrm>
            <a:custGeom>
              <a:avLst/>
              <a:gdLst/>
              <a:ahLst/>
              <a:cxnLst/>
              <a:rect l="l" t="t" r="r" b="b"/>
              <a:pathLst>
                <a:path w="883" h="943" fill="none" extrusionOk="0">
                  <a:moveTo>
                    <a:pt x="882" y="0"/>
                  </a:moveTo>
                  <a:cubicBezTo>
                    <a:pt x="609" y="152"/>
                    <a:pt x="1" y="578"/>
                    <a:pt x="62" y="943"/>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8"/>
            <p:cNvSpPr/>
            <p:nvPr/>
          </p:nvSpPr>
          <p:spPr>
            <a:xfrm>
              <a:off x="988150" y="4682625"/>
              <a:ext cx="28900" cy="38775"/>
            </a:xfrm>
            <a:custGeom>
              <a:avLst/>
              <a:gdLst/>
              <a:ahLst/>
              <a:cxnLst/>
              <a:rect l="l" t="t" r="r" b="b"/>
              <a:pathLst>
                <a:path w="1156" h="1551" fill="none" extrusionOk="0">
                  <a:moveTo>
                    <a:pt x="1155" y="0"/>
                  </a:moveTo>
                  <a:cubicBezTo>
                    <a:pt x="760" y="396"/>
                    <a:pt x="547" y="578"/>
                    <a:pt x="335" y="1034"/>
                  </a:cubicBezTo>
                  <a:cubicBezTo>
                    <a:pt x="274" y="1216"/>
                    <a:pt x="152" y="1429"/>
                    <a:pt x="0" y="1551"/>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8"/>
            <p:cNvSpPr/>
            <p:nvPr/>
          </p:nvSpPr>
          <p:spPr>
            <a:xfrm>
              <a:off x="1357450" y="4407550"/>
              <a:ext cx="23575" cy="34975"/>
            </a:xfrm>
            <a:custGeom>
              <a:avLst/>
              <a:gdLst/>
              <a:ahLst/>
              <a:cxnLst/>
              <a:rect l="l" t="t" r="r" b="b"/>
              <a:pathLst>
                <a:path w="943" h="1399" fill="none" extrusionOk="0">
                  <a:moveTo>
                    <a:pt x="943" y="0"/>
                  </a:moveTo>
                  <a:cubicBezTo>
                    <a:pt x="669" y="304"/>
                    <a:pt x="426" y="639"/>
                    <a:pt x="213" y="973"/>
                  </a:cubicBezTo>
                  <a:cubicBezTo>
                    <a:pt x="122" y="1125"/>
                    <a:pt x="0" y="1246"/>
                    <a:pt x="0" y="1398"/>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8"/>
            <p:cNvSpPr/>
            <p:nvPr/>
          </p:nvSpPr>
          <p:spPr>
            <a:xfrm>
              <a:off x="1349100" y="4603600"/>
              <a:ext cx="19775" cy="17500"/>
            </a:xfrm>
            <a:custGeom>
              <a:avLst/>
              <a:gdLst/>
              <a:ahLst/>
              <a:cxnLst/>
              <a:rect l="l" t="t" r="r" b="b"/>
              <a:pathLst>
                <a:path w="791" h="700" fill="none" extrusionOk="0">
                  <a:moveTo>
                    <a:pt x="790" y="0"/>
                  </a:moveTo>
                  <a:cubicBezTo>
                    <a:pt x="578" y="213"/>
                    <a:pt x="213" y="456"/>
                    <a:pt x="0" y="699"/>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8"/>
            <p:cNvSpPr/>
            <p:nvPr/>
          </p:nvSpPr>
          <p:spPr>
            <a:xfrm>
              <a:off x="1005238" y="38760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solidFill>
              <a:schemeClr val="accent4"/>
            </a:solid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78" name="Google Shape;978;p8"/>
          <p:cNvSpPr/>
          <p:nvPr/>
        </p:nvSpPr>
        <p:spPr>
          <a:xfrm rot="8872980">
            <a:off x="4374650" y="4653870"/>
            <a:ext cx="781523" cy="265637"/>
          </a:xfrm>
          <a:custGeom>
            <a:avLst/>
            <a:gdLst/>
            <a:ahLst/>
            <a:cxnLst/>
            <a:rect l="l" t="t" r="r" b="b"/>
            <a:pathLst>
              <a:path w="13944" h="9405" extrusionOk="0">
                <a:moveTo>
                  <a:pt x="0" y="1"/>
                </a:moveTo>
                <a:lnTo>
                  <a:pt x="0" y="1"/>
                </a:lnTo>
                <a:cubicBezTo>
                  <a:pt x="2936" y="1802"/>
                  <a:pt x="5504" y="4170"/>
                  <a:pt x="7539" y="6972"/>
                </a:cubicBezTo>
                <a:cubicBezTo>
                  <a:pt x="8006" y="7573"/>
                  <a:pt x="8473" y="8273"/>
                  <a:pt x="9240" y="8507"/>
                </a:cubicBezTo>
                <a:cubicBezTo>
                  <a:pt x="9040" y="7640"/>
                  <a:pt x="8640" y="6839"/>
                  <a:pt x="8040" y="6172"/>
                </a:cubicBezTo>
                <a:lnTo>
                  <a:pt x="8040" y="6172"/>
                </a:lnTo>
                <a:cubicBezTo>
                  <a:pt x="9941" y="6672"/>
                  <a:pt x="11475" y="8040"/>
                  <a:pt x="13076" y="9141"/>
                </a:cubicBezTo>
                <a:cubicBezTo>
                  <a:pt x="13287" y="9272"/>
                  <a:pt x="13519" y="9404"/>
                  <a:pt x="13755" y="9404"/>
                </a:cubicBezTo>
                <a:cubicBezTo>
                  <a:pt x="13818" y="9404"/>
                  <a:pt x="13881" y="9395"/>
                  <a:pt x="13944" y="9374"/>
                </a:cubicBezTo>
                <a:cubicBezTo>
                  <a:pt x="13944" y="8907"/>
                  <a:pt x="13610" y="8540"/>
                  <a:pt x="13310" y="8207"/>
                </a:cubicBezTo>
                <a:cubicBezTo>
                  <a:pt x="11509" y="6239"/>
                  <a:pt x="9674" y="4270"/>
                  <a:pt x="7506" y="2703"/>
                </a:cubicBezTo>
                <a:cubicBezTo>
                  <a:pt x="5371" y="1168"/>
                  <a:pt x="2669" y="134"/>
                  <a:pt x="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8"/>
          <p:cNvSpPr/>
          <p:nvPr/>
        </p:nvSpPr>
        <p:spPr>
          <a:xfrm rot="-698890">
            <a:off x="507025" y="1528793"/>
            <a:ext cx="256048" cy="275348"/>
          </a:xfrm>
          <a:custGeom>
            <a:avLst/>
            <a:gdLst/>
            <a:ahLst/>
            <a:cxnLst/>
            <a:rect l="l" t="t" r="r" b="b"/>
            <a:pathLst>
              <a:path w="10242" h="11014" extrusionOk="0">
                <a:moveTo>
                  <a:pt x="4204" y="0"/>
                </a:moveTo>
                <a:lnTo>
                  <a:pt x="4204" y="0"/>
                </a:lnTo>
                <a:cubicBezTo>
                  <a:pt x="3804" y="133"/>
                  <a:pt x="3370" y="300"/>
                  <a:pt x="2970" y="567"/>
                </a:cubicBezTo>
                <a:cubicBezTo>
                  <a:pt x="568" y="2102"/>
                  <a:pt x="1" y="5537"/>
                  <a:pt x="1735" y="8206"/>
                </a:cubicBezTo>
                <a:cubicBezTo>
                  <a:pt x="2881" y="10003"/>
                  <a:pt x="4783" y="11013"/>
                  <a:pt x="6636" y="11013"/>
                </a:cubicBezTo>
                <a:cubicBezTo>
                  <a:pt x="7535" y="11013"/>
                  <a:pt x="8423" y="10775"/>
                  <a:pt x="9207" y="10274"/>
                </a:cubicBezTo>
                <a:cubicBezTo>
                  <a:pt x="9608" y="10007"/>
                  <a:pt x="9941" y="9707"/>
                  <a:pt x="10242" y="9373"/>
                </a:cubicBezTo>
                <a:lnTo>
                  <a:pt x="10242" y="9373"/>
                </a:lnTo>
                <a:cubicBezTo>
                  <a:pt x="9797" y="9499"/>
                  <a:pt x="9340" y="9561"/>
                  <a:pt x="8881" y="9561"/>
                </a:cubicBezTo>
                <a:cubicBezTo>
                  <a:pt x="7031" y="9561"/>
                  <a:pt x="5153" y="8562"/>
                  <a:pt x="4004" y="6772"/>
                </a:cubicBezTo>
                <a:cubicBezTo>
                  <a:pt x="2536" y="4503"/>
                  <a:pt x="2703" y="1735"/>
                  <a:pt x="420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80" name="Google Shape;980;p8"/>
          <p:cNvGrpSpPr/>
          <p:nvPr/>
        </p:nvGrpSpPr>
        <p:grpSpPr>
          <a:xfrm rot="5400000">
            <a:off x="7976874" y="2487538"/>
            <a:ext cx="914314" cy="444971"/>
            <a:chOff x="2378750" y="627850"/>
            <a:chExt cx="1312350" cy="638775"/>
          </a:xfrm>
        </p:grpSpPr>
        <p:sp>
          <p:nvSpPr>
            <p:cNvPr id="981" name="Google Shape;981;p8"/>
            <p:cNvSpPr/>
            <p:nvPr/>
          </p:nvSpPr>
          <p:spPr>
            <a:xfrm>
              <a:off x="2514775" y="795425"/>
              <a:ext cx="1070400" cy="471200"/>
            </a:xfrm>
            <a:custGeom>
              <a:avLst/>
              <a:gdLst/>
              <a:ahLst/>
              <a:cxnLst/>
              <a:rect l="l" t="t" r="r" b="b"/>
              <a:pathLst>
                <a:path w="42816" h="18848" extrusionOk="0">
                  <a:moveTo>
                    <a:pt x="20996" y="1"/>
                  </a:moveTo>
                  <a:cubicBezTo>
                    <a:pt x="12718" y="1"/>
                    <a:pt x="4488" y="3311"/>
                    <a:pt x="0" y="10258"/>
                  </a:cubicBezTo>
                  <a:cubicBezTo>
                    <a:pt x="182" y="12508"/>
                    <a:pt x="5775" y="15030"/>
                    <a:pt x="7660" y="15851"/>
                  </a:cubicBezTo>
                  <a:cubicBezTo>
                    <a:pt x="11550" y="17553"/>
                    <a:pt x="15684" y="18587"/>
                    <a:pt x="19940" y="18769"/>
                  </a:cubicBezTo>
                  <a:cubicBezTo>
                    <a:pt x="20924" y="18819"/>
                    <a:pt x="21933" y="18848"/>
                    <a:pt x="22955" y="18848"/>
                  </a:cubicBezTo>
                  <a:cubicBezTo>
                    <a:pt x="28811" y="18848"/>
                    <a:pt x="35104" y="17899"/>
                    <a:pt x="39788" y="14483"/>
                  </a:cubicBezTo>
                  <a:cubicBezTo>
                    <a:pt x="40730" y="13784"/>
                    <a:pt x="41521" y="12994"/>
                    <a:pt x="42129" y="12021"/>
                  </a:cubicBezTo>
                  <a:cubicBezTo>
                    <a:pt x="42417" y="11473"/>
                    <a:pt x="42815" y="9665"/>
                    <a:pt x="42335" y="9665"/>
                  </a:cubicBezTo>
                  <a:cubicBezTo>
                    <a:pt x="42309" y="9665"/>
                    <a:pt x="42281" y="9670"/>
                    <a:pt x="42250" y="9681"/>
                  </a:cubicBezTo>
                  <a:cubicBezTo>
                    <a:pt x="40487" y="8070"/>
                    <a:pt x="39119" y="6064"/>
                    <a:pt x="37052" y="4666"/>
                  </a:cubicBezTo>
                  <a:cubicBezTo>
                    <a:pt x="32498" y="1592"/>
                    <a:pt x="26735" y="1"/>
                    <a:pt x="2099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8"/>
            <p:cNvSpPr/>
            <p:nvPr/>
          </p:nvSpPr>
          <p:spPr>
            <a:xfrm>
              <a:off x="2764775" y="792475"/>
              <a:ext cx="549425" cy="443075"/>
            </a:xfrm>
            <a:custGeom>
              <a:avLst/>
              <a:gdLst/>
              <a:ahLst/>
              <a:cxnLst/>
              <a:rect l="l" t="t" r="r" b="b"/>
              <a:pathLst>
                <a:path w="21977" h="17723" extrusionOk="0">
                  <a:moveTo>
                    <a:pt x="11877" y="0"/>
                  </a:moveTo>
                  <a:cubicBezTo>
                    <a:pt x="6662" y="0"/>
                    <a:pt x="2098" y="1258"/>
                    <a:pt x="2098" y="1258"/>
                  </a:cubicBezTo>
                  <a:cubicBezTo>
                    <a:pt x="0" y="4419"/>
                    <a:pt x="426" y="8613"/>
                    <a:pt x="1854" y="12079"/>
                  </a:cubicBezTo>
                  <a:cubicBezTo>
                    <a:pt x="2888" y="14662"/>
                    <a:pt x="5350" y="16455"/>
                    <a:pt x="8025" y="17215"/>
                  </a:cubicBezTo>
                  <a:cubicBezTo>
                    <a:pt x="9160" y="17532"/>
                    <a:pt x="10472" y="17723"/>
                    <a:pt x="11793" y="17723"/>
                  </a:cubicBezTo>
                  <a:cubicBezTo>
                    <a:pt x="13514" y="17723"/>
                    <a:pt x="15251" y="17399"/>
                    <a:pt x="16627" y="16607"/>
                  </a:cubicBezTo>
                  <a:cubicBezTo>
                    <a:pt x="19058" y="15179"/>
                    <a:pt x="20305" y="11896"/>
                    <a:pt x="20943" y="9252"/>
                  </a:cubicBezTo>
                  <a:cubicBezTo>
                    <a:pt x="21156" y="8431"/>
                    <a:pt x="21976" y="2382"/>
                    <a:pt x="21338" y="2018"/>
                  </a:cubicBezTo>
                  <a:cubicBezTo>
                    <a:pt x="18546" y="477"/>
                    <a:pt x="15088" y="0"/>
                    <a:pt x="118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8"/>
            <p:cNvSpPr/>
            <p:nvPr/>
          </p:nvSpPr>
          <p:spPr>
            <a:xfrm>
              <a:off x="2378750" y="905225"/>
              <a:ext cx="159600" cy="117025"/>
            </a:xfrm>
            <a:custGeom>
              <a:avLst/>
              <a:gdLst/>
              <a:ahLst/>
              <a:cxnLst/>
              <a:rect l="l" t="t" r="r" b="b"/>
              <a:pathLst>
                <a:path w="6384" h="4681" extrusionOk="0">
                  <a:moveTo>
                    <a:pt x="973" y="0"/>
                  </a:moveTo>
                  <a:cubicBezTo>
                    <a:pt x="669" y="365"/>
                    <a:pt x="335" y="973"/>
                    <a:pt x="0" y="1368"/>
                  </a:cubicBezTo>
                  <a:cubicBezTo>
                    <a:pt x="1550" y="2432"/>
                    <a:pt x="3101" y="3830"/>
                    <a:pt x="4772" y="4681"/>
                  </a:cubicBezTo>
                  <a:cubicBezTo>
                    <a:pt x="5289" y="3982"/>
                    <a:pt x="6019" y="3344"/>
                    <a:pt x="6383" y="2584"/>
                  </a:cubicBezTo>
                  <a:cubicBezTo>
                    <a:pt x="5228" y="1611"/>
                    <a:pt x="2523" y="365"/>
                    <a:pt x="9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8"/>
            <p:cNvSpPr/>
            <p:nvPr/>
          </p:nvSpPr>
          <p:spPr>
            <a:xfrm>
              <a:off x="2473725" y="795800"/>
              <a:ext cx="164175" cy="133750"/>
            </a:xfrm>
            <a:custGeom>
              <a:avLst/>
              <a:gdLst/>
              <a:ahLst/>
              <a:cxnLst/>
              <a:rect l="l" t="t" r="r" b="b"/>
              <a:pathLst>
                <a:path w="6567" h="5350" extrusionOk="0">
                  <a:moveTo>
                    <a:pt x="1976" y="0"/>
                  </a:moveTo>
                  <a:lnTo>
                    <a:pt x="1" y="1976"/>
                  </a:lnTo>
                  <a:lnTo>
                    <a:pt x="4378" y="5350"/>
                  </a:lnTo>
                  <a:lnTo>
                    <a:pt x="6566" y="3678"/>
                  </a:lnTo>
                  <a:lnTo>
                    <a:pt x="197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8"/>
            <p:cNvSpPr/>
            <p:nvPr/>
          </p:nvSpPr>
          <p:spPr>
            <a:xfrm>
              <a:off x="2579350" y="715250"/>
              <a:ext cx="150500" cy="147425"/>
            </a:xfrm>
            <a:custGeom>
              <a:avLst/>
              <a:gdLst/>
              <a:ahLst/>
              <a:cxnLst/>
              <a:rect l="l" t="t" r="r" b="b"/>
              <a:pathLst>
                <a:path w="6020" h="5897" extrusionOk="0">
                  <a:moveTo>
                    <a:pt x="2341" y="0"/>
                  </a:moveTo>
                  <a:lnTo>
                    <a:pt x="1" y="1611"/>
                  </a:lnTo>
                  <a:lnTo>
                    <a:pt x="3739" y="5897"/>
                  </a:lnTo>
                  <a:lnTo>
                    <a:pt x="6019" y="4620"/>
                  </a:lnTo>
                  <a:lnTo>
                    <a:pt x="23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8"/>
            <p:cNvSpPr/>
            <p:nvPr/>
          </p:nvSpPr>
          <p:spPr>
            <a:xfrm>
              <a:off x="2703975" y="664325"/>
              <a:ext cx="129975" cy="152775"/>
            </a:xfrm>
            <a:custGeom>
              <a:avLst/>
              <a:gdLst/>
              <a:ahLst/>
              <a:cxnLst/>
              <a:rect l="l" t="t" r="r" b="b"/>
              <a:pathLst>
                <a:path w="5199" h="6111" extrusionOk="0">
                  <a:moveTo>
                    <a:pt x="2280" y="1"/>
                  </a:moveTo>
                  <a:lnTo>
                    <a:pt x="1" y="943"/>
                  </a:lnTo>
                  <a:lnTo>
                    <a:pt x="2706" y="6110"/>
                  </a:lnTo>
                  <a:lnTo>
                    <a:pt x="5198" y="5259"/>
                  </a:lnTo>
                  <a:lnTo>
                    <a:pt x="228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8"/>
            <p:cNvSpPr/>
            <p:nvPr/>
          </p:nvSpPr>
          <p:spPr>
            <a:xfrm>
              <a:off x="2857475" y="635450"/>
              <a:ext cx="93500" cy="153525"/>
            </a:xfrm>
            <a:custGeom>
              <a:avLst/>
              <a:gdLst/>
              <a:ahLst/>
              <a:cxnLst/>
              <a:rect l="l" t="t" r="r" b="b"/>
              <a:pathLst>
                <a:path w="3740" h="6141" extrusionOk="0">
                  <a:moveTo>
                    <a:pt x="2189" y="1"/>
                  </a:moveTo>
                  <a:lnTo>
                    <a:pt x="1" y="487"/>
                  </a:lnTo>
                  <a:lnTo>
                    <a:pt x="1460" y="6141"/>
                  </a:lnTo>
                  <a:lnTo>
                    <a:pt x="3739" y="5685"/>
                  </a:lnTo>
                  <a:lnTo>
                    <a:pt x="218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8"/>
            <p:cNvSpPr/>
            <p:nvPr/>
          </p:nvSpPr>
          <p:spPr>
            <a:xfrm>
              <a:off x="3010975" y="627850"/>
              <a:ext cx="54750" cy="148200"/>
            </a:xfrm>
            <a:custGeom>
              <a:avLst/>
              <a:gdLst/>
              <a:ahLst/>
              <a:cxnLst/>
              <a:rect l="l" t="t" r="r" b="b"/>
              <a:pathLst>
                <a:path w="2190" h="5928" extrusionOk="0">
                  <a:moveTo>
                    <a:pt x="1" y="1"/>
                  </a:moveTo>
                  <a:lnTo>
                    <a:pt x="1" y="5928"/>
                  </a:lnTo>
                  <a:lnTo>
                    <a:pt x="2189" y="5928"/>
                  </a:lnTo>
                  <a:lnTo>
                    <a:pt x="2189" y="305"/>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8"/>
            <p:cNvSpPr/>
            <p:nvPr/>
          </p:nvSpPr>
          <p:spPr>
            <a:xfrm>
              <a:off x="3128000" y="635450"/>
              <a:ext cx="104125" cy="153525"/>
            </a:xfrm>
            <a:custGeom>
              <a:avLst/>
              <a:gdLst/>
              <a:ahLst/>
              <a:cxnLst/>
              <a:rect l="l" t="t" r="r" b="b"/>
              <a:pathLst>
                <a:path w="4165" h="6141" extrusionOk="0">
                  <a:moveTo>
                    <a:pt x="1763" y="1"/>
                  </a:moveTo>
                  <a:lnTo>
                    <a:pt x="0" y="5624"/>
                  </a:lnTo>
                  <a:lnTo>
                    <a:pt x="2858" y="6141"/>
                  </a:lnTo>
                  <a:lnTo>
                    <a:pt x="4165" y="487"/>
                  </a:lnTo>
                  <a:lnTo>
                    <a:pt x="1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8"/>
            <p:cNvSpPr/>
            <p:nvPr/>
          </p:nvSpPr>
          <p:spPr>
            <a:xfrm>
              <a:off x="3261750" y="674975"/>
              <a:ext cx="120850" cy="152000"/>
            </a:xfrm>
            <a:custGeom>
              <a:avLst/>
              <a:gdLst/>
              <a:ahLst/>
              <a:cxnLst/>
              <a:rect l="l" t="t" r="r" b="b"/>
              <a:pathLst>
                <a:path w="4834" h="6080" extrusionOk="0">
                  <a:moveTo>
                    <a:pt x="2401" y="0"/>
                  </a:moveTo>
                  <a:lnTo>
                    <a:pt x="0" y="5137"/>
                  </a:lnTo>
                  <a:lnTo>
                    <a:pt x="2553" y="6079"/>
                  </a:lnTo>
                  <a:lnTo>
                    <a:pt x="4833" y="1064"/>
                  </a:lnTo>
                  <a:lnTo>
                    <a:pt x="240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8"/>
            <p:cNvSpPr/>
            <p:nvPr/>
          </p:nvSpPr>
          <p:spPr>
            <a:xfrm>
              <a:off x="3373450" y="730450"/>
              <a:ext cx="118550" cy="151225"/>
            </a:xfrm>
            <a:custGeom>
              <a:avLst/>
              <a:gdLst/>
              <a:ahLst/>
              <a:cxnLst/>
              <a:rect l="l" t="t" r="r" b="b"/>
              <a:pathLst>
                <a:path w="4742" h="6049" extrusionOk="0">
                  <a:moveTo>
                    <a:pt x="2827" y="0"/>
                  </a:moveTo>
                  <a:lnTo>
                    <a:pt x="0" y="4894"/>
                  </a:lnTo>
                  <a:lnTo>
                    <a:pt x="1946" y="6049"/>
                  </a:lnTo>
                  <a:lnTo>
                    <a:pt x="4742" y="1368"/>
                  </a:lnTo>
                  <a:lnTo>
                    <a:pt x="2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8"/>
            <p:cNvSpPr/>
            <p:nvPr/>
          </p:nvSpPr>
          <p:spPr>
            <a:xfrm>
              <a:off x="3477550" y="817075"/>
              <a:ext cx="123875" cy="132225"/>
            </a:xfrm>
            <a:custGeom>
              <a:avLst/>
              <a:gdLst/>
              <a:ahLst/>
              <a:cxnLst/>
              <a:rect l="l" t="t" r="r" b="b"/>
              <a:pathLst>
                <a:path w="4955" h="5289" extrusionOk="0">
                  <a:moveTo>
                    <a:pt x="3283" y="0"/>
                  </a:moveTo>
                  <a:lnTo>
                    <a:pt x="0" y="3921"/>
                  </a:lnTo>
                  <a:lnTo>
                    <a:pt x="1581" y="5289"/>
                  </a:lnTo>
                  <a:lnTo>
                    <a:pt x="4955" y="1216"/>
                  </a:lnTo>
                  <a:lnTo>
                    <a:pt x="32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8"/>
            <p:cNvSpPr/>
            <p:nvPr/>
          </p:nvSpPr>
          <p:spPr>
            <a:xfrm>
              <a:off x="3563425" y="929525"/>
              <a:ext cx="127675" cy="101850"/>
            </a:xfrm>
            <a:custGeom>
              <a:avLst/>
              <a:gdLst/>
              <a:ahLst/>
              <a:cxnLst/>
              <a:rect l="l" t="t" r="r" b="b"/>
              <a:pathLst>
                <a:path w="5107" h="4074" extrusionOk="0">
                  <a:moveTo>
                    <a:pt x="3708" y="1"/>
                  </a:moveTo>
                  <a:lnTo>
                    <a:pt x="0" y="2189"/>
                  </a:lnTo>
                  <a:lnTo>
                    <a:pt x="1246" y="4074"/>
                  </a:lnTo>
                  <a:lnTo>
                    <a:pt x="5107" y="1308"/>
                  </a:lnTo>
                  <a:lnTo>
                    <a:pt x="370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8"/>
            <p:cNvSpPr/>
            <p:nvPr/>
          </p:nvSpPr>
          <p:spPr>
            <a:xfrm>
              <a:off x="2908400" y="837225"/>
              <a:ext cx="263700" cy="286250"/>
            </a:xfrm>
            <a:custGeom>
              <a:avLst/>
              <a:gdLst/>
              <a:ahLst/>
              <a:cxnLst/>
              <a:rect l="l" t="t" r="r" b="b"/>
              <a:pathLst>
                <a:path w="10548" h="11450" extrusionOk="0">
                  <a:moveTo>
                    <a:pt x="7074" y="1"/>
                  </a:moveTo>
                  <a:cubicBezTo>
                    <a:pt x="6525" y="1"/>
                    <a:pt x="5982" y="23"/>
                    <a:pt x="5471" y="45"/>
                  </a:cubicBezTo>
                  <a:cubicBezTo>
                    <a:pt x="4137" y="130"/>
                    <a:pt x="2697" y="507"/>
                    <a:pt x="1399" y="507"/>
                  </a:cubicBezTo>
                  <a:cubicBezTo>
                    <a:pt x="1307" y="507"/>
                    <a:pt x="1215" y="505"/>
                    <a:pt x="1125" y="501"/>
                  </a:cubicBezTo>
                  <a:lnTo>
                    <a:pt x="1125" y="501"/>
                  </a:lnTo>
                  <a:cubicBezTo>
                    <a:pt x="0" y="3510"/>
                    <a:pt x="1064" y="8495"/>
                    <a:pt x="3739" y="10501"/>
                  </a:cubicBezTo>
                  <a:cubicBezTo>
                    <a:pt x="4511" y="11091"/>
                    <a:pt x="5515" y="11449"/>
                    <a:pt x="6495" y="11449"/>
                  </a:cubicBezTo>
                  <a:cubicBezTo>
                    <a:pt x="6980" y="11449"/>
                    <a:pt x="7460" y="11361"/>
                    <a:pt x="7903" y="11170"/>
                  </a:cubicBezTo>
                  <a:cubicBezTo>
                    <a:pt x="9605" y="10471"/>
                    <a:pt x="10031" y="8769"/>
                    <a:pt x="10183" y="7067"/>
                  </a:cubicBezTo>
                  <a:cubicBezTo>
                    <a:pt x="10395" y="4817"/>
                    <a:pt x="10547" y="2416"/>
                    <a:pt x="9848" y="319"/>
                  </a:cubicBezTo>
                  <a:cubicBezTo>
                    <a:pt x="8999" y="68"/>
                    <a:pt x="8028" y="1"/>
                    <a:pt x="70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298"/>
        <p:cNvGrpSpPr/>
        <p:nvPr/>
      </p:nvGrpSpPr>
      <p:grpSpPr>
        <a:xfrm>
          <a:off x="0" y="0"/>
          <a:ext cx="0" cy="0"/>
          <a:chOff x="0" y="0"/>
          <a:chExt cx="0" cy="0"/>
        </a:xfrm>
      </p:grpSpPr>
      <p:pic>
        <p:nvPicPr>
          <p:cNvPr id="1299" name="Google Shape;1299;p11"/>
          <p:cNvPicPr preferRelativeResize="0"/>
          <p:nvPr/>
        </p:nvPicPr>
        <p:blipFill>
          <a:blip r:embed="rId2">
            <a:alphaModFix/>
          </a:blip>
          <a:stretch>
            <a:fillRect/>
          </a:stretch>
        </p:blipFill>
        <p:spPr>
          <a:xfrm>
            <a:off x="0" y="0"/>
            <a:ext cx="9144000" cy="5143500"/>
          </a:xfrm>
          <a:prstGeom prst="rect">
            <a:avLst/>
          </a:prstGeom>
          <a:noFill/>
          <a:ln>
            <a:noFill/>
          </a:ln>
        </p:spPr>
      </p:pic>
      <p:grpSp>
        <p:nvGrpSpPr>
          <p:cNvPr id="1300" name="Google Shape;1300;p11"/>
          <p:cNvGrpSpPr/>
          <p:nvPr/>
        </p:nvGrpSpPr>
        <p:grpSpPr>
          <a:xfrm>
            <a:off x="26390" y="67520"/>
            <a:ext cx="9050795" cy="4921221"/>
            <a:chOff x="26390" y="67520"/>
            <a:chExt cx="9050795" cy="4921221"/>
          </a:xfrm>
        </p:grpSpPr>
        <p:grpSp>
          <p:nvGrpSpPr>
            <p:cNvPr id="1301" name="Google Shape;1301;p11"/>
            <p:cNvGrpSpPr/>
            <p:nvPr/>
          </p:nvGrpSpPr>
          <p:grpSpPr>
            <a:xfrm>
              <a:off x="270698" y="381005"/>
              <a:ext cx="8456339" cy="4447220"/>
              <a:chOff x="166525" y="220125"/>
              <a:chExt cx="8656300" cy="4768625"/>
            </a:xfrm>
          </p:grpSpPr>
          <p:grpSp>
            <p:nvGrpSpPr>
              <p:cNvPr id="1302" name="Google Shape;1302;p11"/>
              <p:cNvGrpSpPr/>
              <p:nvPr/>
            </p:nvGrpSpPr>
            <p:grpSpPr>
              <a:xfrm rot="10800000" flipH="1">
                <a:off x="166525" y="220125"/>
                <a:ext cx="8656300" cy="4768625"/>
                <a:chOff x="90325" y="143925"/>
                <a:chExt cx="8656300" cy="4768625"/>
              </a:xfrm>
            </p:grpSpPr>
            <p:sp>
              <p:nvSpPr>
                <p:cNvPr id="1303" name="Google Shape;1303;p11"/>
                <p:cNvSpPr/>
                <p:nvPr/>
              </p:nvSpPr>
              <p:spPr>
                <a:xfrm>
                  <a:off x="1753253" y="4357523"/>
                  <a:ext cx="98425" cy="104250"/>
                </a:xfrm>
                <a:custGeom>
                  <a:avLst/>
                  <a:gdLst/>
                  <a:ahLst/>
                  <a:cxnLst/>
                  <a:rect l="l" t="t" r="r" b="b"/>
                  <a:pathLst>
                    <a:path w="3937" h="4170" extrusionOk="0">
                      <a:moveTo>
                        <a:pt x="2102" y="0"/>
                      </a:moveTo>
                      <a:cubicBezTo>
                        <a:pt x="1768" y="467"/>
                        <a:pt x="1535" y="967"/>
                        <a:pt x="1301" y="1501"/>
                      </a:cubicBezTo>
                      <a:cubicBezTo>
                        <a:pt x="868" y="1468"/>
                        <a:pt x="434" y="1434"/>
                        <a:pt x="0" y="1401"/>
                      </a:cubicBezTo>
                      <a:lnTo>
                        <a:pt x="0" y="1401"/>
                      </a:lnTo>
                      <a:cubicBezTo>
                        <a:pt x="267" y="1701"/>
                        <a:pt x="634" y="1935"/>
                        <a:pt x="1001" y="2135"/>
                      </a:cubicBezTo>
                      <a:cubicBezTo>
                        <a:pt x="1001" y="2168"/>
                        <a:pt x="968" y="2202"/>
                        <a:pt x="968" y="2268"/>
                      </a:cubicBezTo>
                      <a:cubicBezTo>
                        <a:pt x="701" y="2835"/>
                        <a:pt x="367" y="3369"/>
                        <a:pt x="0" y="3869"/>
                      </a:cubicBezTo>
                      <a:lnTo>
                        <a:pt x="200" y="3869"/>
                      </a:lnTo>
                      <a:cubicBezTo>
                        <a:pt x="768" y="3469"/>
                        <a:pt x="1335" y="3136"/>
                        <a:pt x="1935" y="2802"/>
                      </a:cubicBezTo>
                      <a:cubicBezTo>
                        <a:pt x="2435" y="3202"/>
                        <a:pt x="2902" y="3636"/>
                        <a:pt x="3269" y="4170"/>
                      </a:cubicBezTo>
                      <a:cubicBezTo>
                        <a:pt x="3403" y="4070"/>
                        <a:pt x="3336" y="3869"/>
                        <a:pt x="3269" y="3736"/>
                      </a:cubicBezTo>
                      <a:cubicBezTo>
                        <a:pt x="3036" y="3302"/>
                        <a:pt x="2869" y="2835"/>
                        <a:pt x="2702" y="2402"/>
                      </a:cubicBezTo>
                      <a:cubicBezTo>
                        <a:pt x="3103" y="2168"/>
                        <a:pt x="3536" y="1968"/>
                        <a:pt x="3936" y="1801"/>
                      </a:cubicBezTo>
                      <a:cubicBezTo>
                        <a:pt x="3436" y="1735"/>
                        <a:pt x="2969" y="1668"/>
                        <a:pt x="2435" y="1635"/>
                      </a:cubicBezTo>
                      <a:cubicBezTo>
                        <a:pt x="2302" y="1101"/>
                        <a:pt x="2169" y="534"/>
                        <a:pt x="21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11"/>
                <p:cNvSpPr/>
                <p:nvPr/>
              </p:nvSpPr>
              <p:spPr>
                <a:xfrm flipH="1">
                  <a:off x="8241350" y="1553575"/>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11"/>
                <p:cNvSpPr/>
                <p:nvPr/>
              </p:nvSpPr>
              <p:spPr>
                <a:xfrm>
                  <a:off x="90325" y="21201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11"/>
                <p:cNvSpPr/>
                <p:nvPr/>
              </p:nvSpPr>
              <p:spPr>
                <a:xfrm>
                  <a:off x="139750" y="2608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11"/>
                <p:cNvSpPr/>
                <p:nvPr/>
              </p:nvSpPr>
              <p:spPr>
                <a:xfrm flipH="1">
                  <a:off x="8694900" y="143925"/>
                  <a:ext cx="51725" cy="51725"/>
                </a:xfrm>
                <a:custGeom>
                  <a:avLst/>
                  <a:gdLst/>
                  <a:ahLst/>
                  <a:cxnLst/>
                  <a:rect l="l" t="t" r="r" b="b"/>
                  <a:pathLst>
                    <a:path w="2069" h="2069" extrusionOk="0">
                      <a:moveTo>
                        <a:pt x="1034" y="1"/>
                      </a:moveTo>
                      <a:cubicBezTo>
                        <a:pt x="967" y="234"/>
                        <a:pt x="867" y="468"/>
                        <a:pt x="801" y="701"/>
                      </a:cubicBezTo>
                      <a:lnTo>
                        <a:pt x="0" y="701"/>
                      </a:lnTo>
                      <a:cubicBezTo>
                        <a:pt x="200" y="901"/>
                        <a:pt x="400" y="1068"/>
                        <a:pt x="634" y="1235"/>
                      </a:cubicBezTo>
                      <a:cubicBezTo>
                        <a:pt x="567" y="1435"/>
                        <a:pt x="500" y="1635"/>
                        <a:pt x="467" y="1835"/>
                      </a:cubicBezTo>
                      <a:cubicBezTo>
                        <a:pt x="634" y="1735"/>
                        <a:pt x="767" y="1569"/>
                        <a:pt x="901" y="1402"/>
                      </a:cubicBezTo>
                      <a:cubicBezTo>
                        <a:pt x="934" y="1435"/>
                        <a:pt x="934" y="1435"/>
                        <a:pt x="967" y="1435"/>
                      </a:cubicBezTo>
                      <a:cubicBezTo>
                        <a:pt x="1201" y="1635"/>
                        <a:pt x="1401" y="1835"/>
                        <a:pt x="1601" y="2069"/>
                      </a:cubicBezTo>
                      <a:lnTo>
                        <a:pt x="1635" y="1969"/>
                      </a:lnTo>
                      <a:cubicBezTo>
                        <a:pt x="1501" y="1669"/>
                        <a:pt x="1401" y="1368"/>
                        <a:pt x="1301" y="1035"/>
                      </a:cubicBezTo>
                      <a:cubicBezTo>
                        <a:pt x="1535" y="835"/>
                        <a:pt x="1801" y="668"/>
                        <a:pt x="2068" y="534"/>
                      </a:cubicBezTo>
                      <a:cubicBezTo>
                        <a:pt x="2052" y="501"/>
                        <a:pt x="2018" y="493"/>
                        <a:pt x="1981" y="493"/>
                      </a:cubicBezTo>
                      <a:cubicBezTo>
                        <a:pt x="1943" y="493"/>
                        <a:pt x="1901" y="501"/>
                        <a:pt x="1868" y="501"/>
                      </a:cubicBezTo>
                      <a:cubicBezTo>
                        <a:pt x="1635" y="568"/>
                        <a:pt x="1434" y="635"/>
                        <a:pt x="1201" y="668"/>
                      </a:cubicBezTo>
                      <a:cubicBezTo>
                        <a:pt x="1134" y="434"/>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11"/>
                <p:cNvSpPr/>
                <p:nvPr/>
              </p:nvSpPr>
              <p:spPr>
                <a:xfrm>
                  <a:off x="2907925" y="232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11"/>
                <p:cNvSpPr/>
                <p:nvPr/>
              </p:nvSpPr>
              <p:spPr>
                <a:xfrm>
                  <a:off x="6870325" y="4804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11"/>
                <p:cNvSpPr/>
                <p:nvPr/>
              </p:nvSpPr>
              <p:spPr>
                <a:xfrm>
                  <a:off x="444550" y="3994675"/>
                  <a:ext cx="98376" cy="98423"/>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11"/>
                <p:cNvSpPr/>
                <p:nvPr/>
              </p:nvSpPr>
              <p:spPr>
                <a:xfrm>
                  <a:off x="4639154" y="385740"/>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11"/>
                <p:cNvSpPr/>
                <p:nvPr/>
              </p:nvSpPr>
              <p:spPr>
                <a:xfrm>
                  <a:off x="3502303" y="3937577"/>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3" name="Google Shape;1313;p11"/>
              <p:cNvSpPr/>
              <p:nvPr/>
            </p:nvSpPr>
            <p:spPr>
              <a:xfrm rot="10800000" flipH="1">
                <a:off x="7392538" y="1272693"/>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11"/>
              <p:cNvSpPr/>
              <p:nvPr/>
            </p:nvSpPr>
            <p:spPr>
              <a:xfrm rot="10800000" flipH="1">
                <a:off x="6007150" y="1198958"/>
                <a:ext cx="91439" cy="91442"/>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5" name="Google Shape;1315;p11"/>
            <p:cNvGrpSpPr/>
            <p:nvPr/>
          </p:nvGrpSpPr>
          <p:grpSpPr>
            <a:xfrm rot="10800000" flipH="1">
              <a:off x="26390" y="67520"/>
              <a:ext cx="9050795" cy="4921221"/>
              <a:chOff x="166525" y="220125"/>
              <a:chExt cx="8770150" cy="4768625"/>
            </a:xfrm>
          </p:grpSpPr>
          <p:grpSp>
            <p:nvGrpSpPr>
              <p:cNvPr id="1316" name="Google Shape;1316;p11"/>
              <p:cNvGrpSpPr/>
              <p:nvPr/>
            </p:nvGrpSpPr>
            <p:grpSpPr>
              <a:xfrm rot="10800000" flipH="1">
                <a:off x="166525" y="220125"/>
                <a:ext cx="8770150" cy="4768625"/>
                <a:chOff x="90325" y="143925"/>
                <a:chExt cx="8770150" cy="4768625"/>
              </a:xfrm>
            </p:grpSpPr>
            <p:sp>
              <p:nvSpPr>
                <p:cNvPr id="1317" name="Google Shape;1317;p11"/>
                <p:cNvSpPr/>
                <p:nvPr/>
              </p:nvSpPr>
              <p:spPr>
                <a:xfrm flipH="1">
                  <a:off x="8019838" y="1701249"/>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11"/>
                <p:cNvSpPr/>
                <p:nvPr/>
              </p:nvSpPr>
              <p:spPr>
                <a:xfrm>
                  <a:off x="90325" y="21201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11"/>
                <p:cNvSpPr/>
                <p:nvPr/>
              </p:nvSpPr>
              <p:spPr>
                <a:xfrm flipH="1">
                  <a:off x="8807900" y="2806975"/>
                  <a:ext cx="52575" cy="51725"/>
                </a:xfrm>
                <a:custGeom>
                  <a:avLst/>
                  <a:gdLst/>
                  <a:ahLst/>
                  <a:cxnLst/>
                  <a:rect l="l" t="t" r="r" b="b"/>
                  <a:pathLst>
                    <a:path w="2103" h="2069" extrusionOk="0">
                      <a:moveTo>
                        <a:pt x="1035" y="0"/>
                      </a:moveTo>
                      <a:cubicBezTo>
                        <a:pt x="968" y="234"/>
                        <a:pt x="902" y="467"/>
                        <a:pt x="801" y="701"/>
                      </a:cubicBezTo>
                      <a:lnTo>
                        <a:pt x="1" y="701"/>
                      </a:lnTo>
                      <a:cubicBezTo>
                        <a:pt x="201" y="901"/>
                        <a:pt x="435" y="1068"/>
                        <a:pt x="635" y="1201"/>
                      </a:cubicBezTo>
                      <a:cubicBezTo>
                        <a:pt x="601" y="1401"/>
                        <a:pt x="535" y="1601"/>
                        <a:pt x="468" y="1802"/>
                      </a:cubicBezTo>
                      <a:cubicBezTo>
                        <a:pt x="635" y="1702"/>
                        <a:pt x="768" y="1568"/>
                        <a:pt x="935" y="1401"/>
                      </a:cubicBezTo>
                      <a:cubicBezTo>
                        <a:pt x="935" y="1435"/>
                        <a:pt x="935" y="1435"/>
                        <a:pt x="968" y="1435"/>
                      </a:cubicBezTo>
                      <a:cubicBezTo>
                        <a:pt x="1202" y="1635"/>
                        <a:pt x="1435" y="1835"/>
                        <a:pt x="1635" y="2068"/>
                      </a:cubicBezTo>
                      <a:lnTo>
                        <a:pt x="1635" y="1968"/>
                      </a:lnTo>
                      <a:cubicBezTo>
                        <a:pt x="1535" y="1668"/>
                        <a:pt x="1402" y="1335"/>
                        <a:pt x="1302" y="1034"/>
                      </a:cubicBezTo>
                      <a:cubicBezTo>
                        <a:pt x="1569" y="834"/>
                        <a:pt x="1802" y="667"/>
                        <a:pt x="2102" y="534"/>
                      </a:cubicBezTo>
                      <a:cubicBezTo>
                        <a:pt x="2083" y="495"/>
                        <a:pt x="2040" y="479"/>
                        <a:pt x="1995" y="479"/>
                      </a:cubicBezTo>
                      <a:cubicBezTo>
                        <a:pt x="1963" y="479"/>
                        <a:pt x="1930" y="487"/>
                        <a:pt x="1902" y="501"/>
                      </a:cubicBezTo>
                      <a:cubicBezTo>
                        <a:pt x="1669" y="567"/>
                        <a:pt x="1435" y="601"/>
                        <a:pt x="1202" y="634"/>
                      </a:cubicBezTo>
                      <a:cubicBezTo>
                        <a:pt x="1135" y="434"/>
                        <a:pt x="1102" y="200"/>
                        <a:pt x="1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11"/>
                <p:cNvSpPr/>
                <p:nvPr/>
              </p:nvSpPr>
              <p:spPr>
                <a:xfrm>
                  <a:off x="139750" y="2608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11"/>
                <p:cNvSpPr/>
                <p:nvPr/>
              </p:nvSpPr>
              <p:spPr>
                <a:xfrm flipH="1">
                  <a:off x="8694900" y="143925"/>
                  <a:ext cx="51725" cy="51725"/>
                </a:xfrm>
                <a:custGeom>
                  <a:avLst/>
                  <a:gdLst/>
                  <a:ahLst/>
                  <a:cxnLst/>
                  <a:rect l="l" t="t" r="r" b="b"/>
                  <a:pathLst>
                    <a:path w="2069" h="2069" extrusionOk="0">
                      <a:moveTo>
                        <a:pt x="1034" y="1"/>
                      </a:moveTo>
                      <a:cubicBezTo>
                        <a:pt x="967" y="234"/>
                        <a:pt x="867" y="468"/>
                        <a:pt x="801" y="701"/>
                      </a:cubicBezTo>
                      <a:lnTo>
                        <a:pt x="0" y="701"/>
                      </a:lnTo>
                      <a:cubicBezTo>
                        <a:pt x="200" y="901"/>
                        <a:pt x="400" y="1068"/>
                        <a:pt x="634" y="1235"/>
                      </a:cubicBezTo>
                      <a:cubicBezTo>
                        <a:pt x="567" y="1435"/>
                        <a:pt x="500" y="1635"/>
                        <a:pt x="467" y="1835"/>
                      </a:cubicBezTo>
                      <a:cubicBezTo>
                        <a:pt x="634" y="1735"/>
                        <a:pt x="767" y="1569"/>
                        <a:pt x="901" y="1402"/>
                      </a:cubicBezTo>
                      <a:cubicBezTo>
                        <a:pt x="934" y="1435"/>
                        <a:pt x="934" y="1435"/>
                        <a:pt x="967" y="1435"/>
                      </a:cubicBezTo>
                      <a:cubicBezTo>
                        <a:pt x="1201" y="1635"/>
                        <a:pt x="1401" y="1835"/>
                        <a:pt x="1601" y="2069"/>
                      </a:cubicBezTo>
                      <a:lnTo>
                        <a:pt x="1635" y="1969"/>
                      </a:lnTo>
                      <a:cubicBezTo>
                        <a:pt x="1501" y="1669"/>
                        <a:pt x="1401" y="1368"/>
                        <a:pt x="1301" y="1035"/>
                      </a:cubicBezTo>
                      <a:cubicBezTo>
                        <a:pt x="1535" y="835"/>
                        <a:pt x="1801" y="668"/>
                        <a:pt x="2068" y="534"/>
                      </a:cubicBezTo>
                      <a:cubicBezTo>
                        <a:pt x="2052" y="501"/>
                        <a:pt x="2018" y="493"/>
                        <a:pt x="1981" y="493"/>
                      </a:cubicBezTo>
                      <a:cubicBezTo>
                        <a:pt x="1943" y="493"/>
                        <a:pt x="1901" y="501"/>
                        <a:pt x="1868" y="501"/>
                      </a:cubicBezTo>
                      <a:cubicBezTo>
                        <a:pt x="1635" y="568"/>
                        <a:pt x="1434" y="635"/>
                        <a:pt x="1201" y="668"/>
                      </a:cubicBezTo>
                      <a:cubicBezTo>
                        <a:pt x="1134" y="434"/>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11"/>
                <p:cNvSpPr/>
                <p:nvPr/>
              </p:nvSpPr>
              <p:spPr>
                <a:xfrm>
                  <a:off x="2907925" y="159113"/>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11"/>
                <p:cNvSpPr/>
                <p:nvPr/>
              </p:nvSpPr>
              <p:spPr>
                <a:xfrm>
                  <a:off x="6870325" y="4804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11"/>
                <p:cNvSpPr/>
                <p:nvPr/>
              </p:nvSpPr>
              <p:spPr>
                <a:xfrm>
                  <a:off x="223038" y="4068512"/>
                  <a:ext cx="98376" cy="98423"/>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11"/>
                <p:cNvSpPr/>
                <p:nvPr/>
              </p:nvSpPr>
              <p:spPr>
                <a:xfrm>
                  <a:off x="6678967" y="3089460"/>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11"/>
                <p:cNvSpPr/>
                <p:nvPr/>
              </p:nvSpPr>
              <p:spPr>
                <a:xfrm>
                  <a:off x="4852336" y="27741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27" name="Google Shape;1327;p11"/>
              <p:cNvSpPr/>
              <p:nvPr/>
            </p:nvSpPr>
            <p:spPr>
              <a:xfrm rot="10800000" flipH="1">
                <a:off x="8293150" y="781450"/>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328" name="Google Shape;1328;p11"/>
          <p:cNvGrpSpPr/>
          <p:nvPr/>
        </p:nvGrpSpPr>
        <p:grpSpPr>
          <a:xfrm flipH="1">
            <a:off x="7748449" y="564631"/>
            <a:ext cx="1089907" cy="530503"/>
            <a:chOff x="2378750" y="627850"/>
            <a:chExt cx="1312350" cy="638775"/>
          </a:xfrm>
        </p:grpSpPr>
        <p:sp>
          <p:nvSpPr>
            <p:cNvPr id="1329" name="Google Shape;1329;p11"/>
            <p:cNvSpPr/>
            <p:nvPr/>
          </p:nvSpPr>
          <p:spPr>
            <a:xfrm>
              <a:off x="2514775" y="795425"/>
              <a:ext cx="1070400" cy="471200"/>
            </a:xfrm>
            <a:custGeom>
              <a:avLst/>
              <a:gdLst/>
              <a:ahLst/>
              <a:cxnLst/>
              <a:rect l="l" t="t" r="r" b="b"/>
              <a:pathLst>
                <a:path w="42816" h="18848" extrusionOk="0">
                  <a:moveTo>
                    <a:pt x="20996" y="1"/>
                  </a:moveTo>
                  <a:cubicBezTo>
                    <a:pt x="12718" y="1"/>
                    <a:pt x="4488" y="3311"/>
                    <a:pt x="0" y="10258"/>
                  </a:cubicBezTo>
                  <a:cubicBezTo>
                    <a:pt x="182" y="12508"/>
                    <a:pt x="5775" y="15030"/>
                    <a:pt x="7660" y="15851"/>
                  </a:cubicBezTo>
                  <a:cubicBezTo>
                    <a:pt x="11550" y="17553"/>
                    <a:pt x="15684" y="18587"/>
                    <a:pt x="19940" y="18769"/>
                  </a:cubicBezTo>
                  <a:cubicBezTo>
                    <a:pt x="20924" y="18819"/>
                    <a:pt x="21933" y="18848"/>
                    <a:pt x="22955" y="18848"/>
                  </a:cubicBezTo>
                  <a:cubicBezTo>
                    <a:pt x="28811" y="18848"/>
                    <a:pt x="35104" y="17899"/>
                    <a:pt x="39788" y="14483"/>
                  </a:cubicBezTo>
                  <a:cubicBezTo>
                    <a:pt x="40730" y="13784"/>
                    <a:pt x="41521" y="12994"/>
                    <a:pt x="42129" y="12021"/>
                  </a:cubicBezTo>
                  <a:cubicBezTo>
                    <a:pt x="42417" y="11473"/>
                    <a:pt x="42815" y="9665"/>
                    <a:pt x="42335" y="9665"/>
                  </a:cubicBezTo>
                  <a:cubicBezTo>
                    <a:pt x="42309" y="9665"/>
                    <a:pt x="42281" y="9670"/>
                    <a:pt x="42250" y="9681"/>
                  </a:cubicBezTo>
                  <a:cubicBezTo>
                    <a:pt x="40487" y="8070"/>
                    <a:pt x="39119" y="6064"/>
                    <a:pt x="37052" y="4666"/>
                  </a:cubicBezTo>
                  <a:cubicBezTo>
                    <a:pt x="32498" y="1592"/>
                    <a:pt x="26735" y="1"/>
                    <a:pt x="209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11"/>
            <p:cNvSpPr/>
            <p:nvPr/>
          </p:nvSpPr>
          <p:spPr>
            <a:xfrm>
              <a:off x="2764775" y="792475"/>
              <a:ext cx="549425" cy="443075"/>
            </a:xfrm>
            <a:custGeom>
              <a:avLst/>
              <a:gdLst/>
              <a:ahLst/>
              <a:cxnLst/>
              <a:rect l="l" t="t" r="r" b="b"/>
              <a:pathLst>
                <a:path w="21977" h="17723" extrusionOk="0">
                  <a:moveTo>
                    <a:pt x="11877" y="0"/>
                  </a:moveTo>
                  <a:cubicBezTo>
                    <a:pt x="6662" y="0"/>
                    <a:pt x="2098" y="1258"/>
                    <a:pt x="2098" y="1258"/>
                  </a:cubicBezTo>
                  <a:cubicBezTo>
                    <a:pt x="0" y="4419"/>
                    <a:pt x="426" y="8613"/>
                    <a:pt x="1854" y="12079"/>
                  </a:cubicBezTo>
                  <a:cubicBezTo>
                    <a:pt x="2888" y="14662"/>
                    <a:pt x="5350" y="16455"/>
                    <a:pt x="8025" y="17215"/>
                  </a:cubicBezTo>
                  <a:cubicBezTo>
                    <a:pt x="9160" y="17532"/>
                    <a:pt x="10472" y="17723"/>
                    <a:pt x="11793" y="17723"/>
                  </a:cubicBezTo>
                  <a:cubicBezTo>
                    <a:pt x="13514" y="17723"/>
                    <a:pt x="15251" y="17399"/>
                    <a:pt x="16627" y="16607"/>
                  </a:cubicBezTo>
                  <a:cubicBezTo>
                    <a:pt x="19058" y="15179"/>
                    <a:pt x="20305" y="11896"/>
                    <a:pt x="20943" y="9252"/>
                  </a:cubicBezTo>
                  <a:cubicBezTo>
                    <a:pt x="21156" y="8431"/>
                    <a:pt x="21976" y="2382"/>
                    <a:pt x="21338" y="2018"/>
                  </a:cubicBezTo>
                  <a:cubicBezTo>
                    <a:pt x="18546" y="477"/>
                    <a:pt x="15088" y="0"/>
                    <a:pt x="1187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11"/>
            <p:cNvSpPr/>
            <p:nvPr/>
          </p:nvSpPr>
          <p:spPr>
            <a:xfrm>
              <a:off x="2378750" y="905225"/>
              <a:ext cx="159600" cy="117025"/>
            </a:xfrm>
            <a:custGeom>
              <a:avLst/>
              <a:gdLst/>
              <a:ahLst/>
              <a:cxnLst/>
              <a:rect l="l" t="t" r="r" b="b"/>
              <a:pathLst>
                <a:path w="6384" h="4681" extrusionOk="0">
                  <a:moveTo>
                    <a:pt x="973" y="0"/>
                  </a:moveTo>
                  <a:cubicBezTo>
                    <a:pt x="669" y="365"/>
                    <a:pt x="335" y="973"/>
                    <a:pt x="0" y="1368"/>
                  </a:cubicBezTo>
                  <a:cubicBezTo>
                    <a:pt x="1550" y="2432"/>
                    <a:pt x="3101" y="3830"/>
                    <a:pt x="4772" y="4681"/>
                  </a:cubicBezTo>
                  <a:cubicBezTo>
                    <a:pt x="5289" y="3982"/>
                    <a:pt x="6019" y="3344"/>
                    <a:pt x="6383" y="2584"/>
                  </a:cubicBezTo>
                  <a:cubicBezTo>
                    <a:pt x="5228" y="1611"/>
                    <a:pt x="2523" y="365"/>
                    <a:pt x="9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11"/>
            <p:cNvSpPr/>
            <p:nvPr/>
          </p:nvSpPr>
          <p:spPr>
            <a:xfrm>
              <a:off x="2473725" y="795800"/>
              <a:ext cx="164175" cy="133750"/>
            </a:xfrm>
            <a:custGeom>
              <a:avLst/>
              <a:gdLst/>
              <a:ahLst/>
              <a:cxnLst/>
              <a:rect l="l" t="t" r="r" b="b"/>
              <a:pathLst>
                <a:path w="6567" h="5350" extrusionOk="0">
                  <a:moveTo>
                    <a:pt x="1976" y="0"/>
                  </a:moveTo>
                  <a:lnTo>
                    <a:pt x="1" y="1976"/>
                  </a:lnTo>
                  <a:lnTo>
                    <a:pt x="4378" y="5350"/>
                  </a:lnTo>
                  <a:lnTo>
                    <a:pt x="6566" y="3678"/>
                  </a:lnTo>
                  <a:lnTo>
                    <a:pt x="197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11"/>
            <p:cNvSpPr/>
            <p:nvPr/>
          </p:nvSpPr>
          <p:spPr>
            <a:xfrm>
              <a:off x="2579350" y="715250"/>
              <a:ext cx="150500" cy="147425"/>
            </a:xfrm>
            <a:custGeom>
              <a:avLst/>
              <a:gdLst/>
              <a:ahLst/>
              <a:cxnLst/>
              <a:rect l="l" t="t" r="r" b="b"/>
              <a:pathLst>
                <a:path w="6020" h="5897" extrusionOk="0">
                  <a:moveTo>
                    <a:pt x="2341" y="0"/>
                  </a:moveTo>
                  <a:lnTo>
                    <a:pt x="1" y="1611"/>
                  </a:lnTo>
                  <a:lnTo>
                    <a:pt x="3739" y="5897"/>
                  </a:lnTo>
                  <a:lnTo>
                    <a:pt x="6019" y="4620"/>
                  </a:lnTo>
                  <a:lnTo>
                    <a:pt x="23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11"/>
            <p:cNvSpPr/>
            <p:nvPr/>
          </p:nvSpPr>
          <p:spPr>
            <a:xfrm>
              <a:off x="2703975" y="664325"/>
              <a:ext cx="129975" cy="152775"/>
            </a:xfrm>
            <a:custGeom>
              <a:avLst/>
              <a:gdLst/>
              <a:ahLst/>
              <a:cxnLst/>
              <a:rect l="l" t="t" r="r" b="b"/>
              <a:pathLst>
                <a:path w="5199" h="6111" extrusionOk="0">
                  <a:moveTo>
                    <a:pt x="2280" y="1"/>
                  </a:moveTo>
                  <a:lnTo>
                    <a:pt x="1" y="943"/>
                  </a:lnTo>
                  <a:lnTo>
                    <a:pt x="2706" y="6110"/>
                  </a:lnTo>
                  <a:lnTo>
                    <a:pt x="5198" y="5259"/>
                  </a:lnTo>
                  <a:lnTo>
                    <a:pt x="228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11"/>
            <p:cNvSpPr/>
            <p:nvPr/>
          </p:nvSpPr>
          <p:spPr>
            <a:xfrm>
              <a:off x="2857475" y="635450"/>
              <a:ext cx="93500" cy="153525"/>
            </a:xfrm>
            <a:custGeom>
              <a:avLst/>
              <a:gdLst/>
              <a:ahLst/>
              <a:cxnLst/>
              <a:rect l="l" t="t" r="r" b="b"/>
              <a:pathLst>
                <a:path w="3740" h="6141" extrusionOk="0">
                  <a:moveTo>
                    <a:pt x="2189" y="1"/>
                  </a:moveTo>
                  <a:lnTo>
                    <a:pt x="1" y="487"/>
                  </a:lnTo>
                  <a:lnTo>
                    <a:pt x="1460" y="6141"/>
                  </a:lnTo>
                  <a:lnTo>
                    <a:pt x="3739" y="5685"/>
                  </a:lnTo>
                  <a:lnTo>
                    <a:pt x="218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11"/>
            <p:cNvSpPr/>
            <p:nvPr/>
          </p:nvSpPr>
          <p:spPr>
            <a:xfrm>
              <a:off x="3010975" y="627850"/>
              <a:ext cx="54750" cy="148200"/>
            </a:xfrm>
            <a:custGeom>
              <a:avLst/>
              <a:gdLst/>
              <a:ahLst/>
              <a:cxnLst/>
              <a:rect l="l" t="t" r="r" b="b"/>
              <a:pathLst>
                <a:path w="2190" h="5928" extrusionOk="0">
                  <a:moveTo>
                    <a:pt x="1" y="1"/>
                  </a:moveTo>
                  <a:lnTo>
                    <a:pt x="1" y="5928"/>
                  </a:lnTo>
                  <a:lnTo>
                    <a:pt x="2189" y="5928"/>
                  </a:lnTo>
                  <a:lnTo>
                    <a:pt x="2189" y="305"/>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11"/>
            <p:cNvSpPr/>
            <p:nvPr/>
          </p:nvSpPr>
          <p:spPr>
            <a:xfrm>
              <a:off x="3128000" y="635450"/>
              <a:ext cx="104125" cy="153525"/>
            </a:xfrm>
            <a:custGeom>
              <a:avLst/>
              <a:gdLst/>
              <a:ahLst/>
              <a:cxnLst/>
              <a:rect l="l" t="t" r="r" b="b"/>
              <a:pathLst>
                <a:path w="4165" h="6141" extrusionOk="0">
                  <a:moveTo>
                    <a:pt x="1763" y="1"/>
                  </a:moveTo>
                  <a:lnTo>
                    <a:pt x="0" y="5624"/>
                  </a:lnTo>
                  <a:lnTo>
                    <a:pt x="2858" y="6141"/>
                  </a:lnTo>
                  <a:lnTo>
                    <a:pt x="4165" y="487"/>
                  </a:lnTo>
                  <a:lnTo>
                    <a:pt x="1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11"/>
            <p:cNvSpPr/>
            <p:nvPr/>
          </p:nvSpPr>
          <p:spPr>
            <a:xfrm>
              <a:off x="3261750" y="674975"/>
              <a:ext cx="120850" cy="152000"/>
            </a:xfrm>
            <a:custGeom>
              <a:avLst/>
              <a:gdLst/>
              <a:ahLst/>
              <a:cxnLst/>
              <a:rect l="l" t="t" r="r" b="b"/>
              <a:pathLst>
                <a:path w="4834" h="6080" extrusionOk="0">
                  <a:moveTo>
                    <a:pt x="2401" y="0"/>
                  </a:moveTo>
                  <a:lnTo>
                    <a:pt x="0" y="5137"/>
                  </a:lnTo>
                  <a:lnTo>
                    <a:pt x="2553" y="6079"/>
                  </a:lnTo>
                  <a:lnTo>
                    <a:pt x="4833" y="1064"/>
                  </a:lnTo>
                  <a:lnTo>
                    <a:pt x="240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11"/>
            <p:cNvSpPr/>
            <p:nvPr/>
          </p:nvSpPr>
          <p:spPr>
            <a:xfrm>
              <a:off x="3373450" y="730450"/>
              <a:ext cx="118550" cy="151225"/>
            </a:xfrm>
            <a:custGeom>
              <a:avLst/>
              <a:gdLst/>
              <a:ahLst/>
              <a:cxnLst/>
              <a:rect l="l" t="t" r="r" b="b"/>
              <a:pathLst>
                <a:path w="4742" h="6049" extrusionOk="0">
                  <a:moveTo>
                    <a:pt x="2827" y="0"/>
                  </a:moveTo>
                  <a:lnTo>
                    <a:pt x="0" y="4894"/>
                  </a:lnTo>
                  <a:lnTo>
                    <a:pt x="1946" y="6049"/>
                  </a:lnTo>
                  <a:lnTo>
                    <a:pt x="4742" y="1368"/>
                  </a:lnTo>
                  <a:lnTo>
                    <a:pt x="2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11"/>
            <p:cNvSpPr/>
            <p:nvPr/>
          </p:nvSpPr>
          <p:spPr>
            <a:xfrm>
              <a:off x="3477550" y="817075"/>
              <a:ext cx="123875" cy="132225"/>
            </a:xfrm>
            <a:custGeom>
              <a:avLst/>
              <a:gdLst/>
              <a:ahLst/>
              <a:cxnLst/>
              <a:rect l="l" t="t" r="r" b="b"/>
              <a:pathLst>
                <a:path w="4955" h="5289" extrusionOk="0">
                  <a:moveTo>
                    <a:pt x="3283" y="0"/>
                  </a:moveTo>
                  <a:lnTo>
                    <a:pt x="0" y="3921"/>
                  </a:lnTo>
                  <a:lnTo>
                    <a:pt x="1581" y="5289"/>
                  </a:lnTo>
                  <a:lnTo>
                    <a:pt x="4955" y="1216"/>
                  </a:lnTo>
                  <a:lnTo>
                    <a:pt x="32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11"/>
            <p:cNvSpPr/>
            <p:nvPr/>
          </p:nvSpPr>
          <p:spPr>
            <a:xfrm>
              <a:off x="3563425" y="929525"/>
              <a:ext cx="127675" cy="101850"/>
            </a:xfrm>
            <a:custGeom>
              <a:avLst/>
              <a:gdLst/>
              <a:ahLst/>
              <a:cxnLst/>
              <a:rect l="l" t="t" r="r" b="b"/>
              <a:pathLst>
                <a:path w="5107" h="4074" extrusionOk="0">
                  <a:moveTo>
                    <a:pt x="3708" y="1"/>
                  </a:moveTo>
                  <a:lnTo>
                    <a:pt x="0" y="2189"/>
                  </a:lnTo>
                  <a:lnTo>
                    <a:pt x="1246" y="4074"/>
                  </a:lnTo>
                  <a:lnTo>
                    <a:pt x="5107" y="1308"/>
                  </a:lnTo>
                  <a:lnTo>
                    <a:pt x="370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11"/>
            <p:cNvSpPr/>
            <p:nvPr/>
          </p:nvSpPr>
          <p:spPr>
            <a:xfrm>
              <a:off x="2908400" y="837225"/>
              <a:ext cx="263700" cy="286250"/>
            </a:xfrm>
            <a:custGeom>
              <a:avLst/>
              <a:gdLst/>
              <a:ahLst/>
              <a:cxnLst/>
              <a:rect l="l" t="t" r="r" b="b"/>
              <a:pathLst>
                <a:path w="10548" h="11450" extrusionOk="0">
                  <a:moveTo>
                    <a:pt x="7074" y="1"/>
                  </a:moveTo>
                  <a:cubicBezTo>
                    <a:pt x="6525" y="1"/>
                    <a:pt x="5982" y="23"/>
                    <a:pt x="5471" y="45"/>
                  </a:cubicBezTo>
                  <a:cubicBezTo>
                    <a:pt x="4137" y="130"/>
                    <a:pt x="2697" y="507"/>
                    <a:pt x="1399" y="507"/>
                  </a:cubicBezTo>
                  <a:cubicBezTo>
                    <a:pt x="1307" y="507"/>
                    <a:pt x="1215" y="505"/>
                    <a:pt x="1125" y="501"/>
                  </a:cubicBezTo>
                  <a:lnTo>
                    <a:pt x="1125" y="501"/>
                  </a:lnTo>
                  <a:cubicBezTo>
                    <a:pt x="0" y="3510"/>
                    <a:pt x="1064" y="8495"/>
                    <a:pt x="3739" y="10501"/>
                  </a:cubicBezTo>
                  <a:cubicBezTo>
                    <a:pt x="4511" y="11091"/>
                    <a:pt x="5515" y="11449"/>
                    <a:pt x="6495" y="11449"/>
                  </a:cubicBezTo>
                  <a:cubicBezTo>
                    <a:pt x="6980" y="11449"/>
                    <a:pt x="7460" y="11361"/>
                    <a:pt x="7903" y="11170"/>
                  </a:cubicBezTo>
                  <a:cubicBezTo>
                    <a:pt x="9605" y="10471"/>
                    <a:pt x="10031" y="8769"/>
                    <a:pt x="10183" y="7067"/>
                  </a:cubicBezTo>
                  <a:cubicBezTo>
                    <a:pt x="10395" y="4817"/>
                    <a:pt x="10547" y="2416"/>
                    <a:pt x="9848" y="319"/>
                  </a:cubicBezTo>
                  <a:cubicBezTo>
                    <a:pt x="8999" y="68"/>
                    <a:pt x="8028" y="1"/>
                    <a:pt x="70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3" name="Google Shape;1343;p11"/>
          <p:cNvGrpSpPr/>
          <p:nvPr/>
        </p:nvGrpSpPr>
        <p:grpSpPr>
          <a:xfrm rot="10800000" flipH="1">
            <a:off x="548235" y="183155"/>
            <a:ext cx="795316" cy="838015"/>
            <a:chOff x="548175" y="3691725"/>
            <a:chExt cx="990925" cy="1044125"/>
          </a:xfrm>
        </p:grpSpPr>
        <p:sp>
          <p:nvSpPr>
            <p:cNvPr id="1344" name="Google Shape;1344;p11"/>
            <p:cNvSpPr/>
            <p:nvPr/>
          </p:nvSpPr>
          <p:spPr>
            <a:xfrm>
              <a:off x="803500" y="3747200"/>
              <a:ext cx="52450" cy="99575"/>
            </a:xfrm>
            <a:custGeom>
              <a:avLst/>
              <a:gdLst/>
              <a:ahLst/>
              <a:cxnLst/>
              <a:rect l="l" t="t" r="r" b="b"/>
              <a:pathLst>
                <a:path w="2098" h="3983" fill="none" extrusionOk="0">
                  <a:moveTo>
                    <a:pt x="2097" y="0"/>
                  </a:moveTo>
                  <a:cubicBezTo>
                    <a:pt x="1733" y="760"/>
                    <a:pt x="1307" y="1490"/>
                    <a:pt x="881" y="2250"/>
                  </a:cubicBezTo>
                  <a:cubicBezTo>
                    <a:pt x="578" y="2827"/>
                    <a:pt x="213" y="3374"/>
                    <a:pt x="0" y="3982"/>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11"/>
            <p:cNvSpPr/>
            <p:nvPr/>
          </p:nvSpPr>
          <p:spPr>
            <a:xfrm>
              <a:off x="773850" y="3864975"/>
              <a:ext cx="58550" cy="99575"/>
            </a:xfrm>
            <a:custGeom>
              <a:avLst/>
              <a:gdLst/>
              <a:ahLst/>
              <a:cxnLst/>
              <a:rect l="l" t="t" r="r" b="b"/>
              <a:pathLst>
                <a:path w="2342" h="3983" fill="none" extrusionOk="0">
                  <a:moveTo>
                    <a:pt x="2341" y="1"/>
                  </a:moveTo>
                  <a:cubicBezTo>
                    <a:pt x="2067" y="700"/>
                    <a:pt x="1490" y="1308"/>
                    <a:pt x="1186" y="2007"/>
                  </a:cubicBezTo>
                  <a:cubicBezTo>
                    <a:pt x="852" y="2706"/>
                    <a:pt x="517" y="3436"/>
                    <a:pt x="1" y="398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11"/>
            <p:cNvSpPr/>
            <p:nvPr/>
          </p:nvSpPr>
          <p:spPr>
            <a:xfrm>
              <a:off x="712300" y="3923500"/>
              <a:ext cx="38025" cy="64600"/>
            </a:xfrm>
            <a:custGeom>
              <a:avLst/>
              <a:gdLst/>
              <a:ahLst/>
              <a:cxnLst/>
              <a:rect l="l" t="t" r="r" b="b"/>
              <a:pathLst>
                <a:path w="1521" h="2584" fill="none" extrusionOk="0">
                  <a:moveTo>
                    <a:pt x="1520" y="0"/>
                  </a:moveTo>
                  <a:cubicBezTo>
                    <a:pt x="1216" y="487"/>
                    <a:pt x="1034" y="1034"/>
                    <a:pt x="700" y="1520"/>
                  </a:cubicBezTo>
                  <a:cubicBezTo>
                    <a:pt x="456" y="1885"/>
                    <a:pt x="244" y="2219"/>
                    <a:pt x="1" y="258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11"/>
            <p:cNvSpPr/>
            <p:nvPr/>
          </p:nvSpPr>
          <p:spPr>
            <a:xfrm>
              <a:off x="718375" y="3829275"/>
              <a:ext cx="41075" cy="64600"/>
            </a:xfrm>
            <a:custGeom>
              <a:avLst/>
              <a:gdLst/>
              <a:ahLst/>
              <a:cxnLst/>
              <a:rect l="l" t="t" r="r" b="b"/>
              <a:pathLst>
                <a:path w="1643" h="2584" fill="none" extrusionOk="0">
                  <a:moveTo>
                    <a:pt x="1642" y="0"/>
                  </a:moveTo>
                  <a:cubicBezTo>
                    <a:pt x="1034" y="851"/>
                    <a:pt x="487" y="1702"/>
                    <a:pt x="1" y="258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11"/>
            <p:cNvSpPr/>
            <p:nvPr/>
          </p:nvSpPr>
          <p:spPr>
            <a:xfrm>
              <a:off x="621125" y="3993400"/>
              <a:ext cx="26600" cy="53225"/>
            </a:xfrm>
            <a:custGeom>
              <a:avLst/>
              <a:gdLst/>
              <a:ahLst/>
              <a:cxnLst/>
              <a:rect l="l" t="t" r="r" b="b"/>
              <a:pathLst>
                <a:path w="1064" h="2129" fill="none" extrusionOk="0">
                  <a:moveTo>
                    <a:pt x="1064" y="1"/>
                  </a:moveTo>
                  <a:cubicBezTo>
                    <a:pt x="1003" y="335"/>
                    <a:pt x="699" y="761"/>
                    <a:pt x="517" y="1065"/>
                  </a:cubicBezTo>
                  <a:cubicBezTo>
                    <a:pt x="365" y="1429"/>
                    <a:pt x="182" y="1764"/>
                    <a:pt x="0" y="2128"/>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11"/>
            <p:cNvSpPr/>
            <p:nvPr/>
          </p:nvSpPr>
          <p:spPr>
            <a:xfrm>
              <a:off x="662150" y="4043550"/>
              <a:ext cx="32700" cy="58550"/>
            </a:xfrm>
            <a:custGeom>
              <a:avLst/>
              <a:gdLst/>
              <a:ahLst/>
              <a:cxnLst/>
              <a:rect l="l" t="t" r="r" b="b"/>
              <a:pathLst>
                <a:path w="1308" h="2342" fill="none" extrusionOk="0">
                  <a:moveTo>
                    <a:pt x="1307" y="1"/>
                  </a:moveTo>
                  <a:cubicBezTo>
                    <a:pt x="1034" y="487"/>
                    <a:pt x="578" y="882"/>
                    <a:pt x="396" y="1399"/>
                  </a:cubicBezTo>
                  <a:cubicBezTo>
                    <a:pt x="274" y="1703"/>
                    <a:pt x="244" y="2098"/>
                    <a:pt x="0" y="2341"/>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11"/>
            <p:cNvSpPr/>
            <p:nvPr/>
          </p:nvSpPr>
          <p:spPr>
            <a:xfrm>
              <a:off x="726750" y="4043550"/>
              <a:ext cx="44075" cy="67650"/>
            </a:xfrm>
            <a:custGeom>
              <a:avLst/>
              <a:gdLst/>
              <a:ahLst/>
              <a:cxnLst/>
              <a:rect l="l" t="t" r="r" b="b"/>
              <a:pathLst>
                <a:path w="1763" h="2706" fill="none" extrusionOk="0">
                  <a:moveTo>
                    <a:pt x="1763" y="1"/>
                  </a:moveTo>
                  <a:cubicBezTo>
                    <a:pt x="973" y="761"/>
                    <a:pt x="426" y="1703"/>
                    <a:pt x="0" y="270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11"/>
            <p:cNvSpPr/>
            <p:nvPr/>
          </p:nvSpPr>
          <p:spPr>
            <a:xfrm>
              <a:off x="827050" y="3955400"/>
              <a:ext cx="43325" cy="67675"/>
            </a:xfrm>
            <a:custGeom>
              <a:avLst/>
              <a:gdLst/>
              <a:ahLst/>
              <a:cxnLst/>
              <a:rect l="l" t="t" r="r" b="b"/>
              <a:pathLst>
                <a:path w="1733" h="2707" fill="none" extrusionOk="0">
                  <a:moveTo>
                    <a:pt x="1733" y="1"/>
                  </a:moveTo>
                  <a:cubicBezTo>
                    <a:pt x="1307" y="487"/>
                    <a:pt x="851" y="1065"/>
                    <a:pt x="578" y="1673"/>
                  </a:cubicBezTo>
                  <a:cubicBezTo>
                    <a:pt x="487" y="1855"/>
                    <a:pt x="426" y="2068"/>
                    <a:pt x="304" y="2250"/>
                  </a:cubicBezTo>
                  <a:cubicBezTo>
                    <a:pt x="213" y="2402"/>
                    <a:pt x="0" y="2524"/>
                    <a:pt x="0" y="270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11"/>
            <p:cNvSpPr/>
            <p:nvPr/>
          </p:nvSpPr>
          <p:spPr>
            <a:xfrm>
              <a:off x="908350" y="3835350"/>
              <a:ext cx="44100" cy="76000"/>
            </a:xfrm>
            <a:custGeom>
              <a:avLst/>
              <a:gdLst/>
              <a:ahLst/>
              <a:cxnLst/>
              <a:rect l="l" t="t" r="r" b="b"/>
              <a:pathLst>
                <a:path w="1764" h="3040" fill="none" extrusionOk="0">
                  <a:moveTo>
                    <a:pt x="1764" y="0"/>
                  </a:moveTo>
                  <a:cubicBezTo>
                    <a:pt x="1399" y="699"/>
                    <a:pt x="1034" y="1429"/>
                    <a:pt x="700" y="2158"/>
                  </a:cubicBezTo>
                  <a:cubicBezTo>
                    <a:pt x="578" y="2462"/>
                    <a:pt x="457" y="3040"/>
                    <a:pt x="1" y="2949"/>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11"/>
            <p:cNvSpPr/>
            <p:nvPr/>
          </p:nvSpPr>
          <p:spPr>
            <a:xfrm>
              <a:off x="901525" y="3764675"/>
              <a:ext cx="50925" cy="76775"/>
            </a:xfrm>
            <a:custGeom>
              <a:avLst/>
              <a:gdLst/>
              <a:ahLst/>
              <a:cxnLst/>
              <a:rect l="l" t="t" r="r" b="b"/>
              <a:pathLst>
                <a:path w="2037" h="3071" fill="none" extrusionOk="0">
                  <a:moveTo>
                    <a:pt x="2037" y="1"/>
                  </a:moveTo>
                  <a:cubicBezTo>
                    <a:pt x="1489" y="457"/>
                    <a:pt x="1155" y="1095"/>
                    <a:pt x="821" y="1703"/>
                  </a:cubicBezTo>
                  <a:cubicBezTo>
                    <a:pt x="608" y="2067"/>
                    <a:pt x="0" y="2645"/>
                    <a:pt x="61" y="3071"/>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11"/>
            <p:cNvSpPr/>
            <p:nvPr/>
          </p:nvSpPr>
          <p:spPr>
            <a:xfrm>
              <a:off x="1008650" y="3762400"/>
              <a:ext cx="28900" cy="52450"/>
            </a:xfrm>
            <a:custGeom>
              <a:avLst/>
              <a:gdLst/>
              <a:ahLst/>
              <a:cxnLst/>
              <a:rect l="l" t="t" r="r" b="b"/>
              <a:pathLst>
                <a:path w="1156" h="2098" fill="none" extrusionOk="0">
                  <a:moveTo>
                    <a:pt x="1156" y="0"/>
                  </a:moveTo>
                  <a:cubicBezTo>
                    <a:pt x="882" y="456"/>
                    <a:pt x="487" y="882"/>
                    <a:pt x="305" y="1399"/>
                  </a:cubicBezTo>
                  <a:cubicBezTo>
                    <a:pt x="214" y="1611"/>
                    <a:pt x="183" y="1915"/>
                    <a:pt x="1" y="2098"/>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11"/>
            <p:cNvSpPr/>
            <p:nvPr/>
          </p:nvSpPr>
          <p:spPr>
            <a:xfrm>
              <a:off x="1084650" y="3732750"/>
              <a:ext cx="44100" cy="61600"/>
            </a:xfrm>
            <a:custGeom>
              <a:avLst/>
              <a:gdLst/>
              <a:ahLst/>
              <a:cxnLst/>
              <a:rect l="l" t="t" r="r" b="b"/>
              <a:pathLst>
                <a:path w="1764" h="2464" fill="none" extrusionOk="0">
                  <a:moveTo>
                    <a:pt x="1763" y="1"/>
                  </a:moveTo>
                  <a:cubicBezTo>
                    <a:pt x="1551" y="487"/>
                    <a:pt x="1277" y="913"/>
                    <a:pt x="943" y="1308"/>
                  </a:cubicBezTo>
                  <a:cubicBezTo>
                    <a:pt x="608" y="1703"/>
                    <a:pt x="396" y="2098"/>
                    <a:pt x="0" y="246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11"/>
            <p:cNvSpPr/>
            <p:nvPr/>
          </p:nvSpPr>
          <p:spPr>
            <a:xfrm>
              <a:off x="1155325" y="3762400"/>
              <a:ext cx="38000" cy="49425"/>
            </a:xfrm>
            <a:custGeom>
              <a:avLst/>
              <a:gdLst/>
              <a:ahLst/>
              <a:cxnLst/>
              <a:rect l="l" t="t" r="r" b="b"/>
              <a:pathLst>
                <a:path w="1520" h="1977" fill="none" extrusionOk="0">
                  <a:moveTo>
                    <a:pt x="1520" y="0"/>
                  </a:moveTo>
                  <a:cubicBezTo>
                    <a:pt x="1216" y="365"/>
                    <a:pt x="942" y="791"/>
                    <a:pt x="639" y="1155"/>
                  </a:cubicBezTo>
                  <a:cubicBezTo>
                    <a:pt x="426" y="1429"/>
                    <a:pt x="183" y="1672"/>
                    <a:pt x="0" y="197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11"/>
            <p:cNvSpPr/>
            <p:nvPr/>
          </p:nvSpPr>
          <p:spPr>
            <a:xfrm>
              <a:off x="969900" y="39934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11"/>
            <p:cNvSpPr/>
            <p:nvPr/>
          </p:nvSpPr>
          <p:spPr>
            <a:xfrm>
              <a:off x="929625" y="3917425"/>
              <a:ext cx="43350" cy="64600"/>
            </a:xfrm>
            <a:custGeom>
              <a:avLst/>
              <a:gdLst/>
              <a:ahLst/>
              <a:cxnLst/>
              <a:rect l="l" t="t" r="r" b="b"/>
              <a:pathLst>
                <a:path w="1734" h="2584" fill="none" extrusionOk="0">
                  <a:moveTo>
                    <a:pt x="1733" y="0"/>
                  </a:moveTo>
                  <a:cubicBezTo>
                    <a:pt x="1217" y="882"/>
                    <a:pt x="730" y="1854"/>
                    <a:pt x="1" y="258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11"/>
            <p:cNvSpPr/>
            <p:nvPr/>
          </p:nvSpPr>
          <p:spPr>
            <a:xfrm>
              <a:off x="847550" y="4061025"/>
              <a:ext cx="40300" cy="56275"/>
            </a:xfrm>
            <a:custGeom>
              <a:avLst/>
              <a:gdLst/>
              <a:ahLst/>
              <a:cxnLst/>
              <a:rect l="l" t="t" r="r" b="b"/>
              <a:pathLst>
                <a:path w="1612" h="2251" fill="none" extrusionOk="0">
                  <a:moveTo>
                    <a:pt x="1612" y="1"/>
                  </a:moveTo>
                  <a:cubicBezTo>
                    <a:pt x="974" y="700"/>
                    <a:pt x="487" y="1429"/>
                    <a:pt x="1" y="225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11"/>
            <p:cNvSpPr/>
            <p:nvPr/>
          </p:nvSpPr>
          <p:spPr>
            <a:xfrm>
              <a:off x="750300" y="4169700"/>
              <a:ext cx="50175" cy="64625"/>
            </a:xfrm>
            <a:custGeom>
              <a:avLst/>
              <a:gdLst/>
              <a:ahLst/>
              <a:cxnLst/>
              <a:rect l="l" t="t" r="r" b="b"/>
              <a:pathLst>
                <a:path w="2007" h="2585" fill="none" extrusionOk="0">
                  <a:moveTo>
                    <a:pt x="2006" y="0"/>
                  </a:moveTo>
                  <a:cubicBezTo>
                    <a:pt x="1307" y="852"/>
                    <a:pt x="791" y="1824"/>
                    <a:pt x="0" y="258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11"/>
            <p:cNvSpPr/>
            <p:nvPr/>
          </p:nvSpPr>
          <p:spPr>
            <a:xfrm>
              <a:off x="747250" y="4114225"/>
              <a:ext cx="32700" cy="46375"/>
            </a:xfrm>
            <a:custGeom>
              <a:avLst/>
              <a:gdLst/>
              <a:ahLst/>
              <a:cxnLst/>
              <a:rect l="l" t="t" r="r" b="b"/>
              <a:pathLst>
                <a:path w="1308" h="1855" fill="none" extrusionOk="0">
                  <a:moveTo>
                    <a:pt x="1308" y="1"/>
                  </a:moveTo>
                  <a:cubicBezTo>
                    <a:pt x="913" y="639"/>
                    <a:pt x="517" y="1308"/>
                    <a:pt x="1" y="185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11"/>
            <p:cNvSpPr/>
            <p:nvPr/>
          </p:nvSpPr>
          <p:spPr>
            <a:xfrm>
              <a:off x="641625" y="4222900"/>
              <a:ext cx="35750" cy="52450"/>
            </a:xfrm>
            <a:custGeom>
              <a:avLst/>
              <a:gdLst/>
              <a:ahLst/>
              <a:cxnLst/>
              <a:rect l="l" t="t" r="r" b="b"/>
              <a:pathLst>
                <a:path w="1430" h="2098" fill="none" extrusionOk="0">
                  <a:moveTo>
                    <a:pt x="1429" y="0"/>
                  </a:moveTo>
                  <a:cubicBezTo>
                    <a:pt x="1399" y="182"/>
                    <a:pt x="1004" y="699"/>
                    <a:pt x="913" y="821"/>
                  </a:cubicBezTo>
                  <a:cubicBezTo>
                    <a:pt x="791" y="973"/>
                    <a:pt x="639" y="1125"/>
                    <a:pt x="517" y="1277"/>
                  </a:cubicBezTo>
                  <a:cubicBezTo>
                    <a:pt x="335" y="1520"/>
                    <a:pt x="62" y="1763"/>
                    <a:pt x="1" y="2097"/>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11"/>
            <p:cNvSpPr/>
            <p:nvPr/>
          </p:nvSpPr>
          <p:spPr>
            <a:xfrm>
              <a:off x="615800" y="4169700"/>
              <a:ext cx="46375" cy="55500"/>
            </a:xfrm>
            <a:custGeom>
              <a:avLst/>
              <a:gdLst/>
              <a:ahLst/>
              <a:cxnLst/>
              <a:rect l="l" t="t" r="r" b="b"/>
              <a:pathLst>
                <a:path w="1855" h="2220" fill="none" extrusionOk="0">
                  <a:moveTo>
                    <a:pt x="1854" y="0"/>
                  </a:moveTo>
                  <a:cubicBezTo>
                    <a:pt x="973" y="517"/>
                    <a:pt x="699" y="1551"/>
                    <a:pt x="0" y="2219"/>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11"/>
            <p:cNvSpPr/>
            <p:nvPr/>
          </p:nvSpPr>
          <p:spPr>
            <a:xfrm>
              <a:off x="589200" y="4114225"/>
              <a:ext cx="31950" cy="46375"/>
            </a:xfrm>
            <a:custGeom>
              <a:avLst/>
              <a:gdLst/>
              <a:ahLst/>
              <a:cxnLst/>
              <a:rect l="l" t="t" r="r" b="b"/>
              <a:pathLst>
                <a:path w="1278" h="1855" fill="none" extrusionOk="0">
                  <a:moveTo>
                    <a:pt x="1277" y="1"/>
                  </a:moveTo>
                  <a:cubicBezTo>
                    <a:pt x="973" y="456"/>
                    <a:pt x="669" y="943"/>
                    <a:pt x="335" y="1399"/>
                  </a:cubicBezTo>
                  <a:cubicBezTo>
                    <a:pt x="244" y="1551"/>
                    <a:pt x="122" y="1733"/>
                    <a:pt x="0" y="185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11"/>
            <p:cNvSpPr/>
            <p:nvPr/>
          </p:nvSpPr>
          <p:spPr>
            <a:xfrm>
              <a:off x="630225" y="3855875"/>
              <a:ext cx="31950" cy="50175"/>
            </a:xfrm>
            <a:custGeom>
              <a:avLst/>
              <a:gdLst/>
              <a:ahLst/>
              <a:cxnLst/>
              <a:rect l="l" t="t" r="r" b="b"/>
              <a:pathLst>
                <a:path w="1278" h="2007" fill="none" extrusionOk="0">
                  <a:moveTo>
                    <a:pt x="1277" y="0"/>
                  </a:moveTo>
                  <a:cubicBezTo>
                    <a:pt x="913" y="365"/>
                    <a:pt x="487" y="760"/>
                    <a:pt x="305" y="1246"/>
                  </a:cubicBezTo>
                  <a:cubicBezTo>
                    <a:pt x="214" y="1459"/>
                    <a:pt x="31" y="1763"/>
                    <a:pt x="1" y="200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11"/>
            <p:cNvSpPr/>
            <p:nvPr/>
          </p:nvSpPr>
          <p:spPr>
            <a:xfrm>
              <a:off x="756375" y="3756325"/>
              <a:ext cx="28900" cy="28900"/>
            </a:xfrm>
            <a:custGeom>
              <a:avLst/>
              <a:gdLst/>
              <a:ahLst/>
              <a:cxnLst/>
              <a:rect l="l" t="t" r="r" b="b"/>
              <a:pathLst>
                <a:path w="1156" h="1156" fill="none" extrusionOk="0">
                  <a:moveTo>
                    <a:pt x="1156" y="0"/>
                  </a:moveTo>
                  <a:cubicBezTo>
                    <a:pt x="608" y="243"/>
                    <a:pt x="244" y="639"/>
                    <a:pt x="0" y="115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11"/>
            <p:cNvSpPr/>
            <p:nvPr/>
          </p:nvSpPr>
          <p:spPr>
            <a:xfrm>
              <a:off x="565650" y="3982000"/>
              <a:ext cx="26600" cy="41075"/>
            </a:xfrm>
            <a:custGeom>
              <a:avLst/>
              <a:gdLst/>
              <a:ahLst/>
              <a:cxnLst/>
              <a:rect l="l" t="t" r="r" b="b"/>
              <a:pathLst>
                <a:path w="1064" h="1643" fill="none" extrusionOk="0">
                  <a:moveTo>
                    <a:pt x="1064" y="1"/>
                  </a:moveTo>
                  <a:cubicBezTo>
                    <a:pt x="760" y="305"/>
                    <a:pt x="426" y="669"/>
                    <a:pt x="243" y="1065"/>
                  </a:cubicBezTo>
                  <a:cubicBezTo>
                    <a:pt x="152" y="1247"/>
                    <a:pt x="91" y="1460"/>
                    <a:pt x="0" y="1642"/>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11"/>
            <p:cNvSpPr/>
            <p:nvPr/>
          </p:nvSpPr>
          <p:spPr>
            <a:xfrm>
              <a:off x="548175" y="4222900"/>
              <a:ext cx="26600" cy="43325"/>
            </a:xfrm>
            <a:custGeom>
              <a:avLst/>
              <a:gdLst/>
              <a:ahLst/>
              <a:cxnLst/>
              <a:rect l="l" t="t" r="r" b="b"/>
              <a:pathLst>
                <a:path w="1064" h="1733" fill="none" extrusionOk="0">
                  <a:moveTo>
                    <a:pt x="1064" y="0"/>
                  </a:moveTo>
                  <a:cubicBezTo>
                    <a:pt x="821" y="365"/>
                    <a:pt x="517" y="760"/>
                    <a:pt x="334" y="1155"/>
                  </a:cubicBezTo>
                  <a:cubicBezTo>
                    <a:pt x="274" y="1338"/>
                    <a:pt x="182" y="1702"/>
                    <a:pt x="0" y="173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11"/>
            <p:cNvSpPr/>
            <p:nvPr/>
          </p:nvSpPr>
          <p:spPr>
            <a:xfrm>
              <a:off x="583125" y="4278350"/>
              <a:ext cx="26625" cy="41075"/>
            </a:xfrm>
            <a:custGeom>
              <a:avLst/>
              <a:gdLst/>
              <a:ahLst/>
              <a:cxnLst/>
              <a:rect l="l" t="t" r="r" b="b"/>
              <a:pathLst>
                <a:path w="1065" h="1643" fill="none" extrusionOk="0">
                  <a:moveTo>
                    <a:pt x="1064" y="1"/>
                  </a:moveTo>
                  <a:cubicBezTo>
                    <a:pt x="730" y="335"/>
                    <a:pt x="487" y="700"/>
                    <a:pt x="304" y="1126"/>
                  </a:cubicBezTo>
                  <a:cubicBezTo>
                    <a:pt x="213" y="1278"/>
                    <a:pt x="152" y="1582"/>
                    <a:pt x="0" y="1642"/>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11"/>
            <p:cNvSpPr/>
            <p:nvPr/>
          </p:nvSpPr>
          <p:spPr>
            <a:xfrm>
              <a:off x="621125" y="4322425"/>
              <a:ext cx="58525" cy="85150"/>
            </a:xfrm>
            <a:custGeom>
              <a:avLst/>
              <a:gdLst/>
              <a:ahLst/>
              <a:cxnLst/>
              <a:rect l="l" t="t" r="r" b="b"/>
              <a:pathLst>
                <a:path w="2341" h="3406" fill="none" extrusionOk="0">
                  <a:moveTo>
                    <a:pt x="2341" y="1"/>
                  </a:moveTo>
                  <a:cubicBezTo>
                    <a:pt x="1824" y="578"/>
                    <a:pt x="1368" y="1247"/>
                    <a:pt x="973" y="1946"/>
                  </a:cubicBezTo>
                  <a:cubicBezTo>
                    <a:pt x="821" y="2220"/>
                    <a:pt x="669" y="2433"/>
                    <a:pt x="517" y="2706"/>
                  </a:cubicBezTo>
                  <a:cubicBezTo>
                    <a:pt x="334" y="2919"/>
                    <a:pt x="243" y="3223"/>
                    <a:pt x="0" y="340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11"/>
            <p:cNvSpPr/>
            <p:nvPr/>
          </p:nvSpPr>
          <p:spPr>
            <a:xfrm>
              <a:off x="618075" y="4459975"/>
              <a:ext cx="26625" cy="44100"/>
            </a:xfrm>
            <a:custGeom>
              <a:avLst/>
              <a:gdLst/>
              <a:ahLst/>
              <a:cxnLst/>
              <a:rect l="l" t="t" r="r" b="b"/>
              <a:pathLst>
                <a:path w="1065" h="1764" fill="none" extrusionOk="0">
                  <a:moveTo>
                    <a:pt x="1064" y="1"/>
                  </a:moveTo>
                  <a:cubicBezTo>
                    <a:pt x="760" y="426"/>
                    <a:pt x="578" y="760"/>
                    <a:pt x="365" y="1216"/>
                  </a:cubicBezTo>
                  <a:cubicBezTo>
                    <a:pt x="304" y="1368"/>
                    <a:pt x="152" y="1642"/>
                    <a:pt x="0" y="176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11"/>
            <p:cNvSpPr/>
            <p:nvPr/>
          </p:nvSpPr>
          <p:spPr>
            <a:xfrm>
              <a:off x="741925" y="4275325"/>
              <a:ext cx="41075" cy="55500"/>
            </a:xfrm>
            <a:custGeom>
              <a:avLst/>
              <a:gdLst/>
              <a:ahLst/>
              <a:cxnLst/>
              <a:rect l="l" t="t" r="r" b="b"/>
              <a:pathLst>
                <a:path w="1643" h="2220" fill="none" extrusionOk="0">
                  <a:moveTo>
                    <a:pt x="1642" y="0"/>
                  </a:moveTo>
                  <a:cubicBezTo>
                    <a:pt x="1095" y="335"/>
                    <a:pt x="882" y="851"/>
                    <a:pt x="578" y="1368"/>
                  </a:cubicBezTo>
                  <a:cubicBezTo>
                    <a:pt x="426" y="1672"/>
                    <a:pt x="244" y="2037"/>
                    <a:pt x="1" y="2219"/>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11"/>
            <p:cNvSpPr/>
            <p:nvPr/>
          </p:nvSpPr>
          <p:spPr>
            <a:xfrm>
              <a:off x="849850" y="4178825"/>
              <a:ext cx="26600" cy="41050"/>
            </a:xfrm>
            <a:custGeom>
              <a:avLst/>
              <a:gdLst/>
              <a:ahLst/>
              <a:cxnLst/>
              <a:rect l="l" t="t" r="r" b="b"/>
              <a:pathLst>
                <a:path w="1064" h="1642" fill="none" extrusionOk="0">
                  <a:moveTo>
                    <a:pt x="1064" y="0"/>
                  </a:moveTo>
                  <a:cubicBezTo>
                    <a:pt x="790" y="335"/>
                    <a:pt x="517" y="638"/>
                    <a:pt x="304" y="1034"/>
                  </a:cubicBezTo>
                  <a:cubicBezTo>
                    <a:pt x="183" y="1216"/>
                    <a:pt x="152" y="1459"/>
                    <a:pt x="0" y="1642"/>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11"/>
            <p:cNvSpPr/>
            <p:nvPr/>
          </p:nvSpPr>
          <p:spPr>
            <a:xfrm>
              <a:off x="944075" y="4102075"/>
              <a:ext cx="49400" cy="70675"/>
            </a:xfrm>
            <a:custGeom>
              <a:avLst/>
              <a:gdLst/>
              <a:ahLst/>
              <a:cxnLst/>
              <a:rect l="l" t="t" r="r" b="b"/>
              <a:pathLst>
                <a:path w="1976" h="2827" fill="none" extrusionOk="0">
                  <a:moveTo>
                    <a:pt x="1976" y="0"/>
                  </a:moveTo>
                  <a:cubicBezTo>
                    <a:pt x="1429" y="547"/>
                    <a:pt x="1003" y="1094"/>
                    <a:pt x="639" y="1794"/>
                  </a:cubicBezTo>
                  <a:cubicBezTo>
                    <a:pt x="456" y="2098"/>
                    <a:pt x="243" y="2553"/>
                    <a:pt x="0" y="2827"/>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11"/>
            <p:cNvSpPr/>
            <p:nvPr/>
          </p:nvSpPr>
          <p:spPr>
            <a:xfrm>
              <a:off x="1052725" y="4013925"/>
              <a:ext cx="34975" cy="50175"/>
            </a:xfrm>
            <a:custGeom>
              <a:avLst/>
              <a:gdLst/>
              <a:ahLst/>
              <a:cxnLst/>
              <a:rect l="l" t="t" r="r" b="b"/>
              <a:pathLst>
                <a:path w="1399" h="2007" fill="none" extrusionOk="0">
                  <a:moveTo>
                    <a:pt x="1399" y="0"/>
                  </a:moveTo>
                  <a:cubicBezTo>
                    <a:pt x="943" y="456"/>
                    <a:pt x="609" y="851"/>
                    <a:pt x="335" y="1399"/>
                  </a:cubicBezTo>
                  <a:cubicBezTo>
                    <a:pt x="274" y="1490"/>
                    <a:pt x="274" y="1672"/>
                    <a:pt x="183" y="1763"/>
                  </a:cubicBezTo>
                  <a:cubicBezTo>
                    <a:pt x="122" y="1885"/>
                    <a:pt x="62" y="1885"/>
                    <a:pt x="1" y="200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11"/>
            <p:cNvSpPr/>
            <p:nvPr/>
          </p:nvSpPr>
          <p:spPr>
            <a:xfrm>
              <a:off x="1149250" y="3899950"/>
              <a:ext cx="34975" cy="50175"/>
            </a:xfrm>
            <a:custGeom>
              <a:avLst/>
              <a:gdLst/>
              <a:ahLst/>
              <a:cxnLst/>
              <a:rect l="l" t="t" r="r" b="b"/>
              <a:pathLst>
                <a:path w="1399" h="2007" fill="none" extrusionOk="0">
                  <a:moveTo>
                    <a:pt x="1398" y="0"/>
                  </a:moveTo>
                  <a:cubicBezTo>
                    <a:pt x="1003" y="426"/>
                    <a:pt x="730" y="821"/>
                    <a:pt x="395" y="1307"/>
                  </a:cubicBezTo>
                  <a:cubicBezTo>
                    <a:pt x="243" y="1489"/>
                    <a:pt x="0" y="1733"/>
                    <a:pt x="0" y="200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11"/>
            <p:cNvSpPr/>
            <p:nvPr/>
          </p:nvSpPr>
          <p:spPr>
            <a:xfrm>
              <a:off x="1102125" y="3879425"/>
              <a:ext cx="26625" cy="41050"/>
            </a:xfrm>
            <a:custGeom>
              <a:avLst/>
              <a:gdLst/>
              <a:ahLst/>
              <a:cxnLst/>
              <a:rect l="l" t="t" r="r" b="b"/>
              <a:pathLst>
                <a:path w="1065" h="1642" fill="none" extrusionOk="0">
                  <a:moveTo>
                    <a:pt x="1064" y="0"/>
                  </a:moveTo>
                  <a:cubicBezTo>
                    <a:pt x="730" y="183"/>
                    <a:pt x="517" y="699"/>
                    <a:pt x="304" y="1003"/>
                  </a:cubicBezTo>
                  <a:cubicBezTo>
                    <a:pt x="183" y="1186"/>
                    <a:pt x="31" y="1429"/>
                    <a:pt x="1" y="1642"/>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11"/>
            <p:cNvSpPr/>
            <p:nvPr/>
          </p:nvSpPr>
          <p:spPr>
            <a:xfrm>
              <a:off x="972950" y="3697800"/>
              <a:ext cx="38775" cy="44100"/>
            </a:xfrm>
            <a:custGeom>
              <a:avLst/>
              <a:gdLst/>
              <a:ahLst/>
              <a:cxnLst/>
              <a:rect l="l" t="t" r="r" b="b"/>
              <a:pathLst>
                <a:path w="1551" h="1764" fill="none" extrusionOk="0">
                  <a:moveTo>
                    <a:pt x="1550" y="1"/>
                  </a:moveTo>
                  <a:cubicBezTo>
                    <a:pt x="1186" y="426"/>
                    <a:pt x="851" y="791"/>
                    <a:pt x="487" y="1186"/>
                  </a:cubicBezTo>
                  <a:cubicBezTo>
                    <a:pt x="365" y="1308"/>
                    <a:pt x="61" y="1612"/>
                    <a:pt x="0" y="176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11"/>
            <p:cNvSpPr/>
            <p:nvPr/>
          </p:nvSpPr>
          <p:spPr>
            <a:xfrm>
              <a:off x="908350" y="3691725"/>
              <a:ext cx="20550" cy="23575"/>
            </a:xfrm>
            <a:custGeom>
              <a:avLst/>
              <a:gdLst/>
              <a:ahLst/>
              <a:cxnLst/>
              <a:rect l="l" t="t" r="r" b="b"/>
              <a:pathLst>
                <a:path w="822" h="943" fill="none" extrusionOk="0">
                  <a:moveTo>
                    <a:pt x="821" y="1"/>
                  </a:moveTo>
                  <a:cubicBezTo>
                    <a:pt x="457" y="213"/>
                    <a:pt x="122" y="517"/>
                    <a:pt x="1" y="94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11"/>
            <p:cNvSpPr/>
            <p:nvPr/>
          </p:nvSpPr>
          <p:spPr>
            <a:xfrm>
              <a:off x="1207000" y="3779875"/>
              <a:ext cx="38775" cy="49425"/>
            </a:xfrm>
            <a:custGeom>
              <a:avLst/>
              <a:gdLst/>
              <a:ahLst/>
              <a:cxnLst/>
              <a:rect l="l" t="t" r="r" b="b"/>
              <a:pathLst>
                <a:path w="1551" h="1977" fill="none" extrusionOk="0">
                  <a:moveTo>
                    <a:pt x="1550" y="1"/>
                  </a:moveTo>
                  <a:cubicBezTo>
                    <a:pt x="1094" y="396"/>
                    <a:pt x="730" y="821"/>
                    <a:pt x="334" y="1277"/>
                  </a:cubicBezTo>
                  <a:cubicBezTo>
                    <a:pt x="182" y="1490"/>
                    <a:pt x="0" y="1703"/>
                    <a:pt x="31" y="197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11"/>
            <p:cNvSpPr/>
            <p:nvPr/>
          </p:nvSpPr>
          <p:spPr>
            <a:xfrm>
              <a:off x="1275375" y="3814825"/>
              <a:ext cx="38025" cy="38025"/>
            </a:xfrm>
            <a:custGeom>
              <a:avLst/>
              <a:gdLst/>
              <a:ahLst/>
              <a:cxnLst/>
              <a:rect l="l" t="t" r="r" b="b"/>
              <a:pathLst>
                <a:path w="1521" h="1521" fill="none" extrusionOk="0">
                  <a:moveTo>
                    <a:pt x="1521" y="1"/>
                  </a:moveTo>
                  <a:cubicBezTo>
                    <a:pt x="1125" y="61"/>
                    <a:pt x="852" y="609"/>
                    <a:pt x="639" y="882"/>
                  </a:cubicBezTo>
                  <a:cubicBezTo>
                    <a:pt x="457" y="1065"/>
                    <a:pt x="214" y="1368"/>
                    <a:pt x="1" y="152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11"/>
            <p:cNvSpPr/>
            <p:nvPr/>
          </p:nvSpPr>
          <p:spPr>
            <a:xfrm>
              <a:off x="1322500" y="3858900"/>
              <a:ext cx="58525" cy="61575"/>
            </a:xfrm>
            <a:custGeom>
              <a:avLst/>
              <a:gdLst/>
              <a:ahLst/>
              <a:cxnLst/>
              <a:rect l="l" t="t" r="r" b="b"/>
              <a:pathLst>
                <a:path w="2341" h="2463" fill="none" extrusionOk="0">
                  <a:moveTo>
                    <a:pt x="2341" y="1"/>
                  </a:moveTo>
                  <a:cubicBezTo>
                    <a:pt x="1976" y="274"/>
                    <a:pt x="1520" y="578"/>
                    <a:pt x="1246" y="943"/>
                  </a:cubicBezTo>
                  <a:cubicBezTo>
                    <a:pt x="1095" y="1125"/>
                    <a:pt x="973" y="1338"/>
                    <a:pt x="791" y="1520"/>
                  </a:cubicBezTo>
                  <a:cubicBezTo>
                    <a:pt x="547" y="1824"/>
                    <a:pt x="243" y="2128"/>
                    <a:pt x="0" y="246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11"/>
            <p:cNvSpPr/>
            <p:nvPr/>
          </p:nvSpPr>
          <p:spPr>
            <a:xfrm>
              <a:off x="1325525" y="3944000"/>
              <a:ext cx="66900" cy="72975"/>
            </a:xfrm>
            <a:custGeom>
              <a:avLst/>
              <a:gdLst/>
              <a:ahLst/>
              <a:cxnLst/>
              <a:rect l="l" t="t" r="r" b="b"/>
              <a:pathLst>
                <a:path w="2676" h="2919" fill="none" extrusionOk="0">
                  <a:moveTo>
                    <a:pt x="2676" y="1"/>
                  </a:moveTo>
                  <a:cubicBezTo>
                    <a:pt x="2159" y="609"/>
                    <a:pt x="1673" y="1308"/>
                    <a:pt x="1034" y="1855"/>
                  </a:cubicBezTo>
                  <a:cubicBezTo>
                    <a:pt x="670" y="2159"/>
                    <a:pt x="335" y="2585"/>
                    <a:pt x="1" y="2919"/>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11"/>
            <p:cNvSpPr/>
            <p:nvPr/>
          </p:nvSpPr>
          <p:spPr>
            <a:xfrm>
              <a:off x="1407600" y="3958450"/>
              <a:ext cx="38025" cy="44100"/>
            </a:xfrm>
            <a:custGeom>
              <a:avLst/>
              <a:gdLst/>
              <a:ahLst/>
              <a:cxnLst/>
              <a:rect l="l" t="t" r="r" b="b"/>
              <a:pathLst>
                <a:path w="1521" h="1764" fill="none" extrusionOk="0">
                  <a:moveTo>
                    <a:pt x="1520" y="0"/>
                  </a:moveTo>
                  <a:cubicBezTo>
                    <a:pt x="1004" y="578"/>
                    <a:pt x="609" y="1307"/>
                    <a:pt x="1" y="176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11"/>
            <p:cNvSpPr/>
            <p:nvPr/>
          </p:nvSpPr>
          <p:spPr>
            <a:xfrm>
              <a:off x="1242700" y="3970600"/>
              <a:ext cx="44100" cy="55500"/>
            </a:xfrm>
            <a:custGeom>
              <a:avLst/>
              <a:gdLst/>
              <a:ahLst/>
              <a:cxnLst/>
              <a:rect l="l" t="t" r="r" b="b"/>
              <a:pathLst>
                <a:path w="1764" h="2220" fill="none" extrusionOk="0">
                  <a:moveTo>
                    <a:pt x="1764" y="1"/>
                  </a:moveTo>
                  <a:cubicBezTo>
                    <a:pt x="1308" y="274"/>
                    <a:pt x="1034" y="791"/>
                    <a:pt x="791" y="1277"/>
                  </a:cubicBezTo>
                  <a:cubicBezTo>
                    <a:pt x="578" y="1612"/>
                    <a:pt x="274" y="1885"/>
                    <a:pt x="1" y="222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 name="Google Shape;1386;p11"/>
            <p:cNvSpPr/>
            <p:nvPr/>
          </p:nvSpPr>
          <p:spPr>
            <a:xfrm>
              <a:off x="1178875" y="3944000"/>
              <a:ext cx="49425" cy="58550"/>
            </a:xfrm>
            <a:custGeom>
              <a:avLst/>
              <a:gdLst/>
              <a:ahLst/>
              <a:cxnLst/>
              <a:rect l="l" t="t" r="r" b="b"/>
              <a:pathLst>
                <a:path w="1977" h="2342" fill="none" extrusionOk="0">
                  <a:moveTo>
                    <a:pt x="1976" y="1"/>
                  </a:moveTo>
                  <a:cubicBezTo>
                    <a:pt x="1520" y="487"/>
                    <a:pt x="1034" y="974"/>
                    <a:pt x="639" y="1521"/>
                  </a:cubicBezTo>
                  <a:cubicBezTo>
                    <a:pt x="456" y="1764"/>
                    <a:pt x="92" y="2068"/>
                    <a:pt x="0" y="2341"/>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11"/>
            <p:cNvSpPr/>
            <p:nvPr/>
          </p:nvSpPr>
          <p:spPr>
            <a:xfrm>
              <a:off x="1117325" y="4076225"/>
              <a:ext cx="41050" cy="49425"/>
            </a:xfrm>
            <a:custGeom>
              <a:avLst/>
              <a:gdLst/>
              <a:ahLst/>
              <a:cxnLst/>
              <a:rect l="l" t="t" r="r" b="b"/>
              <a:pathLst>
                <a:path w="1642" h="1977" fill="none" extrusionOk="0">
                  <a:moveTo>
                    <a:pt x="1642" y="1"/>
                  </a:moveTo>
                  <a:cubicBezTo>
                    <a:pt x="1186" y="396"/>
                    <a:pt x="943" y="882"/>
                    <a:pt x="548" y="1308"/>
                  </a:cubicBezTo>
                  <a:cubicBezTo>
                    <a:pt x="365" y="1521"/>
                    <a:pt x="183" y="1764"/>
                    <a:pt x="0" y="197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11"/>
            <p:cNvSpPr/>
            <p:nvPr/>
          </p:nvSpPr>
          <p:spPr>
            <a:xfrm>
              <a:off x="1198625" y="4084600"/>
              <a:ext cx="41825" cy="50175"/>
            </a:xfrm>
            <a:custGeom>
              <a:avLst/>
              <a:gdLst/>
              <a:ahLst/>
              <a:cxnLst/>
              <a:rect l="l" t="t" r="r" b="b"/>
              <a:pathLst>
                <a:path w="1673" h="2007" fill="none" extrusionOk="0">
                  <a:moveTo>
                    <a:pt x="1673" y="0"/>
                  </a:moveTo>
                  <a:cubicBezTo>
                    <a:pt x="1308" y="456"/>
                    <a:pt x="1004" y="912"/>
                    <a:pt x="639" y="1338"/>
                  </a:cubicBezTo>
                  <a:cubicBezTo>
                    <a:pt x="457" y="1520"/>
                    <a:pt x="274" y="1915"/>
                    <a:pt x="1" y="200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11"/>
            <p:cNvSpPr/>
            <p:nvPr/>
          </p:nvSpPr>
          <p:spPr>
            <a:xfrm>
              <a:off x="1295900" y="4064075"/>
              <a:ext cx="41050" cy="50175"/>
            </a:xfrm>
            <a:custGeom>
              <a:avLst/>
              <a:gdLst/>
              <a:ahLst/>
              <a:cxnLst/>
              <a:rect l="l" t="t" r="r" b="b"/>
              <a:pathLst>
                <a:path w="1642" h="2007" fill="none" extrusionOk="0">
                  <a:moveTo>
                    <a:pt x="1642" y="0"/>
                  </a:moveTo>
                  <a:cubicBezTo>
                    <a:pt x="1247" y="487"/>
                    <a:pt x="821" y="912"/>
                    <a:pt x="456" y="1429"/>
                  </a:cubicBezTo>
                  <a:cubicBezTo>
                    <a:pt x="335" y="1611"/>
                    <a:pt x="183" y="1946"/>
                    <a:pt x="0" y="2007"/>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11"/>
            <p:cNvSpPr/>
            <p:nvPr/>
          </p:nvSpPr>
          <p:spPr>
            <a:xfrm>
              <a:off x="1360500" y="4061025"/>
              <a:ext cx="58525" cy="61575"/>
            </a:xfrm>
            <a:custGeom>
              <a:avLst/>
              <a:gdLst/>
              <a:ahLst/>
              <a:cxnLst/>
              <a:rect l="l" t="t" r="r" b="b"/>
              <a:pathLst>
                <a:path w="2341" h="2463" fill="none" extrusionOk="0">
                  <a:moveTo>
                    <a:pt x="2341" y="1"/>
                  </a:moveTo>
                  <a:cubicBezTo>
                    <a:pt x="2006" y="214"/>
                    <a:pt x="1733" y="396"/>
                    <a:pt x="1489" y="730"/>
                  </a:cubicBezTo>
                  <a:cubicBezTo>
                    <a:pt x="1337" y="913"/>
                    <a:pt x="1216" y="1125"/>
                    <a:pt x="1064" y="1308"/>
                  </a:cubicBezTo>
                  <a:cubicBezTo>
                    <a:pt x="669" y="1703"/>
                    <a:pt x="304" y="2037"/>
                    <a:pt x="0" y="246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11"/>
            <p:cNvSpPr/>
            <p:nvPr/>
          </p:nvSpPr>
          <p:spPr>
            <a:xfrm>
              <a:off x="1442550" y="4055725"/>
              <a:ext cx="52475" cy="58525"/>
            </a:xfrm>
            <a:custGeom>
              <a:avLst/>
              <a:gdLst/>
              <a:ahLst/>
              <a:cxnLst/>
              <a:rect l="l" t="t" r="r" b="b"/>
              <a:pathLst>
                <a:path w="2099" h="2341" fill="none" extrusionOk="0">
                  <a:moveTo>
                    <a:pt x="2098" y="0"/>
                  </a:moveTo>
                  <a:cubicBezTo>
                    <a:pt x="1825" y="456"/>
                    <a:pt x="1399" y="851"/>
                    <a:pt x="1065" y="1277"/>
                  </a:cubicBezTo>
                  <a:cubicBezTo>
                    <a:pt x="761" y="1672"/>
                    <a:pt x="396" y="2037"/>
                    <a:pt x="1" y="2341"/>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11"/>
            <p:cNvSpPr/>
            <p:nvPr/>
          </p:nvSpPr>
          <p:spPr>
            <a:xfrm>
              <a:off x="1448625" y="4149175"/>
              <a:ext cx="41075" cy="58550"/>
            </a:xfrm>
            <a:custGeom>
              <a:avLst/>
              <a:gdLst/>
              <a:ahLst/>
              <a:cxnLst/>
              <a:rect l="l" t="t" r="r" b="b"/>
              <a:pathLst>
                <a:path w="1643" h="2342" fill="none" extrusionOk="0">
                  <a:moveTo>
                    <a:pt x="1642" y="1"/>
                  </a:moveTo>
                  <a:cubicBezTo>
                    <a:pt x="1186" y="852"/>
                    <a:pt x="396" y="1490"/>
                    <a:pt x="1" y="2341"/>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 name="Google Shape;1393;p11"/>
            <p:cNvSpPr/>
            <p:nvPr/>
          </p:nvSpPr>
          <p:spPr>
            <a:xfrm>
              <a:off x="1480550" y="4193250"/>
              <a:ext cx="58550" cy="67650"/>
            </a:xfrm>
            <a:custGeom>
              <a:avLst/>
              <a:gdLst/>
              <a:ahLst/>
              <a:cxnLst/>
              <a:rect l="l" t="t" r="r" b="b"/>
              <a:pathLst>
                <a:path w="2342" h="2706" fill="none" extrusionOk="0">
                  <a:moveTo>
                    <a:pt x="2341" y="1"/>
                  </a:moveTo>
                  <a:cubicBezTo>
                    <a:pt x="1885" y="517"/>
                    <a:pt x="1490" y="1065"/>
                    <a:pt x="1064" y="1612"/>
                  </a:cubicBezTo>
                  <a:cubicBezTo>
                    <a:pt x="760" y="2007"/>
                    <a:pt x="365" y="2341"/>
                    <a:pt x="1" y="270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394;p11"/>
            <p:cNvSpPr/>
            <p:nvPr/>
          </p:nvSpPr>
          <p:spPr>
            <a:xfrm>
              <a:off x="1442550" y="4389300"/>
              <a:ext cx="41075" cy="44100"/>
            </a:xfrm>
            <a:custGeom>
              <a:avLst/>
              <a:gdLst/>
              <a:ahLst/>
              <a:cxnLst/>
              <a:rect l="l" t="t" r="r" b="b"/>
              <a:pathLst>
                <a:path w="1643" h="1764" fill="none" extrusionOk="0">
                  <a:moveTo>
                    <a:pt x="1642" y="1"/>
                  </a:moveTo>
                  <a:cubicBezTo>
                    <a:pt x="1369" y="335"/>
                    <a:pt x="973" y="517"/>
                    <a:pt x="700" y="852"/>
                  </a:cubicBezTo>
                  <a:cubicBezTo>
                    <a:pt x="457" y="1156"/>
                    <a:pt x="244" y="1490"/>
                    <a:pt x="1" y="176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11"/>
            <p:cNvSpPr/>
            <p:nvPr/>
          </p:nvSpPr>
          <p:spPr>
            <a:xfrm>
              <a:off x="1392400" y="4501000"/>
              <a:ext cx="50175" cy="50175"/>
            </a:xfrm>
            <a:custGeom>
              <a:avLst/>
              <a:gdLst/>
              <a:ahLst/>
              <a:cxnLst/>
              <a:rect l="l" t="t" r="r" b="b"/>
              <a:pathLst>
                <a:path w="2007" h="2007" fill="none" extrusionOk="0">
                  <a:moveTo>
                    <a:pt x="2007" y="1"/>
                  </a:moveTo>
                  <a:cubicBezTo>
                    <a:pt x="1581" y="426"/>
                    <a:pt x="1217" y="882"/>
                    <a:pt x="821" y="1308"/>
                  </a:cubicBezTo>
                  <a:cubicBezTo>
                    <a:pt x="578" y="1551"/>
                    <a:pt x="244" y="1733"/>
                    <a:pt x="1" y="2007"/>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11"/>
            <p:cNvSpPr/>
            <p:nvPr/>
          </p:nvSpPr>
          <p:spPr>
            <a:xfrm>
              <a:off x="1474475" y="4295850"/>
              <a:ext cx="38025" cy="47125"/>
            </a:xfrm>
            <a:custGeom>
              <a:avLst/>
              <a:gdLst/>
              <a:ahLst/>
              <a:cxnLst/>
              <a:rect l="l" t="t" r="r" b="b"/>
              <a:pathLst>
                <a:path w="1521" h="1885" fill="none" extrusionOk="0">
                  <a:moveTo>
                    <a:pt x="1520" y="0"/>
                  </a:moveTo>
                  <a:cubicBezTo>
                    <a:pt x="1216" y="365"/>
                    <a:pt x="912" y="699"/>
                    <a:pt x="639" y="1094"/>
                  </a:cubicBezTo>
                  <a:cubicBezTo>
                    <a:pt x="426" y="1368"/>
                    <a:pt x="274" y="1641"/>
                    <a:pt x="0" y="188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11"/>
            <p:cNvSpPr/>
            <p:nvPr/>
          </p:nvSpPr>
          <p:spPr>
            <a:xfrm>
              <a:off x="1515500" y="4105100"/>
              <a:ext cx="23600" cy="29675"/>
            </a:xfrm>
            <a:custGeom>
              <a:avLst/>
              <a:gdLst/>
              <a:ahLst/>
              <a:cxnLst/>
              <a:rect l="l" t="t" r="r" b="b"/>
              <a:pathLst>
                <a:path w="944" h="1187" fill="none" extrusionOk="0">
                  <a:moveTo>
                    <a:pt x="943" y="1"/>
                  </a:moveTo>
                  <a:cubicBezTo>
                    <a:pt x="457" y="274"/>
                    <a:pt x="122" y="639"/>
                    <a:pt x="1" y="118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11"/>
            <p:cNvSpPr/>
            <p:nvPr/>
          </p:nvSpPr>
          <p:spPr>
            <a:xfrm>
              <a:off x="1351375" y="4281400"/>
              <a:ext cx="61575" cy="72975"/>
            </a:xfrm>
            <a:custGeom>
              <a:avLst/>
              <a:gdLst/>
              <a:ahLst/>
              <a:cxnLst/>
              <a:rect l="l" t="t" r="r" b="b"/>
              <a:pathLst>
                <a:path w="2463" h="2919" fill="none" extrusionOk="0">
                  <a:moveTo>
                    <a:pt x="2462" y="1"/>
                  </a:moveTo>
                  <a:cubicBezTo>
                    <a:pt x="2128" y="274"/>
                    <a:pt x="1702" y="548"/>
                    <a:pt x="1429" y="943"/>
                  </a:cubicBezTo>
                  <a:cubicBezTo>
                    <a:pt x="1247" y="1216"/>
                    <a:pt x="1064" y="1490"/>
                    <a:pt x="851" y="1764"/>
                  </a:cubicBezTo>
                  <a:cubicBezTo>
                    <a:pt x="578" y="2128"/>
                    <a:pt x="365" y="2645"/>
                    <a:pt x="0" y="2919"/>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11"/>
            <p:cNvSpPr/>
            <p:nvPr/>
          </p:nvSpPr>
          <p:spPr>
            <a:xfrm>
              <a:off x="1333900" y="4199325"/>
              <a:ext cx="44100" cy="46375"/>
            </a:xfrm>
            <a:custGeom>
              <a:avLst/>
              <a:gdLst/>
              <a:ahLst/>
              <a:cxnLst/>
              <a:rect l="l" t="t" r="r" b="b"/>
              <a:pathLst>
                <a:path w="1764" h="1855" fill="none" extrusionOk="0">
                  <a:moveTo>
                    <a:pt x="1763" y="1"/>
                  </a:moveTo>
                  <a:cubicBezTo>
                    <a:pt x="1368" y="122"/>
                    <a:pt x="1094" y="700"/>
                    <a:pt x="821" y="1004"/>
                  </a:cubicBezTo>
                  <a:cubicBezTo>
                    <a:pt x="547" y="1277"/>
                    <a:pt x="304" y="1581"/>
                    <a:pt x="0" y="185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11"/>
            <p:cNvSpPr/>
            <p:nvPr/>
          </p:nvSpPr>
          <p:spPr>
            <a:xfrm>
              <a:off x="1008650" y="4172750"/>
              <a:ext cx="46375" cy="58525"/>
            </a:xfrm>
            <a:custGeom>
              <a:avLst/>
              <a:gdLst/>
              <a:ahLst/>
              <a:cxnLst/>
              <a:rect l="l" t="t" r="r" b="b"/>
              <a:pathLst>
                <a:path w="1855" h="2341" fill="none" extrusionOk="0">
                  <a:moveTo>
                    <a:pt x="1855" y="0"/>
                  </a:moveTo>
                  <a:cubicBezTo>
                    <a:pt x="1277" y="790"/>
                    <a:pt x="670" y="1611"/>
                    <a:pt x="1" y="234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11"/>
            <p:cNvSpPr/>
            <p:nvPr/>
          </p:nvSpPr>
          <p:spPr>
            <a:xfrm>
              <a:off x="1114275" y="4193250"/>
              <a:ext cx="38025" cy="41075"/>
            </a:xfrm>
            <a:custGeom>
              <a:avLst/>
              <a:gdLst/>
              <a:ahLst/>
              <a:cxnLst/>
              <a:rect l="l" t="t" r="r" b="b"/>
              <a:pathLst>
                <a:path w="1521" h="1643" fill="none" extrusionOk="0">
                  <a:moveTo>
                    <a:pt x="1521" y="1"/>
                  </a:moveTo>
                  <a:cubicBezTo>
                    <a:pt x="1095" y="213"/>
                    <a:pt x="670" y="548"/>
                    <a:pt x="396" y="973"/>
                  </a:cubicBezTo>
                  <a:cubicBezTo>
                    <a:pt x="244" y="1186"/>
                    <a:pt x="183" y="1460"/>
                    <a:pt x="1" y="1642"/>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11"/>
            <p:cNvSpPr/>
            <p:nvPr/>
          </p:nvSpPr>
          <p:spPr>
            <a:xfrm>
              <a:off x="1216875" y="4187175"/>
              <a:ext cx="31925" cy="35750"/>
            </a:xfrm>
            <a:custGeom>
              <a:avLst/>
              <a:gdLst/>
              <a:ahLst/>
              <a:cxnLst/>
              <a:rect l="l" t="t" r="r" b="b"/>
              <a:pathLst>
                <a:path w="1277" h="1430" fill="none" extrusionOk="0">
                  <a:moveTo>
                    <a:pt x="1277" y="1"/>
                  </a:moveTo>
                  <a:cubicBezTo>
                    <a:pt x="912" y="335"/>
                    <a:pt x="547" y="517"/>
                    <a:pt x="335" y="943"/>
                  </a:cubicBezTo>
                  <a:cubicBezTo>
                    <a:pt x="243" y="1156"/>
                    <a:pt x="152" y="1247"/>
                    <a:pt x="0" y="1429"/>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11"/>
            <p:cNvSpPr/>
            <p:nvPr/>
          </p:nvSpPr>
          <p:spPr>
            <a:xfrm>
              <a:off x="1286775" y="4178825"/>
              <a:ext cx="44100" cy="43325"/>
            </a:xfrm>
            <a:custGeom>
              <a:avLst/>
              <a:gdLst/>
              <a:ahLst/>
              <a:cxnLst/>
              <a:rect l="l" t="t" r="r" b="b"/>
              <a:pathLst>
                <a:path w="1764" h="1733" fill="none" extrusionOk="0">
                  <a:moveTo>
                    <a:pt x="1764" y="0"/>
                  </a:moveTo>
                  <a:cubicBezTo>
                    <a:pt x="1186" y="487"/>
                    <a:pt x="457" y="1094"/>
                    <a:pt x="1" y="173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11"/>
            <p:cNvSpPr/>
            <p:nvPr/>
          </p:nvSpPr>
          <p:spPr>
            <a:xfrm>
              <a:off x="1146200" y="4310275"/>
              <a:ext cx="58525" cy="64625"/>
            </a:xfrm>
            <a:custGeom>
              <a:avLst/>
              <a:gdLst/>
              <a:ahLst/>
              <a:cxnLst/>
              <a:rect l="l" t="t" r="r" b="b"/>
              <a:pathLst>
                <a:path w="2341" h="2585" fill="none" extrusionOk="0">
                  <a:moveTo>
                    <a:pt x="2341" y="1"/>
                  </a:moveTo>
                  <a:cubicBezTo>
                    <a:pt x="2037" y="92"/>
                    <a:pt x="1763" y="639"/>
                    <a:pt x="1611" y="852"/>
                  </a:cubicBezTo>
                  <a:cubicBezTo>
                    <a:pt x="1429" y="1064"/>
                    <a:pt x="1247" y="1247"/>
                    <a:pt x="1064" y="1429"/>
                  </a:cubicBezTo>
                  <a:cubicBezTo>
                    <a:pt x="669" y="1794"/>
                    <a:pt x="335" y="2189"/>
                    <a:pt x="0" y="258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11"/>
            <p:cNvSpPr/>
            <p:nvPr/>
          </p:nvSpPr>
          <p:spPr>
            <a:xfrm>
              <a:off x="1102125" y="4286725"/>
              <a:ext cx="50175" cy="56250"/>
            </a:xfrm>
            <a:custGeom>
              <a:avLst/>
              <a:gdLst/>
              <a:ahLst/>
              <a:cxnLst/>
              <a:rect l="l" t="t" r="r" b="b"/>
              <a:pathLst>
                <a:path w="2007" h="2250" fill="none" extrusionOk="0">
                  <a:moveTo>
                    <a:pt x="2007" y="0"/>
                  </a:moveTo>
                  <a:cubicBezTo>
                    <a:pt x="1277" y="730"/>
                    <a:pt x="639" y="1490"/>
                    <a:pt x="1" y="225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11"/>
            <p:cNvSpPr/>
            <p:nvPr/>
          </p:nvSpPr>
          <p:spPr>
            <a:xfrm>
              <a:off x="994225" y="4310275"/>
              <a:ext cx="49425" cy="50175"/>
            </a:xfrm>
            <a:custGeom>
              <a:avLst/>
              <a:gdLst/>
              <a:ahLst/>
              <a:cxnLst/>
              <a:rect l="l" t="t" r="r" b="b"/>
              <a:pathLst>
                <a:path w="1977" h="2007" fill="none" extrusionOk="0">
                  <a:moveTo>
                    <a:pt x="1976" y="1"/>
                  </a:moveTo>
                  <a:cubicBezTo>
                    <a:pt x="1551" y="426"/>
                    <a:pt x="1155" y="852"/>
                    <a:pt x="730" y="1247"/>
                  </a:cubicBezTo>
                  <a:cubicBezTo>
                    <a:pt x="487" y="1520"/>
                    <a:pt x="183" y="1703"/>
                    <a:pt x="0" y="2007"/>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407;p11"/>
            <p:cNvSpPr/>
            <p:nvPr/>
          </p:nvSpPr>
          <p:spPr>
            <a:xfrm>
              <a:off x="887825" y="4313325"/>
              <a:ext cx="41075" cy="38000"/>
            </a:xfrm>
            <a:custGeom>
              <a:avLst/>
              <a:gdLst/>
              <a:ahLst/>
              <a:cxnLst/>
              <a:rect l="l" t="t" r="r" b="b"/>
              <a:pathLst>
                <a:path w="1643" h="1520" fill="none" extrusionOk="0">
                  <a:moveTo>
                    <a:pt x="1642" y="0"/>
                  </a:moveTo>
                  <a:cubicBezTo>
                    <a:pt x="1308" y="335"/>
                    <a:pt x="974" y="699"/>
                    <a:pt x="639" y="1034"/>
                  </a:cubicBezTo>
                  <a:cubicBezTo>
                    <a:pt x="426" y="1216"/>
                    <a:pt x="214" y="1338"/>
                    <a:pt x="1" y="152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11"/>
            <p:cNvSpPr/>
            <p:nvPr/>
          </p:nvSpPr>
          <p:spPr>
            <a:xfrm>
              <a:off x="882525" y="4234300"/>
              <a:ext cx="41050" cy="47125"/>
            </a:xfrm>
            <a:custGeom>
              <a:avLst/>
              <a:gdLst/>
              <a:ahLst/>
              <a:cxnLst/>
              <a:rect l="l" t="t" r="r" b="b"/>
              <a:pathLst>
                <a:path w="1642" h="1885" fill="none" extrusionOk="0">
                  <a:moveTo>
                    <a:pt x="1642" y="0"/>
                  </a:moveTo>
                  <a:cubicBezTo>
                    <a:pt x="1003" y="517"/>
                    <a:pt x="578" y="1307"/>
                    <a:pt x="0" y="188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11"/>
            <p:cNvSpPr/>
            <p:nvPr/>
          </p:nvSpPr>
          <p:spPr>
            <a:xfrm>
              <a:off x="770800" y="4368800"/>
              <a:ext cx="47150" cy="53200"/>
            </a:xfrm>
            <a:custGeom>
              <a:avLst/>
              <a:gdLst/>
              <a:ahLst/>
              <a:cxnLst/>
              <a:rect l="l" t="t" r="r" b="b"/>
              <a:pathLst>
                <a:path w="1886" h="2128" fill="none" extrusionOk="0">
                  <a:moveTo>
                    <a:pt x="1886" y="0"/>
                  </a:moveTo>
                  <a:cubicBezTo>
                    <a:pt x="1399" y="426"/>
                    <a:pt x="974" y="882"/>
                    <a:pt x="579" y="1398"/>
                  </a:cubicBezTo>
                  <a:cubicBezTo>
                    <a:pt x="396" y="1641"/>
                    <a:pt x="244" y="1885"/>
                    <a:pt x="1" y="2128"/>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11"/>
            <p:cNvSpPr/>
            <p:nvPr/>
          </p:nvSpPr>
          <p:spPr>
            <a:xfrm>
              <a:off x="723700" y="4483525"/>
              <a:ext cx="41050" cy="50175"/>
            </a:xfrm>
            <a:custGeom>
              <a:avLst/>
              <a:gdLst/>
              <a:ahLst/>
              <a:cxnLst/>
              <a:rect l="l" t="t" r="r" b="b"/>
              <a:pathLst>
                <a:path w="1642" h="2007" fill="none" extrusionOk="0">
                  <a:moveTo>
                    <a:pt x="1642" y="1"/>
                  </a:moveTo>
                  <a:cubicBezTo>
                    <a:pt x="1277" y="426"/>
                    <a:pt x="943" y="791"/>
                    <a:pt x="700" y="1247"/>
                  </a:cubicBezTo>
                  <a:cubicBezTo>
                    <a:pt x="548" y="1551"/>
                    <a:pt x="274" y="1825"/>
                    <a:pt x="0" y="2007"/>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411;p11"/>
            <p:cNvSpPr/>
            <p:nvPr/>
          </p:nvSpPr>
          <p:spPr>
            <a:xfrm>
              <a:off x="709250" y="4583075"/>
              <a:ext cx="31950" cy="38025"/>
            </a:xfrm>
            <a:custGeom>
              <a:avLst/>
              <a:gdLst/>
              <a:ahLst/>
              <a:cxnLst/>
              <a:rect l="l" t="t" r="r" b="b"/>
              <a:pathLst>
                <a:path w="1278" h="1521" fill="none" extrusionOk="0">
                  <a:moveTo>
                    <a:pt x="1278" y="1"/>
                  </a:moveTo>
                  <a:cubicBezTo>
                    <a:pt x="974" y="457"/>
                    <a:pt x="578" y="1338"/>
                    <a:pt x="1" y="152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11"/>
            <p:cNvSpPr/>
            <p:nvPr/>
          </p:nvSpPr>
          <p:spPr>
            <a:xfrm>
              <a:off x="694825" y="4404500"/>
              <a:ext cx="20550" cy="28900"/>
            </a:xfrm>
            <a:custGeom>
              <a:avLst/>
              <a:gdLst/>
              <a:ahLst/>
              <a:cxnLst/>
              <a:rect l="l" t="t" r="r" b="b"/>
              <a:pathLst>
                <a:path w="822" h="1156" fill="none" extrusionOk="0">
                  <a:moveTo>
                    <a:pt x="821" y="1"/>
                  </a:moveTo>
                  <a:cubicBezTo>
                    <a:pt x="456" y="335"/>
                    <a:pt x="335" y="821"/>
                    <a:pt x="0" y="115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11"/>
            <p:cNvSpPr/>
            <p:nvPr/>
          </p:nvSpPr>
          <p:spPr>
            <a:xfrm>
              <a:off x="577050" y="4404500"/>
              <a:ext cx="20525" cy="26625"/>
            </a:xfrm>
            <a:custGeom>
              <a:avLst/>
              <a:gdLst/>
              <a:ahLst/>
              <a:cxnLst/>
              <a:rect l="l" t="t" r="r" b="b"/>
              <a:pathLst>
                <a:path w="821" h="1065" fill="none" extrusionOk="0">
                  <a:moveTo>
                    <a:pt x="821" y="1"/>
                  </a:moveTo>
                  <a:cubicBezTo>
                    <a:pt x="517" y="335"/>
                    <a:pt x="304" y="730"/>
                    <a:pt x="0" y="106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11"/>
            <p:cNvSpPr/>
            <p:nvPr/>
          </p:nvSpPr>
          <p:spPr>
            <a:xfrm>
              <a:off x="873400" y="4407550"/>
              <a:ext cx="38025" cy="58525"/>
            </a:xfrm>
            <a:custGeom>
              <a:avLst/>
              <a:gdLst/>
              <a:ahLst/>
              <a:cxnLst/>
              <a:rect l="l" t="t" r="r" b="b"/>
              <a:pathLst>
                <a:path w="1521" h="2341" fill="none" extrusionOk="0">
                  <a:moveTo>
                    <a:pt x="1520" y="0"/>
                  </a:moveTo>
                  <a:cubicBezTo>
                    <a:pt x="1490" y="304"/>
                    <a:pt x="1095" y="699"/>
                    <a:pt x="943" y="943"/>
                  </a:cubicBezTo>
                  <a:cubicBezTo>
                    <a:pt x="821" y="1155"/>
                    <a:pt x="669" y="1338"/>
                    <a:pt x="548" y="1520"/>
                  </a:cubicBezTo>
                  <a:cubicBezTo>
                    <a:pt x="365" y="1733"/>
                    <a:pt x="31" y="2037"/>
                    <a:pt x="0" y="2341"/>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11"/>
            <p:cNvSpPr/>
            <p:nvPr/>
          </p:nvSpPr>
          <p:spPr>
            <a:xfrm>
              <a:off x="955475" y="4421975"/>
              <a:ext cx="50175" cy="55500"/>
            </a:xfrm>
            <a:custGeom>
              <a:avLst/>
              <a:gdLst/>
              <a:ahLst/>
              <a:cxnLst/>
              <a:rect l="l" t="t" r="r" b="b"/>
              <a:pathLst>
                <a:path w="2007" h="2220" fill="none" extrusionOk="0">
                  <a:moveTo>
                    <a:pt x="2006" y="1"/>
                  </a:moveTo>
                  <a:cubicBezTo>
                    <a:pt x="1611" y="244"/>
                    <a:pt x="1398" y="335"/>
                    <a:pt x="1155" y="669"/>
                  </a:cubicBezTo>
                  <a:cubicBezTo>
                    <a:pt x="1034" y="882"/>
                    <a:pt x="912" y="1095"/>
                    <a:pt x="760" y="1277"/>
                  </a:cubicBezTo>
                  <a:cubicBezTo>
                    <a:pt x="517" y="1612"/>
                    <a:pt x="304" y="1946"/>
                    <a:pt x="0" y="222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11"/>
            <p:cNvSpPr/>
            <p:nvPr/>
          </p:nvSpPr>
          <p:spPr>
            <a:xfrm>
              <a:off x="1084650" y="4415900"/>
              <a:ext cx="26625" cy="32700"/>
            </a:xfrm>
            <a:custGeom>
              <a:avLst/>
              <a:gdLst/>
              <a:ahLst/>
              <a:cxnLst/>
              <a:rect l="l" t="t" r="r" b="b"/>
              <a:pathLst>
                <a:path w="1065" h="1308" fill="none" extrusionOk="0">
                  <a:moveTo>
                    <a:pt x="1064" y="1"/>
                  </a:moveTo>
                  <a:cubicBezTo>
                    <a:pt x="730" y="365"/>
                    <a:pt x="152" y="821"/>
                    <a:pt x="0" y="1308"/>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11"/>
            <p:cNvSpPr/>
            <p:nvPr/>
          </p:nvSpPr>
          <p:spPr>
            <a:xfrm>
              <a:off x="1122650" y="4451625"/>
              <a:ext cx="44100" cy="58525"/>
            </a:xfrm>
            <a:custGeom>
              <a:avLst/>
              <a:gdLst/>
              <a:ahLst/>
              <a:cxnLst/>
              <a:rect l="l" t="t" r="r" b="b"/>
              <a:pathLst>
                <a:path w="1764" h="2341" fill="none" extrusionOk="0">
                  <a:moveTo>
                    <a:pt x="1763" y="0"/>
                  </a:moveTo>
                  <a:cubicBezTo>
                    <a:pt x="1368" y="517"/>
                    <a:pt x="1003" y="1094"/>
                    <a:pt x="578" y="1611"/>
                  </a:cubicBezTo>
                  <a:cubicBezTo>
                    <a:pt x="395" y="1854"/>
                    <a:pt x="243" y="2158"/>
                    <a:pt x="0" y="2341"/>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11"/>
            <p:cNvSpPr/>
            <p:nvPr/>
          </p:nvSpPr>
          <p:spPr>
            <a:xfrm>
              <a:off x="1245750" y="4327750"/>
              <a:ext cx="29650" cy="32700"/>
            </a:xfrm>
            <a:custGeom>
              <a:avLst/>
              <a:gdLst/>
              <a:ahLst/>
              <a:cxnLst/>
              <a:rect l="l" t="t" r="r" b="b"/>
              <a:pathLst>
                <a:path w="1186" h="1308" fill="none" extrusionOk="0">
                  <a:moveTo>
                    <a:pt x="1186" y="1"/>
                  </a:moveTo>
                  <a:cubicBezTo>
                    <a:pt x="851" y="213"/>
                    <a:pt x="456" y="487"/>
                    <a:pt x="304" y="852"/>
                  </a:cubicBezTo>
                  <a:cubicBezTo>
                    <a:pt x="213" y="1034"/>
                    <a:pt x="183" y="1156"/>
                    <a:pt x="0" y="1308"/>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419;p11"/>
            <p:cNvSpPr/>
            <p:nvPr/>
          </p:nvSpPr>
          <p:spPr>
            <a:xfrm>
              <a:off x="1284500" y="4418950"/>
              <a:ext cx="31950" cy="44100"/>
            </a:xfrm>
            <a:custGeom>
              <a:avLst/>
              <a:gdLst/>
              <a:ahLst/>
              <a:cxnLst/>
              <a:rect l="l" t="t" r="r" b="b"/>
              <a:pathLst>
                <a:path w="1278" h="1764" fill="none" extrusionOk="0">
                  <a:moveTo>
                    <a:pt x="1277" y="0"/>
                  </a:moveTo>
                  <a:cubicBezTo>
                    <a:pt x="943" y="395"/>
                    <a:pt x="578" y="821"/>
                    <a:pt x="304" y="1246"/>
                  </a:cubicBezTo>
                  <a:cubicBezTo>
                    <a:pt x="183" y="1398"/>
                    <a:pt x="122" y="1611"/>
                    <a:pt x="0" y="176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11"/>
            <p:cNvSpPr/>
            <p:nvPr/>
          </p:nvSpPr>
          <p:spPr>
            <a:xfrm>
              <a:off x="1292850" y="4507100"/>
              <a:ext cx="35000" cy="49400"/>
            </a:xfrm>
            <a:custGeom>
              <a:avLst/>
              <a:gdLst/>
              <a:ahLst/>
              <a:cxnLst/>
              <a:rect l="l" t="t" r="r" b="b"/>
              <a:pathLst>
                <a:path w="1400" h="1976" fill="none" extrusionOk="0">
                  <a:moveTo>
                    <a:pt x="1399" y="0"/>
                  </a:moveTo>
                  <a:cubicBezTo>
                    <a:pt x="822" y="517"/>
                    <a:pt x="548" y="1398"/>
                    <a:pt x="1" y="197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 name="Google Shape;1421;p11"/>
            <p:cNvSpPr/>
            <p:nvPr/>
          </p:nvSpPr>
          <p:spPr>
            <a:xfrm>
              <a:off x="1257900" y="4627150"/>
              <a:ext cx="44100" cy="52450"/>
            </a:xfrm>
            <a:custGeom>
              <a:avLst/>
              <a:gdLst/>
              <a:ahLst/>
              <a:cxnLst/>
              <a:rect l="l" t="t" r="r" b="b"/>
              <a:pathLst>
                <a:path w="1764" h="2098" fill="none" extrusionOk="0">
                  <a:moveTo>
                    <a:pt x="1764" y="1"/>
                  </a:moveTo>
                  <a:cubicBezTo>
                    <a:pt x="1308" y="517"/>
                    <a:pt x="882" y="1034"/>
                    <a:pt x="457" y="1520"/>
                  </a:cubicBezTo>
                  <a:cubicBezTo>
                    <a:pt x="335" y="1672"/>
                    <a:pt x="31" y="1946"/>
                    <a:pt x="1" y="2098"/>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 name="Google Shape;1422;p11"/>
            <p:cNvSpPr/>
            <p:nvPr/>
          </p:nvSpPr>
          <p:spPr>
            <a:xfrm>
              <a:off x="1175825" y="4636275"/>
              <a:ext cx="41075" cy="49425"/>
            </a:xfrm>
            <a:custGeom>
              <a:avLst/>
              <a:gdLst/>
              <a:ahLst/>
              <a:cxnLst/>
              <a:rect l="l" t="t" r="r" b="b"/>
              <a:pathLst>
                <a:path w="1643" h="1977" fill="none" extrusionOk="0">
                  <a:moveTo>
                    <a:pt x="1642" y="0"/>
                  </a:moveTo>
                  <a:cubicBezTo>
                    <a:pt x="1156" y="304"/>
                    <a:pt x="852" y="791"/>
                    <a:pt x="578" y="1277"/>
                  </a:cubicBezTo>
                  <a:cubicBezTo>
                    <a:pt x="426" y="1550"/>
                    <a:pt x="214" y="1763"/>
                    <a:pt x="1" y="197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11"/>
            <p:cNvSpPr/>
            <p:nvPr/>
          </p:nvSpPr>
          <p:spPr>
            <a:xfrm>
              <a:off x="1175825" y="4530650"/>
              <a:ext cx="49425" cy="64600"/>
            </a:xfrm>
            <a:custGeom>
              <a:avLst/>
              <a:gdLst/>
              <a:ahLst/>
              <a:cxnLst/>
              <a:rect l="l" t="t" r="r" b="b"/>
              <a:pathLst>
                <a:path w="1977" h="2584" fill="none" extrusionOk="0">
                  <a:moveTo>
                    <a:pt x="1977" y="0"/>
                  </a:moveTo>
                  <a:cubicBezTo>
                    <a:pt x="1581" y="426"/>
                    <a:pt x="1156" y="943"/>
                    <a:pt x="822" y="1429"/>
                  </a:cubicBezTo>
                  <a:cubicBezTo>
                    <a:pt x="548" y="1824"/>
                    <a:pt x="305" y="2219"/>
                    <a:pt x="1" y="258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11"/>
            <p:cNvSpPr/>
            <p:nvPr/>
          </p:nvSpPr>
          <p:spPr>
            <a:xfrm>
              <a:off x="1067175" y="4662100"/>
              <a:ext cx="38025" cy="47150"/>
            </a:xfrm>
            <a:custGeom>
              <a:avLst/>
              <a:gdLst/>
              <a:ahLst/>
              <a:cxnLst/>
              <a:rect l="l" t="t" r="r" b="b"/>
              <a:pathLst>
                <a:path w="1521" h="1886" fill="none" extrusionOk="0">
                  <a:moveTo>
                    <a:pt x="1520" y="1"/>
                  </a:moveTo>
                  <a:cubicBezTo>
                    <a:pt x="1186" y="426"/>
                    <a:pt x="943" y="943"/>
                    <a:pt x="578" y="1308"/>
                  </a:cubicBezTo>
                  <a:cubicBezTo>
                    <a:pt x="395" y="1521"/>
                    <a:pt x="183" y="1703"/>
                    <a:pt x="0" y="188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11"/>
            <p:cNvSpPr/>
            <p:nvPr/>
          </p:nvSpPr>
          <p:spPr>
            <a:xfrm>
              <a:off x="1105175" y="4697825"/>
              <a:ext cx="32700" cy="38025"/>
            </a:xfrm>
            <a:custGeom>
              <a:avLst/>
              <a:gdLst/>
              <a:ahLst/>
              <a:cxnLst/>
              <a:rect l="l" t="t" r="r" b="b"/>
              <a:pathLst>
                <a:path w="1308" h="1521" fill="none" extrusionOk="0">
                  <a:moveTo>
                    <a:pt x="1307" y="0"/>
                  </a:moveTo>
                  <a:cubicBezTo>
                    <a:pt x="942" y="335"/>
                    <a:pt x="578" y="699"/>
                    <a:pt x="304" y="1125"/>
                  </a:cubicBezTo>
                  <a:cubicBezTo>
                    <a:pt x="243" y="1247"/>
                    <a:pt x="182" y="1490"/>
                    <a:pt x="0" y="152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11"/>
            <p:cNvSpPr/>
            <p:nvPr/>
          </p:nvSpPr>
          <p:spPr>
            <a:xfrm>
              <a:off x="1061100" y="4556475"/>
              <a:ext cx="34975" cy="44100"/>
            </a:xfrm>
            <a:custGeom>
              <a:avLst/>
              <a:gdLst/>
              <a:ahLst/>
              <a:cxnLst/>
              <a:rect l="l" t="t" r="r" b="b"/>
              <a:pathLst>
                <a:path w="1399" h="1764" fill="none" extrusionOk="0">
                  <a:moveTo>
                    <a:pt x="1398" y="1"/>
                  </a:moveTo>
                  <a:cubicBezTo>
                    <a:pt x="942" y="274"/>
                    <a:pt x="578" y="730"/>
                    <a:pt x="365" y="1247"/>
                  </a:cubicBezTo>
                  <a:cubicBezTo>
                    <a:pt x="304" y="1338"/>
                    <a:pt x="274" y="1460"/>
                    <a:pt x="213" y="1551"/>
                  </a:cubicBezTo>
                  <a:cubicBezTo>
                    <a:pt x="152" y="1642"/>
                    <a:pt x="31" y="1642"/>
                    <a:pt x="0" y="176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11"/>
            <p:cNvSpPr/>
            <p:nvPr/>
          </p:nvSpPr>
          <p:spPr>
            <a:xfrm>
              <a:off x="923550" y="4653750"/>
              <a:ext cx="41050" cy="55500"/>
            </a:xfrm>
            <a:custGeom>
              <a:avLst/>
              <a:gdLst/>
              <a:ahLst/>
              <a:cxnLst/>
              <a:rect l="l" t="t" r="r" b="b"/>
              <a:pathLst>
                <a:path w="1642" h="2220" fill="none" extrusionOk="0">
                  <a:moveTo>
                    <a:pt x="1642" y="0"/>
                  </a:moveTo>
                  <a:cubicBezTo>
                    <a:pt x="1277" y="487"/>
                    <a:pt x="912" y="1003"/>
                    <a:pt x="517" y="1520"/>
                  </a:cubicBezTo>
                  <a:cubicBezTo>
                    <a:pt x="365" y="1733"/>
                    <a:pt x="183" y="2007"/>
                    <a:pt x="1" y="2219"/>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11"/>
            <p:cNvSpPr/>
            <p:nvPr/>
          </p:nvSpPr>
          <p:spPr>
            <a:xfrm>
              <a:off x="947100" y="4527600"/>
              <a:ext cx="44100" cy="55500"/>
            </a:xfrm>
            <a:custGeom>
              <a:avLst/>
              <a:gdLst/>
              <a:ahLst/>
              <a:cxnLst/>
              <a:rect l="l" t="t" r="r" b="b"/>
              <a:pathLst>
                <a:path w="1764" h="2220" fill="none" extrusionOk="0">
                  <a:moveTo>
                    <a:pt x="1764" y="1"/>
                  </a:moveTo>
                  <a:cubicBezTo>
                    <a:pt x="821" y="517"/>
                    <a:pt x="639" y="1490"/>
                    <a:pt x="1" y="222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11"/>
            <p:cNvSpPr/>
            <p:nvPr/>
          </p:nvSpPr>
          <p:spPr>
            <a:xfrm>
              <a:off x="820975" y="4527600"/>
              <a:ext cx="49400" cy="64625"/>
            </a:xfrm>
            <a:custGeom>
              <a:avLst/>
              <a:gdLst/>
              <a:ahLst/>
              <a:cxnLst/>
              <a:rect l="l" t="t" r="r" b="b"/>
              <a:pathLst>
                <a:path w="1976" h="2585" fill="none" extrusionOk="0">
                  <a:moveTo>
                    <a:pt x="1976" y="1"/>
                  </a:moveTo>
                  <a:cubicBezTo>
                    <a:pt x="1398" y="487"/>
                    <a:pt x="973" y="913"/>
                    <a:pt x="517" y="1521"/>
                  </a:cubicBezTo>
                  <a:cubicBezTo>
                    <a:pt x="274" y="1855"/>
                    <a:pt x="182" y="2220"/>
                    <a:pt x="0" y="258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11"/>
            <p:cNvSpPr/>
            <p:nvPr/>
          </p:nvSpPr>
          <p:spPr>
            <a:xfrm>
              <a:off x="827050" y="4659825"/>
              <a:ext cx="38025" cy="46375"/>
            </a:xfrm>
            <a:custGeom>
              <a:avLst/>
              <a:gdLst/>
              <a:ahLst/>
              <a:cxnLst/>
              <a:rect l="l" t="t" r="r" b="b"/>
              <a:pathLst>
                <a:path w="1521" h="1855" fill="none" extrusionOk="0">
                  <a:moveTo>
                    <a:pt x="1520" y="1"/>
                  </a:moveTo>
                  <a:cubicBezTo>
                    <a:pt x="1125" y="365"/>
                    <a:pt x="608" y="730"/>
                    <a:pt x="335" y="1186"/>
                  </a:cubicBezTo>
                  <a:cubicBezTo>
                    <a:pt x="274" y="1308"/>
                    <a:pt x="243" y="1429"/>
                    <a:pt x="183" y="1520"/>
                  </a:cubicBezTo>
                  <a:cubicBezTo>
                    <a:pt x="122" y="1642"/>
                    <a:pt x="0" y="1703"/>
                    <a:pt x="0" y="185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11"/>
            <p:cNvSpPr/>
            <p:nvPr/>
          </p:nvSpPr>
          <p:spPr>
            <a:xfrm>
              <a:off x="772325" y="4647675"/>
              <a:ext cx="22075" cy="23575"/>
            </a:xfrm>
            <a:custGeom>
              <a:avLst/>
              <a:gdLst/>
              <a:ahLst/>
              <a:cxnLst/>
              <a:rect l="l" t="t" r="r" b="b"/>
              <a:pathLst>
                <a:path w="883" h="943" fill="none" extrusionOk="0">
                  <a:moveTo>
                    <a:pt x="882" y="0"/>
                  </a:moveTo>
                  <a:cubicBezTo>
                    <a:pt x="609" y="152"/>
                    <a:pt x="1" y="578"/>
                    <a:pt x="62" y="94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11"/>
            <p:cNvSpPr/>
            <p:nvPr/>
          </p:nvSpPr>
          <p:spPr>
            <a:xfrm>
              <a:off x="988150" y="4682625"/>
              <a:ext cx="28900" cy="38775"/>
            </a:xfrm>
            <a:custGeom>
              <a:avLst/>
              <a:gdLst/>
              <a:ahLst/>
              <a:cxnLst/>
              <a:rect l="l" t="t" r="r" b="b"/>
              <a:pathLst>
                <a:path w="1156" h="1551" fill="none" extrusionOk="0">
                  <a:moveTo>
                    <a:pt x="1155" y="0"/>
                  </a:moveTo>
                  <a:cubicBezTo>
                    <a:pt x="760" y="396"/>
                    <a:pt x="547" y="578"/>
                    <a:pt x="335" y="1034"/>
                  </a:cubicBezTo>
                  <a:cubicBezTo>
                    <a:pt x="274" y="1216"/>
                    <a:pt x="152" y="1429"/>
                    <a:pt x="0" y="1551"/>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11"/>
            <p:cNvSpPr/>
            <p:nvPr/>
          </p:nvSpPr>
          <p:spPr>
            <a:xfrm>
              <a:off x="1357450" y="4407550"/>
              <a:ext cx="23575" cy="34975"/>
            </a:xfrm>
            <a:custGeom>
              <a:avLst/>
              <a:gdLst/>
              <a:ahLst/>
              <a:cxnLst/>
              <a:rect l="l" t="t" r="r" b="b"/>
              <a:pathLst>
                <a:path w="943" h="1399" fill="none" extrusionOk="0">
                  <a:moveTo>
                    <a:pt x="943" y="0"/>
                  </a:moveTo>
                  <a:cubicBezTo>
                    <a:pt x="669" y="304"/>
                    <a:pt x="426" y="639"/>
                    <a:pt x="213" y="973"/>
                  </a:cubicBezTo>
                  <a:cubicBezTo>
                    <a:pt x="122" y="1125"/>
                    <a:pt x="0" y="1246"/>
                    <a:pt x="0" y="1398"/>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11"/>
            <p:cNvSpPr/>
            <p:nvPr/>
          </p:nvSpPr>
          <p:spPr>
            <a:xfrm>
              <a:off x="1349100" y="4603600"/>
              <a:ext cx="19775" cy="17500"/>
            </a:xfrm>
            <a:custGeom>
              <a:avLst/>
              <a:gdLst/>
              <a:ahLst/>
              <a:cxnLst/>
              <a:rect l="l" t="t" r="r" b="b"/>
              <a:pathLst>
                <a:path w="791" h="700" fill="none" extrusionOk="0">
                  <a:moveTo>
                    <a:pt x="790" y="0"/>
                  </a:moveTo>
                  <a:cubicBezTo>
                    <a:pt x="578" y="213"/>
                    <a:pt x="213" y="456"/>
                    <a:pt x="0" y="699"/>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11"/>
            <p:cNvSpPr/>
            <p:nvPr/>
          </p:nvSpPr>
          <p:spPr>
            <a:xfrm>
              <a:off x="1005238" y="38760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36" name="Google Shape;1436;p11"/>
          <p:cNvSpPr/>
          <p:nvPr/>
        </p:nvSpPr>
        <p:spPr>
          <a:xfrm rot="10642903">
            <a:off x="3727306" y="4537291"/>
            <a:ext cx="1113371" cy="265639"/>
          </a:xfrm>
          <a:custGeom>
            <a:avLst/>
            <a:gdLst/>
            <a:ahLst/>
            <a:cxnLst/>
            <a:rect l="l" t="t" r="r" b="b"/>
            <a:pathLst>
              <a:path w="13944" h="9405" extrusionOk="0">
                <a:moveTo>
                  <a:pt x="0" y="1"/>
                </a:moveTo>
                <a:lnTo>
                  <a:pt x="0" y="1"/>
                </a:lnTo>
                <a:cubicBezTo>
                  <a:pt x="2936" y="1802"/>
                  <a:pt x="5504" y="4170"/>
                  <a:pt x="7539" y="6972"/>
                </a:cubicBezTo>
                <a:cubicBezTo>
                  <a:pt x="8006" y="7573"/>
                  <a:pt x="8473" y="8273"/>
                  <a:pt x="9240" y="8507"/>
                </a:cubicBezTo>
                <a:cubicBezTo>
                  <a:pt x="9040" y="7640"/>
                  <a:pt x="8640" y="6839"/>
                  <a:pt x="8040" y="6172"/>
                </a:cubicBezTo>
                <a:lnTo>
                  <a:pt x="8040" y="6172"/>
                </a:lnTo>
                <a:cubicBezTo>
                  <a:pt x="9941" y="6672"/>
                  <a:pt x="11475" y="8040"/>
                  <a:pt x="13076" y="9141"/>
                </a:cubicBezTo>
                <a:cubicBezTo>
                  <a:pt x="13287" y="9272"/>
                  <a:pt x="13519" y="9404"/>
                  <a:pt x="13755" y="9404"/>
                </a:cubicBezTo>
                <a:cubicBezTo>
                  <a:pt x="13818" y="9404"/>
                  <a:pt x="13881" y="9395"/>
                  <a:pt x="13944" y="9374"/>
                </a:cubicBezTo>
                <a:cubicBezTo>
                  <a:pt x="13944" y="8907"/>
                  <a:pt x="13610" y="8540"/>
                  <a:pt x="13310" y="8207"/>
                </a:cubicBezTo>
                <a:cubicBezTo>
                  <a:pt x="11509" y="6239"/>
                  <a:pt x="9674" y="4270"/>
                  <a:pt x="7506" y="2703"/>
                </a:cubicBezTo>
                <a:cubicBezTo>
                  <a:pt x="5371" y="1168"/>
                  <a:pt x="2669" y="134"/>
                  <a:pt x="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11"/>
          <p:cNvSpPr/>
          <p:nvPr/>
        </p:nvSpPr>
        <p:spPr>
          <a:xfrm rot="698747" flipH="1">
            <a:off x="539491" y="3003029"/>
            <a:ext cx="340959" cy="366632"/>
          </a:xfrm>
          <a:custGeom>
            <a:avLst/>
            <a:gdLst/>
            <a:ahLst/>
            <a:cxnLst/>
            <a:rect l="l" t="t" r="r" b="b"/>
            <a:pathLst>
              <a:path w="10242" h="11014" extrusionOk="0">
                <a:moveTo>
                  <a:pt x="4204" y="0"/>
                </a:moveTo>
                <a:lnTo>
                  <a:pt x="4204" y="0"/>
                </a:lnTo>
                <a:cubicBezTo>
                  <a:pt x="3804" y="133"/>
                  <a:pt x="3370" y="300"/>
                  <a:pt x="2970" y="567"/>
                </a:cubicBezTo>
                <a:cubicBezTo>
                  <a:pt x="568" y="2102"/>
                  <a:pt x="1" y="5537"/>
                  <a:pt x="1735" y="8206"/>
                </a:cubicBezTo>
                <a:cubicBezTo>
                  <a:pt x="2881" y="10003"/>
                  <a:pt x="4783" y="11013"/>
                  <a:pt x="6636" y="11013"/>
                </a:cubicBezTo>
                <a:cubicBezTo>
                  <a:pt x="7535" y="11013"/>
                  <a:pt x="8423" y="10775"/>
                  <a:pt x="9207" y="10274"/>
                </a:cubicBezTo>
                <a:cubicBezTo>
                  <a:pt x="9608" y="10007"/>
                  <a:pt x="9941" y="9707"/>
                  <a:pt x="10242" y="9373"/>
                </a:cubicBezTo>
                <a:lnTo>
                  <a:pt x="10242" y="9373"/>
                </a:lnTo>
                <a:cubicBezTo>
                  <a:pt x="9797" y="9499"/>
                  <a:pt x="9340" y="9561"/>
                  <a:pt x="8881" y="9561"/>
                </a:cubicBezTo>
                <a:cubicBezTo>
                  <a:pt x="7031" y="9561"/>
                  <a:pt x="5153" y="8562"/>
                  <a:pt x="4004" y="6772"/>
                </a:cubicBezTo>
                <a:cubicBezTo>
                  <a:pt x="2536" y="4503"/>
                  <a:pt x="2703" y="1735"/>
                  <a:pt x="420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 name="Google Shape;1438;p11"/>
          <p:cNvSpPr txBox="1">
            <a:spLocks noGrp="1"/>
          </p:cNvSpPr>
          <p:nvPr>
            <p:ph type="title" hasCustomPrompt="1"/>
          </p:nvPr>
        </p:nvSpPr>
        <p:spPr>
          <a:xfrm>
            <a:off x="709975" y="1387300"/>
            <a:ext cx="7724100" cy="21003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15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1439" name="Google Shape;1439;p11"/>
          <p:cNvSpPr txBox="1">
            <a:spLocks noGrp="1"/>
          </p:cNvSpPr>
          <p:nvPr>
            <p:ph type="subTitle" idx="1"/>
          </p:nvPr>
        </p:nvSpPr>
        <p:spPr>
          <a:xfrm>
            <a:off x="1284000" y="3259075"/>
            <a:ext cx="6576000" cy="4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900">
                <a:latin typeface="Inconsolata"/>
                <a:ea typeface="Inconsolata"/>
                <a:cs typeface="Inconsolata"/>
                <a:sym typeface="Inconsolata"/>
              </a:defRPr>
            </a:lvl1pPr>
            <a:lvl2pPr lvl="1" algn="ctr" rtl="0">
              <a:lnSpc>
                <a:spcPct val="100000"/>
              </a:lnSpc>
              <a:spcBef>
                <a:spcPts val="0"/>
              </a:spcBef>
              <a:spcAft>
                <a:spcPts val="0"/>
              </a:spcAft>
              <a:buSzPts val="1600"/>
              <a:buNone/>
              <a:defRPr sz="1600"/>
            </a:lvl2pPr>
            <a:lvl3pPr lvl="2" algn="ctr" rtl="0">
              <a:lnSpc>
                <a:spcPct val="100000"/>
              </a:lnSpc>
              <a:spcBef>
                <a:spcPts val="1600"/>
              </a:spcBef>
              <a:spcAft>
                <a:spcPts val="0"/>
              </a:spcAft>
              <a:buSzPts val="1600"/>
              <a:buNone/>
              <a:defRPr sz="1600"/>
            </a:lvl3pPr>
            <a:lvl4pPr lvl="3" algn="ctr" rtl="0">
              <a:lnSpc>
                <a:spcPct val="100000"/>
              </a:lnSpc>
              <a:spcBef>
                <a:spcPts val="1600"/>
              </a:spcBef>
              <a:spcAft>
                <a:spcPts val="0"/>
              </a:spcAft>
              <a:buSzPts val="1600"/>
              <a:buNone/>
              <a:defRPr sz="1600"/>
            </a:lvl4pPr>
            <a:lvl5pPr lvl="4" algn="ctr" rtl="0">
              <a:lnSpc>
                <a:spcPct val="100000"/>
              </a:lnSpc>
              <a:spcBef>
                <a:spcPts val="1600"/>
              </a:spcBef>
              <a:spcAft>
                <a:spcPts val="0"/>
              </a:spcAft>
              <a:buSzPts val="1600"/>
              <a:buNone/>
              <a:defRPr sz="1600"/>
            </a:lvl5pPr>
            <a:lvl6pPr lvl="5" algn="ctr" rtl="0">
              <a:lnSpc>
                <a:spcPct val="100000"/>
              </a:lnSpc>
              <a:spcBef>
                <a:spcPts val="1600"/>
              </a:spcBef>
              <a:spcAft>
                <a:spcPts val="0"/>
              </a:spcAft>
              <a:buSzPts val="1600"/>
              <a:buNone/>
              <a:defRPr sz="1600"/>
            </a:lvl6pPr>
            <a:lvl7pPr lvl="6" algn="ctr" rtl="0">
              <a:lnSpc>
                <a:spcPct val="100000"/>
              </a:lnSpc>
              <a:spcBef>
                <a:spcPts val="1600"/>
              </a:spcBef>
              <a:spcAft>
                <a:spcPts val="0"/>
              </a:spcAft>
              <a:buSzPts val="1600"/>
              <a:buNone/>
              <a:defRPr sz="1600"/>
            </a:lvl7pPr>
            <a:lvl8pPr lvl="7" algn="ctr" rtl="0">
              <a:lnSpc>
                <a:spcPct val="100000"/>
              </a:lnSpc>
              <a:spcBef>
                <a:spcPts val="1600"/>
              </a:spcBef>
              <a:spcAft>
                <a:spcPts val="0"/>
              </a:spcAft>
              <a:buSzPts val="1600"/>
              <a:buNone/>
              <a:defRPr sz="1600"/>
            </a:lvl8pPr>
            <a:lvl9pPr lvl="8" algn="ctr" rtl="0">
              <a:lnSpc>
                <a:spcPct val="100000"/>
              </a:lnSpc>
              <a:spcBef>
                <a:spcPts val="1600"/>
              </a:spcBef>
              <a:spcAft>
                <a:spcPts val="1600"/>
              </a:spcAft>
              <a:buSzPts val="1600"/>
              <a:buNone/>
              <a:defRPr sz="16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440"/>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1441"/>
        <p:cNvGrpSpPr/>
        <p:nvPr/>
      </p:nvGrpSpPr>
      <p:grpSpPr>
        <a:xfrm>
          <a:off x="0" y="0"/>
          <a:ext cx="0" cy="0"/>
          <a:chOff x="0" y="0"/>
          <a:chExt cx="0" cy="0"/>
        </a:xfrm>
      </p:grpSpPr>
      <p:pic>
        <p:nvPicPr>
          <p:cNvPr id="1442" name="Google Shape;1442;p13"/>
          <p:cNvPicPr preferRelativeResize="0"/>
          <p:nvPr/>
        </p:nvPicPr>
        <p:blipFill>
          <a:blip r:embed="rId2">
            <a:alphaModFix/>
          </a:blip>
          <a:stretch>
            <a:fillRect/>
          </a:stretch>
        </p:blipFill>
        <p:spPr>
          <a:xfrm>
            <a:off x="0" y="0"/>
            <a:ext cx="9144000" cy="5143500"/>
          </a:xfrm>
          <a:prstGeom prst="rect">
            <a:avLst/>
          </a:prstGeom>
          <a:noFill/>
          <a:ln>
            <a:noFill/>
          </a:ln>
        </p:spPr>
      </p:pic>
      <p:grpSp>
        <p:nvGrpSpPr>
          <p:cNvPr id="1443" name="Google Shape;1443;p13"/>
          <p:cNvGrpSpPr/>
          <p:nvPr/>
        </p:nvGrpSpPr>
        <p:grpSpPr>
          <a:xfrm>
            <a:off x="-325923" y="-260260"/>
            <a:ext cx="996078" cy="917368"/>
            <a:chOff x="548175" y="3691725"/>
            <a:chExt cx="990925" cy="1044125"/>
          </a:xfrm>
        </p:grpSpPr>
        <p:sp>
          <p:nvSpPr>
            <p:cNvPr id="1444" name="Google Shape;1444;p13"/>
            <p:cNvSpPr/>
            <p:nvPr/>
          </p:nvSpPr>
          <p:spPr>
            <a:xfrm>
              <a:off x="803500" y="3747200"/>
              <a:ext cx="52450" cy="99575"/>
            </a:xfrm>
            <a:custGeom>
              <a:avLst/>
              <a:gdLst/>
              <a:ahLst/>
              <a:cxnLst/>
              <a:rect l="l" t="t" r="r" b="b"/>
              <a:pathLst>
                <a:path w="2098" h="3983" fill="none" extrusionOk="0">
                  <a:moveTo>
                    <a:pt x="2097" y="0"/>
                  </a:moveTo>
                  <a:cubicBezTo>
                    <a:pt x="1733" y="760"/>
                    <a:pt x="1307" y="1490"/>
                    <a:pt x="881" y="2250"/>
                  </a:cubicBezTo>
                  <a:cubicBezTo>
                    <a:pt x="578" y="2827"/>
                    <a:pt x="213" y="3374"/>
                    <a:pt x="0" y="3982"/>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13"/>
            <p:cNvSpPr/>
            <p:nvPr/>
          </p:nvSpPr>
          <p:spPr>
            <a:xfrm>
              <a:off x="773850" y="3864975"/>
              <a:ext cx="58550" cy="99575"/>
            </a:xfrm>
            <a:custGeom>
              <a:avLst/>
              <a:gdLst/>
              <a:ahLst/>
              <a:cxnLst/>
              <a:rect l="l" t="t" r="r" b="b"/>
              <a:pathLst>
                <a:path w="2342" h="3983" fill="none" extrusionOk="0">
                  <a:moveTo>
                    <a:pt x="2341" y="1"/>
                  </a:moveTo>
                  <a:cubicBezTo>
                    <a:pt x="2067" y="700"/>
                    <a:pt x="1490" y="1308"/>
                    <a:pt x="1186" y="2007"/>
                  </a:cubicBezTo>
                  <a:cubicBezTo>
                    <a:pt x="852" y="2706"/>
                    <a:pt x="517" y="3436"/>
                    <a:pt x="1" y="398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13"/>
            <p:cNvSpPr/>
            <p:nvPr/>
          </p:nvSpPr>
          <p:spPr>
            <a:xfrm>
              <a:off x="712300" y="3923500"/>
              <a:ext cx="38025" cy="64600"/>
            </a:xfrm>
            <a:custGeom>
              <a:avLst/>
              <a:gdLst/>
              <a:ahLst/>
              <a:cxnLst/>
              <a:rect l="l" t="t" r="r" b="b"/>
              <a:pathLst>
                <a:path w="1521" h="2584" fill="none" extrusionOk="0">
                  <a:moveTo>
                    <a:pt x="1520" y="0"/>
                  </a:moveTo>
                  <a:cubicBezTo>
                    <a:pt x="1216" y="487"/>
                    <a:pt x="1034" y="1034"/>
                    <a:pt x="700" y="1520"/>
                  </a:cubicBezTo>
                  <a:cubicBezTo>
                    <a:pt x="456" y="1885"/>
                    <a:pt x="244" y="2219"/>
                    <a:pt x="1" y="258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13"/>
            <p:cNvSpPr/>
            <p:nvPr/>
          </p:nvSpPr>
          <p:spPr>
            <a:xfrm>
              <a:off x="718375" y="3829275"/>
              <a:ext cx="41075" cy="64600"/>
            </a:xfrm>
            <a:custGeom>
              <a:avLst/>
              <a:gdLst/>
              <a:ahLst/>
              <a:cxnLst/>
              <a:rect l="l" t="t" r="r" b="b"/>
              <a:pathLst>
                <a:path w="1643" h="2584" fill="none" extrusionOk="0">
                  <a:moveTo>
                    <a:pt x="1642" y="0"/>
                  </a:moveTo>
                  <a:cubicBezTo>
                    <a:pt x="1034" y="851"/>
                    <a:pt x="487" y="1702"/>
                    <a:pt x="1" y="258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13"/>
            <p:cNvSpPr/>
            <p:nvPr/>
          </p:nvSpPr>
          <p:spPr>
            <a:xfrm>
              <a:off x="621125" y="3993400"/>
              <a:ext cx="26600" cy="53225"/>
            </a:xfrm>
            <a:custGeom>
              <a:avLst/>
              <a:gdLst/>
              <a:ahLst/>
              <a:cxnLst/>
              <a:rect l="l" t="t" r="r" b="b"/>
              <a:pathLst>
                <a:path w="1064" h="2129" fill="none" extrusionOk="0">
                  <a:moveTo>
                    <a:pt x="1064" y="1"/>
                  </a:moveTo>
                  <a:cubicBezTo>
                    <a:pt x="1003" y="335"/>
                    <a:pt x="699" y="761"/>
                    <a:pt x="517" y="1065"/>
                  </a:cubicBezTo>
                  <a:cubicBezTo>
                    <a:pt x="365" y="1429"/>
                    <a:pt x="182" y="1764"/>
                    <a:pt x="0" y="2128"/>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13"/>
            <p:cNvSpPr/>
            <p:nvPr/>
          </p:nvSpPr>
          <p:spPr>
            <a:xfrm>
              <a:off x="662150" y="4043550"/>
              <a:ext cx="32700" cy="58550"/>
            </a:xfrm>
            <a:custGeom>
              <a:avLst/>
              <a:gdLst/>
              <a:ahLst/>
              <a:cxnLst/>
              <a:rect l="l" t="t" r="r" b="b"/>
              <a:pathLst>
                <a:path w="1308" h="2342" fill="none" extrusionOk="0">
                  <a:moveTo>
                    <a:pt x="1307" y="1"/>
                  </a:moveTo>
                  <a:cubicBezTo>
                    <a:pt x="1034" y="487"/>
                    <a:pt x="578" y="882"/>
                    <a:pt x="396" y="1399"/>
                  </a:cubicBezTo>
                  <a:cubicBezTo>
                    <a:pt x="274" y="1703"/>
                    <a:pt x="244" y="2098"/>
                    <a:pt x="0" y="2341"/>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13"/>
            <p:cNvSpPr/>
            <p:nvPr/>
          </p:nvSpPr>
          <p:spPr>
            <a:xfrm>
              <a:off x="726750" y="4043550"/>
              <a:ext cx="44075" cy="67650"/>
            </a:xfrm>
            <a:custGeom>
              <a:avLst/>
              <a:gdLst/>
              <a:ahLst/>
              <a:cxnLst/>
              <a:rect l="l" t="t" r="r" b="b"/>
              <a:pathLst>
                <a:path w="1763" h="2706" fill="none" extrusionOk="0">
                  <a:moveTo>
                    <a:pt x="1763" y="1"/>
                  </a:moveTo>
                  <a:cubicBezTo>
                    <a:pt x="973" y="761"/>
                    <a:pt x="426" y="1703"/>
                    <a:pt x="0" y="270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13"/>
            <p:cNvSpPr/>
            <p:nvPr/>
          </p:nvSpPr>
          <p:spPr>
            <a:xfrm>
              <a:off x="827050" y="3955400"/>
              <a:ext cx="43325" cy="67675"/>
            </a:xfrm>
            <a:custGeom>
              <a:avLst/>
              <a:gdLst/>
              <a:ahLst/>
              <a:cxnLst/>
              <a:rect l="l" t="t" r="r" b="b"/>
              <a:pathLst>
                <a:path w="1733" h="2707" fill="none" extrusionOk="0">
                  <a:moveTo>
                    <a:pt x="1733" y="1"/>
                  </a:moveTo>
                  <a:cubicBezTo>
                    <a:pt x="1307" y="487"/>
                    <a:pt x="851" y="1065"/>
                    <a:pt x="578" y="1673"/>
                  </a:cubicBezTo>
                  <a:cubicBezTo>
                    <a:pt x="487" y="1855"/>
                    <a:pt x="426" y="2068"/>
                    <a:pt x="304" y="2250"/>
                  </a:cubicBezTo>
                  <a:cubicBezTo>
                    <a:pt x="213" y="2402"/>
                    <a:pt x="0" y="2524"/>
                    <a:pt x="0" y="270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13"/>
            <p:cNvSpPr/>
            <p:nvPr/>
          </p:nvSpPr>
          <p:spPr>
            <a:xfrm>
              <a:off x="908350" y="3835350"/>
              <a:ext cx="44100" cy="76000"/>
            </a:xfrm>
            <a:custGeom>
              <a:avLst/>
              <a:gdLst/>
              <a:ahLst/>
              <a:cxnLst/>
              <a:rect l="l" t="t" r="r" b="b"/>
              <a:pathLst>
                <a:path w="1764" h="3040" fill="none" extrusionOk="0">
                  <a:moveTo>
                    <a:pt x="1764" y="0"/>
                  </a:moveTo>
                  <a:cubicBezTo>
                    <a:pt x="1399" y="699"/>
                    <a:pt x="1034" y="1429"/>
                    <a:pt x="700" y="2158"/>
                  </a:cubicBezTo>
                  <a:cubicBezTo>
                    <a:pt x="578" y="2462"/>
                    <a:pt x="457" y="3040"/>
                    <a:pt x="1" y="2949"/>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13"/>
            <p:cNvSpPr/>
            <p:nvPr/>
          </p:nvSpPr>
          <p:spPr>
            <a:xfrm>
              <a:off x="901525" y="3764675"/>
              <a:ext cx="50925" cy="76775"/>
            </a:xfrm>
            <a:custGeom>
              <a:avLst/>
              <a:gdLst/>
              <a:ahLst/>
              <a:cxnLst/>
              <a:rect l="l" t="t" r="r" b="b"/>
              <a:pathLst>
                <a:path w="2037" h="3071" fill="none" extrusionOk="0">
                  <a:moveTo>
                    <a:pt x="2037" y="1"/>
                  </a:moveTo>
                  <a:cubicBezTo>
                    <a:pt x="1489" y="457"/>
                    <a:pt x="1155" y="1095"/>
                    <a:pt x="821" y="1703"/>
                  </a:cubicBezTo>
                  <a:cubicBezTo>
                    <a:pt x="608" y="2067"/>
                    <a:pt x="0" y="2645"/>
                    <a:pt x="61" y="3071"/>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13"/>
            <p:cNvSpPr/>
            <p:nvPr/>
          </p:nvSpPr>
          <p:spPr>
            <a:xfrm>
              <a:off x="1008650" y="3762400"/>
              <a:ext cx="28900" cy="52450"/>
            </a:xfrm>
            <a:custGeom>
              <a:avLst/>
              <a:gdLst/>
              <a:ahLst/>
              <a:cxnLst/>
              <a:rect l="l" t="t" r="r" b="b"/>
              <a:pathLst>
                <a:path w="1156" h="2098" fill="none" extrusionOk="0">
                  <a:moveTo>
                    <a:pt x="1156" y="0"/>
                  </a:moveTo>
                  <a:cubicBezTo>
                    <a:pt x="882" y="456"/>
                    <a:pt x="487" y="882"/>
                    <a:pt x="305" y="1399"/>
                  </a:cubicBezTo>
                  <a:cubicBezTo>
                    <a:pt x="214" y="1611"/>
                    <a:pt x="183" y="1915"/>
                    <a:pt x="1" y="2098"/>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13"/>
            <p:cNvSpPr/>
            <p:nvPr/>
          </p:nvSpPr>
          <p:spPr>
            <a:xfrm>
              <a:off x="1084650" y="3732750"/>
              <a:ext cx="44100" cy="61600"/>
            </a:xfrm>
            <a:custGeom>
              <a:avLst/>
              <a:gdLst/>
              <a:ahLst/>
              <a:cxnLst/>
              <a:rect l="l" t="t" r="r" b="b"/>
              <a:pathLst>
                <a:path w="1764" h="2464" fill="none" extrusionOk="0">
                  <a:moveTo>
                    <a:pt x="1763" y="1"/>
                  </a:moveTo>
                  <a:cubicBezTo>
                    <a:pt x="1551" y="487"/>
                    <a:pt x="1277" y="913"/>
                    <a:pt x="943" y="1308"/>
                  </a:cubicBezTo>
                  <a:cubicBezTo>
                    <a:pt x="608" y="1703"/>
                    <a:pt x="396" y="2098"/>
                    <a:pt x="0" y="246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13"/>
            <p:cNvSpPr/>
            <p:nvPr/>
          </p:nvSpPr>
          <p:spPr>
            <a:xfrm>
              <a:off x="1155325" y="3762400"/>
              <a:ext cx="38000" cy="49425"/>
            </a:xfrm>
            <a:custGeom>
              <a:avLst/>
              <a:gdLst/>
              <a:ahLst/>
              <a:cxnLst/>
              <a:rect l="l" t="t" r="r" b="b"/>
              <a:pathLst>
                <a:path w="1520" h="1977" fill="none" extrusionOk="0">
                  <a:moveTo>
                    <a:pt x="1520" y="0"/>
                  </a:moveTo>
                  <a:cubicBezTo>
                    <a:pt x="1216" y="365"/>
                    <a:pt x="942" y="791"/>
                    <a:pt x="639" y="1155"/>
                  </a:cubicBezTo>
                  <a:cubicBezTo>
                    <a:pt x="426" y="1429"/>
                    <a:pt x="183" y="1672"/>
                    <a:pt x="0" y="197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13"/>
            <p:cNvSpPr/>
            <p:nvPr/>
          </p:nvSpPr>
          <p:spPr>
            <a:xfrm>
              <a:off x="969900" y="39934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13"/>
            <p:cNvSpPr/>
            <p:nvPr/>
          </p:nvSpPr>
          <p:spPr>
            <a:xfrm>
              <a:off x="929625" y="3917425"/>
              <a:ext cx="43350" cy="64600"/>
            </a:xfrm>
            <a:custGeom>
              <a:avLst/>
              <a:gdLst/>
              <a:ahLst/>
              <a:cxnLst/>
              <a:rect l="l" t="t" r="r" b="b"/>
              <a:pathLst>
                <a:path w="1734" h="2584" fill="none" extrusionOk="0">
                  <a:moveTo>
                    <a:pt x="1733" y="0"/>
                  </a:moveTo>
                  <a:cubicBezTo>
                    <a:pt x="1217" y="882"/>
                    <a:pt x="730" y="1854"/>
                    <a:pt x="1" y="258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13"/>
            <p:cNvSpPr/>
            <p:nvPr/>
          </p:nvSpPr>
          <p:spPr>
            <a:xfrm>
              <a:off x="847550" y="4061025"/>
              <a:ext cx="40300" cy="56275"/>
            </a:xfrm>
            <a:custGeom>
              <a:avLst/>
              <a:gdLst/>
              <a:ahLst/>
              <a:cxnLst/>
              <a:rect l="l" t="t" r="r" b="b"/>
              <a:pathLst>
                <a:path w="1612" h="2251" fill="none" extrusionOk="0">
                  <a:moveTo>
                    <a:pt x="1612" y="1"/>
                  </a:moveTo>
                  <a:cubicBezTo>
                    <a:pt x="974" y="700"/>
                    <a:pt x="487" y="1429"/>
                    <a:pt x="1" y="225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13"/>
            <p:cNvSpPr/>
            <p:nvPr/>
          </p:nvSpPr>
          <p:spPr>
            <a:xfrm>
              <a:off x="750300" y="4169700"/>
              <a:ext cx="50175" cy="64625"/>
            </a:xfrm>
            <a:custGeom>
              <a:avLst/>
              <a:gdLst/>
              <a:ahLst/>
              <a:cxnLst/>
              <a:rect l="l" t="t" r="r" b="b"/>
              <a:pathLst>
                <a:path w="2007" h="2585" fill="none" extrusionOk="0">
                  <a:moveTo>
                    <a:pt x="2006" y="0"/>
                  </a:moveTo>
                  <a:cubicBezTo>
                    <a:pt x="1307" y="852"/>
                    <a:pt x="791" y="1824"/>
                    <a:pt x="0" y="258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13"/>
            <p:cNvSpPr/>
            <p:nvPr/>
          </p:nvSpPr>
          <p:spPr>
            <a:xfrm>
              <a:off x="747250" y="4114225"/>
              <a:ext cx="32700" cy="46375"/>
            </a:xfrm>
            <a:custGeom>
              <a:avLst/>
              <a:gdLst/>
              <a:ahLst/>
              <a:cxnLst/>
              <a:rect l="l" t="t" r="r" b="b"/>
              <a:pathLst>
                <a:path w="1308" h="1855" fill="none" extrusionOk="0">
                  <a:moveTo>
                    <a:pt x="1308" y="1"/>
                  </a:moveTo>
                  <a:cubicBezTo>
                    <a:pt x="913" y="639"/>
                    <a:pt x="517" y="1308"/>
                    <a:pt x="1" y="185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13"/>
            <p:cNvSpPr/>
            <p:nvPr/>
          </p:nvSpPr>
          <p:spPr>
            <a:xfrm>
              <a:off x="641625" y="4222900"/>
              <a:ext cx="35750" cy="52450"/>
            </a:xfrm>
            <a:custGeom>
              <a:avLst/>
              <a:gdLst/>
              <a:ahLst/>
              <a:cxnLst/>
              <a:rect l="l" t="t" r="r" b="b"/>
              <a:pathLst>
                <a:path w="1430" h="2098" fill="none" extrusionOk="0">
                  <a:moveTo>
                    <a:pt x="1429" y="0"/>
                  </a:moveTo>
                  <a:cubicBezTo>
                    <a:pt x="1399" y="182"/>
                    <a:pt x="1004" y="699"/>
                    <a:pt x="913" y="821"/>
                  </a:cubicBezTo>
                  <a:cubicBezTo>
                    <a:pt x="791" y="973"/>
                    <a:pt x="639" y="1125"/>
                    <a:pt x="517" y="1277"/>
                  </a:cubicBezTo>
                  <a:cubicBezTo>
                    <a:pt x="335" y="1520"/>
                    <a:pt x="62" y="1763"/>
                    <a:pt x="1" y="2097"/>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13"/>
            <p:cNvSpPr/>
            <p:nvPr/>
          </p:nvSpPr>
          <p:spPr>
            <a:xfrm>
              <a:off x="615800" y="4169700"/>
              <a:ext cx="46375" cy="55500"/>
            </a:xfrm>
            <a:custGeom>
              <a:avLst/>
              <a:gdLst/>
              <a:ahLst/>
              <a:cxnLst/>
              <a:rect l="l" t="t" r="r" b="b"/>
              <a:pathLst>
                <a:path w="1855" h="2220" fill="none" extrusionOk="0">
                  <a:moveTo>
                    <a:pt x="1854" y="0"/>
                  </a:moveTo>
                  <a:cubicBezTo>
                    <a:pt x="973" y="517"/>
                    <a:pt x="699" y="1551"/>
                    <a:pt x="0" y="2219"/>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13"/>
            <p:cNvSpPr/>
            <p:nvPr/>
          </p:nvSpPr>
          <p:spPr>
            <a:xfrm>
              <a:off x="589200" y="4114225"/>
              <a:ext cx="31950" cy="46375"/>
            </a:xfrm>
            <a:custGeom>
              <a:avLst/>
              <a:gdLst/>
              <a:ahLst/>
              <a:cxnLst/>
              <a:rect l="l" t="t" r="r" b="b"/>
              <a:pathLst>
                <a:path w="1278" h="1855" fill="none" extrusionOk="0">
                  <a:moveTo>
                    <a:pt x="1277" y="1"/>
                  </a:moveTo>
                  <a:cubicBezTo>
                    <a:pt x="973" y="456"/>
                    <a:pt x="669" y="943"/>
                    <a:pt x="335" y="1399"/>
                  </a:cubicBezTo>
                  <a:cubicBezTo>
                    <a:pt x="244" y="1551"/>
                    <a:pt x="122" y="1733"/>
                    <a:pt x="0" y="185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13"/>
            <p:cNvSpPr/>
            <p:nvPr/>
          </p:nvSpPr>
          <p:spPr>
            <a:xfrm>
              <a:off x="630225" y="3855875"/>
              <a:ext cx="31950" cy="50175"/>
            </a:xfrm>
            <a:custGeom>
              <a:avLst/>
              <a:gdLst/>
              <a:ahLst/>
              <a:cxnLst/>
              <a:rect l="l" t="t" r="r" b="b"/>
              <a:pathLst>
                <a:path w="1278" h="2007" fill="none" extrusionOk="0">
                  <a:moveTo>
                    <a:pt x="1277" y="0"/>
                  </a:moveTo>
                  <a:cubicBezTo>
                    <a:pt x="913" y="365"/>
                    <a:pt x="487" y="760"/>
                    <a:pt x="305" y="1246"/>
                  </a:cubicBezTo>
                  <a:cubicBezTo>
                    <a:pt x="214" y="1459"/>
                    <a:pt x="31" y="1763"/>
                    <a:pt x="1" y="200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13"/>
            <p:cNvSpPr/>
            <p:nvPr/>
          </p:nvSpPr>
          <p:spPr>
            <a:xfrm>
              <a:off x="756375" y="3756325"/>
              <a:ext cx="28900" cy="28900"/>
            </a:xfrm>
            <a:custGeom>
              <a:avLst/>
              <a:gdLst/>
              <a:ahLst/>
              <a:cxnLst/>
              <a:rect l="l" t="t" r="r" b="b"/>
              <a:pathLst>
                <a:path w="1156" h="1156" fill="none" extrusionOk="0">
                  <a:moveTo>
                    <a:pt x="1156" y="0"/>
                  </a:moveTo>
                  <a:cubicBezTo>
                    <a:pt x="608" y="243"/>
                    <a:pt x="244" y="639"/>
                    <a:pt x="0" y="115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13"/>
            <p:cNvSpPr/>
            <p:nvPr/>
          </p:nvSpPr>
          <p:spPr>
            <a:xfrm>
              <a:off x="565650" y="3982000"/>
              <a:ext cx="26600" cy="41075"/>
            </a:xfrm>
            <a:custGeom>
              <a:avLst/>
              <a:gdLst/>
              <a:ahLst/>
              <a:cxnLst/>
              <a:rect l="l" t="t" r="r" b="b"/>
              <a:pathLst>
                <a:path w="1064" h="1643" fill="none" extrusionOk="0">
                  <a:moveTo>
                    <a:pt x="1064" y="1"/>
                  </a:moveTo>
                  <a:cubicBezTo>
                    <a:pt x="760" y="305"/>
                    <a:pt x="426" y="669"/>
                    <a:pt x="243" y="1065"/>
                  </a:cubicBezTo>
                  <a:cubicBezTo>
                    <a:pt x="152" y="1247"/>
                    <a:pt x="91" y="1460"/>
                    <a:pt x="0" y="1642"/>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13"/>
            <p:cNvSpPr/>
            <p:nvPr/>
          </p:nvSpPr>
          <p:spPr>
            <a:xfrm>
              <a:off x="548175" y="4222900"/>
              <a:ext cx="26600" cy="43325"/>
            </a:xfrm>
            <a:custGeom>
              <a:avLst/>
              <a:gdLst/>
              <a:ahLst/>
              <a:cxnLst/>
              <a:rect l="l" t="t" r="r" b="b"/>
              <a:pathLst>
                <a:path w="1064" h="1733" fill="none" extrusionOk="0">
                  <a:moveTo>
                    <a:pt x="1064" y="0"/>
                  </a:moveTo>
                  <a:cubicBezTo>
                    <a:pt x="821" y="365"/>
                    <a:pt x="517" y="760"/>
                    <a:pt x="334" y="1155"/>
                  </a:cubicBezTo>
                  <a:cubicBezTo>
                    <a:pt x="274" y="1338"/>
                    <a:pt x="182" y="1702"/>
                    <a:pt x="0" y="173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13"/>
            <p:cNvSpPr/>
            <p:nvPr/>
          </p:nvSpPr>
          <p:spPr>
            <a:xfrm>
              <a:off x="583125" y="4278350"/>
              <a:ext cx="26625" cy="41075"/>
            </a:xfrm>
            <a:custGeom>
              <a:avLst/>
              <a:gdLst/>
              <a:ahLst/>
              <a:cxnLst/>
              <a:rect l="l" t="t" r="r" b="b"/>
              <a:pathLst>
                <a:path w="1065" h="1643" fill="none" extrusionOk="0">
                  <a:moveTo>
                    <a:pt x="1064" y="1"/>
                  </a:moveTo>
                  <a:cubicBezTo>
                    <a:pt x="730" y="335"/>
                    <a:pt x="487" y="700"/>
                    <a:pt x="304" y="1126"/>
                  </a:cubicBezTo>
                  <a:cubicBezTo>
                    <a:pt x="213" y="1278"/>
                    <a:pt x="152" y="1582"/>
                    <a:pt x="0" y="1642"/>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13"/>
            <p:cNvSpPr/>
            <p:nvPr/>
          </p:nvSpPr>
          <p:spPr>
            <a:xfrm>
              <a:off x="621125" y="4322425"/>
              <a:ext cx="58525" cy="85150"/>
            </a:xfrm>
            <a:custGeom>
              <a:avLst/>
              <a:gdLst/>
              <a:ahLst/>
              <a:cxnLst/>
              <a:rect l="l" t="t" r="r" b="b"/>
              <a:pathLst>
                <a:path w="2341" h="3406" fill="none" extrusionOk="0">
                  <a:moveTo>
                    <a:pt x="2341" y="1"/>
                  </a:moveTo>
                  <a:cubicBezTo>
                    <a:pt x="1824" y="578"/>
                    <a:pt x="1368" y="1247"/>
                    <a:pt x="973" y="1946"/>
                  </a:cubicBezTo>
                  <a:cubicBezTo>
                    <a:pt x="821" y="2220"/>
                    <a:pt x="669" y="2433"/>
                    <a:pt x="517" y="2706"/>
                  </a:cubicBezTo>
                  <a:cubicBezTo>
                    <a:pt x="334" y="2919"/>
                    <a:pt x="243" y="3223"/>
                    <a:pt x="0" y="340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13"/>
            <p:cNvSpPr/>
            <p:nvPr/>
          </p:nvSpPr>
          <p:spPr>
            <a:xfrm>
              <a:off x="618075" y="4459975"/>
              <a:ext cx="26625" cy="44100"/>
            </a:xfrm>
            <a:custGeom>
              <a:avLst/>
              <a:gdLst/>
              <a:ahLst/>
              <a:cxnLst/>
              <a:rect l="l" t="t" r="r" b="b"/>
              <a:pathLst>
                <a:path w="1065" h="1764" fill="none" extrusionOk="0">
                  <a:moveTo>
                    <a:pt x="1064" y="1"/>
                  </a:moveTo>
                  <a:cubicBezTo>
                    <a:pt x="760" y="426"/>
                    <a:pt x="578" y="760"/>
                    <a:pt x="365" y="1216"/>
                  </a:cubicBezTo>
                  <a:cubicBezTo>
                    <a:pt x="304" y="1368"/>
                    <a:pt x="152" y="1642"/>
                    <a:pt x="0" y="176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13"/>
            <p:cNvSpPr/>
            <p:nvPr/>
          </p:nvSpPr>
          <p:spPr>
            <a:xfrm>
              <a:off x="741925" y="4275325"/>
              <a:ext cx="41075" cy="55500"/>
            </a:xfrm>
            <a:custGeom>
              <a:avLst/>
              <a:gdLst/>
              <a:ahLst/>
              <a:cxnLst/>
              <a:rect l="l" t="t" r="r" b="b"/>
              <a:pathLst>
                <a:path w="1643" h="2220" fill="none" extrusionOk="0">
                  <a:moveTo>
                    <a:pt x="1642" y="0"/>
                  </a:moveTo>
                  <a:cubicBezTo>
                    <a:pt x="1095" y="335"/>
                    <a:pt x="882" y="851"/>
                    <a:pt x="578" y="1368"/>
                  </a:cubicBezTo>
                  <a:cubicBezTo>
                    <a:pt x="426" y="1672"/>
                    <a:pt x="244" y="2037"/>
                    <a:pt x="1" y="2219"/>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13"/>
            <p:cNvSpPr/>
            <p:nvPr/>
          </p:nvSpPr>
          <p:spPr>
            <a:xfrm>
              <a:off x="849850" y="4178825"/>
              <a:ext cx="26600" cy="41050"/>
            </a:xfrm>
            <a:custGeom>
              <a:avLst/>
              <a:gdLst/>
              <a:ahLst/>
              <a:cxnLst/>
              <a:rect l="l" t="t" r="r" b="b"/>
              <a:pathLst>
                <a:path w="1064" h="1642" fill="none" extrusionOk="0">
                  <a:moveTo>
                    <a:pt x="1064" y="0"/>
                  </a:moveTo>
                  <a:cubicBezTo>
                    <a:pt x="790" y="335"/>
                    <a:pt x="517" y="638"/>
                    <a:pt x="304" y="1034"/>
                  </a:cubicBezTo>
                  <a:cubicBezTo>
                    <a:pt x="183" y="1216"/>
                    <a:pt x="152" y="1459"/>
                    <a:pt x="0" y="1642"/>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13"/>
            <p:cNvSpPr/>
            <p:nvPr/>
          </p:nvSpPr>
          <p:spPr>
            <a:xfrm>
              <a:off x="944075" y="4102075"/>
              <a:ext cx="49400" cy="70675"/>
            </a:xfrm>
            <a:custGeom>
              <a:avLst/>
              <a:gdLst/>
              <a:ahLst/>
              <a:cxnLst/>
              <a:rect l="l" t="t" r="r" b="b"/>
              <a:pathLst>
                <a:path w="1976" h="2827" fill="none" extrusionOk="0">
                  <a:moveTo>
                    <a:pt x="1976" y="0"/>
                  </a:moveTo>
                  <a:cubicBezTo>
                    <a:pt x="1429" y="547"/>
                    <a:pt x="1003" y="1094"/>
                    <a:pt x="639" y="1794"/>
                  </a:cubicBezTo>
                  <a:cubicBezTo>
                    <a:pt x="456" y="2098"/>
                    <a:pt x="243" y="2553"/>
                    <a:pt x="0" y="2827"/>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13"/>
            <p:cNvSpPr/>
            <p:nvPr/>
          </p:nvSpPr>
          <p:spPr>
            <a:xfrm>
              <a:off x="1052725" y="4013925"/>
              <a:ext cx="34975" cy="50175"/>
            </a:xfrm>
            <a:custGeom>
              <a:avLst/>
              <a:gdLst/>
              <a:ahLst/>
              <a:cxnLst/>
              <a:rect l="l" t="t" r="r" b="b"/>
              <a:pathLst>
                <a:path w="1399" h="2007" fill="none" extrusionOk="0">
                  <a:moveTo>
                    <a:pt x="1399" y="0"/>
                  </a:moveTo>
                  <a:cubicBezTo>
                    <a:pt x="943" y="456"/>
                    <a:pt x="609" y="851"/>
                    <a:pt x="335" y="1399"/>
                  </a:cubicBezTo>
                  <a:cubicBezTo>
                    <a:pt x="274" y="1490"/>
                    <a:pt x="274" y="1672"/>
                    <a:pt x="183" y="1763"/>
                  </a:cubicBezTo>
                  <a:cubicBezTo>
                    <a:pt x="122" y="1885"/>
                    <a:pt x="62" y="1885"/>
                    <a:pt x="1" y="200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13"/>
            <p:cNvSpPr/>
            <p:nvPr/>
          </p:nvSpPr>
          <p:spPr>
            <a:xfrm>
              <a:off x="1149250" y="3899950"/>
              <a:ext cx="34975" cy="50175"/>
            </a:xfrm>
            <a:custGeom>
              <a:avLst/>
              <a:gdLst/>
              <a:ahLst/>
              <a:cxnLst/>
              <a:rect l="l" t="t" r="r" b="b"/>
              <a:pathLst>
                <a:path w="1399" h="2007" fill="none" extrusionOk="0">
                  <a:moveTo>
                    <a:pt x="1398" y="0"/>
                  </a:moveTo>
                  <a:cubicBezTo>
                    <a:pt x="1003" y="426"/>
                    <a:pt x="730" y="821"/>
                    <a:pt x="395" y="1307"/>
                  </a:cubicBezTo>
                  <a:cubicBezTo>
                    <a:pt x="243" y="1489"/>
                    <a:pt x="0" y="1733"/>
                    <a:pt x="0" y="200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13"/>
            <p:cNvSpPr/>
            <p:nvPr/>
          </p:nvSpPr>
          <p:spPr>
            <a:xfrm>
              <a:off x="1102125" y="3879425"/>
              <a:ext cx="26625" cy="41050"/>
            </a:xfrm>
            <a:custGeom>
              <a:avLst/>
              <a:gdLst/>
              <a:ahLst/>
              <a:cxnLst/>
              <a:rect l="l" t="t" r="r" b="b"/>
              <a:pathLst>
                <a:path w="1065" h="1642" fill="none" extrusionOk="0">
                  <a:moveTo>
                    <a:pt x="1064" y="0"/>
                  </a:moveTo>
                  <a:cubicBezTo>
                    <a:pt x="730" y="183"/>
                    <a:pt x="517" y="699"/>
                    <a:pt x="304" y="1003"/>
                  </a:cubicBezTo>
                  <a:cubicBezTo>
                    <a:pt x="183" y="1186"/>
                    <a:pt x="31" y="1429"/>
                    <a:pt x="1" y="1642"/>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13"/>
            <p:cNvSpPr/>
            <p:nvPr/>
          </p:nvSpPr>
          <p:spPr>
            <a:xfrm>
              <a:off x="972950" y="3697800"/>
              <a:ext cx="38775" cy="44100"/>
            </a:xfrm>
            <a:custGeom>
              <a:avLst/>
              <a:gdLst/>
              <a:ahLst/>
              <a:cxnLst/>
              <a:rect l="l" t="t" r="r" b="b"/>
              <a:pathLst>
                <a:path w="1551" h="1764" fill="none" extrusionOk="0">
                  <a:moveTo>
                    <a:pt x="1550" y="1"/>
                  </a:moveTo>
                  <a:cubicBezTo>
                    <a:pt x="1186" y="426"/>
                    <a:pt x="851" y="791"/>
                    <a:pt x="487" y="1186"/>
                  </a:cubicBezTo>
                  <a:cubicBezTo>
                    <a:pt x="365" y="1308"/>
                    <a:pt x="61" y="1612"/>
                    <a:pt x="0" y="176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13"/>
            <p:cNvSpPr/>
            <p:nvPr/>
          </p:nvSpPr>
          <p:spPr>
            <a:xfrm>
              <a:off x="908350" y="3691725"/>
              <a:ext cx="20550" cy="23575"/>
            </a:xfrm>
            <a:custGeom>
              <a:avLst/>
              <a:gdLst/>
              <a:ahLst/>
              <a:cxnLst/>
              <a:rect l="l" t="t" r="r" b="b"/>
              <a:pathLst>
                <a:path w="822" h="943" fill="none" extrusionOk="0">
                  <a:moveTo>
                    <a:pt x="821" y="1"/>
                  </a:moveTo>
                  <a:cubicBezTo>
                    <a:pt x="457" y="213"/>
                    <a:pt x="122" y="517"/>
                    <a:pt x="1" y="94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13"/>
            <p:cNvSpPr/>
            <p:nvPr/>
          </p:nvSpPr>
          <p:spPr>
            <a:xfrm>
              <a:off x="1207000" y="3779875"/>
              <a:ext cx="38775" cy="49425"/>
            </a:xfrm>
            <a:custGeom>
              <a:avLst/>
              <a:gdLst/>
              <a:ahLst/>
              <a:cxnLst/>
              <a:rect l="l" t="t" r="r" b="b"/>
              <a:pathLst>
                <a:path w="1551" h="1977" fill="none" extrusionOk="0">
                  <a:moveTo>
                    <a:pt x="1550" y="1"/>
                  </a:moveTo>
                  <a:cubicBezTo>
                    <a:pt x="1094" y="396"/>
                    <a:pt x="730" y="821"/>
                    <a:pt x="334" y="1277"/>
                  </a:cubicBezTo>
                  <a:cubicBezTo>
                    <a:pt x="182" y="1490"/>
                    <a:pt x="0" y="1703"/>
                    <a:pt x="31" y="197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13"/>
            <p:cNvSpPr/>
            <p:nvPr/>
          </p:nvSpPr>
          <p:spPr>
            <a:xfrm>
              <a:off x="1275375" y="3814825"/>
              <a:ext cx="38025" cy="38025"/>
            </a:xfrm>
            <a:custGeom>
              <a:avLst/>
              <a:gdLst/>
              <a:ahLst/>
              <a:cxnLst/>
              <a:rect l="l" t="t" r="r" b="b"/>
              <a:pathLst>
                <a:path w="1521" h="1521" fill="none" extrusionOk="0">
                  <a:moveTo>
                    <a:pt x="1521" y="1"/>
                  </a:moveTo>
                  <a:cubicBezTo>
                    <a:pt x="1125" y="61"/>
                    <a:pt x="852" y="609"/>
                    <a:pt x="639" y="882"/>
                  </a:cubicBezTo>
                  <a:cubicBezTo>
                    <a:pt x="457" y="1065"/>
                    <a:pt x="214" y="1368"/>
                    <a:pt x="1" y="152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13"/>
            <p:cNvSpPr/>
            <p:nvPr/>
          </p:nvSpPr>
          <p:spPr>
            <a:xfrm>
              <a:off x="1322500" y="3858900"/>
              <a:ext cx="58525" cy="61575"/>
            </a:xfrm>
            <a:custGeom>
              <a:avLst/>
              <a:gdLst/>
              <a:ahLst/>
              <a:cxnLst/>
              <a:rect l="l" t="t" r="r" b="b"/>
              <a:pathLst>
                <a:path w="2341" h="2463" fill="none" extrusionOk="0">
                  <a:moveTo>
                    <a:pt x="2341" y="1"/>
                  </a:moveTo>
                  <a:cubicBezTo>
                    <a:pt x="1976" y="274"/>
                    <a:pt x="1520" y="578"/>
                    <a:pt x="1246" y="943"/>
                  </a:cubicBezTo>
                  <a:cubicBezTo>
                    <a:pt x="1095" y="1125"/>
                    <a:pt x="973" y="1338"/>
                    <a:pt x="791" y="1520"/>
                  </a:cubicBezTo>
                  <a:cubicBezTo>
                    <a:pt x="547" y="1824"/>
                    <a:pt x="243" y="2128"/>
                    <a:pt x="0" y="246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13"/>
            <p:cNvSpPr/>
            <p:nvPr/>
          </p:nvSpPr>
          <p:spPr>
            <a:xfrm>
              <a:off x="1325525" y="3944000"/>
              <a:ext cx="66900" cy="72975"/>
            </a:xfrm>
            <a:custGeom>
              <a:avLst/>
              <a:gdLst/>
              <a:ahLst/>
              <a:cxnLst/>
              <a:rect l="l" t="t" r="r" b="b"/>
              <a:pathLst>
                <a:path w="2676" h="2919" fill="none" extrusionOk="0">
                  <a:moveTo>
                    <a:pt x="2676" y="1"/>
                  </a:moveTo>
                  <a:cubicBezTo>
                    <a:pt x="2159" y="609"/>
                    <a:pt x="1673" y="1308"/>
                    <a:pt x="1034" y="1855"/>
                  </a:cubicBezTo>
                  <a:cubicBezTo>
                    <a:pt x="670" y="2159"/>
                    <a:pt x="335" y="2585"/>
                    <a:pt x="1" y="2919"/>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13"/>
            <p:cNvSpPr/>
            <p:nvPr/>
          </p:nvSpPr>
          <p:spPr>
            <a:xfrm>
              <a:off x="1407600" y="3958450"/>
              <a:ext cx="38025" cy="44100"/>
            </a:xfrm>
            <a:custGeom>
              <a:avLst/>
              <a:gdLst/>
              <a:ahLst/>
              <a:cxnLst/>
              <a:rect l="l" t="t" r="r" b="b"/>
              <a:pathLst>
                <a:path w="1521" h="1764" fill="none" extrusionOk="0">
                  <a:moveTo>
                    <a:pt x="1520" y="0"/>
                  </a:moveTo>
                  <a:cubicBezTo>
                    <a:pt x="1004" y="578"/>
                    <a:pt x="609" y="1307"/>
                    <a:pt x="1" y="176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13"/>
            <p:cNvSpPr/>
            <p:nvPr/>
          </p:nvSpPr>
          <p:spPr>
            <a:xfrm>
              <a:off x="1242700" y="3970600"/>
              <a:ext cx="44100" cy="55500"/>
            </a:xfrm>
            <a:custGeom>
              <a:avLst/>
              <a:gdLst/>
              <a:ahLst/>
              <a:cxnLst/>
              <a:rect l="l" t="t" r="r" b="b"/>
              <a:pathLst>
                <a:path w="1764" h="2220" fill="none" extrusionOk="0">
                  <a:moveTo>
                    <a:pt x="1764" y="1"/>
                  </a:moveTo>
                  <a:cubicBezTo>
                    <a:pt x="1308" y="274"/>
                    <a:pt x="1034" y="791"/>
                    <a:pt x="791" y="1277"/>
                  </a:cubicBezTo>
                  <a:cubicBezTo>
                    <a:pt x="578" y="1612"/>
                    <a:pt x="274" y="1885"/>
                    <a:pt x="1" y="222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13"/>
            <p:cNvSpPr/>
            <p:nvPr/>
          </p:nvSpPr>
          <p:spPr>
            <a:xfrm>
              <a:off x="1178875" y="3944000"/>
              <a:ext cx="49425" cy="58550"/>
            </a:xfrm>
            <a:custGeom>
              <a:avLst/>
              <a:gdLst/>
              <a:ahLst/>
              <a:cxnLst/>
              <a:rect l="l" t="t" r="r" b="b"/>
              <a:pathLst>
                <a:path w="1977" h="2342" fill="none" extrusionOk="0">
                  <a:moveTo>
                    <a:pt x="1976" y="1"/>
                  </a:moveTo>
                  <a:cubicBezTo>
                    <a:pt x="1520" y="487"/>
                    <a:pt x="1034" y="974"/>
                    <a:pt x="639" y="1521"/>
                  </a:cubicBezTo>
                  <a:cubicBezTo>
                    <a:pt x="456" y="1764"/>
                    <a:pt x="92" y="2068"/>
                    <a:pt x="0" y="2341"/>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13"/>
            <p:cNvSpPr/>
            <p:nvPr/>
          </p:nvSpPr>
          <p:spPr>
            <a:xfrm>
              <a:off x="1117325" y="4076225"/>
              <a:ext cx="41050" cy="49425"/>
            </a:xfrm>
            <a:custGeom>
              <a:avLst/>
              <a:gdLst/>
              <a:ahLst/>
              <a:cxnLst/>
              <a:rect l="l" t="t" r="r" b="b"/>
              <a:pathLst>
                <a:path w="1642" h="1977" fill="none" extrusionOk="0">
                  <a:moveTo>
                    <a:pt x="1642" y="1"/>
                  </a:moveTo>
                  <a:cubicBezTo>
                    <a:pt x="1186" y="396"/>
                    <a:pt x="943" y="882"/>
                    <a:pt x="548" y="1308"/>
                  </a:cubicBezTo>
                  <a:cubicBezTo>
                    <a:pt x="365" y="1521"/>
                    <a:pt x="183" y="1764"/>
                    <a:pt x="0" y="197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13"/>
            <p:cNvSpPr/>
            <p:nvPr/>
          </p:nvSpPr>
          <p:spPr>
            <a:xfrm>
              <a:off x="1198625" y="4084600"/>
              <a:ext cx="41825" cy="50175"/>
            </a:xfrm>
            <a:custGeom>
              <a:avLst/>
              <a:gdLst/>
              <a:ahLst/>
              <a:cxnLst/>
              <a:rect l="l" t="t" r="r" b="b"/>
              <a:pathLst>
                <a:path w="1673" h="2007" fill="none" extrusionOk="0">
                  <a:moveTo>
                    <a:pt x="1673" y="0"/>
                  </a:moveTo>
                  <a:cubicBezTo>
                    <a:pt x="1308" y="456"/>
                    <a:pt x="1004" y="912"/>
                    <a:pt x="639" y="1338"/>
                  </a:cubicBezTo>
                  <a:cubicBezTo>
                    <a:pt x="457" y="1520"/>
                    <a:pt x="274" y="1915"/>
                    <a:pt x="1" y="200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13"/>
            <p:cNvSpPr/>
            <p:nvPr/>
          </p:nvSpPr>
          <p:spPr>
            <a:xfrm>
              <a:off x="1295900" y="4064075"/>
              <a:ext cx="41050" cy="50175"/>
            </a:xfrm>
            <a:custGeom>
              <a:avLst/>
              <a:gdLst/>
              <a:ahLst/>
              <a:cxnLst/>
              <a:rect l="l" t="t" r="r" b="b"/>
              <a:pathLst>
                <a:path w="1642" h="2007" fill="none" extrusionOk="0">
                  <a:moveTo>
                    <a:pt x="1642" y="0"/>
                  </a:moveTo>
                  <a:cubicBezTo>
                    <a:pt x="1247" y="487"/>
                    <a:pt x="821" y="912"/>
                    <a:pt x="456" y="1429"/>
                  </a:cubicBezTo>
                  <a:cubicBezTo>
                    <a:pt x="335" y="1611"/>
                    <a:pt x="183" y="1946"/>
                    <a:pt x="0" y="2007"/>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13"/>
            <p:cNvSpPr/>
            <p:nvPr/>
          </p:nvSpPr>
          <p:spPr>
            <a:xfrm>
              <a:off x="1360500" y="4061025"/>
              <a:ext cx="58525" cy="61575"/>
            </a:xfrm>
            <a:custGeom>
              <a:avLst/>
              <a:gdLst/>
              <a:ahLst/>
              <a:cxnLst/>
              <a:rect l="l" t="t" r="r" b="b"/>
              <a:pathLst>
                <a:path w="2341" h="2463" fill="none" extrusionOk="0">
                  <a:moveTo>
                    <a:pt x="2341" y="1"/>
                  </a:moveTo>
                  <a:cubicBezTo>
                    <a:pt x="2006" y="214"/>
                    <a:pt x="1733" y="396"/>
                    <a:pt x="1489" y="730"/>
                  </a:cubicBezTo>
                  <a:cubicBezTo>
                    <a:pt x="1337" y="913"/>
                    <a:pt x="1216" y="1125"/>
                    <a:pt x="1064" y="1308"/>
                  </a:cubicBezTo>
                  <a:cubicBezTo>
                    <a:pt x="669" y="1703"/>
                    <a:pt x="304" y="2037"/>
                    <a:pt x="0" y="246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13"/>
            <p:cNvSpPr/>
            <p:nvPr/>
          </p:nvSpPr>
          <p:spPr>
            <a:xfrm>
              <a:off x="1442550" y="4055725"/>
              <a:ext cx="52475" cy="58525"/>
            </a:xfrm>
            <a:custGeom>
              <a:avLst/>
              <a:gdLst/>
              <a:ahLst/>
              <a:cxnLst/>
              <a:rect l="l" t="t" r="r" b="b"/>
              <a:pathLst>
                <a:path w="2099" h="2341" fill="none" extrusionOk="0">
                  <a:moveTo>
                    <a:pt x="2098" y="0"/>
                  </a:moveTo>
                  <a:cubicBezTo>
                    <a:pt x="1825" y="456"/>
                    <a:pt x="1399" y="851"/>
                    <a:pt x="1065" y="1277"/>
                  </a:cubicBezTo>
                  <a:cubicBezTo>
                    <a:pt x="761" y="1672"/>
                    <a:pt x="396" y="2037"/>
                    <a:pt x="1" y="2341"/>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13"/>
            <p:cNvSpPr/>
            <p:nvPr/>
          </p:nvSpPr>
          <p:spPr>
            <a:xfrm>
              <a:off x="1448625" y="4149175"/>
              <a:ext cx="41075" cy="58550"/>
            </a:xfrm>
            <a:custGeom>
              <a:avLst/>
              <a:gdLst/>
              <a:ahLst/>
              <a:cxnLst/>
              <a:rect l="l" t="t" r="r" b="b"/>
              <a:pathLst>
                <a:path w="1643" h="2342" fill="none" extrusionOk="0">
                  <a:moveTo>
                    <a:pt x="1642" y="1"/>
                  </a:moveTo>
                  <a:cubicBezTo>
                    <a:pt x="1186" y="852"/>
                    <a:pt x="396" y="1490"/>
                    <a:pt x="1" y="2341"/>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13"/>
            <p:cNvSpPr/>
            <p:nvPr/>
          </p:nvSpPr>
          <p:spPr>
            <a:xfrm>
              <a:off x="1480550" y="4193250"/>
              <a:ext cx="58550" cy="67650"/>
            </a:xfrm>
            <a:custGeom>
              <a:avLst/>
              <a:gdLst/>
              <a:ahLst/>
              <a:cxnLst/>
              <a:rect l="l" t="t" r="r" b="b"/>
              <a:pathLst>
                <a:path w="2342" h="2706" fill="none" extrusionOk="0">
                  <a:moveTo>
                    <a:pt x="2341" y="1"/>
                  </a:moveTo>
                  <a:cubicBezTo>
                    <a:pt x="1885" y="517"/>
                    <a:pt x="1490" y="1065"/>
                    <a:pt x="1064" y="1612"/>
                  </a:cubicBezTo>
                  <a:cubicBezTo>
                    <a:pt x="760" y="2007"/>
                    <a:pt x="365" y="2341"/>
                    <a:pt x="1" y="270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13"/>
            <p:cNvSpPr/>
            <p:nvPr/>
          </p:nvSpPr>
          <p:spPr>
            <a:xfrm>
              <a:off x="1442550" y="4389300"/>
              <a:ext cx="41075" cy="44100"/>
            </a:xfrm>
            <a:custGeom>
              <a:avLst/>
              <a:gdLst/>
              <a:ahLst/>
              <a:cxnLst/>
              <a:rect l="l" t="t" r="r" b="b"/>
              <a:pathLst>
                <a:path w="1643" h="1764" fill="none" extrusionOk="0">
                  <a:moveTo>
                    <a:pt x="1642" y="1"/>
                  </a:moveTo>
                  <a:cubicBezTo>
                    <a:pt x="1369" y="335"/>
                    <a:pt x="973" y="517"/>
                    <a:pt x="700" y="852"/>
                  </a:cubicBezTo>
                  <a:cubicBezTo>
                    <a:pt x="457" y="1156"/>
                    <a:pt x="244" y="1490"/>
                    <a:pt x="1" y="176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13"/>
            <p:cNvSpPr/>
            <p:nvPr/>
          </p:nvSpPr>
          <p:spPr>
            <a:xfrm>
              <a:off x="1392400" y="4501000"/>
              <a:ext cx="50175" cy="50175"/>
            </a:xfrm>
            <a:custGeom>
              <a:avLst/>
              <a:gdLst/>
              <a:ahLst/>
              <a:cxnLst/>
              <a:rect l="l" t="t" r="r" b="b"/>
              <a:pathLst>
                <a:path w="2007" h="2007" fill="none" extrusionOk="0">
                  <a:moveTo>
                    <a:pt x="2007" y="1"/>
                  </a:moveTo>
                  <a:cubicBezTo>
                    <a:pt x="1581" y="426"/>
                    <a:pt x="1217" y="882"/>
                    <a:pt x="821" y="1308"/>
                  </a:cubicBezTo>
                  <a:cubicBezTo>
                    <a:pt x="578" y="1551"/>
                    <a:pt x="244" y="1733"/>
                    <a:pt x="1" y="2007"/>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13"/>
            <p:cNvSpPr/>
            <p:nvPr/>
          </p:nvSpPr>
          <p:spPr>
            <a:xfrm>
              <a:off x="1474475" y="4295850"/>
              <a:ext cx="38025" cy="47125"/>
            </a:xfrm>
            <a:custGeom>
              <a:avLst/>
              <a:gdLst/>
              <a:ahLst/>
              <a:cxnLst/>
              <a:rect l="l" t="t" r="r" b="b"/>
              <a:pathLst>
                <a:path w="1521" h="1885" fill="none" extrusionOk="0">
                  <a:moveTo>
                    <a:pt x="1520" y="0"/>
                  </a:moveTo>
                  <a:cubicBezTo>
                    <a:pt x="1216" y="365"/>
                    <a:pt x="912" y="699"/>
                    <a:pt x="639" y="1094"/>
                  </a:cubicBezTo>
                  <a:cubicBezTo>
                    <a:pt x="426" y="1368"/>
                    <a:pt x="274" y="1641"/>
                    <a:pt x="0" y="188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13"/>
            <p:cNvSpPr/>
            <p:nvPr/>
          </p:nvSpPr>
          <p:spPr>
            <a:xfrm>
              <a:off x="1515500" y="4105100"/>
              <a:ext cx="23600" cy="29675"/>
            </a:xfrm>
            <a:custGeom>
              <a:avLst/>
              <a:gdLst/>
              <a:ahLst/>
              <a:cxnLst/>
              <a:rect l="l" t="t" r="r" b="b"/>
              <a:pathLst>
                <a:path w="944" h="1187" fill="none" extrusionOk="0">
                  <a:moveTo>
                    <a:pt x="943" y="1"/>
                  </a:moveTo>
                  <a:cubicBezTo>
                    <a:pt x="457" y="274"/>
                    <a:pt x="122" y="639"/>
                    <a:pt x="1" y="118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13"/>
            <p:cNvSpPr/>
            <p:nvPr/>
          </p:nvSpPr>
          <p:spPr>
            <a:xfrm>
              <a:off x="1351375" y="4281400"/>
              <a:ext cx="61575" cy="72975"/>
            </a:xfrm>
            <a:custGeom>
              <a:avLst/>
              <a:gdLst/>
              <a:ahLst/>
              <a:cxnLst/>
              <a:rect l="l" t="t" r="r" b="b"/>
              <a:pathLst>
                <a:path w="2463" h="2919" fill="none" extrusionOk="0">
                  <a:moveTo>
                    <a:pt x="2462" y="1"/>
                  </a:moveTo>
                  <a:cubicBezTo>
                    <a:pt x="2128" y="274"/>
                    <a:pt x="1702" y="548"/>
                    <a:pt x="1429" y="943"/>
                  </a:cubicBezTo>
                  <a:cubicBezTo>
                    <a:pt x="1247" y="1216"/>
                    <a:pt x="1064" y="1490"/>
                    <a:pt x="851" y="1764"/>
                  </a:cubicBezTo>
                  <a:cubicBezTo>
                    <a:pt x="578" y="2128"/>
                    <a:pt x="365" y="2645"/>
                    <a:pt x="0" y="2919"/>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13"/>
            <p:cNvSpPr/>
            <p:nvPr/>
          </p:nvSpPr>
          <p:spPr>
            <a:xfrm>
              <a:off x="1333900" y="4199325"/>
              <a:ext cx="44100" cy="46375"/>
            </a:xfrm>
            <a:custGeom>
              <a:avLst/>
              <a:gdLst/>
              <a:ahLst/>
              <a:cxnLst/>
              <a:rect l="l" t="t" r="r" b="b"/>
              <a:pathLst>
                <a:path w="1764" h="1855" fill="none" extrusionOk="0">
                  <a:moveTo>
                    <a:pt x="1763" y="1"/>
                  </a:moveTo>
                  <a:cubicBezTo>
                    <a:pt x="1368" y="122"/>
                    <a:pt x="1094" y="700"/>
                    <a:pt x="821" y="1004"/>
                  </a:cubicBezTo>
                  <a:cubicBezTo>
                    <a:pt x="547" y="1277"/>
                    <a:pt x="304" y="1581"/>
                    <a:pt x="0" y="185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13"/>
            <p:cNvSpPr/>
            <p:nvPr/>
          </p:nvSpPr>
          <p:spPr>
            <a:xfrm>
              <a:off x="1008650" y="4172750"/>
              <a:ext cx="46375" cy="58525"/>
            </a:xfrm>
            <a:custGeom>
              <a:avLst/>
              <a:gdLst/>
              <a:ahLst/>
              <a:cxnLst/>
              <a:rect l="l" t="t" r="r" b="b"/>
              <a:pathLst>
                <a:path w="1855" h="2341" fill="none" extrusionOk="0">
                  <a:moveTo>
                    <a:pt x="1855" y="0"/>
                  </a:moveTo>
                  <a:cubicBezTo>
                    <a:pt x="1277" y="790"/>
                    <a:pt x="670" y="1611"/>
                    <a:pt x="1" y="234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13"/>
            <p:cNvSpPr/>
            <p:nvPr/>
          </p:nvSpPr>
          <p:spPr>
            <a:xfrm>
              <a:off x="1114275" y="4193250"/>
              <a:ext cx="38025" cy="41075"/>
            </a:xfrm>
            <a:custGeom>
              <a:avLst/>
              <a:gdLst/>
              <a:ahLst/>
              <a:cxnLst/>
              <a:rect l="l" t="t" r="r" b="b"/>
              <a:pathLst>
                <a:path w="1521" h="1643" fill="none" extrusionOk="0">
                  <a:moveTo>
                    <a:pt x="1521" y="1"/>
                  </a:moveTo>
                  <a:cubicBezTo>
                    <a:pt x="1095" y="213"/>
                    <a:pt x="670" y="548"/>
                    <a:pt x="396" y="973"/>
                  </a:cubicBezTo>
                  <a:cubicBezTo>
                    <a:pt x="244" y="1186"/>
                    <a:pt x="183" y="1460"/>
                    <a:pt x="1" y="1642"/>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13"/>
            <p:cNvSpPr/>
            <p:nvPr/>
          </p:nvSpPr>
          <p:spPr>
            <a:xfrm>
              <a:off x="1216875" y="4187175"/>
              <a:ext cx="31925" cy="35750"/>
            </a:xfrm>
            <a:custGeom>
              <a:avLst/>
              <a:gdLst/>
              <a:ahLst/>
              <a:cxnLst/>
              <a:rect l="l" t="t" r="r" b="b"/>
              <a:pathLst>
                <a:path w="1277" h="1430" fill="none" extrusionOk="0">
                  <a:moveTo>
                    <a:pt x="1277" y="1"/>
                  </a:moveTo>
                  <a:cubicBezTo>
                    <a:pt x="912" y="335"/>
                    <a:pt x="547" y="517"/>
                    <a:pt x="335" y="943"/>
                  </a:cubicBezTo>
                  <a:cubicBezTo>
                    <a:pt x="243" y="1156"/>
                    <a:pt x="152" y="1247"/>
                    <a:pt x="0" y="1429"/>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13"/>
            <p:cNvSpPr/>
            <p:nvPr/>
          </p:nvSpPr>
          <p:spPr>
            <a:xfrm>
              <a:off x="1286775" y="4178825"/>
              <a:ext cx="44100" cy="43325"/>
            </a:xfrm>
            <a:custGeom>
              <a:avLst/>
              <a:gdLst/>
              <a:ahLst/>
              <a:cxnLst/>
              <a:rect l="l" t="t" r="r" b="b"/>
              <a:pathLst>
                <a:path w="1764" h="1733" fill="none" extrusionOk="0">
                  <a:moveTo>
                    <a:pt x="1764" y="0"/>
                  </a:moveTo>
                  <a:cubicBezTo>
                    <a:pt x="1186" y="487"/>
                    <a:pt x="457" y="1094"/>
                    <a:pt x="1" y="173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13"/>
            <p:cNvSpPr/>
            <p:nvPr/>
          </p:nvSpPr>
          <p:spPr>
            <a:xfrm>
              <a:off x="1146200" y="4310275"/>
              <a:ext cx="58525" cy="64625"/>
            </a:xfrm>
            <a:custGeom>
              <a:avLst/>
              <a:gdLst/>
              <a:ahLst/>
              <a:cxnLst/>
              <a:rect l="l" t="t" r="r" b="b"/>
              <a:pathLst>
                <a:path w="2341" h="2585" fill="none" extrusionOk="0">
                  <a:moveTo>
                    <a:pt x="2341" y="1"/>
                  </a:moveTo>
                  <a:cubicBezTo>
                    <a:pt x="2037" y="92"/>
                    <a:pt x="1763" y="639"/>
                    <a:pt x="1611" y="852"/>
                  </a:cubicBezTo>
                  <a:cubicBezTo>
                    <a:pt x="1429" y="1064"/>
                    <a:pt x="1247" y="1247"/>
                    <a:pt x="1064" y="1429"/>
                  </a:cubicBezTo>
                  <a:cubicBezTo>
                    <a:pt x="669" y="1794"/>
                    <a:pt x="335" y="2189"/>
                    <a:pt x="0" y="258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13"/>
            <p:cNvSpPr/>
            <p:nvPr/>
          </p:nvSpPr>
          <p:spPr>
            <a:xfrm>
              <a:off x="1102125" y="4286725"/>
              <a:ext cx="50175" cy="56250"/>
            </a:xfrm>
            <a:custGeom>
              <a:avLst/>
              <a:gdLst/>
              <a:ahLst/>
              <a:cxnLst/>
              <a:rect l="l" t="t" r="r" b="b"/>
              <a:pathLst>
                <a:path w="2007" h="2250" fill="none" extrusionOk="0">
                  <a:moveTo>
                    <a:pt x="2007" y="0"/>
                  </a:moveTo>
                  <a:cubicBezTo>
                    <a:pt x="1277" y="730"/>
                    <a:pt x="639" y="1490"/>
                    <a:pt x="1" y="225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13"/>
            <p:cNvSpPr/>
            <p:nvPr/>
          </p:nvSpPr>
          <p:spPr>
            <a:xfrm>
              <a:off x="994225" y="4310275"/>
              <a:ext cx="49425" cy="50175"/>
            </a:xfrm>
            <a:custGeom>
              <a:avLst/>
              <a:gdLst/>
              <a:ahLst/>
              <a:cxnLst/>
              <a:rect l="l" t="t" r="r" b="b"/>
              <a:pathLst>
                <a:path w="1977" h="2007" fill="none" extrusionOk="0">
                  <a:moveTo>
                    <a:pt x="1976" y="1"/>
                  </a:moveTo>
                  <a:cubicBezTo>
                    <a:pt x="1551" y="426"/>
                    <a:pt x="1155" y="852"/>
                    <a:pt x="730" y="1247"/>
                  </a:cubicBezTo>
                  <a:cubicBezTo>
                    <a:pt x="487" y="1520"/>
                    <a:pt x="183" y="1703"/>
                    <a:pt x="0" y="2007"/>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13"/>
            <p:cNvSpPr/>
            <p:nvPr/>
          </p:nvSpPr>
          <p:spPr>
            <a:xfrm>
              <a:off x="887825" y="4313325"/>
              <a:ext cx="41075" cy="38000"/>
            </a:xfrm>
            <a:custGeom>
              <a:avLst/>
              <a:gdLst/>
              <a:ahLst/>
              <a:cxnLst/>
              <a:rect l="l" t="t" r="r" b="b"/>
              <a:pathLst>
                <a:path w="1643" h="1520" fill="none" extrusionOk="0">
                  <a:moveTo>
                    <a:pt x="1642" y="0"/>
                  </a:moveTo>
                  <a:cubicBezTo>
                    <a:pt x="1308" y="335"/>
                    <a:pt x="974" y="699"/>
                    <a:pt x="639" y="1034"/>
                  </a:cubicBezTo>
                  <a:cubicBezTo>
                    <a:pt x="426" y="1216"/>
                    <a:pt x="214" y="1338"/>
                    <a:pt x="1" y="152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13"/>
            <p:cNvSpPr/>
            <p:nvPr/>
          </p:nvSpPr>
          <p:spPr>
            <a:xfrm>
              <a:off x="882525" y="4234300"/>
              <a:ext cx="41050" cy="47125"/>
            </a:xfrm>
            <a:custGeom>
              <a:avLst/>
              <a:gdLst/>
              <a:ahLst/>
              <a:cxnLst/>
              <a:rect l="l" t="t" r="r" b="b"/>
              <a:pathLst>
                <a:path w="1642" h="1885" fill="none" extrusionOk="0">
                  <a:moveTo>
                    <a:pt x="1642" y="0"/>
                  </a:moveTo>
                  <a:cubicBezTo>
                    <a:pt x="1003" y="517"/>
                    <a:pt x="578" y="1307"/>
                    <a:pt x="0" y="188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13"/>
            <p:cNvSpPr/>
            <p:nvPr/>
          </p:nvSpPr>
          <p:spPr>
            <a:xfrm>
              <a:off x="770800" y="4368800"/>
              <a:ext cx="47150" cy="53200"/>
            </a:xfrm>
            <a:custGeom>
              <a:avLst/>
              <a:gdLst/>
              <a:ahLst/>
              <a:cxnLst/>
              <a:rect l="l" t="t" r="r" b="b"/>
              <a:pathLst>
                <a:path w="1886" h="2128" fill="none" extrusionOk="0">
                  <a:moveTo>
                    <a:pt x="1886" y="0"/>
                  </a:moveTo>
                  <a:cubicBezTo>
                    <a:pt x="1399" y="426"/>
                    <a:pt x="974" y="882"/>
                    <a:pt x="579" y="1398"/>
                  </a:cubicBezTo>
                  <a:cubicBezTo>
                    <a:pt x="396" y="1641"/>
                    <a:pt x="244" y="1885"/>
                    <a:pt x="1" y="2128"/>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13"/>
            <p:cNvSpPr/>
            <p:nvPr/>
          </p:nvSpPr>
          <p:spPr>
            <a:xfrm>
              <a:off x="723700" y="4483525"/>
              <a:ext cx="41050" cy="50175"/>
            </a:xfrm>
            <a:custGeom>
              <a:avLst/>
              <a:gdLst/>
              <a:ahLst/>
              <a:cxnLst/>
              <a:rect l="l" t="t" r="r" b="b"/>
              <a:pathLst>
                <a:path w="1642" h="2007" fill="none" extrusionOk="0">
                  <a:moveTo>
                    <a:pt x="1642" y="1"/>
                  </a:moveTo>
                  <a:cubicBezTo>
                    <a:pt x="1277" y="426"/>
                    <a:pt x="943" y="791"/>
                    <a:pt x="700" y="1247"/>
                  </a:cubicBezTo>
                  <a:cubicBezTo>
                    <a:pt x="548" y="1551"/>
                    <a:pt x="274" y="1825"/>
                    <a:pt x="0" y="2007"/>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13"/>
            <p:cNvSpPr/>
            <p:nvPr/>
          </p:nvSpPr>
          <p:spPr>
            <a:xfrm>
              <a:off x="709250" y="4583075"/>
              <a:ext cx="31950" cy="38025"/>
            </a:xfrm>
            <a:custGeom>
              <a:avLst/>
              <a:gdLst/>
              <a:ahLst/>
              <a:cxnLst/>
              <a:rect l="l" t="t" r="r" b="b"/>
              <a:pathLst>
                <a:path w="1278" h="1521" fill="none" extrusionOk="0">
                  <a:moveTo>
                    <a:pt x="1278" y="1"/>
                  </a:moveTo>
                  <a:cubicBezTo>
                    <a:pt x="974" y="457"/>
                    <a:pt x="578" y="1338"/>
                    <a:pt x="1" y="152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13"/>
            <p:cNvSpPr/>
            <p:nvPr/>
          </p:nvSpPr>
          <p:spPr>
            <a:xfrm>
              <a:off x="694825" y="4404500"/>
              <a:ext cx="20550" cy="28900"/>
            </a:xfrm>
            <a:custGeom>
              <a:avLst/>
              <a:gdLst/>
              <a:ahLst/>
              <a:cxnLst/>
              <a:rect l="l" t="t" r="r" b="b"/>
              <a:pathLst>
                <a:path w="822" h="1156" fill="none" extrusionOk="0">
                  <a:moveTo>
                    <a:pt x="821" y="1"/>
                  </a:moveTo>
                  <a:cubicBezTo>
                    <a:pt x="456" y="335"/>
                    <a:pt x="335" y="821"/>
                    <a:pt x="0" y="115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13"/>
            <p:cNvSpPr/>
            <p:nvPr/>
          </p:nvSpPr>
          <p:spPr>
            <a:xfrm>
              <a:off x="577050" y="4404500"/>
              <a:ext cx="20525" cy="26625"/>
            </a:xfrm>
            <a:custGeom>
              <a:avLst/>
              <a:gdLst/>
              <a:ahLst/>
              <a:cxnLst/>
              <a:rect l="l" t="t" r="r" b="b"/>
              <a:pathLst>
                <a:path w="821" h="1065" fill="none" extrusionOk="0">
                  <a:moveTo>
                    <a:pt x="821" y="1"/>
                  </a:moveTo>
                  <a:cubicBezTo>
                    <a:pt x="517" y="335"/>
                    <a:pt x="304" y="730"/>
                    <a:pt x="0" y="106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13"/>
            <p:cNvSpPr/>
            <p:nvPr/>
          </p:nvSpPr>
          <p:spPr>
            <a:xfrm>
              <a:off x="873400" y="4407550"/>
              <a:ext cx="38025" cy="58525"/>
            </a:xfrm>
            <a:custGeom>
              <a:avLst/>
              <a:gdLst/>
              <a:ahLst/>
              <a:cxnLst/>
              <a:rect l="l" t="t" r="r" b="b"/>
              <a:pathLst>
                <a:path w="1521" h="2341" fill="none" extrusionOk="0">
                  <a:moveTo>
                    <a:pt x="1520" y="0"/>
                  </a:moveTo>
                  <a:cubicBezTo>
                    <a:pt x="1490" y="304"/>
                    <a:pt x="1095" y="699"/>
                    <a:pt x="943" y="943"/>
                  </a:cubicBezTo>
                  <a:cubicBezTo>
                    <a:pt x="821" y="1155"/>
                    <a:pt x="669" y="1338"/>
                    <a:pt x="548" y="1520"/>
                  </a:cubicBezTo>
                  <a:cubicBezTo>
                    <a:pt x="365" y="1733"/>
                    <a:pt x="31" y="2037"/>
                    <a:pt x="0" y="2341"/>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13"/>
            <p:cNvSpPr/>
            <p:nvPr/>
          </p:nvSpPr>
          <p:spPr>
            <a:xfrm>
              <a:off x="955475" y="4421975"/>
              <a:ext cx="50175" cy="55500"/>
            </a:xfrm>
            <a:custGeom>
              <a:avLst/>
              <a:gdLst/>
              <a:ahLst/>
              <a:cxnLst/>
              <a:rect l="l" t="t" r="r" b="b"/>
              <a:pathLst>
                <a:path w="2007" h="2220" fill="none" extrusionOk="0">
                  <a:moveTo>
                    <a:pt x="2006" y="1"/>
                  </a:moveTo>
                  <a:cubicBezTo>
                    <a:pt x="1611" y="244"/>
                    <a:pt x="1398" y="335"/>
                    <a:pt x="1155" y="669"/>
                  </a:cubicBezTo>
                  <a:cubicBezTo>
                    <a:pt x="1034" y="882"/>
                    <a:pt x="912" y="1095"/>
                    <a:pt x="760" y="1277"/>
                  </a:cubicBezTo>
                  <a:cubicBezTo>
                    <a:pt x="517" y="1612"/>
                    <a:pt x="304" y="1946"/>
                    <a:pt x="0" y="222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13"/>
            <p:cNvSpPr/>
            <p:nvPr/>
          </p:nvSpPr>
          <p:spPr>
            <a:xfrm>
              <a:off x="1084650" y="4415900"/>
              <a:ext cx="26625" cy="32700"/>
            </a:xfrm>
            <a:custGeom>
              <a:avLst/>
              <a:gdLst/>
              <a:ahLst/>
              <a:cxnLst/>
              <a:rect l="l" t="t" r="r" b="b"/>
              <a:pathLst>
                <a:path w="1065" h="1308" fill="none" extrusionOk="0">
                  <a:moveTo>
                    <a:pt x="1064" y="1"/>
                  </a:moveTo>
                  <a:cubicBezTo>
                    <a:pt x="730" y="365"/>
                    <a:pt x="152" y="821"/>
                    <a:pt x="0" y="1308"/>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13"/>
            <p:cNvSpPr/>
            <p:nvPr/>
          </p:nvSpPr>
          <p:spPr>
            <a:xfrm>
              <a:off x="1122650" y="4451625"/>
              <a:ext cx="44100" cy="58525"/>
            </a:xfrm>
            <a:custGeom>
              <a:avLst/>
              <a:gdLst/>
              <a:ahLst/>
              <a:cxnLst/>
              <a:rect l="l" t="t" r="r" b="b"/>
              <a:pathLst>
                <a:path w="1764" h="2341" fill="none" extrusionOk="0">
                  <a:moveTo>
                    <a:pt x="1763" y="0"/>
                  </a:moveTo>
                  <a:cubicBezTo>
                    <a:pt x="1368" y="517"/>
                    <a:pt x="1003" y="1094"/>
                    <a:pt x="578" y="1611"/>
                  </a:cubicBezTo>
                  <a:cubicBezTo>
                    <a:pt x="395" y="1854"/>
                    <a:pt x="243" y="2158"/>
                    <a:pt x="0" y="2341"/>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13"/>
            <p:cNvSpPr/>
            <p:nvPr/>
          </p:nvSpPr>
          <p:spPr>
            <a:xfrm>
              <a:off x="1245750" y="4327750"/>
              <a:ext cx="29650" cy="32700"/>
            </a:xfrm>
            <a:custGeom>
              <a:avLst/>
              <a:gdLst/>
              <a:ahLst/>
              <a:cxnLst/>
              <a:rect l="l" t="t" r="r" b="b"/>
              <a:pathLst>
                <a:path w="1186" h="1308" fill="none" extrusionOk="0">
                  <a:moveTo>
                    <a:pt x="1186" y="1"/>
                  </a:moveTo>
                  <a:cubicBezTo>
                    <a:pt x="851" y="213"/>
                    <a:pt x="456" y="487"/>
                    <a:pt x="304" y="852"/>
                  </a:cubicBezTo>
                  <a:cubicBezTo>
                    <a:pt x="213" y="1034"/>
                    <a:pt x="183" y="1156"/>
                    <a:pt x="0" y="1308"/>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13"/>
            <p:cNvSpPr/>
            <p:nvPr/>
          </p:nvSpPr>
          <p:spPr>
            <a:xfrm>
              <a:off x="1284500" y="4418950"/>
              <a:ext cx="31950" cy="44100"/>
            </a:xfrm>
            <a:custGeom>
              <a:avLst/>
              <a:gdLst/>
              <a:ahLst/>
              <a:cxnLst/>
              <a:rect l="l" t="t" r="r" b="b"/>
              <a:pathLst>
                <a:path w="1278" h="1764" fill="none" extrusionOk="0">
                  <a:moveTo>
                    <a:pt x="1277" y="0"/>
                  </a:moveTo>
                  <a:cubicBezTo>
                    <a:pt x="943" y="395"/>
                    <a:pt x="578" y="821"/>
                    <a:pt x="304" y="1246"/>
                  </a:cubicBezTo>
                  <a:cubicBezTo>
                    <a:pt x="183" y="1398"/>
                    <a:pt x="122" y="1611"/>
                    <a:pt x="0" y="176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13"/>
            <p:cNvSpPr/>
            <p:nvPr/>
          </p:nvSpPr>
          <p:spPr>
            <a:xfrm>
              <a:off x="1292850" y="4507100"/>
              <a:ext cx="35000" cy="49400"/>
            </a:xfrm>
            <a:custGeom>
              <a:avLst/>
              <a:gdLst/>
              <a:ahLst/>
              <a:cxnLst/>
              <a:rect l="l" t="t" r="r" b="b"/>
              <a:pathLst>
                <a:path w="1400" h="1976" fill="none" extrusionOk="0">
                  <a:moveTo>
                    <a:pt x="1399" y="0"/>
                  </a:moveTo>
                  <a:cubicBezTo>
                    <a:pt x="822" y="517"/>
                    <a:pt x="548" y="1398"/>
                    <a:pt x="1" y="197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13"/>
            <p:cNvSpPr/>
            <p:nvPr/>
          </p:nvSpPr>
          <p:spPr>
            <a:xfrm>
              <a:off x="1257900" y="4627150"/>
              <a:ext cx="44100" cy="52450"/>
            </a:xfrm>
            <a:custGeom>
              <a:avLst/>
              <a:gdLst/>
              <a:ahLst/>
              <a:cxnLst/>
              <a:rect l="l" t="t" r="r" b="b"/>
              <a:pathLst>
                <a:path w="1764" h="2098" fill="none" extrusionOk="0">
                  <a:moveTo>
                    <a:pt x="1764" y="1"/>
                  </a:moveTo>
                  <a:cubicBezTo>
                    <a:pt x="1308" y="517"/>
                    <a:pt x="882" y="1034"/>
                    <a:pt x="457" y="1520"/>
                  </a:cubicBezTo>
                  <a:cubicBezTo>
                    <a:pt x="335" y="1672"/>
                    <a:pt x="31" y="1946"/>
                    <a:pt x="1" y="2098"/>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13"/>
            <p:cNvSpPr/>
            <p:nvPr/>
          </p:nvSpPr>
          <p:spPr>
            <a:xfrm>
              <a:off x="1175825" y="4636275"/>
              <a:ext cx="41075" cy="49425"/>
            </a:xfrm>
            <a:custGeom>
              <a:avLst/>
              <a:gdLst/>
              <a:ahLst/>
              <a:cxnLst/>
              <a:rect l="l" t="t" r="r" b="b"/>
              <a:pathLst>
                <a:path w="1643" h="1977" fill="none" extrusionOk="0">
                  <a:moveTo>
                    <a:pt x="1642" y="0"/>
                  </a:moveTo>
                  <a:cubicBezTo>
                    <a:pt x="1156" y="304"/>
                    <a:pt x="852" y="791"/>
                    <a:pt x="578" y="1277"/>
                  </a:cubicBezTo>
                  <a:cubicBezTo>
                    <a:pt x="426" y="1550"/>
                    <a:pt x="214" y="1763"/>
                    <a:pt x="1" y="1976"/>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13"/>
            <p:cNvSpPr/>
            <p:nvPr/>
          </p:nvSpPr>
          <p:spPr>
            <a:xfrm>
              <a:off x="1175825" y="4530650"/>
              <a:ext cx="49425" cy="64600"/>
            </a:xfrm>
            <a:custGeom>
              <a:avLst/>
              <a:gdLst/>
              <a:ahLst/>
              <a:cxnLst/>
              <a:rect l="l" t="t" r="r" b="b"/>
              <a:pathLst>
                <a:path w="1977" h="2584" fill="none" extrusionOk="0">
                  <a:moveTo>
                    <a:pt x="1977" y="0"/>
                  </a:moveTo>
                  <a:cubicBezTo>
                    <a:pt x="1581" y="426"/>
                    <a:pt x="1156" y="943"/>
                    <a:pt x="822" y="1429"/>
                  </a:cubicBezTo>
                  <a:cubicBezTo>
                    <a:pt x="548" y="1824"/>
                    <a:pt x="305" y="2219"/>
                    <a:pt x="1" y="258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13"/>
            <p:cNvSpPr/>
            <p:nvPr/>
          </p:nvSpPr>
          <p:spPr>
            <a:xfrm>
              <a:off x="1067175" y="4662100"/>
              <a:ext cx="38025" cy="47150"/>
            </a:xfrm>
            <a:custGeom>
              <a:avLst/>
              <a:gdLst/>
              <a:ahLst/>
              <a:cxnLst/>
              <a:rect l="l" t="t" r="r" b="b"/>
              <a:pathLst>
                <a:path w="1521" h="1886" fill="none" extrusionOk="0">
                  <a:moveTo>
                    <a:pt x="1520" y="1"/>
                  </a:moveTo>
                  <a:cubicBezTo>
                    <a:pt x="1186" y="426"/>
                    <a:pt x="943" y="943"/>
                    <a:pt x="578" y="1308"/>
                  </a:cubicBezTo>
                  <a:cubicBezTo>
                    <a:pt x="395" y="1521"/>
                    <a:pt x="183" y="1703"/>
                    <a:pt x="0" y="188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13"/>
            <p:cNvSpPr/>
            <p:nvPr/>
          </p:nvSpPr>
          <p:spPr>
            <a:xfrm>
              <a:off x="1105175" y="4697825"/>
              <a:ext cx="32700" cy="38025"/>
            </a:xfrm>
            <a:custGeom>
              <a:avLst/>
              <a:gdLst/>
              <a:ahLst/>
              <a:cxnLst/>
              <a:rect l="l" t="t" r="r" b="b"/>
              <a:pathLst>
                <a:path w="1308" h="1521" fill="none" extrusionOk="0">
                  <a:moveTo>
                    <a:pt x="1307" y="0"/>
                  </a:moveTo>
                  <a:cubicBezTo>
                    <a:pt x="942" y="335"/>
                    <a:pt x="578" y="699"/>
                    <a:pt x="304" y="1125"/>
                  </a:cubicBezTo>
                  <a:cubicBezTo>
                    <a:pt x="243" y="1247"/>
                    <a:pt x="182" y="1490"/>
                    <a:pt x="0" y="152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13"/>
            <p:cNvSpPr/>
            <p:nvPr/>
          </p:nvSpPr>
          <p:spPr>
            <a:xfrm>
              <a:off x="1061100" y="4556475"/>
              <a:ext cx="34975" cy="44100"/>
            </a:xfrm>
            <a:custGeom>
              <a:avLst/>
              <a:gdLst/>
              <a:ahLst/>
              <a:cxnLst/>
              <a:rect l="l" t="t" r="r" b="b"/>
              <a:pathLst>
                <a:path w="1399" h="1764" fill="none" extrusionOk="0">
                  <a:moveTo>
                    <a:pt x="1398" y="1"/>
                  </a:moveTo>
                  <a:cubicBezTo>
                    <a:pt x="942" y="274"/>
                    <a:pt x="578" y="730"/>
                    <a:pt x="365" y="1247"/>
                  </a:cubicBezTo>
                  <a:cubicBezTo>
                    <a:pt x="304" y="1338"/>
                    <a:pt x="274" y="1460"/>
                    <a:pt x="213" y="1551"/>
                  </a:cubicBezTo>
                  <a:cubicBezTo>
                    <a:pt x="152" y="1642"/>
                    <a:pt x="31" y="1642"/>
                    <a:pt x="0" y="176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13"/>
            <p:cNvSpPr/>
            <p:nvPr/>
          </p:nvSpPr>
          <p:spPr>
            <a:xfrm>
              <a:off x="923550" y="4653750"/>
              <a:ext cx="41050" cy="55500"/>
            </a:xfrm>
            <a:custGeom>
              <a:avLst/>
              <a:gdLst/>
              <a:ahLst/>
              <a:cxnLst/>
              <a:rect l="l" t="t" r="r" b="b"/>
              <a:pathLst>
                <a:path w="1642" h="2220" fill="none" extrusionOk="0">
                  <a:moveTo>
                    <a:pt x="1642" y="0"/>
                  </a:moveTo>
                  <a:cubicBezTo>
                    <a:pt x="1277" y="487"/>
                    <a:pt x="912" y="1003"/>
                    <a:pt x="517" y="1520"/>
                  </a:cubicBezTo>
                  <a:cubicBezTo>
                    <a:pt x="365" y="1733"/>
                    <a:pt x="183" y="2007"/>
                    <a:pt x="1" y="2219"/>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13"/>
            <p:cNvSpPr/>
            <p:nvPr/>
          </p:nvSpPr>
          <p:spPr>
            <a:xfrm>
              <a:off x="947100" y="4527600"/>
              <a:ext cx="44100" cy="55500"/>
            </a:xfrm>
            <a:custGeom>
              <a:avLst/>
              <a:gdLst/>
              <a:ahLst/>
              <a:cxnLst/>
              <a:rect l="l" t="t" r="r" b="b"/>
              <a:pathLst>
                <a:path w="1764" h="2220" fill="none" extrusionOk="0">
                  <a:moveTo>
                    <a:pt x="1764" y="1"/>
                  </a:moveTo>
                  <a:cubicBezTo>
                    <a:pt x="821" y="517"/>
                    <a:pt x="639" y="1490"/>
                    <a:pt x="1" y="222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13"/>
            <p:cNvSpPr/>
            <p:nvPr/>
          </p:nvSpPr>
          <p:spPr>
            <a:xfrm>
              <a:off x="820975" y="4527600"/>
              <a:ext cx="49400" cy="64625"/>
            </a:xfrm>
            <a:custGeom>
              <a:avLst/>
              <a:gdLst/>
              <a:ahLst/>
              <a:cxnLst/>
              <a:rect l="l" t="t" r="r" b="b"/>
              <a:pathLst>
                <a:path w="1976" h="2585" fill="none" extrusionOk="0">
                  <a:moveTo>
                    <a:pt x="1976" y="1"/>
                  </a:moveTo>
                  <a:cubicBezTo>
                    <a:pt x="1398" y="487"/>
                    <a:pt x="973" y="913"/>
                    <a:pt x="517" y="1521"/>
                  </a:cubicBezTo>
                  <a:cubicBezTo>
                    <a:pt x="274" y="1855"/>
                    <a:pt x="182" y="2220"/>
                    <a:pt x="0" y="2584"/>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13"/>
            <p:cNvSpPr/>
            <p:nvPr/>
          </p:nvSpPr>
          <p:spPr>
            <a:xfrm>
              <a:off x="827050" y="4659825"/>
              <a:ext cx="38025" cy="46375"/>
            </a:xfrm>
            <a:custGeom>
              <a:avLst/>
              <a:gdLst/>
              <a:ahLst/>
              <a:cxnLst/>
              <a:rect l="l" t="t" r="r" b="b"/>
              <a:pathLst>
                <a:path w="1521" h="1855" fill="none" extrusionOk="0">
                  <a:moveTo>
                    <a:pt x="1520" y="1"/>
                  </a:moveTo>
                  <a:cubicBezTo>
                    <a:pt x="1125" y="365"/>
                    <a:pt x="608" y="730"/>
                    <a:pt x="335" y="1186"/>
                  </a:cubicBezTo>
                  <a:cubicBezTo>
                    <a:pt x="274" y="1308"/>
                    <a:pt x="243" y="1429"/>
                    <a:pt x="183" y="1520"/>
                  </a:cubicBezTo>
                  <a:cubicBezTo>
                    <a:pt x="122" y="1642"/>
                    <a:pt x="0" y="1703"/>
                    <a:pt x="0" y="1855"/>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13"/>
            <p:cNvSpPr/>
            <p:nvPr/>
          </p:nvSpPr>
          <p:spPr>
            <a:xfrm>
              <a:off x="772325" y="4647675"/>
              <a:ext cx="22075" cy="23575"/>
            </a:xfrm>
            <a:custGeom>
              <a:avLst/>
              <a:gdLst/>
              <a:ahLst/>
              <a:cxnLst/>
              <a:rect l="l" t="t" r="r" b="b"/>
              <a:pathLst>
                <a:path w="883" h="943" fill="none" extrusionOk="0">
                  <a:moveTo>
                    <a:pt x="882" y="0"/>
                  </a:moveTo>
                  <a:cubicBezTo>
                    <a:pt x="609" y="152"/>
                    <a:pt x="1" y="578"/>
                    <a:pt x="62" y="943"/>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13"/>
            <p:cNvSpPr/>
            <p:nvPr/>
          </p:nvSpPr>
          <p:spPr>
            <a:xfrm>
              <a:off x="988150" y="4682625"/>
              <a:ext cx="28900" cy="38775"/>
            </a:xfrm>
            <a:custGeom>
              <a:avLst/>
              <a:gdLst/>
              <a:ahLst/>
              <a:cxnLst/>
              <a:rect l="l" t="t" r="r" b="b"/>
              <a:pathLst>
                <a:path w="1156" h="1551" fill="none" extrusionOk="0">
                  <a:moveTo>
                    <a:pt x="1155" y="0"/>
                  </a:moveTo>
                  <a:cubicBezTo>
                    <a:pt x="760" y="396"/>
                    <a:pt x="547" y="578"/>
                    <a:pt x="335" y="1034"/>
                  </a:cubicBezTo>
                  <a:cubicBezTo>
                    <a:pt x="274" y="1216"/>
                    <a:pt x="152" y="1429"/>
                    <a:pt x="0" y="1551"/>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13"/>
            <p:cNvSpPr/>
            <p:nvPr/>
          </p:nvSpPr>
          <p:spPr>
            <a:xfrm>
              <a:off x="1357450" y="4407550"/>
              <a:ext cx="23575" cy="34975"/>
            </a:xfrm>
            <a:custGeom>
              <a:avLst/>
              <a:gdLst/>
              <a:ahLst/>
              <a:cxnLst/>
              <a:rect l="l" t="t" r="r" b="b"/>
              <a:pathLst>
                <a:path w="943" h="1399" fill="none" extrusionOk="0">
                  <a:moveTo>
                    <a:pt x="943" y="0"/>
                  </a:moveTo>
                  <a:cubicBezTo>
                    <a:pt x="669" y="304"/>
                    <a:pt x="426" y="639"/>
                    <a:pt x="213" y="973"/>
                  </a:cubicBezTo>
                  <a:cubicBezTo>
                    <a:pt x="122" y="1125"/>
                    <a:pt x="0" y="1246"/>
                    <a:pt x="0" y="1398"/>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13"/>
            <p:cNvSpPr/>
            <p:nvPr/>
          </p:nvSpPr>
          <p:spPr>
            <a:xfrm>
              <a:off x="1349100" y="4603600"/>
              <a:ext cx="19775" cy="17500"/>
            </a:xfrm>
            <a:custGeom>
              <a:avLst/>
              <a:gdLst/>
              <a:ahLst/>
              <a:cxnLst/>
              <a:rect l="l" t="t" r="r" b="b"/>
              <a:pathLst>
                <a:path w="791" h="700" fill="none" extrusionOk="0">
                  <a:moveTo>
                    <a:pt x="790" y="0"/>
                  </a:moveTo>
                  <a:cubicBezTo>
                    <a:pt x="578" y="213"/>
                    <a:pt x="213" y="456"/>
                    <a:pt x="0" y="699"/>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13"/>
            <p:cNvSpPr/>
            <p:nvPr/>
          </p:nvSpPr>
          <p:spPr>
            <a:xfrm>
              <a:off x="1005238" y="38760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noFill/>
            <a:ln w="9875"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6" name="Google Shape;1536;p13"/>
          <p:cNvGrpSpPr/>
          <p:nvPr/>
        </p:nvGrpSpPr>
        <p:grpSpPr>
          <a:xfrm flipH="1">
            <a:off x="109565" y="114304"/>
            <a:ext cx="8884162" cy="4980352"/>
            <a:chOff x="166525" y="220125"/>
            <a:chExt cx="8770150" cy="4768625"/>
          </a:xfrm>
        </p:grpSpPr>
        <p:grpSp>
          <p:nvGrpSpPr>
            <p:cNvPr id="1537" name="Google Shape;1537;p13"/>
            <p:cNvGrpSpPr/>
            <p:nvPr/>
          </p:nvGrpSpPr>
          <p:grpSpPr>
            <a:xfrm rot="10800000" flipH="1">
              <a:off x="166525" y="220125"/>
              <a:ext cx="8770150" cy="4768625"/>
              <a:chOff x="90325" y="143925"/>
              <a:chExt cx="8770150" cy="4768625"/>
            </a:xfrm>
          </p:grpSpPr>
          <p:sp>
            <p:nvSpPr>
              <p:cNvPr id="1538" name="Google Shape;1538;p13"/>
              <p:cNvSpPr/>
              <p:nvPr/>
            </p:nvSpPr>
            <p:spPr>
              <a:xfrm>
                <a:off x="1935925" y="4578550"/>
                <a:ext cx="98425" cy="104250"/>
              </a:xfrm>
              <a:custGeom>
                <a:avLst/>
                <a:gdLst/>
                <a:ahLst/>
                <a:cxnLst/>
                <a:rect l="l" t="t" r="r" b="b"/>
                <a:pathLst>
                  <a:path w="3937" h="4170" extrusionOk="0">
                    <a:moveTo>
                      <a:pt x="2102" y="0"/>
                    </a:moveTo>
                    <a:cubicBezTo>
                      <a:pt x="1768" y="467"/>
                      <a:pt x="1535" y="967"/>
                      <a:pt x="1301" y="1501"/>
                    </a:cubicBezTo>
                    <a:cubicBezTo>
                      <a:pt x="868" y="1468"/>
                      <a:pt x="434" y="1434"/>
                      <a:pt x="0" y="1401"/>
                    </a:cubicBezTo>
                    <a:lnTo>
                      <a:pt x="0" y="1401"/>
                    </a:lnTo>
                    <a:cubicBezTo>
                      <a:pt x="267" y="1701"/>
                      <a:pt x="634" y="1935"/>
                      <a:pt x="1001" y="2135"/>
                    </a:cubicBezTo>
                    <a:cubicBezTo>
                      <a:pt x="1001" y="2168"/>
                      <a:pt x="968" y="2202"/>
                      <a:pt x="968" y="2268"/>
                    </a:cubicBezTo>
                    <a:cubicBezTo>
                      <a:pt x="701" y="2835"/>
                      <a:pt x="367" y="3369"/>
                      <a:pt x="0" y="3869"/>
                    </a:cubicBezTo>
                    <a:lnTo>
                      <a:pt x="200" y="3869"/>
                    </a:lnTo>
                    <a:cubicBezTo>
                      <a:pt x="768" y="3469"/>
                      <a:pt x="1335" y="3136"/>
                      <a:pt x="1935" y="2802"/>
                    </a:cubicBezTo>
                    <a:cubicBezTo>
                      <a:pt x="2435" y="3202"/>
                      <a:pt x="2902" y="3636"/>
                      <a:pt x="3269" y="4170"/>
                    </a:cubicBezTo>
                    <a:cubicBezTo>
                      <a:pt x="3403" y="4070"/>
                      <a:pt x="3336" y="3869"/>
                      <a:pt x="3269" y="3736"/>
                    </a:cubicBezTo>
                    <a:cubicBezTo>
                      <a:pt x="3036" y="3302"/>
                      <a:pt x="2869" y="2835"/>
                      <a:pt x="2702" y="2402"/>
                    </a:cubicBezTo>
                    <a:cubicBezTo>
                      <a:pt x="3103" y="2168"/>
                      <a:pt x="3536" y="1968"/>
                      <a:pt x="3936" y="1801"/>
                    </a:cubicBezTo>
                    <a:cubicBezTo>
                      <a:pt x="3436" y="1735"/>
                      <a:pt x="2969" y="1668"/>
                      <a:pt x="2435" y="1635"/>
                    </a:cubicBezTo>
                    <a:cubicBezTo>
                      <a:pt x="2302" y="1101"/>
                      <a:pt x="2169" y="534"/>
                      <a:pt x="21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13"/>
              <p:cNvSpPr/>
              <p:nvPr/>
            </p:nvSpPr>
            <p:spPr>
              <a:xfrm flipH="1">
                <a:off x="8241350" y="1553575"/>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13"/>
              <p:cNvSpPr/>
              <p:nvPr/>
            </p:nvSpPr>
            <p:spPr>
              <a:xfrm>
                <a:off x="90325" y="21201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13"/>
              <p:cNvSpPr/>
              <p:nvPr/>
            </p:nvSpPr>
            <p:spPr>
              <a:xfrm flipH="1">
                <a:off x="8807900" y="2806975"/>
                <a:ext cx="52575" cy="51725"/>
              </a:xfrm>
              <a:custGeom>
                <a:avLst/>
                <a:gdLst/>
                <a:ahLst/>
                <a:cxnLst/>
                <a:rect l="l" t="t" r="r" b="b"/>
                <a:pathLst>
                  <a:path w="2103" h="2069" extrusionOk="0">
                    <a:moveTo>
                      <a:pt x="1035" y="0"/>
                    </a:moveTo>
                    <a:cubicBezTo>
                      <a:pt x="968" y="234"/>
                      <a:pt x="902" y="467"/>
                      <a:pt x="801" y="701"/>
                    </a:cubicBezTo>
                    <a:lnTo>
                      <a:pt x="1" y="701"/>
                    </a:lnTo>
                    <a:cubicBezTo>
                      <a:pt x="201" y="901"/>
                      <a:pt x="435" y="1068"/>
                      <a:pt x="635" y="1201"/>
                    </a:cubicBezTo>
                    <a:cubicBezTo>
                      <a:pt x="601" y="1401"/>
                      <a:pt x="535" y="1601"/>
                      <a:pt x="468" y="1802"/>
                    </a:cubicBezTo>
                    <a:cubicBezTo>
                      <a:pt x="635" y="1702"/>
                      <a:pt x="768" y="1568"/>
                      <a:pt x="935" y="1401"/>
                    </a:cubicBezTo>
                    <a:cubicBezTo>
                      <a:pt x="935" y="1435"/>
                      <a:pt x="935" y="1435"/>
                      <a:pt x="968" y="1435"/>
                    </a:cubicBezTo>
                    <a:cubicBezTo>
                      <a:pt x="1202" y="1635"/>
                      <a:pt x="1435" y="1835"/>
                      <a:pt x="1635" y="2068"/>
                    </a:cubicBezTo>
                    <a:lnTo>
                      <a:pt x="1635" y="1968"/>
                    </a:lnTo>
                    <a:cubicBezTo>
                      <a:pt x="1535" y="1668"/>
                      <a:pt x="1402" y="1335"/>
                      <a:pt x="1302" y="1034"/>
                    </a:cubicBezTo>
                    <a:cubicBezTo>
                      <a:pt x="1569" y="834"/>
                      <a:pt x="1802" y="667"/>
                      <a:pt x="2102" y="534"/>
                    </a:cubicBezTo>
                    <a:cubicBezTo>
                      <a:pt x="2083" y="495"/>
                      <a:pt x="2040" y="479"/>
                      <a:pt x="1995" y="479"/>
                    </a:cubicBezTo>
                    <a:cubicBezTo>
                      <a:pt x="1963" y="479"/>
                      <a:pt x="1930" y="487"/>
                      <a:pt x="1902" y="501"/>
                    </a:cubicBezTo>
                    <a:cubicBezTo>
                      <a:pt x="1669" y="567"/>
                      <a:pt x="1435" y="601"/>
                      <a:pt x="1202" y="634"/>
                    </a:cubicBezTo>
                    <a:cubicBezTo>
                      <a:pt x="1135" y="434"/>
                      <a:pt x="1102" y="200"/>
                      <a:pt x="1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13"/>
              <p:cNvSpPr/>
              <p:nvPr/>
            </p:nvSpPr>
            <p:spPr>
              <a:xfrm>
                <a:off x="139750" y="2608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 name="Google Shape;1543;p13"/>
              <p:cNvSpPr/>
              <p:nvPr/>
            </p:nvSpPr>
            <p:spPr>
              <a:xfrm flipH="1">
                <a:off x="8694900" y="143925"/>
                <a:ext cx="51725" cy="51725"/>
              </a:xfrm>
              <a:custGeom>
                <a:avLst/>
                <a:gdLst/>
                <a:ahLst/>
                <a:cxnLst/>
                <a:rect l="l" t="t" r="r" b="b"/>
                <a:pathLst>
                  <a:path w="2069" h="2069" extrusionOk="0">
                    <a:moveTo>
                      <a:pt x="1034" y="1"/>
                    </a:moveTo>
                    <a:cubicBezTo>
                      <a:pt x="967" y="234"/>
                      <a:pt x="867" y="468"/>
                      <a:pt x="801" y="701"/>
                    </a:cubicBezTo>
                    <a:lnTo>
                      <a:pt x="0" y="701"/>
                    </a:lnTo>
                    <a:cubicBezTo>
                      <a:pt x="200" y="901"/>
                      <a:pt x="400" y="1068"/>
                      <a:pt x="634" y="1235"/>
                    </a:cubicBezTo>
                    <a:cubicBezTo>
                      <a:pt x="567" y="1435"/>
                      <a:pt x="500" y="1635"/>
                      <a:pt x="467" y="1835"/>
                    </a:cubicBezTo>
                    <a:cubicBezTo>
                      <a:pt x="634" y="1735"/>
                      <a:pt x="767" y="1569"/>
                      <a:pt x="901" y="1402"/>
                    </a:cubicBezTo>
                    <a:cubicBezTo>
                      <a:pt x="934" y="1435"/>
                      <a:pt x="934" y="1435"/>
                      <a:pt x="967" y="1435"/>
                    </a:cubicBezTo>
                    <a:cubicBezTo>
                      <a:pt x="1201" y="1635"/>
                      <a:pt x="1401" y="1835"/>
                      <a:pt x="1601" y="2069"/>
                    </a:cubicBezTo>
                    <a:lnTo>
                      <a:pt x="1635" y="1969"/>
                    </a:lnTo>
                    <a:cubicBezTo>
                      <a:pt x="1501" y="1669"/>
                      <a:pt x="1401" y="1368"/>
                      <a:pt x="1301" y="1035"/>
                    </a:cubicBezTo>
                    <a:cubicBezTo>
                      <a:pt x="1535" y="835"/>
                      <a:pt x="1801" y="668"/>
                      <a:pt x="2068" y="534"/>
                    </a:cubicBezTo>
                    <a:cubicBezTo>
                      <a:pt x="2052" y="501"/>
                      <a:pt x="2018" y="493"/>
                      <a:pt x="1981" y="493"/>
                    </a:cubicBezTo>
                    <a:cubicBezTo>
                      <a:pt x="1943" y="493"/>
                      <a:pt x="1901" y="501"/>
                      <a:pt x="1868" y="501"/>
                    </a:cubicBezTo>
                    <a:cubicBezTo>
                      <a:pt x="1635" y="568"/>
                      <a:pt x="1434" y="635"/>
                      <a:pt x="1201" y="668"/>
                    </a:cubicBezTo>
                    <a:cubicBezTo>
                      <a:pt x="1134" y="434"/>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13"/>
              <p:cNvSpPr/>
              <p:nvPr/>
            </p:nvSpPr>
            <p:spPr>
              <a:xfrm>
                <a:off x="2907925" y="232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13"/>
              <p:cNvSpPr/>
              <p:nvPr/>
            </p:nvSpPr>
            <p:spPr>
              <a:xfrm>
                <a:off x="6870325" y="4804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 name="Google Shape;1546;p13"/>
              <p:cNvSpPr/>
              <p:nvPr/>
            </p:nvSpPr>
            <p:spPr>
              <a:xfrm>
                <a:off x="444550" y="3994675"/>
                <a:ext cx="98376" cy="98423"/>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 name="Google Shape;1547;p13"/>
              <p:cNvSpPr/>
              <p:nvPr/>
            </p:nvSpPr>
            <p:spPr>
              <a:xfrm>
                <a:off x="7786525" y="24249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 name="Google Shape;1548;p13"/>
              <p:cNvSpPr/>
              <p:nvPr/>
            </p:nvSpPr>
            <p:spPr>
              <a:xfrm>
                <a:off x="6997750" y="5656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 name="Google Shape;1549;p13"/>
              <p:cNvSpPr/>
              <p:nvPr/>
            </p:nvSpPr>
            <p:spPr>
              <a:xfrm>
                <a:off x="4483150" y="7942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 name="Google Shape;1550;p13"/>
              <p:cNvSpPr/>
              <p:nvPr/>
            </p:nvSpPr>
            <p:spPr>
              <a:xfrm>
                <a:off x="3747925" y="41013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51" name="Google Shape;1551;p13"/>
            <p:cNvSpPr/>
            <p:nvPr/>
          </p:nvSpPr>
          <p:spPr>
            <a:xfrm rot="10800000" flipH="1">
              <a:off x="8293150" y="781450"/>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 name="Google Shape;1552;p13"/>
            <p:cNvSpPr/>
            <p:nvPr/>
          </p:nvSpPr>
          <p:spPr>
            <a:xfrm rot="10800000" flipH="1">
              <a:off x="6007150" y="1198958"/>
              <a:ext cx="91439" cy="91442"/>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53" name="Google Shape;1553;p13"/>
          <p:cNvGrpSpPr/>
          <p:nvPr/>
        </p:nvGrpSpPr>
        <p:grpSpPr>
          <a:xfrm>
            <a:off x="7580332" y="67717"/>
            <a:ext cx="996074" cy="484830"/>
            <a:chOff x="2378750" y="627850"/>
            <a:chExt cx="1312350" cy="638775"/>
          </a:xfrm>
        </p:grpSpPr>
        <p:sp>
          <p:nvSpPr>
            <p:cNvPr id="1554" name="Google Shape;1554;p13"/>
            <p:cNvSpPr/>
            <p:nvPr/>
          </p:nvSpPr>
          <p:spPr>
            <a:xfrm>
              <a:off x="2514775" y="795425"/>
              <a:ext cx="1070400" cy="471200"/>
            </a:xfrm>
            <a:custGeom>
              <a:avLst/>
              <a:gdLst/>
              <a:ahLst/>
              <a:cxnLst/>
              <a:rect l="l" t="t" r="r" b="b"/>
              <a:pathLst>
                <a:path w="42816" h="18848" extrusionOk="0">
                  <a:moveTo>
                    <a:pt x="20996" y="1"/>
                  </a:moveTo>
                  <a:cubicBezTo>
                    <a:pt x="12718" y="1"/>
                    <a:pt x="4488" y="3311"/>
                    <a:pt x="0" y="10258"/>
                  </a:cubicBezTo>
                  <a:cubicBezTo>
                    <a:pt x="182" y="12508"/>
                    <a:pt x="5775" y="15030"/>
                    <a:pt x="7660" y="15851"/>
                  </a:cubicBezTo>
                  <a:cubicBezTo>
                    <a:pt x="11550" y="17553"/>
                    <a:pt x="15684" y="18587"/>
                    <a:pt x="19940" y="18769"/>
                  </a:cubicBezTo>
                  <a:cubicBezTo>
                    <a:pt x="20924" y="18819"/>
                    <a:pt x="21933" y="18848"/>
                    <a:pt x="22955" y="18848"/>
                  </a:cubicBezTo>
                  <a:cubicBezTo>
                    <a:pt x="28811" y="18848"/>
                    <a:pt x="35104" y="17899"/>
                    <a:pt x="39788" y="14483"/>
                  </a:cubicBezTo>
                  <a:cubicBezTo>
                    <a:pt x="40730" y="13784"/>
                    <a:pt x="41521" y="12994"/>
                    <a:pt x="42129" y="12021"/>
                  </a:cubicBezTo>
                  <a:cubicBezTo>
                    <a:pt x="42417" y="11473"/>
                    <a:pt x="42815" y="9665"/>
                    <a:pt x="42335" y="9665"/>
                  </a:cubicBezTo>
                  <a:cubicBezTo>
                    <a:pt x="42309" y="9665"/>
                    <a:pt x="42281" y="9670"/>
                    <a:pt x="42250" y="9681"/>
                  </a:cubicBezTo>
                  <a:cubicBezTo>
                    <a:pt x="40487" y="8070"/>
                    <a:pt x="39119" y="6064"/>
                    <a:pt x="37052" y="4666"/>
                  </a:cubicBezTo>
                  <a:cubicBezTo>
                    <a:pt x="32498" y="1592"/>
                    <a:pt x="26735" y="1"/>
                    <a:pt x="2099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 name="Google Shape;1555;p13"/>
            <p:cNvSpPr/>
            <p:nvPr/>
          </p:nvSpPr>
          <p:spPr>
            <a:xfrm>
              <a:off x="2764775" y="792475"/>
              <a:ext cx="549425" cy="443075"/>
            </a:xfrm>
            <a:custGeom>
              <a:avLst/>
              <a:gdLst/>
              <a:ahLst/>
              <a:cxnLst/>
              <a:rect l="l" t="t" r="r" b="b"/>
              <a:pathLst>
                <a:path w="21977" h="17723" extrusionOk="0">
                  <a:moveTo>
                    <a:pt x="11877" y="0"/>
                  </a:moveTo>
                  <a:cubicBezTo>
                    <a:pt x="6662" y="0"/>
                    <a:pt x="2098" y="1258"/>
                    <a:pt x="2098" y="1258"/>
                  </a:cubicBezTo>
                  <a:cubicBezTo>
                    <a:pt x="0" y="4419"/>
                    <a:pt x="426" y="8613"/>
                    <a:pt x="1854" y="12079"/>
                  </a:cubicBezTo>
                  <a:cubicBezTo>
                    <a:pt x="2888" y="14662"/>
                    <a:pt x="5350" y="16455"/>
                    <a:pt x="8025" y="17215"/>
                  </a:cubicBezTo>
                  <a:cubicBezTo>
                    <a:pt x="9160" y="17532"/>
                    <a:pt x="10472" y="17723"/>
                    <a:pt x="11793" y="17723"/>
                  </a:cubicBezTo>
                  <a:cubicBezTo>
                    <a:pt x="13514" y="17723"/>
                    <a:pt x="15251" y="17399"/>
                    <a:pt x="16627" y="16607"/>
                  </a:cubicBezTo>
                  <a:cubicBezTo>
                    <a:pt x="19058" y="15179"/>
                    <a:pt x="20305" y="11896"/>
                    <a:pt x="20943" y="9252"/>
                  </a:cubicBezTo>
                  <a:cubicBezTo>
                    <a:pt x="21156" y="8431"/>
                    <a:pt x="21976" y="2382"/>
                    <a:pt x="21338" y="2018"/>
                  </a:cubicBezTo>
                  <a:cubicBezTo>
                    <a:pt x="18546" y="477"/>
                    <a:pt x="15088" y="0"/>
                    <a:pt x="118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13"/>
            <p:cNvSpPr/>
            <p:nvPr/>
          </p:nvSpPr>
          <p:spPr>
            <a:xfrm>
              <a:off x="2378750" y="905225"/>
              <a:ext cx="159600" cy="117025"/>
            </a:xfrm>
            <a:custGeom>
              <a:avLst/>
              <a:gdLst/>
              <a:ahLst/>
              <a:cxnLst/>
              <a:rect l="l" t="t" r="r" b="b"/>
              <a:pathLst>
                <a:path w="6384" h="4681" extrusionOk="0">
                  <a:moveTo>
                    <a:pt x="973" y="0"/>
                  </a:moveTo>
                  <a:cubicBezTo>
                    <a:pt x="669" y="365"/>
                    <a:pt x="335" y="973"/>
                    <a:pt x="0" y="1368"/>
                  </a:cubicBezTo>
                  <a:cubicBezTo>
                    <a:pt x="1550" y="2432"/>
                    <a:pt x="3101" y="3830"/>
                    <a:pt x="4772" y="4681"/>
                  </a:cubicBezTo>
                  <a:cubicBezTo>
                    <a:pt x="5289" y="3982"/>
                    <a:pt x="6019" y="3344"/>
                    <a:pt x="6383" y="2584"/>
                  </a:cubicBezTo>
                  <a:cubicBezTo>
                    <a:pt x="5228" y="1611"/>
                    <a:pt x="2523" y="365"/>
                    <a:pt x="9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 name="Google Shape;1557;p13"/>
            <p:cNvSpPr/>
            <p:nvPr/>
          </p:nvSpPr>
          <p:spPr>
            <a:xfrm>
              <a:off x="2473725" y="795800"/>
              <a:ext cx="164175" cy="133750"/>
            </a:xfrm>
            <a:custGeom>
              <a:avLst/>
              <a:gdLst/>
              <a:ahLst/>
              <a:cxnLst/>
              <a:rect l="l" t="t" r="r" b="b"/>
              <a:pathLst>
                <a:path w="6567" h="5350" extrusionOk="0">
                  <a:moveTo>
                    <a:pt x="1976" y="0"/>
                  </a:moveTo>
                  <a:lnTo>
                    <a:pt x="1" y="1976"/>
                  </a:lnTo>
                  <a:lnTo>
                    <a:pt x="4378" y="5350"/>
                  </a:lnTo>
                  <a:lnTo>
                    <a:pt x="6566" y="3678"/>
                  </a:lnTo>
                  <a:lnTo>
                    <a:pt x="197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 name="Google Shape;1558;p13"/>
            <p:cNvSpPr/>
            <p:nvPr/>
          </p:nvSpPr>
          <p:spPr>
            <a:xfrm>
              <a:off x="2579350" y="715250"/>
              <a:ext cx="150500" cy="147425"/>
            </a:xfrm>
            <a:custGeom>
              <a:avLst/>
              <a:gdLst/>
              <a:ahLst/>
              <a:cxnLst/>
              <a:rect l="l" t="t" r="r" b="b"/>
              <a:pathLst>
                <a:path w="6020" h="5897" extrusionOk="0">
                  <a:moveTo>
                    <a:pt x="2341" y="0"/>
                  </a:moveTo>
                  <a:lnTo>
                    <a:pt x="1" y="1611"/>
                  </a:lnTo>
                  <a:lnTo>
                    <a:pt x="3739" y="5897"/>
                  </a:lnTo>
                  <a:lnTo>
                    <a:pt x="6019" y="4620"/>
                  </a:lnTo>
                  <a:lnTo>
                    <a:pt x="23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13"/>
            <p:cNvSpPr/>
            <p:nvPr/>
          </p:nvSpPr>
          <p:spPr>
            <a:xfrm>
              <a:off x="2703975" y="664325"/>
              <a:ext cx="129975" cy="152775"/>
            </a:xfrm>
            <a:custGeom>
              <a:avLst/>
              <a:gdLst/>
              <a:ahLst/>
              <a:cxnLst/>
              <a:rect l="l" t="t" r="r" b="b"/>
              <a:pathLst>
                <a:path w="5199" h="6111" extrusionOk="0">
                  <a:moveTo>
                    <a:pt x="2280" y="1"/>
                  </a:moveTo>
                  <a:lnTo>
                    <a:pt x="1" y="943"/>
                  </a:lnTo>
                  <a:lnTo>
                    <a:pt x="2706" y="6110"/>
                  </a:lnTo>
                  <a:lnTo>
                    <a:pt x="5198" y="5259"/>
                  </a:lnTo>
                  <a:lnTo>
                    <a:pt x="228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 name="Google Shape;1560;p13"/>
            <p:cNvSpPr/>
            <p:nvPr/>
          </p:nvSpPr>
          <p:spPr>
            <a:xfrm>
              <a:off x="2857475" y="635450"/>
              <a:ext cx="93500" cy="153525"/>
            </a:xfrm>
            <a:custGeom>
              <a:avLst/>
              <a:gdLst/>
              <a:ahLst/>
              <a:cxnLst/>
              <a:rect l="l" t="t" r="r" b="b"/>
              <a:pathLst>
                <a:path w="3740" h="6141" extrusionOk="0">
                  <a:moveTo>
                    <a:pt x="2189" y="1"/>
                  </a:moveTo>
                  <a:lnTo>
                    <a:pt x="1" y="487"/>
                  </a:lnTo>
                  <a:lnTo>
                    <a:pt x="1460" y="6141"/>
                  </a:lnTo>
                  <a:lnTo>
                    <a:pt x="3739" y="5685"/>
                  </a:lnTo>
                  <a:lnTo>
                    <a:pt x="218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 name="Google Shape;1561;p13"/>
            <p:cNvSpPr/>
            <p:nvPr/>
          </p:nvSpPr>
          <p:spPr>
            <a:xfrm>
              <a:off x="3010975" y="627850"/>
              <a:ext cx="54750" cy="148200"/>
            </a:xfrm>
            <a:custGeom>
              <a:avLst/>
              <a:gdLst/>
              <a:ahLst/>
              <a:cxnLst/>
              <a:rect l="l" t="t" r="r" b="b"/>
              <a:pathLst>
                <a:path w="2190" h="5928" extrusionOk="0">
                  <a:moveTo>
                    <a:pt x="1" y="1"/>
                  </a:moveTo>
                  <a:lnTo>
                    <a:pt x="1" y="5928"/>
                  </a:lnTo>
                  <a:lnTo>
                    <a:pt x="2189" y="5928"/>
                  </a:lnTo>
                  <a:lnTo>
                    <a:pt x="2189" y="305"/>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 name="Google Shape;1562;p13"/>
            <p:cNvSpPr/>
            <p:nvPr/>
          </p:nvSpPr>
          <p:spPr>
            <a:xfrm>
              <a:off x="3128000" y="635450"/>
              <a:ext cx="104125" cy="153525"/>
            </a:xfrm>
            <a:custGeom>
              <a:avLst/>
              <a:gdLst/>
              <a:ahLst/>
              <a:cxnLst/>
              <a:rect l="l" t="t" r="r" b="b"/>
              <a:pathLst>
                <a:path w="4165" h="6141" extrusionOk="0">
                  <a:moveTo>
                    <a:pt x="1763" y="1"/>
                  </a:moveTo>
                  <a:lnTo>
                    <a:pt x="0" y="5624"/>
                  </a:lnTo>
                  <a:lnTo>
                    <a:pt x="2858" y="6141"/>
                  </a:lnTo>
                  <a:lnTo>
                    <a:pt x="4165" y="487"/>
                  </a:lnTo>
                  <a:lnTo>
                    <a:pt x="1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 name="Google Shape;1563;p13"/>
            <p:cNvSpPr/>
            <p:nvPr/>
          </p:nvSpPr>
          <p:spPr>
            <a:xfrm>
              <a:off x="3261750" y="674975"/>
              <a:ext cx="120850" cy="152000"/>
            </a:xfrm>
            <a:custGeom>
              <a:avLst/>
              <a:gdLst/>
              <a:ahLst/>
              <a:cxnLst/>
              <a:rect l="l" t="t" r="r" b="b"/>
              <a:pathLst>
                <a:path w="4834" h="6080" extrusionOk="0">
                  <a:moveTo>
                    <a:pt x="2401" y="0"/>
                  </a:moveTo>
                  <a:lnTo>
                    <a:pt x="0" y="5137"/>
                  </a:lnTo>
                  <a:lnTo>
                    <a:pt x="2553" y="6079"/>
                  </a:lnTo>
                  <a:lnTo>
                    <a:pt x="4833" y="1064"/>
                  </a:lnTo>
                  <a:lnTo>
                    <a:pt x="240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 name="Google Shape;1564;p13"/>
            <p:cNvSpPr/>
            <p:nvPr/>
          </p:nvSpPr>
          <p:spPr>
            <a:xfrm>
              <a:off x="3373450" y="730450"/>
              <a:ext cx="118550" cy="151225"/>
            </a:xfrm>
            <a:custGeom>
              <a:avLst/>
              <a:gdLst/>
              <a:ahLst/>
              <a:cxnLst/>
              <a:rect l="l" t="t" r="r" b="b"/>
              <a:pathLst>
                <a:path w="4742" h="6049" extrusionOk="0">
                  <a:moveTo>
                    <a:pt x="2827" y="0"/>
                  </a:moveTo>
                  <a:lnTo>
                    <a:pt x="0" y="4894"/>
                  </a:lnTo>
                  <a:lnTo>
                    <a:pt x="1946" y="6049"/>
                  </a:lnTo>
                  <a:lnTo>
                    <a:pt x="4742" y="1368"/>
                  </a:lnTo>
                  <a:lnTo>
                    <a:pt x="2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13"/>
            <p:cNvSpPr/>
            <p:nvPr/>
          </p:nvSpPr>
          <p:spPr>
            <a:xfrm>
              <a:off x="3477550" y="817075"/>
              <a:ext cx="123875" cy="132225"/>
            </a:xfrm>
            <a:custGeom>
              <a:avLst/>
              <a:gdLst/>
              <a:ahLst/>
              <a:cxnLst/>
              <a:rect l="l" t="t" r="r" b="b"/>
              <a:pathLst>
                <a:path w="4955" h="5289" extrusionOk="0">
                  <a:moveTo>
                    <a:pt x="3283" y="0"/>
                  </a:moveTo>
                  <a:lnTo>
                    <a:pt x="0" y="3921"/>
                  </a:lnTo>
                  <a:lnTo>
                    <a:pt x="1581" y="5289"/>
                  </a:lnTo>
                  <a:lnTo>
                    <a:pt x="4955" y="1216"/>
                  </a:lnTo>
                  <a:lnTo>
                    <a:pt x="32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13"/>
            <p:cNvSpPr/>
            <p:nvPr/>
          </p:nvSpPr>
          <p:spPr>
            <a:xfrm>
              <a:off x="3563425" y="929525"/>
              <a:ext cx="127675" cy="101850"/>
            </a:xfrm>
            <a:custGeom>
              <a:avLst/>
              <a:gdLst/>
              <a:ahLst/>
              <a:cxnLst/>
              <a:rect l="l" t="t" r="r" b="b"/>
              <a:pathLst>
                <a:path w="5107" h="4074" extrusionOk="0">
                  <a:moveTo>
                    <a:pt x="3708" y="1"/>
                  </a:moveTo>
                  <a:lnTo>
                    <a:pt x="0" y="2189"/>
                  </a:lnTo>
                  <a:lnTo>
                    <a:pt x="1246" y="4074"/>
                  </a:lnTo>
                  <a:lnTo>
                    <a:pt x="5107" y="1308"/>
                  </a:lnTo>
                  <a:lnTo>
                    <a:pt x="370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13"/>
            <p:cNvSpPr/>
            <p:nvPr/>
          </p:nvSpPr>
          <p:spPr>
            <a:xfrm>
              <a:off x="2908400" y="837225"/>
              <a:ext cx="263700" cy="286250"/>
            </a:xfrm>
            <a:custGeom>
              <a:avLst/>
              <a:gdLst/>
              <a:ahLst/>
              <a:cxnLst/>
              <a:rect l="l" t="t" r="r" b="b"/>
              <a:pathLst>
                <a:path w="10548" h="11450" extrusionOk="0">
                  <a:moveTo>
                    <a:pt x="7074" y="1"/>
                  </a:moveTo>
                  <a:cubicBezTo>
                    <a:pt x="6525" y="1"/>
                    <a:pt x="5982" y="23"/>
                    <a:pt x="5471" y="45"/>
                  </a:cubicBezTo>
                  <a:cubicBezTo>
                    <a:pt x="4137" y="130"/>
                    <a:pt x="2697" y="507"/>
                    <a:pt x="1399" y="507"/>
                  </a:cubicBezTo>
                  <a:cubicBezTo>
                    <a:pt x="1307" y="507"/>
                    <a:pt x="1215" y="505"/>
                    <a:pt x="1125" y="501"/>
                  </a:cubicBezTo>
                  <a:lnTo>
                    <a:pt x="1125" y="501"/>
                  </a:lnTo>
                  <a:cubicBezTo>
                    <a:pt x="0" y="3510"/>
                    <a:pt x="1064" y="8495"/>
                    <a:pt x="3739" y="10501"/>
                  </a:cubicBezTo>
                  <a:cubicBezTo>
                    <a:pt x="4511" y="11091"/>
                    <a:pt x="5515" y="11449"/>
                    <a:pt x="6495" y="11449"/>
                  </a:cubicBezTo>
                  <a:cubicBezTo>
                    <a:pt x="6980" y="11449"/>
                    <a:pt x="7460" y="11361"/>
                    <a:pt x="7903" y="11170"/>
                  </a:cubicBezTo>
                  <a:cubicBezTo>
                    <a:pt x="9605" y="10471"/>
                    <a:pt x="10031" y="8769"/>
                    <a:pt x="10183" y="7067"/>
                  </a:cubicBezTo>
                  <a:cubicBezTo>
                    <a:pt x="10395" y="4817"/>
                    <a:pt x="10547" y="2416"/>
                    <a:pt x="9848" y="319"/>
                  </a:cubicBezTo>
                  <a:cubicBezTo>
                    <a:pt x="8999" y="68"/>
                    <a:pt x="8028" y="1"/>
                    <a:pt x="70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68" name="Google Shape;1568;p13"/>
          <p:cNvSpPr/>
          <p:nvPr/>
        </p:nvSpPr>
        <p:spPr>
          <a:xfrm>
            <a:off x="7874338" y="4470700"/>
            <a:ext cx="1119378"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6"/>
                  <a:pt x="4134" y="1217"/>
                  <a:pt x="4621" y="1217"/>
                </a:cubicBezTo>
                <a:cubicBezTo>
                  <a:pt x="5198" y="1217"/>
                  <a:pt x="5715" y="1156"/>
                  <a:pt x="6262" y="1399"/>
                </a:cubicBezTo>
                <a:cubicBezTo>
                  <a:pt x="6870" y="1673"/>
                  <a:pt x="7478" y="2007"/>
                  <a:pt x="8055" y="2372"/>
                </a:cubicBezTo>
                <a:cubicBezTo>
                  <a:pt x="8572" y="2706"/>
                  <a:pt x="8937" y="3162"/>
                  <a:pt x="9545" y="3345"/>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4"/>
                </a:cubicBezTo>
                <a:cubicBezTo>
                  <a:pt x="16110" y="579"/>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8"/>
                  <a:pt x="24378" y="4287"/>
                  <a:pt x="25138" y="4287"/>
                </a:cubicBezTo>
                <a:cubicBezTo>
                  <a:pt x="25502" y="4287"/>
                  <a:pt x="26050" y="4378"/>
                  <a:pt x="26414" y="4256"/>
                </a:cubicBezTo>
                <a:cubicBezTo>
                  <a:pt x="26870" y="4135"/>
                  <a:pt x="27296" y="3740"/>
                  <a:pt x="27721" y="3527"/>
                </a:cubicBezTo>
                <a:cubicBezTo>
                  <a:pt x="28451" y="3162"/>
                  <a:pt x="29150" y="2372"/>
                  <a:pt x="29636" y="1734"/>
                </a:cubicBezTo>
                <a:cubicBezTo>
                  <a:pt x="29910" y="1430"/>
                  <a:pt x="30123" y="1065"/>
                  <a:pt x="30335" y="730"/>
                </a:cubicBezTo>
                <a:cubicBezTo>
                  <a:pt x="30427" y="548"/>
                  <a:pt x="30548" y="305"/>
                  <a:pt x="30761" y="275"/>
                </a:cubicBezTo>
                <a:cubicBezTo>
                  <a:pt x="30822" y="457"/>
                  <a:pt x="30822" y="609"/>
                  <a:pt x="30822" y="822"/>
                </a:cubicBezTo>
              </a:path>
            </a:pathLst>
          </a:custGeom>
          <a:noFill/>
          <a:ln w="66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 name="Google Shape;1569;p13"/>
          <p:cNvSpPr/>
          <p:nvPr/>
        </p:nvSpPr>
        <p:spPr>
          <a:xfrm>
            <a:off x="7874338" y="4647000"/>
            <a:ext cx="1119378"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5"/>
                  <a:pt x="4134" y="1217"/>
                  <a:pt x="4621" y="1217"/>
                </a:cubicBezTo>
                <a:cubicBezTo>
                  <a:pt x="5198" y="1217"/>
                  <a:pt x="5715" y="1156"/>
                  <a:pt x="6262" y="1399"/>
                </a:cubicBezTo>
                <a:cubicBezTo>
                  <a:pt x="6870" y="1673"/>
                  <a:pt x="7478" y="2007"/>
                  <a:pt x="8055" y="2372"/>
                </a:cubicBezTo>
                <a:cubicBezTo>
                  <a:pt x="8572" y="2706"/>
                  <a:pt x="8937" y="3162"/>
                  <a:pt x="9545" y="3344"/>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3"/>
                </a:cubicBezTo>
                <a:cubicBezTo>
                  <a:pt x="16110" y="578"/>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7"/>
                  <a:pt x="24378" y="4287"/>
                  <a:pt x="25138" y="4287"/>
                </a:cubicBezTo>
                <a:cubicBezTo>
                  <a:pt x="25502" y="4287"/>
                  <a:pt x="26050" y="4378"/>
                  <a:pt x="26414" y="4256"/>
                </a:cubicBezTo>
                <a:cubicBezTo>
                  <a:pt x="26870" y="4135"/>
                  <a:pt x="27296" y="3739"/>
                  <a:pt x="27721" y="3527"/>
                </a:cubicBezTo>
                <a:cubicBezTo>
                  <a:pt x="28451" y="3162"/>
                  <a:pt x="29150" y="2372"/>
                  <a:pt x="29636" y="1733"/>
                </a:cubicBezTo>
                <a:cubicBezTo>
                  <a:pt x="29910" y="1399"/>
                  <a:pt x="30123" y="1065"/>
                  <a:pt x="30335" y="730"/>
                </a:cubicBezTo>
                <a:cubicBezTo>
                  <a:pt x="30427" y="548"/>
                  <a:pt x="30548" y="305"/>
                  <a:pt x="30761" y="274"/>
                </a:cubicBezTo>
                <a:cubicBezTo>
                  <a:pt x="30822" y="457"/>
                  <a:pt x="30822" y="609"/>
                  <a:pt x="30822" y="821"/>
                </a:cubicBezTo>
              </a:path>
            </a:pathLst>
          </a:custGeom>
          <a:noFill/>
          <a:ln w="7600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13"/>
          <p:cNvSpPr/>
          <p:nvPr/>
        </p:nvSpPr>
        <p:spPr>
          <a:xfrm rot="-1961691">
            <a:off x="389005" y="4407853"/>
            <a:ext cx="549975" cy="235138"/>
          </a:xfrm>
          <a:custGeom>
            <a:avLst/>
            <a:gdLst/>
            <a:ahLst/>
            <a:cxnLst/>
            <a:rect l="l" t="t" r="r" b="b"/>
            <a:pathLst>
              <a:path w="13944" h="9405" extrusionOk="0">
                <a:moveTo>
                  <a:pt x="0" y="1"/>
                </a:moveTo>
                <a:lnTo>
                  <a:pt x="0" y="1"/>
                </a:lnTo>
                <a:cubicBezTo>
                  <a:pt x="2936" y="1802"/>
                  <a:pt x="5504" y="4170"/>
                  <a:pt x="7539" y="6972"/>
                </a:cubicBezTo>
                <a:cubicBezTo>
                  <a:pt x="8006" y="7573"/>
                  <a:pt x="8473" y="8273"/>
                  <a:pt x="9240" y="8507"/>
                </a:cubicBezTo>
                <a:cubicBezTo>
                  <a:pt x="9040" y="7640"/>
                  <a:pt x="8640" y="6839"/>
                  <a:pt x="8040" y="6172"/>
                </a:cubicBezTo>
                <a:lnTo>
                  <a:pt x="8040" y="6172"/>
                </a:lnTo>
                <a:cubicBezTo>
                  <a:pt x="9941" y="6672"/>
                  <a:pt x="11475" y="8040"/>
                  <a:pt x="13076" y="9141"/>
                </a:cubicBezTo>
                <a:cubicBezTo>
                  <a:pt x="13287" y="9272"/>
                  <a:pt x="13519" y="9404"/>
                  <a:pt x="13755" y="9404"/>
                </a:cubicBezTo>
                <a:cubicBezTo>
                  <a:pt x="13818" y="9404"/>
                  <a:pt x="13881" y="9395"/>
                  <a:pt x="13944" y="9374"/>
                </a:cubicBezTo>
                <a:cubicBezTo>
                  <a:pt x="13944" y="8907"/>
                  <a:pt x="13610" y="8540"/>
                  <a:pt x="13310" y="8207"/>
                </a:cubicBezTo>
                <a:cubicBezTo>
                  <a:pt x="11509" y="6239"/>
                  <a:pt x="9674" y="4270"/>
                  <a:pt x="7506" y="2703"/>
                </a:cubicBezTo>
                <a:cubicBezTo>
                  <a:pt x="5371" y="1168"/>
                  <a:pt x="2669" y="134"/>
                  <a:pt x="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13"/>
          <p:cNvSpPr txBox="1">
            <a:spLocks noGrp="1"/>
          </p:cNvSpPr>
          <p:nvPr>
            <p:ph type="title"/>
          </p:nvPr>
        </p:nvSpPr>
        <p:spPr>
          <a:xfrm>
            <a:off x="1448775" y="1682850"/>
            <a:ext cx="29265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1572" name="Google Shape;1572;p13"/>
          <p:cNvSpPr txBox="1">
            <a:spLocks noGrp="1"/>
          </p:cNvSpPr>
          <p:nvPr>
            <p:ph type="subTitle" idx="1"/>
          </p:nvPr>
        </p:nvSpPr>
        <p:spPr>
          <a:xfrm>
            <a:off x="1448775" y="2190575"/>
            <a:ext cx="2926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atin typeface="Inconsolata"/>
                <a:ea typeface="Inconsolata"/>
                <a:cs typeface="Inconsolata"/>
                <a:sym typeface="Inconsolata"/>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573" name="Google Shape;1573;p13"/>
          <p:cNvSpPr txBox="1">
            <a:spLocks noGrp="1"/>
          </p:cNvSpPr>
          <p:nvPr>
            <p:ph type="title" idx="2"/>
          </p:nvPr>
        </p:nvSpPr>
        <p:spPr>
          <a:xfrm>
            <a:off x="5497799" y="1682850"/>
            <a:ext cx="29262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1574" name="Google Shape;1574;p13"/>
          <p:cNvSpPr txBox="1">
            <a:spLocks noGrp="1"/>
          </p:cNvSpPr>
          <p:nvPr>
            <p:ph type="subTitle" idx="3"/>
          </p:nvPr>
        </p:nvSpPr>
        <p:spPr>
          <a:xfrm>
            <a:off x="5497799" y="2190575"/>
            <a:ext cx="29262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atin typeface="Inconsolata"/>
                <a:ea typeface="Inconsolata"/>
                <a:cs typeface="Inconsolata"/>
                <a:sym typeface="Inconsolata"/>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575" name="Google Shape;1575;p13"/>
          <p:cNvSpPr txBox="1">
            <a:spLocks noGrp="1"/>
          </p:cNvSpPr>
          <p:nvPr>
            <p:ph type="title" idx="4"/>
          </p:nvPr>
        </p:nvSpPr>
        <p:spPr>
          <a:xfrm>
            <a:off x="1448775" y="3116250"/>
            <a:ext cx="29265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1576" name="Google Shape;1576;p13"/>
          <p:cNvSpPr txBox="1">
            <a:spLocks noGrp="1"/>
          </p:cNvSpPr>
          <p:nvPr>
            <p:ph type="subTitle" idx="5"/>
          </p:nvPr>
        </p:nvSpPr>
        <p:spPr>
          <a:xfrm>
            <a:off x="1448775" y="3623975"/>
            <a:ext cx="2926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atin typeface="Inconsolata"/>
                <a:ea typeface="Inconsolata"/>
                <a:cs typeface="Inconsolata"/>
                <a:sym typeface="Inconsolata"/>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577" name="Google Shape;1577;p13"/>
          <p:cNvSpPr txBox="1">
            <a:spLocks noGrp="1"/>
          </p:cNvSpPr>
          <p:nvPr>
            <p:ph type="title" idx="6"/>
          </p:nvPr>
        </p:nvSpPr>
        <p:spPr>
          <a:xfrm>
            <a:off x="5497799" y="3116250"/>
            <a:ext cx="29262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1578" name="Google Shape;1578;p13"/>
          <p:cNvSpPr txBox="1">
            <a:spLocks noGrp="1"/>
          </p:cNvSpPr>
          <p:nvPr>
            <p:ph type="subTitle" idx="7"/>
          </p:nvPr>
        </p:nvSpPr>
        <p:spPr>
          <a:xfrm>
            <a:off x="5497799" y="3623975"/>
            <a:ext cx="29262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atin typeface="Inconsolata"/>
                <a:ea typeface="Inconsolata"/>
                <a:cs typeface="Inconsolata"/>
                <a:sym typeface="Inconsolata"/>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579" name="Google Shape;1579;p13"/>
          <p:cNvSpPr txBox="1">
            <a:spLocks noGrp="1"/>
          </p:cNvSpPr>
          <p:nvPr>
            <p:ph type="title" idx="8" hasCustomPrompt="1"/>
          </p:nvPr>
        </p:nvSpPr>
        <p:spPr>
          <a:xfrm>
            <a:off x="710000" y="1856825"/>
            <a:ext cx="728700" cy="3462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lt2"/>
              </a:buClr>
              <a:buSzPts val="1600"/>
              <a:buNone/>
              <a:defRPr sz="3600">
                <a:solidFill>
                  <a:schemeClr val="lt2"/>
                </a:solidFill>
              </a:defRPr>
            </a:lvl1pPr>
            <a:lvl2pPr lvl="1"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2pPr>
            <a:lvl3pPr lvl="2"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3pPr>
            <a:lvl4pPr lvl="3"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4pPr>
            <a:lvl5pPr lvl="4"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5pPr>
            <a:lvl6pPr lvl="5"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6pPr>
            <a:lvl7pPr lvl="6"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7pPr>
            <a:lvl8pPr lvl="7"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8pPr>
            <a:lvl9pPr lvl="8"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9pPr>
          </a:lstStyle>
          <a:p>
            <a:r>
              <a:t>xx%</a:t>
            </a:r>
          </a:p>
        </p:txBody>
      </p:sp>
      <p:sp>
        <p:nvSpPr>
          <p:cNvPr id="1580" name="Google Shape;1580;p13"/>
          <p:cNvSpPr txBox="1">
            <a:spLocks noGrp="1"/>
          </p:cNvSpPr>
          <p:nvPr>
            <p:ph type="title" idx="9" hasCustomPrompt="1"/>
          </p:nvPr>
        </p:nvSpPr>
        <p:spPr>
          <a:xfrm>
            <a:off x="710000" y="3290225"/>
            <a:ext cx="728700" cy="3462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lt2"/>
              </a:buClr>
              <a:buSzPts val="1600"/>
              <a:buNone/>
              <a:defRPr sz="3600">
                <a:solidFill>
                  <a:schemeClr val="lt2"/>
                </a:solidFill>
              </a:defRPr>
            </a:lvl1pPr>
            <a:lvl2pPr lvl="1"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2pPr>
            <a:lvl3pPr lvl="2"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3pPr>
            <a:lvl4pPr lvl="3"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4pPr>
            <a:lvl5pPr lvl="4"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5pPr>
            <a:lvl6pPr lvl="5"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6pPr>
            <a:lvl7pPr lvl="6"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7pPr>
            <a:lvl8pPr lvl="7"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8pPr>
            <a:lvl9pPr lvl="8"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9pPr>
          </a:lstStyle>
          <a:p>
            <a:r>
              <a:t>xx%</a:t>
            </a:r>
          </a:p>
        </p:txBody>
      </p:sp>
      <p:sp>
        <p:nvSpPr>
          <p:cNvPr id="1581" name="Google Shape;1581;p13"/>
          <p:cNvSpPr txBox="1">
            <a:spLocks noGrp="1"/>
          </p:cNvSpPr>
          <p:nvPr>
            <p:ph type="title" idx="13" hasCustomPrompt="1"/>
          </p:nvPr>
        </p:nvSpPr>
        <p:spPr>
          <a:xfrm>
            <a:off x="4724550" y="1856825"/>
            <a:ext cx="728700" cy="3462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lt2"/>
              </a:buClr>
              <a:buSzPts val="1600"/>
              <a:buNone/>
              <a:defRPr sz="3600">
                <a:solidFill>
                  <a:schemeClr val="lt2"/>
                </a:solidFill>
              </a:defRPr>
            </a:lvl1pPr>
            <a:lvl2pPr lvl="1"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2pPr>
            <a:lvl3pPr lvl="2"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3pPr>
            <a:lvl4pPr lvl="3"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4pPr>
            <a:lvl5pPr lvl="4"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5pPr>
            <a:lvl6pPr lvl="5"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6pPr>
            <a:lvl7pPr lvl="6"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7pPr>
            <a:lvl8pPr lvl="7"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8pPr>
            <a:lvl9pPr lvl="8"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9pPr>
          </a:lstStyle>
          <a:p>
            <a:r>
              <a:t>xx%</a:t>
            </a:r>
          </a:p>
        </p:txBody>
      </p:sp>
      <p:sp>
        <p:nvSpPr>
          <p:cNvPr id="1582" name="Google Shape;1582;p13"/>
          <p:cNvSpPr txBox="1">
            <a:spLocks noGrp="1"/>
          </p:cNvSpPr>
          <p:nvPr>
            <p:ph type="title" idx="14" hasCustomPrompt="1"/>
          </p:nvPr>
        </p:nvSpPr>
        <p:spPr>
          <a:xfrm>
            <a:off x="4724550" y="3290225"/>
            <a:ext cx="728700" cy="3462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lt2"/>
              </a:buClr>
              <a:buSzPts val="1600"/>
              <a:buNone/>
              <a:defRPr sz="3600">
                <a:solidFill>
                  <a:schemeClr val="lt2"/>
                </a:solidFill>
              </a:defRPr>
            </a:lvl1pPr>
            <a:lvl2pPr lvl="1"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2pPr>
            <a:lvl3pPr lvl="2"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3pPr>
            <a:lvl4pPr lvl="3"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4pPr>
            <a:lvl5pPr lvl="4"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5pPr>
            <a:lvl6pPr lvl="5"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6pPr>
            <a:lvl7pPr lvl="6"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7pPr>
            <a:lvl8pPr lvl="7"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8pPr>
            <a:lvl9pPr lvl="8" algn="ctr" rtl="0">
              <a:spcBef>
                <a:spcPts val="0"/>
              </a:spcBef>
              <a:spcAft>
                <a:spcPts val="0"/>
              </a:spcAft>
              <a:buClr>
                <a:schemeClr val="lt2"/>
              </a:buClr>
              <a:buSzPts val="1600"/>
              <a:buFont typeface="Lora SemiBold"/>
              <a:buNone/>
              <a:defRPr sz="1600">
                <a:solidFill>
                  <a:schemeClr val="lt2"/>
                </a:solidFill>
                <a:latin typeface="Lora SemiBold"/>
                <a:ea typeface="Lora SemiBold"/>
                <a:cs typeface="Lora SemiBold"/>
                <a:sym typeface="Lora SemiBold"/>
              </a:defRPr>
            </a:lvl9pPr>
          </a:lstStyle>
          <a:p>
            <a:r>
              <a:t>xx%</a:t>
            </a:r>
          </a:p>
        </p:txBody>
      </p:sp>
      <p:sp>
        <p:nvSpPr>
          <p:cNvPr id="1583" name="Google Shape;1583;p13"/>
          <p:cNvSpPr txBox="1">
            <a:spLocks noGrp="1"/>
          </p:cNvSpPr>
          <p:nvPr>
            <p:ph type="title" idx="15"/>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4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ext 1">
  <p:cSld name="CUSTOM_8">
    <p:spTree>
      <p:nvGrpSpPr>
        <p:cNvPr id="1" name="Shape 1766"/>
        <p:cNvGrpSpPr/>
        <p:nvPr/>
      </p:nvGrpSpPr>
      <p:grpSpPr>
        <a:xfrm>
          <a:off x="0" y="0"/>
          <a:ext cx="0" cy="0"/>
          <a:chOff x="0" y="0"/>
          <a:chExt cx="0" cy="0"/>
        </a:xfrm>
      </p:grpSpPr>
      <p:pic>
        <p:nvPicPr>
          <p:cNvPr id="1767" name="Google Shape;1767;p16"/>
          <p:cNvPicPr preferRelativeResize="0"/>
          <p:nvPr/>
        </p:nvPicPr>
        <p:blipFill>
          <a:blip r:embed="rId2">
            <a:alphaModFix/>
          </a:blip>
          <a:stretch>
            <a:fillRect/>
          </a:stretch>
        </p:blipFill>
        <p:spPr>
          <a:xfrm>
            <a:off x="0" y="0"/>
            <a:ext cx="9144000" cy="5143500"/>
          </a:xfrm>
          <a:prstGeom prst="rect">
            <a:avLst/>
          </a:prstGeom>
          <a:noFill/>
          <a:ln>
            <a:noFill/>
          </a:ln>
        </p:spPr>
      </p:pic>
      <p:sp>
        <p:nvSpPr>
          <p:cNvPr id="1768" name="Google Shape;1768;p16"/>
          <p:cNvSpPr/>
          <p:nvPr/>
        </p:nvSpPr>
        <p:spPr>
          <a:xfrm rot="-698747">
            <a:off x="1278666" y="4346554"/>
            <a:ext cx="340959" cy="366632"/>
          </a:xfrm>
          <a:custGeom>
            <a:avLst/>
            <a:gdLst/>
            <a:ahLst/>
            <a:cxnLst/>
            <a:rect l="l" t="t" r="r" b="b"/>
            <a:pathLst>
              <a:path w="10242" h="11014" extrusionOk="0">
                <a:moveTo>
                  <a:pt x="4204" y="0"/>
                </a:moveTo>
                <a:lnTo>
                  <a:pt x="4204" y="0"/>
                </a:lnTo>
                <a:cubicBezTo>
                  <a:pt x="3804" y="133"/>
                  <a:pt x="3370" y="300"/>
                  <a:pt x="2970" y="567"/>
                </a:cubicBezTo>
                <a:cubicBezTo>
                  <a:pt x="568" y="2102"/>
                  <a:pt x="1" y="5537"/>
                  <a:pt x="1735" y="8206"/>
                </a:cubicBezTo>
                <a:cubicBezTo>
                  <a:pt x="2881" y="10003"/>
                  <a:pt x="4783" y="11013"/>
                  <a:pt x="6636" y="11013"/>
                </a:cubicBezTo>
                <a:cubicBezTo>
                  <a:pt x="7535" y="11013"/>
                  <a:pt x="8423" y="10775"/>
                  <a:pt x="9207" y="10274"/>
                </a:cubicBezTo>
                <a:cubicBezTo>
                  <a:pt x="9608" y="10007"/>
                  <a:pt x="9941" y="9707"/>
                  <a:pt x="10242" y="9373"/>
                </a:cubicBezTo>
                <a:lnTo>
                  <a:pt x="10242" y="9373"/>
                </a:lnTo>
                <a:cubicBezTo>
                  <a:pt x="9797" y="9499"/>
                  <a:pt x="9340" y="9561"/>
                  <a:pt x="8881" y="9561"/>
                </a:cubicBezTo>
                <a:cubicBezTo>
                  <a:pt x="7031" y="9561"/>
                  <a:pt x="5153" y="8562"/>
                  <a:pt x="4004" y="6772"/>
                </a:cubicBezTo>
                <a:cubicBezTo>
                  <a:pt x="2536" y="4503"/>
                  <a:pt x="2703" y="1735"/>
                  <a:pt x="420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69" name="Google Shape;1769;p16"/>
          <p:cNvGrpSpPr/>
          <p:nvPr/>
        </p:nvGrpSpPr>
        <p:grpSpPr>
          <a:xfrm rot="10800000" flipH="1">
            <a:off x="100673" y="262984"/>
            <a:ext cx="1062371" cy="1119406"/>
            <a:chOff x="548175" y="3691725"/>
            <a:chExt cx="990925" cy="1044125"/>
          </a:xfrm>
        </p:grpSpPr>
        <p:sp>
          <p:nvSpPr>
            <p:cNvPr id="1770" name="Google Shape;1770;p16"/>
            <p:cNvSpPr/>
            <p:nvPr/>
          </p:nvSpPr>
          <p:spPr>
            <a:xfrm>
              <a:off x="803500" y="3747200"/>
              <a:ext cx="52450" cy="99575"/>
            </a:xfrm>
            <a:custGeom>
              <a:avLst/>
              <a:gdLst/>
              <a:ahLst/>
              <a:cxnLst/>
              <a:rect l="l" t="t" r="r" b="b"/>
              <a:pathLst>
                <a:path w="2098" h="3983" fill="none" extrusionOk="0">
                  <a:moveTo>
                    <a:pt x="2097" y="0"/>
                  </a:moveTo>
                  <a:cubicBezTo>
                    <a:pt x="1733" y="760"/>
                    <a:pt x="1307" y="1490"/>
                    <a:pt x="881" y="2250"/>
                  </a:cubicBezTo>
                  <a:cubicBezTo>
                    <a:pt x="578" y="2827"/>
                    <a:pt x="213" y="3374"/>
                    <a:pt x="0" y="3982"/>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16"/>
            <p:cNvSpPr/>
            <p:nvPr/>
          </p:nvSpPr>
          <p:spPr>
            <a:xfrm>
              <a:off x="773850" y="3864975"/>
              <a:ext cx="58550" cy="99575"/>
            </a:xfrm>
            <a:custGeom>
              <a:avLst/>
              <a:gdLst/>
              <a:ahLst/>
              <a:cxnLst/>
              <a:rect l="l" t="t" r="r" b="b"/>
              <a:pathLst>
                <a:path w="2342" h="3983" fill="none" extrusionOk="0">
                  <a:moveTo>
                    <a:pt x="2341" y="1"/>
                  </a:moveTo>
                  <a:cubicBezTo>
                    <a:pt x="2067" y="700"/>
                    <a:pt x="1490" y="1308"/>
                    <a:pt x="1186" y="2007"/>
                  </a:cubicBezTo>
                  <a:cubicBezTo>
                    <a:pt x="852" y="2706"/>
                    <a:pt x="517" y="3436"/>
                    <a:pt x="1" y="398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16"/>
            <p:cNvSpPr/>
            <p:nvPr/>
          </p:nvSpPr>
          <p:spPr>
            <a:xfrm>
              <a:off x="712300" y="3923500"/>
              <a:ext cx="38025" cy="64600"/>
            </a:xfrm>
            <a:custGeom>
              <a:avLst/>
              <a:gdLst/>
              <a:ahLst/>
              <a:cxnLst/>
              <a:rect l="l" t="t" r="r" b="b"/>
              <a:pathLst>
                <a:path w="1521" h="2584" fill="none" extrusionOk="0">
                  <a:moveTo>
                    <a:pt x="1520" y="0"/>
                  </a:moveTo>
                  <a:cubicBezTo>
                    <a:pt x="1216" y="487"/>
                    <a:pt x="1034" y="1034"/>
                    <a:pt x="700" y="1520"/>
                  </a:cubicBezTo>
                  <a:cubicBezTo>
                    <a:pt x="456" y="1885"/>
                    <a:pt x="244" y="2219"/>
                    <a:pt x="1"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16"/>
            <p:cNvSpPr/>
            <p:nvPr/>
          </p:nvSpPr>
          <p:spPr>
            <a:xfrm>
              <a:off x="718375" y="3829275"/>
              <a:ext cx="41075" cy="64600"/>
            </a:xfrm>
            <a:custGeom>
              <a:avLst/>
              <a:gdLst/>
              <a:ahLst/>
              <a:cxnLst/>
              <a:rect l="l" t="t" r="r" b="b"/>
              <a:pathLst>
                <a:path w="1643" h="2584" fill="none" extrusionOk="0">
                  <a:moveTo>
                    <a:pt x="1642" y="0"/>
                  </a:moveTo>
                  <a:cubicBezTo>
                    <a:pt x="1034" y="851"/>
                    <a:pt x="487" y="1702"/>
                    <a:pt x="1"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16"/>
            <p:cNvSpPr/>
            <p:nvPr/>
          </p:nvSpPr>
          <p:spPr>
            <a:xfrm>
              <a:off x="621125" y="3993400"/>
              <a:ext cx="26600" cy="53225"/>
            </a:xfrm>
            <a:custGeom>
              <a:avLst/>
              <a:gdLst/>
              <a:ahLst/>
              <a:cxnLst/>
              <a:rect l="l" t="t" r="r" b="b"/>
              <a:pathLst>
                <a:path w="1064" h="2129" fill="none" extrusionOk="0">
                  <a:moveTo>
                    <a:pt x="1064" y="1"/>
                  </a:moveTo>
                  <a:cubicBezTo>
                    <a:pt x="1003" y="335"/>
                    <a:pt x="699" y="761"/>
                    <a:pt x="517" y="1065"/>
                  </a:cubicBezTo>
                  <a:cubicBezTo>
                    <a:pt x="365" y="1429"/>
                    <a:pt x="182" y="1764"/>
                    <a:pt x="0" y="212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16"/>
            <p:cNvSpPr/>
            <p:nvPr/>
          </p:nvSpPr>
          <p:spPr>
            <a:xfrm>
              <a:off x="662150" y="4043550"/>
              <a:ext cx="32700" cy="58550"/>
            </a:xfrm>
            <a:custGeom>
              <a:avLst/>
              <a:gdLst/>
              <a:ahLst/>
              <a:cxnLst/>
              <a:rect l="l" t="t" r="r" b="b"/>
              <a:pathLst>
                <a:path w="1308" h="2342" fill="none" extrusionOk="0">
                  <a:moveTo>
                    <a:pt x="1307" y="1"/>
                  </a:moveTo>
                  <a:cubicBezTo>
                    <a:pt x="1034" y="487"/>
                    <a:pt x="578" y="882"/>
                    <a:pt x="396" y="1399"/>
                  </a:cubicBezTo>
                  <a:cubicBezTo>
                    <a:pt x="274" y="1703"/>
                    <a:pt x="244" y="2098"/>
                    <a:pt x="0" y="234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16"/>
            <p:cNvSpPr/>
            <p:nvPr/>
          </p:nvSpPr>
          <p:spPr>
            <a:xfrm>
              <a:off x="726750" y="4043550"/>
              <a:ext cx="44075" cy="67650"/>
            </a:xfrm>
            <a:custGeom>
              <a:avLst/>
              <a:gdLst/>
              <a:ahLst/>
              <a:cxnLst/>
              <a:rect l="l" t="t" r="r" b="b"/>
              <a:pathLst>
                <a:path w="1763" h="2706" fill="none" extrusionOk="0">
                  <a:moveTo>
                    <a:pt x="1763" y="1"/>
                  </a:moveTo>
                  <a:cubicBezTo>
                    <a:pt x="973" y="761"/>
                    <a:pt x="426" y="1703"/>
                    <a:pt x="0" y="27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16"/>
            <p:cNvSpPr/>
            <p:nvPr/>
          </p:nvSpPr>
          <p:spPr>
            <a:xfrm>
              <a:off x="827050" y="3955400"/>
              <a:ext cx="43325" cy="67675"/>
            </a:xfrm>
            <a:custGeom>
              <a:avLst/>
              <a:gdLst/>
              <a:ahLst/>
              <a:cxnLst/>
              <a:rect l="l" t="t" r="r" b="b"/>
              <a:pathLst>
                <a:path w="1733" h="2707" fill="none" extrusionOk="0">
                  <a:moveTo>
                    <a:pt x="1733" y="1"/>
                  </a:moveTo>
                  <a:cubicBezTo>
                    <a:pt x="1307" y="487"/>
                    <a:pt x="851" y="1065"/>
                    <a:pt x="578" y="1673"/>
                  </a:cubicBezTo>
                  <a:cubicBezTo>
                    <a:pt x="487" y="1855"/>
                    <a:pt x="426" y="2068"/>
                    <a:pt x="304" y="2250"/>
                  </a:cubicBezTo>
                  <a:cubicBezTo>
                    <a:pt x="213" y="2402"/>
                    <a:pt x="0" y="2524"/>
                    <a:pt x="0" y="27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16"/>
            <p:cNvSpPr/>
            <p:nvPr/>
          </p:nvSpPr>
          <p:spPr>
            <a:xfrm>
              <a:off x="908350" y="3835350"/>
              <a:ext cx="44100" cy="76000"/>
            </a:xfrm>
            <a:custGeom>
              <a:avLst/>
              <a:gdLst/>
              <a:ahLst/>
              <a:cxnLst/>
              <a:rect l="l" t="t" r="r" b="b"/>
              <a:pathLst>
                <a:path w="1764" h="3040" fill="none" extrusionOk="0">
                  <a:moveTo>
                    <a:pt x="1764" y="0"/>
                  </a:moveTo>
                  <a:cubicBezTo>
                    <a:pt x="1399" y="699"/>
                    <a:pt x="1034" y="1429"/>
                    <a:pt x="700" y="2158"/>
                  </a:cubicBezTo>
                  <a:cubicBezTo>
                    <a:pt x="578" y="2462"/>
                    <a:pt x="457" y="3040"/>
                    <a:pt x="1" y="294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16"/>
            <p:cNvSpPr/>
            <p:nvPr/>
          </p:nvSpPr>
          <p:spPr>
            <a:xfrm>
              <a:off x="901525" y="3764675"/>
              <a:ext cx="50925" cy="76775"/>
            </a:xfrm>
            <a:custGeom>
              <a:avLst/>
              <a:gdLst/>
              <a:ahLst/>
              <a:cxnLst/>
              <a:rect l="l" t="t" r="r" b="b"/>
              <a:pathLst>
                <a:path w="2037" h="3071" fill="none" extrusionOk="0">
                  <a:moveTo>
                    <a:pt x="2037" y="1"/>
                  </a:moveTo>
                  <a:cubicBezTo>
                    <a:pt x="1489" y="457"/>
                    <a:pt x="1155" y="1095"/>
                    <a:pt x="821" y="1703"/>
                  </a:cubicBezTo>
                  <a:cubicBezTo>
                    <a:pt x="608" y="2067"/>
                    <a:pt x="0" y="2645"/>
                    <a:pt x="61" y="307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16"/>
            <p:cNvSpPr/>
            <p:nvPr/>
          </p:nvSpPr>
          <p:spPr>
            <a:xfrm>
              <a:off x="1008650" y="3762400"/>
              <a:ext cx="28900" cy="52450"/>
            </a:xfrm>
            <a:custGeom>
              <a:avLst/>
              <a:gdLst/>
              <a:ahLst/>
              <a:cxnLst/>
              <a:rect l="l" t="t" r="r" b="b"/>
              <a:pathLst>
                <a:path w="1156" h="2098" fill="none" extrusionOk="0">
                  <a:moveTo>
                    <a:pt x="1156" y="0"/>
                  </a:moveTo>
                  <a:cubicBezTo>
                    <a:pt x="882" y="456"/>
                    <a:pt x="487" y="882"/>
                    <a:pt x="305" y="1399"/>
                  </a:cubicBezTo>
                  <a:cubicBezTo>
                    <a:pt x="214" y="1611"/>
                    <a:pt x="183" y="1915"/>
                    <a:pt x="1" y="209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16"/>
            <p:cNvSpPr/>
            <p:nvPr/>
          </p:nvSpPr>
          <p:spPr>
            <a:xfrm>
              <a:off x="1084650" y="3732750"/>
              <a:ext cx="44100" cy="61600"/>
            </a:xfrm>
            <a:custGeom>
              <a:avLst/>
              <a:gdLst/>
              <a:ahLst/>
              <a:cxnLst/>
              <a:rect l="l" t="t" r="r" b="b"/>
              <a:pathLst>
                <a:path w="1764" h="2464" fill="none" extrusionOk="0">
                  <a:moveTo>
                    <a:pt x="1763" y="1"/>
                  </a:moveTo>
                  <a:cubicBezTo>
                    <a:pt x="1551" y="487"/>
                    <a:pt x="1277" y="913"/>
                    <a:pt x="943" y="1308"/>
                  </a:cubicBezTo>
                  <a:cubicBezTo>
                    <a:pt x="608" y="1703"/>
                    <a:pt x="396" y="2098"/>
                    <a:pt x="0" y="246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16"/>
            <p:cNvSpPr/>
            <p:nvPr/>
          </p:nvSpPr>
          <p:spPr>
            <a:xfrm>
              <a:off x="1155325" y="3762400"/>
              <a:ext cx="38000" cy="49425"/>
            </a:xfrm>
            <a:custGeom>
              <a:avLst/>
              <a:gdLst/>
              <a:ahLst/>
              <a:cxnLst/>
              <a:rect l="l" t="t" r="r" b="b"/>
              <a:pathLst>
                <a:path w="1520" h="1977" fill="none" extrusionOk="0">
                  <a:moveTo>
                    <a:pt x="1520" y="0"/>
                  </a:moveTo>
                  <a:cubicBezTo>
                    <a:pt x="1216" y="365"/>
                    <a:pt x="942" y="791"/>
                    <a:pt x="639" y="1155"/>
                  </a:cubicBezTo>
                  <a:cubicBezTo>
                    <a:pt x="426" y="1429"/>
                    <a:pt x="183" y="1672"/>
                    <a:pt x="0" y="197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16"/>
            <p:cNvSpPr/>
            <p:nvPr/>
          </p:nvSpPr>
          <p:spPr>
            <a:xfrm>
              <a:off x="969900" y="39934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16"/>
            <p:cNvSpPr/>
            <p:nvPr/>
          </p:nvSpPr>
          <p:spPr>
            <a:xfrm>
              <a:off x="929625" y="3917425"/>
              <a:ext cx="43350" cy="64600"/>
            </a:xfrm>
            <a:custGeom>
              <a:avLst/>
              <a:gdLst/>
              <a:ahLst/>
              <a:cxnLst/>
              <a:rect l="l" t="t" r="r" b="b"/>
              <a:pathLst>
                <a:path w="1734" h="2584" fill="none" extrusionOk="0">
                  <a:moveTo>
                    <a:pt x="1733" y="0"/>
                  </a:moveTo>
                  <a:cubicBezTo>
                    <a:pt x="1217" y="882"/>
                    <a:pt x="730" y="1854"/>
                    <a:pt x="1"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16"/>
            <p:cNvSpPr/>
            <p:nvPr/>
          </p:nvSpPr>
          <p:spPr>
            <a:xfrm>
              <a:off x="847550" y="4061025"/>
              <a:ext cx="40300" cy="56275"/>
            </a:xfrm>
            <a:custGeom>
              <a:avLst/>
              <a:gdLst/>
              <a:ahLst/>
              <a:cxnLst/>
              <a:rect l="l" t="t" r="r" b="b"/>
              <a:pathLst>
                <a:path w="1612" h="2251" fill="none" extrusionOk="0">
                  <a:moveTo>
                    <a:pt x="1612" y="1"/>
                  </a:moveTo>
                  <a:cubicBezTo>
                    <a:pt x="974" y="700"/>
                    <a:pt x="487" y="1429"/>
                    <a:pt x="1" y="225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16"/>
            <p:cNvSpPr/>
            <p:nvPr/>
          </p:nvSpPr>
          <p:spPr>
            <a:xfrm>
              <a:off x="750300" y="4169700"/>
              <a:ext cx="50175" cy="64625"/>
            </a:xfrm>
            <a:custGeom>
              <a:avLst/>
              <a:gdLst/>
              <a:ahLst/>
              <a:cxnLst/>
              <a:rect l="l" t="t" r="r" b="b"/>
              <a:pathLst>
                <a:path w="2007" h="2585" fill="none" extrusionOk="0">
                  <a:moveTo>
                    <a:pt x="2006" y="0"/>
                  </a:moveTo>
                  <a:cubicBezTo>
                    <a:pt x="1307" y="852"/>
                    <a:pt x="791" y="1824"/>
                    <a:pt x="0"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16"/>
            <p:cNvSpPr/>
            <p:nvPr/>
          </p:nvSpPr>
          <p:spPr>
            <a:xfrm>
              <a:off x="747250" y="4114225"/>
              <a:ext cx="32700" cy="46375"/>
            </a:xfrm>
            <a:custGeom>
              <a:avLst/>
              <a:gdLst/>
              <a:ahLst/>
              <a:cxnLst/>
              <a:rect l="l" t="t" r="r" b="b"/>
              <a:pathLst>
                <a:path w="1308" h="1855" fill="none" extrusionOk="0">
                  <a:moveTo>
                    <a:pt x="1308" y="1"/>
                  </a:moveTo>
                  <a:cubicBezTo>
                    <a:pt x="913" y="639"/>
                    <a:pt x="517" y="1308"/>
                    <a:pt x="1" y="185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16"/>
            <p:cNvSpPr/>
            <p:nvPr/>
          </p:nvSpPr>
          <p:spPr>
            <a:xfrm>
              <a:off x="641625" y="4222900"/>
              <a:ext cx="35750" cy="52450"/>
            </a:xfrm>
            <a:custGeom>
              <a:avLst/>
              <a:gdLst/>
              <a:ahLst/>
              <a:cxnLst/>
              <a:rect l="l" t="t" r="r" b="b"/>
              <a:pathLst>
                <a:path w="1430" h="2098" fill="none" extrusionOk="0">
                  <a:moveTo>
                    <a:pt x="1429" y="0"/>
                  </a:moveTo>
                  <a:cubicBezTo>
                    <a:pt x="1399" y="182"/>
                    <a:pt x="1004" y="699"/>
                    <a:pt x="913" y="821"/>
                  </a:cubicBezTo>
                  <a:cubicBezTo>
                    <a:pt x="791" y="973"/>
                    <a:pt x="639" y="1125"/>
                    <a:pt x="517" y="1277"/>
                  </a:cubicBezTo>
                  <a:cubicBezTo>
                    <a:pt x="335" y="1520"/>
                    <a:pt x="62" y="1763"/>
                    <a:pt x="1" y="2097"/>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16"/>
            <p:cNvSpPr/>
            <p:nvPr/>
          </p:nvSpPr>
          <p:spPr>
            <a:xfrm>
              <a:off x="615800" y="4169700"/>
              <a:ext cx="46375" cy="55500"/>
            </a:xfrm>
            <a:custGeom>
              <a:avLst/>
              <a:gdLst/>
              <a:ahLst/>
              <a:cxnLst/>
              <a:rect l="l" t="t" r="r" b="b"/>
              <a:pathLst>
                <a:path w="1855" h="2220" fill="none" extrusionOk="0">
                  <a:moveTo>
                    <a:pt x="1854" y="0"/>
                  </a:moveTo>
                  <a:cubicBezTo>
                    <a:pt x="973" y="517"/>
                    <a:pt x="699" y="1551"/>
                    <a:pt x="0" y="221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16"/>
            <p:cNvSpPr/>
            <p:nvPr/>
          </p:nvSpPr>
          <p:spPr>
            <a:xfrm>
              <a:off x="589200" y="4114225"/>
              <a:ext cx="31950" cy="46375"/>
            </a:xfrm>
            <a:custGeom>
              <a:avLst/>
              <a:gdLst/>
              <a:ahLst/>
              <a:cxnLst/>
              <a:rect l="l" t="t" r="r" b="b"/>
              <a:pathLst>
                <a:path w="1278" h="1855" fill="none" extrusionOk="0">
                  <a:moveTo>
                    <a:pt x="1277" y="1"/>
                  </a:moveTo>
                  <a:cubicBezTo>
                    <a:pt x="973" y="456"/>
                    <a:pt x="669" y="943"/>
                    <a:pt x="335" y="1399"/>
                  </a:cubicBezTo>
                  <a:cubicBezTo>
                    <a:pt x="244" y="1551"/>
                    <a:pt x="122" y="1733"/>
                    <a:pt x="0" y="185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16"/>
            <p:cNvSpPr/>
            <p:nvPr/>
          </p:nvSpPr>
          <p:spPr>
            <a:xfrm>
              <a:off x="630225" y="3855875"/>
              <a:ext cx="31950" cy="50175"/>
            </a:xfrm>
            <a:custGeom>
              <a:avLst/>
              <a:gdLst/>
              <a:ahLst/>
              <a:cxnLst/>
              <a:rect l="l" t="t" r="r" b="b"/>
              <a:pathLst>
                <a:path w="1278" h="2007" fill="none" extrusionOk="0">
                  <a:moveTo>
                    <a:pt x="1277" y="0"/>
                  </a:moveTo>
                  <a:cubicBezTo>
                    <a:pt x="913" y="365"/>
                    <a:pt x="487" y="760"/>
                    <a:pt x="305" y="1246"/>
                  </a:cubicBezTo>
                  <a:cubicBezTo>
                    <a:pt x="214" y="1459"/>
                    <a:pt x="31" y="1763"/>
                    <a:pt x="1" y="20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16"/>
            <p:cNvSpPr/>
            <p:nvPr/>
          </p:nvSpPr>
          <p:spPr>
            <a:xfrm>
              <a:off x="756375" y="3756325"/>
              <a:ext cx="28900" cy="28900"/>
            </a:xfrm>
            <a:custGeom>
              <a:avLst/>
              <a:gdLst/>
              <a:ahLst/>
              <a:cxnLst/>
              <a:rect l="l" t="t" r="r" b="b"/>
              <a:pathLst>
                <a:path w="1156" h="1156" fill="none" extrusionOk="0">
                  <a:moveTo>
                    <a:pt x="1156" y="0"/>
                  </a:moveTo>
                  <a:cubicBezTo>
                    <a:pt x="608" y="243"/>
                    <a:pt x="244" y="639"/>
                    <a:pt x="0" y="115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16"/>
            <p:cNvSpPr/>
            <p:nvPr/>
          </p:nvSpPr>
          <p:spPr>
            <a:xfrm>
              <a:off x="565650" y="3982000"/>
              <a:ext cx="26600" cy="41075"/>
            </a:xfrm>
            <a:custGeom>
              <a:avLst/>
              <a:gdLst/>
              <a:ahLst/>
              <a:cxnLst/>
              <a:rect l="l" t="t" r="r" b="b"/>
              <a:pathLst>
                <a:path w="1064" h="1643" fill="none" extrusionOk="0">
                  <a:moveTo>
                    <a:pt x="1064" y="1"/>
                  </a:moveTo>
                  <a:cubicBezTo>
                    <a:pt x="760" y="305"/>
                    <a:pt x="426" y="669"/>
                    <a:pt x="243" y="1065"/>
                  </a:cubicBezTo>
                  <a:cubicBezTo>
                    <a:pt x="152" y="1247"/>
                    <a:pt x="91" y="1460"/>
                    <a:pt x="0" y="1642"/>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 name="Google Shape;1794;p16"/>
            <p:cNvSpPr/>
            <p:nvPr/>
          </p:nvSpPr>
          <p:spPr>
            <a:xfrm>
              <a:off x="548175" y="4222900"/>
              <a:ext cx="26600" cy="43325"/>
            </a:xfrm>
            <a:custGeom>
              <a:avLst/>
              <a:gdLst/>
              <a:ahLst/>
              <a:cxnLst/>
              <a:rect l="l" t="t" r="r" b="b"/>
              <a:pathLst>
                <a:path w="1064" h="1733" fill="none" extrusionOk="0">
                  <a:moveTo>
                    <a:pt x="1064" y="0"/>
                  </a:moveTo>
                  <a:cubicBezTo>
                    <a:pt x="821" y="365"/>
                    <a:pt x="517" y="760"/>
                    <a:pt x="334" y="1155"/>
                  </a:cubicBezTo>
                  <a:cubicBezTo>
                    <a:pt x="274" y="1338"/>
                    <a:pt x="182" y="1702"/>
                    <a:pt x="0" y="173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 name="Google Shape;1795;p16"/>
            <p:cNvSpPr/>
            <p:nvPr/>
          </p:nvSpPr>
          <p:spPr>
            <a:xfrm>
              <a:off x="583125" y="4278350"/>
              <a:ext cx="26625" cy="41075"/>
            </a:xfrm>
            <a:custGeom>
              <a:avLst/>
              <a:gdLst/>
              <a:ahLst/>
              <a:cxnLst/>
              <a:rect l="l" t="t" r="r" b="b"/>
              <a:pathLst>
                <a:path w="1065" h="1643" fill="none" extrusionOk="0">
                  <a:moveTo>
                    <a:pt x="1064" y="1"/>
                  </a:moveTo>
                  <a:cubicBezTo>
                    <a:pt x="730" y="335"/>
                    <a:pt x="487" y="700"/>
                    <a:pt x="304" y="1126"/>
                  </a:cubicBezTo>
                  <a:cubicBezTo>
                    <a:pt x="213" y="1278"/>
                    <a:pt x="152" y="1582"/>
                    <a:pt x="0" y="1642"/>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16"/>
            <p:cNvSpPr/>
            <p:nvPr/>
          </p:nvSpPr>
          <p:spPr>
            <a:xfrm>
              <a:off x="621125" y="4322425"/>
              <a:ext cx="58525" cy="85150"/>
            </a:xfrm>
            <a:custGeom>
              <a:avLst/>
              <a:gdLst/>
              <a:ahLst/>
              <a:cxnLst/>
              <a:rect l="l" t="t" r="r" b="b"/>
              <a:pathLst>
                <a:path w="2341" h="3406" fill="none" extrusionOk="0">
                  <a:moveTo>
                    <a:pt x="2341" y="1"/>
                  </a:moveTo>
                  <a:cubicBezTo>
                    <a:pt x="1824" y="578"/>
                    <a:pt x="1368" y="1247"/>
                    <a:pt x="973" y="1946"/>
                  </a:cubicBezTo>
                  <a:cubicBezTo>
                    <a:pt x="821" y="2220"/>
                    <a:pt x="669" y="2433"/>
                    <a:pt x="517" y="2706"/>
                  </a:cubicBezTo>
                  <a:cubicBezTo>
                    <a:pt x="334" y="2919"/>
                    <a:pt x="243" y="3223"/>
                    <a:pt x="0" y="340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16"/>
            <p:cNvSpPr/>
            <p:nvPr/>
          </p:nvSpPr>
          <p:spPr>
            <a:xfrm>
              <a:off x="618075" y="4459975"/>
              <a:ext cx="26625" cy="44100"/>
            </a:xfrm>
            <a:custGeom>
              <a:avLst/>
              <a:gdLst/>
              <a:ahLst/>
              <a:cxnLst/>
              <a:rect l="l" t="t" r="r" b="b"/>
              <a:pathLst>
                <a:path w="1065" h="1764" fill="none" extrusionOk="0">
                  <a:moveTo>
                    <a:pt x="1064" y="1"/>
                  </a:moveTo>
                  <a:cubicBezTo>
                    <a:pt x="760" y="426"/>
                    <a:pt x="578" y="760"/>
                    <a:pt x="365" y="1216"/>
                  </a:cubicBezTo>
                  <a:cubicBezTo>
                    <a:pt x="304" y="1368"/>
                    <a:pt x="152" y="1642"/>
                    <a:pt x="0" y="176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16"/>
            <p:cNvSpPr/>
            <p:nvPr/>
          </p:nvSpPr>
          <p:spPr>
            <a:xfrm>
              <a:off x="741925" y="4275325"/>
              <a:ext cx="41075" cy="55500"/>
            </a:xfrm>
            <a:custGeom>
              <a:avLst/>
              <a:gdLst/>
              <a:ahLst/>
              <a:cxnLst/>
              <a:rect l="l" t="t" r="r" b="b"/>
              <a:pathLst>
                <a:path w="1643" h="2220" fill="none" extrusionOk="0">
                  <a:moveTo>
                    <a:pt x="1642" y="0"/>
                  </a:moveTo>
                  <a:cubicBezTo>
                    <a:pt x="1095" y="335"/>
                    <a:pt x="882" y="851"/>
                    <a:pt x="578" y="1368"/>
                  </a:cubicBezTo>
                  <a:cubicBezTo>
                    <a:pt x="426" y="1672"/>
                    <a:pt x="244" y="2037"/>
                    <a:pt x="1" y="221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16"/>
            <p:cNvSpPr/>
            <p:nvPr/>
          </p:nvSpPr>
          <p:spPr>
            <a:xfrm>
              <a:off x="849850" y="4178825"/>
              <a:ext cx="26600" cy="41050"/>
            </a:xfrm>
            <a:custGeom>
              <a:avLst/>
              <a:gdLst/>
              <a:ahLst/>
              <a:cxnLst/>
              <a:rect l="l" t="t" r="r" b="b"/>
              <a:pathLst>
                <a:path w="1064" h="1642" fill="none" extrusionOk="0">
                  <a:moveTo>
                    <a:pt x="1064" y="0"/>
                  </a:moveTo>
                  <a:cubicBezTo>
                    <a:pt x="790" y="335"/>
                    <a:pt x="517" y="638"/>
                    <a:pt x="304" y="1034"/>
                  </a:cubicBezTo>
                  <a:cubicBezTo>
                    <a:pt x="183" y="1216"/>
                    <a:pt x="152" y="1459"/>
                    <a:pt x="0" y="1642"/>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 name="Google Shape;1800;p16"/>
            <p:cNvSpPr/>
            <p:nvPr/>
          </p:nvSpPr>
          <p:spPr>
            <a:xfrm>
              <a:off x="944075" y="4102075"/>
              <a:ext cx="49400" cy="70675"/>
            </a:xfrm>
            <a:custGeom>
              <a:avLst/>
              <a:gdLst/>
              <a:ahLst/>
              <a:cxnLst/>
              <a:rect l="l" t="t" r="r" b="b"/>
              <a:pathLst>
                <a:path w="1976" h="2827" fill="none" extrusionOk="0">
                  <a:moveTo>
                    <a:pt x="1976" y="0"/>
                  </a:moveTo>
                  <a:cubicBezTo>
                    <a:pt x="1429" y="547"/>
                    <a:pt x="1003" y="1094"/>
                    <a:pt x="639" y="1794"/>
                  </a:cubicBezTo>
                  <a:cubicBezTo>
                    <a:pt x="456" y="2098"/>
                    <a:pt x="243" y="2553"/>
                    <a:pt x="0" y="2827"/>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16"/>
            <p:cNvSpPr/>
            <p:nvPr/>
          </p:nvSpPr>
          <p:spPr>
            <a:xfrm>
              <a:off x="1052725" y="4013925"/>
              <a:ext cx="34975" cy="50175"/>
            </a:xfrm>
            <a:custGeom>
              <a:avLst/>
              <a:gdLst/>
              <a:ahLst/>
              <a:cxnLst/>
              <a:rect l="l" t="t" r="r" b="b"/>
              <a:pathLst>
                <a:path w="1399" h="2007" fill="none" extrusionOk="0">
                  <a:moveTo>
                    <a:pt x="1399" y="0"/>
                  </a:moveTo>
                  <a:cubicBezTo>
                    <a:pt x="943" y="456"/>
                    <a:pt x="609" y="851"/>
                    <a:pt x="335" y="1399"/>
                  </a:cubicBezTo>
                  <a:cubicBezTo>
                    <a:pt x="274" y="1490"/>
                    <a:pt x="274" y="1672"/>
                    <a:pt x="183" y="1763"/>
                  </a:cubicBezTo>
                  <a:cubicBezTo>
                    <a:pt x="122" y="1885"/>
                    <a:pt x="62" y="1885"/>
                    <a:pt x="1" y="20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16"/>
            <p:cNvSpPr/>
            <p:nvPr/>
          </p:nvSpPr>
          <p:spPr>
            <a:xfrm>
              <a:off x="1149250" y="3899950"/>
              <a:ext cx="34975" cy="50175"/>
            </a:xfrm>
            <a:custGeom>
              <a:avLst/>
              <a:gdLst/>
              <a:ahLst/>
              <a:cxnLst/>
              <a:rect l="l" t="t" r="r" b="b"/>
              <a:pathLst>
                <a:path w="1399" h="2007" fill="none" extrusionOk="0">
                  <a:moveTo>
                    <a:pt x="1398" y="0"/>
                  </a:moveTo>
                  <a:cubicBezTo>
                    <a:pt x="1003" y="426"/>
                    <a:pt x="730" y="821"/>
                    <a:pt x="395" y="1307"/>
                  </a:cubicBezTo>
                  <a:cubicBezTo>
                    <a:pt x="243" y="1489"/>
                    <a:pt x="0" y="1733"/>
                    <a:pt x="0" y="20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 name="Google Shape;1803;p16"/>
            <p:cNvSpPr/>
            <p:nvPr/>
          </p:nvSpPr>
          <p:spPr>
            <a:xfrm>
              <a:off x="1102125" y="3879425"/>
              <a:ext cx="26625" cy="41050"/>
            </a:xfrm>
            <a:custGeom>
              <a:avLst/>
              <a:gdLst/>
              <a:ahLst/>
              <a:cxnLst/>
              <a:rect l="l" t="t" r="r" b="b"/>
              <a:pathLst>
                <a:path w="1065" h="1642" fill="none" extrusionOk="0">
                  <a:moveTo>
                    <a:pt x="1064" y="0"/>
                  </a:moveTo>
                  <a:cubicBezTo>
                    <a:pt x="730" y="183"/>
                    <a:pt x="517" y="699"/>
                    <a:pt x="304" y="1003"/>
                  </a:cubicBezTo>
                  <a:cubicBezTo>
                    <a:pt x="183" y="1186"/>
                    <a:pt x="31" y="1429"/>
                    <a:pt x="1" y="1642"/>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16"/>
            <p:cNvSpPr/>
            <p:nvPr/>
          </p:nvSpPr>
          <p:spPr>
            <a:xfrm>
              <a:off x="972950" y="3697800"/>
              <a:ext cx="38775" cy="44100"/>
            </a:xfrm>
            <a:custGeom>
              <a:avLst/>
              <a:gdLst/>
              <a:ahLst/>
              <a:cxnLst/>
              <a:rect l="l" t="t" r="r" b="b"/>
              <a:pathLst>
                <a:path w="1551" h="1764" fill="none" extrusionOk="0">
                  <a:moveTo>
                    <a:pt x="1550" y="1"/>
                  </a:moveTo>
                  <a:cubicBezTo>
                    <a:pt x="1186" y="426"/>
                    <a:pt x="851" y="791"/>
                    <a:pt x="487" y="1186"/>
                  </a:cubicBezTo>
                  <a:cubicBezTo>
                    <a:pt x="365" y="1308"/>
                    <a:pt x="61" y="1612"/>
                    <a:pt x="0" y="176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16"/>
            <p:cNvSpPr/>
            <p:nvPr/>
          </p:nvSpPr>
          <p:spPr>
            <a:xfrm>
              <a:off x="908350" y="3691725"/>
              <a:ext cx="20550" cy="23575"/>
            </a:xfrm>
            <a:custGeom>
              <a:avLst/>
              <a:gdLst/>
              <a:ahLst/>
              <a:cxnLst/>
              <a:rect l="l" t="t" r="r" b="b"/>
              <a:pathLst>
                <a:path w="822" h="943" fill="none" extrusionOk="0">
                  <a:moveTo>
                    <a:pt x="821" y="1"/>
                  </a:moveTo>
                  <a:cubicBezTo>
                    <a:pt x="457" y="213"/>
                    <a:pt x="122" y="517"/>
                    <a:pt x="1" y="94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16"/>
            <p:cNvSpPr/>
            <p:nvPr/>
          </p:nvSpPr>
          <p:spPr>
            <a:xfrm>
              <a:off x="1207000" y="3779875"/>
              <a:ext cx="38775" cy="49425"/>
            </a:xfrm>
            <a:custGeom>
              <a:avLst/>
              <a:gdLst/>
              <a:ahLst/>
              <a:cxnLst/>
              <a:rect l="l" t="t" r="r" b="b"/>
              <a:pathLst>
                <a:path w="1551" h="1977" fill="none" extrusionOk="0">
                  <a:moveTo>
                    <a:pt x="1550" y="1"/>
                  </a:moveTo>
                  <a:cubicBezTo>
                    <a:pt x="1094" y="396"/>
                    <a:pt x="730" y="821"/>
                    <a:pt x="334" y="1277"/>
                  </a:cubicBezTo>
                  <a:cubicBezTo>
                    <a:pt x="182" y="1490"/>
                    <a:pt x="0" y="1703"/>
                    <a:pt x="31" y="197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16"/>
            <p:cNvSpPr/>
            <p:nvPr/>
          </p:nvSpPr>
          <p:spPr>
            <a:xfrm>
              <a:off x="1275375" y="3814825"/>
              <a:ext cx="38025" cy="38025"/>
            </a:xfrm>
            <a:custGeom>
              <a:avLst/>
              <a:gdLst/>
              <a:ahLst/>
              <a:cxnLst/>
              <a:rect l="l" t="t" r="r" b="b"/>
              <a:pathLst>
                <a:path w="1521" h="1521" fill="none" extrusionOk="0">
                  <a:moveTo>
                    <a:pt x="1521" y="1"/>
                  </a:moveTo>
                  <a:cubicBezTo>
                    <a:pt x="1125" y="61"/>
                    <a:pt x="852" y="609"/>
                    <a:pt x="639" y="882"/>
                  </a:cubicBezTo>
                  <a:cubicBezTo>
                    <a:pt x="457" y="1065"/>
                    <a:pt x="214" y="1368"/>
                    <a:pt x="1" y="15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16"/>
            <p:cNvSpPr/>
            <p:nvPr/>
          </p:nvSpPr>
          <p:spPr>
            <a:xfrm>
              <a:off x="1322500" y="3858900"/>
              <a:ext cx="58525" cy="61575"/>
            </a:xfrm>
            <a:custGeom>
              <a:avLst/>
              <a:gdLst/>
              <a:ahLst/>
              <a:cxnLst/>
              <a:rect l="l" t="t" r="r" b="b"/>
              <a:pathLst>
                <a:path w="2341" h="2463" fill="none" extrusionOk="0">
                  <a:moveTo>
                    <a:pt x="2341" y="1"/>
                  </a:moveTo>
                  <a:cubicBezTo>
                    <a:pt x="1976" y="274"/>
                    <a:pt x="1520" y="578"/>
                    <a:pt x="1246" y="943"/>
                  </a:cubicBezTo>
                  <a:cubicBezTo>
                    <a:pt x="1095" y="1125"/>
                    <a:pt x="973" y="1338"/>
                    <a:pt x="791" y="1520"/>
                  </a:cubicBezTo>
                  <a:cubicBezTo>
                    <a:pt x="547" y="1824"/>
                    <a:pt x="243" y="2128"/>
                    <a:pt x="0" y="246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16"/>
            <p:cNvSpPr/>
            <p:nvPr/>
          </p:nvSpPr>
          <p:spPr>
            <a:xfrm>
              <a:off x="1325525" y="3944000"/>
              <a:ext cx="66900" cy="72975"/>
            </a:xfrm>
            <a:custGeom>
              <a:avLst/>
              <a:gdLst/>
              <a:ahLst/>
              <a:cxnLst/>
              <a:rect l="l" t="t" r="r" b="b"/>
              <a:pathLst>
                <a:path w="2676" h="2919" fill="none" extrusionOk="0">
                  <a:moveTo>
                    <a:pt x="2676" y="1"/>
                  </a:moveTo>
                  <a:cubicBezTo>
                    <a:pt x="2159" y="609"/>
                    <a:pt x="1673" y="1308"/>
                    <a:pt x="1034" y="1855"/>
                  </a:cubicBezTo>
                  <a:cubicBezTo>
                    <a:pt x="670" y="2159"/>
                    <a:pt x="335" y="2585"/>
                    <a:pt x="1" y="291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16"/>
            <p:cNvSpPr/>
            <p:nvPr/>
          </p:nvSpPr>
          <p:spPr>
            <a:xfrm>
              <a:off x="1407600" y="3958450"/>
              <a:ext cx="38025" cy="44100"/>
            </a:xfrm>
            <a:custGeom>
              <a:avLst/>
              <a:gdLst/>
              <a:ahLst/>
              <a:cxnLst/>
              <a:rect l="l" t="t" r="r" b="b"/>
              <a:pathLst>
                <a:path w="1521" h="1764" fill="none" extrusionOk="0">
                  <a:moveTo>
                    <a:pt x="1520" y="0"/>
                  </a:moveTo>
                  <a:cubicBezTo>
                    <a:pt x="1004" y="578"/>
                    <a:pt x="609" y="1307"/>
                    <a:pt x="1" y="176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16"/>
            <p:cNvSpPr/>
            <p:nvPr/>
          </p:nvSpPr>
          <p:spPr>
            <a:xfrm>
              <a:off x="1242700" y="3970600"/>
              <a:ext cx="44100" cy="55500"/>
            </a:xfrm>
            <a:custGeom>
              <a:avLst/>
              <a:gdLst/>
              <a:ahLst/>
              <a:cxnLst/>
              <a:rect l="l" t="t" r="r" b="b"/>
              <a:pathLst>
                <a:path w="1764" h="2220" fill="none" extrusionOk="0">
                  <a:moveTo>
                    <a:pt x="1764" y="1"/>
                  </a:moveTo>
                  <a:cubicBezTo>
                    <a:pt x="1308" y="274"/>
                    <a:pt x="1034" y="791"/>
                    <a:pt x="791" y="1277"/>
                  </a:cubicBezTo>
                  <a:cubicBezTo>
                    <a:pt x="578" y="1612"/>
                    <a:pt x="274" y="1885"/>
                    <a:pt x="1" y="22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16"/>
            <p:cNvSpPr/>
            <p:nvPr/>
          </p:nvSpPr>
          <p:spPr>
            <a:xfrm>
              <a:off x="1178875" y="3944000"/>
              <a:ext cx="49425" cy="58550"/>
            </a:xfrm>
            <a:custGeom>
              <a:avLst/>
              <a:gdLst/>
              <a:ahLst/>
              <a:cxnLst/>
              <a:rect l="l" t="t" r="r" b="b"/>
              <a:pathLst>
                <a:path w="1977" h="2342" fill="none" extrusionOk="0">
                  <a:moveTo>
                    <a:pt x="1976" y="1"/>
                  </a:moveTo>
                  <a:cubicBezTo>
                    <a:pt x="1520" y="487"/>
                    <a:pt x="1034" y="974"/>
                    <a:pt x="639" y="1521"/>
                  </a:cubicBezTo>
                  <a:cubicBezTo>
                    <a:pt x="456" y="1764"/>
                    <a:pt x="92" y="2068"/>
                    <a:pt x="0" y="234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16"/>
            <p:cNvSpPr/>
            <p:nvPr/>
          </p:nvSpPr>
          <p:spPr>
            <a:xfrm>
              <a:off x="1117325" y="4076225"/>
              <a:ext cx="41050" cy="49425"/>
            </a:xfrm>
            <a:custGeom>
              <a:avLst/>
              <a:gdLst/>
              <a:ahLst/>
              <a:cxnLst/>
              <a:rect l="l" t="t" r="r" b="b"/>
              <a:pathLst>
                <a:path w="1642" h="1977" fill="none" extrusionOk="0">
                  <a:moveTo>
                    <a:pt x="1642" y="1"/>
                  </a:moveTo>
                  <a:cubicBezTo>
                    <a:pt x="1186" y="396"/>
                    <a:pt x="943" y="882"/>
                    <a:pt x="548" y="1308"/>
                  </a:cubicBezTo>
                  <a:cubicBezTo>
                    <a:pt x="365" y="1521"/>
                    <a:pt x="183" y="1764"/>
                    <a:pt x="0" y="197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16"/>
            <p:cNvSpPr/>
            <p:nvPr/>
          </p:nvSpPr>
          <p:spPr>
            <a:xfrm>
              <a:off x="1198625" y="4084600"/>
              <a:ext cx="41825" cy="50175"/>
            </a:xfrm>
            <a:custGeom>
              <a:avLst/>
              <a:gdLst/>
              <a:ahLst/>
              <a:cxnLst/>
              <a:rect l="l" t="t" r="r" b="b"/>
              <a:pathLst>
                <a:path w="1673" h="2007" fill="none" extrusionOk="0">
                  <a:moveTo>
                    <a:pt x="1673" y="0"/>
                  </a:moveTo>
                  <a:cubicBezTo>
                    <a:pt x="1308" y="456"/>
                    <a:pt x="1004" y="912"/>
                    <a:pt x="639" y="1338"/>
                  </a:cubicBezTo>
                  <a:cubicBezTo>
                    <a:pt x="457" y="1520"/>
                    <a:pt x="274" y="1915"/>
                    <a:pt x="1" y="20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 name="Google Shape;1815;p16"/>
            <p:cNvSpPr/>
            <p:nvPr/>
          </p:nvSpPr>
          <p:spPr>
            <a:xfrm>
              <a:off x="1295900" y="4064075"/>
              <a:ext cx="41050" cy="50175"/>
            </a:xfrm>
            <a:custGeom>
              <a:avLst/>
              <a:gdLst/>
              <a:ahLst/>
              <a:cxnLst/>
              <a:rect l="l" t="t" r="r" b="b"/>
              <a:pathLst>
                <a:path w="1642" h="2007" fill="none" extrusionOk="0">
                  <a:moveTo>
                    <a:pt x="1642" y="0"/>
                  </a:moveTo>
                  <a:cubicBezTo>
                    <a:pt x="1247" y="487"/>
                    <a:pt x="821" y="912"/>
                    <a:pt x="456" y="1429"/>
                  </a:cubicBezTo>
                  <a:cubicBezTo>
                    <a:pt x="335" y="1611"/>
                    <a:pt x="183" y="1946"/>
                    <a:pt x="0" y="2007"/>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16"/>
            <p:cNvSpPr/>
            <p:nvPr/>
          </p:nvSpPr>
          <p:spPr>
            <a:xfrm>
              <a:off x="1360500" y="4061025"/>
              <a:ext cx="58525" cy="61575"/>
            </a:xfrm>
            <a:custGeom>
              <a:avLst/>
              <a:gdLst/>
              <a:ahLst/>
              <a:cxnLst/>
              <a:rect l="l" t="t" r="r" b="b"/>
              <a:pathLst>
                <a:path w="2341" h="2463" fill="none" extrusionOk="0">
                  <a:moveTo>
                    <a:pt x="2341" y="1"/>
                  </a:moveTo>
                  <a:cubicBezTo>
                    <a:pt x="2006" y="214"/>
                    <a:pt x="1733" y="396"/>
                    <a:pt x="1489" y="730"/>
                  </a:cubicBezTo>
                  <a:cubicBezTo>
                    <a:pt x="1337" y="913"/>
                    <a:pt x="1216" y="1125"/>
                    <a:pt x="1064" y="1308"/>
                  </a:cubicBezTo>
                  <a:cubicBezTo>
                    <a:pt x="669" y="1703"/>
                    <a:pt x="304" y="2037"/>
                    <a:pt x="0" y="246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16"/>
            <p:cNvSpPr/>
            <p:nvPr/>
          </p:nvSpPr>
          <p:spPr>
            <a:xfrm>
              <a:off x="1442550" y="4055725"/>
              <a:ext cx="52475" cy="58525"/>
            </a:xfrm>
            <a:custGeom>
              <a:avLst/>
              <a:gdLst/>
              <a:ahLst/>
              <a:cxnLst/>
              <a:rect l="l" t="t" r="r" b="b"/>
              <a:pathLst>
                <a:path w="2099" h="2341" fill="none" extrusionOk="0">
                  <a:moveTo>
                    <a:pt x="2098" y="0"/>
                  </a:moveTo>
                  <a:cubicBezTo>
                    <a:pt x="1825" y="456"/>
                    <a:pt x="1399" y="851"/>
                    <a:pt x="1065" y="1277"/>
                  </a:cubicBezTo>
                  <a:cubicBezTo>
                    <a:pt x="761" y="1672"/>
                    <a:pt x="396" y="2037"/>
                    <a:pt x="1" y="234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16"/>
            <p:cNvSpPr/>
            <p:nvPr/>
          </p:nvSpPr>
          <p:spPr>
            <a:xfrm>
              <a:off x="1448625" y="4149175"/>
              <a:ext cx="41075" cy="58550"/>
            </a:xfrm>
            <a:custGeom>
              <a:avLst/>
              <a:gdLst/>
              <a:ahLst/>
              <a:cxnLst/>
              <a:rect l="l" t="t" r="r" b="b"/>
              <a:pathLst>
                <a:path w="1643" h="2342" fill="none" extrusionOk="0">
                  <a:moveTo>
                    <a:pt x="1642" y="1"/>
                  </a:moveTo>
                  <a:cubicBezTo>
                    <a:pt x="1186" y="852"/>
                    <a:pt x="396" y="1490"/>
                    <a:pt x="1" y="234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16"/>
            <p:cNvSpPr/>
            <p:nvPr/>
          </p:nvSpPr>
          <p:spPr>
            <a:xfrm>
              <a:off x="1480550" y="4193250"/>
              <a:ext cx="58550" cy="67650"/>
            </a:xfrm>
            <a:custGeom>
              <a:avLst/>
              <a:gdLst/>
              <a:ahLst/>
              <a:cxnLst/>
              <a:rect l="l" t="t" r="r" b="b"/>
              <a:pathLst>
                <a:path w="2342" h="2706" fill="none" extrusionOk="0">
                  <a:moveTo>
                    <a:pt x="2341" y="1"/>
                  </a:moveTo>
                  <a:cubicBezTo>
                    <a:pt x="1885" y="517"/>
                    <a:pt x="1490" y="1065"/>
                    <a:pt x="1064" y="1612"/>
                  </a:cubicBezTo>
                  <a:cubicBezTo>
                    <a:pt x="760" y="2007"/>
                    <a:pt x="365" y="2341"/>
                    <a:pt x="1" y="270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16"/>
            <p:cNvSpPr/>
            <p:nvPr/>
          </p:nvSpPr>
          <p:spPr>
            <a:xfrm>
              <a:off x="1442550" y="4389300"/>
              <a:ext cx="41075" cy="44100"/>
            </a:xfrm>
            <a:custGeom>
              <a:avLst/>
              <a:gdLst/>
              <a:ahLst/>
              <a:cxnLst/>
              <a:rect l="l" t="t" r="r" b="b"/>
              <a:pathLst>
                <a:path w="1643" h="1764" fill="none" extrusionOk="0">
                  <a:moveTo>
                    <a:pt x="1642" y="1"/>
                  </a:moveTo>
                  <a:cubicBezTo>
                    <a:pt x="1369" y="335"/>
                    <a:pt x="973" y="517"/>
                    <a:pt x="700" y="852"/>
                  </a:cubicBezTo>
                  <a:cubicBezTo>
                    <a:pt x="457" y="1156"/>
                    <a:pt x="244" y="1490"/>
                    <a:pt x="1" y="176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16"/>
            <p:cNvSpPr/>
            <p:nvPr/>
          </p:nvSpPr>
          <p:spPr>
            <a:xfrm>
              <a:off x="1392400" y="4501000"/>
              <a:ext cx="50175" cy="50175"/>
            </a:xfrm>
            <a:custGeom>
              <a:avLst/>
              <a:gdLst/>
              <a:ahLst/>
              <a:cxnLst/>
              <a:rect l="l" t="t" r="r" b="b"/>
              <a:pathLst>
                <a:path w="2007" h="2007" fill="none" extrusionOk="0">
                  <a:moveTo>
                    <a:pt x="2007" y="1"/>
                  </a:moveTo>
                  <a:cubicBezTo>
                    <a:pt x="1581" y="426"/>
                    <a:pt x="1217" y="882"/>
                    <a:pt x="821" y="1308"/>
                  </a:cubicBezTo>
                  <a:cubicBezTo>
                    <a:pt x="578" y="1551"/>
                    <a:pt x="244" y="1733"/>
                    <a:pt x="1" y="2007"/>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16"/>
            <p:cNvSpPr/>
            <p:nvPr/>
          </p:nvSpPr>
          <p:spPr>
            <a:xfrm>
              <a:off x="1474475" y="4295850"/>
              <a:ext cx="38025" cy="47125"/>
            </a:xfrm>
            <a:custGeom>
              <a:avLst/>
              <a:gdLst/>
              <a:ahLst/>
              <a:cxnLst/>
              <a:rect l="l" t="t" r="r" b="b"/>
              <a:pathLst>
                <a:path w="1521" h="1885" fill="none" extrusionOk="0">
                  <a:moveTo>
                    <a:pt x="1520" y="0"/>
                  </a:moveTo>
                  <a:cubicBezTo>
                    <a:pt x="1216" y="365"/>
                    <a:pt x="912" y="699"/>
                    <a:pt x="639" y="1094"/>
                  </a:cubicBezTo>
                  <a:cubicBezTo>
                    <a:pt x="426" y="1368"/>
                    <a:pt x="274" y="1641"/>
                    <a:pt x="0" y="188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16"/>
            <p:cNvSpPr/>
            <p:nvPr/>
          </p:nvSpPr>
          <p:spPr>
            <a:xfrm>
              <a:off x="1515500" y="4105100"/>
              <a:ext cx="23600" cy="29675"/>
            </a:xfrm>
            <a:custGeom>
              <a:avLst/>
              <a:gdLst/>
              <a:ahLst/>
              <a:cxnLst/>
              <a:rect l="l" t="t" r="r" b="b"/>
              <a:pathLst>
                <a:path w="944" h="1187" fill="none" extrusionOk="0">
                  <a:moveTo>
                    <a:pt x="943" y="1"/>
                  </a:moveTo>
                  <a:cubicBezTo>
                    <a:pt x="457" y="274"/>
                    <a:pt x="122" y="639"/>
                    <a:pt x="1" y="118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16"/>
            <p:cNvSpPr/>
            <p:nvPr/>
          </p:nvSpPr>
          <p:spPr>
            <a:xfrm>
              <a:off x="1351375" y="4281400"/>
              <a:ext cx="61575" cy="72975"/>
            </a:xfrm>
            <a:custGeom>
              <a:avLst/>
              <a:gdLst/>
              <a:ahLst/>
              <a:cxnLst/>
              <a:rect l="l" t="t" r="r" b="b"/>
              <a:pathLst>
                <a:path w="2463" h="2919" fill="none" extrusionOk="0">
                  <a:moveTo>
                    <a:pt x="2462" y="1"/>
                  </a:moveTo>
                  <a:cubicBezTo>
                    <a:pt x="2128" y="274"/>
                    <a:pt x="1702" y="548"/>
                    <a:pt x="1429" y="943"/>
                  </a:cubicBezTo>
                  <a:cubicBezTo>
                    <a:pt x="1247" y="1216"/>
                    <a:pt x="1064" y="1490"/>
                    <a:pt x="851" y="1764"/>
                  </a:cubicBezTo>
                  <a:cubicBezTo>
                    <a:pt x="578" y="2128"/>
                    <a:pt x="365" y="2645"/>
                    <a:pt x="0" y="291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16"/>
            <p:cNvSpPr/>
            <p:nvPr/>
          </p:nvSpPr>
          <p:spPr>
            <a:xfrm>
              <a:off x="1333900" y="4199325"/>
              <a:ext cx="44100" cy="46375"/>
            </a:xfrm>
            <a:custGeom>
              <a:avLst/>
              <a:gdLst/>
              <a:ahLst/>
              <a:cxnLst/>
              <a:rect l="l" t="t" r="r" b="b"/>
              <a:pathLst>
                <a:path w="1764" h="1855" fill="none" extrusionOk="0">
                  <a:moveTo>
                    <a:pt x="1763" y="1"/>
                  </a:moveTo>
                  <a:cubicBezTo>
                    <a:pt x="1368" y="122"/>
                    <a:pt x="1094" y="700"/>
                    <a:pt x="821" y="1004"/>
                  </a:cubicBezTo>
                  <a:cubicBezTo>
                    <a:pt x="547" y="1277"/>
                    <a:pt x="304" y="1581"/>
                    <a:pt x="0" y="185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16"/>
            <p:cNvSpPr/>
            <p:nvPr/>
          </p:nvSpPr>
          <p:spPr>
            <a:xfrm>
              <a:off x="1008650" y="4172750"/>
              <a:ext cx="46375" cy="58525"/>
            </a:xfrm>
            <a:custGeom>
              <a:avLst/>
              <a:gdLst/>
              <a:ahLst/>
              <a:cxnLst/>
              <a:rect l="l" t="t" r="r" b="b"/>
              <a:pathLst>
                <a:path w="1855" h="2341" fill="none" extrusionOk="0">
                  <a:moveTo>
                    <a:pt x="1855" y="0"/>
                  </a:moveTo>
                  <a:cubicBezTo>
                    <a:pt x="1277" y="790"/>
                    <a:pt x="670" y="1611"/>
                    <a:pt x="1" y="234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16"/>
            <p:cNvSpPr/>
            <p:nvPr/>
          </p:nvSpPr>
          <p:spPr>
            <a:xfrm>
              <a:off x="1114275" y="4193250"/>
              <a:ext cx="38025" cy="41075"/>
            </a:xfrm>
            <a:custGeom>
              <a:avLst/>
              <a:gdLst/>
              <a:ahLst/>
              <a:cxnLst/>
              <a:rect l="l" t="t" r="r" b="b"/>
              <a:pathLst>
                <a:path w="1521" h="1643" fill="none" extrusionOk="0">
                  <a:moveTo>
                    <a:pt x="1521" y="1"/>
                  </a:moveTo>
                  <a:cubicBezTo>
                    <a:pt x="1095" y="213"/>
                    <a:pt x="670" y="548"/>
                    <a:pt x="396" y="973"/>
                  </a:cubicBezTo>
                  <a:cubicBezTo>
                    <a:pt x="244" y="1186"/>
                    <a:pt x="183" y="1460"/>
                    <a:pt x="1" y="1642"/>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16"/>
            <p:cNvSpPr/>
            <p:nvPr/>
          </p:nvSpPr>
          <p:spPr>
            <a:xfrm>
              <a:off x="1216875" y="4187175"/>
              <a:ext cx="31925" cy="35750"/>
            </a:xfrm>
            <a:custGeom>
              <a:avLst/>
              <a:gdLst/>
              <a:ahLst/>
              <a:cxnLst/>
              <a:rect l="l" t="t" r="r" b="b"/>
              <a:pathLst>
                <a:path w="1277" h="1430" fill="none" extrusionOk="0">
                  <a:moveTo>
                    <a:pt x="1277" y="1"/>
                  </a:moveTo>
                  <a:cubicBezTo>
                    <a:pt x="912" y="335"/>
                    <a:pt x="547" y="517"/>
                    <a:pt x="335" y="943"/>
                  </a:cubicBezTo>
                  <a:cubicBezTo>
                    <a:pt x="243" y="1156"/>
                    <a:pt x="152" y="1247"/>
                    <a:pt x="0" y="142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16"/>
            <p:cNvSpPr/>
            <p:nvPr/>
          </p:nvSpPr>
          <p:spPr>
            <a:xfrm>
              <a:off x="1286775" y="4178825"/>
              <a:ext cx="44100" cy="43325"/>
            </a:xfrm>
            <a:custGeom>
              <a:avLst/>
              <a:gdLst/>
              <a:ahLst/>
              <a:cxnLst/>
              <a:rect l="l" t="t" r="r" b="b"/>
              <a:pathLst>
                <a:path w="1764" h="1733" fill="none" extrusionOk="0">
                  <a:moveTo>
                    <a:pt x="1764" y="0"/>
                  </a:moveTo>
                  <a:cubicBezTo>
                    <a:pt x="1186" y="487"/>
                    <a:pt x="457" y="1094"/>
                    <a:pt x="1" y="173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16"/>
            <p:cNvSpPr/>
            <p:nvPr/>
          </p:nvSpPr>
          <p:spPr>
            <a:xfrm>
              <a:off x="1146200" y="4310275"/>
              <a:ext cx="58525" cy="64625"/>
            </a:xfrm>
            <a:custGeom>
              <a:avLst/>
              <a:gdLst/>
              <a:ahLst/>
              <a:cxnLst/>
              <a:rect l="l" t="t" r="r" b="b"/>
              <a:pathLst>
                <a:path w="2341" h="2585" fill="none" extrusionOk="0">
                  <a:moveTo>
                    <a:pt x="2341" y="1"/>
                  </a:moveTo>
                  <a:cubicBezTo>
                    <a:pt x="2037" y="92"/>
                    <a:pt x="1763" y="639"/>
                    <a:pt x="1611" y="852"/>
                  </a:cubicBezTo>
                  <a:cubicBezTo>
                    <a:pt x="1429" y="1064"/>
                    <a:pt x="1247" y="1247"/>
                    <a:pt x="1064" y="1429"/>
                  </a:cubicBezTo>
                  <a:cubicBezTo>
                    <a:pt x="669" y="1794"/>
                    <a:pt x="335" y="2189"/>
                    <a:pt x="0"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16"/>
            <p:cNvSpPr/>
            <p:nvPr/>
          </p:nvSpPr>
          <p:spPr>
            <a:xfrm>
              <a:off x="1102125" y="4286725"/>
              <a:ext cx="50175" cy="56250"/>
            </a:xfrm>
            <a:custGeom>
              <a:avLst/>
              <a:gdLst/>
              <a:ahLst/>
              <a:cxnLst/>
              <a:rect l="l" t="t" r="r" b="b"/>
              <a:pathLst>
                <a:path w="2007" h="2250" fill="none" extrusionOk="0">
                  <a:moveTo>
                    <a:pt x="2007" y="0"/>
                  </a:moveTo>
                  <a:cubicBezTo>
                    <a:pt x="1277" y="730"/>
                    <a:pt x="639" y="1490"/>
                    <a:pt x="1" y="225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16"/>
            <p:cNvSpPr/>
            <p:nvPr/>
          </p:nvSpPr>
          <p:spPr>
            <a:xfrm>
              <a:off x="994225" y="4310275"/>
              <a:ext cx="49425" cy="50175"/>
            </a:xfrm>
            <a:custGeom>
              <a:avLst/>
              <a:gdLst/>
              <a:ahLst/>
              <a:cxnLst/>
              <a:rect l="l" t="t" r="r" b="b"/>
              <a:pathLst>
                <a:path w="1977" h="2007" fill="none" extrusionOk="0">
                  <a:moveTo>
                    <a:pt x="1976" y="1"/>
                  </a:moveTo>
                  <a:cubicBezTo>
                    <a:pt x="1551" y="426"/>
                    <a:pt x="1155" y="852"/>
                    <a:pt x="730" y="1247"/>
                  </a:cubicBezTo>
                  <a:cubicBezTo>
                    <a:pt x="487" y="1520"/>
                    <a:pt x="183" y="1703"/>
                    <a:pt x="0" y="2007"/>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16"/>
            <p:cNvSpPr/>
            <p:nvPr/>
          </p:nvSpPr>
          <p:spPr>
            <a:xfrm>
              <a:off x="887825" y="4313325"/>
              <a:ext cx="41075" cy="38000"/>
            </a:xfrm>
            <a:custGeom>
              <a:avLst/>
              <a:gdLst/>
              <a:ahLst/>
              <a:cxnLst/>
              <a:rect l="l" t="t" r="r" b="b"/>
              <a:pathLst>
                <a:path w="1643" h="1520" fill="none" extrusionOk="0">
                  <a:moveTo>
                    <a:pt x="1642" y="0"/>
                  </a:moveTo>
                  <a:cubicBezTo>
                    <a:pt x="1308" y="335"/>
                    <a:pt x="974" y="699"/>
                    <a:pt x="639" y="1034"/>
                  </a:cubicBezTo>
                  <a:cubicBezTo>
                    <a:pt x="426" y="1216"/>
                    <a:pt x="214" y="1338"/>
                    <a:pt x="1" y="15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 name="Google Shape;1834;p16"/>
            <p:cNvSpPr/>
            <p:nvPr/>
          </p:nvSpPr>
          <p:spPr>
            <a:xfrm>
              <a:off x="882525" y="4234300"/>
              <a:ext cx="41050" cy="47125"/>
            </a:xfrm>
            <a:custGeom>
              <a:avLst/>
              <a:gdLst/>
              <a:ahLst/>
              <a:cxnLst/>
              <a:rect l="l" t="t" r="r" b="b"/>
              <a:pathLst>
                <a:path w="1642" h="1885" fill="none" extrusionOk="0">
                  <a:moveTo>
                    <a:pt x="1642" y="0"/>
                  </a:moveTo>
                  <a:cubicBezTo>
                    <a:pt x="1003" y="517"/>
                    <a:pt x="578" y="1307"/>
                    <a:pt x="0" y="188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16"/>
            <p:cNvSpPr/>
            <p:nvPr/>
          </p:nvSpPr>
          <p:spPr>
            <a:xfrm>
              <a:off x="770800" y="4368800"/>
              <a:ext cx="47150" cy="53200"/>
            </a:xfrm>
            <a:custGeom>
              <a:avLst/>
              <a:gdLst/>
              <a:ahLst/>
              <a:cxnLst/>
              <a:rect l="l" t="t" r="r" b="b"/>
              <a:pathLst>
                <a:path w="1886" h="2128" fill="none" extrusionOk="0">
                  <a:moveTo>
                    <a:pt x="1886" y="0"/>
                  </a:moveTo>
                  <a:cubicBezTo>
                    <a:pt x="1399" y="426"/>
                    <a:pt x="974" y="882"/>
                    <a:pt x="579" y="1398"/>
                  </a:cubicBezTo>
                  <a:cubicBezTo>
                    <a:pt x="396" y="1641"/>
                    <a:pt x="244" y="1885"/>
                    <a:pt x="1" y="212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16"/>
            <p:cNvSpPr/>
            <p:nvPr/>
          </p:nvSpPr>
          <p:spPr>
            <a:xfrm>
              <a:off x="723700" y="4483525"/>
              <a:ext cx="41050" cy="50175"/>
            </a:xfrm>
            <a:custGeom>
              <a:avLst/>
              <a:gdLst/>
              <a:ahLst/>
              <a:cxnLst/>
              <a:rect l="l" t="t" r="r" b="b"/>
              <a:pathLst>
                <a:path w="1642" h="2007" fill="none" extrusionOk="0">
                  <a:moveTo>
                    <a:pt x="1642" y="1"/>
                  </a:moveTo>
                  <a:cubicBezTo>
                    <a:pt x="1277" y="426"/>
                    <a:pt x="943" y="791"/>
                    <a:pt x="700" y="1247"/>
                  </a:cubicBezTo>
                  <a:cubicBezTo>
                    <a:pt x="548" y="1551"/>
                    <a:pt x="274" y="1825"/>
                    <a:pt x="0" y="2007"/>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16"/>
            <p:cNvSpPr/>
            <p:nvPr/>
          </p:nvSpPr>
          <p:spPr>
            <a:xfrm>
              <a:off x="709250" y="4583075"/>
              <a:ext cx="31950" cy="38025"/>
            </a:xfrm>
            <a:custGeom>
              <a:avLst/>
              <a:gdLst/>
              <a:ahLst/>
              <a:cxnLst/>
              <a:rect l="l" t="t" r="r" b="b"/>
              <a:pathLst>
                <a:path w="1278" h="1521" fill="none" extrusionOk="0">
                  <a:moveTo>
                    <a:pt x="1278" y="1"/>
                  </a:moveTo>
                  <a:cubicBezTo>
                    <a:pt x="974" y="457"/>
                    <a:pt x="578" y="1338"/>
                    <a:pt x="1" y="15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16"/>
            <p:cNvSpPr/>
            <p:nvPr/>
          </p:nvSpPr>
          <p:spPr>
            <a:xfrm>
              <a:off x="694825" y="4404500"/>
              <a:ext cx="20550" cy="28900"/>
            </a:xfrm>
            <a:custGeom>
              <a:avLst/>
              <a:gdLst/>
              <a:ahLst/>
              <a:cxnLst/>
              <a:rect l="l" t="t" r="r" b="b"/>
              <a:pathLst>
                <a:path w="822" h="1156" fill="none" extrusionOk="0">
                  <a:moveTo>
                    <a:pt x="821" y="1"/>
                  </a:moveTo>
                  <a:cubicBezTo>
                    <a:pt x="456" y="335"/>
                    <a:pt x="335" y="821"/>
                    <a:pt x="0" y="115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 name="Google Shape;1839;p16"/>
            <p:cNvSpPr/>
            <p:nvPr/>
          </p:nvSpPr>
          <p:spPr>
            <a:xfrm>
              <a:off x="577050" y="4404500"/>
              <a:ext cx="20525" cy="26625"/>
            </a:xfrm>
            <a:custGeom>
              <a:avLst/>
              <a:gdLst/>
              <a:ahLst/>
              <a:cxnLst/>
              <a:rect l="l" t="t" r="r" b="b"/>
              <a:pathLst>
                <a:path w="821" h="1065" fill="none" extrusionOk="0">
                  <a:moveTo>
                    <a:pt x="821" y="1"/>
                  </a:moveTo>
                  <a:cubicBezTo>
                    <a:pt x="517" y="335"/>
                    <a:pt x="304" y="730"/>
                    <a:pt x="0" y="106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 name="Google Shape;1840;p16"/>
            <p:cNvSpPr/>
            <p:nvPr/>
          </p:nvSpPr>
          <p:spPr>
            <a:xfrm>
              <a:off x="873400" y="4407550"/>
              <a:ext cx="38025" cy="58525"/>
            </a:xfrm>
            <a:custGeom>
              <a:avLst/>
              <a:gdLst/>
              <a:ahLst/>
              <a:cxnLst/>
              <a:rect l="l" t="t" r="r" b="b"/>
              <a:pathLst>
                <a:path w="1521" h="2341" fill="none" extrusionOk="0">
                  <a:moveTo>
                    <a:pt x="1520" y="0"/>
                  </a:moveTo>
                  <a:cubicBezTo>
                    <a:pt x="1490" y="304"/>
                    <a:pt x="1095" y="699"/>
                    <a:pt x="943" y="943"/>
                  </a:cubicBezTo>
                  <a:cubicBezTo>
                    <a:pt x="821" y="1155"/>
                    <a:pt x="669" y="1338"/>
                    <a:pt x="548" y="1520"/>
                  </a:cubicBezTo>
                  <a:cubicBezTo>
                    <a:pt x="365" y="1733"/>
                    <a:pt x="31" y="2037"/>
                    <a:pt x="0" y="234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 name="Google Shape;1841;p16"/>
            <p:cNvSpPr/>
            <p:nvPr/>
          </p:nvSpPr>
          <p:spPr>
            <a:xfrm>
              <a:off x="955475" y="4421975"/>
              <a:ext cx="50175" cy="55500"/>
            </a:xfrm>
            <a:custGeom>
              <a:avLst/>
              <a:gdLst/>
              <a:ahLst/>
              <a:cxnLst/>
              <a:rect l="l" t="t" r="r" b="b"/>
              <a:pathLst>
                <a:path w="2007" h="2220" fill="none" extrusionOk="0">
                  <a:moveTo>
                    <a:pt x="2006" y="1"/>
                  </a:moveTo>
                  <a:cubicBezTo>
                    <a:pt x="1611" y="244"/>
                    <a:pt x="1398" y="335"/>
                    <a:pt x="1155" y="669"/>
                  </a:cubicBezTo>
                  <a:cubicBezTo>
                    <a:pt x="1034" y="882"/>
                    <a:pt x="912" y="1095"/>
                    <a:pt x="760" y="1277"/>
                  </a:cubicBezTo>
                  <a:cubicBezTo>
                    <a:pt x="517" y="1612"/>
                    <a:pt x="304" y="1946"/>
                    <a:pt x="0" y="22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16"/>
            <p:cNvSpPr/>
            <p:nvPr/>
          </p:nvSpPr>
          <p:spPr>
            <a:xfrm>
              <a:off x="1084650" y="4415900"/>
              <a:ext cx="26625" cy="32700"/>
            </a:xfrm>
            <a:custGeom>
              <a:avLst/>
              <a:gdLst/>
              <a:ahLst/>
              <a:cxnLst/>
              <a:rect l="l" t="t" r="r" b="b"/>
              <a:pathLst>
                <a:path w="1065" h="1308" fill="none" extrusionOk="0">
                  <a:moveTo>
                    <a:pt x="1064" y="1"/>
                  </a:moveTo>
                  <a:cubicBezTo>
                    <a:pt x="730" y="365"/>
                    <a:pt x="152" y="821"/>
                    <a:pt x="0" y="130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 name="Google Shape;1843;p16"/>
            <p:cNvSpPr/>
            <p:nvPr/>
          </p:nvSpPr>
          <p:spPr>
            <a:xfrm>
              <a:off x="1122650" y="4451625"/>
              <a:ext cx="44100" cy="58525"/>
            </a:xfrm>
            <a:custGeom>
              <a:avLst/>
              <a:gdLst/>
              <a:ahLst/>
              <a:cxnLst/>
              <a:rect l="l" t="t" r="r" b="b"/>
              <a:pathLst>
                <a:path w="1764" h="2341" fill="none" extrusionOk="0">
                  <a:moveTo>
                    <a:pt x="1763" y="0"/>
                  </a:moveTo>
                  <a:cubicBezTo>
                    <a:pt x="1368" y="517"/>
                    <a:pt x="1003" y="1094"/>
                    <a:pt x="578" y="1611"/>
                  </a:cubicBezTo>
                  <a:cubicBezTo>
                    <a:pt x="395" y="1854"/>
                    <a:pt x="243" y="2158"/>
                    <a:pt x="0" y="234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16"/>
            <p:cNvSpPr/>
            <p:nvPr/>
          </p:nvSpPr>
          <p:spPr>
            <a:xfrm>
              <a:off x="1245750" y="4327750"/>
              <a:ext cx="29650" cy="32700"/>
            </a:xfrm>
            <a:custGeom>
              <a:avLst/>
              <a:gdLst/>
              <a:ahLst/>
              <a:cxnLst/>
              <a:rect l="l" t="t" r="r" b="b"/>
              <a:pathLst>
                <a:path w="1186" h="1308" fill="none" extrusionOk="0">
                  <a:moveTo>
                    <a:pt x="1186" y="1"/>
                  </a:moveTo>
                  <a:cubicBezTo>
                    <a:pt x="851" y="213"/>
                    <a:pt x="456" y="487"/>
                    <a:pt x="304" y="852"/>
                  </a:cubicBezTo>
                  <a:cubicBezTo>
                    <a:pt x="213" y="1034"/>
                    <a:pt x="183" y="1156"/>
                    <a:pt x="0" y="130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16"/>
            <p:cNvSpPr/>
            <p:nvPr/>
          </p:nvSpPr>
          <p:spPr>
            <a:xfrm>
              <a:off x="1284500" y="4418950"/>
              <a:ext cx="31950" cy="44100"/>
            </a:xfrm>
            <a:custGeom>
              <a:avLst/>
              <a:gdLst/>
              <a:ahLst/>
              <a:cxnLst/>
              <a:rect l="l" t="t" r="r" b="b"/>
              <a:pathLst>
                <a:path w="1278" h="1764" fill="none" extrusionOk="0">
                  <a:moveTo>
                    <a:pt x="1277" y="0"/>
                  </a:moveTo>
                  <a:cubicBezTo>
                    <a:pt x="943" y="395"/>
                    <a:pt x="578" y="821"/>
                    <a:pt x="304" y="1246"/>
                  </a:cubicBezTo>
                  <a:cubicBezTo>
                    <a:pt x="183" y="1398"/>
                    <a:pt x="122" y="1611"/>
                    <a:pt x="0" y="176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16"/>
            <p:cNvSpPr/>
            <p:nvPr/>
          </p:nvSpPr>
          <p:spPr>
            <a:xfrm>
              <a:off x="1292850" y="4507100"/>
              <a:ext cx="35000" cy="49400"/>
            </a:xfrm>
            <a:custGeom>
              <a:avLst/>
              <a:gdLst/>
              <a:ahLst/>
              <a:cxnLst/>
              <a:rect l="l" t="t" r="r" b="b"/>
              <a:pathLst>
                <a:path w="1400" h="1976" fill="none" extrusionOk="0">
                  <a:moveTo>
                    <a:pt x="1399" y="0"/>
                  </a:moveTo>
                  <a:cubicBezTo>
                    <a:pt x="822" y="517"/>
                    <a:pt x="548" y="1398"/>
                    <a:pt x="1" y="197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16"/>
            <p:cNvSpPr/>
            <p:nvPr/>
          </p:nvSpPr>
          <p:spPr>
            <a:xfrm>
              <a:off x="1257900" y="4627150"/>
              <a:ext cx="44100" cy="52450"/>
            </a:xfrm>
            <a:custGeom>
              <a:avLst/>
              <a:gdLst/>
              <a:ahLst/>
              <a:cxnLst/>
              <a:rect l="l" t="t" r="r" b="b"/>
              <a:pathLst>
                <a:path w="1764" h="2098" fill="none" extrusionOk="0">
                  <a:moveTo>
                    <a:pt x="1764" y="1"/>
                  </a:moveTo>
                  <a:cubicBezTo>
                    <a:pt x="1308" y="517"/>
                    <a:pt x="882" y="1034"/>
                    <a:pt x="457" y="1520"/>
                  </a:cubicBezTo>
                  <a:cubicBezTo>
                    <a:pt x="335" y="1672"/>
                    <a:pt x="31" y="1946"/>
                    <a:pt x="1" y="209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16"/>
            <p:cNvSpPr/>
            <p:nvPr/>
          </p:nvSpPr>
          <p:spPr>
            <a:xfrm>
              <a:off x="1175825" y="4636275"/>
              <a:ext cx="41075" cy="49425"/>
            </a:xfrm>
            <a:custGeom>
              <a:avLst/>
              <a:gdLst/>
              <a:ahLst/>
              <a:cxnLst/>
              <a:rect l="l" t="t" r="r" b="b"/>
              <a:pathLst>
                <a:path w="1643" h="1977" fill="none" extrusionOk="0">
                  <a:moveTo>
                    <a:pt x="1642" y="0"/>
                  </a:moveTo>
                  <a:cubicBezTo>
                    <a:pt x="1156" y="304"/>
                    <a:pt x="852" y="791"/>
                    <a:pt x="578" y="1277"/>
                  </a:cubicBezTo>
                  <a:cubicBezTo>
                    <a:pt x="426" y="1550"/>
                    <a:pt x="214" y="1763"/>
                    <a:pt x="1" y="1976"/>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16"/>
            <p:cNvSpPr/>
            <p:nvPr/>
          </p:nvSpPr>
          <p:spPr>
            <a:xfrm>
              <a:off x="1175825" y="4530650"/>
              <a:ext cx="49425" cy="64600"/>
            </a:xfrm>
            <a:custGeom>
              <a:avLst/>
              <a:gdLst/>
              <a:ahLst/>
              <a:cxnLst/>
              <a:rect l="l" t="t" r="r" b="b"/>
              <a:pathLst>
                <a:path w="1977" h="2584" fill="none" extrusionOk="0">
                  <a:moveTo>
                    <a:pt x="1977" y="0"/>
                  </a:moveTo>
                  <a:cubicBezTo>
                    <a:pt x="1581" y="426"/>
                    <a:pt x="1156" y="943"/>
                    <a:pt x="822" y="1429"/>
                  </a:cubicBezTo>
                  <a:cubicBezTo>
                    <a:pt x="548" y="1824"/>
                    <a:pt x="305" y="2219"/>
                    <a:pt x="1"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16"/>
            <p:cNvSpPr/>
            <p:nvPr/>
          </p:nvSpPr>
          <p:spPr>
            <a:xfrm>
              <a:off x="1067175" y="4662100"/>
              <a:ext cx="38025" cy="47150"/>
            </a:xfrm>
            <a:custGeom>
              <a:avLst/>
              <a:gdLst/>
              <a:ahLst/>
              <a:cxnLst/>
              <a:rect l="l" t="t" r="r" b="b"/>
              <a:pathLst>
                <a:path w="1521" h="1886" fill="none" extrusionOk="0">
                  <a:moveTo>
                    <a:pt x="1520" y="1"/>
                  </a:moveTo>
                  <a:cubicBezTo>
                    <a:pt x="1186" y="426"/>
                    <a:pt x="943" y="943"/>
                    <a:pt x="578" y="1308"/>
                  </a:cubicBezTo>
                  <a:cubicBezTo>
                    <a:pt x="395" y="1521"/>
                    <a:pt x="183" y="1703"/>
                    <a:pt x="0" y="188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16"/>
            <p:cNvSpPr/>
            <p:nvPr/>
          </p:nvSpPr>
          <p:spPr>
            <a:xfrm>
              <a:off x="1105175" y="4697825"/>
              <a:ext cx="32700" cy="38025"/>
            </a:xfrm>
            <a:custGeom>
              <a:avLst/>
              <a:gdLst/>
              <a:ahLst/>
              <a:cxnLst/>
              <a:rect l="l" t="t" r="r" b="b"/>
              <a:pathLst>
                <a:path w="1308" h="1521" fill="none" extrusionOk="0">
                  <a:moveTo>
                    <a:pt x="1307" y="0"/>
                  </a:moveTo>
                  <a:cubicBezTo>
                    <a:pt x="942" y="335"/>
                    <a:pt x="578" y="699"/>
                    <a:pt x="304" y="1125"/>
                  </a:cubicBezTo>
                  <a:cubicBezTo>
                    <a:pt x="243" y="1247"/>
                    <a:pt x="182" y="1490"/>
                    <a:pt x="0" y="15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16"/>
            <p:cNvSpPr/>
            <p:nvPr/>
          </p:nvSpPr>
          <p:spPr>
            <a:xfrm>
              <a:off x="1061100" y="4556475"/>
              <a:ext cx="34975" cy="44100"/>
            </a:xfrm>
            <a:custGeom>
              <a:avLst/>
              <a:gdLst/>
              <a:ahLst/>
              <a:cxnLst/>
              <a:rect l="l" t="t" r="r" b="b"/>
              <a:pathLst>
                <a:path w="1399" h="1764" fill="none" extrusionOk="0">
                  <a:moveTo>
                    <a:pt x="1398" y="1"/>
                  </a:moveTo>
                  <a:cubicBezTo>
                    <a:pt x="942" y="274"/>
                    <a:pt x="578" y="730"/>
                    <a:pt x="365" y="1247"/>
                  </a:cubicBezTo>
                  <a:cubicBezTo>
                    <a:pt x="304" y="1338"/>
                    <a:pt x="274" y="1460"/>
                    <a:pt x="213" y="1551"/>
                  </a:cubicBezTo>
                  <a:cubicBezTo>
                    <a:pt x="152" y="1642"/>
                    <a:pt x="31" y="1642"/>
                    <a:pt x="0" y="176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16"/>
            <p:cNvSpPr/>
            <p:nvPr/>
          </p:nvSpPr>
          <p:spPr>
            <a:xfrm>
              <a:off x="923550" y="4653750"/>
              <a:ext cx="41050" cy="55500"/>
            </a:xfrm>
            <a:custGeom>
              <a:avLst/>
              <a:gdLst/>
              <a:ahLst/>
              <a:cxnLst/>
              <a:rect l="l" t="t" r="r" b="b"/>
              <a:pathLst>
                <a:path w="1642" h="2220" fill="none" extrusionOk="0">
                  <a:moveTo>
                    <a:pt x="1642" y="0"/>
                  </a:moveTo>
                  <a:cubicBezTo>
                    <a:pt x="1277" y="487"/>
                    <a:pt x="912" y="1003"/>
                    <a:pt x="517" y="1520"/>
                  </a:cubicBezTo>
                  <a:cubicBezTo>
                    <a:pt x="365" y="1733"/>
                    <a:pt x="183" y="2007"/>
                    <a:pt x="1" y="221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16"/>
            <p:cNvSpPr/>
            <p:nvPr/>
          </p:nvSpPr>
          <p:spPr>
            <a:xfrm>
              <a:off x="947100" y="4527600"/>
              <a:ext cx="44100" cy="55500"/>
            </a:xfrm>
            <a:custGeom>
              <a:avLst/>
              <a:gdLst/>
              <a:ahLst/>
              <a:cxnLst/>
              <a:rect l="l" t="t" r="r" b="b"/>
              <a:pathLst>
                <a:path w="1764" h="2220" fill="none" extrusionOk="0">
                  <a:moveTo>
                    <a:pt x="1764" y="1"/>
                  </a:moveTo>
                  <a:cubicBezTo>
                    <a:pt x="821" y="517"/>
                    <a:pt x="639" y="1490"/>
                    <a:pt x="1" y="222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16"/>
            <p:cNvSpPr/>
            <p:nvPr/>
          </p:nvSpPr>
          <p:spPr>
            <a:xfrm>
              <a:off x="820975" y="4527600"/>
              <a:ext cx="49400" cy="64625"/>
            </a:xfrm>
            <a:custGeom>
              <a:avLst/>
              <a:gdLst/>
              <a:ahLst/>
              <a:cxnLst/>
              <a:rect l="l" t="t" r="r" b="b"/>
              <a:pathLst>
                <a:path w="1976" h="2585" fill="none" extrusionOk="0">
                  <a:moveTo>
                    <a:pt x="1976" y="1"/>
                  </a:moveTo>
                  <a:cubicBezTo>
                    <a:pt x="1398" y="487"/>
                    <a:pt x="973" y="913"/>
                    <a:pt x="517" y="1521"/>
                  </a:cubicBezTo>
                  <a:cubicBezTo>
                    <a:pt x="274" y="1855"/>
                    <a:pt x="182" y="2220"/>
                    <a:pt x="0" y="2584"/>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16"/>
            <p:cNvSpPr/>
            <p:nvPr/>
          </p:nvSpPr>
          <p:spPr>
            <a:xfrm>
              <a:off x="827050" y="4659825"/>
              <a:ext cx="38025" cy="46375"/>
            </a:xfrm>
            <a:custGeom>
              <a:avLst/>
              <a:gdLst/>
              <a:ahLst/>
              <a:cxnLst/>
              <a:rect l="l" t="t" r="r" b="b"/>
              <a:pathLst>
                <a:path w="1521" h="1855" fill="none" extrusionOk="0">
                  <a:moveTo>
                    <a:pt x="1520" y="1"/>
                  </a:moveTo>
                  <a:cubicBezTo>
                    <a:pt x="1125" y="365"/>
                    <a:pt x="608" y="730"/>
                    <a:pt x="335" y="1186"/>
                  </a:cubicBezTo>
                  <a:cubicBezTo>
                    <a:pt x="274" y="1308"/>
                    <a:pt x="243" y="1429"/>
                    <a:pt x="183" y="1520"/>
                  </a:cubicBezTo>
                  <a:cubicBezTo>
                    <a:pt x="122" y="1642"/>
                    <a:pt x="0" y="1703"/>
                    <a:pt x="0" y="1855"/>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16"/>
            <p:cNvSpPr/>
            <p:nvPr/>
          </p:nvSpPr>
          <p:spPr>
            <a:xfrm>
              <a:off x="772325" y="4647675"/>
              <a:ext cx="22075" cy="23575"/>
            </a:xfrm>
            <a:custGeom>
              <a:avLst/>
              <a:gdLst/>
              <a:ahLst/>
              <a:cxnLst/>
              <a:rect l="l" t="t" r="r" b="b"/>
              <a:pathLst>
                <a:path w="883" h="943" fill="none" extrusionOk="0">
                  <a:moveTo>
                    <a:pt x="882" y="0"/>
                  </a:moveTo>
                  <a:cubicBezTo>
                    <a:pt x="609" y="152"/>
                    <a:pt x="1" y="578"/>
                    <a:pt x="62" y="943"/>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16"/>
            <p:cNvSpPr/>
            <p:nvPr/>
          </p:nvSpPr>
          <p:spPr>
            <a:xfrm>
              <a:off x="988150" y="4682625"/>
              <a:ext cx="28900" cy="38775"/>
            </a:xfrm>
            <a:custGeom>
              <a:avLst/>
              <a:gdLst/>
              <a:ahLst/>
              <a:cxnLst/>
              <a:rect l="l" t="t" r="r" b="b"/>
              <a:pathLst>
                <a:path w="1156" h="1551" fill="none" extrusionOk="0">
                  <a:moveTo>
                    <a:pt x="1155" y="0"/>
                  </a:moveTo>
                  <a:cubicBezTo>
                    <a:pt x="760" y="396"/>
                    <a:pt x="547" y="578"/>
                    <a:pt x="335" y="1034"/>
                  </a:cubicBezTo>
                  <a:cubicBezTo>
                    <a:pt x="274" y="1216"/>
                    <a:pt x="152" y="1429"/>
                    <a:pt x="0" y="1551"/>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16"/>
            <p:cNvSpPr/>
            <p:nvPr/>
          </p:nvSpPr>
          <p:spPr>
            <a:xfrm>
              <a:off x="1357450" y="4407550"/>
              <a:ext cx="23575" cy="34975"/>
            </a:xfrm>
            <a:custGeom>
              <a:avLst/>
              <a:gdLst/>
              <a:ahLst/>
              <a:cxnLst/>
              <a:rect l="l" t="t" r="r" b="b"/>
              <a:pathLst>
                <a:path w="943" h="1399" fill="none" extrusionOk="0">
                  <a:moveTo>
                    <a:pt x="943" y="0"/>
                  </a:moveTo>
                  <a:cubicBezTo>
                    <a:pt x="669" y="304"/>
                    <a:pt x="426" y="639"/>
                    <a:pt x="213" y="973"/>
                  </a:cubicBezTo>
                  <a:cubicBezTo>
                    <a:pt x="122" y="1125"/>
                    <a:pt x="0" y="1246"/>
                    <a:pt x="0" y="1398"/>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16"/>
            <p:cNvSpPr/>
            <p:nvPr/>
          </p:nvSpPr>
          <p:spPr>
            <a:xfrm>
              <a:off x="1349100" y="4603600"/>
              <a:ext cx="19775" cy="17500"/>
            </a:xfrm>
            <a:custGeom>
              <a:avLst/>
              <a:gdLst/>
              <a:ahLst/>
              <a:cxnLst/>
              <a:rect l="l" t="t" r="r" b="b"/>
              <a:pathLst>
                <a:path w="791" h="700" fill="none" extrusionOk="0">
                  <a:moveTo>
                    <a:pt x="790" y="0"/>
                  </a:moveTo>
                  <a:cubicBezTo>
                    <a:pt x="578" y="213"/>
                    <a:pt x="213" y="456"/>
                    <a:pt x="0" y="699"/>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16"/>
            <p:cNvSpPr/>
            <p:nvPr/>
          </p:nvSpPr>
          <p:spPr>
            <a:xfrm>
              <a:off x="1005238" y="38760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solidFill>
              <a:schemeClr val="lt2"/>
            </a:solid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62" name="Google Shape;1862;p16"/>
          <p:cNvGrpSpPr/>
          <p:nvPr/>
        </p:nvGrpSpPr>
        <p:grpSpPr>
          <a:xfrm>
            <a:off x="7751175" y="385430"/>
            <a:ext cx="336435" cy="561689"/>
            <a:chOff x="5365125" y="3127125"/>
            <a:chExt cx="986325" cy="1646700"/>
          </a:xfrm>
        </p:grpSpPr>
        <p:sp>
          <p:nvSpPr>
            <p:cNvPr id="1863" name="Google Shape;1863;p16"/>
            <p:cNvSpPr/>
            <p:nvPr/>
          </p:nvSpPr>
          <p:spPr>
            <a:xfrm>
              <a:off x="5365125" y="3389625"/>
              <a:ext cx="307775" cy="1384200"/>
            </a:xfrm>
            <a:custGeom>
              <a:avLst/>
              <a:gdLst/>
              <a:ahLst/>
              <a:cxnLst/>
              <a:rect l="l" t="t" r="r" b="b"/>
              <a:pathLst>
                <a:path w="12311" h="55368" extrusionOk="0">
                  <a:moveTo>
                    <a:pt x="1767" y="1"/>
                  </a:moveTo>
                  <a:cubicBezTo>
                    <a:pt x="1677" y="1"/>
                    <a:pt x="1576" y="58"/>
                    <a:pt x="1459" y="200"/>
                  </a:cubicBezTo>
                  <a:cubicBezTo>
                    <a:pt x="1216" y="504"/>
                    <a:pt x="1095" y="1264"/>
                    <a:pt x="1034" y="1598"/>
                  </a:cubicBezTo>
                  <a:cubicBezTo>
                    <a:pt x="548" y="3665"/>
                    <a:pt x="152" y="5823"/>
                    <a:pt x="152" y="7951"/>
                  </a:cubicBezTo>
                  <a:cubicBezTo>
                    <a:pt x="183" y="10778"/>
                    <a:pt x="0" y="13696"/>
                    <a:pt x="183" y="16522"/>
                  </a:cubicBezTo>
                  <a:cubicBezTo>
                    <a:pt x="456" y="20231"/>
                    <a:pt x="1003" y="23908"/>
                    <a:pt x="1763" y="27556"/>
                  </a:cubicBezTo>
                  <a:cubicBezTo>
                    <a:pt x="2189" y="29653"/>
                    <a:pt x="2462" y="31781"/>
                    <a:pt x="2918" y="33848"/>
                  </a:cubicBezTo>
                  <a:cubicBezTo>
                    <a:pt x="3344" y="35854"/>
                    <a:pt x="4043" y="37738"/>
                    <a:pt x="4590" y="39684"/>
                  </a:cubicBezTo>
                  <a:cubicBezTo>
                    <a:pt x="5502" y="43179"/>
                    <a:pt x="7052" y="46462"/>
                    <a:pt x="8177" y="49866"/>
                  </a:cubicBezTo>
                  <a:cubicBezTo>
                    <a:pt x="8572" y="51082"/>
                    <a:pt x="8937" y="52328"/>
                    <a:pt x="9423" y="53514"/>
                  </a:cubicBezTo>
                  <a:cubicBezTo>
                    <a:pt x="9575" y="53909"/>
                    <a:pt x="9818" y="55125"/>
                    <a:pt x="10153" y="55368"/>
                  </a:cubicBezTo>
                  <a:cubicBezTo>
                    <a:pt x="10244" y="55307"/>
                    <a:pt x="10305" y="55246"/>
                    <a:pt x="10396" y="55186"/>
                  </a:cubicBezTo>
                  <a:cubicBezTo>
                    <a:pt x="10434" y="55189"/>
                    <a:pt x="10470" y="55191"/>
                    <a:pt x="10504" y="55191"/>
                  </a:cubicBezTo>
                  <a:cubicBezTo>
                    <a:pt x="10791" y="55191"/>
                    <a:pt x="10916" y="55057"/>
                    <a:pt x="10943" y="54486"/>
                  </a:cubicBezTo>
                  <a:cubicBezTo>
                    <a:pt x="10973" y="53909"/>
                    <a:pt x="11064" y="53635"/>
                    <a:pt x="11186" y="53119"/>
                  </a:cubicBezTo>
                  <a:cubicBezTo>
                    <a:pt x="11308" y="52602"/>
                    <a:pt x="11308" y="52116"/>
                    <a:pt x="11429" y="51599"/>
                  </a:cubicBezTo>
                  <a:cubicBezTo>
                    <a:pt x="11551" y="51143"/>
                    <a:pt x="11368" y="50657"/>
                    <a:pt x="11490" y="50201"/>
                  </a:cubicBezTo>
                  <a:cubicBezTo>
                    <a:pt x="11581" y="49745"/>
                    <a:pt x="11764" y="49623"/>
                    <a:pt x="11764" y="49106"/>
                  </a:cubicBezTo>
                  <a:cubicBezTo>
                    <a:pt x="11764" y="48590"/>
                    <a:pt x="11946" y="48438"/>
                    <a:pt x="12068" y="48012"/>
                  </a:cubicBezTo>
                  <a:cubicBezTo>
                    <a:pt x="12250" y="47222"/>
                    <a:pt x="12037" y="46067"/>
                    <a:pt x="12037" y="45246"/>
                  </a:cubicBezTo>
                  <a:cubicBezTo>
                    <a:pt x="12037" y="43058"/>
                    <a:pt x="12311" y="40687"/>
                    <a:pt x="12068" y="38529"/>
                  </a:cubicBezTo>
                  <a:cubicBezTo>
                    <a:pt x="11976" y="37799"/>
                    <a:pt x="11824" y="37161"/>
                    <a:pt x="11794" y="36401"/>
                  </a:cubicBezTo>
                  <a:cubicBezTo>
                    <a:pt x="11733" y="35672"/>
                    <a:pt x="11551" y="34912"/>
                    <a:pt x="11460" y="34182"/>
                  </a:cubicBezTo>
                  <a:cubicBezTo>
                    <a:pt x="11277" y="32723"/>
                    <a:pt x="11004" y="31264"/>
                    <a:pt x="10730" y="29775"/>
                  </a:cubicBezTo>
                  <a:cubicBezTo>
                    <a:pt x="9970" y="25641"/>
                    <a:pt x="9150" y="21477"/>
                    <a:pt x="8238" y="17343"/>
                  </a:cubicBezTo>
                  <a:cubicBezTo>
                    <a:pt x="7751" y="15094"/>
                    <a:pt x="6870" y="12905"/>
                    <a:pt x="6444" y="10656"/>
                  </a:cubicBezTo>
                  <a:cubicBezTo>
                    <a:pt x="6080" y="8741"/>
                    <a:pt x="5624" y="6735"/>
                    <a:pt x="4985" y="4911"/>
                  </a:cubicBezTo>
                  <a:cubicBezTo>
                    <a:pt x="4438" y="3361"/>
                    <a:pt x="3314" y="2024"/>
                    <a:pt x="2371" y="686"/>
                  </a:cubicBezTo>
                  <a:cubicBezTo>
                    <a:pt x="2173" y="400"/>
                    <a:pt x="2006" y="1"/>
                    <a:pt x="176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16"/>
            <p:cNvSpPr/>
            <p:nvPr/>
          </p:nvSpPr>
          <p:spPr>
            <a:xfrm>
              <a:off x="5616950" y="3127125"/>
              <a:ext cx="734500" cy="1639875"/>
            </a:xfrm>
            <a:custGeom>
              <a:avLst/>
              <a:gdLst/>
              <a:ahLst/>
              <a:cxnLst/>
              <a:rect l="l" t="t" r="r" b="b"/>
              <a:pathLst>
                <a:path w="29380" h="65595" extrusionOk="0">
                  <a:moveTo>
                    <a:pt x="29047" y="1"/>
                  </a:moveTo>
                  <a:cubicBezTo>
                    <a:pt x="29047" y="4"/>
                    <a:pt x="29048" y="7"/>
                    <a:pt x="29049" y="10"/>
                  </a:cubicBezTo>
                  <a:lnTo>
                    <a:pt x="29049" y="10"/>
                  </a:lnTo>
                  <a:cubicBezTo>
                    <a:pt x="29057" y="4"/>
                    <a:pt x="29057" y="1"/>
                    <a:pt x="29047" y="1"/>
                  </a:cubicBezTo>
                  <a:close/>
                  <a:moveTo>
                    <a:pt x="28712" y="61"/>
                  </a:moveTo>
                  <a:cubicBezTo>
                    <a:pt x="28621" y="122"/>
                    <a:pt x="28560" y="183"/>
                    <a:pt x="28469" y="244"/>
                  </a:cubicBezTo>
                  <a:cubicBezTo>
                    <a:pt x="28466" y="245"/>
                    <a:pt x="28465" y="246"/>
                    <a:pt x="28466" y="246"/>
                  </a:cubicBezTo>
                  <a:cubicBezTo>
                    <a:pt x="28470" y="246"/>
                    <a:pt x="28519" y="229"/>
                    <a:pt x="28586" y="204"/>
                  </a:cubicBezTo>
                  <a:lnTo>
                    <a:pt x="28586" y="204"/>
                  </a:lnTo>
                  <a:cubicBezTo>
                    <a:pt x="28631" y="157"/>
                    <a:pt x="28674" y="110"/>
                    <a:pt x="28712" y="61"/>
                  </a:cubicBezTo>
                  <a:close/>
                  <a:moveTo>
                    <a:pt x="29049" y="10"/>
                  </a:moveTo>
                  <a:lnTo>
                    <a:pt x="29049" y="10"/>
                  </a:lnTo>
                  <a:cubicBezTo>
                    <a:pt x="29008" y="41"/>
                    <a:pt x="28745" y="145"/>
                    <a:pt x="28586" y="204"/>
                  </a:cubicBezTo>
                  <a:lnTo>
                    <a:pt x="28586" y="204"/>
                  </a:lnTo>
                  <a:cubicBezTo>
                    <a:pt x="28208" y="596"/>
                    <a:pt x="27630" y="931"/>
                    <a:pt x="27223" y="1338"/>
                  </a:cubicBezTo>
                  <a:cubicBezTo>
                    <a:pt x="26372" y="2250"/>
                    <a:pt x="25430" y="3101"/>
                    <a:pt x="24609" y="4013"/>
                  </a:cubicBezTo>
                  <a:cubicBezTo>
                    <a:pt x="23849" y="4864"/>
                    <a:pt x="23150" y="5776"/>
                    <a:pt x="22390" y="6627"/>
                  </a:cubicBezTo>
                  <a:cubicBezTo>
                    <a:pt x="21387" y="7812"/>
                    <a:pt x="20809" y="9150"/>
                    <a:pt x="19928" y="10396"/>
                  </a:cubicBezTo>
                  <a:cubicBezTo>
                    <a:pt x="17739" y="13405"/>
                    <a:pt x="15612" y="16384"/>
                    <a:pt x="13849" y="19667"/>
                  </a:cubicBezTo>
                  <a:cubicBezTo>
                    <a:pt x="12359" y="22493"/>
                    <a:pt x="10657" y="25229"/>
                    <a:pt x="9289" y="28117"/>
                  </a:cubicBezTo>
                  <a:cubicBezTo>
                    <a:pt x="7557" y="31703"/>
                    <a:pt x="6341" y="35533"/>
                    <a:pt x="5277" y="39393"/>
                  </a:cubicBezTo>
                  <a:cubicBezTo>
                    <a:pt x="4821" y="41035"/>
                    <a:pt x="4609" y="42706"/>
                    <a:pt x="4183" y="44348"/>
                  </a:cubicBezTo>
                  <a:cubicBezTo>
                    <a:pt x="3788" y="45837"/>
                    <a:pt x="3210" y="47266"/>
                    <a:pt x="2785" y="48755"/>
                  </a:cubicBezTo>
                  <a:cubicBezTo>
                    <a:pt x="2238" y="50701"/>
                    <a:pt x="1782" y="52676"/>
                    <a:pt x="1265" y="54622"/>
                  </a:cubicBezTo>
                  <a:cubicBezTo>
                    <a:pt x="809" y="56324"/>
                    <a:pt x="779" y="58147"/>
                    <a:pt x="627" y="59910"/>
                  </a:cubicBezTo>
                  <a:cubicBezTo>
                    <a:pt x="467" y="61450"/>
                    <a:pt x="355" y="62919"/>
                    <a:pt x="328" y="64461"/>
                  </a:cubicBezTo>
                  <a:lnTo>
                    <a:pt x="328" y="64461"/>
                  </a:lnTo>
                  <a:cubicBezTo>
                    <a:pt x="446" y="64207"/>
                    <a:pt x="571" y="63961"/>
                    <a:pt x="657" y="63740"/>
                  </a:cubicBezTo>
                  <a:cubicBezTo>
                    <a:pt x="900" y="63132"/>
                    <a:pt x="1143" y="62646"/>
                    <a:pt x="1478" y="62099"/>
                  </a:cubicBezTo>
                  <a:cubicBezTo>
                    <a:pt x="2177" y="60944"/>
                    <a:pt x="2906" y="59910"/>
                    <a:pt x="3666" y="58786"/>
                  </a:cubicBezTo>
                  <a:cubicBezTo>
                    <a:pt x="4700" y="57266"/>
                    <a:pt x="5672" y="55685"/>
                    <a:pt x="6919" y="54348"/>
                  </a:cubicBezTo>
                  <a:cubicBezTo>
                    <a:pt x="7679" y="53558"/>
                    <a:pt x="8286" y="52889"/>
                    <a:pt x="8864" y="51916"/>
                  </a:cubicBezTo>
                  <a:cubicBezTo>
                    <a:pt x="9624" y="50670"/>
                    <a:pt x="10657" y="49576"/>
                    <a:pt x="11326" y="48299"/>
                  </a:cubicBezTo>
                  <a:cubicBezTo>
                    <a:pt x="11752" y="47539"/>
                    <a:pt x="12299" y="46779"/>
                    <a:pt x="12785" y="46080"/>
                  </a:cubicBezTo>
                  <a:cubicBezTo>
                    <a:pt x="13332" y="45290"/>
                    <a:pt x="13666" y="44500"/>
                    <a:pt x="14153" y="43649"/>
                  </a:cubicBezTo>
                  <a:cubicBezTo>
                    <a:pt x="15095" y="42068"/>
                    <a:pt x="15855" y="40396"/>
                    <a:pt x="16797" y="38846"/>
                  </a:cubicBezTo>
                  <a:cubicBezTo>
                    <a:pt x="17405" y="37782"/>
                    <a:pt x="17800" y="36688"/>
                    <a:pt x="18317" y="35594"/>
                  </a:cubicBezTo>
                  <a:cubicBezTo>
                    <a:pt x="18864" y="34378"/>
                    <a:pt x="19502" y="33314"/>
                    <a:pt x="19898" y="32038"/>
                  </a:cubicBezTo>
                  <a:cubicBezTo>
                    <a:pt x="20627" y="29819"/>
                    <a:pt x="21630" y="27661"/>
                    <a:pt x="22390" y="25411"/>
                  </a:cubicBezTo>
                  <a:cubicBezTo>
                    <a:pt x="23241" y="22889"/>
                    <a:pt x="24183" y="20427"/>
                    <a:pt x="24882" y="17843"/>
                  </a:cubicBezTo>
                  <a:cubicBezTo>
                    <a:pt x="25521" y="15411"/>
                    <a:pt x="26493" y="13101"/>
                    <a:pt x="27101" y="10639"/>
                  </a:cubicBezTo>
                  <a:cubicBezTo>
                    <a:pt x="27405" y="9393"/>
                    <a:pt x="27497" y="8116"/>
                    <a:pt x="27892" y="6840"/>
                  </a:cubicBezTo>
                  <a:cubicBezTo>
                    <a:pt x="28256" y="5745"/>
                    <a:pt x="28621" y="4742"/>
                    <a:pt x="28804" y="3587"/>
                  </a:cubicBezTo>
                  <a:cubicBezTo>
                    <a:pt x="29046" y="2253"/>
                    <a:pt x="29379" y="1312"/>
                    <a:pt x="29049" y="10"/>
                  </a:cubicBezTo>
                  <a:close/>
                  <a:moveTo>
                    <a:pt x="328" y="64461"/>
                  </a:moveTo>
                  <a:lnTo>
                    <a:pt x="328" y="64461"/>
                  </a:lnTo>
                  <a:cubicBezTo>
                    <a:pt x="155" y="64837"/>
                    <a:pt x="1" y="65232"/>
                    <a:pt x="19" y="65594"/>
                  </a:cubicBezTo>
                  <a:cubicBezTo>
                    <a:pt x="19" y="65534"/>
                    <a:pt x="323" y="65199"/>
                    <a:pt x="323" y="65138"/>
                  </a:cubicBezTo>
                  <a:cubicBezTo>
                    <a:pt x="323" y="64911"/>
                    <a:pt x="325" y="64685"/>
                    <a:pt x="328" y="6446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65" name="Google Shape;1865;p16"/>
          <p:cNvSpPr/>
          <p:nvPr/>
        </p:nvSpPr>
        <p:spPr>
          <a:xfrm rot="8977054">
            <a:off x="8345374" y="4056701"/>
            <a:ext cx="108454" cy="946332"/>
          </a:xfrm>
          <a:custGeom>
            <a:avLst/>
            <a:gdLst/>
            <a:ahLst/>
            <a:cxnLst/>
            <a:rect l="l" t="t" r="r" b="b"/>
            <a:pathLst>
              <a:path w="7661" h="44211" extrusionOk="0">
                <a:moveTo>
                  <a:pt x="3162" y="1"/>
                </a:moveTo>
                <a:cubicBezTo>
                  <a:pt x="2554" y="1"/>
                  <a:pt x="2189" y="396"/>
                  <a:pt x="1612" y="609"/>
                </a:cubicBezTo>
                <a:cubicBezTo>
                  <a:pt x="1581" y="1034"/>
                  <a:pt x="1672" y="1369"/>
                  <a:pt x="1612" y="2159"/>
                </a:cubicBezTo>
                <a:cubicBezTo>
                  <a:pt x="912" y="4955"/>
                  <a:pt x="335" y="7630"/>
                  <a:pt x="274" y="10913"/>
                </a:cubicBezTo>
                <a:cubicBezTo>
                  <a:pt x="244" y="12433"/>
                  <a:pt x="61" y="13861"/>
                  <a:pt x="31" y="15351"/>
                </a:cubicBezTo>
                <a:cubicBezTo>
                  <a:pt x="1" y="16931"/>
                  <a:pt x="31" y="18542"/>
                  <a:pt x="31" y="20123"/>
                </a:cubicBezTo>
                <a:cubicBezTo>
                  <a:pt x="31" y="22494"/>
                  <a:pt x="61" y="24591"/>
                  <a:pt x="244" y="26931"/>
                </a:cubicBezTo>
                <a:cubicBezTo>
                  <a:pt x="426" y="29211"/>
                  <a:pt x="761" y="31399"/>
                  <a:pt x="1034" y="33649"/>
                </a:cubicBezTo>
                <a:cubicBezTo>
                  <a:pt x="1277" y="35564"/>
                  <a:pt x="1612" y="37418"/>
                  <a:pt x="1885" y="39302"/>
                </a:cubicBezTo>
                <a:cubicBezTo>
                  <a:pt x="2068" y="40670"/>
                  <a:pt x="2280" y="41825"/>
                  <a:pt x="2736" y="42859"/>
                </a:cubicBezTo>
                <a:cubicBezTo>
                  <a:pt x="3131" y="43801"/>
                  <a:pt x="3527" y="44044"/>
                  <a:pt x="4074" y="44044"/>
                </a:cubicBezTo>
                <a:cubicBezTo>
                  <a:pt x="4319" y="44063"/>
                  <a:pt x="4741" y="44211"/>
                  <a:pt x="5105" y="44211"/>
                </a:cubicBezTo>
                <a:cubicBezTo>
                  <a:pt x="5327" y="44211"/>
                  <a:pt x="5528" y="44156"/>
                  <a:pt x="5654" y="43983"/>
                </a:cubicBezTo>
                <a:cubicBezTo>
                  <a:pt x="5867" y="43679"/>
                  <a:pt x="5897" y="42919"/>
                  <a:pt x="6019" y="42433"/>
                </a:cubicBezTo>
                <a:cubicBezTo>
                  <a:pt x="6171" y="41734"/>
                  <a:pt x="6384" y="41156"/>
                  <a:pt x="6536" y="40457"/>
                </a:cubicBezTo>
                <a:cubicBezTo>
                  <a:pt x="6688" y="39637"/>
                  <a:pt x="6688" y="38907"/>
                  <a:pt x="6748" y="38056"/>
                </a:cubicBezTo>
                <a:cubicBezTo>
                  <a:pt x="6779" y="37479"/>
                  <a:pt x="6900" y="37144"/>
                  <a:pt x="6961" y="36658"/>
                </a:cubicBezTo>
                <a:cubicBezTo>
                  <a:pt x="7204" y="33922"/>
                  <a:pt x="6961" y="30366"/>
                  <a:pt x="6961" y="27509"/>
                </a:cubicBezTo>
                <a:cubicBezTo>
                  <a:pt x="6961" y="26050"/>
                  <a:pt x="6870" y="24408"/>
                  <a:pt x="6961" y="22980"/>
                </a:cubicBezTo>
                <a:cubicBezTo>
                  <a:pt x="6992" y="22220"/>
                  <a:pt x="7174" y="21582"/>
                  <a:pt x="7204" y="20791"/>
                </a:cubicBezTo>
                <a:cubicBezTo>
                  <a:pt x="7265" y="19849"/>
                  <a:pt x="7204" y="18755"/>
                  <a:pt x="7204" y="17782"/>
                </a:cubicBezTo>
                <a:cubicBezTo>
                  <a:pt x="7204" y="13679"/>
                  <a:pt x="7660" y="10001"/>
                  <a:pt x="7022" y="5958"/>
                </a:cubicBezTo>
                <a:cubicBezTo>
                  <a:pt x="6657" y="3496"/>
                  <a:pt x="5958" y="639"/>
                  <a:pt x="4742" y="518"/>
                </a:cubicBezTo>
                <a:cubicBezTo>
                  <a:pt x="4165" y="457"/>
                  <a:pt x="3800" y="1"/>
                  <a:pt x="316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16"/>
          <p:cNvSpPr/>
          <p:nvPr/>
        </p:nvSpPr>
        <p:spPr>
          <a:xfrm rot="8977054">
            <a:off x="8365685" y="3943482"/>
            <a:ext cx="108879" cy="946332"/>
          </a:xfrm>
          <a:custGeom>
            <a:avLst/>
            <a:gdLst/>
            <a:ahLst/>
            <a:cxnLst/>
            <a:rect l="l" t="t" r="r" b="b"/>
            <a:pathLst>
              <a:path w="7691" h="44211" extrusionOk="0">
                <a:moveTo>
                  <a:pt x="3192" y="1"/>
                </a:moveTo>
                <a:cubicBezTo>
                  <a:pt x="2584" y="1"/>
                  <a:pt x="2219" y="396"/>
                  <a:pt x="1642" y="609"/>
                </a:cubicBezTo>
                <a:cubicBezTo>
                  <a:pt x="1611" y="1034"/>
                  <a:pt x="1672" y="1369"/>
                  <a:pt x="1611" y="2159"/>
                </a:cubicBezTo>
                <a:cubicBezTo>
                  <a:pt x="912" y="4955"/>
                  <a:pt x="335" y="7630"/>
                  <a:pt x="274" y="10913"/>
                </a:cubicBezTo>
                <a:cubicBezTo>
                  <a:pt x="243" y="12433"/>
                  <a:pt x="91" y="13861"/>
                  <a:pt x="31" y="15351"/>
                </a:cubicBezTo>
                <a:cubicBezTo>
                  <a:pt x="0" y="16931"/>
                  <a:pt x="61" y="18542"/>
                  <a:pt x="61" y="20123"/>
                </a:cubicBezTo>
                <a:cubicBezTo>
                  <a:pt x="61" y="22494"/>
                  <a:pt x="61" y="24621"/>
                  <a:pt x="243" y="26931"/>
                </a:cubicBezTo>
                <a:cubicBezTo>
                  <a:pt x="426" y="29211"/>
                  <a:pt x="790" y="31400"/>
                  <a:pt x="1064" y="33649"/>
                </a:cubicBezTo>
                <a:cubicBezTo>
                  <a:pt x="1277" y="35564"/>
                  <a:pt x="1642" y="37418"/>
                  <a:pt x="1885" y="39302"/>
                </a:cubicBezTo>
                <a:cubicBezTo>
                  <a:pt x="2097" y="40670"/>
                  <a:pt x="2310" y="41825"/>
                  <a:pt x="2736" y="42859"/>
                </a:cubicBezTo>
                <a:cubicBezTo>
                  <a:pt x="3131" y="43801"/>
                  <a:pt x="3526" y="44044"/>
                  <a:pt x="4073" y="44044"/>
                </a:cubicBezTo>
                <a:cubicBezTo>
                  <a:pt x="4319" y="44063"/>
                  <a:pt x="4740" y="44211"/>
                  <a:pt x="5104" y="44211"/>
                </a:cubicBezTo>
                <a:cubicBezTo>
                  <a:pt x="5326" y="44211"/>
                  <a:pt x="5527" y="44156"/>
                  <a:pt x="5654" y="43983"/>
                </a:cubicBezTo>
                <a:cubicBezTo>
                  <a:pt x="5867" y="43679"/>
                  <a:pt x="5927" y="42919"/>
                  <a:pt x="6018" y="42433"/>
                </a:cubicBezTo>
                <a:cubicBezTo>
                  <a:pt x="6170" y="41734"/>
                  <a:pt x="6414" y="41187"/>
                  <a:pt x="6535" y="40488"/>
                </a:cubicBezTo>
                <a:cubicBezTo>
                  <a:pt x="6718" y="39667"/>
                  <a:pt x="6718" y="38907"/>
                  <a:pt x="6778" y="38056"/>
                </a:cubicBezTo>
                <a:cubicBezTo>
                  <a:pt x="6809" y="37479"/>
                  <a:pt x="6930" y="37144"/>
                  <a:pt x="6961" y="36658"/>
                </a:cubicBezTo>
                <a:cubicBezTo>
                  <a:pt x="7234" y="33922"/>
                  <a:pt x="6991" y="30366"/>
                  <a:pt x="6991" y="27509"/>
                </a:cubicBezTo>
                <a:cubicBezTo>
                  <a:pt x="6991" y="26050"/>
                  <a:pt x="6900" y="24439"/>
                  <a:pt x="6991" y="22980"/>
                </a:cubicBezTo>
                <a:cubicBezTo>
                  <a:pt x="7022" y="22220"/>
                  <a:pt x="7174" y="21582"/>
                  <a:pt x="7234" y="20791"/>
                </a:cubicBezTo>
                <a:cubicBezTo>
                  <a:pt x="7265" y="19849"/>
                  <a:pt x="7204" y="18755"/>
                  <a:pt x="7204" y="17782"/>
                </a:cubicBezTo>
                <a:cubicBezTo>
                  <a:pt x="7204" y="13679"/>
                  <a:pt x="7690" y="10001"/>
                  <a:pt x="7052" y="5958"/>
                </a:cubicBezTo>
                <a:cubicBezTo>
                  <a:pt x="6657" y="3496"/>
                  <a:pt x="5958" y="639"/>
                  <a:pt x="4742" y="518"/>
                </a:cubicBezTo>
                <a:cubicBezTo>
                  <a:pt x="4164" y="457"/>
                  <a:pt x="3800" y="1"/>
                  <a:pt x="319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16"/>
          <p:cNvSpPr/>
          <p:nvPr/>
        </p:nvSpPr>
        <p:spPr>
          <a:xfrm rot="8977054">
            <a:off x="8371684" y="3805975"/>
            <a:ext cx="108879" cy="946653"/>
          </a:xfrm>
          <a:custGeom>
            <a:avLst/>
            <a:gdLst/>
            <a:ahLst/>
            <a:cxnLst/>
            <a:rect l="l" t="t" r="r" b="b"/>
            <a:pathLst>
              <a:path w="7691" h="44226" extrusionOk="0">
                <a:moveTo>
                  <a:pt x="3192" y="1"/>
                </a:moveTo>
                <a:cubicBezTo>
                  <a:pt x="2584" y="1"/>
                  <a:pt x="2220" y="426"/>
                  <a:pt x="1642" y="639"/>
                </a:cubicBezTo>
                <a:cubicBezTo>
                  <a:pt x="1612" y="1064"/>
                  <a:pt x="1672" y="1399"/>
                  <a:pt x="1642" y="2189"/>
                </a:cubicBezTo>
                <a:cubicBezTo>
                  <a:pt x="943" y="4985"/>
                  <a:pt x="335" y="7660"/>
                  <a:pt x="274" y="10943"/>
                </a:cubicBezTo>
                <a:cubicBezTo>
                  <a:pt x="274" y="12463"/>
                  <a:pt x="92" y="13891"/>
                  <a:pt x="61" y="15381"/>
                </a:cubicBezTo>
                <a:cubicBezTo>
                  <a:pt x="1" y="16961"/>
                  <a:pt x="61" y="18572"/>
                  <a:pt x="61" y="20153"/>
                </a:cubicBezTo>
                <a:cubicBezTo>
                  <a:pt x="61" y="22493"/>
                  <a:pt x="61" y="24621"/>
                  <a:pt x="244" y="26931"/>
                </a:cubicBezTo>
                <a:cubicBezTo>
                  <a:pt x="457" y="29241"/>
                  <a:pt x="791" y="31430"/>
                  <a:pt x="1065" y="33679"/>
                </a:cubicBezTo>
                <a:cubicBezTo>
                  <a:pt x="1308" y="35594"/>
                  <a:pt x="1642" y="37417"/>
                  <a:pt x="1916" y="39332"/>
                </a:cubicBezTo>
                <a:cubicBezTo>
                  <a:pt x="2098" y="40700"/>
                  <a:pt x="2311" y="41855"/>
                  <a:pt x="2736" y="42858"/>
                </a:cubicBezTo>
                <a:cubicBezTo>
                  <a:pt x="3162" y="43831"/>
                  <a:pt x="3527" y="44074"/>
                  <a:pt x="4074" y="44074"/>
                </a:cubicBezTo>
                <a:cubicBezTo>
                  <a:pt x="4318" y="44074"/>
                  <a:pt x="4738" y="44226"/>
                  <a:pt x="5101" y="44226"/>
                </a:cubicBezTo>
                <a:cubicBezTo>
                  <a:pt x="5325" y="44226"/>
                  <a:pt x="5527" y="44168"/>
                  <a:pt x="5654" y="43983"/>
                </a:cubicBezTo>
                <a:cubicBezTo>
                  <a:pt x="5897" y="43709"/>
                  <a:pt x="5928" y="42949"/>
                  <a:pt x="6049" y="42433"/>
                </a:cubicBezTo>
                <a:cubicBezTo>
                  <a:pt x="6201" y="41764"/>
                  <a:pt x="6414" y="41187"/>
                  <a:pt x="6566" y="40487"/>
                </a:cubicBezTo>
                <a:cubicBezTo>
                  <a:pt x="6718" y="39667"/>
                  <a:pt x="6718" y="38907"/>
                  <a:pt x="6779" y="38056"/>
                </a:cubicBezTo>
                <a:cubicBezTo>
                  <a:pt x="6809" y="37478"/>
                  <a:pt x="6931" y="37174"/>
                  <a:pt x="6961" y="36688"/>
                </a:cubicBezTo>
                <a:cubicBezTo>
                  <a:pt x="7235" y="33922"/>
                  <a:pt x="6992" y="30396"/>
                  <a:pt x="6992" y="27539"/>
                </a:cubicBezTo>
                <a:cubicBezTo>
                  <a:pt x="6992" y="26080"/>
                  <a:pt x="6901" y="24439"/>
                  <a:pt x="6992" y="23010"/>
                </a:cubicBezTo>
                <a:cubicBezTo>
                  <a:pt x="7022" y="22250"/>
                  <a:pt x="7204" y="21581"/>
                  <a:pt x="7235" y="20821"/>
                </a:cubicBezTo>
                <a:cubicBezTo>
                  <a:pt x="7265" y="19879"/>
                  <a:pt x="7204" y="18785"/>
                  <a:pt x="7204" y="17812"/>
                </a:cubicBezTo>
                <a:cubicBezTo>
                  <a:pt x="7204" y="13709"/>
                  <a:pt x="7691" y="10031"/>
                  <a:pt x="7052" y="5988"/>
                </a:cubicBezTo>
                <a:cubicBezTo>
                  <a:pt x="6688" y="3526"/>
                  <a:pt x="5958" y="639"/>
                  <a:pt x="4773" y="548"/>
                </a:cubicBezTo>
                <a:cubicBezTo>
                  <a:pt x="4165" y="487"/>
                  <a:pt x="3800" y="1"/>
                  <a:pt x="31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68" name="Google Shape;1868;p16"/>
          <p:cNvGrpSpPr/>
          <p:nvPr/>
        </p:nvGrpSpPr>
        <p:grpSpPr>
          <a:xfrm>
            <a:off x="26390" y="67520"/>
            <a:ext cx="9050795" cy="4921221"/>
            <a:chOff x="26390" y="67520"/>
            <a:chExt cx="9050795" cy="4921221"/>
          </a:xfrm>
        </p:grpSpPr>
        <p:grpSp>
          <p:nvGrpSpPr>
            <p:cNvPr id="1869" name="Google Shape;1869;p16"/>
            <p:cNvGrpSpPr/>
            <p:nvPr/>
          </p:nvGrpSpPr>
          <p:grpSpPr>
            <a:xfrm flipH="1">
              <a:off x="576600" y="385431"/>
              <a:ext cx="8056418" cy="4438159"/>
              <a:chOff x="166525" y="220125"/>
              <a:chExt cx="8656300" cy="4768625"/>
            </a:xfrm>
          </p:grpSpPr>
          <p:grpSp>
            <p:nvGrpSpPr>
              <p:cNvPr id="1870" name="Google Shape;1870;p16"/>
              <p:cNvGrpSpPr/>
              <p:nvPr/>
            </p:nvGrpSpPr>
            <p:grpSpPr>
              <a:xfrm rot="10800000" flipH="1">
                <a:off x="166525" y="220125"/>
                <a:ext cx="8656300" cy="4768625"/>
                <a:chOff x="90325" y="143925"/>
                <a:chExt cx="8656300" cy="4768625"/>
              </a:xfrm>
            </p:grpSpPr>
            <p:sp>
              <p:nvSpPr>
                <p:cNvPr id="1871" name="Google Shape;1871;p16"/>
                <p:cNvSpPr/>
                <p:nvPr/>
              </p:nvSpPr>
              <p:spPr>
                <a:xfrm>
                  <a:off x="2221264" y="3703867"/>
                  <a:ext cx="98425" cy="104250"/>
                </a:xfrm>
                <a:custGeom>
                  <a:avLst/>
                  <a:gdLst/>
                  <a:ahLst/>
                  <a:cxnLst/>
                  <a:rect l="l" t="t" r="r" b="b"/>
                  <a:pathLst>
                    <a:path w="3937" h="4170" extrusionOk="0">
                      <a:moveTo>
                        <a:pt x="2102" y="0"/>
                      </a:moveTo>
                      <a:cubicBezTo>
                        <a:pt x="1768" y="467"/>
                        <a:pt x="1535" y="967"/>
                        <a:pt x="1301" y="1501"/>
                      </a:cubicBezTo>
                      <a:cubicBezTo>
                        <a:pt x="868" y="1468"/>
                        <a:pt x="434" y="1434"/>
                        <a:pt x="0" y="1401"/>
                      </a:cubicBezTo>
                      <a:lnTo>
                        <a:pt x="0" y="1401"/>
                      </a:lnTo>
                      <a:cubicBezTo>
                        <a:pt x="267" y="1701"/>
                        <a:pt x="634" y="1935"/>
                        <a:pt x="1001" y="2135"/>
                      </a:cubicBezTo>
                      <a:cubicBezTo>
                        <a:pt x="1001" y="2168"/>
                        <a:pt x="968" y="2202"/>
                        <a:pt x="968" y="2268"/>
                      </a:cubicBezTo>
                      <a:cubicBezTo>
                        <a:pt x="701" y="2835"/>
                        <a:pt x="367" y="3369"/>
                        <a:pt x="0" y="3869"/>
                      </a:cubicBezTo>
                      <a:lnTo>
                        <a:pt x="200" y="3869"/>
                      </a:lnTo>
                      <a:cubicBezTo>
                        <a:pt x="768" y="3469"/>
                        <a:pt x="1335" y="3136"/>
                        <a:pt x="1935" y="2802"/>
                      </a:cubicBezTo>
                      <a:cubicBezTo>
                        <a:pt x="2435" y="3202"/>
                        <a:pt x="2902" y="3636"/>
                        <a:pt x="3269" y="4170"/>
                      </a:cubicBezTo>
                      <a:cubicBezTo>
                        <a:pt x="3403" y="4070"/>
                        <a:pt x="3336" y="3869"/>
                        <a:pt x="3269" y="3736"/>
                      </a:cubicBezTo>
                      <a:cubicBezTo>
                        <a:pt x="3036" y="3302"/>
                        <a:pt x="2869" y="2835"/>
                        <a:pt x="2702" y="2402"/>
                      </a:cubicBezTo>
                      <a:cubicBezTo>
                        <a:pt x="3103" y="2168"/>
                        <a:pt x="3536" y="1968"/>
                        <a:pt x="3936" y="1801"/>
                      </a:cubicBezTo>
                      <a:cubicBezTo>
                        <a:pt x="3436" y="1735"/>
                        <a:pt x="2969" y="1668"/>
                        <a:pt x="2435" y="1635"/>
                      </a:cubicBezTo>
                      <a:cubicBezTo>
                        <a:pt x="2302" y="1101"/>
                        <a:pt x="2169" y="534"/>
                        <a:pt x="21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16"/>
                <p:cNvSpPr/>
                <p:nvPr/>
              </p:nvSpPr>
              <p:spPr>
                <a:xfrm flipH="1">
                  <a:off x="8241350" y="1553575"/>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16"/>
                <p:cNvSpPr/>
                <p:nvPr/>
              </p:nvSpPr>
              <p:spPr>
                <a:xfrm>
                  <a:off x="90325" y="21201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16"/>
                <p:cNvSpPr/>
                <p:nvPr/>
              </p:nvSpPr>
              <p:spPr>
                <a:xfrm>
                  <a:off x="139750" y="2608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16"/>
                <p:cNvSpPr/>
                <p:nvPr/>
              </p:nvSpPr>
              <p:spPr>
                <a:xfrm flipH="1">
                  <a:off x="8694900" y="143925"/>
                  <a:ext cx="51725" cy="51725"/>
                </a:xfrm>
                <a:custGeom>
                  <a:avLst/>
                  <a:gdLst/>
                  <a:ahLst/>
                  <a:cxnLst/>
                  <a:rect l="l" t="t" r="r" b="b"/>
                  <a:pathLst>
                    <a:path w="2069" h="2069" extrusionOk="0">
                      <a:moveTo>
                        <a:pt x="1034" y="1"/>
                      </a:moveTo>
                      <a:cubicBezTo>
                        <a:pt x="967" y="234"/>
                        <a:pt x="867" y="468"/>
                        <a:pt x="801" y="701"/>
                      </a:cubicBezTo>
                      <a:lnTo>
                        <a:pt x="0" y="701"/>
                      </a:lnTo>
                      <a:cubicBezTo>
                        <a:pt x="200" y="901"/>
                        <a:pt x="400" y="1068"/>
                        <a:pt x="634" y="1235"/>
                      </a:cubicBezTo>
                      <a:cubicBezTo>
                        <a:pt x="567" y="1435"/>
                        <a:pt x="500" y="1635"/>
                        <a:pt x="467" y="1835"/>
                      </a:cubicBezTo>
                      <a:cubicBezTo>
                        <a:pt x="634" y="1735"/>
                        <a:pt x="767" y="1569"/>
                        <a:pt x="901" y="1402"/>
                      </a:cubicBezTo>
                      <a:cubicBezTo>
                        <a:pt x="934" y="1435"/>
                        <a:pt x="934" y="1435"/>
                        <a:pt x="967" y="1435"/>
                      </a:cubicBezTo>
                      <a:cubicBezTo>
                        <a:pt x="1201" y="1635"/>
                        <a:pt x="1401" y="1835"/>
                        <a:pt x="1601" y="2069"/>
                      </a:cubicBezTo>
                      <a:lnTo>
                        <a:pt x="1635" y="1969"/>
                      </a:lnTo>
                      <a:cubicBezTo>
                        <a:pt x="1501" y="1669"/>
                        <a:pt x="1401" y="1368"/>
                        <a:pt x="1301" y="1035"/>
                      </a:cubicBezTo>
                      <a:cubicBezTo>
                        <a:pt x="1535" y="835"/>
                        <a:pt x="1801" y="668"/>
                        <a:pt x="2068" y="534"/>
                      </a:cubicBezTo>
                      <a:cubicBezTo>
                        <a:pt x="2052" y="501"/>
                        <a:pt x="2018" y="493"/>
                        <a:pt x="1981" y="493"/>
                      </a:cubicBezTo>
                      <a:cubicBezTo>
                        <a:pt x="1943" y="493"/>
                        <a:pt x="1901" y="501"/>
                        <a:pt x="1868" y="501"/>
                      </a:cubicBezTo>
                      <a:cubicBezTo>
                        <a:pt x="1635" y="568"/>
                        <a:pt x="1434" y="635"/>
                        <a:pt x="1201" y="668"/>
                      </a:cubicBezTo>
                      <a:cubicBezTo>
                        <a:pt x="1134" y="434"/>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16"/>
                <p:cNvSpPr/>
                <p:nvPr/>
              </p:nvSpPr>
              <p:spPr>
                <a:xfrm>
                  <a:off x="2907925" y="232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16"/>
                <p:cNvSpPr/>
                <p:nvPr/>
              </p:nvSpPr>
              <p:spPr>
                <a:xfrm>
                  <a:off x="6870325" y="4804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16"/>
                <p:cNvSpPr/>
                <p:nvPr/>
              </p:nvSpPr>
              <p:spPr>
                <a:xfrm>
                  <a:off x="444550" y="3994675"/>
                  <a:ext cx="98376" cy="98423"/>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16"/>
                <p:cNvSpPr/>
                <p:nvPr/>
              </p:nvSpPr>
              <p:spPr>
                <a:xfrm>
                  <a:off x="4483150" y="7942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 name="Google Shape;1880;p16"/>
                <p:cNvSpPr/>
                <p:nvPr/>
              </p:nvSpPr>
              <p:spPr>
                <a:xfrm>
                  <a:off x="3502303" y="3937577"/>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81" name="Google Shape;1881;p16"/>
              <p:cNvSpPr/>
              <p:nvPr/>
            </p:nvSpPr>
            <p:spPr>
              <a:xfrm rot="10800000" flipH="1">
                <a:off x="7392538" y="1272693"/>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16"/>
              <p:cNvSpPr/>
              <p:nvPr/>
            </p:nvSpPr>
            <p:spPr>
              <a:xfrm rot="10800000" flipH="1">
                <a:off x="6007150" y="1198958"/>
                <a:ext cx="91439" cy="91442"/>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83" name="Google Shape;1883;p16"/>
            <p:cNvGrpSpPr/>
            <p:nvPr/>
          </p:nvGrpSpPr>
          <p:grpSpPr>
            <a:xfrm rot="10800000">
              <a:off x="26390" y="67520"/>
              <a:ext cx="9050795" cy="4921221"/>
              <a:chOff x="166525" y="220125"/>
              <a:chExt cx="8770150" cy="4768625"/>
            </a:xfrm>
          </p:grpSpPr>
          <p:grpSp>
            <p:nvGrpSpPr>
              <p:cNvPr id="1884" name="Google Shape;1884;p16"/>
              <p:cNvGrpSpPr/>
              <p:nvPr/>
            </p:nvGrpSpPr>
            <p:grpSpPr>
              <a:xfrm rot="10800000" flipH="1">
                <a:off x="166525" y="220125"/>
                <a:ext cx="8770150" cy="4768625"/>
                <a:chOff x="90325" y="143925"/>
                <a:chExt cx="8770150" cy="4768625"/>
              </a:xfrm>
            </p:grpSpPr>
            <p:sp>
              <p:nvSpPr>
                <p:cNvPr id="1885" name="Google Shape;1885;p16"/>
                <p:cNvSpPr/>
                <p:nvPr/>
              </p:nvSpPr>
              <p:spPr>
                <a:xfrm flipH="1">
                  <a:off x="8019838" y="1701249"/>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16"/>
                <p:cNvSpPr/>
                <p:nvPr/>
              </p:nvSpPr>
              <p:spPr>
                <a:xfrm>
                  <a:off x="90325" y="21201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16"/>
                <p:cNvSpPr/>
                <p:nvPr/>
              </p:nvSpPr>
              <p:spPr>
                <a:xfrm flipH="1">
                  <a:off x="8807900" y="2806975"/>
                  <a:ext cx="52575" cy="51725"/>
                </a:xfrm>
                <a:custGeom>
                  <a:avLst/>
                  <a:gdLst/>
                  <a:ahLst/>
                  <a:cxnLst/>
                  <a:rect l="l" t="t" r="r" b="b"/>
                  <a:pathLst>
                    <a:path w="2103" h="2069" extrusionOk="0">
                      <a:moveTo>
                        <a:pt x="1035" y="0"/>
                      </a:moveTo>
                      <a:cubicBezTo>
                        <a:pt x="968" y="234"/>
                        <a:pt x="902" y="467"/>
                        <a:pt x="801" y="701"/>
                      </a:cubicBezTo>
                      <a:lnTo>
                        <a:pt x="1" y="701"/>
                      </a:lnTo>
                      <a:cubicBezTo>
                        <a:pt x="201" y="901"/>
                        <a:pt x="435" y="1068"/>
                        <a:pt x="635" y="1201"/>
                      </a:cubicBezTo>
                      <a:cubicBezTo>
                        <a:pt x="601" y="1401"/>
                        <a:pt x="535" y="1601"/>
                        <a:pt x="468" y="1802"/>
                      </a:cubicBezTo>
                      <a:cubicBezTo>
                        <a:pt x="635" y="1702"/>
                        <a:pt x="768" y="1568"/>
                        <a:pt x="935" y="1401"/>
                      </a:cubicBezTo>
                      <a:cubicBezTo>
                        <a:pt x="935" y="1435"/>
                        <a:pt x="935" y="1435"/>
                        <a:pt x="968" y="1435"/>
                      </a:cubicBezTo>
                      <a:cubicBezTo>
                        <a:pt x="1202" y="1635"/>
                        <a:pt x="1435" y="1835"/>
                        <a:pt x="1635" y="2068"/>
                      </a:cubicBezTo>
                      <a:lnTo>
                        <a:pt x="1635" y="1968"/>
                      </a:lnTo>
                      <a:cubicBezTo>
                        <a:pt x="1535" y="1668"/>
                        <a:pt x="1402" y="1335"/>
                        <a:pt x="1302" y="1034"/>
                      </a:cubicBezTo>
                      <a:cubicBezTo>
                        <a:pt x="1569" y="834"/>
                        <a:pt x="1802" y="667"/>
                        <a:pt x="2102" y="534"/>
                      </a:cubicBezTo>
                      <a:cubicBezTo>
                        <a:pt x="2083" y="495"/>
                        <a:pt x="2040" y="479"/>
                        <a:pt x="1995" y="479"/>
                      </a:cubicBezTo>
                      <a:cubicBezTo>
                        <a:pt x="1963" y="479"/>
                        <a:pt x="1930" y="487"/>
                        <a:pt x="1902" y="501"/>
                      </a:cubicBezTo>
                      <a:cubicBezTo>
                        <a:pt x="1669" y="567"/>
                        <a:pt x="1435" y="601"/>
                        <a:pt x="1202" y="634"/>
                      </a:cubicBezTo>
                      <a:cubicBezTo>
                        <a:pt x="1135" y="434"/>
                        <a:pt x="1102" y="200"/>
                        <a:pt x="1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16"/>
                <p:cNvSpPr/>
                <p:nvPr/>
              </p:nvSpPr>
              <p:spPr>
                <a:xfrm>
                  <a:off x="139750" y="2608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16"/>
                <p:cNvSpPr/>
                <p:nvPr/>
              </p:nvSpPr>
              <p:spPr>
                <a:xfrm flipH="1">
                  <a:off x="8694900" y="143925"/>
                  <a:ext cx="51725" cy="51725"/>
                </a:xfrm>
                <a:custGeom>
                  <a:avLst/>
                  <a:gdLst/>
                  <a:ahLst/>
                  <a:cxnLst/>
                  <a:rect l="l" t="t" r="r" b="b"/>
                  <a:pathLst>
                    <a:path w="2069" h="2069" extrusionOk="0">
                      <a:moveTo>
                        <a:pt x="1034" y="1"/>
                      </a:moveTo>
                      <a:cubicBezTo>
                        <a:pt x="967" y="234"/>
                        <a:pt x="867" y="468"/>
                        <a:pt x="801" y="701"/>
                      </a:cubicBezTo>
                      <a:lnTo>
                        <a:pt x="0" y="701"/>
                      </a:lnTo>
                      <a:cubicBezTo>
                        <a:pt x="200" y="901"/>
                        <a:pt x="400" y="1068"/>
                        <a:pt x="634" y="1235"/>
                      </a:cubicBezTo>
                      <a:cubicBezTo>
                        <a:pt x="567" y="1435"/>
                        <a:pt x="500" y="1635"/>
                        <a:pt x="467" y="1835"/>
                      </a:cubicBezTo>
                      <a:cubicBezTo>
                        <a:pt x="634" y="1735"/>
                        <a:pt x="767" y="1569"/>
                        <a:pt x="901" y="1402"/>
                      </a:cubicBezTo>
                      <a:cubicBezTo>
                        <a:pt x="934" y="1435"/>
                        <a:pt x="934" y="1435"/>
                        <a:pt x="967" y="1435"/>
                      </a:cubicBezTo>
                      <a:cubicBezTo>
                        <a:pt x="1201" y="1635"/>
                        <a:pt x="1401" y="1835"/>
                        <a:pt x="1601" y="2069"/>
                      </a:cubicBezTo>
                      <a:lnTo>
                        <a:pt x="1635" y="1969"/>
                      </a:lnTo>
                      <a:cubicBezTo>
                        <a:pt x="1501" y="1669"/>
                        <a:pt x="1401" y="1368"/>
                        <a:pt x="1301" y="1035"/>
                      </a:cubicBezTo>
                      <a:cubicBezTo>
                        <a:pt x="1535" y="835"/>
                        <a:pt x="1801" y="668"/>
                        <a:pt x="2068" y="534"/>
                      </a:cubicBezTo>
                      <a:cubicBezTo>
                        <a:pt x="2052" y="501"/>
                        <a:pt x="2018" y="493"/>
                        <a:pt x="1981" y="493"/>
                      </a:cubicBezTo>
                      <a:cubicBezTo>
                        <a:pt x="1943" y="493"/>
                        <a:pt x="1901" y="501"/>
                        <a:pt x="1868" y="501"/>
                      </a:cubicBezTo>
                      <a:cubicBezTo>
                        <a:pt x="1635" y="568"/>
                        <a:pt x="1434" y="635"/>
                        <a:pt x="1201" y="668"/>
                      </a:cubicBezTo>
                      <a:cubicBezTo>
                        <a:pt x="1134" y="434"/>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 name="Google Shape;1890;p16"/>
                <p:cNvSpPr/>
                <p:nvPr/>
              </p:nvSpPr>
              <p:spPr>
                <a:xfrm>
                  <a:off x="2907925" y="159113"/>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16"/>
                <p:cNvSpPr/>
                <p:nvPr/>
              </p:nvSpPr>
              <p:spPr>
                <a:xfrm>
                  <a:off x="6870325" y="4804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16"/>
                <p:cNvSpPr/>
                <p:nvPr/>
              </p:nvSpPr>
              <p:spPr>
                <a:xfrm>
                  <a:off x="223038" y="4068512"/>
                  <a:ext cx="98376" cy="98423"/>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16"/>
                <p:cNvSpPr/>
                <p:nvPr/>
              </p:nvSpPr>
              <p:spPr>
                <a:xfrm>
                  <a:off x="7786525" y="24249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16"/>
                <p:cNvSpPr/>
                <p:nvPr/>
              </p:nvSpPr>
              <p:spPr>
                <a:xfrm>
                  <a:off x="4852336" y="27741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95" name="Google Shape;1895;p16"/>
              <p:cNvSpPr/>
              <p:nvPr/>
            </p:nvSpPr>
            <p:spPr>
              <a:xfrm rot="10800000" flipH="1">
                <a:off x="8293150" y="781450"/>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6" name="Google Shape;1896;p16"/>
            <p:cNvGrpSpPr/>
            <p:nvPr/>
          </p:nvGrpSpPr>
          <p:grpSpPr>
            <a:xfrm rot="10800000" flipH="1">
              <a:off x="988091" y="764507"/>
              <a:ext cx="7385604" cy="3515620"/>
              <a:chOff x="166525" y="781450"/>
              <a:chExt cx="8838684" cy="4207300"/>
            </a:xfrm>
          </p:grpSpPr>
          <p:sp>
            <p:nvSpPr>
              <p:cNvPr id="1897" name="Google Shape;1897;p16"/>
              <p:cNvSpPr/>
              <p:nvPr/>
            </p:nvSpPr>
            <p:spPr>
              <a:xfrm rot="10800000" flipH="1">
                <a:off x="8293150" y="781450"/>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16"/>
              <p:cNvSpPr/>
              <p:nvPr/>
            </p:nvSpPr>
            <p:spPr>
              <a:xfrm rot="10800000" flipH="1">
                <a:off x="6007150" y="1198958"/>
                <a:ext cx="91439" cy="91442"/>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99" name="Google Shape;1899;p16"/>
              <p:cNvGrpSpPr/>
              <p:nvPr/>
            </p:nvGrpSpPr>
            <p:grpSpPr>
              <a:xfrm rot="10800000" flipH="1">
                <a:off x="166525" y="1133348"/>
                <a:ext cx="8838684" cy="3855402"/>
                <a:chOff x="90325" y="143925"/>
                <a:chExt cx="8838684" cy="3855402"/>
              </a:xfrm>
            </p:grpSpPr>
            <p:sp>
              <p:nvSpPr>
                <p:cNvPr id="1900" name="Google Shape;1900;p16"/>
                <p:cNvSpPr/>
                <p:nvPr/>
              </p:nvSpPr>
              <p:spPr>
                <a:xfrm>
                  <a:off x="1402525" y="3130750"/>
                  <a:ext cx="98425" cy="104250"/>
                </a:xfrm>
                <a:custGeom>
                  <a:avLst/>
                  <a:gdLst/>
                  <a:ahLst/>
                  <a:cxnLst/>
                  <a:rect l="l" t="t" r="r" b="b"/>
                  <a:pathLst>
                    <a:path w="3937" h="4170" extrusionOk="0">
                      <a:moveTo>
                        <a:pt x="2102" y="0"/>
                      </a:moveTo>
                      <a:cubicBezTo>
                        <a:pt x="1768" y="467"/>
                        <a:pt x="1535" y="967"/>
                        <a:pt x="1301" y="1501"/>
                      </a:cubicBezTo>
                      <a:cubicBezTo>
                        <a:pt x="868" y="1468"/>
                        <a:pt x="434" y="1434"/>
                        <a:pt x="0" y="1401"/>
                      </a:cubicBezTo>
                      <a:lnTo>
                        <a:pt x="0" y="1401"/>
                      </a:lnTo>
                      <a:cubicBezTo>
                        <a:pt x="267" y="1701"/>
                        <a:pt x="634" y="1935"/>
                        <a:pt x="1001" y="2135"/>
                      </a:cubicBezTo>
                      <a:cubicBezTo>
                        <a:pt x="1001" y="2168"/>
                        <a:pt x="968" y="2202"/>
                        <a:pt x="968" y="2268"/>
                      </a:cubicBezTo>
                      <a:cubicBezTo>
                        <a:pt x="701" y="2835"/>
                        <a:pt x="367" y="3369"/>
                        <a:pt x="0" y="3869"/>
                      </a:cubicBezTo>
                      <a:lnTo>
                        <a:pt x="200" y="3869"/>
                      </a:lnTo>
                      <a:cubicBezTo>
                        <a:pt x="768" y="3469"/>
                        <a:pt x="1335" y="3136"/>
                        <a:pt x="1935" y="2802"/>
                      </a:cubicBezTo>
                      <a:cubicBezTo>
                        <a:pt x="2435" y="3202"/>
                        <a:pt x="2902" y="3636"/>
                        <a:pt x="3269" y="4170"/>
                      </a:cubicBezTo>
                      <a:cubicBezTo>
                        <a:pt x="3403" y="4070"/>
                        <a:pt x="3336" y="3869"/>
                        <a:pt x="3269" y="3736"/>
                      </a:cubicBezTo>
                      <a:cubicBezTo>
                        <a:pt x="3036" y="3302"/>
                        <a:pt x="2869" y="2835"/>
                        <a:pt x="2702" y="2402"/>
                      </a:cubicBezTo>
                      <a:cubicBezTo>
                        <a:pt x="3103" y="2168"/>
                        <a:pt x="3536" y="1968"/>
                        <a:pt x="3936" y="1801"/>
                      </a:cubicBezTo>
                      <a:cubicBezTo>
                        <a:pt x="3436" y="1735"/>
                        <a:pt x="2969" y="1668"/>
                        <a:pt x="2435" y="1635"/>
                      </a:cubicBezTo>
                      <a:cubicBezTo>
                        <a:pt x="2302" y="1101"/>
                        <a:pt x="2169" y="534"/>
                        <a:pt x="21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16"/>
                <p:cNvSpPr/>
                <p:nvPr/>
              </p:nvSpPr>
              <p:spPr>
                <a:xfrm flipH="1">
                  <a:off x="8199759" y="1509629"/>
                  <a:ext cx="142378" cy="150430"/>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16"/>
                <p:cNvSpPr/>
                <p:nvPr/>
              </p:nvSpPr>
              <p:spPr>
                <a:xfrm>
                  <a:off x="90325" y="21201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16"/>
                <p:cNvSpPr/>
                <p:nvPr/>
              </p:nvSpPr>
              <p:spPr>
                <a:xfrm flipH="1">
                  <a:off x="8877284" y="143925"/>
                  <a:ext cx="51725" cy="51725"/>
                </a:xfrm>
                <a:custGeom>
                  <a:avLst/>
                  <a:gdLst/>
                  <a:ahLst/>
                  <a:cxnLst/>
                  <a:rect l="l" t="t" r="r" b="b"/>
                  <a:pathLst>
                    <a:path w="2069" h="2069" extrusionOk="0">
                      <a:moveTo>
                        <a:pt x="1034" y="1"/>
                      </a:moveTo>
                      <a:cubicBezTo>
                        <a:pt x="967" y="234"/>
                        <a:pt x="867" y="468"/>
                        <a:pt x="801" y="701"/>
                      </a:cubicBezTo>
                      <a:lnTo>
                        <a:pt x="0" y="701"/>
                      </a:lnTo>
                      <a:cubicBezTo>
                        <a:pt x="200" y="901"/>
                        <a:pt x="400" y="1068"/>
                        <a:pt x="634" y="1235"/>
                      </a:cubicBezTo>
                      <a:cubicBezTo>
                        <a:pt x="567" y="1435"/>
                        <a:pt x="500" y="1635"/>
                        <a:pt x="467" y="1835"/>
                      </a:cubicBezTo>
                      <a:cubicBezTo>
                        <a:pt x="634" y="1735"/>
                        <a:pt x="767" y="1569"/>
                        <a:pt x="901" y="1402"/>
                      </a:cubicBezTo>
                      <a:cubicBezTo>
                        <a:pt x="934" y="1435"/>
                        <a:pt x="934" y="1435"/>
                        <a:pt x="967" y="1435"/>
                      </a:cubicBezTo>
                      <a:cubicBezTo>
                        <a:pt x="1201" y="1635"/>
                        <a:pt x="1401" y="1835"/>
                        <a:pt x="1601" y="2069"/>
                      </a:cubicBezTo>
                      <a:lnTo>
                        <a:pt x="1635" y="1969"/>
                      </a:lnTo>
                      <a:cubicBezTo>
                        <a:pt x="1501" y="1669"/>
                        <a:pt x="1401" y="1368"/>
                        <a:pt x="1301" y="1035"/>
                      </a:cubicBezTo>
                      <a:cubicBezTo>
                        <a:pt x="1535" y="835"/>
                        <a:pt x="1801" y="668"/>
                        <a:pt x="2068" y="534"/>
                      </a:cubicBezTo>
                      <a:cubicBezTo>
                        <a:pt x="2052" y="501"/>
                        <a:pt x="2018" y="493"/>
                        <a:pt x="1981" y="493"/>
                      </a:cubicBezTo>
                      <a:cubicBezTo>
                        <a:pt x="1943" y="493"/>
                        <a:pt x="1901" y="501"/>
                        <a:pt x="1868" y="501"/>
                      </a:cubicBezTo>
                      <a:cubicBezTo>
                        <a:pt x="1635" y="568"/>
                        <a:pt x="1434" y="635"/>
                        <a:pt x="1201" y="668"/>
                      </a:cubicBezTo>
                      <a:cubicBezTo>
                        <a:pt x="1134" y="434"/>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16"/>
                <p:cNvSpPr/>
                <p:nvPr/>
              </p:nvSpPr>
              <p:spPr>
                <a:xfrm>
                  <a:off x="2907925" y="1509637"/>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16"/>
                <p:cNvSpPr/>
                <p:nvPr/>
              </p:nvSpPr>
              <p:spPr>
                <a:xfrm>
                  <a:off x="4939110" y="1067851"/>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16"/>
                <p:cNvSpPr/>
                <p:nvPr/>
              </p:nvSpPr>
              <p:spPr>
                <a:xfrm>
                  <a:off x="3502303" y="3937577"/>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
        <p:nvSpPr>
          <p:cNvPr id="1907" name="Google Shape;1907;p16"/>
          <p:cNvSpPr txBox="1">
            <a:spLocks noGrp="1"/>
          </p:cNvSpPr>
          <p:nvPr>
            <p:ph type="title"/>
          </p:nvPr>
        </p:nvSpPr>
        <p:spPr>
          <a:xfrm>
            <a:off x="1774200" y="1189000"/>
            <a:ext cx="55956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15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908" name="Google Shape;1908;p16"/>
          <p:cNvSpPr txBox="1">
            <a:spLocks noGrp="1"/>
          </p:cNvSpPr>
          <p:nvPr>
            <p:ph type="subTitle" idx="1"/>
          </p:nvPr>
        </p:nvSpPr>
        <p:spPr>
          <a:xfrm>
            <a:off x="1660225" y="3153500"/>
            <a:ext cx="5869500" cy="801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a:latin typeface="Inconsolata"/>
                <a:ea typeface="Inconsolata"/>
                <a:cs typeface="Inconsolata"/>
                <a:sym typeface="Inconsolata"/>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2">
  <p:cSld name="TITLE_ONLY_2">
    <p:spTree>
      <p:nvGrpSpPr>
        <p:cNvPr id="1" name="Shape 2590"/>
        <p:cNvGrpSpPr/>
        <p:nvPr/>
      </p:nvGrpSpPr>
      <p:grpSpPr>
        <a:xfrm>
          <a:off x="0" y="0"/>
          <a:ext cx="0" cy="0"/>
          <a:chOff x="0" y="0"/>
          <a:chExt cx="0" cy="0"/>
        </a:xfrm>
      </p:grpSpPr>
      <p:pic>
        <p:nvPicPr>
          <p:cNvPr id="2591" name="Google Shape;2591;p23"/>
          <p:cNvPicPr preferRelativeResize="0"/>
          <p:nvPr/>
        </p:nvPicPr>
        <p:blipFill>
          <a:blip r:embed="rId2">
            <a:alphaModFix/>
          </a:blip>
          <a:stretch>
            <a:fillRect/>
          </a:stretch>
        </p:blipFill>
        <p:spPr>
          <a:xfrm>
            <a:off x="0" y="0"/>
            <a:ext cx="9144000" cy="5143500"/>
          </a:xfrm>
          <a:prstGeom prst="rect">
            <a:avLst/>
          </a:prstGeom>
          <a:noFill/>
          <a:ln>
            <a:noFill/>
          </a:ln>
        </p:spPr>
      </p:pic>
      <p:grpSp>
        <p:nvGrpSpPr>
          <p:cNvPr id="2592" name="Google Shape;2592;p23"/>
          <p:cNvGrpSpPr/>
          <p:nvPr/>
        </p:nvGrpSpPr>
        <p:grpSpPr>
          <a:xfrm>
            <a:off x="53551" y="67520"/>
            <a:ext cx="9050795" cy="4921221"/>
            <a:chOff x="53551" y="67520"/>
            <a:chExt cx="9050795" cy="4921221"/>
          </a:xfrm>
        </p:grpSpPr>
        <p:grpSp>
          <p:nvGrpSpPr>
            <p:cNvPr id="2593" name="Google Shape;2593;p23"/>
            <p:cNvGrpSpPr/>
            <p:nvPr/>
          </p:nvGrpSpPr>
          <p:grpSpPr>
            <a:xfrm rot="10800000" flipH="1">
              <a:off x="77396" y="67520"/>
              <a:ext cx="8999788" cy="4921221"/>
              <a:chOff x="215950" y="220125"/>
              <a:chExt cx="8720725" cy="4768625"/>
            </a:xfrm>
          </p:grpSpPr>
          <p:grpSp>
            <p:nvGrpSpPr>
              <p:cNvPr id="2594" name="Google Shape;2594;p23"/>
              <p:cNvGrpSpPr/>
              <p:nvPr/>
            </p:nvGrpSpPr>
            <p:grpSpPr>
              <a:xfrm rot="10800000" flipH="1">
                <a:off x="215950" y="220125"/>
                <a:ext cx="8720725" cy="4768625"/>
                <a:chOff x="139750" y="143925"/>
                <a:chExt cx="8720725" cy="4768625"/>
              </a:xfrm>
            </p:grpSpPr>
            <p:sp>
              <p:nvSpPr>
                <p:cNvPr id="2595" name="Google Shape;2595;p23"/>
                <p:cNvSpPr/>
                <p:nvPr/>
              </p:nvSpPr>
              <p:spPr>
                <a:xfrm flipH="1">
                  <a:off x="8019838" y="1701249"/>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23"/>
                <p:cNvSpPr/>
                <p:nvPr/>
              </p:nvSpPr>
              <p:spPr>
                <a:xfrm>
                  <a:off x="607185" y="1307916"/>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23"/>
                <p:cNvSpPr/>
                <p:nvPr/>
              </p:nvSpPr>
              <p:spPr>
                <a:xfrm flipH="1">
                  <a:off x="8807900" y="2806975"/>
                  <a:ext cx="52575" cy="51725"/>
                </a:xfrm>
                <a:custGeom>
                  <a:avLst/>
                  <a:gdLst/>
                  <a:ahLst/>
                  <a:cxnLst/>
                  <a:rect l="l" t="t" r="r" b="b"/>
                  <a:pathLst>
                    <a:path w="2103" h="2069" extrusionOk="0">
                      <a:moveTo>
                        <a:pt x="1035" y="0"/>
                      </a:moveTo>
                      <a:cubicBezTo>
                        <a:pt x="968" y="234"/>
                        <a:pt x="902" y="467"/>
                        <a:pt x="801" y="701"/>
                      </a:cubicBezTo>
                      <a:lnTo>
                        <a:pt x="1" y="701"/>
                      </a:lnTo>
                      <a:cubicBezTo>
                        <a:pt x="201" y="901"/>
                        <a:pt x="435" y="1068"/>
                        <a:pt x="635" y="1201"/>
                      </a:cubicBezTo>
                      <a:cubicBezTo>
                        <a:pt x="601" y="1401"/>
                        <a:pt x="535" y="1601"/>
                        <a:pt x="468" y="1802"/>
                      </a:cubicBezTo>
                      <a:cubicBezTo>
                        <a:pt x="635" y="1702"/>
                        <a:pt x="768" y="1568"/>
                        <a:pt x="935" y="1401"/>
                      </a:cubicBezTo>
                      <a:cubicBezTo>
                        <a:pt x="935" y="1435"/>
                        <a:pt x="935" y="1435"/>
                        <a:pt x="968" y="1435"/>
                      </a:cubicBezTo>
                      <a:cubicBezTo>
                        <a:pt x="1202" y="1635"/>
                        <a:pt x="1435" y="1835"/>
                        <a:pt x="1635" y="2068"/>
                      </a:cubicBezTo>
                      <a:lnTo>
                        <a:pt x="1635" y="1968"/>
                      </a:lnTo>
                      <a:cubicBezTo>
                        <a:pt x="1535" y="1668"/>
                        <a:pt x="1402" y="1335"/>
                        <a:pt x="1302" y="1034"/>
                      </a:cubicBezTo>
                      <a:cubicBezTo>
                        <a:pt x="1569" y="834"/>
                        <a:pt x="1802" y="667"/>
                        <a:pt x="2102" y="534"/>
                      </a:cubicBezTo>
                      <a:cubicBezTo>
                        <a:pt x="2083" y="495"/>
                        <a:pt x="2040" y="479"/>
                        <a:pt x="1995" y="479"/>
                      </a:cubicBezTo>
                      <a:cubicBezTo>
                        <a:pt x="1963" y="479"/>
                        <a:pt x="1930" y="487"/>
                        <a:pt x="1902" y="501"/>
                      </a:cubicBezTo>
                      <a:cubicBezTo>
                        <a:pt x="1669" y="567"/>
                        <a:pt x="1435" y="601"/>
                        <a:pt x="1202" y="634"/>
                      </a:cubicBezTo>
                      <a:cubicBezTo>
                        <a:pt x="1135" y="434"/>
                        <a:pt x="1102" y="200"/>
                        <a:pt x="1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23"/>
                <p:cNvSpPr/>
                <p:nvPr/>
              </p:nvSpPr>
              <p:spPr>
                <a:xfrm>
                  <a:off x="139750" y="2608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23"/>
                <p:cNvSpPr/>
                <p:nvPr/>
              </p:nvSpPr>
              <p:spPr>
                <a:xfrm flipH="1">
                  <a:off x="8694900" y="143925"/>
                  <a:ext cx="51725" cy="51725"/>
                </a:xfrm>
                <a:custGeom>
                  <a:avLst/>
                  <a:gdLst/>
                  <a:ahLst/>
                  <a:cxnLst/>
                  <a:rect l="l" t="t" r="r" b="b"/>
                  <a:pathLst>
                    <a:path w="2069" h="2069" extrusionOk="0">
                      <a:moveTo>
                        <a:pt x="1034" y="1"/>
                      </a:moveTo>
                      <a:cubicBezTo>
                        <a:pt x="967" y="234"/>
                        <a:pt x="867" y="468"/>
                        <a:pt x="801" y="701"/>
                      </a:cubicBezTo>
                      <a:lnTo>
                        <a:pt x="0" y="701"/>
                      </a:lnTo>
                      <a:cubicBezTo>
                        <a:pt x="200" y="901"/>
                        <a:pt x="400" y="1068"/>
                        <a:pt x="634" y="1235"/>
                      </a:cubicBezTo>
                      <a:cubicBezTo>
                        <a:pt x="567" y="1435"/>
                        <a:pt x="500" y="1635"/>
                        <a:pt x="467" y="1835"/>
                      </a:cubicBezTo>
                      <a:cubicBezTo>
                        <a:pt x="634" y="1735"/>
                        <a:pt x="767" y="1569"/>
                        <a:pt x="901" y="1402"/>
                      </a:cubicBezTo>
                      <a:cubicBezTo>
                        <a:pt x="934" y="1435"/>
                        <a:pt x="934" y="1435"/>
                        <a:pt x="967" y="1435"/>
                      </a:cubicBezTo>
                      <a:cubicBezTo>
                        <a:pt x="1201" y="1635"/>
                        <a:pt x="1401" y="1835"/>
                        <a:pt x="1601" y="2069"/>
                      </a:cubicBezTo>
                      <a:lnTo>
                        <a:pt x="1635" y="1969"/>
                      </a:lnTo>
                      <a:cubicBezTo>
                        <a:pt x="1501" y="1669"/>
                        <a:pt x="1401" y="1368"/>
                        <a:pt x="1301" y="1035"/>
                      </a:cubicBezTo>
                      <a:cubicBezTo>
                        <a:pt x="1535" y="835"/>
                        <a:pt x="1801" y="668"/>
                        <a:pt x="2068" y="534"/>
                      </a:cubicBezTo>
                      <a:cubicBezTo>
                        <a:pt x="2052" y="501"/>
                        <a:pt x="2018" y="493"/>
                        <a:pt x="1981" y="493"/>
                      </a:cubicBezTo>
                      <a:cubicBezTo>
                        <a:pt x="1943" y="493"/>
                        <a:pt x="1901" y="501"/>
                        <a:pt x="1868" y="501"/>
                      </a:cubicBezTo>
                      <a:cubicBezTo>
                        <a:pt x="1635" y="568"/>
                        <a:pt x="1434" y="635"/>
                        <a:pt x="1201" y="668"/>
                      </a:cubicBezTo>
                      <a:cubicBezTo>
                        <a:pt x="1134" y="434"/>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23"/>
                <p:cNvSpPr/>
                <p:nvPr/>
              </p:nvSpPr>
              <p:spPr>
                <a:xfrm>
                  <a:off x="2907925" y="159113"/>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23"/>
                <p:cNvSpPr/>
                <p:nvPr/>
              </p:nvSpPr>
              <p:spPr>
                <a:xfrm>
                  <a:off x="6870325" y="4804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2" name="Google Shape;2602;p23"/>
                <p:cNvSpPr/>
                <p:nvPr/>
              </p:nvSpPr>
              <p:spPr>
                <a:xfrm>
                  <a:off x="223038" y="4068512"/>
                  <a:ext cx="98376" cy="98423"/>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3" name="Google Shape;2603;p23"/>
                <p:cNvSpPr/>
                <p:nvPr/>
              </p:nvSpPr>
              <p:spPr>
                <a:xfrm>
                  <a:off x="6457455" y="294178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23"/>
                <p:cNvSpPr/>
                <p:nvPr/>
              </p:nvSpPr>
              <p:spPr>
                <a:xfrm>
                  <a:off x="4852336" y="27741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05" name="Google Shape;2605;p23"/>
              <p:cNvSpPr/>
              <p:nvPr/>
            </p:nvSpPr>
            <p:spPr>
              <a:xfrm rot="10800000" flipH="1">
                <a:off x="8293150" y="781450"/>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06" name="Google Shape;2606;p23"/>
            <p:cNvGrpSpPr/>
            <p:nvPr/>
          </p:nvGrpSpPr>
          <p:grpSpPr>
            <a:xfrm>
              <a:off x="90325" y="83202"/>
              <a:ext cx="6487347" cy="4754641"/>
              <a:chOff x="215950" y="781450"/>
              <a:chExt cx="8720725" cy="4607210"/>
            </a:xfrm>
          </p:grpSpPr>
          <p:grpSp>
            <p:nvGrpSpPr>
              <p:cNvPr id="2607" name="Google Shape;2607;p23"/>
              <p:cNvGrpSpPr/>
              <p:nvPr/>
            </p:nvGrpSpPr>
            <p:grpSpPr>
              <a:xfrm rot="10800000" flipH="1">
                <a:off x="215950" y="884660"/>
                <a:ext cx="8720725" cy="4504001"/>
                <a:chOff x="139750" y="-255985"/>
                <a:chExt cx="8720725" cy="4504001"/>
              </a:xfrm>
            </p:grpSpPr>
            <p:sp>
              <p:nvSpPr>
                <p:cNvPr id="2608" name="Google Shape;2608;p23"/>
                <p:cNvSpPr/>
                <p:nvPr/>
              </p:nvSpPr>
              <p:spPr>
                <a:xfrm flipH="1">
                  <a:off x="7814972" y="-70844"/>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23"/>
                <p:cNvSpPr/>
                <p:nvPr/>
              </p:nvSpPr>
              <p:spPr>
                <a:xfrm>
                  <a:off x="602491" y="1529427"/>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23"/>
                <p:cNvSpPr/>
                <p:nvPr/>
              </p:nvSpPr>
              <p:spPr>
                <a:xfrm flipH="1">
                  <a:off x="8807900" y="2806975"/>
                  <a:ext cx="52575" cy="51725"/>
                </a:xfrm>
                <a:custGeom>
                  <a:avLst/>
                  <a:gdLst/>
                  <a:ahLst/>
                  <a:cxnLst/>
                  <a:rect l="l" t="t" r="r" b="b"/>
                  <a:pathLst>
                    <a:path w="2103" h="2069" extrusionOk="0">
                      <a:moveTo>
                        <a:pt x="1035" y="0"/>
                      </a:moveTo>
                      <a:cubicBezTo>
                        <a:pt x="968" y="234"/>
                        <a:pt x="902" y="467"/>
                        <a:pt x="801" y="701"/>
                      </a:cubicBezTo>
                      <a:lnTo>
                        <a:pt x="1" y="701"/>
                      </a:lnTo>
                      <a:cubicBezTo>
                        <a:pt x="201" y="901"/>
                        <a:pt x="435" y="1068"/>
                        <a:pt x="635" y="1201"/>
                      </a:cubicBezTo>
                      <a:cubicBezTo>
                        <a:pt x="601" y="1401"/>
                        <a:pt x="535" y="1601"/>
                        <a:pt x="468" y="1802"/>
                      </a:cubicBezTo>
                      <a:cubicBezTo>
                        <a:pt x="635" y="1702"/>
                        <a:pt x="768" y="1568"/>
                        <a:pt x="935" y="1401"/>
                      </a:cubicBezTo>
                      <a:cubicBezTo>
                        <a:pt x="935" y="1435"/>
                        <a:pt x="935" y="1435"/>
                        <a:pt x="968" y="1435"/>
                      </a:cubicBezTo>
                      <a:cubicBezTo>
                        <a:pt x="1202" y="1635"/>
                        <a:pt x="1435" y="1835"/>
                        <a:pt x="1635" y="2068"/>
                      </a:cubicBezTo>
                      <a:lnTo>
                        <a:pt x="1635" y="1968"/>
                      </a:lnTo>
                      <a:cubicBezTo>
                        <a:pt x="1535" y="1668"/>
                        <a:pt x="1402" y="1335"/>
                        <a:pt x="1302" y="1034"/>
                      </a:cubicBezTo>
                      <a:cubicBezTo>
                        <a:pt x="1569" y="834"/>
                        <a:pt x="1802" y="667"/>
                        <a:pt x="2102" y="534"/>
                      </a:cubicBezTo>
                      <a:cubicBezTo>
                        <a:pt x="2083" y="495"/>
                        <a:pt x="2040" y="479"/>
                        <a:pt x="1995" y="479"/>
                      </a:cubicBezTo>
                      <a:cubicBezTo>
                        <a:pt x="1963" y="479"/>
                        <a:pt x="1930" y="487"/>
                        <a:pt x="1902" y="501"/>
                      </a:cubicBezTo>
                      <a:cubicBezTo>
                        <a:pt x="1669" y="567"/>
                        <a:pt x="1435" y="601"/>
                        <a:pt x="1202" y="634"/>
                      </a:cubicBezTo>
                      <a:cubicBezTo>
                        <a:pt x="1135" y="434"/>
                        <a:pt x="1102" y="200"/>
                        <a:pt x="1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1" name="Google Shape;2611;p23"/>
                <p:cNvSpPr/>
                <p:nvPr/>
              </p:nvSpPr>
              <p:spPr>
                <a:xfrm>
                  <a:off x="139750" y="-25598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23"/>
                <p:cNvSpPr/>
                <p:nvPr/>
              </p:nvSpPr>
              <p:spPr>
                <a:xfrm flipH="1">
                  <a:off x="1385016" y="3983460"/>
                  <a:ext cx="51725" cy="51725"/>
                </a:xfrm>
                <a:custGeom>
                  <a:avLst/>
                  <a:gdLst/>
                  <a:ahLst/>
                  <a:cxnLst/>
                  <a:rect l="l" t="t" r="r" b="b"/>
                  <a:pathLst>
                    <a:path w="2069" h="2069" extrusionOk="0">
                      <a:moveTo>
                        <a:pt x="1034" y="1"/>
                      </a:moveTo>
                      <a:cubicBezTo>
                        <a:pt x="967" y="234"/>
                        <a:pt x="867" y="468"/>
                        <a:pt x="801" y="701"/>
                      </a:cubicBezTo>
                      <a:lnTo>
                        <a:pt x="0" y="701"/>
                      </a:lnTo>
                      <a:cubicBezTo>
                        <a:pt x="200" y="901"/>
                        <a:pt x="400" y="1068"/>
                        <a:pt x="634" y="1235"/>
                      </a:cubicBezTo>
                      <a:cubicBezTo>
                        <a:pt x="567" y="1435"/>
                        <a:pt x="500" y="1635"/>
                        <a:pt x="467" y="1835"/>
                      </a:cubicBezTo>
                      <a:cubicBezTo>
                        <a:pt x="634" y="1735"/>
                        <a:pt x="767" y="1569"/>
                        <a:pt x="901" y="1402"/>
                      </a:cubicBezTo>
                      <a:cubicBezTo>
                        <a:pt x="934" y="1435"/>
                        <a:pt x="934" y="1435"/>
                        <a:pt x="967" y="1435"/>
                      </a:cubicBezTo>
                      <a:cubicBezTo>
                        <a:pt x="1201" y="1635"/>
                        <a:pt x="1401" y="1835"/>
                        <a:pt x="1601" y="2069"/>
                      </a:cubicBezTo>
                      <a:lnTo>
                        <a:pt x="1635" y="1969"/>
                      </a:lnTo>
                      <a:cubicBezTo>
                        <a:pt x="1501" y="1669"/>
                        <a:pt x="1401" y="1368"/>
                        <a:pt x="1301" y="1035"/>
                      </a:cubicBezTo>
                      <a:cubicBezTo>
                        <a:pt x="1535" y="835"/>
                        <a:pt x="1801" y="668"/>
                        <a:pt x="2068" y="534"/>
                      </a:cubicBezTo>
                      <a:cubicBezTo>
                        <a:pt x="2052" y="501"/>
                        <a:pt x="2018" y="493"/>
                        <a:pt x="1981" y="493"/>
                      </a:cubicBezTo>
                      <a:cubicBezTo>
                        <a:pt x="1943" y="493"/>
                        <a:pt x="1901" y="501"/>
                        <a:pt x="1868" y="501"/>
                      </a:cubicBezTo>
                      <a:cubicBezTo>
                        <a:pt x="1635" y="568"/>
                        <a:pt x="1434" y="635"/>
                        <a:pt x="1201" y="668"/>
                      </a:cubicBezTo>
                      <a:cubicBezTo>
                        <a:pt x="1134" y="434"/>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23"/>
                <p:cNvSpPr/>
                <p:nvPr/>
              </p:nvSpPr>
              <p:spPr>
                <a:xfrm>
                  <a:off x="2907925" y="159113"/>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23"/>
                <p:cNvSpPr/>
                <p:nvPr/>
              </p:nvSpPr>
              <p:spPr>
                <a:xfrm>
                  <a:off x="6648813" y="4140415"/>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5" name="Google Shape;2615;p23"/>
                <p:cNvSpPr/>
                <p:nvPr/>
              </p:nvSpPr>
              <p:spPr>
                <a:xfrm>
                  <a:off x="223038" y="3699326"/>
                  <a:ext cx="98376" cy="98423"/>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6" name="Google Shape;2616;p23"/>
                <p:cNvSpPr/>
                <p:nvPr/>
              </p:nvSpPr>
              <p:spPr>
                <a:xfrm>
                  <a:off x="6250028" y="2720274"/>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7" name="Google Shape;2617;p23"/>
                <p:cNvSpPr/>
                <p:nvPr/>
              </p:nvSpPr>
              <p:spPr>
                <a:xfrm>
                  <a:off x="4852336" y="-239446"/>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18" name="Google Shape;2618;p23"/>
              <p:cNvSpPr/>
              <p:nvPr/>
            </p:nvSpPr>
            <p:spPr>
              <a:xfrm rot="10800000" flipH="1">
                <a:off x="8293150" y="781450"/>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19" name="Google Shape;2619;p23"/>
            <p:cNvGrpSpPr/>
            <p:nvPr/>
          </p:nvGrpSpPr>
          <p:grpSpPr>
            <a:xfrm flipH="1">
              <a:off x="53551" y="83194"/>
              <a:ext cx="9050795" cy="4326260"/>
              <a:chOff x="166525" y="781450"/>
              <a:chExt cx="8770150" cy="4192112"/>
            </a:xfrm>
          </p:grpSpPr>
          <p:grpSp>
            <p:nvGrpSpPr>
              <p:cNvPr id="2620" name="Google Shape;2620;p23"/>
              <p:cNvGrpSpPr/>
              <p:nvPr/>
            </p:nvGrpSpPr>
            <p:grpSpPr>
              <a:xfrm rot="10800000" flipH="1">
                <a:off x="166525" y="965739"/>
                <a:ext cx="8770150" cy="4007823"/>
                <a:chOff x="90325" y="159113"/>
                <a:chExt cx="8770150" cy="4007823"/>
              </a:xfrm>
            </p:grpSpPr>
            <p:sp>
              <p:nvSpPr>
                <p:cNvPr id="2621" name="Google Shape;2621;p23"/>
                <p:cNvSpPr/>
                <p:nvPr/>
              </p:nvSpPr>
              <p:spPr>
                <a:xfrm flipH="1">
                  <a:off x="8019838" y="1701249"/>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23"/>
                <p:cNvSpPr/>
                <p:nvPr/>
              </p:nvSpPr>
              <p:spPr>
                <a:xfrm>
                  <a:off x="90325" y="21201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23"/>
                <p:cNvSpPr/>
                <p:nvPr/>
              </p:nvSpPr>
              <p:spPr>
                <a:xfrm flipH="1">
                  <a:off x="8807900" y="2806975"/>
                  <a:ext cx="52575" cy="51725"/>
                </a:xfrm>
                <a:custGeom>
                  <a:avLst/>
                  <a:gdLst/>
                  <a:ahLst/>
                  <a:cxnLst/>
                  <a:rect l="l" t="t" r="r" b="b"/>
                  <a:pathLst>
                    <a:path w="2103" h="2069" extrusionOk="0">
                      <a:moveTo>
                        <a:pt x="1035" y="0"/>
                      </a:moveTo>
                      <a:cubicBezTo>
                        <a:pt x="968" y="234"/>
                        <a:pt x="902" y="467"/>
                        <a:pt x="801" y="701"/>
                      </a:cubicBezTo>
                      <a:lnTo>
                        <a:pt x="1" y="701"/>
                      </a:lnTo>
                      <a:cubicBezTo>
                        <a:pt x="201" y="901"/>
                        <a:pt x="435" y="1068"/>
                        <a:pt x="635" y="1201"/>
                      </a:cubicBezTo>
                      <a:cubicBezTo>
                        <a:pt x="601" y="1401"/>
                        <a:pt x="535" y="1601"/>
                        <a:pt x="468" y="1802"/>
                      </a:cubicBezTo>
                      <a:cubicBezTo>
                        <a:pt x="635" y="1702"/>
                        <a:pt x="768" y="1568"/>
                        <a:pt x="935" y="1401"/>
                      </a:cubicBezTo>
                      <a:cubicBezTo>
                        <a:pt x="935" y="1435"/>
                        <a:pt x="935" y="1435"/>
                        <a:pt x="968" y="1435"/>
                      </a:cubicBezTo>
                      <a:cubicBezTo>
                        <a:pt x="1202" y="1635"/>
                        <a:pt x="1435" y="1835"/>
                        <a:pt x="1635" y="2068"/>
                      </a:cubicBezTo>
                      <a:lnTo>
                        <a:pt x="1635" y="1968"/>
                      </a:lnTo>
                      <a:cubicBezTo>
                        <a:pt x="1535" y="1668"/>
                        <a:pt x="1402" y="1335"/>
                        <a:pt x="1302" y="1034"/>
                      </a:cubicBezTo>
                      <a:cubicBezTo>
                        <a:pt x="1569" y="834"/>
                        <a:pt x="1802" y="667"/>
                        <a:pt x="2102" y="534"/>
                      </a:cubicBezTo>
                      <a:cubicBezTo>
                        <a:pt x="2083" y="495"/>
                        <a:pt x="2040" y="479"/>
                        <a:pt x="1995" y="479"/>
                      </a:cubicBezTo>
                      <a:cubicBezTo>
                        <a:pt x="1963" y="479"/>
                        <a:pt x="1930" y="487"/>
                        <a:pt x="1902" y="501"/>
                      </a:cubicBezTo>
                      <a:cubicBezTo>
                        <a:pt x="1669" y="567"/>
                        <a:pt x="1435" y="601"/>
                        <a:pt x="1202" y="634"/>
                      </a:cubicBezTo>
                      <a:cubicBezTo>
                        <a:pt x="1135" y="434"/>
                        <a:pt x="1102" y="200"/>
                        <a:pt x="1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23"/>
                <p:cNvSpPr/>
                <p:nvPr/>
              </p:nvSpPr>
              <p:spPr>
                <a:xfrm>
                  <a:off x="139750" y="2608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23"/>
                <p:cNvSpPr/>
                <p:nvPr/>
              </p:nvSpPr>
              <p:spPr>
                <a:xfrm flipH="1">
                  <a:off x="1385016" y="3983460"/>
                  <a:ext cx="51725" cy="51725"/>
                </a:xfrm>
                <a:custGeom>
                  <a:avLst/>
                  <a:gdLst/>
                  <a:ahLst/>
                  <a:cxnLst/>
                  <a:rect l="l" t="t" r="r" b="b"/>
                  <a:pathLst>
                    <a:path w="2069" h="2069" extrusionOk="0">
                      <a:moveTo>
                        <a:pt x="1034" y="1"/>
                      </a:moveTo>
                      <a:cubicBezTo>
                        <a:pt x="967" y="234"/>
                        <a:pt x="867" y="468"/>
                        <a:pt x="801" y="701"/>
                      </a:cubicBezTo>
                      <a:lnTo>
                        <a:pt x="0" y="701"/>
                      </a:lnTo>
                      <a:cubicBezTo>
                        <a:pt x="200" y="901"/>
                        <a:pt x="400" y="1068"/>
                        <a:pt x="634" y="1235"/>
                      </a:cubicBezTo>
                      <a:cubicBezTo>
                        <a:pt x="567" y="1435"/>
                        <a:pt x="500" y="1635"/>
                        <a:pt x="467" y="1835"/>
                      </a:cubicBezTo>
                      <a:cubicBezTo>
                        <a:pt x="634" y="1735"/>
                        <a:pt x="767" y="1569"/>
                        <a:pt x="901" y="1402"/>
                      </a:cubicBezTo>
                      <a:cubicBezTo>
                        <a:pt x="934" y="1435"/>
                        <a:pt x="934" y="1435"/>
                        <a:pt x="967" y="1435"/>
                      </a:cubicBezTo>
                      <a:cubicBezTo>
                        <a:pt x="1201" y="1635"/>
                        <a:pt x="1401" y="1835"/>
                        <a:pt x="1601" y="2069"/>
                      </a:cubicBezTo>
                      <a:lnTo>
                        <a:pt x="1635" y="1969"/>
                      </a:lnTo>
                      <a:cubicBezTo>
                        <a:pt x="1501" y="1669"/>
                        <a:pt x="1401" y="1368"/>
                        <a:pt x="1301" y="1035"/>
                      </a:cubicBezTo>
                      <a:cubicBezTo>
                        <a:pt x="1535" y="835"/>
                        <a:pt x="1801" y="668"/>
                        <a:pt x="2068" y="534"/>
                      </a:cubicBezTo>
                      <a:cubicBezTo>
                        <a:pt x="2052" y="501"/>
                        <a:pt x="2018" y="493"/>
                        <a:pt x="1981" y="493"/>
                      </a:cubicBezTo>
                      <a:cubicBezTo>
                        <a:pt x="1943" y="493"/>
                        <a:pt x="1901" y="501"/>
                        <a:pt x="1868" y="501"/>
                      </a:cubicBezTo>
                      <a:cubicBezTo>
                        <a:pt x="1635" y="568"/>
                        <a:pt x="1434" y="635"/>
                        <a:pt x="1201" y="668"/>
                      </a:cubicBezTo>
                      <a:cubicBezTo>
                        <a:pt x="1134" y="434"/>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23"/>
                <p:cNvSpPr/>
                <p:nvPr/>
              </p:nvSpPr>
              <p:spPr>
                <a:xfrm>
                  <a:off x="2907925" y="159113"/>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23"/>
                <p:cNvSpPr/>
                <p:nvPr/>
              </p:nvSpPr>
              <p:spPr>
                <a:xfrm>
                  <a:off x="6796488" y="3032857"/>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23"/>
                <p:cNvSpPr/>
                <p:nvPr/>
              </p:nvSpPr>
              <p:spPr>
                <a:xfrm>
                  <a:off x="223038" y="4068512"/>
                  <a:ext cx="98376" cy="98423"/>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23"/>
                <p:cNvSpPr/>
                <p:nvPr/>
              </p:nvSpPr>
              <p:spPr>
                <a:xfrm>
                  <a:off x="7786525" y="24249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23"/>
                <p:cNvSpPr/>
                <p:nvPr/>
              </p:nvSpPr>
              <p:spPr>
                <a:xfrm>
                  <a:off x="4852336" y="27741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31" name="Google Shape;2631;p23"/>
              <p:cNvSpPr/>
              <p:nvPr/>
            </p:nvSpPr>
            <p:spPr>
              <a:xfrm rot="10800000" flipH="1">
                <a:off x="8293150" y="781450"/>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632" name="Google Shape;2632;p23"/>
          <p:cNvGrpSpPr/>
          <p:nvPr/>
        </p:nvGrpSpPr>
        <p:grpSpPr>
          <a:xfrm rot="2843971" flipH="1">
            <a:off x="5385919" y="665778"/>
            <a:ext cx="1746359" cy="1458462"/>
            <a:chOff x="6386777" y="1073351"/>
            <a:chExt cx="1692311" cy="1413324"/>
          </a:xfrm>
        </p:grpSpPr>
        <p:sp>
          <p:nvSpPr>
            <p:cNvPr id="2633" name="Google Shape;2633;p23"/>
            <p:cNvSpPr/>
            <p:nvPr/>
          </p:nvSpPr>
          <p:spPr>
            <a:xfrm flipH="1">
              <a:off x="8019838" y="1701249"/>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23"/>
            <p:cNvSpPr/>
            <p:nvPr/>
          </p:nvSpPr>
          <p:spPr>
            <a:xfrm>
              <a:off x="7786525" y="24249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23"/>
            <p:cNvSpPr/>
            <p:nvPr/>
          </p:nvSpPr>
          <p:spPr>
            <a:xfrm>
              <a:off x="6386777" y="1073351"/>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36" name="Google Shape;2636;p23"/>
          <p:cNvGrpSpPr/>
          <p:nvPr/>
        </p:nvGrpSpPr>
        <p:grpSpPr>
          <a:xfrm rot="10800000" flipH="1">
            <a:off x="7707210" y="805433"/>
            <a:ext cx="481986" cy="507862"/>
            <a:chOff x="548175" y="3691725"/>
            <a:chExt cx="990925" cy="1044125"/>
          </a:xfrm>
        </p:grpSpPr>
        <p:sp>
          <p:nvSpPr>
            <p:cNvPr id="2637" name="Google Shape;2637;p23"/>
            <p:cNvSpPr/>
            <p:nvPr/>
          </p:nvSpPr>
          <p:spPr>
            <a:xfrm>
              <a:off x="803500" y="3747200"/>
              <a:ext cx="52450" cy="99575"/>
            </a:xfrm>
            <a:custGeom>
              <a:avLst/>
              <a:gdLst/>
              <a:ahLst/>
              <a:cxnLst/>
              <a:rect l="l" t="t" r="r" b="b"/>
              <a:pathLst>
                <a:path w="2098" h="3983" fill="none" extrusionOk="0">
                  <a:moveTo>
                    <a:pt x="2097" y="0"/>
                  </a:moveTo>
                  <a:cubicBezTo>
                    <a:pt x="1733" y="760"/>
                    <a:pt x="1307" y="1490"/>
                    <a:pt x="881" y="2250"/>
                  </a:cubicBezTo>
                  <a:cubicBezTo>
                    <a:pt x="578" y="2827"/>
                    <a:pt x="213" y="3374"/>
                    <a:pt x="0" y="3982"/>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23"/>
            <p:cNvSpPr/>
            <p:nvPr/>
          </p:nvSpPr>
          <p:spPr>
            <a:xfrm>
              <a:off x="773850" y="3864975"/>
              <a:ext cx="58550" cy="99575"/>
            </a:xfrm>
            <a:custGeom>
              <a:avLst/>
              <a:gdLst/>
              <a:ahLst/>
              <a:cxnLst/>
              <a:rect l="l" t="t" r="r" b="b"/>
              <a:pathLst>
                <a:path w="2342" h="3983" fill="none" extrusionOk="0">
                  <a:moveTo>
                    <a:pt x="2341" y="1"/>
                  </a:moveTo>
                  <a:cubicBezTo>
                    <a:pt x="2067" y="700"/>
                    <a:pt x="1490" y="1308"/>
                    <a:pt x="1186" y="2007"/>
                  </a:cubicBezTo>
                  <a:cubicBezTo>
                    <a:pt x="852" y="2706"/>
                    <a:pt x="517" y="3436"/>
                    <a:pt x="1" y="398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23"/>
            <p:cNvSpPr/>
            <p:nvPr/>
          </p:nvSpPr>
          <p:spPr>
            <a:xfrm>
              <a:off x="712300" y="3923500"/>
              <a:ext cx="38025" cy="64600"/>
            </a:xfrm>
            <a:custGeom>
              <a:avLst/>
              <a:gdLst/>
              <a:ahLst/>
              <a:cxnLst/>
              <a:rect l="l" t="t" r="r" b="b"/>
              <a:pathLst>
                <a:path w="1521" h="2584" fill="none" extrusionOk="0">
                  <a:moveTo>
                    <a:pt x="1520" y="0"/>
                  </a:moveTo>
                  <a:cubicBezTo>
                    <a:pt x="1216" y="487"/>
                    <a:pt x="1034" y="1034"/>
                    <a:pt x="700" y="1520"/>
                  </a:cubicBezTo>
                  <a:cubicBezTo>
                    <a:pt x="456" y="1885"/>
                    <a:pt x="244" y="2219"/>
                    <a:pt x="1"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23"/>
            <p:cNvSpPr/>
            <p:nvPr/>
          </p:nvSpPr>
          <p:spPr>
            <a:xfrm>
              <a:off x="718375" y="3829275"/>
              <a:ext cx="41075" cy="64600"/>
            </a:xfrm>
            <a:custGeom>
              <a:avLst/>
              <a:gdLst/>
              <a:ahLst/>
              <a:cxnLst/>
              <a:rect l="l" t="t" r="r" b="b"/>
              <a:pathLst>
                <a:path w="1643" h="2584" fill="none" extrusionOk="0">
                  <a:moveTo>
                    <a:pt x="1642" y="0"/>
                  </a:moveTo>
                  <a:cubicBezTo>
                    <a:pt x="1034" y="851"/>
                    <a:pt x="487" y="1702"/>
                    <a:pt x="1"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23"/>
            <p:cNvSpPr/>
            <p:nvPr/>
          </p:nvSpPr>
          <p:spPr>
            <a:xfrm>
              <a:off x="621125" y="3993400"/>
              <a:ext cx="26600" cy="53225"/>
            </a:xfrm>
            <a:custGeom>
              <a:avLst/>
              <a:gdLst/>
              <a:ahLst/>
              <a:cxnLst/>
              <a:rect l="l" t="t" r="r" b="b"/>
              <a:pathLst>
                <a:path w="1064" h="2129" fill="none" extrusionOk="0">
                  <a:moveTo>
                    <a:pt x="1064" y="1"/>
                  </a:moveTo>
                  <a:cubicBezTo>
                    <a:pt x="1003" y="335"/>
                    <a:pt x="699" y="761"/>
                    <a:pt x="517" y="1065"/>
                  </a:cubicBezTo>
                  <a:cubicBezTo>
                    <a:pt x="365" y="1429"/>
                    <a:pt x="182" y="1764"/>
                    <a:pt x="0" y="212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23"/>
            <p:cNvSpPr/>
            <p:nvPr/>
          </p:nvSpPr>
          <p:spPr>
            <a:xfrm>
              <a:off x="662150" y="4043550"/>
              <a:ext cx="32700" cy="58550"/>
            </a:xfrm>
            <a:custGeom>
              <a:avLst/>
              <a:gdLst/>
              <a:ahLst/>
              <a:cxnLst/>
              <a:rect l="l" t="t" r="r" b="b"/>
              <a:pathLst>
                <a:path w="1308" h="2342" fill="none" extrusionOk="0">
                  <a:moveTo>
                    <a:pt x="1307" y="1"/>
                  </a:moveTo>
                  <a:cubicBezTo>
                    <a:pt x="1034" y="487"/>
                    <a:pt x="578" y="882"/>
                    <a:pt x="396" y="1399"/>
                  </a:cubicBezTo>
                  <a:cubicBezTo>
                    <a:pt x="274" y="1703"/>
                    <a:pt x="244" y="2098"/>
                    <a:pt x="0" y="234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23"/>
            <p:cNvSpPr/>
            <p:nvPr/>
          </p:nvSpPr>
          <p:spPr>
            <a:xfrm>
              <a:off x="726750" y="4043550"/>
              <a:ext cx="44075" cy="67650"/>
            </a:xfrm>
            <a:custGeom>
              <a:avLst/>
              <a:gdLst/>
              <a:ahLst/>
              <a:cxnLst/>
              <a:rect l="l" t="t" r="r" b="b"/>
              <a:pathLst>
                <a:path w="1763" h="2706" fill="none" extrusionOk="0">
                  <a:moveTo>
                    <a:pt x="1763" y="1"/>
                  </a:moveTo>
                  <a:cubicBezTo>
                    <a:pt x="973" y="761"/>
                    <a:pt x="426" y="1703"/>
                    <a:pt x="0" y="27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23"/>
            <p:cNvSpPr/>
            <p:nvPr/>
          </p:nvSpPr>
          <p:spPr>
            <a:xfrm>
              <a:off x="827050" y="3955400"/>
              <a:ext cx="43325" cy="67675"/>
            </a:xfrm>
            <a:custGeom>
              <a:avLst/>
              <a:gdLst/>
              <a:ahLst/>
              <a:cxnLst/>
              <a:rect l="l" t="t" r="r" b="b"/>
              <a:pathLst>
                <a:path w="1733" h="2707" fill="none" extrusionOk="0">
                  <a:moveTo>
                    <a:pt x="1733" y="1"/>
                  </a:moveTo>
                  <a:cubicBezTo>
                    <a:pt x="1307" y="487"/>
                    <a:pt x="851" y="1065"/>
                    <a:pt x="578" y="1673"/>
                  </a:cubicBezTo>
                  <a:cubicBezTo>
                    <a:pt x="487" y="1855"/>
                    <a:pt x="426" y="2068"/>
                    <a:pt x="304" y="2250"/>
                  </a:cubicBezTo>
                  <a:cubicBezTo>
                    <a:pt x="213" y="2402"/>
                    <a:pt x="0" y="2524"/>
                    <a:pt x="0" y="27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23"/>
            <p:cNvSpPr/>
            <p:nvPr/>
          </p:nvSpPr>
          <p:spPr>
            <a:xfrm>
              <a:off x="908350" y="3835350"/>
              <a:ext cx="44100" cy="76000"/>
            </a:xfrm>
            <a:custGeom>
              <a:avLst/>
              <a:gdLst/>
              <a:ahLst/>
              <a:cxnLst/>
              <a:rect l="l" t="t" r="r" b="b"/>
              <a:pathLst>
                <a:path w="1764" h="3040" fill="none" extrusionOk="0">
                  <a:moveTo>
                    <a:pt x="1764" y="0"/>
                  </a:moveTo>
                  <a:cubicBezTo>
                    <a:pt x="1399" y="699"/>
                    <a:pt x="1034" y="1429"/>
                    <a:pt x="700" y="2158"/>
                  </a:cubicBezTo>
                  <a:cubicBezTo>
                    <a:pt x="578" y="2462"/>
                    <a:pt x="457" y="3040"/>
                    <a:pt x="1" y="294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6" name="Google Shape;2646;p23"/>
            <p:cNvSpPr/>
            <p:nvPr/>
          </p:nvSpPr>
          <p:spPr>
            <a:xfrm>
              <a:off x="901525" y="3764675"/>
              <a:ext cx="50925" cy="76775"/>
            </a:xfrm>
            <a:custGeom>
              <a:avLst/>
              <a:gdLst/>
              <a:ahLst/>
              <a:cxnLst/>
              <a:rect l="l" t="t" r="r" b="b"/>
              <a:pathLst>
                <a:path w="2037" h="3071" fill="none" extrusionOk="0">
                  <a:moveTo>
                    <a:pt x="2037" y="1"/>
                  </a:moveTo>
                  <a:cubicBezTo>
                    <a:pt x="1489" y="457"/>
                    <a:pt x="1155" y="1095"/>
                    <a:pt x="821" y="1703"/>
                  </a:cubicBezTo>
                  <a:cubicBezTo>
                    <a:pt x="608" y="2067"/>
                    <a:pt x="0" y="2645"/>
                    <a:pt x="61" y="307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23"/>
            <p:cNvSpPr/>
            <p:nvPr/>
          </p:nvSpPr>
          <p:spPr>
            <a:xfrm>
              <a:off x="1008650" y="3762400"/>
              <a:ext cx="28900" cy="52450"/>
            </a:xfrm>
            <a:custGeom>
              <a:avLst/>
              <a:gdLst/>
              <a:ahLst/>
              <a:cxnLst/>
              <a:rect l="l" t="t" r="r" b="b"/>
              <a:pathLst>
                <a:path w="1156" h="2098" fill="none" extrusionOk="0">
                  <a:moveTo>
                    <a:pt x="1156" y="0"/>
                  </a:moveTo>
                  <a:cubicBezTo>
                    <a:pt x="882" y="456"/>
                    <a:pt x="487" y="882"/>
                    <a:pt x="305" y="1399"/>
                  </a:cubicBezTo>
                  <a:cubicBezTo>
                    <a:pt x="214" y="1611"/>
                    <a:pt x="183" y="1915"/>
                    <a:pt x="1" y="209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23"/>
            <p:cNvSpPr/>
            <p:nvPr/>
          </p:nvSpPr>
          <p:spPr>
            <a:xfrm>
              <a:off x="1084650" y="3732750"/>
              <a:ext cx="44100" cy="61600"/>
            </a:xfrm>
            <a:custGeom>
              <a:avLst/>
              <a:gdLst/>
              <a:ahLst/>
              <a:cxnLst/>
              <a:rect l="l" t="t" r="r" b="b"/>
              <a:pathLst>
                <a:path w="1764" h="2464" fill="none" extrusionOk="0">
                  <a:moveTo>
                    <a:pt x="1763" y="1"/>
                  </a:moveTo>
                  <a:cubicBezTo>
                    <a:pt x="1551" y="487"/>
                    <a:pt x="1277" y="913"/>
                    <a:pt x="943" y="1308"/>
                  </a:cubicBezTo>
                  <a:cubicBezTo>
                    <a:pt x="608" y="1703"/>
                    <a:pt x="396" y="2098"/>
                    <a:pt x="0" y="246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9" name="Google Shape;2649;p23"/>
            <p:cNvSpPr/>
            <p:nvPr/>
          </p:nvSpPr>
          <p:spPr>
            <a:xfrm>
              <a:off x="1155325" y="3762400"/>
              <a:ext cx="38000" cy="49425"/>
            </a:xfrm>
            <a:custGeom>
              <a:avLst/>
              <a:gdLst/>
              <a:ahLst/>
              <a:cxnLst/>
              <a:rect l="l" t="t" r="r" b="b"/>
              <a:pathLst>
                <a:path w="1520" h="1977" fill="none" extrusionOk="0">
                  <a:moveTo>
                    <a:pt x="1520" y="0"/>
                  </a:moveTo>
                  <a:cubicBezTo>
                    <a:pt x="1216" y="365"/>
                    <a:pt x="942" y="791"/>
                    <a:pt x="639" y="1155"/>
                  </a:cubicBezTo>
                  <a:cubicBezTo>
                    <a:pt x="426" y="1429"/>
                    <a:pt x="183" y="1672"/>
                    <a:pt x="0" y="197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23"/>
            <p:cNvSpPr/>
            <p:nvPr/>
          </p:nvSpPr>
          <p:spPr>
            <a:xfrm>
              <a:off x="969900" y="39934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23"/>
            <p:cNvSpPr/>
            <p:nvPr/>
          </p:nvSpPr>
          <p:spPr>
            <a:xfrm>
              <a:off x="929625" y="3917425"/>
              <a:ext cx="43350" cy="64600"/>
            </a:xfrm>
            <a:custGeom>
              <a:avLst/>
              <a:gdLst/>
              <a:ahLst/>
              <a:cxnLst/>
              <a:rect l="l" t="t" r="r" b="b"/>
              <a:pathLst>
                <a:path w="1734" h="2584" fill="none" extrusionOk="0">
                  <a:moveTo>
                    <a:pt x="1733" y="0"/>
                  </a:moveTo>
                  <a:cubicBezTo>
                    <a:pt x="1217" y="882"/>
                    <a:pt x="730" y="1854"/>
                    <a:pt x="1"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23"/>
            <p:cNvSpPr/>
            <p:nvPr/>
          </p:nvSpPr>
          <p:spPr>
            <a:xfrm>
              <a:off x="847550" y="4061025"/>
              <a:ext cx="40300" cy="56275"/>
            </a:xfrm>
            <a:custGeom>
              <a:avLst/>
              <a:gdLst/>
              <a:ahLst/>
              <a:cxnLst/>
              <a:rect l="l" t="t" r="r" b="b"/>
              <a:pathLst>
                <a:path w="1612" h="2251" fill="none" extrusionOk="0">
                  <a:moveTo>
                    <a:pt x="1612" y="1"/>
                  </a:moveTo>
                  <a:cubicBezTo>
                    <a:pt x="974" y="700"/>
                    <a:pt x="487" y="1429"/>
                    <a:pt x="1" y="225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23"/>
            <p:cNvSpPr/>
            <p:nvPr/>
          </p:nvSpPr>
          <p:spPr>
            <a:xfrm>
              <a:off x="750300" y="4169700"/>
              <a:ext cx="50175" cy="64625"/>
            </a:xfrm>
            <a:custGeom>
              <a:avLst/>
              <a:gdLst/>
              <a:ahLst/>
              <a:cxnLst/>
              <a:rect l="l" t="t" r="r" b="b"/>
              <a:pathLst>
                <a:path w="2007" h="2585" fill="none" extrusionOk="0">
                  <a:moveTo>
                    <a:pt x="2006" y="0"/>
                  </a:moveTo>
                  <a:cubicBezTo>
                    <a:pt x="1307" y="852"/>
                    <a:pt x="791" y="1824"/>
                    <a:pt x="0"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23"/>
            <p:cNvSpPr/>
            <p:nvPr/>
          </p:nvSpPr>
          <p:spPr>
            <a:xfrm>
              <a:off x="747250" y="4114225"/>
              <a:ext cx="32700" cy="46375"/>
            </a:xfrm>
            <a:custGeom>
              <a:avLst/>
              <a:gdLst/>
              <a:ahLst/>
              <a:cxnLst/>
              <a:rect l="l" t="t" r="r" b="b"/>
              <a:pathLst>
                <a:path w="1308" h="1855" fill="none" extrusionOk="0">
                  <a:moveTo>
                    <a:pt x="1308" y="1"/>
                  </a:moveTo>
                  <a:cubicBezTo>
                    <a:pt x="913" y="639"/>
                    <a:pt x="517" y="1308"/>
                    <a:pt x="1" y="185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23"/>
            <p:cNvSpPr/>
            <p:nvPr/>
          </p:nvSpPr>
          <p:spPr>
            <a:xfrm>
              <a:off x="641625" y="4222900"/>
              <a:ext cx="35750" cy="52450"/>
            </a:xfrm>
            <a:custGeom>
              <a:avLst/>
              <a:gdLst/>
              <a:ahLst/>
              <a:cxnLst/>
              <a:rect l="l" t="t" r="r" b="b"/>
              <a:pathLst>
                <a:path w="1430" h="2098" fill="none" extrusionOk="0">
                  <a:moveTo>
                    <a:pt x="1429" y="0"/>
                  </a:moveTo>
                  <a:cubicBezTo>
                    <a:pt x="1399" y="182"/>
                    <a:pt x="1004" y="699"/>
                    <a:pt x="913" y="821"/>
                  </a:cubicBezTo>
                  <a:cubicBezTo>
                    <a:pt x="791" y="973"/>
                    <a:pt x="639" y="1125"/>
                    <a:pt x="517" y="1277"/>
                  </a:cubicBezTo>
                  <a:cubicBezTo>
                    <a:pt x="335" y="1520"/>
                    <a:pt x="62" y="1763"/>
                    <a:pt x="1" y="2097"/>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23"/>
            <p:cNvSpPr/>
            <p:nvPr/>
          </p:nvSpPr>
          <p:spPr>
            <a:xfrm>
              <a:off x="615800" y="4169700"/>
              <a:ext cx="46375" cy="55500"/>
            </a:xfrm>
            <a:custGeom>
              <a:avLst/>
              <a:gdLst/>
              <a:ahLst/>
              <a:cxnLst/>
              <a:rect l="l" t="t" r="r" b="b"/>
              <a:pathLst>
                <a:path w="1855" h="2220" fill="none" extrusionOk="0">
                  <a:moveTo>
                    <a:pt x="1854" y="0"/>
                  </a:moveTo>
                  <a:cubicBezTo>
                    <a:pt x="973" y="517"/>
                    <a:pt x="699" y="1551"/>
                    <a:pt x="0" y="221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23"/>
            <p:cNvSpPr/>
            <p:nvPr/>
          </p:nvSpPr>
          <p:spPr>
            <a:xfrm>
              <a:off x="589200" y="4114225"/>
              <a:ext cx="31950" cy="46375"/>
            </a:xfrm>
            <a:custGeom>
              <a:avLst/>
              <a:gdLst/>
              <a:ahLst/>
              <a:cxnLst/>
              <a:rect l="l" t="t" r="r" b="b"/>
              <a:pathLst>
                <a:path w="1278" h="1855" fill="none" extrusionOk="0">
                  <a:moveTo>
                    <a:pt x="1277" y="1"/>
                  </a:moveTo>
                  <a:cubicBezTo>
                    <a:pt x="973" y="456"/>
                    <a:pt x="669" y="943"/>
                    <a:pt x="335" y="1399"/>
                  </a:cubicBezTo>
                  <a:cubicBezTo>
                    <a:pt x="244" y="1551"/>
                    <a:pt x="122" y="1733"/>
                    <a:pt x="0" y="185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23"/>
            <p:cNvSpPr/>
            <p:nvPr/>
          </p:nvSpPr>
          <p:spPr>
            <a:xfrm>
              <a:off x="630225" y="3855875"/>
              <a:ext cx="31950" cy="50175"/>
            </a:xfrm>
            <a:custGeom>
              <a:avLst/>
              <a:gdLst/>
              <a:ahLst/>
              <a:cxnLst/>
              <a:rect l="l" t="t" r="r" b="b"/>
              <a:pathLst>
                <a:path w="1278" h="2007" fill="none" extrusionOk="0">
                  <a:moveTo>
                    <a:pt x="1277" y="0"/>
                  </a:moveTo>
                  <a:cubicBezTo>
                    <a:pt x="913" y="365"/>
                    <a:pt x="487" y="760"/>
                    <a:pt x="305" y="1246"/>
                  </a:cubicBezTo>
                  <a:cubicBezTo>
                    <a:pt x="214" y="1459"/>
                    <a:pt x="31" y="1763"/>
                    <a:pt x="1" y="20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659;p23"/>
            <p:cNvSpPr/>
            <p:nvPr/>
          </p:nvSpPr>
          <p:spPr>
            <a:xfrm>
              <a:off x="756375" y="3756325"/>
              <a:ext cx="28900" cy="28900"/>
            </a:xfrm>
            <a:custGeom>
              <a:avLst/>
              <a:gdLst/>
              <a:ahLst/>
              <a:cxnLst/>
              <a:rect l="l" t="t" r="r" b="b"/>
              <a:pathLst>
                <a:path w="1156" h="1156" fill="none" extrusionOk="0">
                  <a:moveTo>
                    <a:pt x="1156" y="0"/>
                  </a:moveTo>
                  <a:cubicBezTo>
                    <a:pt x="608" y="243"/>
                    <a:pt x="244" y="639"/>
                    <a:pt x="0" y="115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23"/>
            <p:cNvSpPr/>
            <p:nvPr/>
          </p:nvSpPr>
          <p:spPr>
            <a:xfrm>
              <a:off x="565650" y="3982000"/>
              <a:ext cx="26600" cy="41075"/>
            </a:xfrm>
            <a:custGeom>
              <a:avLst/>
              <a:gdLst/>
              <a:ahLst/>
              <a:cxnLst/>
              <a:rect l="l" t="t" r="r" b="b"/>
              <a:pathLst>
                <a:path w="1064" h="1643" fill="none" extrusionOk="0">
                  <a:moveTo>
                    <a:pt x="1064" y="1"/>
                  </a:moveTo>
                  <a:cubicBezTo>
                    <a:pt x="760" y="305"/>
                    <a:pt x="426" y="669"/>
                    <a:pt x="243" y="1065"/>
                  </a:cubicBezTo>
                  <a:cubicBezTo>
                    <a:pt x="152" y="1247"/>
                    <a:pt x="91" y="1460"/>
                    <a:pt x="0" y="1642"/>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23"/>
            <p:cNvSpPr/>
            <p:nvPr/>
          </p:nvSpPr>
          <p:spPr>
            <a:xfrm>
              <a:off x="548175" y="4222900"/>
              <a:ext cx="26600" cy="43325"/>
            </a:xfrm>
            <a:custGeom>
              <a:avLst/>
              <a:gdLst/>
              <a:ahLst/>
              <a:cxnLst/>
              <a:rect l="l" t="t" r="r" b="b"/>
              <a:pathLst>
                <a:path w="1064" h="1733" fill="none" extrusionOk="0">
                  <a:moveTo>
                    <a:pt x="1064" y="0"/>
                  </a:moveTo>
                  <a:cubicBezTo>
                    <a:pt x="821" y="365"/>
                    <a:pt x="517" y="760"/>
                    <a:pt x="334" y="1155"/>
                  </a:cubicBezTo>
                  <a:cubicBezTo>
                    <a:pt x="274" y="1338"/>
                    <a:pt x="182" y="1702"/>
                    <a:pt x="0" y="173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23"/>
            <p:cNvSpPr/>
            <p:nvPr/>
          </p:nvSpPr>
          <p:spPr>
            <a:xfrm>
              <a:off x="583125" y="4278350"/>
              <a:ext cx="26625" cy="41075"/>
            </a:xfrm>
            <a:custGeom>
              <a:avLst/>
              <a:gdLst/>
              <a:ahLst/>
              <a:cxnLst/>
              <a:rect l="l" t="t" r="r" b="b"/>
              <a:pathLst>
                <a:path w="1065" h="1643" fill="none" extrusionOk="0">
                  <a:moveTo>
                    <a:pt x="1064" y="1"/>
                  </a:moveTo>
                  <a:cubicBezTo>
                    <a:pt x="730" y="335"/>
                    <a:pt x="487" y="700"/>
                    <a:pt x="304" y="1126"/>
                  </a:cubicBezTo>
                  <a:cubicBezTo>
                    <a:pt x="213" y="1278"/>
                    <a:pt x="152" y="1582"/>
                    <a:pt x="0" y="1642"/>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23"/>
            <p:cNvSpPr/>
            <p:nvPr/>
          </p:nvSpPr>
          <p:spPr>
            <a:xfrm>
              <a:off x="621125" y="4322425"/>
              <a:ext cx="58525" cy="85150"/>
            </a:xfrm>
            <a:custGeom>
              <a:avLst/>
              <a:gdLst/>
              <a:ahLst/>
              <a:cxnLst/>
              <a:rect l="l" t="t" r="r" b="b"/>
              <a:pathLst>
                <a:path w="2341" h="3406" fill="none" extrusionOk="0">
                  <a:moveTo>
                    <a:pt x="2341" y="1"/>
                  </a:moveTo>
                  <a:cubicBezTo>
                    <a:pt x="1824" y="578"/>
                    <a:pt x="1368" y="1247"/>
                    <a:pt x="973" y="1946"/>
                  </a:cubicBezTo>
                  <a:cubicBezTo>
                    <a:pt x="821" y="2220"/>
                    <a:pt x="669" y="2433"/>
                    <a:pt x="517" y="2706"/>
                  </a:cubicBezTo>
                  <a:cubicBezTo>
                    <a:pt x="334" y="2919"/>
                    <a:pt x="243" y="3223"/>
                    <a:pt x="0" y="340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23"/>
            <p:cNvSpPr/>
            <p:nvPr/>
          </p:nvSpPr>
          <p:spPr>
            <a:xfrm>
              <a:off x="618075" y="4459975"/>
              <a:ext cx="26625" cy="44100"/>
            </a:xfrm>
            <a:custGeom>
              <a:avLst/>
              <a:gdLst/>
              <a:ahLst/>
              <a:cxnLst/>
              <a:rect l="l" t="t" r="r" b="b"/>
              <a:pathLst>
                <a:path w="1065" h="1764" fill="none" extrusionOk="0">
                  <a:moveTo>
                    <a:pt x="1064" y="1"/>
                  </a:moveTo>
                  <a:cubicBezTo>
                    <a:pt x="760" y="426"/>
                    <a:pt x="578" y="760"/>
                    <a:pt x="365" y="1216"/>
                  </a:cubicBezTo>
                  <a:cubicBezTo>
                    <a:pt x="304" y="1368"/>
                    <a:pt x="152" y="1642"/>
                    <a:pt x="0" y="176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23"/>
            <p:cNvSpPr/>
            <p:nvPr/>
          </p:nvSpPr>
          <p:spPr>
            <a:xfrm>
              <a:off x="741925" y="4275325"/>
              <a:ext cx="41075" cy="55500"/>
            </a:xfrm>
            <a:custGeom>
              <a:avLst/>
              <a:gdLst/>
              <a:ahLst/>
              <a:cxnLst/>
              <a:rect l="l" t="t" r="r" b="b"/>
              <a:pathLst>
                <a:path w="1643" h="2220" fill="none" extrusionOk="0">
                  <a:moveTo>
                    <a:pt x="1642" y="0"/>
                  </a:moveTo>
                  <a:cubicBezTo>
                    <a:pt x="1095" y="335"/>
                    <a:pt x="882" y="851"/>
                    <a:pt x="578" y="1368"/>
                  </a:cubicBezTo>
                  <a:cubicBezTo>
                    <a:pt x="426" y="1672"/>
                    <a:pt x="244" y="2037"/>
                    <a:pt x="1" y="221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23"/>
            <p:cNvSpPr/>
            <p:nvPr/>
          </p:nvSpPr>
          <p:spPr>
            <a:xfrm>
              <a:off x="849850" y="4178825"/>
              <a:ext cx="26600" cy="41050"/>
            </a:xfrm>
            <a:custGeom>
              <a:avLst/>
              <a:gdLst/>
              <a:ahLst/>
              <a:cxnLst/>
              <a:rect l="l" t="t" r="r" b="b"/>
              <a:pathLst>
                <a:path w="1064" h="1642" fill="none" extrusionOk="0">
                  <a:moveTo>
                    <a:pt x="1064" y="0"/>
                  </a:moveTo>
                  <a:cubicBezTo>
                    <a:pt x="790" y="335"/>
                    <a:pt x="517" y="638"/>
                    <a:pt x="304" y="1034"/>
                  </a:cubicBezTo>
                  <a:cubicBezTo>
                    <a:pt x="183" y="1216"/>
                    <a:pt x="152" y="1459"/>
                    <a:pt x="0" y="1642"/>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23"/>
            <p:cNvSpPr/>
            <p:nvPr/>
          </p:nvSpPr>
          <p:spPr>
            <a:xfrm>
              <a:off x="944075" y="4102075"/>
              <a:ext cx="49400" cy="70675"/>
            </a:xfrm>
            <a:custGeom>
              <a:avLst/>
              <a:gdLst/>
              <a:ahLst/>
              <a:cxnLst/>
              <a:rect l="l" t="t" r="r" b="b"/>
              <a:pathLst>
                <a:path w="1976" h="2827" fill="none" extrusionOk="0">
                  <a:moveTo>
                    <a:pt x="1976" y="0"/>
                  </a:moveTo>
                  <a:cubicBezTo>
                    <a:pt x="1429" y="547"/>
                    <a:pt x="1003" y="1094"/>
                    <a:pt x="639" y="1794"/>
                  </a:cubicBezTo>
                  <a:cubicBezTo>
                    <a:pt x="456" y="2098"/>
                    <a:pt x="243" y="2553"/>
                    <a:pt x="0" y="2827"/>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23"/>
            <p:cNvSpPr/>
            <p:nvPr/>
          </p:nvSpPr>
          <p:spPr>
            <a:xfrm>
              <a:off x="1052725" y="4013925"/>
              <a:ext cx="34975" cy="50175"/>
            </a:xfrm>
            <a:custGeom>
              <a:avLst/>
              <a:gdLst/>
              <a:ahLst/>
              <a:cxnLst/>
              <a:rect l="l" t="t" r="r" b="b"/>
              <a:pathLst>
                <a:path w="1399" h="2007" fill="none" extrusionOk="0">
                  <a:moveTo>
                    <a:pt x="1399" y="0"/>
                  </a:moveTo>
                  <a:cubicBezTo>
                    <a:pt x="943" y="456"/>
                    <a:pt x="609" y="851"/>
                    <a:pt x="335" y="1399"/>
                  </a:cubicBezTo>
                  <a:cubicBezTo>
                    <a:pt x="274" y="1490"/>
                    <a:pt x="274" y="1672"/>
                    <a:pt x="183" y="1763"/>
                  </a:cubicBezTo>
                  <a:cubicBezTo>
                    <a:pt x="122" y="1885"/>
                    <a:pt x="62" y="1885"/>
                    <a:pt x="1" y="20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23"/>
            <p:cNvSpPr/>
            <p:nvPr/>
          </p:nvSpPr>
          <p:spPr>
            <a:xfrm>
              <a:off x="1149250" y="3899950"/>
              <a:ext cx="34975" cy="50175"/>
            </a:xfrm>
            <a:custGeom>
              <a:avLst/>
              <a:gdLst/>
              <a:ahLst/>
              <a:cxnLst/>
              <a:rect l="l" t="t" r="r" b="b"/>
              <a:pathLst>
                <a:path w="1399" h="2007" fill="none" extrusionOk="0">
                  <a:moveTo>
                    <a:pt x="1398" y="0"/>
                  </a:moveTo>
                  <a:cubicBezTo>
                    <a:pt x="1003" y="426"/>
                    <a:pt x="730" y="821"/>
                    <a:pt x="395" y="1307"/>
                  </a:cubicBezTo>
                  <a:cubicBezTo>
                    <a:pt x="243" y="1489"/>
                    <a:pt x="0" y="1733"/>
                    <a:pt x="0" y="20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23"/>
            <p:cNvSpPr/>
            <p:nvPr/>
          </p:nvSpPr>
          <p:spPr>
            <a:xfrm>
              <a:off x="1102125" y="3879425"/>
              <a:ext cx="26625" cy="41050"/>
            </a:xfrm>
            <a:custGeom>
              <a:avLst/>
              <a:gdLst/>
              <a:ahLst/>
              <a:cxnLst/>
              <a:rect l="l" t="t" r="r" b="b"/>
              <a:pathLst>
                <a:path w="1065" h="1642" fill="none" extrusionOk="0">
                  <a:moveTo>
                    <a:pt x="1064" y="0"/>
                  </a:moveTo>
                  <a:cubicBezTo>
                    <a:pt x="730" y="183"/>
                    <a:pt x="517" y="699"/>
                    <a:pt x="304" y="1003"/>
                  </a:cubicBezTo>
                  <a:cubicBezTo>
                    <a:pt x="183" y="1186"/>
                    <a:pt x="31" y="1429"/>
                    <a:pt x="1" y="1642"/>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23"/>
            <p:cNvSpPr/>
            <p:nvPr/>
          </p:nvSpPr>
          <p:spPr>
            <a:xfrm>
              <a:off x="972950" y="3697800"/>
              <a:ext cx="38775" cy="44100"/>
            </a:xfrm>
            <a:custGeom>
              <a:avLst/>
              <a:gdLst/>
              <a:ahLst/>
              <a:cxnLst/>
              <a:rect l="l" t="t" r="r" b="b"/>
              <a:pathLst>
                <a:path w="1551" h="1764" fill="none" extrusionOk="0">
                  <a:moveTo>
                    <a:pt x="1550" y="1"/>
                  </a:moveTo>
                  <a:cubicBezTo>
                    <a:pt x="1186" y="426"/>
                    <a:pt x="851" y="791"/>
                    <a:pt x="487" y="1186"/>
                  </a:cubicBezTo>
                  <a:cubicBezTo>
                    <a:pt x="365" y="1308"/>
                    <a:pt x="61" y="1612"/>
                    <a:pt x="0" y="176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23"/>
            <p:cNvSpPr/>
            <p:nvPr/>
          </p:nvSpPr>
          <p:spPr>
            <a:xfrm>
              <a:off x="908350" y="3691725"/>
              <a:ext cx="20550" cy="23575"/>
            </a:xfrm>
            <a:custGeom>
              <a:avLst/>
              <a:gdLst/>
              <a:ahLst/>
              <a:cxnLst/>
              <a:rect l="l" t="t" r="r" b="b"/>
              <a:pathLst>
                <a:path w="822" h="943" fill="none" extrusionOk="0">
                  <a:moveTo>
                    <a:pt x="821" y="1"/>
                  </a:moveTo>
                  <a:cubicBezTo>
                    <a:pt x="457" y="213"/>
                    <a:pt x="122" y="517"/>
                    <a:pt x="1" y="94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23"/>
            <p:cNvSpPr/>
            <p:nvPr/>
          </p:nvSpPr>
          <p:spPr>
            <a:xfrm>
              <a:off x="1207000" y="3779875"/>
              <a:ext cx="38775" cy="49425"/>
            </a:xfrm>
            <a:custGeom>
              <a:avLst/>
              <a:gdLst/>
              <a:ahLst/>
              <a:cxnLst/>
              <a:rect l="l" t="t" r="r" b="b"/>
              <a:pathLst>
                <a:path w="1551" h="1977" fill="none" extrusionOk="0">
                  <a:moveTo>
                    <a:pt x="1550" y="1"/>
                  </a:moveTo>
                  <a:cubicBezTo>
                    <a:pt x="1094" y="396"/>
                    <a:pt x="730" y="821"/>
                    <a:pt x="334" y="1277"/>
                  </a:cubicBezTo>
                  <a:cubicBezTo>
                    <a:pt x="182" y="1490"/>
                    <a:pt x="0" y="1703"/>
                    <a:pt x="31" y="197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674;p23"/>
            <p:cNvSpPr/>
            <p:nvPr/>
          </p:nvSpPr>
          <p:spPr>
            <a:xfrm>
              <a:off x="1275375" y="3814825"/>
              <a:ext cx="38025" cy="38025"/>
            </a:xfrm>
            <a:custGeom>
              <a:avLst/>
              <a:gdLst/>
              <a:ahLst/>
              <a:cxnLst/>
              <a:rect l="l" t="t" r="r" b="b"/>
              <a:pathLst>
                <a:path w="1521" h="1521" fill="none" extrusionOk="0">
                  <a:moveTo>
                    <a:pt x="1521" y="1"/>
                  </a:moveTo>
                  <a:cubicBezTo>
                    <a:pt x="1125" y="61"/>
                    <a:pt x="852" y="609"/>
                    <a:pt x="639" y="882"/>
                  </a:cubicBezTo>
                  <a:cubicBezTo>
                    <a:pt x="457" y="1065"/>
                    <a:pt x="214" y="1368"/>
                    <a:pt x="1" y="15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675;p23"/>
            <p:cNvSpPr/>
            <p:nvPr/>
          </p:nvSpPr>
          <p:spPr>
            <a:xfrm>
              <a:off x="1322500" y="3858900"/>
              <a:ext cx="58525" cy="61575"/>
            </a:xfrm>
            <a:custGeom>
              <a:avLst/>
              <a:gdLst/>
              <a:ahLst/>
              <a:cxnLst/>
              <a:rect l="l" t="t" r="r" b="b"/>
              <a:pathLst>
                <a:path w="2341" h="2463" fill="none" extrusionOk="0">
                  <a:moveTo>
                    <a:pt x="2341" y="1"/>
                  </a:moveTo>
                  <a:cubicBezTo>
                    <a:pt x="1976" y="274"/>
                    <a:pt x="1520" y="578"/>
                    <a:pt x="1246" y="943"/>
                  </a:cubicBezTo>
                  <a:cubicBezTo>
                    <a:pt x="1095" y="1125"/>
                    <a:pt x="973" y="1338"/>
                    <a:pt x="791" y="1520"/>
                  </a:cubicBezTo>
                  <a:cubicBezTo>
                    <a:pt x="547" y="1824"/>
                    <a:pt x="243" y="2128"/>
                    <a:pt x="0" y="246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23"/>
            <p:cNvSpPr/>
            <p:nvPr/>
          </p:nvSpPr>
          <p:spPr>
            <a:xfrm>
              <a:off x="1325525" y="3944000"/>
              <a:ext cx="66900" cy="72975"/>
            </a:xfrm>
            <a:custGeom>
              <a:avLst/>
              <a:gdLst/>
              <a:ahLst/>
              <a:cxnLst/>
              <a:rect l="l" t="t" r="r" b="b"/>
              <a:pathLst>
                <a:path w="2676" h="2919" fill="none" extrusionOk="0">
                  <a:moveTo>
                    <a:pt x="2676" y="1"/>
                  </a:moveTo>
                  <a:cubicBezTo>
                    <a:pt x="2159" y="609"/>
                    <a:pt x="1673" y="1308"/>
                    <a:pt x="1034" y="1855"/>
                  </a:cubicBezTo>
                  <a:cubicBezTo>
                    <a:pt x="670" y="2159"/>
                    <a:pt x="335" y="2585"/>
                    <a:pt x="1" y="291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677;p23"/>
            <p:cNvSpPr/>
            <p:nvPr/>
          </p:nvSpPr>
          <p:spPr>
            <a:xfrm>
              <a:off x="1407600" y="3958450"/>
              <a:ext cx="38025" cy="44100"/>
            </a:xfrm>
            <a:custGeom>
              <a:avLst/>
              <a:gdLst/>
              <a:ahLst/>
              <a:cxnLst/>
              <a:rect l="l" t="t" r="r" b="b"/>
              <a:pathLst>
                <a:path w="1521" h="1764" fill="none" extrusionOk="0">
                  <a:moveTo>
                    <a:pt x="1520" y="0"/>
                  </a:moveTo>
                  <a:cubicBezTo>
                    <a:pt x="1004" y="578"/>
                    <a:pt x="609" y="1307"/>
                    <a:pt x="1" y="176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23"/>
            <p:cNvSpPr/>
            <p:nvPr/>
          </p:nvSpPr>
          <p:spPr>
            <a:xfrm>
              <a:off x="1242700" y="3970600"/>
              <a:ext cx="44100" cy="55500"/>
            </a:xfrm>
            <a:custGeom>
              <a:avLst/>
              <a:gdLst/>
              <a:ahLst/>
              <a:cxnLst/>
              <a:rect l="l" t="t" r="r" b="b"/>
              <a:pathLst>
                <a:path w="1764" h="2220" fill="none" extrusionOk="0">
                  <a:moveTo>
                    <a:pt x="1764" y="1"/>
                  </a:moveTo>
                  <a:cubicBezTo>
                    <a:pt x="1308" y="274"/>
                    <a:pt x="1034" y="791"/>
                    <a:pt x="791" y="1277"/>
                  </a:cubicBezTo>
                  <a:cubicBezTo>
                    <a:pt x="578" y="1612"/>
                    <a:pt x="274" y="1885"/>
                    <a:pt x="1" y="22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23"/>
            <p:cNvSpPr/>
            <p:nvPr/>
          </p:nvSpPr>
          <p:spPr>
            <a:xfrm>
              <a:off x="1178875" y="3944000"/>
              <a:ext cx="49425" cy="58550"/>
            </a:xfrm>
            <a:custGeom>
              <a:avLst/>
              <a:gdLst/>
              <a:ahLst/>
              <a:cxnLst/>
              <a:rect l="l" t="t" r="r" b="b"/>
              <a:pathLst>
                <a:path w="1977" h="2342" fill="none" extrusionOk="0">
                  <a:moveTo>
                    <a:pt x="1976" y="1"/>
                  </a:moveTo>
                  <a:cubicBezTo>
                    <a:pt x="1520" y="487"/>
                    <a:pt x="1034" y="974"/>
                    <a:pt x="639" y="1521"/>
                  </a:cubicBezTo>
                  <a:cubicBezTo>
                    <a:pt x="456" y="1764"/>
                    <a:pt x="92" y="2068"/>
                    <a:pt x="0" y="234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2680;p23"/>
            <p:cNvSpPr/>
            <p:nvPr/>
          </p:nvSpPr>
          <p:spPr>
            <a:xfrm>
              <a:off x="1117325" y="4076225"/>
              <a:ext cx="41050" cy="49425"/>
            </a:xfrm>
            <a:custGeom>
              <a:avLst/>
              <a:gdLst/>
              <a:ahLst/>
              <a:cxnLst/>
              <a:rect l="l" t="t" r="r" b="b"/>
              <a:pathLst>
                <a:path w="1642" h="1977" fill="none" extrusionOk="0">
                  <a:moveTo>
                    <a:pt x="1642" y="1"/>
                  </a:moveTo>
                  <a:cubicBezTo>
                    <a:pt x="1186" y="396"/>
                    <a:pt x="943" y="882"/>
                    <a:pt x="548" y="1308"/>
                  </a:cubicBezTo>
                  <a:cubicBezTo>
                    <a:pt x="365" y="1521"/>
                    <a:pt x="183" y="1764"/>
                    <a:pt x="0" y="197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2681;p23"/>
            <p:cNvSpPr/>
            <p:nvPr/>
          </p:nvSpPr>
          <p:spPr>
            <a:xfrm>
              <a:off x="1198625" y="4084600"/>
              <a:ext cx="41825" cy="50175"/>
            </a:xfrm>
            <a:custGeom>
              <a:avLst/>
              <a:gdLst/>
              <a:ahLst/>
              <a:cxnLst/>
              <a:rect l="l" t="t" r="r" b="b"/>
              <a:pathLst>
                <a:path w="1673" h="2007" fill="none" extrusionOk="0">
                  <a:moveTo>
                    <a:pt x="1673" y="0"/>
                  </a:moveTo>
                  <a:cubicBezTo>
                    <a:pt x="1308" y="456"/>
                    <a:pt x="1004" y="912"/>
                    <a:pt x="639" y="1338"/>
                  </a:cubicBezTo>
                  <a:cubicBezTo>
                    <a:pt x="457" y="1520"/>
                    <a:pt x="274" y="1915"/>
                    <a:pt x="1" y="20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23"/>
            <p:cNvSpPr/>
            <p:nvPr/>
          </p:nvSpPr>
          <p:spPr>
            <a:xfrm>
              <a:off x="1295900" y="4064075"/>
              <a:ext cx="41050" cy="50175"/>
            </a:xfrm>
            <a:custGeom>
              <a:avLst/>
              <a:gdLst/>
              <a:ahLst/>
              <a:cxnLst/>
              <a:rect l="l" t="t" r="r" b="b"/>
              <a:pathLst>
                <a:path w="1642" h="2007" fill="none" extrusionOk="0">
                  <a:moveTo>
                    <a:pt x="1642" y="0"/>
                  </a:moveTo>
                  <a:cubicBezTo>
                    <a:pt x="1247" y="487"/>
                    <a:pt x="821" y="912"/>
                    <a:pt x="456" y="1429"/>
                  </a:cubicBezTo>
                  <a:cubicBezTo>
                    <a:pt x="335" y="1611"/>
                    <a:pt x="183" y="1946"/>
                    <a:pt x="0" y="2007"/>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23"/>
            <p:cNvSpPr/>
            <p:nvPr/>
          </p:nvSpPr>
          <p:spPr>
            <a:xfrm>
              <a:off x="1360500" y="4061025"/>
              <a:ext cx="58525" cy="61575"/>
            </a:xfrm>
            <a:custGeom>
              <a:avLst/>
              <a:gdLst/>
              <a:ahLst/>
              <a:cxnLst/>
              <a:rect l="l" t="t" r="r" b="b"/>
              <a:pathLst>
                <a:path w="2341" h="2463" fill="none" extrusionOk="0">
                  <a:moveTo>
                    <a:pt x="2341" y="1"/>
                  </a:moveTo>
                  <a:cubicBezTo>
                    <a:pt x="2006" y="214"/>
                    <a:pt x="1733" y="396"/>
                    <a:pt x="1489" y="730"/>
                  </a:cubicBezTo>
                  <a:cubicBezTo>
                    <a:pt x="1337" y="913"/>
                    <a:pt x="1216" y="1125"/>
                    <a:pt x="1064" y="1308"/>
                  </a:cubicBezTo>
                  <a:cubicBezTo>
                    <a:pt x="669" y="1703"/>
                    <a:pt x="304" y="2037"/>
                    <a:pt x="0" y="246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684;p23"/>
            <p:cNvSpPr/>
            <p:nvPr/>
          </p:nvSpPr>
          <p:spPr>
            <a:xfrm>
              <a:off x="1442550" y="4055725"/>
              <a:ext cx="52475" cy="58525"/>
            </a:xfrm>
            <a:custGeom>
              <a:avLst/>
              <a:gdLst/>
              <a:ahLst/>
              <a:cxnLst/>
              <a:rect l="l" t="t" r="r" b="b"/>
              <a:pathLst>
                <a:path w="2099" h="2341" fill="none" extrusionOk="0">
                  <a:moveTo>
                    <a:pt x="2098" y="0"/>
                  </a:moveTo>
                  <a:cubicBezTo>
                    <a:pt x="1825" y="456"/>
                    <a:pt x="1399" y="851"/>
                    <a:pt x="1065" y="1277"/>
                  </a:cubicBezTo>
                  <a:cubicBezTo>
                    <a:pt x="761" y="1672"/>
                    <a:pt x="396" y="2037"/>
                    <a:pt x="1" y="234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5" name="Google Shape;2685;p23"/>
            <p:cNvSpPr/>
            <p:nvPr/>
          </p:nvSpPr>
          <p:spPr>
            <a:xfrm>
              <a:off x="1448625" y="4149175"/>
              <a:ext cx="41075" cy="58550"/>
            </a:xfrm>
            <a:custGeom>
              <a:avLst/>
              <a:gdLst/>
              <a:ahLst/>
              <a:cxnLst/>
              <a:rect l="l" t="t" r="r" b="b"/>
              <a:pathLst>
                <a:path w="1643" h="2342" fill="none" extrusionOk="0">
                  <a:moveTo>
                    <a:pt x="1642" y="1"/>
                  </a:moveTo>
                  <a:cubicBezTo>
                    <a:pt x="1186" y="852"/>
                    <a:pt x="396" y="1490"/>
                    <a:pt x="1" y="234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23"/>
            <p:cNvSpPr/>
            <p:nvPr/>
          </p:nvSpPr>
          <p:spPr>
            <a:xfrm>
              <a:off x="1480550" y="4193250"/>
              <a:ext cx="58550" cy="67650"/>
            </a:xfrm>
            <a:custGeom>
              <a:avLst/>
              <a:gdLst/>
              <a:ahLst/>
              <a:cxnLst/>
              <a:rect l="l" t="t" r="r" b="b"/>
              <a:pathLst>
                <a:path w="2342" h="2706" fill="none" extrusionOk="0">
                  <a:moveTo>
                    <a:pt x="2341" y="1"/>
                  </a:moveTo>
                  <a:cubicBezTo>
                    <a:pt x="1885" y="517"/>
                    <a:pt x="1490" y="1065"/>
                    <a:pt x="1064" y="1612"/>
                  </a:cubicBezTo>
                  <a:cubicBezTo>
                    <a:pt x="760" y="2007"/>
                    <a:pt x="365" y="2341"/>
                    <a:pt x="1" y="27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23"/>
            <p:cNvSpPr/>
            <p:nvPr/>
          </p:nvSpPr>
          <p:spPr>
            <a:xfrm>
              <a:off x="1442550" y="4389300"/>
              <a:ext cx="41075" cy="44100"/>
            </a:xfrm>
            <a:custGeom>
              <a:avLst/>
              <a:gdLst/>
              <a:ahLst/>
              <a:cxnLst/>
              <a:rect l="l" t="t" r="r" b="b"/>
              <a:pathLst>
                <a:path w="1643" h="1764" fill="none" extrusionOk="0">
                  <a:moveTo>
                    <a:pt x="1642" y="1"/>
                  </a:moveTo>
                  <a:cubicBezTo>
                    <a:pt x="1369" y="335"/>
                    <a:pt x="973" y="517"/>
                    <a:pt x="700" y="852"/>
                  </a:cubicBezTo>
                  <a:cubicBezTo>
                    <a:pt x="457" y="1156"/>
                    <a:pt x="244" y="1490"/>
                    <a:pt x="1" y="176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23"/>
            <p:cNvSpPr/>
            <p:nvPr/>
          </p:nvSpPr>
          <p:spPr>
            <a:xfrm>
              <a:off x="1392400" y="4501000"/>
              <a:ext cx="50175" cy="50175"/>
            </a:xfrm>
            <a:custGeom>
              <a:avLst/>
              <a:gdLst/>
              <a:ahLst/>
              <a:cxnLst/>
              <a:rect l="l" t="t" r="r" b="b"/>
              <a:pathLst>
                <a:path w="2007" h="2007" fill="none" extrusionOk="0">
                  <a:moveTo>
                    <a:pt x="2007" y="1"/>
                  </a:moveTo>
                  <a:cubicBezTo>
                    <a:pt x="1581" y="426"/>
                    <a:pt x="1217" y="882"/>
                    <a:pt x="821" y="1308"/>
                  </a:cubicBezTo>
                  <a:cubicBezTo>
                    <a:pt x="578" y="1551"/>
                    <a:pt x="244" y="1733"/>
                    <a:pt x="1" y="2007"/>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23"/>
            <p:cNvSpPr/>
            <p:nvPr/>
          </p:nvSpPr>
          <p:spPr>
            <a:xfrm>
              <a:off x="1474475" y="4295850"/>
              <a:ext cx="38025" cy="47125"/>
            </a:xfrm>
            <a:custGeom>
              <a:avLst/>
              <a:gdLst/>
              <a:ahLst/>
              <a:cxnLst/>
              <a:rect l="l" t="t" r="r" b="b"/>
              <a:pathLst>
                <a:path w="1521" h="1885" fill="none" extrusionOk="0">
                  <a:moveTo>
                    <a:pt x="1520" y="0"/>
                  </a:moveTo>
                  <a:cubicBezTo>
                    <a:pt x="1216" y="365"/>
                    <a:pt x="912" y="699"/>
                    <a:pt x="639" y="1094"/>
                  </a:cubicBezTo>
                  <a:cubicBezTo>
                    <a:pt x="426" y="1368"/>
                    <a:pt x="274" y="1641"/>
                    <a:pt x="0" y="188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23"/>
            <p:cNvSpPr/>
            <p:nvPr/>
          </p:nvSpPr>
          <p:spPr>
            <a:xfrm>
              <a:off x="1515500" y="4105100"/>
              <a:ext cx="23600" cy="29675"/>
            </a:xfrm>
            <a:custGeom>
              <a:avLst/>
              <a:gdLst/>
              <a:ahLst/>
              <a:cxnLst/>
              <a:rect l="l" t="t" r="r" b="b"/>
              <a:pathLst>
                <a:path w="944" h="1187" fill="none" extrusionOk="0">
                  <a:moveTo>
                    <a:pt x="943" y="1"/>
                  </a:moveTo>
                  <a:cubicBezTo>
                    <a:pt x="457" y="274"/>
                    <a:pt x="122" y="639"/>
                    <a:pt x="1" y="118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23"/>
            <p:cNvSpPr/>
            <p:nvPr/>
          </p:nvSpPr>
          <p:spPr>
            <a:xfrm>
              <a:off x="1351375" y="4281400"/>
              <a:ext cx="61575" cy="72975"/>
            </a:xfrm>
            <a:custGeom>
              <a:avLst/>
              <a:gdLst/>
              <a:ahLst/>
              <a:cxnLst/>
              <a:rect l="l" t="t" r="r" b="b"/>
              <a:pathLst>
                <a:path w="2463" h="2919" fill="none" extrusionOk="0">
                  <a:moveTo>
                    <a:pt x="2462" y="1"/>
                  </a:moveTo>
                  <a:cubicBezTo>
                    <a:pt x="2128" y="274"/>
                    <a:pt x="1702" y="548"/>
                    <a:pt x="1429" y="943"/>
                  </a:cubicBezTo>
                  <a:cubicBezTo>
                    <a:pt x="1247" y="1216"/>
                    <a:pt x="1064" y="1490"/>
                    <a:pt x="851" y="1764"/>
                  </a:cubicBezTo>
                  <a:cubicBezTo>
                    <a:pt x="578" y="2128"/>
                    <a:pt x="365" y="2645"/>
                    <a:pt x="0" y="291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2692;p23"/>
            <p:cNvSpPr/>
            <p:nvPr/>
          </p:nvSpPr>
          <p:spPr>
            <a:xfrm>
              <a:off x="1333900" y="4199325"/>
              <a:ext cx="44100" cy="46375"/>
            </a:xfrm>
            <a:custGeom>
              <a:avLst/>
              <a:gdLst/>
              <a:ahLst/>
              <a:cxnLst/>
              <a:rect l="l" t="t" r="r" b="b"/>
              <a:pathLst>
                <a:path w="1764" h="1855" fill="none" extrusionOk="0">
                  <a:moveTo>
                    <a:pt x="1763" y="1"/>
                  </a:moveTo>
                  <a:cubicBezTo>
                    <a:pt x="1368" y="122"/>
                    <a:pt x="1094" y="700"/>
                    <a:pt x="821" y="1004"/>
                  </a:cubicBezTo>
                  <a:cubicBezTo>
                    <a:pt x="547" y="1277"/>
                    <a:pt x="304" y="1581"/>
                    <a:pt x="0" y="185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23"/>
            <p:cNvSpPr/>
            <p:nvPr/>
          </p:nvSpPr>
          <p:spPr>
            <a:xfrm>
              <a:off x="1008650" y="4172750"/>
              <a:ext cx="46375" cy="58525"/>
            </a:xfrm>
            <a:custGeom>
              <a:avLst/>
              <a:gdLst/>
              <a:ahLst/>
              <a:cxnLst/>
              <a:rect l="l" t="t" r="r" b="b"/>
              <a:pathLst>
                <a:path w="1855" h="2341" fill="none" extrusionOk="0">
                  <a:moveTo>
                    <a:pt x="1855" y="0"/>
                  </a:moveTo>
                  <a:cubicBezTo>
                    <a:pt x="1277" y="790"/>
                    <a:pt x="670" y="1611"/>
                    <a:pt x="1" y="234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23"/>
            <p:cNvSpPr/>
            <p:nvPr/>
          </p:nvSpPr>
          <p:spPr>
            <a:xfrm>
              <a:off x="1114275" y="4193250"/>
              <a:ext cx="38025" cy="41075"/>
            </a:xfrm>
            <a:custGeom>
              <a:avLst/>
              <a:gdLst/>
              <a:ahLst/>
              <a:cxnLst/>
              <a:rect l="l" t="t" r="r" b="b"/>
              <a:pathLst>
                <a:path w="1521" h="1643" fill="none" extrusionOk="0">
                  <a:moveTo>
                    <a:pt x="1521" y="1"/>
                  </a:moveTo>
                  <a:cubicBezTo>
                    <a:pt x="1095" y="213"/>
                    <a:pt x="670" y="548"/>
                    <a:pt x="396" y="973"/>
                  </a:cubicBezTo>
                  <a:cubicBezTo>
                    <a:pt x="244" y="1186"/>
                    <a:pt x="183" y="1460"/>
                    <a:pt x="1" y="1642"/>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23"/>
            <p:cNvSpPr/>
            <p:nvPr/>
          </p:nvSpPr>
          <p:spPr>
            <a:xfrm>
              <a:off x="1216875" y="4187175"/>
              <a:ext cx="31925" cy="35750"/>
            </a:xfrm>
            <a:custGeom>
              <a:avLst/>
              <a:gdLst/>
              <a:ahLst/>
              <a:cxnLst/>
              <a:rect l="l" t="t" r="r" b="b"/>
              <a:pathLst>
                <a:path w="1277" h="1430" fill="none" extrusionOk="0">
                  <a:moveTo>
                    <a:pt x="1277" y="1"/>
                  </a:moveTo>
                  <a:cubicBezTo>
                    <a:pt x="912" y="335"/>
                    <a:pt x="547" y="517"/>
                    <a:pt x="335" y="943"/>
                  </a:cubicBezTo>
                  <a:cubicBezTo>
                    <a:pt x="243" y="1156"/>
                    <a:pt x="152" y="1247"/>
                    <a:pt x="0" y="142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23"/>
            <p:cNvSpPr/>
            <p:nvPr/>
          </p:nvSpPr>
          <p:spPr>
            <a:xfrm>
              <a:off x="1286775" y="4178825"/>
              <a:ext cx="44100" cy="43325"/>
            </a:xfrm>
            <a:custGeom>
              <a:avLst/>
              <a:gdLst/>
              <a:ahLst/>
              <a:cxnLst/>
              <a:rect l="l" t="t" r="r" b="b"/>
              <a:pathLst>
                <a:path w="1764" h="1733" fill="none" extrusionOk="0">
                  <a:moveTo>
                    <a:pt x="1764" y="0"/>
                  </a:moveTo>
                  <a:cubicBezTo>
                    <a:pt x="1186" y="487"/>
                    <a:pt x="457" y="1094"/>
                    <a:pt x="1" y="173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23"/>
            <p:cNvSpPr/>
            <p:nvPr/>
          </p:nvSpPr>
          <p:spPr>
            <a:xfrm>
              <a:off x="1146200" y="4310275"/>
              <a:ext cx="58525" cy="64625"/>
            </a:xfrm>
            <a:custGeom>
              <a:avLst/>
              <a:gdLst/>
              <a:ahLst/>
              <a:cxnLst/>
              <a:rect l="l" t="t" r="r" b="b"/>
              <a:pathLst>
                <a:path w="2341" h="2585" fill="none" extrusionOk="0">
                  <a:moveTo>
                    <a:pt x="2341" y="1"/>
                  </a:moveTo>
                  <a:cubicBezTo>
                    <a:pt x="2037" y="92"/>
                    <a:pt x="1763" y="639"/>
                    <a:pt x="1611" y="852"/>
                  </a:cubicBezTo>
                  <a:cubicBezTo>
                    <a:pt x="1429" y="1064"/>
                    <a:pt x="1247" y="1247"/>
                    <a:pt x="1064" y="1429"/>
                  </a:cubicBezTo>
                  <a:cubicBezTo>
                    <a:pt x="669" y="1794"/>
                    <a:pt x="335" y="2189"/>
                    <a:pt x="0"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2698;p23"/>
            <p:cNvSpPr/>
            <p:nvPr/>
          </p:nvSpPr>
          <p:spPr>
            <a:xfrm>
              <a:off x="1102125" y="4286725"/>
              <a:ext cx="50175" cy="56250"/>
            </a:xfrm>
            <a:custGeom>
              <a:avLst/>
              <a:gdLst/>
              <a:ahLst/>
              <a:cxnLst/>
              <a:rect l="l" t="t" r="r" b="b"/>
              <a:pathLst>
                <a:path w="2007" h="2250" fill="none" extrusionOk="0">
                  <a:moveTo>
                    <a:pt x="2007" y="0"/>
                  </a:moveTo>
                  <a:cubicBezTo>
                    <a:pt x="1277" y="730"/>
                    <a:pt x="639" y="1490"/>
                    <a:pt x="1" y="225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2699;p23"/>
            <p:cNvSpPr/>
            <p:nvPr/>
          </p:nvSpPr>
          <p:spPr>
            <a:xfrm>
              <a:off x="994225" y="4310275"/>
              <a:ext cx="49425" cy="50175"/>
            </a:xfrm>
            <a:custGeom>
              <a:avLst/>
              <a:gdLst/>
              <a:ahLst/>
              <a:cxnLst/>
              <a:rect l="l" t="t" r="r" b="b"/>
              <a:pathLst>
                <a:path w="1977" h="2007" fill="none" extrusionOk="0">
                  <a:moveTo>
                    <a:pt x="1976" y="1"/>
                  </a:moveTo>
                  <a:cubicBezTo>
                    <a:pt x="1551" y="426"/>
                    <a:pt x="1155" y="852"/>
                    <a:pt x="730" y="1247"/>
                  </a:cubicBezTo>
                  <a:cubicBezTo>
                    <a:pt x="487" y="1520"/>
                    <a:pt x="183" y="1703"/>
                    <a:pt x="0" y="2007"/>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23"/>
            <p:cNvSpPr/>
            <p:nvPr/>
          </p:nvSpPr>
          <p:spPr>
            <a:xfrm>
              <a:off x="887825" y="4313325"/>
              <a:ext cx="41075" cy="38000"/>
            </a:xfrm>
            <a:custGeom>
              <a:avLst/>
              <a:gdLst/>
              <a:ahLst/>
              <a:cxnLst/>
              <a:rect l="l" t="t" r="r" b="b"/>
              <a:pathLst>
                <a:path w="1643" h="1520" fill="none" extrusionOk="0">
                  <a:moveTo>
                    <a:pt x="1642" y="0"/>
                  </a:moveTo>
                  <a:cubicBezTo>
                    <a:pt x="1308" y="335"/>
                    <a:pt x="974" y="699"/>
                    <a:pt x="639" y="1034"/>
                  </a:cubicBezTo>
                  <a:cubicBezTo>
                    <a:pt x="426" y="1216"/>
                    <a:pt x="214" y="1338"/>
                    <a:pt x="1" y="15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23"/>
            <p:cNvSpPr/>
            <p:nvPr/>
          </p:nvSpPr>
          <p:spPr>
            <a:xfrm>
              <a:off x="882525" y="4234300"/>
              <a:ext cx="41050" cy="47125"/>
            </a:xfrm>
            <a:custGeom>
              <a:avLst/>
              <a:gdLst/>
              <a:ahLst/>
              <a:cxnLst/>
              <a:rect l="l" t="t" r="r" b="b"/>
              <a:pathLst>
                <a:path w="1642" h="1885" fill="none" extrusionOk="0">
                  <a:moveTo>
                    <a:pt x="1642" y="0"/>
                  </a:moveTo>
                  <a:cubicBezTo>
                    <a:pt x="1003" y="517"/>
                    <a:pt x="578" y="1307"/>
                    <a:pt x="0" y="188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23"/>
            <p:cNvSpPr/>
            <p:nvPr/>
          </p:nvSpPr>
          <p:spPr>
            <a:xfrm>
              <a:off x="770800" y="4368800"/>
              <a:ext cx="47150" cy="53200"/>
            </a:xfrm>
            <a:custGeom>
              <a:avLst/>
              <a:gdLst/>
              <a:ahLst/>
              <a:cxnLst/>
              <a:rect l="l" t="t" r="r" b="b"/>
              <a:pathLst>
                <a:path w="1886" h="2128" fill="none" extrusionOk="0">
                  <a:moveTo>
                    <a:pt x="1886" y="0"/>
                  </a:moveTo>
                  <a:cubicBezTo>
                    <a:pt x="1399" y="426"/>
                    <a:pt x="974" y="882"/>
                    <a:pt x="579" y="1398"/>
                  </a:cubicBezTo>
                  <a:cubicBezTo>
                    <a:pt x="396" y="1641"/>
                    <a:pt x="244" y="1885"/>
                    <a:pt x="1" y="212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3" name="Google Shape;2703;p23"/>
            <p:cNvSpPr/>
            <p:nvPr/>
          </p:nvSpPr>
          <p:spPr>
            <a:xfrm>
              <a:off x="723700" y="4483525"/>
              <a:ext cx="41050" cy="50175"/>
            </a:xfrm>
            <a:custGeom>
              <a:avLst/>
              <a:gdLst/>
              <a:ahLst/>
              <a:cxnLst/>
              <a:rect l="l" t="t" r="r" b="b"/>
              <a:pathLst>
                <a:path w="1642" h="2007" fill="none" extrusionOk="0">
                  <a:moveTo>
                    <a:pt x="1642" y="1"/>
                  </a:moveTo>
                  <a:cubicBezTo>
                    <a:pt x="1277" y="426"/>
                    <a:pt x="943" y="791"/>
                    <a:pt x="700" y="1247"/>
                  </a:cubicBezTo>
                  <a:cubicBezTo>
                    <a:pt x="548" y="1551"/>
                    <a:pt x="274" y="1825"/>
                    <a:pt x="0" y="2007"/>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23"/>
            <p:cNvSpPr/>
            <p:nvPr/>
          </p:nvSpPr>
          <p:spPr>
            <a:xfrm>
              <a:off x="709250" y="4583075"/>
              <a:ext cx="31950" cy="38025"/>
            </a:xfrm>
            <a:custGeom>
              <a:avLst/>
              <a:gdLst/>
              <a:ahLst/>
              <a:cxnLst/>
              <a:rect l="l" t="t" r="r" b="b"/>
              <a:pathLst>
                <a:path w="1278" h="1521" fill="none" extrusionOk="0">
                  <a:moveTo>
                    <a:pt x="1278" y="1"/>
                  </a:moveTo>
                  <a:cubicBezTo>
                    <a:pt x="974" y="457"/>
                    <a:pt x="578" y="1338"/>
                    <a:pt x="1" y="15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23"/>
            <p:cNvSpPr/>
            <p:nvPr/>
          </p:nvSpPr>
          <p:spPr>
            <a:xfrm>
              <a:off x="694825" y="4404500"/>
              <a:ext cx="20550" cy="28900"/>
            </a:xfrm>
            <a:custGeom>
              <a:avLst/>
              <a:gdLst/>
              <a:ahLst/>
              <a:cxnLst/>
              <a:rect l="l" t="t" r="r" b="b"/>
              <a:pathLst>
                <a:path w="822" h="1156" fill="none" extrusionOk="0">
                  <a:moveTo>
                    <a:pt x="821" y="1"/>
                  </a:moveTo>
                  <a:cubicBezTo>
                    <a:pt x="456" y="335"/>
                    <a:pt x="335" y="821"/>
                    <a:pt x="0" y="115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23"/>
            <p:cNvSpPr/>
            <p:nvPr/>
          </p:nvSpPr>
          <p:spPr>
            <a:xfrm>
              <a:off x="577050" y="4404500"/>
              <a:ext cx="20525" cy="26625"/>
            </a:xfrm>
            <a:custGeom>
              <a:avLst/>
              <a:gdLst/>
              <a:ahLst/>
              <a:cxnLst/>
              <a:rect l="l" t="t" r="r" b="b"/>
              <a:pathLst>
                <a:path w="821" h="1065" fill="none" extrusionOk="0">
                  <a:moveTo>
                    <a:pt x="821" y="1"/>
                  </a:moveTo>
                  <a:cubicBezTo>
                    <a:pt x="517" y="335"/>
                    <a:pt x="304" y="730"/>
                    <a:pt x="0" y="106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23"/>
            <p:cNvSpPr/>
            <p:nvPr/>
          </p:nvSpPr>
          <p:spPr>
            <a:xfrm>
              <a:off x="873400" y="4407550"/>
              <a:ext cx="38025" cy="58525"/>
            </a:xfrm>
            <a:custGeom>
              <a:avLst/>
              <a:gdLst/>
              <a:ahLst/>
              <a:cxnLst/>
              <a:rect l="l" t="t" r="r" b="b"/>
              <a:pathLst>
                <a:path w="1521" h="2341" fill="none" extrusionOk="0">
                  <a:moveTo>
                    <a:pt x="1520" y="0"/>
                  </a:moveTo>
                  <a:cubicBezTo>
                    <a:pt x="1490" y="304"/>
                    <a:pt x="1095" y="699"/>
                    <a:pt x="943" y="943"/>
                  </a:cubicBezTo>
                  <a:cubicBezTo>
                    <a:pt x="821" y="1155"/>
                    <a:pt x="669" y="1338"/>
                    <a:pt x="548" y="1520"/>
                  </a:cubicBezTo>
                  <a:cubicBezTo>
                    <a:pt x="365" y="1733"/>
                    <a:pt x="31" y="2037"/>
                    <a:pt x="0" y="234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23"/>
            <p:cNvSpPr/>
            <p:nvPr/>
          </p:nvSpPr>
          <p:spPr>
            <a:xfrm>
              <a:off x="955475" y="4421975"/>
              <a:ext cx="50175" cy="55500"/>
            </a:xfrm>
            <a:custGeom>
              <a:avLst/>
              <a:gdLst/>
              <a:ahLst/>
              <a:cxnLst/>
              <a:rect l="l" t="t" r="r" b="b"/>
              <a:pathLst>
                <a:path w="2007" h="2220" fill="none" extrusionOk="0">
                  <a:moveTo>
                    <a:pt x="2006" y="1"/>
                  </a:moveTo>
                  <a:cubicBezTo>
                    <a:pt x="1611" y="244"/>
                    <a:pt x="1398" y="335"/>
                    <a:pt x="1155" y="669"/>
                  </a:cubicBezTo>
                  <a:cubicBezTo>
                    <a:pt x="1034" y="882"/>
                    <a:pt x="912" y="1095"/>
                    <a:pt x="760" y="1277"/>
                  </a:cubicBezTo>
                  <a:cubicBezTo>
                    <a:pt x="517" y="1612"/>
                    <a:pt x="304" y="1946"/>
                    <a:pt x="0" y="22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23"/>
            <p:cNvSpPr/>
            <p:nvPr/>
          </p:nvSpPr>
          <p:spPr>
            <a:xfrm>
              <a:off x="1084650" y="4415900"/>
              <a:ext cx="26625" cy="32700"/>
            </a:xfrm>
            <a:custGeom>
              <a:avLst/>
              <a:gdLst/>
              <a:ahLst/>
              <a:cxnLst/>
              <a:rect l="l" t="t" r="r" b="b"/>
              <a:pathLst>
                <a:path w="1065" h="1308" fill="none" extrusionOk="0">
                  <a:moveTo>
                    <a:pt x="1064" y="1"/>
                  </a:moveTo>
                  <a:cubicBezTo>
                    <a:pt x="730" y="365"/>
                    <a:pt x="152" y="821"/>
                    <a:pt x="0" y="130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23"/>
            <p:cNvSpPr/>
            <p:nvPr/>
          </p:nvSpPr>
          <p:spPr>
            <a:xfrm>
              <a:off x="1122650" y="4451625"/>
              <a:ext cx="44100" cy="58525"/>
            </a:xfrm>
            <a:custGeom>
              <a:avLst/>
              <a:gdLst/>
              <a:ahLst/>
              <a:cxnLst/>
              <a:rect l="l" t="t" r="r" b="b"/>
              <a:pathLst>
                <a:path w="1764" h="2341" fill="none" extrusionOk="0">
                  <a:moveTo>
                    <a:pt x="1763" y="0"/>
                  </a:moveTo>
                  <a:cubicBezTo>
                    <a:pt x="1368" y="517"/>
                    <a:pt x="1003" y="1094"/>
                    <a:pt x="578" y="1611"/>
                  </a:cubicBezTo>
                  <a:cubicBezTo>
                    <a:pt x="395" y="1854"/>
                    <a:pt x="243" y="2158"/>
                    <a:pt x="0" y="234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1" name="Google Shape;2711;p23"/>
            <p:cNvSpPr/>
            <p:nvPr/>
          </p:nvSpPr>
          <p:spPr>
            <a:xfrm>
              <a:off x="1245750" y="4327750"/>
              <a:ext cx="29650" cy="32700"/>
            </a:xfrm>
            <a:custGeom>
              <a:avLst/>
              <a:gdLst/>
              <a:ahLst/>
              <a:cxnLst/>
              <a:rect l="l" t="t" r="r" b="b"/>
              <a:pathLst>
                <a:path w="1186" h="1308" fill="none" extrusionOk="0">
                  <a:moveTo>
                    <a:pt x="1186" y="1"/>
                  </a:moveTo>
                  <a:cubicBezTo>
                    <a:pt x="851" y="213"/>
                    <a:pt x="456" y="487"/>
                    <a:pt x="304" y="852"/>
                  </a:cubicBezTo>
                  <a:cubicBezTo>
                    <a:pt x="213" y="1034"/>
                    <a:pt x="183" y="1156"/>
                    <a:pt x="0" y="130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2" name="Google Shape;2712;p23"/>
            <p:cNvSpPr/>
            <p:nvPr/>
          </p:nvSpPr>
          <p:spPr>
            <a:xfrm>
              <a:off x="1284500" y="4418950"/>
              <a:ext cx="31950" cy="44100"/>
            </a:xfrm>
            <a:custGeom>
              <a:avLst/>
              <a:gdLst/>
              <a:ahLst/>
              <a:cxnLst/>
              <a:rect l="l" t="t" r="r" b="b"/>
              <a:pathLst>
                <a:path w="1278" h="1764" fill="none" extrusionOk="0">
                  <a:moveTo>
                    <a:pt x="1277" y="0"/>
                  </a:moveTo>
                  <a:cubicBezTo>
                    <a:pt x="943" y="395"/>
                    <a:pt x="578" y="821"/>
                    <a:pt x="304" y="1246"/>
                  </a:cubicBezTo>
                  <a:cubicBezTo>
                    <a:pt x="183" y="1398"/>
                    <a:pt x="122" y="1611"/>
                    <a:pt x="0" y="176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3" name="Google Shape;2713;p23"/>
            <p:cNvSpPr/>
            <p:nvPr/>
          </p:nvSpPr>
          <p:spPr>
            <a:xfrm>
              <a:off x="1292850" y="4507100"/>
              <a:ext cx="35000" cy="49400"/>
            </a:xfrm>
            <a:custGeom>
              <a:avLst/>
              <a:gdLst/>
              <a:ahLst/>
              <a:cxnLst/>
              <a:rect l="l" t="t" r="r" b="b"/>
              <a:pathLst>
                <a:path w="1400" h="1976" fill="none" extrusionOk="0">
                  <a:moveTo>
                    <a:pt x="1399" y="0"/>
                  </a:moveTo>
                  <a:cubicBezTo>
                    <a:pt x="822" y="517"/>
                    <a:pt x="548" y="1398"/>
                    <a:pt x="1" y="197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4" name="Google Shape;2714;p23"/>
            <p:cNvSpPr/>
            <p:nvPr/>
          </p:nvSpPr>
          <p:spPr>
            <a:xfrm>
              <a:off x="1257900" y="4627150"/>
              <a:ext cx="44100" cy="52450"/>
            </a:xfrm>
            <a:custGeom>
              <a:avLst/>
              <a:gdLst/>
              <a:ahLst/>
              <a:cxnLst/>
              <a:rect l="l" t="t" r="r" b="b"/>
              <a:pathLst>
                <a:path w="1764" h="2098" fill="none" extrusionOk="0">
                  <a:moveTo>
                    <a:pt x="1764" y="1"/>
                  </a:moveTo>
                  <a:cubicBezTo>
                    <a:pt x="1308" y="517"/>
                    <a:pt x="882" y="1034"/>
                    <a:pt x="457" y="1520"/>
                  </a:cubicBezTo>
                  <a:cubicBezTo>
                    <a:pt x="335" y="1672"/>
                    <a:pt x="31" y="1946"/>
                    <a:pt x="1" y="209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5" name="Google Shape;2715;p23"/>
            <p:cNvSpPr/>
            <p:nvPr/>
          </p:nvSpPr>
          <p:spPr>
            <a:xfrm>
              <a:off x="1175825" y="4636275"/>
              <a:ext cx="41075" cy="49425"/>
            </a:xfrm>
            <a:custGeom>
              <a:avLst/>
              <a:gdLst/>
              <a:ahLst/>
              <a:cxnLst/>
              <a:rect l="l" t="t" r="r" b="b"/>
              <a:pathLst>
                <a:path w="1643" h="1977" fill="none" extrusionOk="0">
                  <a:moveTo>
                    <a:pt x="1642" y="0"/>
                  </a:moveTo>
                  <a:cubicBezTo>
                    <a:pt x="1156" y="304"/>
                    <a:pt x="852" y="791"/>
                    <a:pt x="578" y="1277"/>
                  </a:cubicBezTo>
                  <a:cubicBezTo>
                    <a:pt x="426" y="1550"/>
                    <a:pt x="214" y="1763"/>
                    <a:pt x="1" y="197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6" name="Google Shape;2716;p23"/>
            <p:cNvSpPr/>
            <p:nvPr/>
          </p:nvSpPr>
          <p:spPr>
            <a:xfrm>
              <a:off x="1175825" y="4530650"/>
              <a:ext cx="49425" cy="64600"/>
            </a:xfrm>
            <a:custGeom>
              <a:avLst/>
              <a:gdLst/>
              <a:ahLst/>
              <a:cxnLst/>
              <a:rect l="l" t="t" r="r" b="b"/>
              <a:pathLst>
                <a:path w="1977" h="2584" fill="none" extrusionOk="0">
                  <a:moveTo>
                    <a:pt x="1977" y="0"/>
                  </a:moveTo>
                  <a:cubicBezTo>
                    <a:pt x="1581" y="426"/>
                    <a:pt x="1156" y="943"/>
                    <a:pt x="822" y="1429"/>
                  </a:cubicBezTo>
                  <a:cubicBezTo>
                    <a:pt x="548" y="1824"/>
                    <a:pt x="305" y="2219"/>
                    <a:pt x="1"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7" name="Google Shape;2717;p23"/>
            <p:cNvSpPr/>
            <p:nvPr/>
          </p:nvSpPr>
          <p:spPr>
            <a:xfrm>
              <a:off x="1067175" y="4662100"/>
              <a:ext cx="38025" cy="47150"/>
            </a:xfrm>
            <a:custGeom>
              <a:avLst/>
              <a:gdLst/>
              <a:ahLst/>
              <a:cxnLst/>
              <a:rect l="l" t="t" r="r" b="b"/>
              <a:pathLst>
                <a:path w="1521" h="1886" fill="none" extrusionOk="0">
                  <a:moveTo>
                    <a:pt x="1520" y="1"/>
                  </a:moveTo>
                  <a:cubicBezTo>
                    <a:pt x="1186" y="426"/>
                    <a:pt x="943" y="943"/>
                    <a:pt x="578" y="1308"/>
                  </a:cubicBezTo>
                  <a:cubicBezTo>
                    <a:pt x="395" y="1521"/>
                    <a:pt x="183" y="1703"/>
                    <a:pt x="0" y="188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8" name="Google Shape;2718;p23"/>
            <p:cNvSpPr/>
            <p:nvPr/>
          </p:nvSpPr>
          <p:spPr>
            <a:xfrm>
              <a:off x="1105175" y="4697825"/>
              <a:ext cx="32700" cy="38025"/>
            </a:xfrm>
            <a:custGeom>
              <a:avLst/>
              <a:gdLst/>
              <a:ahLst/>
              <a:cxnLst/>
              <a:rect l="l" t="t" r="r" b="b"/>
              <a:pathLst>
                <a:path w="1308" h="1521" fill="none" extrusionOk="0">
                  <a:moveTo>
                    <a:pt x="1307" y="0"/>
                  </a:moveTo>
                  <a:cubicBezTo>
                    <a:pt x="942" y="335"/>
                    <a:pt x="578" y="699"/>
                    <a:pt x="304" y="1125"/>
                  </a:cubicBezTo>
                  <a:cubicBezTo>
                    <a:pt x="243" y="1247"/>
                    <a:pt x="182" y="1490"/>
                    <a:pt x="0" y="15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9" name="Google Shape;2719;p23"/>
            <p:cNvSpPr/>
            <p:nvPr/>
          </p:nvSpPr>
          <p:spPr>
            <a:xfrm>
              <a:off x="1061100" y="4556475"/>
              <a:ext cx="34975" cy="44100"/>
            </a:xfrm>
            <a:custGeom>
              <a:avLst/>
              <a:gdLst/>
              <a:ahLst/>
              <a:cxnLst/>
              <a:rect l="l" t="t" r="r" b="b"/>
              <a:pathLst>
                <a:path w="1399" h="1764" fill="none" extrusionOk="0">
                  <a:moveTo>
                    <a:pt x="1398" y="1"/>
                  </a:moveTo>
                  <a:cubicBezTo>
                    <a:pt x="942" y="274"/>
                    <a:pt x="578" y="730"/>
                    <a:pt x="365" y="1247"/>
                  </a:cubicBezTo>
                  <a:cubicBezTo>
                    <a:pt x="304" y="1338"/>
                    <a:pt x="274" y="1460"/>
                    <a:pt x="213" y="1551"/>
                  </a:cubicBezTo>
                  <a:cubicBezTo>
                    <a:pt x="152" y="1642"/>
                    <a:pt x="31" y="1642"/>
                    <a:pt x="0" y="176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0" name="Google Shape;2720;p23"/>
            <p:cNvSpPr/>
            <p:nvPr/>
          </p:nvSpPr>
          <p:spPr>
            <a:xfrm>
              <a:off x="923550" y="4653750"/>
              <a:ext cx="41050" cy="55500"/>
            </a:xfrm>
            <a:custGeom>
              <a:avLst/>
              <a:gdLst/>
              <a:ahLst/>
              <a:cxnLst/>
              <a:rect l="l" t="t" r="r" b="b"/>
              <a:pathLst>
                <a:path w="1642" h="2220" fill="none" extrusionOk="0">
                  <a:moveTo>
                    <a:pt x="1642" y="0"/>
                  </a:moveTo>
                  <a:cubicBezTo>
                    <a:pt x="1277" y="487"/>
                    <a:pt x="912" y="1003"/>
                    <a:pt x="517" y="1520"/>
                  </a:cubicBezTo>
                  <a:cubicBezTo>
                    <a:pt x="365" y="1733"/>
                    <a:pt x="183" y="2007"/>
                    <a:pt x="1" y="221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1" name="Google Shape;2721;p23"/>
            <p:cNvSpPr/>
            <p:nvPr/>
          </p:nvSpPr>
          <p:spPr>
            <a:xfrm>
              <a:off x="947100" y="4527600"/>
              <a:ext cx="44100" cy="55500"/>
            </a:xfrm>
            <a:custGeom>
              <a:avLst/>
              <a:gdLst/>
              <a:ahLst/>
              <a:cxnLst/>
              <a:rect l="l" t="t" r="r" b="b"/>
              <a:pathLst>
                <a:path w="1764" h="2220" fill="none" extrusionOk="0">
                  <a:moveTo>
                    <a:pt x="1764" y="1"/>
                  </a:moveTo>
                  <a:cubicBezTo>
                    <a:pt x="821" y="517"/>
                    <a:pt x="639" y="1490"/>
                    <a:pt x="1" y="22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23"/>
            <p:cNvSpPr/>
            <p:nvPr/>
          </p:nvSpPr>
          <p:spPr>
            <a:xfrm>
              <a:off x="820975" y="4527600"/>
              <a:ext cx="49400" cy="64625"/>
            </a:xfrm>
            <a:custGeom>
              <a:avLst/>
              <a:gdLst/>
              <a:ahLst/>
              <a:cxnLst/>
              <a:rect l="l" t="t" r="r" b="b"/>
              <a:pathLst>
                <a:path w="1976" h="2585" fill="none" extrusionOk="0">
                  <a:moveTo>
                    <a:pt x="1976" y="1"/>
                  </a:moveTo>
                  <a:cubicBezTo>
                    <a:pt x="1398" y="487"/>
                    <a:pt x="973" y="913"/>
                    <a:pt x="517" y="1521"/>
                  </a:cubicBezTo>
                  <a:cubicBezTo>
                    <a:pt x="274" y="1855"/>
                    <a:pt x="182" y="2220"/>
                    <a:pt x="0"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3" name="Google Shape;2723;p23"/>
            <p:cNvSpPr/>
            <p:nvPr/>
          </p:nvSpPr>
          <p:spPr>
            <a:xfrm>
              <a:off x="827050" y="4659825"/>
              <a:ext cx="38025" cy="46375"/>
            </a:xfrm>
            <a:custGeom>
              <a:avLst/>
              <a:gdLst/>
              <a:ahLst/>
              <a:cxnLst/>
              <a:rect l="l" t="t" r="r" b="b"/>
              <a:pathLst>
                <a:path w="1521" h="1855" fill="none" extrusionOk="0">
                  <a:moveTo>
                    <a:pt x="1520" y="1"/>
                  </a:moveTo>
                  <a:cubicBezTo>
                    <a:pt x="1125" y="365"/>
                    <a:pt x="608" y="730"/>
                    <a:pt x="335" y="1186"/>
                  </a:cubicBezTo>
                  <a:cubicBezTo>
                    <a:pt x="274" y="1308"/>
                    <a:pt x="243" y="1429"/>
                    <a:pt x="183" y="1520"/>
                  </a:cubicBezTo>
                  <a:cubicBezTo>
                    <a:pt x="122" y="1642"/>
                    <a:pt x="0" y="1703"/>
                    <a:pt x="0" y="185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4" name="Google Shape;2724;p23"/>
            <p:cNvSpPr/>
            <p:nvPr/>
          </p:nvSpPr>
          <p:spPr>
            <a:xfrm>
              <a:off x="772325" y="4647675"/>
              <a:ext cx="22075" cy="23575"/>
            </a:xfrm>
            <a:custGeom>
              <a:avLst/>
              <a:gdLst/>
              <a:ahLst/>
              <a:cxnLst/>
              <a:rect l="l" t="t" r="r" b="b"/>
              <a:pathLst>
                <a:path w="883" h="943" fill="none" extrusionOk="0">
                  <a:moveTo>
                    <a:pt x="882" y="0"/>
                  </a:moveTo>
                  <a:cubicBezTo>
                    <a:pt x="609" y="152"/>
                    <a:pt x="1" y="578"/>
                    <a:pt x="62" y="94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5" name="Google Shape;2725;p23"/>
            <p:cNvSpPr/>
            <p:nvPr/>
          </p:nvSpPr>
          <p:spPr>
            <a:xfrm>
              <a:off x="988150" y="4682625"/>
              <a:ext cx="28900" cy="38775"/>
            </a:xfrm>
            <a:custGeom>
              <a:avLst/>
              <a:gdLst/>
              <a:ahLst/>
              <a:cxnLst/>
              <a:rect l="l" t="t" r="r" b="b"/>
              <a:pathLst>
                <a:path w="1156" h="1551" fill="none" extrusionOk="0">
                  <a:moveTo>
                    <a:pt x="1155" y="0"/>
                  </a:moveTo>
                  <a:cubicBezTo>
                    <a:pt x="760" y="396"/>
                    <a:pt x="547" y="578"/>
                    <a:pt x="335" y="1034"/>
                  </a:cubicBezTo>
                  <a:cubicBezTo>
                    <a:pt x="274" y="1216"/>
                    <a:pt x="152" y="1429"/>
                    <a:pt x="0" y="155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6" name="Google Shape;2726;p23"/>
            <p:cNvSpPr/>
            <p:nvPr/>
          </p:nvSpPr>
          <p:spPr>
            <a:xfrm>
              <a:off x="1357450" y="4407550"/>
              <a:ext cx="23575" cy="34975"/>
            </a:xfrm>
            <a:custGeom>
              <a:avLst/>
              <a:gdLst/>
              <a:ahLst/>
              <a:cxnLst/>
              <a:rect l="l" t="t" r="r" b="b"/>
              <a:pathLst>
                <a:path w="943" h="1399" fill="none" extrusionOk="0">
                  <a:moveTo>
                    <a:pt x="943" y="0"/>
                  </a:moveTo>
                  <a:cubicBezTo>
                    <a:pt x="669" y="304"/>
                    <a:pt x="426" y="639"/>
                    <a:pt x="213" y="973"/>
                  </a:cubicBezTo>
                  <a:cubicBezTo>
                    <a:pt x="122" y="1125"/>
                    <a:pt x="0" y="1246"/>
                    <a:pt x="0" y="139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7" name="Google Shape;2727;p23"/>
            <p:cNvSpPr/>
            <p:nvPr/>
          </p:nvSpPr>
          <p:spPr>
            <a:xfrm>
              <a:off x="1349100" y="4603600"/>
              <a:ext cx="19775" cy="17500"/>
            </a:xfrm>
            <a:custGeom>
              <a:avLst/>
              <a:gdLst/>
              <a:ahLst/>
              <a:cxnLst/>
              <a:rect l="l" t="t" r="r" b="b"/>
              <a:pathLst>
                <a:path w="791" h="700" fill="none" extrusionOk="0">
                  <a:moveTo>
                    <a:pt x="790" y="0"/>
                  </a:moveTo>
                  <a:cubicBezTo>
                    <a:pt x="578" y="213"/>
                    <a:pt x="213" y="456"/>
                    <a:pt x="0" y="69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8" name="Google Shape;2728;p23"/>
            <p:cNvSpPr/>
            <p:nvPr/>
          </p:nvSpPr>
          <p:spPr>
            <a:xfrm>
              <a:off x="1005238" y="38760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29" name="Google Shape;2729;p23"/>
          <p:cNvSpPr/>
          <p:nvPr/>
        </p:nvSpPr>
        <p:spPr>
          <a:xfrm rot="10642903">
            <a:off x="4336906" y="4613491"/>
            <a:ext cx="1113371" cy="265639"/>
          </a:xfrm>
          <a:custGeom>
            <a:avLst/>
            <a:gdLst/>
            <a:ahLst/>
            <a:cxnLst/>
            <a:rect l="l" t="t" r="r" b="b"/>
            <a:pathLst>
              <a:path w="13944" h="9405" extrusionOk="0">
                <a:moveTo>
                  <a:pt x="0" y="1"/>
                </a:moveTo>
                <a:lnTo>
                  <a:pt x="0" y="1"/>
                </a:lnTo>
                <a:cubicBezTo>
                  <a:pt x="2936" y="1802"/>
                  <a:pt x="5504" y="4170"/>
                  <a:pt x="7539" y="6972"/>
                </a:cubicBezTo>
                <a:cubicBezTo>
                  <a:pt x="8006" y="7573"/>
                  <a:pt x="8473" y="8273"/>
                  <a:pt x="9240" y="8507"/>
                </a:cubicBezTo>
                <a:cubicBezTo>
                  <a:pt x="9040" y="7640"/>
                  <a:pt x="8640" y="6839"/>
                  <a:pt x="8040" y="6172"/>
                </a:cubicBezTo>
                <a:lnTo>
                  <a:pt x="8040" y="6172"/>
                </a:lnTo>
                <a:cubicBezTo>
                  <a:pt x="9941" y="6672"/>
                  <a:pt x="11475" y="8040"/>
                  <a:pt x="13076" y="9141"/>
                </a:cubicBezTo>
                <a:cubicBezTo>
                  <a:pt x="13287" y="9272"/>
                  <a:pt x="13519" y="9404"/>
                  <a:pt x="13755" y="9404"/>
                </a:cubicBezTo>
                <a:cubicBezTo>
                  <a:pt x="13818" y="9404"/>
                  <a:pt x="13881" y="9395"/>
                  <a:pt x="13944" y="9374"/>
                </a:cubicBezTo>
                <a:cubicBezTo>
                  <a:pt x="13944" y="8907"/>
                  <a:pt x="13610" y="8540"/>
                  <a:pt x="13310" y="8207"/>
                </a:cubicBezTo>
                <a:cubicBezTo>
                  <a:pt x="11509" y="6239"/>
                  <a:pt x="9674" y="4270"/>
                  <a:pt x="7506" y="2703"/>
                </a:cubicBezTo>
                <a:cubicBezTo>
                  <a:pt x="5371" y="1168"/>
                  <a:pt x="2669" y="134"/>
                  <a:pt x="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0" name="Google Shape;2730;p23"/>
          <p:cNvSpPr/>
          <p:nvPr/>
        </p:nvSpPr>
        <p:spPr>
          <a:xfrm rot="698747" flipH="1">
            <a:off x="234691" y="3612629"/>
            <a:ext cx="340959" cy="366632"/>
          </a:xfrm>
          <a:custGeom>
            <a:avLst/>
            <a:gdLst/>
            <a:ahLst/>
            <a:cxnLst/>
            <a:rect l="l" t="t" r="r" b="b"/>
            <a:pathLst>
              <a:path w="10242" h="11014" extrusionOk="0">
                <a:moveTo>
                  <a:pt x="4204" y="0"/>
                </a:moveTo>
                <a:lnTo>
                  <a:pt x="4204" y="0"/>
                </a:lnTo>
                <a:cubicBezTo>
                  <a:pt x="3804" y="133"/>
                  <a:pt x="3370" y="300"/>
                  <a:pt x="2970" y="567"/>
                </a:cubicBezTo>
                <a:cubicBezTo>
                  <a:pt x="568" y="2102"/>
                  <a:pt x="1" y="5537"/>
                  <a:pt x="1735" y="8206"/>
                </a:cubicBezTo>
                <a:cubicBezTo>
                  <a:pt x="2881" y="10003"/>
                  <a:pt x="4783" y="11013"/>
                  <a:pt x="6636" y="11013"/>
                </a:cubicBezTo>
                <a:cubicBezTo>
                  <a:pt x="7535" y="11013"/>
                  <a:pt x="8423" y="10775"/>
                  <a:pt x="9207" y="10274"/>
                </a:cubicBezTo>
                <a:cubicBezTo>
                  <a:pt x="9608" y="10007"/>
                  <a:pt x="9941" y="9707"/>
                  <a:pt x="10242" y="9373"/>
                </a:cubicBezTo>
                <a:lnTo>
                  <a:pt x="10242" y="9373"/>
                </a:lnTo>
                <a:cubicBezTo>
                  <a:pt x="9797" y="9499"/>
                  <a:pt x="9340" y="9561"/>
                  <a:pt x="8881" y="9561"/>
                </a:cubicBezTo>
                <a:cubicBezTo>
                  <a:pt x="7031" y="9561"/>
                  <a:pt x="5153" y="8562"/>
                  <a:pt x="4004" y="6772"/>
                </a:cubicBezTo>
                <a:cubicBezTo>
                  <a:pt x="2536" y="4503"/>
                  <a:pt x="2703" y="1735"/>
                  <a:pt x="420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31" name="Google Shape;2731;p23"/>
          <p:cNvGrpSpPr/>
          <p:nvPr/>
        </p:nvGrpSpPr>
        <p:grpSpPr>
          <a:xfrm>
            <a:off x="8610666" y="3458432"/>
            <a:ext cx="247455" cy="951021"/>
            <a:chOff x="3702475" y="1864200"/>
            <a:chExt cx="416450" cy="1194900"/>
          </a:xfrm>
        </p:grpSpPr>
        <p:sp>
          <p:nvSpPr>
            <p:cNvPr id="2732" name="Google Shape;2732;p23"/>
            <p:cNvSpPr/>
            <p:nvPr/>
          </p:nvSpPr>
          <p:spPr>
            <a:xfrm>
              <a:off x="3882575" y="1864200"/>
              <a:ext cx="177075" cy="500650"/>
            </a:xfrm>
            <a:custGeom>
              <a:avLst/>
              <a:gdLst/>
              <a:ahLst/>
              <a:cxnLst/>
              <a:rect l="l" t="t" r="r" b="b"/>
              <a:pathLst>
                <a:path w="7083" h="20026" extrusionOk="0">
                  <a:moveTo>
                    <a:pt x="2158" y="0"/>
                  </a:moveTo>
                  <a:cubicBezTo>
                    <a:pt x="517" y="4408"/>
                    <a:pt x="0" y="9970"/>
                    <a:pt x="0" y="14681"/>
                  </a:cubicBezTo>
                  <a:cubicBezTo>
                    <a:pt x="0" y="16247"/>
                    <a:pt x="0" y="20026"/>
                    <a:pt x="2089" y="20026"/>
                  </a:cubicBezTo>
                  <a:cubicBezTo>
                    <a:pt x="2473" y="20026"/>
                    <a:pt x="2927" y="19898"/>
                    <a:pt x="3466" y="19605"/>
                  </a:cubicBezTo>
                  <a:cubicBezTo>
                    <a:pt x="7083" y="17599"/>
                    <a:pt x="3921" y="9241"/>
                    <a:pt x="3496" y="6262"/>
                  </a:cubicBezTo>
                  <a:cubicBezTo>
                    <a:pt x="3162" y="4012"/>
                    <a:pt x="2736" y="1854"/>
                    <a:pt x="21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3" name="Google Shape;2733;p23"/>
            <p:cNvSpPr/>
            <p:nvPr/>
          </p:nvSpPr>
          <p:spPr>
            <a:xfrm>
              <a:off x="3702475" y="2394600"/>
              <a:ext cx="126175" cy="522000"/>
            </a:xfrm>
            <a:custGeom>
              <a:avLst/>
              <a:gdLst/>
              <a:ahLst/>
              <a:cxnLst/>
              <a:rect l="l" t="t" r="r" b="b"/>
              <a:pathLst>
                <a:path w="5047" h="20880" extrusionOk="0">
                  <a:moveTo>
                    <a:pt x="2858" y="0"/>
                  </a:moveTo>
                  <a:lnTo>
                    <a:pt x="2858" y="0"/>
                  </a:lnTo>
                  <a:cubicBezTo>
                    <a:pt x="1095" y="1247"/>
                    <a:pt x="730" y="5988"/>
                    <a:pt x="396" y="7934"/>
                  </a:cubicBezTo>
                  <a:cubicBezTo>
                    <a:pt x="1" y="10244"/>
                    <a:pt x="92" y="12554"/>
                    <a:pt x="122" y="14894"/>
                  </a:cubicBezTo>
                  <a:cubicBezTo>
                    <a:pt x="122" y="16511"/>
                    <a:pt x="301" y="20879"/>
                    <a:pt x="2233" y="20879"/>
                  </a:cubicBezTo>
                  <a:cubicBezTo>
                    <a:pt x="2553" y="20879"/>
                    <a:pt x="2921" y="20759"/>
                    <a:pt x="3344" y="20487"/>
                  </a:cubicBezTo>
                  <a:cubicBezTo>
                    <a:pt x="5046" y="19393"/>
                    <a:pt x="4651" y="15988"/>
                    <a:pt x="4621" y="14104"/>
                  </a:cubicBezTo>
                  <a:cubicBezTo>
                    <a:pt x="4590" y="11429"/>
                    <a:pt x="4195" y="8693"/>
                    <a:pt x="3800" y="6079"/>
                  </a:cubicBezTo>
                  <a:cubicBezTo>
                    <a:pt x="3496" y="4165"/>
                    <a:pt x="2402" y="1946"/>
                    <a:pt x="28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4" name="Google Shape;2734;p23"/>
            <p:cNvSpPr/>
            <p:nvPr/>
          </p:nvSpPr>
          <p:spPr>
            <a:xfrm>
              <a:off x="3954750" y="2569375"/>
              <a:ext cx="164175" cy="489725"/>
            </a:xfrm>
            <a:custGeom>
              <a:avLst/>
              <a:gdLst/>
              <a:ahLst/>
              <a:cxnLst/>
              <a:rect l="l" t="t" r="r" b="b"/>
              <a:pathLst>
                <a:path w="6567" h="19589" extrusionOk="0">
                  <a:moveTo>
                    <a:pt x="3041" y="0"/>
                  </a:moveTo>
                  <a:cubicBezTo>
                    <a:pt x="1369" y="1976"/>
                    <a:pt x="1095" y="6657"/>
                    <a:pt x="852" y="9149"/>
                  </a:cubicBezTo>
                  <a:cubicBezTo>
                    <a:pt x="609" y="11520"/>
                    <a:pt x="1" y="14317"/>
                    <a:pt x="396" y="16688"/>
                  </a:cubicBezTo>
                  <a:cubicBezTo>
                    <a:pt x="635" y="18203"/>
                    <a:pt x="1974" y="19589"/>
                    <a:pt x="3219" y="19589"/>
                  </a:cubicBezTo>
                  <a:cubicBezTo>
                    <a:pt x="3871" y="19589"/>
                    <a:pt x="4497" y="19208"/>
                    <a:pt x="4925" y="18268"/>
                  </a:cubicBezTo>
                  <a:cubicBezTo>
                    <a:pt x="6566" y="14681"/>
                    <a:pt x="3892" y="9636"/>
                    <a:pt x="3496" y="6140"/>
                  </a:cubicBezTo>
                  <a:cubicBezTo>
                    <a:pt x="3284" y="4408"/>
                    <a:pt x="3314" y="1551"/>
                    <a:pt x="304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35" name="Google Shape;2735;p23"/>
          <p:cNvGrpSpPr/>
          <p:nvPr/>
        </p:nvGrpSpPr>
        <p:grpSpPr>
          <a:xfrm>
            <a:off x="398252" y="447901"/>
            <a:ext cx="189374" cy="316166"/>
            <a:chOff x="5365125" y="3127125"/>
            <a:chExt cx="986325" cy="1646700"/>
          </a:xfrm>
        </p:grpSpPr>
        <p:sp>
          <p:nvSpPr>
            <p:cNvPr id="2736" name="Google Shape;2736;p23"/>
            <p:cNvSpPr/>
            <p:nvPr/>
          </p:nvSpPr>
          <p:spPr>
            <a:xfrm>
              <a:off x="5365125" y="3389625"/>
              <a:ext cx="307775" cy="1384200"/>
            </a:xfrm>
            <a:custGeom>
              <a:avLst/>
              <a:gdLst/>
              <a:ahLst/>
              <a:cxnLst/>
              <a:rect l="l" t="t" r="r" b="b"/>
              <a:pathLst>
                <a:path w="12311" h="55368" extrusionOk="0">
                  <a:moveTo>
                    <a:pt x="1767" y="1"/>
                  </a:moveTo>
                  <a:cubicBezTo>
                    <a:pt x="1677" y="1"/>
                    <a:pt x="1576" y="58"/>
                    <a:pt x="1459" y="200"/>
                  </a:cubicBezTo>
                  <a:cubicBezTo>
                    <a:pt x="1216" y="504"/>
                    <a:pt x="1095" y="1264"/>
                    <a:pt x="1034" y="1598"/>
                  </a:cubicBezTo>
                  <a:cubicBezTo>
                    <a:pt x="548" y="3665"/>
                    <a:pt x="152" y="5823"/>
                    <a:pt x="152" y="7951"/>
                  </a:cubicBezTo>
                  <a:cubicBezTo>
                    <a:pt x="183" y="10778"/>
                    <a:pt x="0" y="13696"/>
                    <a:pt x="183" y="16522"/>
                  </a:cubicBezTo>
                  <a:cubicBezTo>
                    <a:pt x="456" y="20231"/>
                    <a:pt x="1003" y="23908"/>
                    <a:pt x="1763" y="27556"/>
                  </a:cubicBezTo>
                  <a:cubicBezTo>
                    <a:pt x="2189" y="29653"/>
                    <a:pt x="2462" y="31781"/>
                    <a:pt x="2918" y="33848"/>
                  </a:cubicBezTo>
                  <a:cubicBezTo>
                    <a:pt x="3344" y="35854"/>
                    <a:pt x="4043" y="37738"/>
                    <a:pt x="4590" y="39684"/>
                  </a:cubicBezTo>
                  <a:cubicBezTo>
                    <a:pt x="5502" y="43179"/>
                    <a:pt x="7052" y="46462"/>
                    <a:pt x="8177" y="49866"/>
                  </a:cubicBezTo>
                  <a:cubicBezTo>
                    <a:pt x="8572" y="51082"/>
                    <a:pt x="8937" y="52328"/>
                    <a:pt x="9423" y="53514"/>
                  </a:cubicBezTo>
                  <a:cubicBezTo>
                    <a:pt x="9575" y="53909"/>
                    <a:pt x="9818" y="55125"/>
                    <a:pt x="10153" y="55368"/>
                  </a:cubicBezTo>
                  <a:cubicBezTo>
                    <a:pt x="10244" y="55307"/>
                    <a:pt x="10305" y="55246"/>
                    <a:pt x="10396" y="55186"/>
                  </a:cubicBezTo>
                  <a:cubicBezTo>
                    <a:pt x="10434" y="55189"/>
                    <a:pt x="10470" y="55191"/>
                    <a:pt x="10504" y="55191"/>
                  </a:cubicBezTo>
                  <a:cubicBezTo>
                    <a:pt x="10791" y="55191"/>
                    <a:pt x="10916" y="55057"/>
                    <a:pt x="10943" y="54486"/>
                  </a:cubicBezTo>
                  <a:cubicBezTo>
                    <a:pt x="10973" y="53909"/>
                    <a:pt x="11064" y="53635"/>
                    <a:pt x="11186" y="53119"/>
                  </a:cubicBezTo>
                  <a:cubicBezTo>
                    <a:pt x="11308" y="52602"/>
                    <a:pt x="11308" y="52116"/>
                    <a:pt x="11429" y="51599"/>
                  </a:cubicBezTo>
                  <a:cubicBezTo>
                    <a:pt x="11551" y="51143"/>
                    <a:pt x="11368" y="50657"/>
                    <a:pt x="11490" y="50201"/>
                  </a:cubicBezTo>
                  <a:cubicBezTo>
                    <a:pt x="11581" y="49745"/>
                    <a:pt x="11764" y="49623"/>
                    <a:pt x="11764" y="49106"/>
                  </a:cubicBezTo>
                  <a:cubicBezTo>
                    <a:pt x="11764" y="48590"/>
                    <a:pt x="11946" y="48438"/>
                    <a:pt x="12068" y="48012"/>
                  </a:cubicBezTo>
                  <a:cubicBezTo>
                    <a:pt x="12250" y="47222"/>
                    <a:pt x="12037" y="46067"/>
                    <a:pt x="12037" y="45246"/>
                  </a:cubicBezTo>
                  <a:cubicBezTo>
                    <a:pt x="12037" y="43058"/>
                    <a:pt x="12311" y="40687"/>
                    <a:pt x="12068" y="38529"/>
                  </a:cubicBezTo>
                  <a:cubicBezTo>
                    <a:pt x="11976" y="37799"/>
                    <a:pt x="11824" y="37161"/>
                    <a:pt x="11794" y="36401"/>
                  </a:cubicBezTo>
                  <a:cubicBezTo>
                    <a:pt x="11733" y="35672"/>
                    <a:pt x="11551" y="34912"/>
                    <a:pt x="11460" y="34182"/>
                  </a:cubicBezTo>
                  <a:cubicBezTo>
                    <a:pt x="11277" y="32723"/>
                    <a:pt x="11004" y="31264"/>
                    <a:pt x="10730" y="29775"/>
                  </a:cubicBezTo>
                  <a:cubicBezTo>
                    <a:pt x="9970" y="25641"/>
                    <a:pt x="9150" y="21477"/>
                    <a:pt x="8238" y="17343"/>
                  </a:cubicBezTo>
                  <a:cubicBezTo>
                    <a:pt x="7751" y="15094"/>
                    <a:pt x="6870" y="12905"/>
                    <a:pt x="6444" y="10656"/>
                  </a:cubicBezTo>
                  <a:cubicBezTo>
                    <a:pt x="6080" y="8741"/>
                    <a:pt x="5624" y="6735"/>
                    <a:pt x="4985" y="4911"/>
                  </a:cubicBezTo>
                  <a:cubicBezTo>
                    <a:pt x="4438" y="3361"/>
                    <a:pt x="3314" y="2024"/>
                    <a:pt x="2371" y="686"/>
                  </a:cubicBezTo>
                  <a:cubicBezTo>
                    <a:pt x="2173" y="400"/>
                    <a:pt x="2006" y="1"/>
                    <a:pt x="176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7" name="Google Shape;2737;p23"/>
            <p:cNvSpPr/>
            <p:nvPr/>
          </p:nvSpPr>
          <p:spPr>
            <a:xfrm>
              <a:off x="5616950" y="3127125"/>
              <a:ext cx="734500" cy="1639875"/>
            </a:xfrm>
            <a:custGeom>
              <a:avLst/>
              <a:gdLst/>
              <a:ahLst/>
              <a:cxnLst/>
              <a:rect l="l" t="t" r="r" b="b"/>
              <a:pathLst>
                <a:path w="29380" h="65595" extrusionOk="0">
                  <a:moveTo>
                    <a:pt x="29047" y="1"/>
                  </a:moveTo>
                  <a:cubicBezTo>
                    <a:pt x="29047" y="4"/>
                    <a:pt x="29048" y="7"/>
                    <a:pt x="29049" y="10"/>
                  </a:cubicBezTo>
                  <a:lnTo>
                    <a:pt x="29049" y="10"/>
                  </a:lnTo>
                  <a:cubicBezTo>
                    <a:pt x="29057" y="4"/>
                    <a:pt x="29057" y="1"/>
                    <a:pt x="29047" y="1"/>
                  </a:cubicBezTo>
                  <a:close/>
                  <a:moveTo>
                    <a:pt x="28712" y="61"/>
                  </a:moveTo>
                  <a:cubicBezTo>
                    <a:pt x="28621" y="122"/>
                    <a:pt x="28560" y="183"/>
                    <a:pt x="28469" y="244"/>
                  </a:cubicBezTo>
                  <a:cubicBezTo>
                    <a:pt x="28466" y="245"/>
                    <a:pt x="28465" y="246"/>
                    <a:pt x="28466" y="246"/>
                  </a:cubicBezTo>
                  <a:cubicBezTo>
                    <a:pt x="28470" y="246"/>
                    <a:pt x="28519" y="229"/>
                    <a:pt x="28586" y="204"/>
                  </a:cubicBezTo>
                  <a:lnTo>
                    <a:pt x="28586" y="204"/>
                  </a:lnTo>
                  <a:cubicBezTo>
                    <a:pt x="28631" y="157"/>
                    <a:pt x="28674" y="110"/>
                    <a:pt x="28712" y="61"/>
                  </a:cubicBezTo>
                  <a:close/>
                  <a:moveTo>
                    <a:pt x="29049" y="10"/>
                  </a:moveTo>
                  <a:lnTo>
                    <a:pt x="29049" y="10"/>
                  </a:lnTo>
                  <a:cubicBezTo>
                    <a:pt x="29008" y="41"/>
                    <a:pt x="28745" y="145"/>
                    <a:pt x="28586" y="204"/>
                  </a:cubicBezTo>
                  <a:lnTo>
                    <a:pt x="28586" y="204"/>
                  </a:lnTo>
                  <a:cubicBezTo>
                    <a:pt x="28208" y="596"/>
                    <a:pt x="27630" y="931"/>
                    <a:pt x="27223" y="1338"/>
                  </a:cubicBezTo>
                  <a:cubicBezTo>
                    <a:pt x="26372" y="2250"/>
                    <a:pt x="25430" y="3101"/>
                    <a:pt x="24609" y="4013"/>
                  </a:cubicBezTo>
                  <a:cubicBezTo>
                    <a:pt x="23849" y="4864"/>
                    <a:pt x="23150" y="5776"/>
                    <a:pt x="22390" y="6627"/>
                  </a:cubicBezTo>
                  <a:cubicBezTo>
                    <a:pt x="21387" y="7812"/>
                    <a:pt x="20809" y="9150"/>
                    <a:pt x="19928" y="10396"/>
                  </a:cubicBezTo>
                  <a:cubicBezTo>
                    <a:pt x="17739" y="13405"/>
                    <a:pt x="15612" y="16384"/>
                    <a:pt x="13849" y="19667"/>
                  </a:cubicBezTo>
                  <a:cubicBezTo>
                    <a:pt x="12359" y="22493"/>
                    <a:pt x="10657" y="25229"/>
                    <a:pt x="9289" y="28117"/>
                  </a:cubicBezTo>
                  <a:cubicBezTo>
                    <a:pt x="7557" y="31703"/>
                    <a:pt x="6341" y="35533"/>
                    <a:pt x="5277" y="39393"/>
                  </a:cubicBezTo>
                  <a:cubicBezTo>
                    <a:pt x="4821" y="41035"/>
                    <a:pt x="4609" y="42706"/>
                    <a:pt x="4183" y="44348"/>
                  </a:cubicBezTo>
                  <a:cubicBezTo>
                    <a:pt x="3788" y="45837"/>
                    <a:pt x="3210" y="47266"/>
                    <a:pt x="2785" y="48755"/>
                  </a:cubicBezTo>
                  <a:cubicBezTo>
                    <a:pt x="2238" y="50701"/>
                    <a:pt x="1782" y="52676"/>
                    <a:pt x="1265" y="54622"/>
                  </a:cubicBezTo>
                  <a:cubicBezTo>
                    <a:pt x="809" y="56324"/>
                    <a:pt x="779" y="58147"/>
                    <a:pt x="627" y="59910"/>
                  </a:cubicBezTo>
                  <a:cubicBezTo>
                    <a:pt x="467" y="61450"/>
                    <a:pt x="355" y="62919"/>
                    <a:pt x="328" y="64461"/>
                  </a:cubicBezTo>
                  <a:lnTo>
                    <a:pt x="328" y="64461"/>
                  </a:lnTo>
                  <a:cubicBezTo>
                    <a:pt x="446" y="64207"/>
                    <a:pt x="571" y="63961"/>
                    <a:pt x="657" y="63740"/>
                  </a:cubicBezTo>
                  <a:cubicBezTo>
                    <a:pt x="900" y="63132"/>
                    <a:pt x="1143" y="62646"/>
                    <a:pt x="1478" y="62099"/>
                  </a:cubicBezTo>
                  <a:cubicBezTo>
                    <a:pt x="2177" y="60944"/>
                    <a:pt x="2906" y="59910"/>
                    <a:pt x="3666" y="58786"/>
                  </a:cubicBezTo>
                  <a:cubicBezTo>
                    <a:pt x="4700" y="57266"/>
                    <a:pt x="5672" y="55685"/>
                    <a:pt x="6919" y="54348"/>
                  </a:cubicBezTo>
                  <a:cubicBezTo>
                    <a:pt x="7679" y="53558"/>
                    <a:pt x="8286" y="52889"/>
                    <a:pt x="8864" y="51916"/>
                  </a:cubicBezTo>
                  <a:cubicBezTo>
                    <a:pt x="9624" y="50670"/>
                    <a:pt x="10657" y="49576"/>
                    <a:pt x="11326" y="48299"/>
                  </a:cubicBezTo>
                  <a:cubicBezTo>
                    <a:pt x="11752" y="47539"/>
                    <a:pt x="12299" y="46779"/>
                    <a:pt x="12785" y="46080"/>
                  </a:cubicBezTo>
                  <a:cubicBezTo>
                    <a:pt x="13332" y="45290"/>
                    <a:pt x="13666" y="44500"/>
                    <a:pt x="14153" y="43649"/>
                  </a:cubicBezTo>
                  <a:cubicBezTo>
                    <a:pt x="15095" y="42068"/>
                    <a:pt x="15855" y="40396"/>
                    <a:pt x="16797" y="38846"/>
                  </a:cubicBezTo>
                  <a:cubicBezTo>
                    <a:pt x="17405" y="37782"/>
                    <a:pt x="17800" y="36688"/>
                    <a:pt x="18317" y="35594"/>
                  </a:cubicBezTo>
                  <a:cubicBezTo>
                    <a:pt x="18864" y="34378"/>
                    <a:pt x="19502" y="33314"/>
                    <a:pt x="19898" y="32038"/>
                  </a:cubicBezTo>
                  <a:cubicBezTo>
                    <a:pt x="20627" y="29819"/>
                    <a:pt x="21630" y="27661"/>
                    <a:pt x="22390" y="25411"/>
                  </a:cubicBezTo>
                  <a:cubicBezTo>
                    <a:pt x="23241" y="22889"/>
                    <a:pt x="24183" y="20427"/>
                    <a:pt x="24882" y="17843"/>
                  </a:cubicBezTo>
                  <a:cubicBezTo>
                    <a:pt x="25521" y="15411"/>
                    <a:pt x="26493" y="13101"/>
                    <a:pt x="27101" y="10639"/>
                  </a:cubicBezTo>
                  <a:cubicBezTo>
                    <a:pt x="27405" y="9393"/>
                    <a:pt x="27497" y="8116"/>
                    <a:pt x="27892" y="6840"/>
                  </a:cubicBezTo>
                  <a:cubicBezTo>
                    <a:pt x="28256" y="5745"/>
                    <a:pt x="28621" y="4742"/>
                    <a:pt x="28804" y="3587"/>
                  </a:cubicBezTo>
                  <a:cubicBezTo>
                    <a:pt x="29046" y="2253"/>
                    <a:pt x="29379" y="1312"/>
                    <a:pt x="29049" y="10"/>
                  </a:cubicBezTo>
                  <a:close/>
                  <a:moveTo>
                    <a:pt x="328" y="64461"/>
                  </a:moveTo>
                  <a:lnTo>
                    <a:pt x="328" y="64461"/>
                  </a:lnTo>
                  <a:cubicBezTo>
                    <a:pt x="155" y="64837"/>
                    <a:pt x="1" y="65232"/>
                    <a:pt x="19" y="65594"/>
                  </a:cubicBezTo>
                  <a:cubicBezTo>
                    <a:pt x="19" y="65534"/>
                    <a:pt x="323" y="65199"/>
                    <a:pt x="323" y="65138"/>
                  </a:cubicBezTo>
                  <a:cubicBezTo>
                    <a:pt x="323" y="64911"/>
                    <a:pt x="325" y="64685"/>
                    <a:pt x="328" y="6446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38" name="Google Shape;2738;p23"/>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atin typeface="Lora SemiBold"/>
                <a:ea typeface="Lora SemiBold"/>
                <a:cs typeface="Lora SemiBold"/>
                <a:sym typeface="Lora SemiBold"/>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3234"/>
        <p:cNvGrpSpPr/>
        <p:nvPr/>
      </p:nvGrpSpPr>
      <p:grpSpPr>
        <a:xfrm>
          <a:off x="0" y="0"/>
          <a:ext cx="0" cy="0"/>
          <a:chOff x="0" y="0"/>
          <a:chExt cx="0" cy="0"/>
        </a:xfrm>
      </p:grpSpPr>
      <p:pic>
        <p:nvPicPr>
          <p:cNvPr id="3235" name="Google Shape;3235;p29"/>
          <p:cNvPicPr preferRelativeResize="0"/>
          <p:nvPr/>
        </p:nvPicPr>
        <p:blipFill>
          <a:blip r:embed="rId2">
            <a:alphaModFix/>
          </a:blip>
          <a:stretch>
            <a:fillRect/>
          </a:stretch>
        </p:blipFill>
        <p:spPr>
          <a:xfrm>
            <a:off x="0" y="0"/>
            <a:ext cx="9144000" cy="5143500"/>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3236"/>
        <p:cNvGrpSpPr/>
        <p:nvPr/>
      </p:nvGrpSpPr>
      <p:grpSpPr>
        <a:xfrm>
          <a:off x="0" y="0"/>
          <a:ext cx="0" cy="0"/>
          <a:chOff x="0" y="0"/>
          <a:chExt cx="0" cy="0"/>
        </a:xfrm>
      </p:grpSpPr>
      <p:pic>
        <p:nvPicPr>
          <p:cNvPr id="3237" name="Google Shape;3237;p30"/>
          <p:cNvPicPr preferRelativeResize="0"/>
          <p:nvPr/>
        </p:nvPicPr>
        <p:blipFill>
          <a:blip r:embed="rId2">
            <a:alphaModFix/>
          </a:blip>
          <a:stretch>
            <a:fillRect/>
          </a:stretch>
        </p:blipFill>
        <p:spPr>
          <a:xfrm>
            <a:off x="0" y="0"/>
            <a:ext cx="9144000" cy="5143500"/>
          </a:xfrm>
          <a:prstGeom prst="rect">
            <a:avLst/>
          </a:prstGeom>
          <a:noFill/>
          <a:ln>
            <a:noFill/>
          </a:ln>
        </p:spPr>
      </p:pic>
      <p:grpSp>
        <p:nvGrpSpPr>
          <p:cNvPr id="3238" name="Google Shape;3238;p30"/>
          <p:cNvGrpSpPr/>
          <p:nvPr/>
        </p:nvGrpSpPr>
        <p:grpSpPr>
          <a:xfrm rot="-5400000" flipH="1">
            <a:off x="-152301" y="4013681"/>
            <a:ext cx="1089907" cy="530503"/>
            <a:chOff x="2378750" y="627850"/>
            <a:chExt cx="1312350" cy="638775"/>
          </a:xfrm>
        </p:grpSpPr>
        <p:sp>
          <p:nvSpPr>
            <p:cNvPr id="3239" name="Google Shape;3239;p30"/>
            <p:cNvSpPr/>
            <p:nvPr/>
          </p:nvSpPr>
          <p:spPr>
            <a:xfrm>
              <a:off x="2514775" y="795425"/>
              <a:ext cx="1070400" cy="471200"/>
            </a:xfrm>
            <a:custGeom>
              <a:avLst/>
              <a:gdLst/>
              <a:ahLst/>
              <a:cxnLst/>
              <a:rect l="l" t="t" r="r" b="b"/>
              <a:pathLst>
                <a:path w="42816" h="18848" extrusionOk="0">
                  <a:moveTo>
                    <a:pt x="20996" y="1"/>
                  </a:moveTo>
                  <a:cubicBezTo>
                    <a:pt x="12718" y="1"/>
                    <a:pt x="4488" y="3311"/>
                    <a:pt x="0" y="10258"/>
                  </a:cubicBezTo>
                  <a:cubicBezTo>
                    <a:pt x="182" y="12508"/>
                    <a:pt x="5775" y="15030"/>
                    <a:pt x="7660" y="15851"/>
                  </a:cubicBezTo>
                  <a:cubicBezTo>
                    <a:pt x="11550" y="17553"/>
                    <a:pt x="15684" y="18587"/>
                    <a:pt x="19940" y="18769"/>
                  </a:cubicBezTo>
                  <a:cubicBezTo>
                    <a:pt x="20924" y="18819"/>
                    <a:pt x="21933" y="18848"/>
                    <a:pt x="22955" y="18848"/>
                  </a:cubicBezTo>
                  <a:cubicBezTo>
                    <a:pt x="28811" y="18848"/>
                    <a:pt x="35104" y="17899"/>
                    <a:pt x="39788" y="14483"/>
                  </a:cubicBezTo>
                  <a:cubicBezTo>
                    <a:pt x="40730" y="13784"/>
                    <a:pt x="41521" y="12994"/>
                    <a:pt x="42129" y="12021"/>
                  </a:cubicBezTo>
                  <a:cubicBezTo>
                    <a:pt x="42417" y="11473"/>
                    <a:pt x="42815" y="9665"/>
                    <a:pt x="42335" y="9665"/>
                  </a:cubicBezTo>
                  <a:cubicBezTo>
                    <a:pt x="42309" y="9665"/>
                    <a:pt x="42281" y="9670"/>
                    <a:pt x="42250" y="9681"/>
                  </a:cubicBezTo>
                  <a:cubicBezTo>
                    <a:pt x="40487" y="8070"/>
                    <a:pt x="39119" y="6064"/>
                    <a:pt x="37052" y="4666"/>
                  </a:cubicBezTo>
                  <a:cubicBezTo>
                    <a:pt x="32498" y="1592"/>
                    <a:pt x="26735" y="1"/>
                    <a:pt x="209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0" name="Google Shape;3240;p30"/>
            <p:cNvSpPr/>
            <p:nvPr/>
          </p:nvSpPr>
          <p:spPr>
            <a:xfrm>
              <a:off x="2764775" y="792475"/>
              <a:ext cx="549425" cy="443075"/>
            </a:xfrm>
            <a:custGeom>
              <a:avLst/>
              <a:gdLst/>
              <a:ahLst/>
              <a:cxnLst/>
              <a:rect l="l" t="t" r="r" b="b"/>
              <a:pathLst>
                <a:path w="21977" h="17723" extrusionOk="0">
                  <a:moveTo>
                    <a:pt x="11877" y="0"/>
                  </a:moveTo>
                  <a:cubicBezTo>
                    <a:pt x="6662" y="0"/>
                    <a:pt x="2098" y="1258"/>
                    <a:pt x="2098" y="1258"/>
                  </a:cubicBezTo>
                  <a:cubicBezTo>
                    <a:pt x="0" y="4419"/>
                    <a:pt x="426" y="8613"/>
                    <a:pt x="1854" y="12079"/>
                  </a:cubicBezTo>
                  <a:cubicBezTo>
                    <a:pt x="2888" y="14662"/>
                    <a:pt x="5350" y="16455"/>
                    <a:pt x="8025" y="17215"/>
                  </a:cubicBezTo>
                  <a:cubicBezTo>
                    <a:pt x="9160" y="17532"/>
                    <a:pt x="10472" y="17723"/>
                    <a:pt x="11793" y="17723"/>
                  </a:cubicBezTo>
                  <a:cubicBezTo>
                    <a:pt x="13514" y="17723"/>
                    <a:pt x="15251" y="17399"/>
                    <a:pt x="16627" y="16607"/>
                  </a:cubicBezTo>
                  <a:cubicBezTo>
                    <a:pt x="19058" y="15179"/>
                    <a:pt x="20305" y="11896"/>
                    <a:pt x="20943" y="9252"/>
                  </a:cubicBezTo>
                  <a:cubicBezTo>
                    <a:pt x="21156" y="8431"/>
                    <a:pt x="21976" y="2382"/>
                    <a:pt x="21338" y="2018"/>
                  </a:cubicBezTo>
                  <a:cubicBezTo>
                    <a:pt x="18546" y="477"/>
                    <a:pt x="15088" y="0"/>
                    <a:pt x="1187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1" name="Google Shape;3241;p30"/>
            <p:cNvSpPr/>
            <p:nvPr/>
          </p:nvSpPr>
          <p:spPr>
            <a:xfrm>
              <a:off x="2378750" y="905225"/>
              <a:ext cx="159600" cy="117025"/>
            </a:xfrm>
            <a:custGeom>
              <a:avLst/>
              <a:gdLst/>
              <a:ahLst/>
              <a:cxnLst/>
              <a:rect l="l" t="t" r="r" b="b"/>
              <a:pathLst>
                <a:path w="6384" h="4681" extrusionOk="0">
                  <a:moveTo>
                    <a:pt x="973" y="0"/>
                  </a:moveTo>
                  <a:cubicBezTo>
                    <a:pt x="669" y="365"/>
                    <a:pt x="335" y="973"/>
                    <a:pt x="0" y="1368"/>
                  </a:cubicBezTo>
                  <a:cubicBezTo>
                    <a:pt x="1550" y="2432"/>
                    <a:pt x="3101" y="3830"/>
                    <a:pt x="4772" y="4681"/>
                  </a:cubicBezTo>
                  <a:cubicBezTo>
                    <a:pt x="5289" y="3982"/>
                    <a:pt x="6019" y="3344"/>
                    <a:pt x="6383" y="2584"/>
                  </a:cubicBezTo>
                  <a:cubicBezTo>
                    <a:pt x="5228" y="1611"/>
                    <a:pt x="2523" y="365"/>
                    <a:pt x="9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2" name="Google Shape;3242;p30"/>
            <p:cNvSpPr/>
            <p:nvPr/>
          </p:nvSpPr>
          <p:spPr>
            <a:xfrm>
              <a:off x="2473725" y="795800"/>
              <a:ext cx="164175" cy="133750"/>
            </a:xfrm>
            <a:custGeom>
              <a:avLst/>
              <a:gdLst/>
              <a:ahLst/>
              <a:cxnLst/>
              <a:rect l="l" t="t" r="r" b="b"/>
              <a:pathLst>
                <a:path w="6567" h="5350" extrusionOk="0">
                  <a:moveTo>
                    <a:pt x="1976" y="0"/>
                  </a:moveTo>
                  <a:lnTo>
                    <a:pt x="1" y="1976"/>
                  </a:lnTo>
                  <a:lnTo>
                    <a:pt x="4378" y="5350"/>
                  </a:lnTo>
                  <a:lnTo>
                    <a:pt x="6566" y="3678"/>
                  </a:lnTo>
                  <a:lnTo>
                    <a:pt x="197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3" name="Google Shape;3243;p30"/>
            <p:cNvSpPr/>
            <p:nvPr/>
          </p:nvSpPr>
          <p:spPr>
            <a:xfrm>
              <a:off x="2579350" y="715250"/>
              <a:ext cx="150500" cy="147425"/>
            </a:xfrm>
            <a:custGeom>
              <a:avLst/>
              <a:gdLst/>
              <a:ahLst/>
              <a:cxnLst/>
              <a:rect l="l" t="t" r="r" b="b"/>
              <a:pathLst>
                <a:path w="6020" h="5897" extrusionOk="0">
                  <a:moveTo>
                    <a:pt x="2341" y="0"/>
                  </a:moveTo>
                  <a:lnTo>
                    <a:pt x="1" y="1611"/>
                  </a:lnTo>
                  <a:lnTo>
                    <a:pt x="3739" y="5897"/>
                  </a:lnTo>
                  <a:lnTo>
                    <a:pt x="6019" y="4620"/>
                  </a:lnTo>
                  <a:lnTo>
                    <a:pt x="23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4" name="Google Shape;3244;p30"/>
            <p:cNvSpPr/>
            <p:nvPr/>
          </p:nvSpPr>
          <p:spPr>
            <a:xfrm>
              <a:off x="2703975" y="664325"/>
              <a:ext cx="129975" cy="152775"/>
            </a:xfrm>
            <a:custGeom>
              <a:avLst/>
              <a:gdLst/>
              <a:ahLst/>
              <a:cxnLst/>
              <a:rect l="l" t="t" r="r" b="b"/>
              <a:pathLst>
                <a:path w="5199" h="6111" extrusionOk="0">
                  <a:moveTo>
                    <a:pt x="2280" y="1"/>
                  </a:moveTo>
                  <a:lnTo>
                    <a:pt x="1" y="943"/>
                  </a:lnTo>
                  <a:lnTo>
                    <a:pt x="2706" y="6110"/>
                  </a:lnTo>
                  <a:lnTo>
                    <a:pt x="5198" y="5259"/>
                  </a:lnTo>
                  <a:lnTo>
                    <a:pt x="228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5" name="Google Shape;3245;p30"/>
            <p:cNvSpPr/>
            <p:nvPr/>
          </p:nvSpPr>
          <p:spPr>
            <a:xfrm>
              <a:off x="2857475" y="635450"/>
              <a:ext cx="93500" cy="153525"/>
            </a:xfrm>
            <a:custGeom>
              <a:avLst/>
              <a:gdLst/>
              <a:ahLst/>
              <a:cxnLst/>
              <a:rect l="l" t="t" r="r" b="b"/>
              <a:pathLst>
                <a:path w="3740" h="6141" extrusionOk="0">
                  <a:moveTo>
                    <a:pt x="2189" y="1"/>
                  </a:moveTo>
                  <a:lnTo>
                    <a:pt x="1" y="487"/>
                  </a:lnTo>
                  <a:lnTo>
                    <a:pt x="1460" y="6141"/>
                  </a:lnTo>
                  <a:lnTo>
                    <a:pt x="3739" y="5685"/>
                  </a:lnTo>
                  <a:lnTo>
                    <a:pt x="218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6" name="Google Shape;3246;p30"/>
            <p:cNvSpPr/>
            <p:nvPr/>
          </p:nvSpPr>
          <p:spPr>
            <a:xfrm>
              <a:off x="3010975" y="627850"/>
              <a:ext cx="54750" cy="148200"/>
            </a:xfrm>
            <a:custGeom>
              <a:avLst/>
              <a:gdLst/>
              <a:ahLst/>
              <a:cxnLst/>
              <a:rect l="l" t="t" r="r" b="b"/>
              <a:pathLst>
                <a:path w="2190" h="5928" extrusionOk="0">
                  <a:moveTo>
                    <a:pt x="1" y="1"/>
                  </a:moveTo>
                  <a:lnTo>
                    <a:pt x="1" y="5928"/>
                  </a:lnTo>
                  <a:lnTo>
                    <a:pt x="2189" y="5928"/>
                  </a:lnTo>
                  <a:lnTo>
                    <a:pt x="2189" y="305"/>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7" name="Google Shape;3247;p30"/>
            <p:cNvSpPr/>
            <p:nvPr/>
          </p:nvSpPr>
          <p:spPr>
            <a:xfrm>
              <a:off x="3128000" y="635450"/>
              <a:ext cx="104125" cy="153525"/>
            </a:xfrm>
            <a:custGeom>
              <a:avLst/>
              <a:gdLst/>
              <a:ahLst/>
              <a:cxnLst/>
              <a:rect l="l" t="t" r="r" b="b"/>
              <a:pathLst>
                <a:path w="4165" h="6141" extrusionOk="0">
                  <a:moveTo>
                    <a:pt x="1763" y="1"/>
                  </a:moveTo>
                  <a:lnTo>
                    <a:pt x="0" y="5624"/>
                  </a:lnTo>
                  <a:lnTo>
                    <a:pt x="2858" y="6141"/>
                  </a:lnTo>
                  <a:lnTo>
                    <a:pt x="4165" y="487"/>
                  </a:lnTo>
                  <a:lnTo>
                    <a:pt x="1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8" name="Google Shape;3248;p30"/>
            <p:cNvSpPr/>
            <p:nvPr/>
          </p:nvSpPr>
          <p:spPr>
            <a:xfrm>
              <a:off x="3261750" y="674975"/>
              <a:ext cx="120850" cy="152000"/>
            </a:xfrm>
            <a:custGeom>
              <a:avLst/>
              <a:gdLst/>
              <a:ahLst/>
              <a:cxnLst/>
              <a:rect l="l" t="t" r="r" b="b"/>
              <a:pathLst>
                <a:path w="4834" h="6080" extrusionOk="0">
                  <a:moveTo>
                    <a:pt x="2401" y="0"/>
                  </a:moveTo>
                  <a:lnTo>
                    <a:pt x="0" y="5137"/>
                  </a:lnTo>
                  <a:lnTo>
                    <a:pt x="2553" y="6079"/>
                  </a:lnTo>
                  <a:lnTo>
                    <a:pt x="4833" y="1064"/>
                  </a:lnTo>
                  <a:lnTo>
                    <a:pt x="240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9" name="Google Shape;3249;p30"/>
            <p:cNvSpPr/>
            <p:nvPr/>
          </p:nvSpPr>
          <p:spPr>
            <a:xfrm>
              <a:off x="3373450" y="730450"/>
              <a:ext cx="118550" cy="151225"/>
            </a:xfrm>
            <a:custGeom>
              <a:avLst/>
              <a:gdLst/>
              <a:ahLst/>
              <a:cxnLst/>
              <a:rect l="l" t="t" r="r" b="b"/>
              <a:pathLst>
                <a:path w="4742" h="6049" extrusionOk="0">
                  <a:moveTo>
                    <a:pt x="2827" y="0"/>
                  </a:moveTo>
                  <a:lnTo>
                    <a:pt x="0" y="4894"/>
                  </a:lnTo>
                  <a:lnTo>
                    <a:pt x="1946" y="6049"/>
                  </a:lnTo>
                  <a:lnTo>
                    <a:pt x="4742" y="1368"/>
                  </a:lnTo>
                  <a:lnTo>
                    <a:pt x="2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0" name="Google Shape;3250;p30"/>
            <p:cNvSpPr/>
            <p:nvPr/>
          </p:nvSpPr>
          <p:spPr>
            <a:xfrm>
              <a:off x="3477550" y="817075"/>
              <a:ext cx="123875" cy="132225"/>
            </a:xfrm>
            <a:custGeom>
              <a:avLst/>
              <a:gdLst/>
              <a:ahLst/>
              <a:cxnLst/>
              <a:rect l="l" t="t" r="r" b="b"/>
              <a:pathLst>
                <a:path w="4955" h="5289" extrusionOk="0">
                  <a:moveTo>
                    <a:pt x="3283" y="0"/>
                  </a:moveTo>
                  <a:lnTo>
                    <a:pt x="0" y="3921"/>
                  </a:lnTo>
                  <a:lnTo>
                    <a:pt x="1581" y="5289"/>
                  </a:lnTo>
                  <a:lnTo>
                    <a:pt x="4955" y="1216"/>
                  </a:lnTo>
                  <a:lnTo>
                    <a:pt x="32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1" name="Google Shape;3251;p30"/>
            <p:cNvSpPr/>
            <p:nvPr/>
          </p:nvSpPr>
          <p:spPr>
            <a:xfrm>
              <a:off x="3563425" y="929525"/>
              <a:ext cx="127675" cy="101850"/>
            </a:xfrm>
            <a:custGeom>
              <a:avLst/>
              <a:gdLst/>
              <a:ahLst/>
              <a:cxnLst/>
              <a:rect l="l" t="t" r="r" b="b"/>
              <a:pathLst>
                <a:path w="5107" h="4074" extrusionOk="0">
                  <a:moveTo>
                    <a:pt x="3708" y="1"/>
                  </a:moveTo>
                  <a:lnTo>
                    <a:pt x="0" y="2189"/>
                  </a:lnTo>
                  <a:lnTo>
                    <a:pt x="1246" y="4074"/>
                  </a:lnTo>
                  <a:lnTo>
                    <a:pt x="5107" y="1308"/>
                  </a:lnTo>
                  <a:lnTo>
                    <a:pt x="370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2" name="Google Shape;3252;p30"/>
            <p:cNvSpPr/>
            <p:nvPr/>
          </p:nvSpPr>
          <p:spPr>
            <a:xfrm>
              <a:off x="2908400" y="837225"/>
              <a:ext cx="263700" cy="286250"/>
            </a:xfrm>
            <a:custGeom>
              <a:avLst/>
              <a:gdLst/>
              <a:ahLst/>
              <a:cxnLst/>
              <a:rect l="l" t="t" r="r" b="b"/>
              <a:pathLst>
                <a:path w="10548" h="11450" extrusionOk="0">
                  <a:moveTo>
                    <a:pt x="7074" y="1"/>
                  </a:moveTo>
                  <a:cubicBezTo>
                    <a:pt x="6525" y="1"/>
                    <a:pt x="5982" y="23"/>
                    <a:pt x="5471" y="45"/>
                  </a:cubicBezTo>
                  <a:cubicBezTo>
                    <a:pt x="4137" y="130"/>
                    <a:pt x="2697" y="507"/>
                    <a:pt x="1399" y="507"/>
                  </a:cubicBezTo>
                  <a:cubicBezTo>
                    <a:pt x="1307" y="507"/>
                    <a:pt x="1215" y="505"/>
                    <a:pt x="1125" y="501"/>
                  </a:cubicBezTo>
                  <a:lnTo>
                    <a:pt x="1125" y="501"/>
                  </a:lnTo>
                  <a:cubicBezTo>
                    <a:pt x="0" y="3510"/>
                    <a:pt x="1064" y="8495"/>
                    <a:pt x="3739" y="10501"/>
                  </a:cubicBezTo>
                  <a:cubicBezTo>
                    <a:pt x="4511" y="11091"/>
                    <a:pt x="5515" y="11449"/>
                    <a:pt x="6495" y="11449"/>
                  </a:cubicBezTo>
                  <a:cubicBezTo>
                    <a:pt x="6980" y="11449"/>
                    <a:pt x="7460" y="11361"/>
                    <a:pt x="7903" y="11170"/>
                  </a:cubicBezTo>
                  <a:cubicBezTo>
                    <a:pt x="9605" y="10471"/>
                    <a:pt x="10031" y="8769"/>
                    <a:pt x="10183" y="7067"/>
                  </a:cubicBezTo>
                  <a:cubicBezTo>
                    <a:pt x="10395" y="4817"/>
                    <a:pt x="10547" y="2416"/>
                    <a:pt x="9848" y="319"/>
                  </a:cubicBezTo>
                  <a:cubicBezTo>
                    <a:pt x="8999" y="68"/>
                    <a:pt x="8028" y="1"/>
                    <a:pt x="70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53" name="Google Shape;3253;p30"/>
          <p:cNvGrpSpPr/>
          <p:nvPr/>
        </p:nvGrpSpPr>
        <p:grpSpPr>
          <a:xfrm flipH="1">
            <a:off x="7900849" y="259831"/>
            <a:ext cx="1089907" cy="530503"/>
            <a:chOff x="2378750" y="627850"/>
            <a:chExt cx="1312350" cy="638775"/>
          </a:xfrm>
        </p:grpSpPr>
        <p:sp>
          <p:nvSpPr>
            <p:cNvPr id="3254" name="Google Shape;3254;p30"/>
            <p:cNvSpPr/>
            <p:nvPr/>
          </p:nvSpPr>
          <p:spPr>
            <a:xfrm>
              <a:off x="2514775" y="795425"/>
              <a:ext cx="1070400" cy="471200"/>
            </a:xfrm>
            <a:custGeom>
              <a:avLst/>
              <a:gdLst/>
              <a:ahLst/>
              <a:cxnLst/>
              <a:rect l="l" t="t" r="r" b="b"/>
              <a:pathLst>
                <a:path w="42816" h="18848" extrusionOk="0">
                  <a:moveTo>
                    <a:pt x="20996" y="1"/>
                  </a:moveTo>
                  <a:cubicBezTo>
                    <a:pt x="12718" y="1"/>
                    <a:pt x="4488" y="3311"/>
                    <a:pt x="0" y="10258"/>
                  </a:cubicBezTo>
                  <a:cubicBezTo>
                    <a:pt x="182" y="12508"/>
                    <a:pt x="5775" y="15030"/>
                    <a:pt x="7660" y="15851"/>
                  </a:cubicBezTo>
                  <a:cubicBezTo>
                    <a:pt x="11550" y="17553"/>
                    <a:pt x="15684" y="18587"/>
                    <a:pt x="19940" y="18769"/>
                  </a:cubicBezTo>
                  <a:cubicBezTo>
                    <a:pt x="20924" y="18819"/>
                    <a:pt x="21933" y="18848"/>
                    <a:pt x="22955" y="18848"/>
                  </a:cubicBezTo>
                  <a:cubicBezTo>
                    <a:pt x="28811" y="18848"/>
                    <a:pt x="35104" y="17899"/>
                    <a:pt x="39788" y="14483"/>
                  </a:cubicBezTo>
                  <a:cubicBezTo>
                    <a:pt x="40730" y="13784"/>
                    <a:pt x="41521" y="12994"/>
                    <a:pt x="42129" y="12021"/>
                  </a:cubicBezTo>
                  <a:cubicBezTo>
                    <a:pt x="42417" y="11473"/>
                    <a:pt x="42815" y="9665"/>
                    <a:pt x="42335" y="9665"/>
                  </a:cubicBezTo>
                  <a:cubicBezTo>
                    <a:pt x="42309" y="9665"/>
                    <a:pt x="42281" y="9670"/>
                    <a:pt x="42250" y="9681"/>
                  </a:cubicBezTo>
                  <a:cubicBezTo>
                    <a:pt x="40487" y="8070"/>
                    <a:pt x="39119" y="6064"/>
                    <a:pt x="37052" y="4666"/>
                  </a:cubicBezTo>
                  <a:cubicBezTo>
                    <a:pt x="32498" y="1592"/>
                    <a:pt x="26735" y="1"/>
                    <a:pt x="209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5" name="Google Shape;3255;p30"/>
            <p:cNvSpPr/>
            <p:nvPr/>
          </p:nvSpPr>
          <p:spPr>
            <a:xfrm>
              <a:off x="2764775" y="792475"/>
              <a:ext cx="549425" cy="443075"/>
            </a:xfrm>
            <a:custGeom>
              <a:avLst/>
              <a:gdLst/>
              <a:ahLst/>
              <a:cxnLst/>
              <a:rect l="l" t="t" r="r" b="b"/>
              <a:pathLst>
                <a:path w="21977" h="17723" extrusionOk="0">
                  <a:moveTo>
                    <a:pt x="11877" y="0"/>
                  </a:moveTo>
                  <a:cubicBezTo>
                    <a:pt x="6662" y="0"/>
                    <a:pt x="2098" y="1258"/>
                    <a:pt x="2098" y="1258"/>
                  </a:cubicBezTo>
                  <a:cubicBezTo>
                    <a:pt x="0" y="4419"/>
                    <a:pt x="426" y="8613"/>
                    <a:pt x="1854" y="12079"/>
                  </a:cubicBezTo>
                  <a:cubicBezTo>
                    <a:pt x="2888" y="14662"/>
                    <a:pt x="5350" y="16455"/>
                    <a:pt x="8025" y="17215"/>
                  </a:cubicBezTo>
                  <a:cubicBezTo>
                    <a:pt x="9160" y="17532"/>
                    <a:pt x="10472" y="17723"/>
                    <a:pt x="11793" y="17723"/>
                  </a:cubicBezTo>
                  <a:cubicBezTo>
                    <a:pt x="13514" y="17723"/>
                    <a:pt x="15251" y="17399"/>
                    <a:pt x="16627" y="16607"/>
                  </a:cubicBezTo>
                  <a:cubicBezTo>
                    <a:pt x="19058" y="15179"/>
                    <a:pt x="20305" y="11896"/>
                    <a:pt x="20943" y="9252"/>
                  </a:cubicBezTo>
                  <a:cubicBezTo>
                    <a:pt x="21156" y="8431"/>
                    <a:pt x="21976" y="2382"/>
                    <a:pt x="21338" y="2018"/>
                  </a:cubicBezTo>
                  <a:cubicBezTo>
                    <a:pt x="18546" y="477"/>
                    <a:pt x="15088" y="0"/>
                    <a:pt x="1187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6" name="Google Shape;3256;p30"/>
            <p:cNvSpPr/>
            <p:nvPr/>
          </p:nvSpPr>
          <p:spPr>
            <a:xfrm>
              <a:off x="2378750" y="905225"/>
              <a:ext cx="159600" cy="117025"/>
            </a:xfrm>
            <a:custGeom>
              <a:avLst/>
              <a:gdLst/>
              <a:ahLst/>
              <a:cxnLst/>
              <a:rect l="l" t="t" r="r" b="b"/>
              <a:pathLst>
                <a:path w="6384" h="4681" extrusionOk="0">
                  <a:moveTo>
                    <a:pt x="973" y="0"/>
                  </a:moveTo>
                  <a:cubicBezTo>
                    <a:pt x="669" y="365"/>
                    <a:pt x="335" y="973"/>
                    <a:pt x="0" y="1368"/>
                  </a:cubicBezTo>
                  <a:cubicBezTo>
                    <a:pt x="1550" y="2432"/>
                    <a:pt x="3101" y="3830"/>
                    <a:pt x="4772" y="4681"/>
                  </a:cubicBezTo>
                  <a:cubicBezTo>
                    <a:pt x="5289" y="3982"/>
                    <a:pt x="6019" y="3344"/>
                    <a:pt x="6383" y="2584"/>
                  </a:cubicBezTo>
                  <a:cubicBezTo>
                    <a:pt x="5228" y="1611"/>
                    <a:pt x="2523" y="365"/>
                    <a:pt x="9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7" name="Google Shape;3257;p30"/>
            <p:cNvSpPr/>
            <p:nvPr/>
          </p:nvSpPr>
          <p:spPr>
            <a:xfrm>
              <a:off x="2473725" y="795800"/>
              <a:ext cx="164175" cy="133750"/>
            </a:xfrm>
            <a:custGeom>
              <a:avLst/>
              <a:gdLst/>
              <a:ahLst/>
              <a:cxnLst/>
              <a:rect l="l" t="t" r="r" b="b"/>
              <a:pathLst>
                <a:path w="6567" h="5350" extrusionOk="0">
                  <a:moveTo>
                    <a:pt x="1976" y="0"/>
                  </a:moveTo>
                  <a:lnTo>
                    <a:pt x="1" y="1976"/>
                  </a:lnTo>
                  <a:lnTo>
                    <a:pt x="4378" y="5350"/>
                  </a:lnTo>
                  <a:lnTo>
                    <a:pt x="6566" y="3678"/>
                  </a:lnTo>
                  <a:lnTo>
                    <a:pt x="197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8" name="Google Shape;3258;p30"/>
            <p:cNvSpPr/>
            <p:nvPr/>
          </p:nvSpPr>
          <p:spPr>
            <a:xfrm>
              <a:off x="2579350" y="715250"/>
              <a:ext cx="150500" cy="147425"/>
            </a:xfrm>
            <a:custGeom>
              <a:avLst/>
              <a:gdLst/>
              <a:ahLst/>
              <a:cxnLst/>
              <a:rect l="l" t="t" r="r" b="b"/>
              <a:pathLst>
                <a:path w="6020" h="5897" extrusionOk="0">
                  <a:moveTo>
                    <a:pt x="2341" y="0"/>
                  </a:moveTo>
                  <a:lnTo>
                    <a:pt x="1" y="1611"/>
                  </a:lnTo>
                  <a:lnTo>
                    <a:pt x="3739" y="5897"/>
                  </a:lnTo>
                  <a:lnTo>
                    <a:pt x="6019" y="4620"/>
                  </a:lnTo>
                  <a:lnTo>
                    <a:pt x="23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9" name="Google Shape;3259;p30"/>
            <p:cNvSpPr/>
            <p:nvPr/>
          </p:nvSpPr>
          <p:spPr>
            <a:xfrm>
              <a:off x="2703975" y="664325"/>
              <a:ext cx="129975" cy="152775"/>
            </a:xfrm>
            <a:custGeom>
              <a:avLst/>
              <a:gdLst/>
              <a:ahLst/>
              <a:cxnLst/>
              <a:rect l="l" t="t" r="r" b="b"/>
              <a:pathLst>
                <a:path w="5199" h="6111" extrusionOk="0">
                  <a:moveTo>
                    <a:pt x="2280" y="1"/>
                  </a:moveTo>
                  <a:lnTo>
                    <a:pt x="1" y="943"/>
                  </a:lnTo>
                  <a:lnTo>
                    <a:pt x="2706" y="6110"/>
                  </a:lnTo>
                  <a:lnTo>
                    <a:pt x="5198" y="5259"/>
                  </a:lnTo>
                  <a:lnTo>
                    <a:pt x="228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0" name="Google Shape;3260;p30"/>
            <p:cNvSpPr/>
            <p:nvPr/>
          </p:nvSpPr>
          <p:spPr>
            <a:xfrm>
              <a:off x="2857475" y="635450"/>
              <a:ext cx="93500" cy="153525"/>
            </a:xfrm>
            <a:custGeom>
              <a:avLst/>
              <a:gdLst/>
              <a:ahLst/>
              <a:cxnLst/>
              <a:rect l="l" t="t" r="r" b="b"/>
              <a:pathLst>
                <a:path w="3740" h="6141" extrusionOk="0">
                  <a:moveTo>
                    <a:pt x="2189" y="1"/>
                  </a:moveTo>
                  <a:lnTo>
                    <a:pt x="1" y="487"/>
                  </a:lnTo>
                  <a:lnTo>
                    <a:pt x="1460" y="6141"/>
                  </a:lnTo>
                  <a:lnTo>
                    <a:pt x="3739" y="5685"/>
                  </a:lnTo>
                  <a:lnTo>
                    <a:pt x="218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1" name="Google Shape;3261;p30"/>
            <p:cNvSpPr/>
            <p:nvPr/>
          </p:nvSpPr>
          <p:spPr>
            <a:xfrm>
              <a:off x="3010975" y="627850"/>
              <a:ext cx="54750" cy="148200"/>
            </a:xfrm>
            <a:custGeom>
              <a:avLst/>
              <a:gdLst/>
              <a:ahLst/>
              <a:cxnLst/>
              <a:rect l="l" t="t" r="r" b="b"/>
              <a:pathLst>
                <a:path w="2190" h="5928" extrusionOk="0">
                  <a:moveTo>
                    <a:pt x="1" y="1"/>
                  </a:moveTo>
                  <a:lnTo>
                    <a:pt x="1" y="5928"/>
                  </a:lnTo>
                  <a:lnTo>
                    <a:pt x="2189" y="5928"/>
                  </a:lnTo>
                  <a:lnTo>
                    <a:pt x="2189" y="305"/>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2" name="Google Shape;3262;p30"/>
            <p:cNvSpPr/>
            <p:nvPr/>
          </p:nvSpPr>
          <p:spPr>
            <a:xfrm>
              <a:off x="3128000" y="635450"/>
              <a:ext cx="104125" cy="153525"/>
            </a:xfrm>
            <a:custGeom>
              <a:avLst/>
              <a:gdLst/>
              <a:ahLst/>
              <a:cxnLst/>
              <a:rect l="l" t="t" r="r" b="b"/>
              <a:pathLst>
                <a:path w="4165" h="6141" extrusionOk="0">
                  <a:moveTo>
                    <a:pt x="1763" y="1"/>
                  </a:moveTo>
                  <a:lnTo>
                    <a:pt x="0" y="5624"/>
                  </a:lnTo>
                  <a:lnTo>
                    <a:pt x="2858" y="6141"/>
                  </a:lnTo>
                  <a:lnTo>
                    <a:pt x="4165" y="487"/>
                  </a:lnTo>
                  <a:lnTo>
                    <a:pt x="17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3" name="Google Shape;3263;p30"/>
            <p:cNvSpPr/>
            <p:nvPr/>
          </p:nvSpPr>
          <p:spPr>
            <a:xfrm>
              <a:off x="3261750" y="674975"/>
              <a:ext cx="120850" cy="152000"/>
            </a:xfrm>
            <a:custGeom>
              <a:avLst/>
              <a:gdLst/>
              <a:ahLst/>
              <a:cxnLst/>
              <a:rect l="l" t="t" r="r" b="b"/>
              <a:pathLst>
                <a:path w="4834" h="6080" extrusionOk="0">
                  <a:moveTo>
                    <a:pt x="2401" y="0"/>
                  </a:moveTo>
                  <a:lnTo>
                    <a:pt x="0" y="5137"/>
                  </a:lnTo>
                  <a:lnTo>
                    <a:pt x="2553" y="6079"/>
                  </a:lnTo>
                  <a:lnTo>
                    <a:pt x="4833" y="1064"/>
                  </a:lnTo>
                  <a:lnTo>
                    <a:pt x="240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4" name="Google Shape;3264;p30"/>
            <p:cNvSpPr/>
            <p:nvPr/>
          </p:nvSpPr>
          <p:spPr>
            <a:xfrm>
              <a:off x="3373450" y="730450"/>
              <a:ext cx="118550" cy="151225"/>
            </a:xfrm>
            <a:custGeom>
              <a:avLst/>
              <a:gdLst/>
              <a:ahLst/>
              <a:cxnLst/>
              <a:rect l="l" t="t" r="r" b="b"/>
              <a:pathLst>
                <a:path w="4742" h="6049" extrusionOk="0">
                  <a:moveTo>
                    <a:pt x="2827" y="0"/>
                  </a:moveTo>
                  <a:lnTo>
                    <a:pt x="0" y="4894"/>
                  </a:lnTo>
                  <a:lnTo>
                    <a:pt x="1946" y="6049"/>
                  </a:lnTo>
                  <a:lnTo>
                    <a:pt x="4742" y="1368"/>
                  </a:lnTo>
                  <a:lnTo>
                    <a:pt x="2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5" name="Google Shape;3265;p30"/>
            <p:cNvSpPr/>
            <p:nvPr/>
          </p:nvSpPr>
          <p:spPr>
            <a:xfrm>
              <a:off x="3477550" y="817075"/>
              <a:ext cx="123875" cy="132225"/>
            </a:xfrm>
            <a:custGeom>
              <a:avLst/>
              <a:gdLst/>
              <a:ahLst/>
              <a:cxnLst/>
              <a:rect l="l" t="t" r="r" b="b"/>
              <a:pathLst>
                <a:path w="4955" h="5289" extrusionOk="0">
                  <a:moveTo>
                    <a:pt x="3283" y="0"/>
                  </a:moveTo>
                  <a:lnTo>
                    <a:pt x="0" y="3921"/>
                  </a:lnTo>
                  <a:lnTo>
                    <a:pt x="1581" y="5289"/>
                  </a:lnTo>
                  <a:lnTo>
                    <a:pt x="4955" y="1216"/>
                  </a:lnTo>
                  <a:lnTo>
                    <a:pt x="32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6" name="Google Shape;3266;p30"/>
            <p:cNvSpPr/>
            <p:nvPr/>
          </p:nvSpPr>
          <p:spPr>
            <a:xfrm>
              <a:off x="3563425" y="929525"/>
              <a:ext cx="127675" cy="101850"/>
            </a:xfrm>
            <a:custGeom>
              <a:avLst/>
              <a:gdLst/>
              <a:ahLst/>
              <a:cxnLst/>
              <a:rect l="l" t="t" r="r" b="b"/>
              <a:pathLst>
                <a:path w="5107" h="4074" extrusionOk="0">
                  <a:moveTo>
                    <a:pt x="3708" y="1"/>
                  </a:moveTo>
                  <a:lnTo>
                    <a:pt x="0" y="2189"/>
                  </a:lnTo>
                  <a:lnTo>
                    <a:pt x="1246" y="4074"/>
                  </a:lnTo>
                  <a:lnTo>
                    <a:pt x="5107" y="1308"/>
                  </a:lnTo>
                  <a:lnTo>
                    <a:pt x="370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7" name="Google Shape;3267;p30"/>
            <p:cNvSpPr/>
            <p:nvPr/>
          </p:nvSpPr>
          <p:spPr>
            <a:xfrm>
              <a:off x="2908400" y="837225"/>
              <a:ext cx="263700" cy="286250"/>
            </a:xfrm>
            <a:custGeom>
              <a:avLst/>
              <a:gdLst/>
              <a:ahLst/>
              <a:cxnLst/>
              <a:rect l="l" t="t" r="r" b="b"/>
              <a:pathLst>
                <a:path w="10548" h="11450" extrusionOk="0">
                  <a:moveTo>
                    <a:pt x="7074" y="1"/>
                  </a:moveTo>
                  <a:cubicBezTo>
                    <a:pt x="6525" y="1"/>
                    <a:pt x="5982" y="23"/>
                    <a:pt x="5471" y="45"/>
                  </a:cubicBezTo>
                  <a:cubicBezTo>
                    <a:pt x="4137" y="130"/>
                    <a:pt x="2697" y="507"/>
                    <a:pt x="1399" y="507"/>
                  </a:cubicBezTo>
                  <a:cubicBezTo>
                    <a:pt x="1307" y="507"/>
                    <a:pt x="1215" y="505"/>
                    <a:pt x="1125" y="501"/>
                  </a:cubicBezTo>
                  <a:lnTo>
                    <a:pt x="1125" y="501"/>
                  </a:lnTo>
                  <a:cubicBezTo>
                    <a:pt x="0" y="3510"/>
                    <a:pt x="1064" y="8495"/>
                    <a:pt x="3739" y="10501"/>
                  </a:cubicBezTo>
                  <a:cubicBezTo>
                    <a:pt x="4511" y="11091"/>
                    <a:pt x="5515" y="11449"/>
                    <a:pt x="6495" y="11449"/>
                  </a:cubicBezTo>
                  <a:cubicBezTo>
                    <a:pt x="6980" y="11449"/>
                    <a:pt x="7460" y="11361"/>
                    <a:pt x="7903" y="11170"/>
                  </a:cubicBezTo>
                  <a:cubicBezTo>
                    <a:pt x="9605" y="10471"/>
                    <a:pt x="10031" y="8769"/>
                    <a:pt x="10183" y="7067"/>
                  </a:cubicBezTo>
                  <a:cubicBezTo>
                    <a:pt x="10395" y="4817"/>
                    <a:pt x="10547" y="2416"/>
                    <a:pt x="9848" y="319"/>
                  </a:cubicBezTo>
                  <a:cubicBezTo>
                    <a:pt x="8999" y="68"/>
                    <a:pt x="8028" y="1"/>
                    <a:pt x="70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68" name="Google Shape;3268;p30"/>
          <p:cNvGrpSpPr/>
          <p:nvPr/>
        </p:nvGrpSpPr>
        <p:grpSpPr>
          <a:xfrm rot="10800000" flipH="1">
            <a:off x="7811052" y="4278186"/>
            <a:ext cx="1517602" cy="1599077"/>
            <a:chOff x="548175" y="3691725"/>
            <a:chExt cx="990925" cy="1044125"/>
          </a:xfrm>
        </p:grpSpPr>
        <p:sp>
          <p:nvSpPr>
            <p:cNvPr id="3269" name="Google Shape;3269;p30"/>
            <p:cNvSpPr/>
            <p:nvPr/>
          </p:nvSpPr>
          <p:spPr>
            <a:xfrm>
              <a:off x="803500" y="3747200"/>
              <a:ext cx="52450" cy="99575"/>
            </a:xfrm>
            <a:custGeom>
              <a:avLst/>
              <a:gdLst/>
              <a:ahLst/>
              <a:cxnLst/>
              <a:rect l="l" t="t" r="r" b="b"/>
              <a:pathLst>
                <a:path w="2098" h="3983" fill="none" extrusionOk="0">
                  <a:moveTo>
                    <a:pt x="2097" y="0"/>
                  </a:moveTo>
                  <a:cubicBezTo>
                    <a:pt x="1733" y="760"/>
                    <a:pt x="1307" y="1490"/>
                    <a:pt x="881" y="2250"/>
                  </a:cubicBezTo>
                  <a:cubicBezTo>
                    <a:pt x="578" y="2827"/>
                    <a:pt x="213" y="3374"/>
                    <a:pt x="0" y="3982"/>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0" name="Google Shape;3270;p30"/>
            <p:cNvSpPr/>
            <p:nvPr/>
          </p:nvSpPr>
          <p:spPr>
            <a:xfrm>
              <a:off x="773850" y="3864975"/>
              <a:ext cx="58550" cy="99575"/>
            </a:xfrm>
            <a:custGeom>
              <a:avLst/>
              <a:gdLst/>
              <a:ahLst/>
              <a:cxnLst/>
              <a:rect l="l" t="t" r="r" b="b"/>
              <a:pathLst>
                <a:path w="2342" h="3983" fill="none" extrusionOk="0">
                  <a:moveTo>
                    <a:pt x="2341" y="1"/>
                  </a:moveTo>
                  <a:cubicBezTo>
                    <a:pt x="2067" y="700"/>
                    <a:pt x="1490" y="1308"/>
                    <a:pt x="1186" y="2007"/>
                  </a:cubicBezTo>
                  <a:cubicBezTo>
                    <a:pt x="852" y="2706"/>
                    <a:pt x="517" y="3436"/>
                    <a:pt x="1" y="398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1" name="Google Shape;3271;p30"/>
            <p:cNvSpPr/>
            <p:nvPr/>
          </p:nvSpPr>
          <p:spPr>
            <a:xfrm>
              <a:off x="712300" y="3923500"/>
              <a:ext cx="38025" cy="64600"/>
            </a:xfrm>
            <a:custGeom>
              <a:avLst/>
              <a:gdLst/>
              <a:ahLst/>
              <a:cxnLst/>
              <a:rect l="l" t="t" r="r" b="b"/>
              <a:pathLst>
                <a:path w="1521" h="2584" fill="none" extrusionOk="0">
                  <a:moveTo>
                    <a:pt x="1520" y="0"/>
                  </a:moveTo>
                  <a:cubicBezTo>
                    <a:pt x="1216" y="487"/>
                    <a:pt x="1034" y="1034"/>
                    <a:pt x="700" y="1520"/>
                  </a:cubicBezTo>
                  <a:cubicBezTo>
                    <a:pt x="456" y="1885"/>
                    <a:pt x="244" y="2219"/>
                    <a:pt x="1"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2" name="Google Shape;3272;p30"/>
            <p:cNvSpPr/>
            <p:nvPr/>
          </p:nvSpPr>
          <p:spPr>
            <a:xfrm>
              <a:off x="718375" y="3829275"/>
              <a:ext cx="41075" cy="64600"/>
            </a:xfrm>
            <a:custGeom>
              <a:avLst/>
              <a:gdLst/>
              <a:ahLst/>
              <a:cxnLst/>
              <a:rect l="l" t="t" r="r" b="b"/>
              <a:pathLst>
                <a:path w="1643" h="2584" fill="none" extrusionOk="0">
                  <a:moveTo>
                    <a:pt x="1642" y="0"/>
                  </a:moveTo>
                  <a:cubicBezTo>
                    <a:pt x="1034" y="851"/>
                    <a:pt x="487" y="1702"/>
                    <a:pt x="1"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3" name="Google Shape;3273;p30"/>
            <p:cNvSpPr/>
            <p:nvPr/>
          </p:nvSpPr>
          <p:spPr>
            <a:xfrm>
              <a:off x="621125" y="3993400"/>
              <a:ext cx="26600" cy="53225"/>
            </a:xfrm>
            <a:custGeom>
              <a:avLst/>
              <a:gdLst/>
              <a:ahLst/>
              <a:cxnLst/>
              <a:rect l="l" t="t" r="r" b="b"/>
              <a:pathLst>
                <a:path w="1064" h="2129" fill="none" extrusionOk="0">
                  <a:moveTo>
                    <a:pt x="1064" y="1"/>
                  </a:moveTo>
                  <a:cubicBezTo>
                    <a:pt x="1003" y="335"/>
                    <a:pt x="699" y="761"/>
                    <a:pt x="517" y="1065"/>
                  </a:cubicBezTo>
                  <a:cubicBezTo>
                    <a:pt x="365" y="1429"/>
                    <a:pt x="182" y="1764"/>
                    <a:pt x="0" y="212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4" name="Google Shape;3274;p30"/>
            <p:cNvSpPr/>
            <p:nvPr/>
          </p:nvSpPr>
          <p:spPr>
            <a:xfrm>
              <a:off x="662150" y="4043550"/>
              <a:ext cx="32700" cy="58550"/>
            </a:xfrm>
            <a:custGeom>
              <a:avLst/>
              <a:gdLst/>
              <a:ahLst/>
              <a:cxnLst/>
              <a:rect l="l" t="t" r="r" b="b"/>
              <a:pathLst>
                <a:path w="1308" h="2342" fill="none" extrusionOk="0">
                  <a:moveTo>
                    <a:pt x="1307" y="1"/>
                  </a:moveTo>
                  <a:cubicBezTo>
                    <a:pt x="1034" y="487"/>
                    <a:pt x="578" y="882"/>
                    <a:pt x="396" y="1399"/>
                  </a:cubicBezTo>
                  <a:cubicBezTo>
                    <a:pt x="274" y="1703"/>
                    <a:pt x="244" y="2098"/>
                    <a:pt x="0" y="234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5" name="Google Shape;3275;p30"/>
            <p:cNvSpPr/>
            <p:nvPr/>
          </p:nvSpPr>
          <p:spPr>
            <a:xfrm>
              <a:off x="726750" y="4043550"/>
              <a:ext cx="44075" cy="67650"/>
            </a:xfrm>
            <a:custGeom>
              <a:avLst/>
              <a:gdLst/>
              <a:ahLst/>
              <a:cxnLst/>
              <a:rect l="l" t="t" r="r" b="b"/>
              <a:pathLst>
                <a:path w="1763" h="2706" fill="none" extrusionOk="0">
                  <a:moveTo>
                    <a:pt x="1763" y="1"/>
                  </a:moveTo>
                  <a:cubicBezTo>
                    <a:pt x="973" y="761"/>
                    <a:pt x="426" y="1703"/>
                    <a:pt x="0" y="27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6" name="Google Shape;3276;p30"/>
            <p:cNvSpPr/>
            <p:nvPr/>
          </p:nvSpPr>
          <p:spPr>
            <a:xfrm>
              <a:off x="827050" y="3955400"/>
              <a:ext cx="43325" cy="67675"/>
            </a:xfrm>
            <a:custGeom>
              <a:avLst/>
              <a:gdLst/>
              <a:ahLst/>
              <a:cxnLst/>
              <a:rect l="l" t="t" r="r" b="b"/>
              <a:pathLst>
                <a:path w="1733" h="2707" fill="none" extrusionOk="0">
                  <a:moveTo>
                    <a:pt x="1733" y="1"/>
                  </a:moveTo>
                  <a:cubicBezTo>
                    <a:pt x="1307" y="487"/>
                    <a:pt x="851" y="1065"/>
                    <a:pt x="578" y="1673"/>
                  </a:cubicBezTo>
                  <a:cubicBezTo>
                    <a:pt x="487" y="1855"/>
                    <a:pt x="426" y="2068"/>
                    <a:pt x="304" y="2250"/>
                  </a:cubicBezTo>
                  <a:cubicBezTo>
                    <a:pt x="213" y="2402"/>
                    <a:pt x="0" y="2524"/>
                    <a:pt x="0" y="27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7" name="Google Shape;3277;p30"/>
            <p:cNvSpPr/>
            <p:nvPr/>
          </p:nvSpPr>
          <p:spPr>
            <a:xfrm>
              <a:off x="908350" y="3835350"/>
              <a:ext cx="44100" cy="76000"/>
            </a:xfrm>
            <a:custGeom>
              <a:avLst/>
              <a:gdLst/>
              <a:ahLst/>
              <a:cxnLst/>
              <a:rect l="l" t="t" r="r" b="b"/>
              <a:pathLst>
                <a:path w="1764" h="3040" fill="none" extrusionOk="0">
                  <a:moveTo>
                    <a:pt x="1764" y="0"/>
                  </a:moveTo>
                  <a:cubicBezTo>
                    <a:pt x="1399" y="699"/>
                    <a:pt x="1034" y="1429"/>
                    <a:pt x="700" y="2158"/>
                  </a:cubicBezTo>
                  <a:cubicBezTo>
                    <a:pt x="578" y="2462"/>
                    <a:pt x="457" y="3040"/>
                    <a:pt x="1" y="294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8" name="Google Shape;3278;p30"/>
            <p:cNvSpPr/>
            <p:nvPr/>
          </p:nvSpPr>
          <p:spPr>
            <a:xfrm>
              <a:off x="901525" y="3764675"/>
              <a:ext cx="50925" cy="76775"/>
            </a:xfrm>
            <a:custGeom>
              <a:avLst/>
              <a:gdLst/>
              <a:ahLst/>
              <a:cxnLst/>
              <a:rect l="l" t="t" r="r" b="b"/>
              <a:pathLst>
                <a:path w="2037" h="3071" fill="none" extrusionOk="0">
                  <a:moveTo>
                    <a:pt x="2037" y="1"/>
                  </a:moveTo>
                  <a:cubicBezTo>
                    <a:pt x="1489" y="457"/>
                    <a:pt x="1155" y="1095"/>
                    <a:pt x="821" y="1703"/>
                  </a:cubicBezTo>
                  <a:cubicBezTo>
                    <a:pt x="608" y="2067"/>
                    <a:pt x="0" y="2645"/>
                    <a:pt x="61" y="307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9" name="Google Shape;3279;p30"/>
            <p:cNvSpPr/>
            <p:nvPr/>
          </p:nvSpPr>
          <p:spPr>
            <a:xfrm>
              <a:off x="1008650" y="3762400"/>
              <a:ext cx="28900" cy="52450"/>
            </a:xfrm>
            <a:custGeom>
              <a:avLst/>
              <a:gdLst/>
              <a:ahLst/>
              <a:cxnLst/>
              <a:rect l="l" t="t" r="r" b="b"/>
              <a:pathLst>
                <a:path w="1156" h="2098" fill="none" extrusionOk="0">
                  <a:moveTo>
                    <a:pt x="1156" y="0"/>
                  </a:moveTo>
                  <a:cubicBezTo>
                    <a:pt x="882" y="456"/>
                    <a:pt x="487" y="882"/>
                    <a:pt x="305" y="1399"/>
                  </a:cubicBezTo>
                  <a:cubicBezTo>
                    <a:pt x="214" y="1611"/>
                    <a:pt x="183" y="1915"/>
                    <a:pt x="1" y="209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0" name="Google Shape;3280;p30"/>
            <p:cNvSpPr/>
            <p:nvPr/>
          </p:nvSpPr>
          <p:spPr>
            <a:xfrm>
              <a:off x="1084650" y="3732750"/>
              <a:ext cx="44100" cy="61600"/>
            </a:xfrm>
            <a:custGeom>
              <a:avLst/>
              <a:gdLst/>
              <a:ahLst/>
              <a:cxnLst/>
              <a:rect l="l" t="t" r="r" b="b"/>
              <a:pathLst>
                <a:path w="1764" h="2464" fill="none" extrusionOk="0">
                  <a:moveTo>
                    <a:pt x="1763" y="1"/>
                  </a:moveTo>
                  <a:cubicBezTo>
                    <a:pt x="1551" y="487"/>
                    <a:pt x="1277" y="913"/>
                    <a:pt x="943" y="1308"/>
                  </a:cubicBezTo>
                  <a:cubicBezTo>
                    <a:pt x="608" y="1703"/>
                    <a:pt x="396" y="2098"/>
                    <a:pt x="0" y="246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1" name="Google Shape;3281;p30"/>
            <p:cNvSpPr/>
            <p:nvPr/>
          </p:nvSpPr>
          <p:spPr>
            <a:xfrm>
              <a:off x="1155325" y="3762400"/>
              <a:ext cx="38000" cy="49425"/>
            </a:xfrm>
            <a:custGeom>
              <a:avLst/>
              <a:gdLst/>
              <a:ahLst/>
              <a:cxnLst/>
              <a:rect l="l" t="t" r="r" b="b"/>
              <a:pathLst>
                <a:path w="1520" h="1977" fill="none" extrusionOk="0">
                  <a:moveTo>
                    <a:pt x="1520" y="0"/>
                  </a:moveTo>
                  <a:cubicBezTo>
                    <a:pt x="1216" y="365"/>
                    <a:pt x="942" y="791"/>
                    <a:pt x="639" y="1155"/>
                  </a:cubicBezTo>
                  <a:cubicBezTo>
                    <a:pt x="426" y="1429"/>
                    <a:pt x="183" y="1672"/>
                    <a:pt x="0" y="197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2" name="Google Shape;3282;p30"/>
            <p:cNvSpPr/>
            <p:nvPr/>
          </p:nvSpPr>
          <p:spPr>
            <a:xfrm>
              <a:off x="969900" y="39934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3" name="Google Shape;3283;p30"/>
            <p:cNvSpPr/>
            <p:nvPr/>
          </p:nvSpPr>
          <p:spPr>
            <a:xfrm>
              <a:off x="929625" y="3917425"/>
              <a:ext cx="43350" cy="64600"/>
            </a:xfrm>
            <a:custGeom>
              <a:avLst/>
              <a:gdLst/>
              <a:ahLst/>
              <a:cxnLst/>
              <a:rect l="l" t="t" r="r" b="b"/>
              <a:pathLst>
                <a:path w="1734" h="2584" fill="none" extrusionOk="0">
                  <a:moveTo>
                    <a:pt x="1733" y="0"/>
                  </a:moveTo>
                  <a:cubicBezTo>
                    <a:pt x="1217" y="882"/>
                    <a:pt x="730" y="1854"/>
                    <a:pt x="1"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4" name="Google Shape;3284;p30"/>
            <p:cNvSpPr/>
            <p:nvPr/>
          </p:nvSpPr>
          <p:spPr>
            <a:xfrm>
              <a:off x="847550" y="4061025"/>
              <a:ext cx="40300" cy="56275"/>
            </a:xfrm>
            <a:custGeom>
              <a:avLst/>
              <a:gdLst/>
              <a:ahLst/>
              <a:cxnLst/>
              <a:rect l="l" t="t" r="r" b="b"/>
              <a:pathLst>
                <a:path w="1612" h="2251" fill="none" extrusionOk="0">
                  <a:moveTo>
                    <a:pt x="1612" y="1"/>
                  </a:moveTo>
                  <a:cubicBezTo>
                    <a:pt x="974" y="700"/>
                    <a:pt x="487" y="1429"/>
                    <a:pt x="1" y="225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5" name="Google Shape;3285;p30"/>
            <p:cNvSpPr/>
            <p:nvPr/>
          </p:nvSpPr>
          <p:spPr>
            <a:xfrm>
              <a:off x="750300" y="4169700"/>
              <a:ext cx="50175" cy="64625"/>
            </a:xfrm>
            <a:custGeom>
              <a:avLst/>
              <a:gdLst/>
              <a:ahLst/>
              <a:cxnLst/>
              <a:rect l="l" t="t" r="r" b="b"/>
              <a:pathLst>
                <a:path w="2007" h="2585" fill="none" extrusionOk="0">
                  <a:moveTo>
                    <a:pt x="2006" y="0"/>
                  </a:moveTo>
                  <a:cubicBezTo>
                    <a:pt x="1307" y="852"/>
                    <a:pt x="791" y="1824"/>
                    <a:pt x="0"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6" name="Google Shape;3286;p30"/>
            <p:cNvSpPr/>
            <p:nvPr/>
          </p:nvSpPr>
          <p:spPr>
            <a:xfrm>
              <a:off x="747250" y="4114225"/>
              <a:ext cx="32700" cy="46375"/>
            </a:xfrm>
            <a:custGeom>
              <a:avLst/>
              <a:gdLst/>
              <a:ahLst/>
              <a:cxnLst/>
              <a:rect l="l" t="t" r="r" b="b"/>
              <a:pathLst>
                <a:path w="1308" h="1855" fill="none" extrusionOk="0">
                  <a:moveTo>
                    <a:pt x="1308" y="1"/>
                  </a:moveTo>
                  <a:cubicBezTo>
                    <a:pt x="913" y="639"/>
                    <a:pt x="517" y="1308"/>
                    <a:pt x="1" y="185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7" name="Google Shape;3287;p30"/>
            <p:cNvSpPr/>
            <p:nvPr/>
          </p:nvSpPr>
          <p:spPr>
            <a:xfrm>
              <a:off x="641625" y="4222900"/>
              <a:ext cx="35750" cy="52450"/>
            </a:xfrm>
            <a:custGeom>
              <a:avLst/>
              <a:gdLst/>
              <a:ahLst/>
              <a:cxnLst/>
              <a:rect l="l" t="t" r="r" b="b"/>
              <a:pathLst>
                <a:path w="1430" h="2098" fill="none" extrusionOk="0">
                  <a:moveTo>
                    <a:pt x="1429" y="0"/>
                  </a:moveTo>
                  <a:cubicBezTo>
                    <a:pt x="1399" y="182"/>
                    <a:pt x="1004" y="699"/>
                    <a:pt x="913" y="821"/>
                  </a:cubicBezTo>
                  <a:cubicBezTo>
                    <a:pt x="791" y="973"/>
                    <a:pt x="639" y="1125"/>
                    <a:pt x="517" y="1277"/>
                  </a:cubicBezTo>
                  <a:cubicBezTo>
                    <a:pt x="335" y="1520"/>
                    <a:pt x="62" y="1763"/>
                    <a:pt x="1" y="2097"/>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8" name="Google Shape;3288;p30"/>
            <p:cNvSpPr/>
            <p:nvPr/>
          </p:nvSpPr>
          <p:spPr>
            <a:xfrm>
              <a:off x="615800" y="4169700"/>
              <a:ext cx="46375" cy="55500"/>
            </a:xfrm>
            <a:custGeom>
              <a:avLst/>
              <a:gdLst/>
              <a:ahLst/>
              <a:cxnLst/>
              <a:rect l="l" t="t" r="r" b="b"/>
              <a:pathLst>
                <a:path w="1855" h="2220" fill="none" extrusionOk="0">
                  <a:moveTo>
                    <a:pt x="1854" y="0"/>
                  </a:moveTo>
                  <a:cubicBezTo>
                    <a:pt x="973" y="517"/>
                    <a:pt x="699" y="1551"/>
                    <a:pt x="0" y="221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9" name="Google Shape;3289;p30"/>
            <p:cNvSpPr/>
            <p:nvPr/>
          </p:nvSpPr>
          <p:spPr>
            <a:xfrm>
              <a:off x="589200" y="4114225"/>
              <a:ext cx="31950" cy="46375"/>
            </a:xfrm>
            <a:custGeom>
              <a:avLst/>
              <a:gdLst/>
              <a:ahLst/>
              <a:cxnLst/>
              <a:rect l="l" t="t" r="r" b="b"/>
              <a:pathLst>
                <a:path w="1278" h="1855" fill="none" extrusionOk="0">
                  <a:moveTo>
                    <a:pt x="1277" y="1"/>
                  </a:moveTo>
                  <a:cubicBezTo>
                    <a:pt x="973" y="456"/>
                    <a:pt x="669" y="943"/>
                    <a:pt x="335" y="1399"/>
                  </a:cubicBezTo>
                  <a:cubicBezTo>
                    <a:pt x="244" y="1551"/>
                    <a:pt x="122" y="1733"/>
                    <a:pt x="0" y="185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0" name="Google Shape;3290;p30"/>
            <p:cNvSpPr/>
            <p:nvPr/>
          </p:nvSpPr>
          <p:spPr>
            <a:xfrm>
              <a:off x="630225" y="3855875"/>
              <a:ext cx="31950" cy="50175"/>
            </a:xfrm>
            <a:custGeom>
              <a:avLst/>
              <a:gdLst/>
              <a:ahLst/>
              <a:cxnLst/>
              <a:rect l="l" t="t" r="r" b="b"/>
              <a:pathLst>
                <a:path w="1278" h="2007" fill="none" extrusionOk="0">
                  <a:moveTo>
                    <a:pt x="1277" y="0"/>
                  </a:moveTo>
                  <a:cubicBezTo>
                    <a:pt x="913" y="365"/>
                    <a:pt x="487" y="760"/>
                    <a:pt x="305" y="1246"/>
                  </a:cubicBezTo>
                  <a:cubicBezTo>
                    <a:pt x="214" y="1459"/>
                    <a:pt x="31" y="1763"/>
                    <a:pt x="1" y="20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1" name="Google Shape;3291;p30"/>
            <p:cNvSpPr/>
            <p:nvPr/>
          </p:nvSpPr>
          <p:spPr>
            <a:xfrm>
              <a:off x="756375" y="3756325"/>
              <a:ext cx="28900" cy="28900"/>
            </a:xfrm>
            <a:custGeom>
              <a:avLst/>
              <a:gdLst/>
              <a:ahLst/>
              <a:cxnLst/>
              <a:rect l="l" t="t" r="r" b="b"/>
              <a:pathLst>
                <a:path w="1156" h="1156" fill="none" extrusionOk="0">
                  <a:moveTo>
                    <a:pt x="1156" y="0"/>
                  </a:moveTo>
                  <a:cubicBezTo>
                    <a:pt x="608" y="243"/>
                    <a:pt x="244" y="639"/>
                    <a:pt x="0" y="115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2" name="Google Shape;3292;p30"/>
            <p:cNvSpPr/>
            <p:nvPr/>
          </p:nvSpPr>
          <p:spPr>
            <a:xfrm>
              <a:off x="565650" y="3982000"/>
              <a:ext cx="26600" cy="41075"/>
            </a:xfrm>
            <a:custGeom>
              <a:avLst/>
              <a:gdLst/>
              <a:ahLst/>
              <a:cxnLst/>
              <a:rect l="l" t="t" r="r" b="b"/>
              <a:pathLst>
                <a:path w="1064" h="1643" fill="none" extrusionOk="0">
                  <a:moveTo>
                    <a:pt x="1064" y="1"/>
                  </a:moveTo>
                  <a:cubicBezTo>
                    <a:pt x="760" y="305"/>
                    <a:pt x="426" y="669"/>
                    <a:pt x="243" y="1065"/>
                  </a:cubicBezTo>
                  <a:cubicBezTo>
                    <a:pt x="152" y="1247"/>
                    <a:pt x="91" y="1460"/>
                    <a:pt x="0" y="1642"/>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3" name="Google Shape;3293;p30"/>
            <p:cNvSpPr/>
            <p:nvPr/>
          </p:nvSpPr>
          <p:spPr>
            <a:xfrm>
              <a:off x="548175" y="4222900"/>
              <a:ext cx="26600" cy="43325"/>
            </a:xfrm>
            <a:custGeom>
              <a:avLst/>
              <a:gdLst/>
              <a:ahLst/>
              <a:cxnLst/>
              <a:rect l="l" t="t" r="r" b="b"/>
              <a:pathLst>
                <a:path w="1064" h="1733" fill="none" extrusionOk="0">
                  <a:moveTo>
                    <a:pt x="1064" y="0"/>
                  </a:moveTo>
                  <a:cubicBezTo>
                    <a:pt x="821" y="365"/>
                    <a:pt x="517" y="760"/>
                    <a:pt x="334" y="1155"/>
                  </a:cubicBezTo>
                  <a:cubicBezTo>
                    <a:pt x="274" y="1338"/>
                    <a:pt x="182" y="1702"/>
                    <a:pt x="0" y="173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4" name="Google Shape;3294;p30"/>
            <p:cNvSpPr/>
            <p:nvPr/>
          </p:nvSpPr>
          <p:spPr>
            <a:xfrm>
              <a:off x="583125" y="4278350"/>
              <a:ext cx="26625" cy="41075"/>
            </a:xfrm>
            <a:custGeom>
              <a:avLst/>
              <a:gdLst/>
              <a:ahLst/>
              <a:cxnLst/>
              <a:rect l="l" t="t" r="r" b="b"/>
              <a:pathLst>
                <a:path w="1065" h="1643" fill="none" extrusionOk="0">
                  <a:moveTo>
                    <a:pt x="1064" y="1"/>
                  </a:moveTo>
                  <a:cubicBezTo>
                    <a:pt x="730" y="335"/>
                    <a:pt x="487" y="700"/>
                    <a:pt x="304" y="1126"/>
                  </a:cubicBezTo>
                  <a:cubicBezTo>
                    <a:pt x="213" y="1278"/>
                    <a:pt x="152" y="1582"/>
                    <a:pt x="0" y="1642"/>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5" name="Google Shape;3295;p30"/>
            <p:cNvSpPr/>
            <p:nvPr/>
          </p:nvSpPr>
          <p:spPr>
            <a:xfrm>
              <a:off x="621125" y="4322425"/>
              <a:ext cx="58525" cy="85150"/>
            </a:xfrm>
            <a:custGeom>
              <a:avLst/>
              <a:gdLst/>
              <a:ahLst/>
              <a:cxnLst/>
              <a:rect l="l" t="t" r="r" b="b"/>
              <a:pathLst>
                <a:path w="2341" h="3406" fill="none" extrusionOk="0">
                  <a:moveTo>
                    <a:pt x="2341" y="1"/>
                  </a:moveTo>
                  <a:cubicBezTo>
                    <a:pt x="1824" y="578"/>
                    <a:pt x="1368" y="1247"/>
                    <a:pt x="973" y="1946"/>
                  </a:cubicBezTo>
                  <a:cubicBezTo>
                    <a:pt x="821" y="2220"/>
                    <a:pt x="669" y="2433"/>
                    <a:pt x="517" y="2706"/>
                  </a:cubicBezTo>
                  <a:cubicBezTo>
                    <a:pt x="334" y="2919"/>
                    <a:pt x="243" y="3223"/>
                    <a:pt x="0" y="340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6" name="Google Shape;3296;p30"/>
            <p:cNvSpPr/>
            <p:nvPr/>
          </p:nvSpPr>
          <p:spPr>
            <a:xfrm>
              <a:off x="618075" y="4459975"/>
              <a:ext cx="26625" cy="44100"/>
            </a:xfrm>
            <a:custGeom>
              <a:avLst/>
              <a:gdLst/>
              <a:ahLst/>
              <a:cxnLst/>
              <a:rect l="l" t="t" r="r" b="b"/>
              <a:pathLst>
                <a:path w="1065" h="1764" fill="none" extrusionOk="0">
                  <a:moveTo>
                    <a:pt x="1064" y="1"/>
                  </a:moveTo>
                  <a:cubicBezTo>
                    <a:pt x="760" y="426"/>
                    <a:pt x="578" y="760"/>
                    <a:pt x="365" y="1216"/>
                  </a:cubicBezTo>
                  <a:cubicBezTo>
                    <a:pt x="304" y="1368"/>
                    <a:pt x="152" y="1642"/>
                    <a:pt x="0" y="176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7" name="Google Shape;3297;p30"/>
            <p:cNvSpPr/>
            <p:nvPr/>
          </p:nvSpPr>
          <p:spPr>
            <a:xfrm>
              <a:off x="741925" y="4275325"/>
              <a:ext cx="41075" cy="55500"/>
            </a:xfrm>
            <a:custGeom>
              <a:avLst/>
              <a:gdLst/>
              <a:ahLst/>
              <a:cxnLst/>
              <a:rect l="l" t="t" r="r" b="b"/>
              <a:pathLst>
                <a:path w="1643" h="2220" fill="none" extrusionOk="0">
                  <a:moveTo>
                    <a:pt x="1642" y="0"/>
                  </a:moveTo>
                  <a:cubicBezTo>
                    <a:pt x="1095" y="335"/>
                    <a:pt x="882" y="851"/>
                    <a:pt x="578" y="1368"/>
                  </a:cubicBezTo>
                  <a:cubicBezTo>
                    <a:pt x="426" y="1672"/>
                    <a:pt x="244" y="2037"/>
                    <a:pt x="1" y="221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8" name="Google Shape;3298;p30"/>
            <p:cNvSpPr/>
            <p:nvPr/>
          </p:nvSpPr>
          <p:spPr>
            <a:xfrm>
              <a:off x="849850" y="4178825"/>
              <a:ext cx="26600" cy="41050"/>
            </a:xfrm>
            <a:custGeom>
              <a:avLst/>
              <a:gdLst/>
              <a:ahLst/>
              <a:cxnLst/>
              <a:rect l="l" t="t" r="r" b="b"/>
              <a:pathLst>
                <a:path w="1064" h="1642" fill="none" extrusionOk="0">
                  <a:moveTo>
                    <a:pt x="1064" y="0"/>
                  </a:moveTo>
                  <a:cubicBezTo>
                    <a:pt x="790" y="335"/>
                    <a:pt x="517" y="638"/>
                    <a:pt x="304" y="1034"/>
                  </a:cubicBezTo>
                  <a:cubicBezTo>
                    <a:pt x="183" y="1216"/>
                    <a:pt x="152" y="1459"/>
                    <a:pt x="0" y="1642"/>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9" name="Google Shape;3299;p30"/>
            <p:cNvSpPr/>
            <p:nvPr/>
          </p:nvSpPr>
          <p:spPr>
            <a:xfrm>
              <a:off x="944075" y="4102075"/>
              <a:ext cx="49400" cy="70675"/>
            </a:xfrm>
            <a:custGeom>
              <a:avLst/>
              <a:gdLst/>
              <a:ahLst/>
              <a:cxnLst/>
              <a:rect l="l" t="t" r="r" b="b"/>
              <a:pathLst>
                <a:path w="1976" h="2827" fill="none" extrusionOk="0">
                  <a:moveTo>
                    <a:pt x="1976" y="0"/>
                  </a:moveTo>
                  <a:cubicBezTo>
                    <a:pt x="1429" y="547"/>
                    <a:pt x="1003" y="1094"/>
                    <a:pt x="639" y="1794"/>
                  </a:cubicBezTo>
                  <a:cubicBezTo>
                    <a:pt x="456" y="2098"/>
                    <a:pt x="243" y="2553"/>
                    <a:pt x="0" y="2827"/>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0" name="Google Shape;3300;p30"/>
            <p:cNvSpPr/>
            <p:nvPr/>
          </p:nvSpPr>
          <p:spPr>
            <a:xfrm>
              <a:off x="1052725" y="4013925"/>
              <a:ext cx="34975" cy="50175"/>
            </a:xfrm>
            <a:custGeom>
              <a:avLst/>
              <a:gdLst/>
              <a:ahLst/>
              <a:cxnLst/>
              <a:rect l="l" t="t" r="r" b="b"/>
              <a:pathLst>
                <a:path w="1399" h="2007" fill="none" extrusionOk="0">
                  <a:moveTo>
                    <a:pt x="1399" y="0"/>
                  </a:moveTo>
                  <a:cubicBezTo>
                    <a:pt x="943" y="456"/>
                    <a:pt x="609" y="851"/>
                    <a:pt x="335" y="1399"/>
                  </a:cubicBezTo>
                  <a:cubicBezTo>
                    <a:pt x="274" y="1490"/>
                    <a:pt x="274" y="1672"/>
                    <a:pt x="183" y="1763"/>
                  </a:cubicBezTo>
                  <a:cubicBezTo>
                    <a:pt x="122" y="1885"/>
                    <a:pt x="62" y="1885"/>
                    <a:pt x="1" y="20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1" name="Google Shape;3301;p30"/>
            <p:cNvSpPr/>
            <p:nvPr/>
          </p:nvSpPr>
          <p:spPr>
            <a:xfrm>
              <a:off x="1149250" y="3899950"/>
              <a:ext cx="34975" cy="50175"/>
            </a:xfrm>
            <a:custGeom>
              <a:avLst/>
              <a:gdLst/>
              <a:ahLst/>
              <a:cxnLst/>
              <a:rect l="l" t="t" r="r" b="b"/>
              <a:pathLst>
                <a:path w="1399" h="2007" fill="none" extrusionOk="0">
                  <a:moveTo>
                    <a:pt x="1398" y="0"/>
                  </a:moveTo>
                  <a:cubicBezTo>
                    <a:pt x="1003" y="426"/>
                    <a:pt x="730" y="821"/>
                    <a:pt x="395" y="1307"/>
                  </a:cubicBezTo>
                  <a:cubicBezTo>
                    <a:pt x="243" y="1489"/>
                    <a:pt x="0" y="1733"/>
                    <a:pt x="0" y="20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2" name="Google Shape;3302;p30"/>
            <p:cNvSpPr/>
            <p:nvPr/>
          </p:nvSpPr>
          <p:spPr>
            <a:xfrm>
              <a:off x="1102125" y="3879425"/>
              <a:ext cx="26625" cy="41050"/>
            </a:xfrm>
            <a:custGeom>
              <a:avLst/>
              <a:gdLst/>
              <a:ahLst/>
              <a:cxnLst/>
              <a:rect l="l" t="t" r="r" b="b"/>
              <a:pathLst>
                <a:path w="1065" h="1642" fill="none" extrusionOk="0">
                  <a:moveTo>
                    <a:pt x="1064" y="0"/>
                  </a:moveTo>
                  <a:cubicBezTo>
                    <a:pt x="730" y="183"/>
                    <a:pt x="517" y="699"/>
                    <a:pt x="304" y="1003"/>
                  </a:cubicBezTo>
                  <a:cubicBezTo>
                    <a:pt x="183" y="1186"/>
                    <a:pt x="31" y="1429"/>
                    <a:pt x="1" y="1642"/>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3" name="Google Shape;3303;p30"/>
            <p:cNvSpPr/>
            <p:nvPr/>
          </p:nvSpPr>
          <p:spPr>
            <a:xfrm>
              <a:off x="972950" y="3697800"/>
              <a:ext cx="38775" cy="44100"/>
            </a:xfrm>
            <a:custGeom>
              <a:avLst/>
              <a:gdLst/>
              <a:ahLst/>
              <a:cxnLst/>
              <a:rect l="l" t="t" r="r" b="b"/>
              <a:pathLst>
                <a:path w="1551" h="1764" fill="none" extrusionOk="0">
                  <a:moveTo>
                    <a:pt x="1550" y="1"/>
                  </a:moveTo>
                  <a:cubicBezTo>
                    <a:pt x="1186" y="426"/>
                    <a:pt x="851" y="791"/>
                    <a:pt x="487" y="1186"/>
                  </a:cubicBezTo>
                  <a:cubicBezTo>
                    <a:pt x="365" y="1308"/>
                    <a:pt x="61" y="1612"/>
                    <a:pt x="0" y="176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4" name="Google Shape;3304;p30"/>
            <p:cNvSpPr/>
            <p:nvPr/>
          </p:nvSpPr>
          <p:spPr>
            <a:xfrm>
              <a:off x="908350" y="3691725"/>
              <a:ext cx="20550" cy="23575"/>
            </a:xfrm>
            <a:custGeom>
              <a:avLst/>
              <a:gdLst/>
              <a:ahLst/>
              <a:cxnLst/>
              <a:rect l="l" t="t" r="r" b="b"/>
              <a:pathLst>
                <a:path w="822" h="943" fill="none" extrusionOk="0">
                  <a:moveTo>
                    <a:pt x="821" y="1"/>
                  </a:moveTo>
                  <a:cubicBezTo>
                    <a:pt x="457" y="213"/>
                    <a:pt x="122" y="517"/>
                    <a:pt x="1" y="94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5" name="Google Shape;3305;p30"/>
            <p:cNvSpPr/>
            <p:nvPr/>
          </p:nvSpPr>
          <p:spPr>
            <a:xfrm>
              <a:off x="1207000" y="3779875"/>
              <a:ext cx="38775" cy="49425"/>
            </a:xfrm>
            <a:custGeom>
              <a:avLst/>
              <a:gdLst/>
              <a:ahLst/>
              <a:cxnLst/>
              <a:rect l="l" t="t" r="r" b="b"/>
              <a:pathLst>
                <a:path w="1551" h="1977" fill="none" extrusionOk="0">
                  <a:moveTo>
                    <a:pt x="1550" y="1"/>
                  </a:moveTo>
                  <a:cubicBezTo>
                    <a:pt x="1094" y="396"/>
                    <a:pt x="730" y="821"/>
                    <a:pt x="334" y="1277"/>
                  </a:cubicBezTo>
                  <a:cubicBezTo>
                    <a:pt x="182" y="1490"/>
                    <a:pt x="0" y="1703"/>
                    <a:pt x="31" y="197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6" name="Google Shape;3306;p30"/>
            <p:cNvSpPr/>
            <p:nvPr/>
          </p:nvSpPr>
          <p:spPr>
            <a:xfrm>
              <a:off x="1275375" y="3814825"/>
              <a:ext cx="38025" cy="38025"/>
            </a:xfrm>
            <a:custGeom>
              <a:avLst/>
              <a:gdLst/>
              <a:ahLst/>
              <a:cxnLst/>
              <a:rect l="l" t="t" r="r" b="b"/>
              <a:pathLst>
                <a:path w="1521" h="1521" fill="none" extrusionOk="0">
                  <a:moveTo>
                    <a:pt x="1521" y="1"/>
                  </a:moveTo>
                  <a:cubicBezTo>
                    <a:pt x="1125" y="61"/>
                    <a:pt x="852" y="609"/>
                    <a:pt x="639" y="882"/>
                  </a:cubicBezTo>
                  <a:cubicBezTo>
                    <a:pt x="457" y="1065"/>
                    <a:pt x="214" y="1368"/>
                    <a:pt x="1" y="15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7" name="Google Shape;3307;p30"/>
            <p:cNvSpPr/>
            <p:nvPr/>
          </p:nvSpPr>
          <p:spPr>
            <a:xfrm>
              <a:off x="1322500" y="3858900"/>
              <a:ext cx="58525" cy="61575"/>
            </a:xfrm>
            <a:custGeom>
              <a:avLst/>
              <a:gdLst/>
              <a:ahLst/>
              <a:cxnLst/>
              <a:rect l="l" t="t" r="r" b="b"/>
              <a:pathLst>
                <a:path w="2341" h="2463" fill="none" extrusionOk="0">
                  <a:moveTo>
                    <a:pt x="2341" y="1"/>
                  </a:moveTo>
                  <a:cubicBezTo>
                    <a:pt x="1976" y="274"/>
                    <a:pt x="1520" y="578"/>
                    <a:pt x="1246" y="943"/>
                  </a:cubicBezTo>
                  <a:cubicBezTo>
                    <a:pt x="1095" y="1125"/>
                    <a:pt x="973" y="1338"/>
                    <a:pt x="791" y="1520"/>
                  </a:cubicBezTo>
                  <a:cubicBezTo>
                    <a:pt x="547" y="1824"/>
                    <a:pt x="243" y="2128"/>
                    <a:pt x="0" y="246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8" name="Google Shape;3308;p30"/>
            <p:cNvSpPr/>
            <p:nvPr/>
          </p:nvSpPr>
          <p:spPr>
            <a:xfrm>
              <a:off x="1325525" y="3944000"/>
              <a:ext cx="66900" cy="72975"/>
            </a:xfrm>
            <a:custGeom>
              <a:avLst/>
              <a:gdLst/>
              <a:ahLst/>
              <a:cxnLst/>
              <a:rect l="l" t="t" r="r" b="b"/>
              <a:pathLst>
                <a:path w="2676" h="2919" fill="none" extrusionOk="0">
                  <a:moveTo>
                    <a:pt x="2676" y="1"/>
                  </a:moveTo>
                  <a:cubicBezTo>
                    <a:pt x="2159" y="609"/>
                    <a:pt x="1673" y="1308"/>
                    <a:pt x="1034" y="1855"/>
                  </a:cubicBezTo>
                  <a:cubicBezTo>
                    <a:pt x="670" y="2159"/>
                    <a:pt x="335" y="2585"/>
                    <a:pt x="1" y="291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9" name="Google Shape;3309;p30"/>
            <p:cNvSpPr/>
            <p:nvPr/>
          </p:nvSpPr>
          <p:spPr>
            <a:xfrm>
              <a:off x="1407600" y="3958450"/>
              <a:ext cx="38025" cy="44100"/>
            </a:xfrm>
            <a:custGeom>
              <a:avLst/>
              <a:gdLst/>
              <a:ahLst/>
              <a:cxnLst/>
              <a:rect l="l" t="t" r="r" b="b"/>
              <a:pathLst>
                <a:path w="1521" h="1764" fill="none" extrusionOk="0">
                  <a:moveTo>
                    <a:pt x="1520" y="0"/>
                  </a:moveTo>
                  <a:cubicBezTo>
                    <a:pt x="1004" y="578"/>
                    <a:pt x="609" y="1307"/>
                    <a:pt x="1" y="176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0" name="Google Shape;3310;p30"/>
            <p:cNvSpPr/>
            <p:nvPr/>
          </p:nvSpPr>
          <p:spPr>
            <a:xfrm>
              <a:off x="1242700" y="3970600"/>
              <a:ext cx="44100" cy="55500"/>
            </a:xfrm>
            <a:custGeom>
              <a:avLst/>
              <a:gdLst/>
              <a:ahLst/>
              <a:cxnLst/>
              <a:rect l="l" t="t" r="r" b="b"/>
              <a:pathLst>
                <a:path w="1764" h="2220" fill="none" extrusionOk="0">
                  <a:moveTo>
                    <a:pt x="1764" y="1"/>
                  </a:moveTo>
                  <a:cubicBezTo>
                    <a:pt x="1308" y="274"/>
                    <a:pt x="1034" y="791"/>
                    <a:pt x="791" y="1277"/>
                  </a:cubicBezTo>
                  <a:cubicBezTo>
                    <a:pt x="578" y="1612"/>
                    <a:pt x="274" y="1885"/>
                    <a:pt x="1" y="22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1" name="Google Shape;3311;p30"/>
            <p:cNvSpPr/>
            <p:nvPr/>
          </p:nvSpPr>
          <p:spPr>
            <a:xfrm>
              <a:off x="1178875" y="3944000"/>
              <a:ext cx="49425" cy="58550"/>
            </a:xfrm>
            <a:custGeom>
              <a:avLst/>
              <a:gdLst/>
              <a:ahLst/>
              <a:cxnLst/>
              <a:rect l="l" t="t" r="r" b="b"/>
              <a:pathLst>
                <a:path w="1977" h="2342" fill="none" extrusionOk="0">
                  <a:moveTo>
                    <a:pt x="1976" y="1"/>
                  </a:moveTo>
                  <a:cubicBezTo>
                    <a:pt x="1520" y="487"/>
                    <a:pt x="1034" y="974"/>
                    <a:pt x="639" y="1521"/>
                  </a:cubicBezTo>
                  <a:cubicBezTo>
                    <a:pt x="456" y="1764"/>
                    <a:pt x="92" y="2068"/>
                    <a:pt x="0" y="234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2" name="Google Shape;3312;p30"/>
            <p:cNvSpPr/>
            <p:nvPr/>
          </p:nvSpPr>
          <p:spPr>
            <a:xfrm>
              <a:off x="1117325" y="4076225"/>
              <a:ext cx="41050" cy="49425"/>
            </a:xfrm>
            <a:custGeom>
              <a:avLst/>
              <a:gdLst/>
              <a:ahLst/>
              <a:cxnLst/>
              <a:rect l="l" t="t" r="r" b="b"/>
              <a:pathLst>
                <a:path w="1642" h="1977" fill="none" extrusionOk="0">
                  <a:moveTo>
                    <a:pt x="1642" y="1"/>
                  </a:moveTo>
                  <a:cubicBezTo>
                    <a:pt x="1186" y="396"/>
                    <a:pt x="943" y="882"/>
                    <a:pt x="548" y="1308"/>
                  </a:cubicBezTo>
                  <a:cubicBezTo>
                    <a:pt x="365" y="1521"/>
                    <a:pt x="183" y="1764"/>
                    <a:pt x="0" y="197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3" name="Google Shape;3313;p30"/>
            <p:cNvSpPr/>
            <p:nvPr/>
          </p:nvSpPr>
          <p:spPr>
            <a:xfrm>
              <a:off x="1198625" y="4084600"/>
              <a:ext cx="41825" cy="50175"/>
            </a:xfrm>
            <a:custGeom>
              <a:avLst/>
              <a:gdLst/>
              <a:ahLst/>
              <a:cxnLst/>
              <a:rect l="l" t="t" r="r" b="b"/>
              <a:pathLst>
                <a:path w="1673" h="2007" fill="none" extrusionOk="0">
                  <a:moveTo>
                    <a:pt x="1673" y="0"/>
                  </a:moveTo>
                  <a:cubicBezTo>
                    <a:pt x="1308" y="456"/>
                    <a:pt x="1004" y="912"/>
                    <a:pt x="639" y="1338"/>
                  </a:cubicBezTo>
                  <a:cubicBezTo>
                    <a:pt x="457" y="1520"/>
                    <a:pt x="274" y="1915"/>
                    <a:pt x="1" y="20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4" name="Google Shape;3314;p30"/>
            <p:cNvSpPr/>
            <p:nvPr/>
          </p:nvSpPr>
          <p:spPr>
            <a:xfrm>
              <a:off x="1295900" y="4064075"/>
              <a:ext cx="41050" cy="50175"/>
            </a:xfrm>
            <a:custGeom>
              <a:avLst/>
              <a:gdLst/>
              <a:ahLst/>
              <a:cxnLst/>
              <a:rect l="l" t="t" r="r" b="b"/>
              <a:pathLst>
                <a:path w="1642" h="2007" fill="none" extrusionOk="0">
                  <a:moveTo>
                    <a:pt x="1642" y="0"/>
                  </a:moveTo>
                  <a:cubicBezTo>
                    <a:pt x="1247" y="487"/>
                    <a:pt x="821" y="912"/>
                    <a:pt x="456" y="1429"/>
                  </a:cubicBezTo>
                  <a:cubicBezTo>
                    <a:pt x="335" y="1611"/>
                    <a:pt x="183" y="1946"/>
                    <a:pt x="0" y="2007"/>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5" name="Google Shape;3315;p30"/>
            <p:cNvSpPr/>
            <p:nvPr/>
          </p:nvSpPr>
          <p:spPr>
            <a:xfrm>
              <a:off x="1360500" y="4061025"/>
              <a:ext cx="58525" cy="61575"/>
            </a:xfrm>
            <a:custGeom>
              <a:avLst/>
              <a:gdLst/>
              <a:ahLst/>
              <a:cxnLst/>
              <a:rect l="l" t="t" r="r" b="b"/>
              <a:pathLst>
                <a:path w="2341" h="2463" fill="none" extrusionOk="0">
                  <a:moveTo>
                    <a:pt x="2341" y="1"/>
                  </a:moveTo>
                  <a:cubicBezTo>
                    <a:pt x="2006" y="214"/>
                    <a:pt x="1733" y="396"/>
                    <a:pt x="1489" y="730"/>
                  </a:cubicBezTo>
                  <a:cubicBezTo>
                    <a:pt x="1337" y="913"/>
                    <a:pt x="1216" y="1125"/>
                    <a:pt x="1064" y="1308"/>
                  </a:cubicBezTo>
                  <a:cubicBezTo>
                    <a:pt x="669" y="1703"/>
                    <a:pt x="304" y="2037"/>
                    <a:pt x="0" y="246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6" name="Google Shape;3316;p30"/>
            <p:cNvSpPr/>
            <p:nvPr/>
          </p:nvSpPr>
          <p:spPr>
            <a:xfrm>
              <a:off x="1442550" y="4055725"/>
              <a:ext cx="52475" cy="58525"/>
            </a:xfrm>
            <a:custGeom>
              <a:avLst/>
              <a:gdLst/>
              <a:ahLst/>
              <a:cxnLst/>
              <a:rect l="l" t="t" r="r" b="b"/>
              <a:pathLst>
                <a:path w="2099" h="2341" fill="none" extrusionOk="0">
                  <a:moveTo>
                    <a:pt x="2098" y="0"/>
                  </a:moveTo>
                  <a:cubicBezTo>
                    <a:pt x="1825" y="456"/>
                    <a:pt x="1399" y="851"/>
                    <a:pt x="1065" y="1277"/>
                  </a:cubicBezTo>
                  <a:cubicBezTo>
                    <a:pt x="761" y="1672"/>
                    <a:pt x="396" y="2037"/>
                    <a:pt x="1" y="234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7" name="Google Shape;3317;p30"/>
            <p:cNvSpPr/>
            <p:nvPr/>
          </p:nvSpPr>
          <p:spPr>
            <a:xfrm>
              <a:off x="1448625" y="4149175"/>
              <a:ext cx="41075" cy="58550"/>
            </a:xfrm>
            <a:custGeom>
              <a:avLst/>
              <a:gdLst/>
              <a:ahLst/>
              <a:cxnLst/>
              <a:rect l="l" t="t" r="r" b="b"/>
              <a:pathLst>
                <a:path w="1643" h="2342" fill="none" extrusionOk="0">
                  <a:moveTo>
                    <a:pt x="1642" y="1"/>
                  </a:moveTo>
                  <a:cubicBezTo>
                    <a:pt x="1186" y="852"/>
                    <a:pt x="396" y="1490"/>
                    <a:pt x="1" y="234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8" name="Google Shape;3318;p30"/>
            <p:cNvSpPr/>
            <p:nvPr/>
          </p:nvSpPr>
          <p:spPr>
            <a:xfrm>
              <a:off x="1480550" y="4193250"/>
              <a:ext cx="58550" cy="67650"/>
            </a:xfrm>
            <a:custGeom>
              <a:avLst/>
              <a:gdLst/>
              <a:ahLst/>
              <a:cxnLst/>
              <a:rect l="l" t="t" r="r" b="b"/>
              <a:pathLst>
                <a:path w="2342" h="2706" fill="none" extrusionOk="0">
                  <a:moveTo>
                    <a:pt x="2341" y="1"/>
                  </a:moveTo>
                  <a:cubicBezTo>
                    <a:pt x="1885" y="517"/>
                    <a:pt x="1490" y="1065"/>
                    <a:pt x="1064" y="1612"/>
                  </a:cubicBezTo>
                  <a:cubicBezTo>
                    <a:pt x="760" y="2007"/>
                    <a:pt x="365" y="2341"/>
                    <a:pt x="1" y="270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9" name="Google Shape;3319;p30"/>
            <p:cNvSpPr/>
            <p:nvPr/>
          </p:nvSpPr>
          <p:spPr>
            <a:xfrm>
              <a:off x="1442550" y="4389300"/>
              <a:ext cx="41075" cy="44100"/>
            </a:xfrm>
            <a:custGeom>
              <a:avLst/>
              <a:gdLst/>
              <a:ahLst/>
              <a:cxnLst/>
              <a:rect l="l" t="t" r="r" b="b"/>
              <a:pathLst>
                <a:path w="1643" h="1764" fill="none" extrusionOk="0">
                  <a:moveTo>
                    <a:pt x="1642" y="1"/>
                  </a:moveTo>
                  <a:cubicBezTo>
                    <a:pt x="1369" y="335"/>
                    <a:pt x="973" y="517"/>
                    <a:pt x="700" y="852"/>
                  </a:cubicBezTo>
                  <a:cubicBezTo>
                    <a:pt x="457" y="1156"/>
                    <a:pt x="244" y="1490"/>
                    <a:pt x="1" y="176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0" name="Google Shape;3320;p30"/>
            <p:cNvSpPr/>
            <p:nvPr/>
          </p:nvSpPr>
          <p:spPr>
            <a:xfrm>
              <a:off x="1392400" y="4501000"/>
              <a:ext cx="50175" cy="50175"/>
            </a:xfrm>
            <a:custGeom>
              <a:avLst/>
              <a:gdLst/>
              <a:ahLst/>
              <a:cxnLst/>
              <a:rect l="l" t="t" r="r" b="b"/>
              <a:pathLst>
                <a:path w="2007" h="2007" fill="none" extrusionOk="0">
                  <a:moveTo>
                    <a:pt x="2007" y="1"/>
                  </a:moveTo>
                  <a:cubicBezTo>
                    <a:pt x="1581" y="426"/>
                    <a:pt x="1217" y="882"/>
                    <a:pt x="821" y="1308"/>
                  </a:cubicBezTo>
                  <a:cubicBezTo>
                    <a:pt x="578" y="1551"/>
                    <a:pt x="244" y="1733"/>
                    <a:pt x="1" y="2007"/>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1" name="Google Shape;3321;p30"/>
            <p:cNvSpPr/>
            <p:nvPr/>
          </p:nvSpPr>
          <p:spPr>
            <a:xfrm>
              <a:off x="1474475" y="4295850"/>
              <a:ext cx="38025" cy="47125"/>
            </a:xfrm>
            <a:custGeom>
              <a:avLst/>
              <a:gdLst/>
              <a:ahLst/>
              <a:cxnLst/>
              <a:rect l="l" t="t" r="r" b="b"/>
              <a:pathLst>
                <a:path w="1521" h="1885" fill="none" extrusionOk="0">
                  <a:moveTo>
                    <a:pt x="1520" y="0"/>
                  </a:moveTo>
                  <a:cubicBezTo>
                    <a:pt x="1216" y="365"/>
                    <a:pt x="912" y="699"/>
                    <a:pt x="639" y="1094"/>
                  </a:cubicBezTo>
                  <a:cubicBezTo>
                    <a:pt x="426" y="1368"/>
                    <a:pt x="274" y="1641"/>
                    <a:pt x="0" y="188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2" name="Google Shape;3322;p30"/>
            <p:cNvSpPr/>
            <p:nvPr/>
          </p:nvSpPr>
          <p:spPr>
            <a:xfrm>
              <a:off x="1515500" y="4105100"/>
              <a:ext cx="23600" cy="29675"/>
            </a:xfrm>
            <a:custGeom>
              <a:avLst/>
              <a:gdLst/>
              <a:ahLst/>
              <a:cxnLst/>
              <a:rect l="l" t="t" r="r" b="b"/>
              <a:pathLst>
                <a:path w="944" h="1187" fill="none" extrusionOk="0">
                  <a:moveTo>
                    <a:pt x="943" y="1"/>
                  </a:moveTo>
                  <a:cubicBezTo>
                    <a:pt x="457" y="274"/>
                    <a:pt x="122" y="639"/>
                    <a:pt x="1" y="118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3" name="Google Shape;3323;p30"/>
            <p:cNvSpPr/>
            <p:nvPr/>
          </p:nvSpPr>
          <p:spPr>
            <a:xfrm>
              <a:off x="1351375" y="4281400"/>
              <a:ext cx="61575" cy="72975"/>
            </a:xfrm>
            <a:custGeom>
              <a:avLst/>
              <a:gdLst/>
              <a:ahLst/>
              <a:cxnLst/>
              <a:rect l="l" t="t" r="r" b="b"/>
              <a:pathLst>
                <a:path w="2463" h="2919" fill="none" extrusionOk="0">
                  <a:moveTo>
                    <a:pt x="2462" y="1"/>
                  </a:moveTo>
                  <a:cubicBezTo>
                    <a:pt x="2128" y="274"/>
                    <a:pt x="1702" y="548"/>
                    <a:pt x="1429" y="943"/>
                  </a:cubicBezTo>
                  <a:cubicBezTo>
                    <a:pt x="1247" y="1216"/>
                    <a:pt x="1064" y="1490"/>
                    <a:pt x="851" y="1764"/>
                  </a:cubicBezTo>
                  <a:cubicBezTo>
                    <a:pt x="578" y="2128"/>
                    <a:pt x="365" y="2645"/>
                    <a:pt x="0" y="291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4" name="Google Shape;3324;p30"/>
            <p:cNvSpPr/>
            <p:nvPr/>
          </p:nvSpPr>
          <p:spPr>
            <a:xfrm>
              <a:off x="1333900" y="4199325"/>
              <a:ext cx="44100" cy="46375"/>
            </a:xfrm>
            <a:custGeom>
              <a:avLst/>
              <a:gdLst/>
              <a:ahLst/>
              <a:cxnLst/>
              <a:rect l="l" t="t" r="r" b="b"/>
              <a:pathLst>
                <a:path w="1764" h="1855" fill="none" extrusionOk="0">
                  <a:moveTo>
                    <a:pt x="1763" y="1"/>
                  </a:moveTo>
                  <a:cubicBezTo>
                    <a:pt x="1368" y="122"/>
                    <a:pt x="1094" y="700"/>
                    <a:pt x="821" y="1004"/>
                  </a:cubicBezTo>
                  <a:cubicBezTo>
                    <a:pt x="547" y="1277"/>
                    <a:pt x="304" y="1581"/>
                    <a:pt x="0" y="185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5" name="Google Shape;3325;p30"/>
            <p:cNvSpPr/>
            <p:nvPr/>
          </p:nvSpPr>
          <p:spPr>
            <a:xfrm>
              <a:off x="1008650" y="4172750"/>
              <a:ext cx="46375" cy="58525"/>
            </a:xfrm>
            <a:custGeom>
              <a:avLst/>
              <a:gdLst/>
              <a:ahLst/>
              <a:cxnLst/>
              <a:rect l="l" t="t" r="r" b="b"/>
              <a:pathLst>
                <a:path w="1855" h="2341" fill="none" extrusionOk="0">
                  <a:moveTo>
                    <a:pt x="1855" y="0"/>
                  </a:moveTo>
                  <a:cubicBezTo>
                    <a:pt x="1277" y="790"/>
                    <a:pt x="670" y="1611"/>
                    <a:pt x="1" y="234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6" name="Google Shape;3326;p30"/>
            <p:cNvSpPr/>
            <p:nvPr/>
          </p:nvSpPr>
          <p:spPr>
            <a:xfrm>
              <a:off x="1114275" y="4193250"/>
              <a:ext cx="38025" cy="41075"/>
            </a:xfrm>
            <a:custGeom>
              <a:avLst/>
              <a:gdLst/>
              <a:ahLst/>
              <a:cxnLst/>
              <a:rect l="l" t="t" r="r" b="b"/>
              <a:pathLst>
                <a:path w="1521" h="1643" fill="none" extrusionOk="0">
                  <a:moveTo>
                    <a:pt x="1521" y="1"/>
                  </a:moveTo>
                  <a:cubicBezTo>
                    <a:pt x="1095" y="213"/>
                    <a:pt x="670" y="548"/>
                    <a:pt x="396" y="973"/>
                  </a:cubicBezTo>
                  <a:cubicBezTo>
                    <a:pt x="244" y="1186"/>
                    <a:pt x="183" y="1460"/>
                    <a:pt x="1" y="1642"/>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7" name="Google Shape;3327;p30"/>
            <p:cNvSpPr/>
            <p:nvPr/>
          </p:nvSpPr>
          <p:spPr>
            <a:xfrm>
              <a:off x="1216875" y="4187175"/>
              <a:ext cx="31925" cy="35750"/>
            </a:xfrm>
            <a:custGeom>
              <a:avLst/>
              <a:gdLst/>
              <a:ahLst/>
              <a:cxnLst/>
              <a:rect l="l" t="t" r="r" b="b"/>
              <a:pathLst>
                <a:path w="1277" h="1430" fill="none" extrusionOk="0">
                  <a:moveTo>
                    <a:pt x="1277" y="1"/>
                  </a:moveTo>
                  <a:cubicBezTo>
                    <a:pt x="912" y="335"/>
                    <a:pt x="547" y="517"/>
                    <a:pt x="335" y="943"/>
                  </a:cubicBezTo>
                  <a:cubicBezTo>
                    <a:pt x="243" y="1156"/>
                    <a:pt x="152" y="1247"/>
                    <a:pt x="0" y="142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8" name="Google Shape;3328;p30"/>
            <p:cNvSpPr/>
            <p:nvPr/>
          </p:nvSpPr>
          <p:spPr>
            <a:xfrm>
              <a:off x="1286775" y="4178825"/>
              <a:ext cx="44100" cy="43325"/>
            </a:xfrm>
            <a:custGeom>
              <a:avLst/>
              <a:gdLst/>
              <a:ahLst/>
              <a:cxnLst/>
              <a:rect l="l" t="t" r="r" b="b"/>
              <a:pathLst>
                <a:path w="1764" h="1733" fill="none" extrusionOk="0">
                  <a:moveTo>
                    <a:pt x="1764" y="0"/>
                  </a:moveTo>
                  <a:cubicBezTo>
                    <a:pt x="1186" y="487"/>
                    <a:pt x="457" y="1094"/>
                    <a:pt x="1" y="173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9" name="Google Shape;3329;p30"/>
            <p:cNvSpPr/>
            <p:nvPr/>
          </p:nvSpPr>
          <p:spPr>
            <a:xfrm>
              <a:off x="1146200" y="4310275"/>
              <a:ext cx="58525" cy="64625"/>
            </a:xfrm>
            <a:custGeom>
              <a:avLst/>
              <a:gdLst/>
              <a:ahLst/>
              <a:cxnLst/>
              <a:rect l="l" t="t" r="r" b="b"/>
              <a:pathLst>
                <a:path w="2341" h="2585" fill="none" extrusionOk="0">
                  <a:moveTo>
                    <a:pt x="2341" y="1"/>
                  </a:moveTo>
                  <a:cubicBezTo>
                    <a:pt x="2037" y="92"/>
                    <a:pt x="1763" y="639"/>
                    <a:pt x="1611" y="852"/>
                  </a:cubicBezTo>
                  <a:cubicBezTo>
                    <a:pt x="1429" y="1064"/>
                    <a:pt x="1247" y="1247"/>
                    <a:pt x="1064" y="1429"/>
                  </a:cubicBezTo>
                  <a:cubicBezTo>
                    <a:pt x="669" y="1794"/>
                    <a:pt x="335" y="2189"/>
                    <a:pt x="0"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0" name="Google Shape;3330;p30"/>
            <p:cNvSpPr/>
            <p:nvPr/>
          </p:nvSpPr>
          <p:spPr>
            <a:xfrm>
              <a:off x="1102125" y="4286725"/>
              <a:ext cx="50175" cy="56250"/>
            </a:xfrm>
            <a:custGeom>
              <a:avLst/>
              <a:gdLst/>
              <a:ahLst/>
              <a:cxnLst/>
              <a:rect l="l" t="t" r="r" b="b"/>
              <a:pathLst>
                <a:path w="2007" h="2250" fill="none" extrusionOk="0">
                  <a:moveTo>
                    <a:pt x="2007" y="0"/>
                  </a:moveTo>
                  <a:cubicBezTo>
                    <a:pt x="1277" y="730"/>
                    <a:pt x="639" y="1490"/>
                    <a:pt x="1" y="225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1" name="Google Shape;3331;p30"/>
            <p:cNvSpPr/>
            <p:nvPr/>
          </p:nvSpPr>
          <p:spPr>
            <a:xfrm>
              <a:off x="994225" y="4310275"/>
              <a:ext cx="49425" cy="50175"/>
            </a:xfrm>
            <a:custGeom>
              <a:avLst/>
              <a:gdLst/>
              <a:ahLst/>
              <a:cxnLst/>
              <a:rect l="l" t="t" r="r" b="b"/>
              <a:pathLst>
                <a:path w="1977" h="2007" fill="none" extrusionOk="0">
                  <a:moveTo>
                    <a:pt x="1976" y="1"/>
                  </a:moveTo>
                  <a:cubicBezTo>
                    <a:pt x="1551" y="426"/>
                    <a:pt x="1155" y="852"/>
                    <a:pt x="730" y="1247"/>
                  </a:cubicBezTo>
                  <a:cubicBezTo>
                    <a:pt x="487" y="1520"/>
                    <a:pt x="183" y="1703"/>
                    <a:pt x="0" y="2007"/>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2" name="Google Shape;3332;p30"/>
            <p:cNvSpPr/>
            <p:nvPr/>
          </p:nvSpPr>
          <p:spPr>
            <a:xfrm>
              <a:off x="887825" y="4313325"/>
              <a:ext cx="41075" cy="38000"/>
            </a:xfrm>
            <a:custGeom>
              <a:avLst/>
              <a:gdLst/>
              <a:ahLst/>
              <a:cxnLst/>
              <a:rect l="l" t="t" r="r" b="b"/>
              <a:pathLst>
                <a:path w="1643" h="1520" fill="none" extrusionOk="0">
                  <a:moveTo>
                    <a:pt x="1642" y="0"/>
                  </a:moveTo>
                  <a:cubicBezTo>
                    <a:pt x="1308" y="335"/>
                    <a:pt x="974" y="699"/>
                    <a:pt x="639" y="1034"/>
                  </a:cubicBezTo>
                  <a:cubicBezTo>
                    <a:pt x="426" y="1216"/>
                    <a:pt x="214" y="1338"/>
                    <a:pt x="1" y="15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3" name="Google Shape;3333;p30"/>
            <p:cNvSpPr/>
            <p:nvPr/>
          </p:nvSpPr>
          <p:spPr>
            <a:xfrm>
              <a:off x="882525" y="4234300"/>
              <a:ext cx="41050" cy="47125"/>
            </a:xfrm>
            <a:custGeom>
              <a:avLst/>
              <a:gdLst/>
              <a:ahLst/>
              <a:cxnLst/>
              <a:rect l="l" t="t" r="r" b="b"/>
              <a:pathLst>
                <a:path w="1642" h="1885" fill="none" extrusionOk="0">
                  <a:moveTo>
                    <a:pt x="1642" y="0"/>
                  </a:moveTo>
                  <a:cubicBezTo>
                    <a:pt x="1003" y="517"/>
                    <a:pt x="578" y="1307"/>
                    <a:pt x="0" y="188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4" name="Google Shape;3334;p30"/>
            <p:cNvSpPr/>
            <p:nvPr/>
          </p:nvSpPr>
          <p:spPr>
            <a:xfrm>
              <a:off x="770800" y="4368800"/>
              <a:ext cx="47150" cy="53200"/>
            </a:xfrm>
            <a:custGeom>
              <a:avLst/>
              <a:gdLst/>
              <a:ahLst/>
              <a:cxnLst/>
              <a:rect l="l" t="t" r="r" b="b"/>
              <a:pathLst>
                <a:path w="1886" h="2128" fill="none" extrusionOk="0">
                  <a:moveTo>
                    <a:pt x="1886" y="0"/>
                  </a:moveTo>
                  <a:cubicBezTo>
                    <a:pt x="1399" y="426"/>
                    <a:pt x="974" y="882"/>
                    <a:pt x="579" y="1398"/>
                  </a:cubicBezTo>
                  <a:cubicBezTo>
                    <a:pt x="396" y="1641"/>
                    <a:pt x="244" y="1885"/>
                    <a:pt x="1" y="212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5" name="Google Shape;3335;p30"/>
            <p:cNvSpPr/>
            <p:nvPr/>
          </p:nvSpPr>
          <p:spPr>
            <a:xfrm>
              <a:off x="723700" y="4483525"/>
              <a:ext cx="41050" cy="50175"/>
            </a:xfrm>
            <a:custGeom>
              <a:avLst/>
              <a:gdLst/>
              <a:ahLst/>
              <a:cxnLst/>
              <a:rect l="l" t="t" r="r" b="b"/>
              <a:pathLst>
                <a:path w="1642" h="2007" fill="none" extrusionOk="0">
                  <a:moveTo>
                    <a:pt x="1642" y="1"/>
                  </a:moveTo>
                  <a:cubicBezTo>
                    <a:pt x="1277" y="426"/>
                    <a:pt x="943" y="791"/>
                    <a:pt x="700" y="1247"/>
                  </a:cubicBezTo>
                  <a:cubicBezTo>
                    <a:pt x="548" y="1551"/>
                    <a:pt x="274" y="1825"/>
                    <a:pt x="0" y="2007"/>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6" name="Google Shape;3336;p30"/>
            <p:cNvSpPr/>
            <p:nvPr/>
          </p:nvSpPr>
          <p:spPr>
            <a:xfrm>
              <a:off x="709250" y="4583075"/>
              <a:ext cx="31950" cy="38025"/>
            </a:xfrm>
            <a:custGeom>
              <a:avLst/>
              <a:gdLst/>
              <a:ahLst/>
              <a:cxnLst/>
              <a:rect l="l" t="t" r="r" b="b"/>
              <a:pathLst>
                <a:path w="1278" h="1521" fill="none" extrusionOk="0">
                  <a:moveTo>
                    <a:pt x="1278" y="1"/>
                  </a:moveTo>
                  <a:cubicBezTo>
                    <a:pt x="974" y="457"/>
                    <a:pt x="578" y="1338"/>
                    <a:pt x="1" y="15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7" name="Google Shape;3337;p30"/>
            <p:cNvSpPr/>
            <p:nvPr/>
          </p:nvSpPr>
          <p:spPr>
            <a:xfrm>
              <a:off x="694825" y="4404500"/>
              <a:ext cx="20550" cy="28900"/>
            </a:xfrm>
            <a:custGeom>
              <a:avLst/>
              <a:gdLst/>
              <a:ahLst/>
              <a:cxnLst/>
              <a:rect l="l" t="t" r="r" b="b"/>
              <a:pathLst>
                <a:path w="822" h="1156" fill="none" extrusionOk="0">
                  <a:moveTo>
                    <a:pt x="821" y="1"/>
                  </a:moveTo>
                  <a:cubicBezTo>
                    <a:pt x="456" y="335"/>
                    <a:pt x="335" y="821"/>
                    <a:pt x="0" y="115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8" name="Google Shape;3338;p30"/>
            <p:cNvSpPr/>
            <p:nvPr/>
          </p:nvSpPr>
          <p:spPr>
            <a:xfrm>
              <a:off x="577050" y="4404500"/>
              <a:ext cx="20525" cy="26625"/>
            </a:xfrm>
            <a:custGeom>
              <a:avLst/>
              <a:gdLst/>
              <a:ahLst/>
              <a:cxnLst/>
              <a:rect l="l" t="t" r="r" b="b"/>
              <a:pathLst>
                <a:path w="821" h="1065" fill="none" extrusionOk="0">
                  <a:moveTo>
                    <a:pt x="821" y="1"/>
                  </a:moveTo>
                  <a:cubicBezTo>
                    <a:pt x="517" y="335"/>
                    <a:pt x="304" y="730"/>
                    <a:pt x="0" y="106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9" name="Google Shape;3339;p30"/>
            <p:cNvSpPr/>
            <p:nvPr/>
          </p:nvSpPr>
          <p:spPr>
            <a:xfrm>
              <a:off x="873400" y="4407550"/>
              <a:ext cx="38025" cy="58525"/>
            </a:xfrm>
            <a:custGeom>
              <a:avLst/>
              <a:gdLst/>
              <a:ahLst/>
              <a:cxnLst/>
              <a:rect l="l" t="t" r="r" b="b"/>
              <a:pathLst>
                <a:path w="1521" h="2341" fill="none" extrusionOk="0">
                  <a:moveTo>
                    <a:pt x="1520" y="0"/>
                  </a:moveTo>
                  <a:cubicBezTo>
                    <a:pt x="1490" y="304"/>
                    <a:pt x="1095" y="699"/>
                    <a:pt x="943" y="943"/>
                  </a:cubicBezTo>
                  <a:cubicBezTo>
                    <a:pt x="821" y="1155"/>
                    <a:pt x="669" y="1338"/>
                    <a:pt x="548" y="1520"/>
                  </a:cubicBezTo>
                  <a:cubicBezTo>
                    <a:pt x="365" y="1733"/>
                    <a:pt x="31" y="2037"/>
                    <a:pt x="0" y="234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0" name="Google Shape;3340;p30"/>
            <p:cNvSpPr/>
            <p:nvPr/>
          </p:nvSpPr>
          <p:spPr>
            <a:xfrm>
              <a:off x="955475" y="4421975"/>
              <a:ext cx="50175" cy="55500"/>
            </a:xfrm>
            <a:custGeom>
              <a:avLst/>
              <a:gdLst/>
              <a:ahLst/>
              <a:cxnLst/>
              <a:rect l="l" t="t" r="r" b="b"/>
              <a:pathLst>
                <a:path w="2007" h="2220" fill="none" extrusionOk="0">
                  <a:moveTo>
                    <a:pt x="2006" y="1"/>
                  </a:moveTo>
                  <a:cubicBezTo>
                    <a:pt x="1611" y="244"/>
                    <a:pt x="1398" y="335"/>
                    <a:pt x="1155" y="669"/>
                  </a:cubicBezTo>
                  <a:cubicBezTo>
                    <a:pt x="1034" y="882"/>
                    <a:pt x="912" y="1095"/>
                    <a:pt x="760" y="1277"/>
                  </a:cubicBezTo>
                  <a:cubicBezTo>
                    <a:pt x="517" y="1612"/>
                    <a:pt x="304" y="1946"/>
                    <a:pt x="0" y="22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1" name="Google Shape;3341;p30"/>
            <p:cNvSpPr/>
            <p:nvPr/>
          </p:nvSpPr>
          <p:spPr>
            <a:xfrm>
              <a:off x="1084650" y="4415900"/>
              <a:ext cx="26625" cy="32700"/>
            </a:xfrm>
            <a:custGeom>
              <a:avLst/>
              <a:gdLst/>
              <a:ahLst/>
              <a:cxnLst/>
              <a:rect l="l" t="t" r="r" b="b"/>
              <a:pathLst>
                <a:path w="1065" h="1308" fill="none" extrusionOk="0">
                  <a:moveTo>
                    <a:pt x="1064" y="1"/>
                  </a:moveTo>
                  <a:cubicBezTo>
                    <a:pt x="730" y="365"/>
                    <a:pt x="152" y="821"/>
                    <a:pt x="0" y="130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2" name="Google Shape;3342;p30"/>
            <p:cNvSpPr/>
            <p:nvPr/>
          </p:nvSpPr>
          <p:spPr>
            <a:xfrm>
              <a:off x="1122650" y="4451625"/>
              <a:ext cx="44100" cy="58525"/>
            </a:xfrm>
            <a:custGeom>
              <a:avLst/>
              <a:gdLst/>
              <a:ahLst/>
              <a:cxnLst/>
              <a:rect l="l" t="t" r="r" b="b"/>
              <a:pathLst>
                <a:path w="1764" h="2341" fill="none" extrusionOk="0">
                  <a:moveTo>
                    <a:pt x="1763" y="0"/>
                  </a:moveTo>
                  <a:cubicBezTo>
                    <a:pt x="1368" y="517"/>
                    <a:pt x="1003" y="1094"/>
                    <a:pt x="578" y="1611"/>
                  </a:cubicBezTo>
                  <a:cubicBezTo>
                    <a:pt x="395" y="1854"/>
                    <a:pt x="243" y="2158"/>
                    <a:pt x="0" y="234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3" name="Google Shape;3343;p30"/>
            <p:cNvSpPr/>
            <p:nvPr/>
          </p:nvSpPr>
          <p:spPr>
            <a:xfrm>
              <a:off x="1245750" y="4327750"/>
              <a:ext cx="29650" cy="32700"/>
            </a:xfrm>
            <a:custGeom>
              <a:avLst/>
              <a:gdLst/>
              <a:ahLst/>
              <a:cxnLst/>
              <a:rect l="l" t="t" r="r" b="b"/>
              <a:pathLst>
                <a:path w="1186" h="1308" fill="none" extrusionOk="0">
                  <a:moveTo>
                    <a:pt x="1186" y="1"/>
                  </a:moveTo>
                  <a:cubicBezTo>
                    <a:pt x="851" y="213"/>
                    <a:pt x="456" y="487"/>
                    <a:pt x="304" y="852"/>
                  </a:cubicBezTo>
                  <a:cubicBezTo>
                    <a:pt x="213" y="1034"/>
                    <a:pt x="183" y="1156"/>
                    <a:pt x="0" y="130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4" name="Google Shape;3344;p30"/>
            <p:cNvSpPr/>
            <p:nvPr/>
          </p:nvSpPr>
          <p:spPr>
            <a:xfrm>
              <a:off x="1284500" y="4418950"/>
              <a:ext cx="31950" cy="44100"/>
            </a:xfrm>
            <a:custGeom>
              <a:avLst/>
              <a:gdLst/>
              <a:ahLst/>
              <a:cxnLst/>
              <a:rect l="l" t="t" r="r" b="b"/>
              <a:pathLst>
                <a:path w="1278" h="1764" fill="none" extrusionOk="0">
                  <a:moveTo>
                    <a:pt x="1277" y="0"/>
                  </a:moveTo>
                  <a:cubicBezTo>
                    <a:pt x="943" y="395"/>
                    <a:pt x="578" y="821"/>
                    <a:pt x="304" y="1246"/>
                  </a:cubicBezTo>
                  <a:cubicBezTo>
                    <a:pt x="183" y="1398"/>
                    <a:pt x="122" y="1611"/>
                    <a:pt x="0" y="176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5" name="Google Shape;3345;p30"/>
            <p:cNvSpPr/>
            <p:nvPr/>
          </p:nvSpPr>
          <p:spPr>
            <a:xfrm>
              <a:off x="1292850" y="4507100"/>
              <a:ext cx="35000" cy="49400"/>
            </a:xfrm>
            <a:custGeom>
              <a:avLst/>
              <a:gdLst/>
              <a:ahLst/>
              <a:cxnLst/>
              <a:rect l="l" t="t" r="r" b="b"/>
              <a:pathLst>
                <a:path w="1400" h="1976" fill="none" extrusionOk="0">
                  <a:moveTo>
                    <a:pt x="1399" y="0"/>
                  </a:moveTo>
                  <a:cubicBezTo>
                    <a:pt x="822" y="517"/>
                    <a:pt x="548" y="1398"/>
                    <a:pt x="1" y="197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6" name="Google Shape;3346;p30"/>
            <p:cNvSpPr/>
            <p:nvPr/>
          </p:nvSpPr>
          <p:spPr>
            <a:xfrm>
              <a:off x="1257900" y="4627150"/>
              <a:ext cx="44100" cy="52450"/>
            </a:xfrm>
            <a:custGeom>
              <a:avLst/>
              <a:gdLst/>
              <a:ahLst/>
              <a:cxnLst/>
              <a:rect l="l" t="t" r="r" b="b"/>
              <a:pathLst>
                <a:path w="1764" h="2098" fill="none" extrusionOk="0">
                  <a:moveTo>
                    <a:pt x="1764" y="1"/>
                  </a:moveTo>
                  <a:cubicBezTo>
                    <a:pt x="1308" y="517"/>
                    <a:pt x="882" y="1034"/>
                    <a:pt x="457" y="1520"/>
                  </a:cubicBezTo>
                  <a:cubicBezTo>
                    <a:pt x="335" y="1672"/>
                    <a:pt x="31" y="1946"/>
                    <a:pt x="1" y="209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7" name="Google Shape;3347;p30"/>
            <p:cNvSpPr/>
            <p:nvPr/>
          </p:nvSpPr>
          <p:spPr>
            <a:xfrm>
              <a:off x="1175825" y="4636275"/>
              <a:ext cx="41075" cy="49425"/>
            </a:xfrm>
            <a:custGeom>
              <a:avLst/>
              <a:gdLst/>
              <a:ahLst/>
              <a:cxnLst/>
              <a:rect l="l" t="t" r="r" b="b"/>
              <a:pathLst>
                <a:path w="1643" h="1977" fill="none" extrusionOk="0">
                  <a:moveTo>
                    <a:pt x="1642" y="0"/>
                  </a:moveTo>
                  <a:cubicBezTo>
                    <a:pt x="1156" y="304"/>
                    <a:pt x="852" y="791"/>
                    <a:pt x="578" y="1277"/>
                  </a:cubicBezTo>
                  <a:cubicBezTo>
                    <a:pt x="426" y="1550"/>
                    <a:pt x="214" y="1763"/>
                    <a:pt x="1" y="1976"/>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8" name="Google Shape;3348;p30"/>
            <p:cNvSpPr/>
            <p:nvPr/>
          </p:nvSpPr>
          <p:spPr>
            <a:xfrm>
              <a:off x="1175825" y="4530650"/>
              <a:ext cx="49425" cy="64600"/>
            </a:xfrm>
            <a:custGeom>
              <a:avLst/>
              <a:gdLst/>
              <a:ahLst/>
              <a:cxnLst/>
              <a:rect l="l" t="t" r="r" b="b"/>
              <a:pathLst>
                <a:path w="1977" h="2584" fill="none" extrusionOk="0">
                  <a:moveTo>
                    <a:pt x="1977" y="0"/>
                  </a:moveTo>
                  <a:cubicBezTo>
                    <a:pt x="1581" y="426"/>
                    <a:pt x="1156" y="943"/>
                    <a:pt x="822" y="1429"/>
                  </a:cubicBezTo>
                  <a:cubicBezTo>
                    <a:pt x="548" y="1824"/>
                    <a:pt x="305" y="2219"/>
                    <a:pt x="1"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9" name="Google Shape;3349;p30"/>
            <p:cNvSpPr/>
            <p:nvPr/>
          </p:nvSpPr>
          <p:spPr>
            <a:xfrm>
              <a:off x="1067175" y="4662100"/>
              <a:ext cx="38025" cy="47150"/>
            </a:xfrm>
            <a:custGeom>
              <a:avLst/>
              <a:gdLst/>
              <a:ahLst/>
              <a:cxnLst/>
              <a:rect l="l" t="t" r="r" b="b"/>
              <a:pathLst>
                <a:path w="1521" h="1886" fill="none" extrusionOk="0">
                  <a:moveTo>
                    <a:pt x="1520" y="1"/>
                  </a:moveTo>
                  <a:cubicBezTo>
                    <a:pt x="1186" y="426"/>
                    <a:pt x="943" y="943"/>
                    <a:pt x="578" y="1308"/>
                  </a:cubicBezTo>
                  <a:cubicBezTo>
                    <a:pt x="395" y="1521"/>
                    <a:pt x="183" y="1703"/>
                    <a:pt x="0" y="188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0" name="Google Shape;3350;p30"/>
            <p:cNvSpPr/>
            <p:nvPr/>
          </p:nvSpPr>
          <p:spPr>
            <a:xfrm>
              <a:off x="1105175" y="4697825"/>
              <a:ext cx="32700" cy="38025"/>
            </a:xfrm>
            <a:custGeom>
              <a:avLst/>
              <a:gdLst/>
              <a:ahLst/>
              <a:cxnLst/>
              <a:rect l="l" t="t" r="r" b="b"/>
              <a:pathLst>
                <a:path w="1308" h="1521" fill="none" extrusionOk="0">
                  <a:moveTo>
                    <a:pt x="1307" y="0"/>
                  </a:moveTo>
                  <a:cubicBezTo>
                    <a:pt x="942" y="335"/>
                    <a:pt x="578" y="699"/>
                    <a:pt x="304" y="1125"/>
                  </a:cubicBezTo>
                  <a:cubicBezTo>
                    <a:pt x="243" y="1247"/>
                    <a:pt x="182" y="1490"/>
                    <a:pt x="0" y="15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1" name="Google Shape;3351;p30"/>
            <p:cNvSpPr/>
            <p:nvPr/>
          </p:nvSpPr>
          <p:spPr>
            <a:xfrm>
              <a:off x="1061100" y="4556475"/>
              <a:ext cx="34975" cy="44100"/>
            </a:xfrm>
            <a:custGeom>
              <a:avLst/>
              <a:gdLst/>
              <a:ahLst/>
              <a:cxnLst/>
              <a:rect l="l" t="t" r="r" b="b"/>
              <a:pathLst>
                <a:path w="1399" h="1764" fill="none" extrusionOk="0">
                  <a:moveTo>
                    <a:pt x="1398" y="1"/>
                  </a:moveTo>
                  <a:cubicBezTo>
                    <a:pt x="942" y="274"/>
                    <a:pt x="578" y="730"/>
                    <a:pt x="365" y="1247"/>
                  </a:cubicBezTo>
                  <a:cubicBezTo>
                    <a:pt x="304" y="1338"/>
                    <a:pt x="274" y="1460"/>
                    <a:pt x="213" y="1551"/>
                  </a:cubicBezTo>
                  <a:cubicBezTo>
                    <a:pt x="152" y="1642"/>
                    <a:pt x="31" y="1642"/>
                    <a:pt x="0" y="176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2" name="Google Shape;3352;p30"/>
            <p:cNvSpPr/>
            <p:nvPr/>
          </p:nvSpPr>
          <p:spPr>
            <a:xfrm>
              <a:off x="923550" y="4653750"/>
              <a:ext cx="41050" cy="55500"/>
            </a:xfrm>
            <a:custGeom>
              <a:avLst/>
              <a:gdLst/>
              <a:ahLst/>
              <a:cxnLst/>
              <a:rect l="l" t="t" r="r" b="b"/>
              <a:pathLst>
                <a:path w="1642" h="2220" fill="none" extrusionOk="0">
                  <a:moveTo>
                    <a:pt x="1642" y="0"/>
                  </a:moveTo>
                  <a:cubicBezTo>
                    <a:pt x="1277" y="487"/>
                    <a:pt x="912" y="1003"/>
                    <a:pt x="517" y="1520"/>
                  </a:cubicBezTo>
                  <a:cubicBezTo>
                    <a:pt x="365" y="1733"/>
                    <a:pt x="183" y="2007"/>
                    <a:pt x="1" y="221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3" name="Google Shape;3353;p30"/>
            <p:cNvSpPr/>
            <p:nvPr/>
          </p:nvSpPr>
          <p:spPr>
            <a:xfrm>
              <a:off x="947100" y="4527600"/>
              <a:ext cx="44100" cy="55500"/>
            </a:xfrm>
            <a:custGeom>
              <a:avLst/>
              <a:gdLst/>
              <a:ahLst/>
              <a:cxnLst/>
              <a:rect l="l" t="t" r="r" b="b"/>
              <a:pathLst>
                <a:path w="1764" h="2220" fill="none" extrusionOk="0">
                  <a:moveTo>
                    <a:pt x="1764" y="1"/>
                  </a:moveTo>
                  <a:cubicBezTo>
                    <a:pt x="821" y="517"/>
                    <a:pt x="639" y="1490"/>
                    <a:pt x="1" y="222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4" name="Google Shape;3354;p30"/>
            <p:cNvSpPr/>
            <p:nvPr/>
          </p:nvSpPr>
          <p:spPr>
            <a:xfrm>
              <a:off x="820975" y="4527600"/>
              <a:ext cx="49400" cy="64625"/>
            </a:xfrm>
            <a:custGeom>
              <a:avLst/>
              <a:gdLst/>
              <a:ahLst/>
              <a:cxnLst/>
              <a:rect l="l" t="t" r="r" b="b"/>
              <a:pathLst>
                <a:path w="1976" h="2585" fill="none" extrusionOk="0">
                  <a:moveTo>
                    <a:pt x="1976" y="1"/>
                  </a:moveTo>
                  <a:cubicBezTo>
                    <a:pt x="1398" y="487"/>
                    <a:pt x="973" y="913"/>
                    <a:pt x="517" y="1521"/>
                  </a:cubicBezTo>
                  <a:cubicBezTo>
                    <a:pt x="274" y="1855"/>
                    <a:pt x="182" y="2220"/>
                    <a:pt x="0" y="2584"/>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5" name="Google Shape;3355;p30"/>
            <p:cNvSpPr/>
            <p:nvPr/>
          </p:nvSpPr>
          <p:spPr>
            <a:xfrm>
              <a:off x="827050" y="4659825"/>
              <a:ext cx="38025" cy="46375"/>
            </a:xfrm>
            <a:custGeom>
              <a:avLst/>
              <a:gdLst/>
              <a:ahLst/>
              <a:cxnLst/>
              <a:rect l="l" t="t" r="r" b="b"/>
              <a:pathLst>
                <a:path w="1521" h="1855" fill="none" extrusionOk="0">
                  <a:moveTo>
                    <a:pt x="1520" y="1"/>
                  </a:moveTo>
                  <a:cubicBezTo>
                    <a:pt x="1125" y="365"/>
                    <a:pt x="608" y="730"/>
                    <a:pt x="335" y="1186"/>
                  </a:cubicBezTo>
                  <a:cubicBezTo>
                    <a:pt x="274" y="1308"/>
                    <a:pt x="243" y="1429"/>
                    <a:pt x="183" y="1520"/>
                  </a:cubicBezTo>
                  <a:cubicBezTo>
                    <a:pt x="122" y="1642"/>
                    <a:pt x="0" y="1703"/>
                    <a:pt x="0" y="1855"/>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6" name="Google Shape;3356;p30"/>
            <p:cNvSpPr/>
            <p:nvPr/>
          </p:nvSpPr>
          <p:spPr>
            <a:xfrm>
              <a:off x="772325" y="4647675"/>
              <a:ext cx="22075" cy="23575"/>
            </a:xfrm>
            <a:custGeom>
              <a:avLst/>
              <a:gdLst/>
              <a:ahLst/>
              <a:cxnLst/>
              <a:rect l="l" t="t" r="r" b="b"/>
              <a:pathLst>
                <a:path w="883" h="943" fill="none" extrusionOk="0">
                  <a:moveTo>
                    <a:pt x="882" y="0"/>
                  </a:moveTo>
                  <a:cubicBezTo>
                    <a:pt x="609" y="152"/>
                    <a:pt x="1" y="578"/>
                    <a:pt x="62" y="943"/>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7" name="Google Shape;3357;p30"/>
            <p:cNvSpPr/>
            <p:nvPr/>
          </p:nvSpPr>
          <p:spPr>
            <a:xfrm>
              <a:off x="988150" y="4682625"/>
              <a:ext cx="28900" cy="38775"/>
            </a:xfrm>
            <a:custGeom>
              <a:avLst/>
              <a:gdLst/>
              <a:ahLst/>
              <a:cxnLst/>
              <a:rect l="l" t="t" r="r" b="b"/>
              <a:pathLst>
                <a:path w="1156" h="1551" fill="none" extrusionOk="0">
                  <a:moveTo>
                    <a:pt x="1155" y="0"/>
                  </a:moveTo>
                  <a:cubicBezTo>
                    <a:pt x="760" y="396"/>
                    <a:pt x="547" y="578"/>
                    <a:pt x="335" y="1034"/>
                  </a:cubicBezTo>
                  <a:cubicBezTo>
                    <a:pt x="274" y="1216"/>
                    <a:pt x="152" y="1429"/>
                    <a:pt x="0" y="1551"/>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8" name="Google Shape;3358;p30"/>
            <p:cNvSpPr/>
            <p:nvPr/>
          </p:nvSpPr>
          <p:spPr>
            <a:xfrm>
              <a:off x="1357450" y="4407550"/>
              <a:ext cx="23575" cy="34975"/>
            </a:xfrm>
            <a:custGeom>
              <a:avLst/>
              <a:gdLst/>
              <a:ahLst/>
              <a:cxnLst/>
              <a:rect l="l" t="t" r="r" b="b"/>
              <a:pathLst>
                <a:path w="943" h="1399" fill="none" extrusionOk="0">
                  <a:moveTo>
                    <a:pt x="943" y="0"/>
                  </a:moveTo>
                  <a:cubicBezTo>
                    <a:pt x="669" y="304"/>
                    <a:pt x="426" y="639"/>
                    <a:pt x="213" y="973"/>
                  </a:cubicBezTo>
                  <a:cubicBezTo>
                    <a:pt x="122" y="1125"/>
                    <a:pt x="0" y="1246"/>
                    <a:pt x="0" y="1398"/>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9" name="Google Shape;3359;p30"/>
            <p:cNvSpPr/>
            <p:nvPr/>
          </p:nvSpPr>
          <p:spPr>
            <a:xfrm>
              <a:off x="1349100" y="4603600"/>
              <a:ext cx="19775" cy="17500"/>
            </a:xfrm>
            <a:custGeom>
              <a:avLst/>
              <a:gdLst/>
              <a:ahLst/>
              <a:cxnLst/>
              <a:rect l="l" t="t" r="r" b="b"/>
              <a:pathLst>
                <a:path w="791" h="700" fill="none" extrusionOk="0">
                  <a:moveTo>
                    <a:pt x="790" y="0"/>
                  </a:moveTo>
                  <a:cubicBezTo>
                    <a:pt x="578" y="213"/>
                    <a:pt x="213" y="456"/>
                    <a:pt x="0" y="699"/>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0" name="Google Shape;3360;p30"/>
            <p:cNvSpPr/>
            <p:nvPr/>
          </p:nvSpPr>
          <p:spPr>
            <a:xfrm>
              <a:off x="1005238" y="3876000"/>
              <a:ext cx="44100" cy="56250"/>
            </a:xfrm>
            <a:custGeom>
              <a:avLst/>
              <a:gdLst/>
              <a:ahLst/>
              <a:cxnLst/>
              <a:rect l="l" t="t" r="r" b="b"/>
              <a:pathLst>
                <a:path w="1764" h="2250" fill="none" extrusionOk="0">
                  <a:moveTo>
                    <a:pt x="1764" y="1"/>
                  </a:moveTo>
                  <a:cubicBezTo>
                    <a:pt x="1520" y="274"/>
                    <a:pt x="1216" y="548"/>
                    <a:pt x="1034" y="852"/>
                  </a:cubicBezTo>
                  <a:cubicBezTo>
                    <a:pt x="943" y="1065"/>
                    <a:pt x="852" y="1186"/>
                    <a:pt x="730" y="1368"/>
                  </a:cubicBezTo>
                  <a:cubicBezTo>
                    <a:pt x="487" y="1642"/>
                    <a:pt x="244" y="1946"/>
                    <a:pt x="1" y="2250"/>
                  </a:cubicBezTo>
                </a:path>
              </a:pathLst>
            </a:custGeom>
            <a:noFill/>
            <a:ln w="9875" cap="flat" cmpd="sng">
              <a:solidFill>
                <a:schemeClr val="l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61" name="Google Shape;3361;p30"/>
          <p:cNvSpPr/>
          <p:nvPr/>
        </p:nvSpPr>
        <p:spPr>
          <a:xfrm flipH="1">
            <a:off x="-97773" y="71550"/>
            <a:ext cx="1517598" cy="74579"/>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6"/>
                  <a:pt x="4134" y="1217"/>
                  <a:pt x="4621" y="1217"/>
                </a:cubicBezTo>
                <a:cubicBezTo>
                  <a:pt x="5198" y="1217"/>
                  <a:pt x="5715" y="1156"/>
                  <a:pt x="6262" y="1399"/>
                </a:cubicBezTo>
                <a:cubicBezTo>
                  <a:pt x="6870" y="1673"/>
                  <a:pt x="7478" y="2007"/>
                  <a:pt x="8055" y="2372"/>
                </a:cubicBezTo>
                <a:cubicBezTo>
                  <a:pt x="8572" y="2706"/>
                  <a:pt x="8937" y="3162"/>
                  <a:pt x="9545" y="3345"/>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4"/>
                </a:cubicBezTo>
                <a:cubicBezTo>
                  <a:pt x="16110" y="579"/>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8"/>
                  <a:pt x="24378" y="4287"/>
                  <a:pt x="25138" y="4287"/>
                </a:cubicBezTo>
                <a:cubicBezTo>
                  <a:pt x="25502" y="4287"/>
                  <a:pt x="26050" y="4378"/>
                  <a:pt x="26414" y="4256"/>
                </a:cubicBezTo>
                <a:cubicBezTo>
                  <a:pt x="26870" y="4135"/>
                  <a:pt x="27296" y="3740"/>
                  <a:pt x="27721" y="3527"/>
                </a:cubicBezTo>
                <a:cubicBezTo>
                  <a:pt x="28451" y="3162"/>
                  <a:pt x="29150" y="2372"/>
                  <a:pt x="29636" y="1734"/>
                </a:cubicBezTo>
                <a:cubicBezTo>
                  <a:pt x="29910" y="1430"/>
                  <a:pt x="30123" y="1065"/>
                  <a:pt x="30335" y="730"/>
                </a:cubicBezTo>
                <a:cubicBezTo>
                  <a:pt x="30427" y="548"/>
                  <a:pt x="30548" y="305"/>
                  <a:pt x="30761" y="275"/>
                </a:cubicBezTo>
                <a:cubicBezTo>
                  <a:pt x="30822" y="457"/>
                  <a:pt x="30822" y="609"/>
                  <a:pt x="30822" y="822"/>
                </a:cubicBezTo>
              </a:path>
            </a:pathLst>
          </a:custGeom>
          <a:noFill/>
          <a:ln w="66875"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2" name="Google Shape;3362;p30"/>
          <p:cNvSpPr/>
          <p:nvPr/>
        </p:nvSpPr>
        <p:spPr>
          <a:xfrm flipH="1">
            <a:off x="-97773" y="191694"/>
            <a:ext cx="1517598" cy="74579"/>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5"/>
                  <a:pt x="4134" y="1217"/>
                  <a:pt x="4621" y="1217"/>
                </a:cubicBezTo>
                <a:cubicBezTo>
                  <a:pt x="5198" y="1217"/>
                  <a:pt x="5715" y="1156"/>
                  <a:pt x="6262" y="1399"/>
                </a:cubicBezTo>
                <a:cubicBezTo>
                  <a:pt x="6870" y="1673"/>
                  <a:pt x="7478" y="2007"/>
                  <a:pt x="8055" y="2372"/>
                </a:cubicBezTo>
                <a:cubicBezTo>
                  <a:pt x="8572" y="2706"/>
                  <a:pt x="8937" y="3162"/>
                  <a:pt x="9545" y="3344"/>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3"/>
                </a:cubicBezTo>
                <a:cubicBezTo>
                  <a:pt x="16110" y="578"/>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7"/>
                  <a:pt x="24378" y="4287"/>
                  <a:pt x="25138" y="4287"/>
                </a:cubicBezTo>
                <a:cubicBezTo>
                  <a:pt x="25502" y="4287"/>
                  <a:pt x="26050" y="4378"/>
                  <a:pt x="26414" y="4256"/>
                </a:cubicBezTo>
                <a:cubicBezTo>
                  <a:pt x="26870" y="4135"/>
                  <a:pt x="27296" y="3739"/>
                  <a:pt x="27721" y="3527"/>
                </a:cubicBezTo>
                <a:cubicBezTo>
                  <a:pt x="28451" y="3162"/>
                  <a:pt x="29150" y="2372"/>
                  <a:pt x="29636" y="1733"/>
                </a:cubicBezTo>
                <a:cubicBezTo>
                  <a:pt x="29910" y="1399"/>
                  <a:pt x="30123" y="1065"/>
                  <a:pt x="30335" y="730"/>
                </a:cubicBezTo>
                <a:cubicBezTo>
                  <a:pt x="30427" y="548"/>
                  <a:pt x="30548" y="305"/>
                  <a:pt x="30761" y="274"/>
                </a:cubicBezTo>
                <a:cubicBezTo>
                  <a:pt x="30822" y="457"/>
                  <a:pt x="30822" y="609"/>
                  <a:pt x="30822" y="821"/>
                </a:cubicBezTo>
              </a:path>
            </a:pathLst>
          </a:custGeom>
          <a:noFill/>
          <a:ln w="7600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63" name="Google Shape;3363;p30"/>
          <p:cNvGrpSpPr/>
          <p:nvPr/>
        </p:nvGrpSpPr>
        <p:grpSpPr>
          <a:xfrm>
            <a:off x="26390" y="83194"/>
            <a:ext cx="8999788" cy="4905547"/>
            <a:chOff x="26390" y="83194"/>
            <a:chExt cx="8999788" cy="4905547"/>
          </a:xfrm>
        </p:grpSpPr>
        <p:grpSp>
          <p:nvGrpSpPr>
            <p:cNvPr id="3364" name="Google Shape;3364;p30"/>
            <p:cNvGrpSpPr/>
            <p:nvPr/>
          </p:nvGrpSpPr>
          <p:grpSpPr>
            <a:xfrm rot="10800000">
              <a:off x="26390" y="83194"/>
              <a:ext cx="8999788" cy="4905547"/>
              <a:chOff x="215950" y="220125"/>
              <a:chExt cx="8720725" cy="4753437"/>
            </a:xfrm>
          </p:grpSpPr>
          <p:grpSp>
            <p:nvGrpSpPr>
              <p:cNvPr id="3365" name="Google Shape;3365;p30"/>
              <p:cNvGrpSpPr/>
              <p:nvPr/>
            </p:nvGrpSpPr>
            <p:grpSpPr>
              <a:xfrm rot="10800000" flipH="1">
                <a:off x="215950" y="220125"/>
                <a:ext cx="8720725" cy="4753437"/>
                <a:chOff x="139750" y="159113"/>
                <a:chExt cx="8720725" cy="4753437"/>
              </a:xfrm>
            </p:grpSpPr>
            <p:sp>
              <p:nvSpPr>
                <p:cNvPr id="3366" name="Google Shape;3366;p30"/>
                <p:cNvSpPr/>
                <p:nvPr/>
              </p:nvSpPr>
              <p:spPr>
                <a:xfrm flipH="1">
                  <a:off x="8167513" y="1332063"/>
                  <a:ext cx="59250" cy="62575"/>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7" name="Google Shape;3367;p30"/>
                <p:cNvSpPr/>
                <p:nvPr/>
              </p:nvSpPr>
              <p:spPr>
                <a:xfrm>
                  <a:off x="385674" y="2120125"/>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8" name="Google Shape;3368;p30"/>
                <p:cNvSpPr/>
                <p:nvPr/>
              </p:nvSpPr>
              <p:spPr>
                <a:xfrm flipH="1">
                  <a:off x="8807900" y="2806975"/>
                  <a:ext cx="52575" cy="51725"/>
                </a:xfrm>
                <a:custGeom>
                  <a:avLst/>
                  <a:gdLst/>
                  <a:ahLst/>
                  <a:cxnLst/>
                  <a:rect l="l" t="t" r="r" b="b"/>
                  <a:pathLst>
                    <a:path w="2103" h="2069" extrusionOk="0">
                      <a:moveTo>
                        <a:pt x="1035" y="0"/>
                      </a:moveTo>
                      <a:cubicBezTo>
                        <a:pt x="968" y="234"/>
                        <a:pt x="902" y="467"/>
                        <a:pt x="801" y="701"/>
                      </a:cubicBezTo>
                      <a:lnTo>
                        <a:pt x="1" y="701"/>
                      </a:lnTo>
                      <a:cubicBezTo>
                        <a:pt x="201" y="901"/>
                        <a:pt x="435" y="1068"/>
                        <a:pt x="635" y="1201"/>
                      </a:cubicBezTo>
                      <a:cubicBezTo>
                        <a:pt x="601" y="1401"/>
                        <a:pt x="535" y="1601"/>
                        <a:pt x="468" y="1802"/>
                      </a:cubicBezTo>
                      <a:cubicBezTo>
                        <a:pt x="635" y="1702"/>
                        <a:pt x="768" y="1568"/>
                        <a:pt x="935" y="1401"/>
                      </a:cubicBezTo>
                      <a:cubicBezTo>
                        <a:pt x="935" y="1435"/>
                        <a:pt x="935" y="1435"/>
                        <a:pt x="968" y="1435"/>
                      </a:cubicBezTo>
                      <a:cubicBezTo>
                        <a:pt x="1202" y="1635"/>
                        <a:pt x="1435" y="1835"/>
                        <a:pt x="1635" y="2068"/>
                      </a:cubicBezTo>
                      <a:lnTo>
                        <a:pt x="1635" y="1968"/>
                      </a:lnTo>
                      <a:cubicBezTo>
                        <a:pt x="1535" y="1668"/>
                        <a:pt x="1402" y="1335"/>
                        <a:pt x="1302" y="1034"/>
                      </a:cubicBezTo>
                      <a:cubicBezTo>
                        <a:pt x="1569" y="834"/>
                        <a:pt x="1802" y="667"/>
                        <a:pt x="2102" y="534"/>
                      </a:cubicBezTo>
                      <a:cubicBezTo>
                        <a:pt x="2083" y="495"/>
                        <a:pt x="2040" y="479"/>
                        <a:pt x="1995" y="479"/>
                      </a:cubicBezTo>
                      <a:cubicBezTo>
                        <a:pt x="1963" y="479"/>
                        <a:pt x="1930" y="487"/>
                        <a:pt x="1902" y="501"/>
                      </a:cubicBezTo>
                      <a:cubicBezTo>
                        <a:pt x="1669" y="567"/>
                        <a:pt x="1435" y="601"/>
                        <a:pt x="1202" y="634"/>
                      </a:cubicBezTo>
                      <a:cubicBezTo>
                        <a:pt x="1135" y="434"/>
                        <a:pt x="1102" y="200"/>
                        <a:pt x="1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9" name="Google Shape;3369;p30"/>
                <p:cNvSpPr/>
                <p:nvPr/>
              </p:nvSpPr>
              <p:spPr>
                <a:xfrm>
                  <a:off x="139750" y="2608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0" name="Google Shape;3370;p30"/>
                <p:cNvSpPr/>
                <p:nvPr/>
              </p:nvSpPr>
              <p:spPr>
                <a:xfrm flipH="1">
                  <a:off x="8768737" y="660785"/>
                  <a:ext cx="51725" cy="51725"/>
                </a:xfrm>
                <a:custGeom>
                  <a:avLst/>
                  <a:gdLst/>
                  <a:ahLst/>
                  <a:cxnLst/>
                  <a:rect l="l" t="t" r="r" b="b"/>
                  <a:pathLst>
                    <a:path w="2069" h="2069" extrusionOk="0">
                      <a:moveTo>
                        <a:pt x="1034" y="1"/>
                      </a:moveTo>
                      <a:cubicBezTo>
                        <a:pt x="967" y="234"/>
                        <a:pt x="867" y="468"/>
                        <a:pt x="801" y="701"/>
                      </a:cubicBezTo>
                      <a:lnTo>
                        <a:pt x="0" y="701"/>
                      </a:lnTo>
                      <a:cubicBezTo>
                        <a:pt x="200" y="901"/>
                        <a:pt x="400" y="1068"/>
                        <a:pt x="634" y="1235"/>
                      </a:cubicBezTo>
                      <a:cubicBezTo>
                        <a:pt x="567" y="1435"/>
                        <a:pt x="500" y="1635"/>
                        <a:pt x="467" y="1835"/>
                      </a:cubicBezTo>
                      <a:cubicBezTo>
                        <a:pt x="634" y="1735"/>
                        <a:pt x="767" y="1569"/>
                        <a:pt x="901" y="1402"/>
                      </a:cubicBezTo>
                      <a:cubicBezTo>
                        <a:pt x="934" y="1435"/>
                        <a:pt x="934" y="1435"/>
                        <a:pt x="967" y="1435"/>
                      </a:cubicBezTo>
                      <a:cubicBezTo>
                        <a:pt x="1201" y="1635"/>
                        <a:pt x="1401" y="1835"/>
                        <a:pt x="1601" y="2069"/>
                      </a:cubicBezTo>
                      <a:lnTo>
                        <a:pt x="1635" y="1969"/>
                      </a:lnTo>
                      <a:cubicBezTo>
                        <a:pt x="1501" y="1669"/>
                        <a:pt x="1401" y="1368"/>
                        <a:pt x="1301" y="1035"/>
                      </a:cubicBezTo>
                      <a:cubicBezTo>
                        <a:pt x="1535" y="835"/>
                        <a:pt x="1801" y="668"/>
                        <a:pt x="2068" y="534"/>
                      </a:cubicBezTo>
                      <a:cubicBezTo>
                        <a:pt x="2052" y="501"/>
                        <a:pt x="2018" y="493"/>
                        <a:pt x="1981" y="493"/>
                      </a:cubicBezTo>
                      <a:cubicBezTo>
                        <a:pt x="1943" y="493"/>
                        <a:pt x="1901" y="501"/>
                        <a:pt x="1868" y="501"/>
                      </a:cubicBezTo>
                      <a:cubicBezTo>
                        <a:pt x="1635" y="568"/>
                        <a:pt x="1434" y="635"/>
                        <a:pt x="1201" y="668"/>
                      </a:cubicBezTo>
                      <a:cubicBezTo>
                        <a:pt x="1134" y="434"/>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30"/>
                <p:cNvSpPr/>
                <p:nvPr/>
              </p:nvSpPr>
              <p:spPr>
                <a:xfrm>
                  <a:off x="2907925" y="159113"/>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30"/>
                <p:cNvSpPr/>
                <p:nvPr/>
              </p:nvSpPr>
              <p:spPr>
                <a:xfrm>
                  <a:off x="6870325" y="4804950"/>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30"/>
                <p:cNvSpPr/>
                <p:nvPr/>
              </p:nvSpPr>
              <p:spPr>
                <a:xfrm>
                  <a:off x="223038" y="3773163"/>
                  <a:ext cx="98376" cy="98423"/>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4" name="Google Shape;3374;p30"/>
                <p:cNvSpPr/>
                <p:nvPr/>
              </p:nvSpPr>
              <p:spPr>
                <a:xfrm>
                  <a:off x="7712688" y="652832"/>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5" name="Google Shape;3375;p30"/>
                <p:cNvSpPr/>
                <p:nvPr/>
              </p:nvSpPr>
              <p:spPr>
                <a:xfrm>
                  <a:off x="4852336" y="27741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76" name="Google Shape;3376;p30"/>
              <p:cNvSpPr/>
              <p:nvPr/>
            </p:nvSpPr>
            <p:spPr>
              <a:xfrm rot="10800000" flipH="1">
                <a:off x="8071638" y="559938"/>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77" name="Google Shape;3377;p30"/>
            <p:cNvGrpSpPr/>
            <p:nvPr/>
          </p:nvGrpSpPr>
          <p:grpSpPr>
            <a:xfrm rot="10800000" flipH="1">
              <a:off x="302291" y="840707"/>
              <a:ext cx="7581014" cy="3439420"/>
              <a:chOff x="-654203" y="781450"/>
              <a:chExt cx="9072539" cy="4116108"/>
            </a:xfrm>
          </p:grpSpPr>
          <p:sp>
            <p:nvSpPr>
              <p:cNvPr id="3378" name="Google Shape;3378;p30"/>
              <p:cNvSpPr/>
              <p:nvPr/>
            </p:nvSpPr>
            <p:spPr>
              <a:xfrm rot="10800000" flipH="1">
                <a:off x="8293150" y="781450"/>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30"/>
              <p:cNvSpPr/>
              <p:nvPr/>
            </p:nvSpPr>
            <p:spPr>
              <a:xfrm rot="10800000" flipH="1">
                <a:off x="6007150" y="1016574"/>
                <a:ext cx="91439" cy="91442"/>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80" name="Google Shape;3380;p30"/>
              <p:cNvGrpSpPr/>
              <p:nvPr/>
            </p:nvGrpSpPr>
            <p:grpSpPr>
              <a:xfrm rot="10800000" flipH="1">
                <a:off x="-654203" y="1133348"/>
                <a:ext cx="9072539" cy="3764210"/>
                <a:chOff x="-730403" y="235117"/>
                <a:chExt cx="9072539" cy="3764210"/>
              </a:xfrm>
            </p:grpSpPr>
            <p:sp>
              <p:nvSpPr>
                <p:cNvPr id="3381" name="Google Shape;3381;p30"/>
                <p:cNvSpPr/>
                <p:nvPr/>
              </p:nvSpPr>
              <p:spPr>
                <a:xfrm>
                  <a:off x="1402525" y="2765982"/>
                  <a:ext cx="98425" cy="104250"/>
                </a:xfrm>
                <a:custGeom>
                  <a:avLst/>
                  <a:gdLst/>
                  <a:ahLst/>
                  <a:cxnLst/>
                  <a:rect l="l" t="t" r="r" b="b"/>
                  <a:pathLst>
                    <a:path w="3937" h="4170" extrusionOk="0">
                      <a:moveTo>
                        <a:pt x="2102" y="0"/>
                      </a:moveTo>
                      <a:cubicBezTo>
                        <a:pt x="1768" y="467"/>
                        <a:pt x="1535" y="967"/>
                        <a:pt x="1301" y="1501"/>
                      </a:cubicBezTo>
                      <a:cubicBezTo>
                        <a:pt x="868" y="1468"/>
                        <a:pt x="434" y="1434"/>
                        <a:pt x="0" y="1401"/>
                      </a:cubicBezTo>
                      <a:lnTo>
                        <a:pt x="0" y="1401"/>
                      </a:lnTo>
                      <a:cubicBezTo>
                        <a:pt x="267" y="1701"/>
                        <a:pt x="634" y="1935"/>
                        <a:pt x="1001" y="2135"/>
                      </a:cubicBezTo>
                      <a:cubicBezTo>
                        <a:pt x="1001" y="2168"/>
                        <a:pt x="968" y="2202"/>
                        <a:pt x="968" y="2268"/>
                      </a:cubicBezTo>
                      <a:cubicBezTo>
                        <a:pt x="701" y="2835"/>
                        <a:pt x="367" y="3369"/>
                        <a:pt x="0" y="3869"/>
                      </a:cubicBezTo>
                      <a:lnTo>
                        <a:pt x="200" y="3869"/>
                      </a:lnTo>
                      <a:cubicBezTo>
                        <a:pt x="768" y="3469"/>
                        <a:pt x="1335" y="3136"/>
                        <a:pt x="1935" y="2802"/>
                      </a:cubicBezTo>
                      <a:cubicBezTo>
                        <a:pt x="2435" y="3202"/>
                        <a:pt x="2902" y="3636"/>
                        <a:pt x="3269" y="4170"/>
                      </a:cubicBezTo>
                      <a:cubicBezTo>
                        <a:pt x="3403" y="4070"/>
                        <a:pt x="3336" y="3869"/>
                        <a:pt x="3269" y="3736"/>
                      </a:cubicBezTo>
                      <a:cubicBezTo>
                        <a:pt x="3036" y="3302"/>
                        <a:pt x="2869" y="2835"/>
                        <a:pt x="2702" y="2402"/>
                      </a:cubicBezTo>
                      <a:cubicBezTo>
                        <a:pt x="3103" y="2168"/>
                        <a:pt x="3536" y="1968"/>
                        <a:pt x="3936" y="1801"/>
                      </a:cubicBezTo>
                      <a:cubicBezTo>
                        <a:pt x="3436" y="1735"/>
                        <a:pt x="2969" y="1668"/>
                        <a:pt x="2435" y="1635"/>
                      </a:cubicBezTo>
                      <a:cubicBezTo>
                        <a:pt x="2302" y="1101"/>
                        <a:pt x="2169" y="534"/>
                        <a:pt x="21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30"/>
                <p:cNvSpPr/>
                <p:nvPr/>
              </p:nvSpPr>
              <p:spPr>
                <a:xfrm flipH="1">
                  <a:off x="8199759" y="415325"/>
                  <a:ext cx="142378" cy="150430"/>
                </a:xfrm>
                <a:custGeom>
                  <a:avLst/>
                  <a:gdLst/>
                  <a:ahLst/>
                  <a:cxnLst/>
                  <a:rect l="l" t="t" r="r" b="b"/>
                  <a:pathLst>
                    <a:path w="2370" h="2503" extrusionOk="0">
                      <a:moveTo>
                        <a:pt x="1269" y="1"/>
                      </a:moveTo>
                      <a:cubicBezTo>
                        <a:pt x="1068" y="301"/>
                        <a:pt x="902" y="601"/>
                        <a:pt x="768" y="935"/>
                      </a:cubicBezTo>
                      <a:cubicBezTo>
                        <a:pt x="501" y="901"/>
                        <a:pt x="268" y="868"/>
                        <a:pt x="1" y="868"/>
                      </a:cubicBezTo>
                      <a:cubicBezTo>
                        <a:pt x="168" y="1035"/>
                        <a:pt x="401" y="1168"/>
                        <a:pt x="601" y="1302"/>
                      </a:cubicBezTo>
                      <a:cubicBezTo>
                        <a:pt x="601" y="1335"/>
                        <a:pt x="568" y="1335"/>
                        <a:pt x="568" y="1368"/>
                      </a:cubicBezTo>
                      <a:cubicBezTo>
                        <a:pt x="401" y="1702"/>
                        <a:pt x="201" y="2035"/>
                        <a:pt x="1" y="2336"/>
                      </a:cubicBezTo>
                      <a:lnTo>
                        <a:pt x="134" y="2336"/>
                      </a:lnTo>
                      <a:cubicBezTo>
                        <a:pt x="468" y="2102"/>
                        <a:pt x="802" y="1869"/>
                        <a:pt x="1168" y="1668"/>
                      </a:cubicBezTo>
                      <a:cubicBezTo>
                        <a:pt x="1469" y="1935"/>
                        <a:pt x="1736" y="2202"/>
                        <a:pt x="1969" y="2502"/>
                      </a:cubicBezTo>
                      <a:cubicBezTo>
                        <a:pt x="2036" y="2436"/>
                        <a:pt x="2002" y="2336"/>
                        <a:pt x="1969" y="2236"/>
                      </a:cubicBezTo>
                      <a:cubicBezTo>
                        <a:pt x="1836" y="2002"/>
                        <a:pt x="1702" y="1735"/>
                        <a:pt x="1602" y="1435"/>
                      </a:cubicBezTo>
                      <a:cubicBezTo>
                        <a:pt x="1869" y="1335"/>
                        <a:pt x="2102" y="1201"/>
                        <a:pt x="2369" y="1101"/>
                      </a:cubicBezTo>
                      <a:cubicBezTo>
                        <a:pt x="2069" y="1068"/>
                        <a:pt x="1769" y="1035"/>
                        <a:pt x="1469" y="1001"/>
                      </a:cubicBezTo>
                      <a:cubicBezTo>
                        <a:pt x="1369" y="668"/>
                        <a:pt x="1302" y="334"/>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3" name="Google Shape;3383;p30"/>
                <p:cNvSpPr/>
                <p:nvPr/>
              </p:nvSpPr>
              <p:spPr>
                <a:xfrm>
                  <a:off x="-730403" y="1390589"/>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4" name="Google Shape;3384;p30"/>
                <p:cNvSpPr/>
                <p:nvPr/>
              </p:nvSpPr>
              <p:spPr>
                <a:xfrm flipH="1">
                  <a:off x="6688677" y="235117"/>
                  <a:ext cx="51725" cy="51725"/>
                </a:xfrm>
                <a:custGeom>
                  <a:avLst/>
                  <a:gdLst/>
                  <a:ahLst/>
                  <a:cxnLst/>
                  <a:rect l="l" t="t" r="r" b="b"/>
                  <a:pathLst>
                    <a:path w="2069" h="2069" extrusionOk="0">
                      <a:moveTo>
                        <a:pt x="1034" y="1"/>
                      </a:moveTo>
                      <a:cubicBezTo>
                        <a:pt x="967" y="234"/>
                        <a:pt x="867" y="468"/>
                        <a:pt x="801" y="701"/>
                      </a:cubicBezTo>
                      <a:lnTo>
                        <a:pt x="0" y="701"/>
                      </a:lnTo>
                      <a:cubicBezTo>
                        <a:pt x="200" y="901"/>
                        <a:pt x="400" y="1068"/>
                        <a:pt x="634" y="1235"/>
                      </a:cubicBezTo>
                      <a:cubicBezTo>
                        <a:pt x="567" y="1435"/>
                        <a:pt x="500" y="1635"/>
                        <a:pt x="467" y="1835"/>
                      </a:cubicBezTo>
                      <a:cubicBezTo>
                        <a:pt x="634" y="1735"/>
                        <a:pt x="767" y="1569"/>
                        <a:pt x="901" y="1402"/>
                      </a:cubicBezTo>
                      <a:cubicBezTo>
                        <a:pt x="934" y="1435"/>
                        <a:pt x="934" y="1435"/>
                        <a:pt x="967" y="1435"/>
                      </a:cubicBezTo>
                      <a:cubicBezTo>
                        <a:pt x="1201" y="1635"/>
                        <a:pt x="1401" y="1835"/>
                        <a:pt x="1601" y="2069"/>
                      </a:cubicBezTo>
                      <a:lnTo>
                        <a:pt x="1635" y="1969"/>
                      </a:lnTo>
                      <a:cubicBezTo>
                        <a:pt x="1501" y="1669"/>
                        <a:pt x="1401" y="1368"/>
                        <a:pt x="1301" y="1035"/>
                      </a:cubicBezTo>
                      <a:cubicBezTo>
                        <a:pt x="1535" y="835"/>
                        <a:pt x="1801" y="668"/>
                        <a:pt x="2068" y="534"/>
                      </a:cubicBezTo>
                      <a:cubicBezTo>
                        <a:pt x="2052" y="501"/>
                        <a:pt x="2018" y="493"/>
                        <a:pt x="1981" y="493"/>
                      </a:cubicBezTo>
                      <a:cubicBezTo>
                        <a:pt x="1943" y="493"/>
                        <a:pt x="1901" y="501"/>
                        <a:pt x="1868" y="501"/>
                      </a:cubicBezTo>
                      <a:cubicBezTo>
                        <a:pt x="1635" y="568"/>
                        <a:pt x="1434" y="635"/>
                        <a:pt x="1201" y="668"/>
                      </a:cubicBezTo>
                      <a:cubicBezTo>
                        <a:pt x="1134" y="434"/>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5" name="Google Shape;3385;p30"/>
                <p:cNvSpPr/>
                <p:nvPr/>
              </p:nvSpPr>
              <p:spPr>
                <a:xfrm>
                  <a:off x="2451965" y="1327253"/>
                  <a:ext cx="103425" cy="107600"/>
                </a:xfrm>
                <a:custGeom>
                  <a:avLst/>
                  <a:gdLst/>
                  <a:ahLst/>
                  <a:cxnLst/>
                  <a:rect l="l" t="t" r="r" b="b"/>
                  <a:pathLst>
                    <a:path w="4137" h="4304" extrusionOk="0">
                      <a:moveTo>
                        <a:pt x="2035" y="0"/>
                      </a:moveTo>
                      <a:cubicBezTo>
                        <a:pt x="1868" y="534"/>
                        <a:pt x="1735" y="801"/>
                        <a:pt x="1435" y="1268"/>
                      </a:cubicBezTo>
                      <a:cubicBezTo>
                        <a:pt x="1168" y="1735"/>
                        <a:pt x="534" y="2168"/>
                        <a:pt x="0" y="2302"/>
                      </a:cubicBezTo>
                      <a:cubicBezTo>
                        <a:pt x="400" y="2569"/>
                        <a:pt x="901" y="2769"/>
                        <a:pt x="1234" y="3102"/>
                      </a:cubicBezTo>
                      <a:cubicBezTo>
                        <a:pt x="1601" y="3436"/>
                        <a:pt x="1935" y="3869"/>
                        <a:pt x="2102" y="4303"/>
                      </a:cubicBezTo>
                      <a:cubicBezTo>
                        <a:pt x="2369" y="3469"/>
                        <a:pt x="3369" y="2735"/>
                        <a:pt x="4136" y="2368"/>
                      </a:cubicBezTo>
                      <a:cubicBezTo>
                        <a:pt x="3202" y="1801"/>
                        <a:pt x="2168" y="1101"/>
                        <a:pt x="20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30"/>
                <p:cNvSpPr/>
                <p:nvPr/>
              </p:nvSpPr>
              <p:spPr>
                <a:xfrm>
                  <a:off x="4209574" y="794275"/>
                  <a:ext cx="51725" cy="51750"/>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30"/>
                <p:cNvSpPr/>
                <p:nvPr/>
              </p:nvSpPr>
              <p:spPr>
                <a:xfrm>
                  <a:off x="3502303" y="3937577"/>
                  <a:ext cx="59250" cy="61750"/>
                </a:xfrm>
                <a:custGeom>
                  <a:avLst/>
                  <a:gdLst/>
                  <a:ahLst/>
                  <a:cxnLst/>
                  <a:rect l="l" t="t" r="r" b="b"/>
                  <a:pathLst>
                    <a:path w="2370" h="2470" extrusionOk="0">
                      <a:moveTo>
                        <a:pt x="1269" y="1"/>
                      </a:moveTo>
                      <a:cubicBezTo>
                        <a:pt x="1068" y="267"/>
                        <a:pt x="935" y="568"/>
                        <a:pt x="802" y="901"/>
                      </a:cubicBezTo>
                      <a:cubicBezTo>
                        <a:pt x="535" y="868"/>
                        <a:pt x="268" y="835"/>
                        <a:pt x="1" y="835"/>
                      </a:cubicBezTo>
                      <a:cubicBezTo>
                        <a:pt x="168" y="1001"/>
                        <a:pt x="401" y="1135"/>
                        <a:pt x="635" y="1268"/>
                      </a:cubicBezTo>
                      <a:cubicBezTo>
                        <a:pt x="601" y="1302"/>
                        <a:pt x="601" y="1302"/>
                        <a:pt x="601" y="1335"/>
                      </a:cubicBezTo>
                      <a:cubicBezTo>
                        <a:pt x="435" y="1668"/>
                        <a:pt x="234" y="2002"/>
                        <a:pt x="1" y="2302"/>
                      </a:cubicBezTo>
                      <a:lnTo>
                        <a:pt x="134" y="2302"/>
                      </a:lnTo>
                      <a:cubicBezTo>
                        <a:pt x="468" y="2069"/>
                        <a:pt x="835" y="1869"/>
                        <a:pt x="1168" y="1668"/>
                      </a:cubicBezTo>
                      <a:cubicBezTo>
                        <a:pt x="1469" y="1902"/>
                        <a:pt x="1769" y="2169"/>
                        <a:pt x="2002" y="2469"/>
                      </a:cubicBezTo>
                      <a:cubicBezTo>
                        <a:pt x="2069" y="2436"/>
                        <a:pt x="2036" y="2302"/>
                        <a:pt x="1969" y="2236"/>
                      </a:cubicBezTo>
                      <a:cubicBezTo>
                        <a:pt x="1836" y="1969"/>
                        <a:pt x="1736" y="1702"/>
                        <a:pt x="1635" y="1435"/>
                      </a:cubicBezTo>
                      <a:cubicBezTo>
                        <a:pt x="1869" y="1302"/>
                        <a:pt x="2136" y="1168"/>
                        <a:pt x="2369" y="1068"/>
                      </a:cubicBezTo>
                      <a:cubicBezTo>
                        <a:pt x="2069" y="1035"/>
                        <a:pt x="1769" y="1001"/>
                        <a:pt x="1469" y="968"/>
                      </a:cubicBezTo>
                      <a:cubicBezTo>
                        <a:pt x="1402" y="634"/>
                        <a:pt x="1335" y="301"/>
                        <a:pt x="12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Lora SemiBold"/>
              <a:buNone/>
              <a:defRPr sz="3000">
                <a:solidFill>
                  <a:schemeClr val="dk1"/>
                </a:solidFill>
                <a:latin typeface="Lora SemiBold"/>
                <a:ea typeface="Lora SemiBold"/>
                <a:cs typeface="Lora SemiBold"/>
                <a:sym typeface="Lora SemiBold"/>
              </a:defRPr>
            </a:lvl1pPr>
            <a:lvl2pPr lvl="1" rtl="0">
              <a:spcBef>
                <a:spcPts val="0"/>
              </a:spcBef>
              <a:spcAft>
                <a:spcPts val="0"/>
              </a:spcAft>
              <a:buClr>
                <a:schemeClr val="dk1"/>
              </a:buClr>
              <a:buSzPts val="3000"/>
              <a:buFont typeface="Bebas Neue"/>
              <a:buNone/>
              <a:defRPr sz="3000">
                <a:solidFill>
                  <a:schemeClr val="dk1"/>
                </a:solidFill>
                <a:latin typeface="Bebas Neue"/>
                <a:ea typeface="Bebas Neue"/>
                <a:cs typeface="Bebas Neue"/>
                <a:sym typeface="Bebas Neue"/>
              </a:defRPr>
            </a:lvl2pPr>
            <a:lvl3pPr lvl="2" rtl="0">
              <a:spcBef>
                <a:spcPts val="0"/>
              </a:spcBef>
              <a:spcAft>
                <a:spcPts val="0"/>
              </a:spcAft>
              <a:buClr>
                <a:schemeClr val="dk1"/>
              </a:buClr>
              <a:buSzPts val="3000"/>
              <a:buFont typeface="Bebas Neue"/>
              <a:buNone/>
              <a:defRPr sz="3000">
                <a:solidFill>
                  <a:schemeClr val="dk1"/>
                </a:solidFill>
                <a:latin typeface="Bebas Neue"/>
                <a:ea typeface="Bebas Neue"/>
                <a:cs typeface="Bebas Neue"/>
                <a:sym typeface="Bebas Neue"/>
              </a:defRPr>
            </a:lvl3pPr>
            <a:lvl4pPr lvl="3" rtl="0">
              <a:spcBef>
                <a:spcPts val="0"/>
              </a:spcBef>
              <a:spcAft>
                <a:spcPts val="0"/>
              </a:spcAft>
              <a:buClr>
                <a:schemeClr val="dk1"/>
              </a:buClr>
              <a:buSzPts val="3000"/>
              <a:buFont typeface="Bebas Neue"/>
              <a:buNone/>
              <a:defRPr sz="3000">
                <a:solidFill>
                  <a:schemeClr val="dk1"/>
                </a:solidFill>
                <a:latin typeface="Bebas Neue"/>
                <a:ea typeface="Bebas Neue"/>
                <a:cs typeface="Bebas Neue"/>
                <a:sym typeface="Bebas Neue"/>
              </a:defRPr>
            </a:lvl4pPr>
            <a:lvl5pPr lvl="4" rtl="0">
              <a:spcBef>
                <a:spcPts val="0"/>
              </a:spcBef>
              <a:spcAft>
                <a:spcPts val="0"/>
              </a:spcAft>
              <a:buClr>
                <a:schemeClr val="dk1"/>
              </a:buClr>
              <a:buSzPts val="3000"/>
              <a:buFont typeface="Bebas Neue"/>
              <a:buNone/>
              <a:defRPr sz="3000">
                <a:solidFill>
                  <a:schemeClr val="dk1"/>
                </a:solidFill>
                <a:latin typeface="Bebas Neue"/>
                <a:ea typeface="Bebas Neue"/>
                <a:cs typeface="Bebas Neue"/>
                <a:sym typeface="Bebas Neue"/>
              </a:defRPr>
            </a:lvl5pPr>
            <a:lvl6pPr lvl="5" rtl="0">
              <a:spcBef>
                <a:spcPts val="0"/>
              </a:spcBef>
              <a:spcAft>
                <a:spcPts val="0"/>
              </a:spcAft>
              <a:buClr>
                <a:schemeClr val="dk1"/>
              </a:buClr>
              <a:buSzPts val="3000"/>
              <a:buFont typeface="Bebas Neue"/>
              <a:buNone/>
              <a:defRPr sz="3000">
                <a:solidFill>
                  <a:schemeClr val="dk1"/>
                </a:solidFill>
                <a:latin typeface="Bebas Neue"/>
                <a:ea typeface="Bebas Neue"/>
                <a:cs typeface="Bebas Neue"/>
                <a:sym typeface="Bebas Neue"/>
              </a:defRPr>
            </a:lvl6pPr>
            <a:lvl7pPr lvl="6" rtl="0">
              <a:spcBef>
                <a:spcPts val="0"/>
              </a:spcBef>
              <a:spcAft>
                <a:spcPts val="0"/>
              </a:spcAft>
              <a:buClr>
                <a:schemeClr val="dk1"/>
              </a:buClr>
              <a:buSzPts val="3000"/>
              <a:buFont typeface="Bebas Neue"/>
              <a:buNone/>
              <a:defRPr sz="3000">
                <a:solidFill>
                  <a:schemeClr val="dk1"/>
                </a:solidFill>
                <a:latin typeface="Bebas Neue"/>
                <a:ea typeface="Bebas Neue"/>
                <a:cs typeface="Bebas Neue"/>
                <a:sym typeface="Bebas Neue"/>
              </a:defRPr>
            </a:lvl7pPr>
            <a:lvl8pPr lvl="7" rtl="0">
              <a:spcBef>
                <a:spcPts val="0"/>
              </a:spcBef>
              <a:spcAft>
                <a:spcPts val="0"/>
              </a:spcAft>
              <a:buClr>
                <a:schemeClr val="dk1"/>
              </a:buClr>
              <a:buSzPts val="3000"/>
              <a:buFont typeface="Bebas Neue"/>
              <a:buNone/>
              <a:defRPr sz="3000">
                <a:solidFill>
                  <a:schemeClr val="dk1"/>
                </a:solidFill>
                <a:latin typeface="Bebas Neue"/>
                <a:ea typeface="Bebas Neue"/>
                <a:cs typeface="Bebas Neue"/>
                <a:sym typeface="Bebas Neue"/>
              </a:defRPr>
            </a:lvl8pPr>
            <a:lvl9pPr lvl="8" rtl="0">
              <a:spcBef>
                <a:spcPts val="0"/>
              </a:spcBef>
              <a:spcAft>
                <a:spcPts val="0"/>
              </a:spcAft>
              <a:buClr>
                <a:schemeClr val="dk1"/>
              </a:buClr>
              <a:buSzPts val="3000"/>
              <a:buFont typeface="Bebas Neue"/>
              <a:buNone/>
              <a:defRPr sz="30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lt2"/>
              </a:buClr>
              <a:buSzPts val="1800"/>
              <a:buFont typeface="Philosopher"/>
              <a:buChar char="●"/>
              <a:defRPr sz="1800">
                <a:solidFill>
                  <a:schemeClr val="lt2"/>
                </a:solidFill>
                <a:latin typeface="Philosopher"/>
                <a:ea typeface="Philosopher"/>
                <a:cs typeface="Philosopher"/>
                <a:sym typeface="Philosopher"/>
              </a:defRPr>
            </a:lvl1pPr>
            <a:lvl2pPr marL="914400" lvl="1" indent="-317500">
              <a:lnSpc>
                <a:spcPct val="115000"/>
              </a:lnSpc>
              <a:spcBef>
                <a:spcPts val="1600"/>
              </a:spcBef>
              <a:spcAft>
                <a:spcPts val="0"/>
              </a:spcAft>
              <a:buClr>
                <a:schemeClr val="lt2"/>
              </a:buClr>
              <a:buSzPts val="1400"/>
              <a:buFont typeface="Philosopher"/>
              <a:buChar char="○"/>
              <a:defRPr>
                <a:solidFill>
                  <a:schemeClr val="lt2"/>
                </a:solidFill>
                <a:latin typeface="Philosopher"/>
                <a:ea typeface="Philosopher"/>
                <a:cs typeface="Philosopher"/>
                <a:sym typeface="Philosopher"/>
              </a:defRPr>
            </a:lvl2pPr>
            <a:lvl3pPr marL="1371600" lvl="2" indent="-317500">
              <a:lnSpc>
                <a:spcPct val="115000"/>
              </a:lnSpc>
              <a:spcBef>
                <a:spcPts val="1600"/>
              </a:spcBef>
              <a:spcAft>
                <a:spcPts val="0"/>
              </a:spcAft>
              <a:buClr>
                <a:schemeClr val="lt2"/>
              </a:buClr>
              <a:buSzPts val="1400"/>
              <a:buFont typeface="Philosopher"/>
              <a:buChar char="■"/>
              <a:defRPr>
                <a:solidFill>
                  <a:schemeClr val="lt2"/>
                </a:solidFill>
                <a:latin typeface="Philosopher"/>
                <a:ea typeface="Philosopher"/>
                <a:cs typeface="Philosopher"/>
                <a:sym typeface="Philosopher"/>
              </a:defRPr>
            </a:lvl3pPr>
            <a:lvl4pPr marL="1828800" lvl="3" indent="-317500">
              <a:lnSpc>
                <a:spcPct val="115000"/>
              </a:lnSpc>
              <a:spcBef>
                <a:spcPts val="1600"/>
              </a:spcBef>
              <a:spcAft>
                <a:spcPts val="0"/>
              </a:spcAft>
              <a:buClr>
                <a:schemeClr val="lt2"/>
              </a:buClr>
              <a:buSzPts val="1400"/>
              <a:buFont typeface="Philosopher"/>
              <a:buChar char="●"/>
              <a:defRPr>
                <a:solidFill>
                  <a:schemeClr val="lt2"/>
                </a:solidFill>
                <a:latin typeface="Philosopher"/>
                <a:ea typeface="Philosopher"/>
                <a:cs typeface="Philosopher"/>
                <a:sym typeface="Philosopher"/>
              </a:defRPr>
            </a:lvl4pPr>
            <a:lvl5pPr marL="2286000" lvl="4" indent="-317500">
              <a:lnSpc>
                <a:spcPct val="115000"/>
              </a:lnSpc>
              <a:spcBef>
                <a:spcPts val="1600"/>
              </a:spcBef>
              <a:spcAft>
                <a:spcPts val="0"/>
              </a:spcAft>
              <a:buClr>
                <a:schemeClr val="lt2"/>
              </a:buClr>
              <a:buSzPts val="1400"/>
              <a:buFont typeface="Philosopher"/>
              <a:buChar char="○"/>
              <a:defRPr>
                <a:solidFill>
                  <a:schemeClr val="lt2"/>
                </a:solidFill>
                <a:latin typeface="Philosopher"/>
                <a:ea typeface="Philosopher"/>
                <a:cs typeface="Philosopher"/>
                <a:sym typeface="Philosopher"/>
              </a:defRPr>
            </a:lvl5pPr>
            <a:lvl6pPr marL="2743200" lvl="5" indent="-317500">
              <a:lnSpc>
                <a:spcPct val="115000"/>
              </a:lnSpc>
              <a:spcBef>
                <a:spcPts val="1600"/>
              </a:spcBef>
              <a:spcAft>
                <a:spcPts val="0"/>
              </a:spcAft>
              <a:buClr>
                <a:schemeClr val="lt2"/>
              </a:buClr>
              <a:buSzPts val="1400"/>
              <a:buFont typeface="Philosopher"/>
              <a:buChar char="■"/>
              <a:defRPr>
                <a:solidFill>
                  <a:schemeClr val="lt2"/>
                </a:solidFill>
                <a:latin typeface="Philosopher"/>
                <a:ea typeface="Philosopher"/>
                <a:cs typeface="Philosopher"/>
                <a:sym typeface="Philosopher"/>
              </a:defRPr>
            </a:lvl6pPr>
            <a:lvl7pPr marL="3200400" lvl="6" indent="-317500">
              <a:lnSpc>
                <a:spcPct val="115000"/>
              </a:lnSpc>
              <a:spcBef>
                <a:spcPts val="1600"/>
              </a:spcBef>
              <a:spcAft>
                <a:spcPts val="0"/>
              </a:spcAft>
              <a:buClr>
                <a:schemeClr val="lt2"/>
              </a:buClr>
              <a:buSzPts val="1400"/>
              <a:buFont typeface="Philosopher"/>
              <a:buChar char="●"/>
              <a:defRPr>
                <a:solidFill>
                  <a:schemeClr val="lt2"/>
                </a:solidFill>
                <a:latin typeface="Philosopher"/>
                <a:ea typeface="Philosopher"/>
                <a:cs typeface="Philosopher"/>
                <a:sym typeface="Philosopher"/>
              </a:defRPr>
            </a:lvl7pPr>
            <a:lvl8pPr marL="3657600" lvl="7" indent="-317500">
              <a:lnSpc>
                <a:spcPct val="115000"/>
              </a:lnSpc>
              <a:spcBef>
                <a:spcPts val="1600"/>
              </a:spcBef>
              <a:spcAft>
                <a:spcPts val="0"/>
              </a:spcAft>
              <a:buClr>
                <a:schemeClr val="lt2"/>
              </a:buClr>
              <a:buSzPts val="1400"/>
              <a:buFont typeface="Philosopher"/>
              <a:buChar char="○"/>
              <a:defRPr>
                <a:solidFill>
                  <a:schemeClr val="lt2"/>
                </a:solidFill>
                <a:latin typeface="Philosopher"/>
                <a:ea typeface="Philosopher"/>
                <a:cs typeface="Philosopher"/>
                <a:sym typeface="Philosopher"/>
              </a:defRPr>
            </a:lvl8pPr>
            <a:lvl9pPr marL="4114800" lvl="8" indent="-317500">
              <a:lnSpc>
                <a:spcPct val="115000"/>
              </a:lnSpc>
              <a:spcBef>
                <a:spcPts val="1600"/>
              </a:spcBef>
              <a:spcAft>
                <a:spcPts val="1600"/>
              </a:spcAft>
              <a:buClr>
                <a:schemeClr val="lt2"/>
              </a:buClr>
              <a:buSzPts val="1400"/>
              <a:buFont typeface="Philosopher"/>
              <a:buChar char="■"/>
              <a:defRPr>
                <a:solidFill>
                  <a:schemeClr val="lt2"/>
                </a:solidFill>
                <a:latin typeface="Philosopher"/>
                <a:ea typeface="Philosopher"/>
                <a:cs typeface="Philosopher"/>
                <a:sym typeface="Philosopher"/>
              </a:defRPr>
            </a:lvl9pPr>
          </a:lstStyle>
          <a:p>
            <a:endParaRPr/>
          </a:p>
        </p:txBody>
      </p:sp>
      <p:sp>
        <p:nvSpPr>
          <p:cNvPr id="8" name="Google Shape;8;p1"/>
          <p:cNvSpPr txBox="1">
            <a:spLocks noGrp="1"/>
          </p:cNvSpPr>
          <p:nvPr>
            <p:ph type="sldNum" idx="12"/>
          </p:nvPr>
        </p:nvSpPr>
        <p:spPr>
          <a:xfrm>
            <a:off x="8404384" y="4673651"/>
            <a:ext cx="548700" cy="393600"/>
          </a:xfrm>
          <a:prstGeom prst="rect">
            <a:avLst/>
          </a:prstGeom>
          <a:noFill/>
          <a:ln>
            <a:noFill/>
          </a:ln>
        </p:spPr>
        <p:txBody>
          <a:bodyPr spcFirstLastPara="1" wrap="square" lIns="91425" tIns="91425" rIns="91425" bIns="91425" anchor="t" anchorCtr="0">
            <a:noAutofit/>
          </a:bodyPr>
          <a:lstStyle>
            <a:lvl1pPr lvl="0" algn="r">
              <a:buNone/>
              <a:defRPr sz="1300">
                <a:solidFill>
                  <a:schemeClr val="dk2"/>
                </a:solidFill>
                <a:latin typeface="Bebas Neue"/>
                <a:ea typeface="Bebas Neue"/>
                <a:cs typeface="Bebas Neue"/>
                <a:sym typeface="Bebas Neue"/>
              </a:defRPr>
            </a:lvl1pPr>
            <a:lvl2pPr lvl="1" algn="r">
              <a:buNone/>
              <a:defRPr sz="1300">
                <a:solidFill>
                  <a:schemeClr val="dk2"/>
                </a:solidFill>
                <a:latin typeface="Bebas Neue"/>
                <a:ea typeface="Bebas Neue"/>
                <a:cs typeface="Bebas Neue"/>
                <a:sym typeface="Bebas Neue"/>
              </a:defRPr>
            </a:lvl2pPr>
            <a:lvl3pPr lvl="2" algn="r">
              <a:buNone/>
              <a:defRPr sz="1300">
                <a:solidFill>
                  <a:schemeClr val="dk2"/>
                </a:solidFill>
                <a:latin typeface="Bebas Neue"/>
                <a:ea typeface="Bebas Neue"/>
                <a:cs typeface="Bebas Neue"/>
                <a:sym typeface="Bebas Neue"/>
              </a:defRPr>
            </a:lvl3pPr>
            <a:lvl4pPr lvl="3" algn="r">
              <a:buNone/>
              <a:defRPr sz="1300">
                <a:solidFill>
                  <a:schemeClr val="dk2"/>
                </a:solidFill>
                <a:latin typeface="Bebas Neue"/>
                <a:ea typeface="Bebas Neue"/>
                <a:cs typeface="Bebas Neue"/>
                <a:sym typeface="Bebas Neue"/>
              </a:defRPr>
            </a:lvl4pPr>
            <a:lvl5pPr lvl="4" algn="r">
              <a:buNone/>
              <a:defRPr sz="1300">
                <a:solidFill>
                  <a:schemeClr val="dk2"/>
                </a:solidFill>
                <a:latin typeface="Bebas Neue"/>
                <a:ea typeface="Bebas Neue"/>
                <a:cs typeface="Bebas Neue"/>
                <a:sym typeface="Bebas Neue"/>
              </a:defRPr>
            </a:lvl5pPr>
            <a:lvl6pPr lvl="5" algn="r">
              <a:buNone/>
              <a:defRPr sz="1300">
                <a:solidFill>
                  <a:schemeClr val="dk2"/>
                </a:solidFill>
                <a:latin typeface="Bebas Neue"/>
                <a:ea typeface="Bebas Neue"/>
                <a:cs typeface="Bebas Neue"/>
                <a:sym typeface="Bebas Neue"/>
              </a:defRPr>
            </a:lvl6pPr>
            <a:lvl7pPr lvl="6" algn="r">
              <a:buNone/>
              <a:defRPr sz="1300">
                <a:solidFill>
                  <a:schemeClr val="dk2"/>
                </a:solidFill>
                <a:latin typeface="Bebas Neue"/>
                <a:ea typeface="Bebas Neue"/>
                <a:cs typeface="Bebas Neue"/>
                <a:sym typeface="Bebas Neue"/>
              </a:defRPr>
            </a:lvl7pPr>
            <a:lvl8pPr lvl="7" algn="r">
              <a:buNone/>
              <a:defRPr sz="1300">
                <a:solidFill>
                  <a:schemeClr val="dk2"/>
                </a:solidFill>
                <a:latin typeface="Bebas Neue"/>
                <a:ea typeface="Bebas Neue"/>
                <a:cs typeface="Bebas Neue"/>
                <a:sym typeface="Bebas Neue"/>
              </a:defRPr>
            </a:lvl8pPr>
            <a:lvl9pPr lvl="8" algn="r">
              <a:buNone/>
              <a:defRPr sz="1300">
                <a:solidFill>
                  <a:schemeClr val="dk2"/>
                </a:solidFill>
                <a:latin typeface="Bebas Neue"/>
                <a:ea typeface="Bebas Neue"/>
                <a:cs typeface="Bebas Neue"/>
                <a:sym typeface="Bebas Neue"/>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4" r:id="rId4"/>
    <p:sldLayoutId id="2147483657" r:id="rId5"/>
    <p:sldLayoutId id="2147483658" r:id="rId6"/>
    <p:sldLayoutId id="2147483659" r:id="rId7"/>
    <p:sldLayoutId id="2147483662" r:id="rId8"/>
    <p:sldLayoutId id="2147483669" r:id="rId9"/>
    <p:sldLayoutId id="2147483675" r:id="rId10"/>
    <p:sldLayoutId id="2147483676"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34">
          <p15:clr>
            <a:srgbClr val="EA4335"/>
          </p15:clr>
        </p15:guide>
        <p15:guide id="2" orient="horz" pos="2906">
          <p15:clr>
            <a:srgbClr val="EA4335"/>
          </p15:clr>
        </p15:guide>
        <p15:guide id="3" pos="447">
          <p15:clr>
            <a:srgbClr val="EA4335"/>
          </p15:clr>
        </p15:guide>
        <p15:guide id="4" pos="5313">
          <p15:clr>
            <a:srgbClr val="EA4335"/>
          </p15:clr>
        </p15:guide>
        <p15:guide id="5" pos="2880">
          <p15:clr>
            <a:srgbClr val="EA4335"/>
          </p15:clr>
        </p15:guide>
        <p15:guide id="6" orient="horz" pos="1620">
          <p15:clr>
            <a:srgbClr val="EA4335"/>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FmP3wuuyTLY?feature=oembed" TargetMode="External"/><Relationship Id="rId4" Type="http://schemas.openxmlformats.org/officeDocument/2006/relationships/image" Target="../media/image2.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microsoft.com/office/2007/relationships/hdphoto" Target="../media/hdphoto1.wdp"/></Relationships>
</file>

<file path=ppt/slides/_rels/slide2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8" Type="http://schemas.openxmlformats.org/officeDocument/2006/relationships/hyperlink" Target="https://doi.org/10.1016/j.enfcle.2018.07.005" TargetMode="External"/><Relationship Id="rId3" Type="http://schemas.openxmlformats.org/officeDocument/2006/relationships/hyperlink" Target="https://doi.org/10.1007/s12144-023-05304-7" TargetMode="External"/><Relationship Id="rId7" Type="http://schemas.openxmlformats.org/officeDocument/2006/relationships/hyperlink" Target="https://doi.org/10.1037/pro0000441"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doi.org/10.3200/jach.56.5.593-596" TargetMode="External"/><Relationship Id="rId5" Type="http://schemas.openxmlformats.org/officeDocument/2006/relationships/hyperlink" Target="https://doi.org/10.62754/joe.v3i7.4586" TargetMode="External"/><Relationship Id="rId10" Type="http://schemas.openxmlformats.org/officeDocument/2006/relationships/hyperlink" Target="https://doi.org/10.1111/j.1559-1816.2010.00596.x" TargetMode="External"/><Relationship Id="rId4" Type="http://schemas.openxmlformats.org/officeDocument/2006/relationships/hyperlink" Target="https://doi.org/10.2466/09.07.21.pr0.111.4.97-106" TargetMode="External"/><Relationship Id="rId9" Type="http://schemas.openxmlformats.org/officeDocument/2006/relationships/hyperlink" Target="https://doi.org/10.1097/nna.0b013e31824809d6"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399"/>
        <p:cNvGrpSpPr/>
        <p:nvPr/>
      </p:nvGrpSpPr>
      <p:grpSpPr>
        <a:xfrm>
          <a:off x="0" y="0"/>
          <a:ext cx="0" cy="0"/>
          <a:chOff x="0" y="0"/>
          <a:chExt cx="0" cy="0"/>
        </a:xfrm>
      </p:grpSpPr>
      <p:sp>
        <p:nvSpPr>
          <p:cNvPr id="3400" name="Google Shape;3400;p35"/>
          <p:cNvSpPr txBox="1">
            <a:spLocks noGrp="1"/>
          </p:cNvSpPr>
          <p:nvPr>
            <p:ph type="ctrTitle"/>
          </p:nvPr>
        </p:nvSpPr>
        <p:spPr>
          <a:xfrm>
            <a:off x="1192250" y="1120125"/>
            <a:ext cx="6759300" cy="2187900"/>
          </a:xfrm>
          <a:prstGeom prst="rect">
            <a:avLst/>
          </a:prstGeom>
        </p:spPr>
        <p:txBody>
          <a:bodyPr spcFirstLastPara="1" wrap="square" lIns="91425" tIns="91425" rIns="91425" bIns="91425" anchor="b" anchorCtr="0">
            <a:noAutofit/>
          </a:bodyPr>
          <a:lstStyle/>
          <a:p>
            <a:pPr algn="ctr"/>
            <a:r>
              <a:rPr lang="en-GB" sz="2800" b="1" dirty="0">
                <a:solidFill>
                  <a:schemeClr val="accent1"/>
                </a:solidFill>
                <a:effectLst/>
                <a:latin typeface="Lora" pitchFamily="2" charset="77"/>
                <a:ea typeface="Times New Roman" panose="02020603050405020304" pitchFamily="18" charset="0"/>
              </a:rPr>
              <a:t>How do visible tattoos influence the perception of professionalism compared to counsellors without visible tattoos?</a:t>
            </a:r>
            <a:endParaRPr lang="en-GB" sz="2800" dirty="0">
              <a:solidFill>
                <a:schemeClr val="accent1"/>
              </a:solidFill>
              <a:effectLst/>
              <a:latin typeface="Lora" pitchFamily="2" charset="77"/>
              <a:ea typeface="Times New Roman" panose="02020603050405020304" pitchFamily="18" charset="0"/>
            </a:endParaRPr>
          </a:p>
        </p:txBody>
      </p:sp>
      <p:sp>
        <p:nvSpPr>
          <p:cNvPr id="3401" name="Google Shape;3401;p35"/>
          <p:cNvSpPr txBox="1">
            <a:spLocks noGrp="1"/>
          </p:cNvSpPr>
          <p:nvPr>
            <p:ph type="subTitle" idx="1"/>
          </p:nvPr>
        </p:nvSpPr>
        <p:spPr>
          <a:xfrm>
            <a:off x="2307500" y="3547575"/>
            <a:ext cx="4528800" cy="47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a:t>Researcher – Matt Wilson</a:t>
            </a:r>
          </a:p>
          <a:p>
            <a:pPr marL="0" lvl="0" indent="0" algn="ctr" rtl="0">
              <a:spcBef>
                <a:spcPts val="0"/>
              </a:spcBef>
              <a:spcAft>
                <a:spcPts val="0"/>
              </a:spcAft>
              <a:buNone/>
            </a:pPr>
            <a:r>
              <a:rPr lang="en" sz="1200" dirty="0"/>
              <a:t>Supervisor – Stacey Leigh Coleman</a:t>
            </a:r>
            <a:endParaRPr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414"/>
        <p:cNvGrpSpPr/>
        <p:nvPr/>
      </p:nvGrpSpPr>
      <p:grpSpPr>
        <a:xfrm>
          <a:off x="0" y="0"/>
          <a:ext cx="0" cy="0"/>
          <a:chOff x="0" y="0"/>
          <a:chExt cx="0" cy="0"/>
        </a:xfrm>
      </p:grpSpPr>
      <p:sp>
        <p:nvSpPr>
          <p:cNvPr id="3415" name="Google Shape;3415;p37"/>
          <p:cNvSpPr txBox="1">
            <a:spLocks noGrp="1"/>
          </p:cNvSpPr>
          <p:nvPr>
            <p:ph type="title"/>
          </p:nvPr>
        </p:nvSpPr>
        <p:spPr>
          <a:xfrm>
            <a:off x="1774200" y="1007800"/>
            <a:ext cx="5595600" cy="1964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Whoa</a:t>
            </a:r>
          </a:p>
        </p:txBody>
      </p:sp>
      <p:sp>
        <p:nvSpPr>
          <p:cNvPr id="3416" name="Google Shape;3416;p37"/>
          <p:cNvSpPr txBox="1">
            <a:spLocks noGrp="1"/>
          </p:cNvSpPr>
          <p:nvPr>
            <p:ph type="subTitle" idx="1"/>
          </p:nvPr>
        </p:nvSpPr>
        <p:spPr>
          <a:xfrm>
            <a:off x="1660225" y="3153500"/>
            <a:ext cx="5869500" cy="801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Who am I, and why did I choose this topic?</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420"/>
        <p:cNvGrpSpPr/>
        <p:nvPr/>
      </p:nvGrpSpPr>
      <p:grpSpPr>
        <a:xfrm>
          <a:off x="0" y="0"/>
          <a:ext cx="0" cy="0"/>
          <a:chOff x="0" y="0"/>
          <a:chExt cx="0" cy="0"/>
        </a:xfrm>
      </p:grpSpPr>
      <p:sp>
        <p:nvSpPr>
          <p:cNvPr id="3421" name="Google Shape;3421;p38"/>
          <p:cNvSpPr txBox="1">
            <a:spLocks noGrp="1"/>
          </p:cNvSpPr>
          <p:nvPr>
            <p:ph type="title" idx="15"/>
          </p:nvPr>
        </p:nvSpPr>
        <p:spPr>
          <a:xfrm>
            <a:off x="720000" y="445025"/>
            <a:ext cx="7704000" cy="57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Table of contents</a:t>
            </a:r>
            <a:endParaRPr dirty="0"/>
          </a:p>
        </p:txBody>
      </p:sp>
      <p:sp>
        <p:nvSpPr>
          <p:cNvPr id="3422" name="Google Shape;3422;p38"/>
          <p:cNvSpPr txBox="1">
            <a:spLocks noGrp="1"/>
          </p:cNvSpPr>
          <p:nvPr>
            <p:ph type="title"/>
          </p:nvPr>
        </p:nvSpPr>
        <p:spPr>
          <a:xfrm>
            <a:off x="1492951" y="1763400"/>
            <a:ext cx="2926500" cy="527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800" dirty="0"/>
              <a:t>Literature Review</a:t>
            </a:r>
            <a:endParaRPr sz="2800" dirty="0"/>
          </a:p>
        </p:txBody>
      </p:sp>
      <p:sp>
        <p:nvSpPr>
          <p:cNvPr id="3424" name="Google Shape;3424;p38"/>
          <p:cNvSpPr txBox="1">
            <a:spLocks noGrp="1"/>
          </p:cNvSpPr>
          <p:nvPr>
            <p:ph type="title" idx="2"/>
          </p:nvPr>
        </p:nvSpPr>
        <p:spPr>
          <a:xfrm>
            <a:off x="1525702" y="3199475"/>
            <a:ext cx="2926200" cy="527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800" dirty="0"/>
              <a:t>Methodology</a:t>
            </a:r>
            <a:endParaRPr sz="2800" dirty="0"/>
          </a:p>
        </p:txBody>
      </p:sp>
      <p:sp>
        <p:nvSpPr>
          <p:cNvPr id="3426" name="Google Shape;3426;p38"/>
          <p:cNvSpPr txBox="1">
            <a:spLocks noGrp="1"/>
          </p:cNvSpPr>
          <p:nvPr>
            <p:ph type="title" idx="4"/>
          </p:nvPr>
        </p:nvSpPr>
        <p:spPr>
          <a:xfrm>
            <a:off x="5642355" y="1763400"/>
            <a:ext cx="2926500" cy="527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800" dirty="0"/>
              <a:t>Results Analysis</a:t>
            </a:r>
            <a:endParaRPr sz="2800" dirty="0"/>
          </a:p>
        </p:txBody>
      </p:sp>
      <p:sp>
        <p:nvSpPr>
          <p:cNvPr id="3428" name="Google Shape;3428;p38"/>
          <p:cNvSpPr txBox="1">
            <a:spLocks noGrp="1"/>
          </p:cNvSpPr>
          <p:nvPr>
            <p:ph type="title" idx="6"/>
          </p:nvPr>
        </p:nvSpPr>
        <p:spPr>
          <a:xfrm>
            <a:off x="5642655" y="3199475"/>
            <a:ext cx="2926200" cy="527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800" dirty="0"/>
              <a:t>Discussion</a:t>
            </a:r>
            <a:endParaRPr dirty="0"/>
          </a:p>
        </p:txBody>
      </p:sp>
      <p:sp>
        <p:nvSpPr>
          <p:cNvPr id="3430" name="Google Shape;3430;p38"/>
          <p:cNvSpPr/>
          <p:nvPr/>
        </p:nvSpPr>
        <p:spPr>
          <a:xfrm>
            <a:off x="709987" y="1682850"/>
            <a:ext cx="728775" cy="694150"/>
          </a:xfrm>
          <a:custGeom>
            <a:avLst/>
            <a:gdLst/>
            <a:ahLst/>
            <a:cxnLst/>
            <a:rect l="l" t="t" r="r" b="b"/>
            <a:pathLst>
              <a:path w="29151" h="27766" extrusionOk="0">
                <a:moveTo>
                  <a:pt x="4317" y="2872"/>
                </a:moveTo>
                <a:lnTo>
                  <a:pt x="4347" y="2944"/>
                </a:lnTo>
                <a:lnTo>
                  <a:pt x="4347" y="2944"/>
                </a:lnTo>
                <a:cubicBezTo>
                  <a:pt x="4346" y="2920"/>
                  <a:pt x="4341" y="2896"/>
                  <a:pt x="4317" y="2872"/>
                </a:cubicBezTo>
                <a:close/>
                <a:moveTo>
                  <a:pt x="4347" y="2944"/>
                </a:moveTo>
                <a:cubicBezTo>
                  <a:pt x="4347" y="2950"/>
                  <a:pt x="4347" y="2957"/>
                  <a:pt x="4347" y="2963"/>
                </a:cubicBezTo>
                <a:cubicBezTo>
                  <a:pt x="4349" y="2961"/>
                  <a:pt x="4351" y="2958"/>
                  <a:pt x="4352" y="2956"/>
                </a:cubicBezTo>
                <a:lnTo>
                  <a:pt x="4352" y="2956"/>
                </a:lnTo>
                <a:lnTo>
                  <a:pt x="4347" y="2944"/>
                </a:lnTo>
                <a:close/>
                <a:moveTo>
                  <a:pt x="12820" y="1"/>
                </a:moveTo>
                <a:cubicBezTo>
                  <a:pt x="12608" y="1"/>
                  <a:pt x="12392" y="14"/>
                  <a:pt x="12189" y="14"/>
                </a:cubicBezTo>
                <a:cubicBezTo>
                  <a:pt x="12144" y="10"/>
                  <a:pt x="12100" y="8"/>
                  <a:pt x="12059" y="8"/>
                </a:cubicBezTo>
                <a:cubicBezTo>
                  <a:pt x="11795" y="8"/>
                  <a:pt x="11601" y="84"/>
                  <a:pt x="11338" y="136"/>
                </a:cubicBezTo>
                <a:cubicBezTo>
                  <a:pt x="11065" y="166"/>
                  <a:pt x="10882" y="136"/>
                  <a:pt x="10609" y="227"/>
                </a:cubicBezTo>
                <a:cubicBezTo>
                  <a:pt x="10244" y="379"/>
                  <a:pt x="9849" y="470"/>
                  <a:pt x="9484" y="622"/>
                </a:cubicBezTo>
                <a:cubicBezTo>
                  <a:pt x="8542" y="1017"/>
                  <a:pt x="7509" y="1291"/>
                  <a:pt x="6627" y="1777"/>
                </a:cubicBezTo>
                <a:cubicBezTo>
                  <a:pt x="6262" y="1990"/>
                  <a:pt x="5928" y="2264"/>
                  <a:pt x="5502" y="2416"/>
                </a:cubicBezTo>
                <a:cubicBezTo>
                  <a:pt x="5049" y="2567"/>
                  <a:pt x="4655" y="2538"/>
                  <a:pt x="4352" y="2956"/>
                </a:cubicBezTo>
                <a:lnTo>
                  <a:pt x="4352" y="2956"/>
                </a:lnTo>
                <a:lnTo>
                  <a:pt x="4469" y="3236"/>
                </a:lnTo>
                <a:cubicBezTo>
                  <a:pt x="3983" y="3510"/>
                  <a:pt x="3679" y="3875"/>
                  <a:pt x="3344" y="4209"/>
                </a:cubicBezTo>
                <a:cubicBezTo>
                  <a:pt x="3040" y="4543"/>
                  <a:pt x="2888" y="4847"/>
                  <a:pt x="2676" y="5212"/>
                </a:cubicBezTo>
                <a:cubicBezTo>
                  <a:pt x="2402" y="5668"/>
                  <a:pt x="2128" y="6124"/>
                  <a:pt x="1885" y="6610"/>
                </a:cubicBezTo>
                <a:cubicBezTo>
                  <a:pt x="1551" y="7218"/>
                  <a:pt x="1308" y="7826"/>
                  <a:pt x="1065" y="8495"/>
                </a:cubicBezTo>
                <a:cubicBezTo>
                  <a:pt x="882" y="9072"/>
                  <a:pt x="700" y="9680"/>
                  <a:pt x="517" y="10288"/>
                </a:cubicBezTo>
                <a:cubicBezTo>
                  <a:pt x="366" y="10866"/>
                  <a:pt x="396" y="11474"/>
                  <a:pt x="305" y="12081"/>
                </a:cubicBezTo>
                <a:cubicBezTo>
                  <a:pt x="92" y="13388"/>
                  <a:pt x="1" y="14787"/>
                  <a:pt x="214" y="16094"/>
                </a:cubicBezTo>
                <a:cubicBezTo>
                  <a:pt x="335" y="16671"/>
                  <a:pt x="366" y="17279"/>
                  <a:pt x="517" y="17826"/>
                </a:cubicBezTo>
                <a:cubicBezTo>
                  <a:pt x="669" y="18313"/>
                  <a:pt x="730" y="18890"/>
                  <a:pt x="973" y="19346"/>
                </a:cubicBezTo>
                <a:cubicBezTo>
                  <a:pt x="1399" y="20258"/>
                  <a:pt x="1916" y="21200"/>
                  <a:pt x="2493" y="22021"/>
                </a:cubicBezTo>
                <a:cubicBezTo>
                  <a:pt x="3527" y="23571"/>
                  <a:pt x="4925" y="25121"/>
                  <a:pt x="6657" y="26063"/>
                </a:cubicBezTo>
                <a:cubicBezTo>
                  <a:pt x="8299" y="26945"/>
                  <a:pt x="10214" y="27097"/>
                  <a:pt x="12037" y="27431"/>
                </a:cubicBezTo>
                <a:cubicBezTo>
                  <a:pt x="12767" y="27553"/>
                  <a:pt x="13496" y="27553"/>
                  <a:pt x="14196" y="27674"/>
                </a:cubicBezTo>
                <a:cubicBezTo>
                  <a:pt x="14515" y="27735"/>
                  <a:pt x="14902" y="27766"/>
                  <a:pt x="15290" y="27766"/>
                </a:cubicBezTo>
                <a:cubicBezTo>
                  <a:pt x="15677" y="27766"/>
                  <a:pt x="16065" y="27735"/>
                  <a:pt x="16384" y="27674"/>
                </a:cubicBezTo>
                <a:cubicBezTo>
                  <a:pt x="17539" y="27492"/>
                  <a:pt x="18694" y="27006"/>
                  <a:pt x="19819" y="26580"/>
                </a:cubicBezTo>
                <a:cubicBezTo>
                  <a:pt x="20579" y="26307"/>
                  <a:pt x="21278" y="25911"/>
                  <a:pt x="21977" y="25516"/>
                </a:cubicBezTo>
                <a:cubicBezTo>
                  <a:pt x="22281" y="25364"/>
                  <a:pt x="22646" y="25212"/>
                  <a:pt x="22950" y="25030"/>
                </a:cubicBezTo>
                <a:cubicBezTo>
                  <a:pt x="23284" y="24756"/>
                  <a:pt x="23527" y="24544"/>
                  <a:pt x="23922" y="24331"/>
                </a:cubicBezTo>
                <a:cubicBezTo>
                  <a:pt x="24500" y="24027"/>
                  <a:pt x="24925" y="23510"/>
                  <a:pt x="25412" y="23054"/>
                </a:cubicBezTo>
                <a:cubicBezTo>
                  <a:pt x="26019" y="22477"/>
                  <a:pt x="26871" y="21838"/>
                  <a:pt x="27205" y="21079"/>
                </a:cubicBezTo>
                <a:cubicBezTo>
                  <a:pt x="27509" y="20349"/>
                  <a:pt x="27904" y="19711"/>
                  <a:pt x="28117" y="18951"/>
                </a:cubicBezTo>
                <a:cubicBezTo>
                  <a:pt x="28330" y="18191"/>
                  <a:pt x="28421" y="17462"/>
                  <a:pt x="28573" y="16702"/>
                </a:cubicBezTo>
                <a:cubicBezTo>
                  <a:pt x="28968" y="15030"/>
                  <a:pt x="29150" y="13297"/>
                  <a:pt x="28846" y="11595"/>
                </a:cubicBezTo>
                <a:cubicBezTo>
                  <a:pt x="28634" y="10501"/>
                  <a:pt x="28269" y="9164"/>
                  <a:pt x="27539" y="8252"/>
                </a:cubicBezTo>
                <a:cubicBezTo>
                  <a:pt x="27327" y="7948"/>
                  <a:pt x="27175" y="7674"/>
                  <a:pt x="26931" y="7431"/>
                </a:cubicBezTo>
                <a:cubicBezTo>
                  <a:pt x="26475" y="6975"/>
                  <a:pt x="25928" y="6610"/>
                  <a:pt x="25503" y="6154"/>
                </a:cubicBezTo>
                <a:cubicBezTo>
                  <a:pt x="25351" y="5972"/>
                  <a:pt x="25138" y="5850"/>
                  <a:pt x="24986" y="5668"/>
                </a:cubicBezTo>
                <a:cubicBezTo>
                  <a:pt x="24804" y="5486"/>
                  <a:pt x="24682" y="5273"/>
                  <a:pt x="24469" y="5091"/>
                </a:cubicBezTo>
                <a:cubicBezTo>
                  <a:pt x="23497" y="4209"/>
                  <a:pt x="22950" y="2963"/>
                  <a:pt x="21734" y="2325"/>
                </a:cubicBezTo>
                <a:cubicBezTo>
                  <a:pt x="21460" y="2173"/>
                  <a:pt x="21247" y="1960"/>
                  <a:pt x="20974" y="1838"/>
                </a:cubicBezTo>
                <a:cubicBezTo>
                  <a:pt x="20791" y="1747"/>
                  <a:pt x="20579" y="1686"/>
                  <a:pt x="20396" y="1595"/>
                </a:cubicBezTo>
                <a:cubicBezTo>
                  <a:pt x="19849" y="1321"/>
                  <a:pt x="19363" y="1109"/>
                  <a:pt x="18725" y="1017"/>
                </a:cubicBezTo>
                <a:cubicBezTo>
                  <a:pt x="18208" y="926"/>
                  <a:pt x="17569" y="835"/>
                  <a:pt x="17083" y="653"/>
                </a:cubicBezTo>
                <a:cubicBezTo>
                  <a:pt x="16810" y="562"/>
                  <a:pt x="16688" y="531"/>
                  <a:pt x="16414" y="501"/>
                </a:cubicBezTo>
                <a:cubicBezTo>
                  <a:pt x="16171" y="470"/>
                  <a:pt x="15989" y="410"/>
                  <a:pt x="15776" y="379"/>
                </a:cubicBezTo>
                <a:cubicBezTo>
                  <a:pt x="15229" y="318"/>
                  <a:pt x="14712" y="288"/>
                  <a:pt x="14196" y="227"/>
                </a:cubicBezTo>
                <a:cubicBezTo>
                  <a:pt x="13831" y="166"/>
                  <a:pt x="13496" y="45"/>
                  <a:pt x="13132" y="14"/>
                </a:cubicBezTo>
                <a:cubicBezTo>
                  <a:pt x="13030" y="4"/>
                  <a:pt x="12926" y="1"/>
                  <a:pt x="1282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38"/>
          <p:cNvSpPr/>
          <p:nvPr/>
        </p:nvSpPr>
        <p:spPr>
          <a:xfrm flipH="1">
            <a:off x="709987" y="3116250"/>
            <a:ext cx="728775" cy="694150"/>
          </a:xfrm>
          <a:custGeom>
            <a:avLst/>
            <a:gdLst/>
            <a:ahLst/>
            <a:cxnLst/>
            <a:rect l="l" t="t" r="r" b="b"/>
            <a:pathLst>
              <a:path w="29151" h="27766" extrusionOk="0">
                <a:moveTo>
                  <a:pt x="4317" y="2872"/>
                </a:moveTo>
                <a:lnTo>
                  <a:pt x="4347" y="2944"/>
                </a:lnTo>
                <a:lnTo>
                  <a:pt x="4347" y="2944"/>
                </a:lnTo>
                <a:cubicBezTo>
                  <a:pt x="4346" y="2920"/>
                  <a:pt x="4341" y="2896"/>
                  <a:pt x="4317" y="2872"/>
                </a:cubicBezTo>
                <a:close/>
                <a:moveTo>
                  <a:pt x="4347" y="2944"/>
                </a:moveTo>
                <a:cubicBezTo>
                  <a:pt x="4347" y="2950"/>
                  <a:pt x="4347" y="2957"/>
                  <a:pt x="4347" y="2963"/>
                </a:cubicBezTo>
                <a:cubicBezTo>
                  <a:pt x="4349" y="2961"/>
                  <a:pt x="4351" y="2958"/>
                  <a:pt x="4352" y="2956"/>
                </a:cubicBezTo>
                <a:lnTo>
                  <a:pt x="4352" y="2956"/>
                </a:lnTo>
                <a:lnTo>
                  <a:pt x="4347" y="2944"/>
                </a:lnTo>
                <a:close/>
                <a:moveTo>
                  <a:pt x="12820" y="1"/>
                </a:moveTo>
                <a:cubicBezTo>
                  <a:pt x="12608" y="1"/>
                  <a:pt x="12392" y="14"/>
                  <a:pt x="12189" y="14"/>
                </a:cubicBezTo>
                <a:cubicBezTo>
                  <a:pt x="12144" y="10"/>
                  <a:pt x="12100" y="8"/>
                  <a:pt x="12059" y="8"/>
                </a:cubicBezTo>
                <a:cubicBezTo>
                  <a:pt x="11795" y="8"/>
                  <a:pt x="11601" y="84"/>
                  <a:pt x="11338" y="136"/>
                </a:cubicBezTo>
                <a:cubicBezTo>
                  <a:pt x="11065" y="166"/>
                  <a:pt x="10882" y="136"/>
                  <a:pt x="10609" y="227"/>
                </a:cubicBezTo>
                <a:cubicBezTo>
                  <a:pt x="10244" y="379"/>
                  <a:pt x="9849" y="470"/>
                  <a:pt x="9484" y="622"/>
                </a:cubicBezTo>
                <a:cubicBezTo>
                  <a:pt x="8542" y="1017"/>
                  <a:pt x="7509" y="1291"/>
                  <a:pt x="6627" y="1777"/>
                </a:cubicBezTo>
                <a:cubicBezTo>
                  <a:pt x="6262" y="1990"/>
                  <a:pt x="5928" y="2264"/>
                  <a:pt x="5502" y="2416"/>
                </a:cubicBezTo>
                <a:cubicBezTo>
                  <a:pt x="5049" y="2567"/>
                  <a:pt x="4655" y="2538"/>
                  <a:pt x="4352" y="2956"/>
                </a:cubicBezTo>
                <a:lnTo>
                  <a:pt x="4352" y="2956"/>
                </a:lnTo>
                <a:lnTo>
                  <a:pt x="4469" y="3236"/>
                </a:lnTo>
                <a:cubicBezTo>
                  <a:pt x="3983" y="3510"/>
                  <a:pt x="3679" y="3875"/>
                  <a:pt x="3344" y="4209"/>
                </a:cubicBezTo>
                <a:cubicBezTo>
                  <a:pt x="3040" y="4543"/>
                  <a:pt x="2888" y="4847"/>
                  <a:pt x="2676" y="5212"/>
                </a:cubicBezTo>
                <a:cubicBezTo>
                  <a:pt x="2402" y="5668"/>
                  <a:pt x="2128" y="6124"/>
                  <a:pt x="1885" y="6610"/>
                </a:cubicBezTo>
                <a:cubicBezTo>
                  <a:pt x="1551" y="7218"/>
                  <a:pt x="1308" y="7826"/>
                  <a:pt x="1065" y="8495"/>
                </a:cubicBezTo>
                <a:cubicBezTo>
                  <a:pt x="882" y="9072"/>
                  <a:pt x="700" y="9680"/>
                  <a:pt x="517" y="10288"/>
                </a:cubicBezTo>
                <a:cubicBezTo>
                  <a:pt x="366" y="10866"/>
                  <a:pt x="396" y="11474"/>
                  <a:pt x="305" y="12081"/>
                </a:cubicBezTo>
                <a:cubicBezTo>
                  <a:pt x="92" y="13388"/>
                  <a:pt x="1" y="14787"/>
                  <a:pt x="214" y="16094"/>
                </a:cubicBezTo>
                <a:cubicBezTo>
                  <a:pt x="335" y="16671"/>
                  <a:pt x="366" y="17279"/>
                  <a:pt x="517" y="17826"/>
                </a:cubicBezTo>
                <a:cubicBezTo>
                  <a:pt x="669" y="18313"/>
                  <a:pt x="730" y="18890"/>
                  <a:pt x="973" y="19346"/>
                </a:cubicBezTo>
                <a:cubicBezTo>
                  <a:pt x="1399" y="20258"/>
                  <a:pt x="1916" y="21200"/>
                  <a:pt x="2493" y="22021"/>
                </a:cubicBezTo>
                <a:cubicBezTo>
                  <a:pt x="3527" y="23571"/>
                  <a:pt x="4925" y="25121"/>
                  <a:pt x="6657" y="26063"/>
                </a:cubicBezTo>
                <a:cubicBezTo>
                  <a:pt x="8299" y="26945"/>
                  <a:pt x="10214" y="27097"/>
                  <a:pt x="12037" y="27431"/>
                </a:cubicBezTo>
                <a:cubicBezTo>
                  <a:pt x="12767" y="27553"/>
                  <a:pt x="13496" y="27553"/>
                  <a:pt x="14196" y="27674"/>
                </a:cubicBezTo>
                <a:cubicBezTo>
                  <a:pt x="14515" y="27735"/>
                  <a:pt x="14902" y="27766"/>
                  <a:pt x="15290" y="27766"/>
                </a:cubicBezTo>
                <a:cubicBezTo>
                  <a:pt x="15677" y="27766"/>
                  <a:pt x="16065" y="27735"/>
                  <a:pt x="16384" y="27674"/>
                </a:cubicBezTo>
                <a:cubicBezTo>
                  <a:pt x="17539" y="27492"/>
                  <a:pt x="18694" y="27006"/>
                  <a:pt x="19819" y="26580"/>
                </a:cubicBezTo>
                <a:cubicBezTo>
                  <a:pt x="20579" y="26307"/>
                  <a:pt x="21278" y="25911"/>
                  <a:pt x="21977" y="25516"/>
                </a:cubicBezTo>
                <a:cubicBezTo>
                  <a:pt x="22281" y="25364"/>
                  <a:pt x="22646" y="25212"/>
                  <a:pt x="22950" y="25030"/>
                </a:cubicBezTo>
                <a:cubicBezTo>
                  <a:pt x="23284" y="24756"/>
                  <a:pt x="23527" y="24544"/>
                  <a:pt x="23922" y="24331"/>
                </a:cubicBezTo>
                <a:cubicBezTo>
                  <a:pt x="24500" y="24027"/>
                  <a:pt x="24925" y="23510"/>
                  <a:pt x="25412" y="23054"/>
                </a:cubicBezTo>
                <a:cubicBezTo>
                  <a:pt x="26019" y="22477"/>
                  <a:pt x="26871" y="21838"/>
                  <a:pt x="27205" y="21079"/>
                </a:cubicBezTo>
                <a:cubicBezTo>
                  <a:pt x="27509" y="20349"/>
                  <a:pt x="27904" y="19711"/>
                  <a:pt x="28117" y="18951"/>
                </a:cubicBezTo>
                <a:cubicBezTo>
                  <a:pt x="28330" y="18191"/>
                  <a:pt x="28421" y="17462"/>
                  <a:pt x="28573" y="16702"/>
                </a:cubicBezTo>
                <a:cubicBezTo>
                  <a:pt x="28968" y="15030"/>
                  <a:pt x="29150" y="13297"/>
                  <a:pt x="28846" y="11595"/>
                </a:cubicBezTo>
                <a:cubicBezTo>
                  <a:pt x="28634" y="10501"/>
                  <a:pt x="28269" y="9164"/>
                  <a:pt x="27539" y="8252"/>
                </a:cubicBezTo>
                <a:cubicBezTo>
                  <a:pt x="27327" y="7948"/>
                  <a:pt x="27175" y="7674"/>
                  <a:pt x="26931" y="7431"/>
                </a:cubicBezTo>
                <a:cubicBezTo>
                  <a:pt x="26475" y="6975"/>
                  <a:pt x="25928" y="6610"/>
                  <a:pt x="25503" y="6154"/>
                </a:cubicBezTo>
                <a:cubicBezTo>
                  <a:pt x="25351" y="5972"/>
                  <a:pt x="25138" y="5850"/>
                  <a:pt x="24986" y="5668"/>
                </a:cubicBezTo>
                <a:cubicBezTo>
                  <a:pt x="24804" y="5486"/>
                  <a:pt x="24682" y="5273"/>
                  <a:pt x="24469" y="5091"/>
                </a:cubicBezTo>
                <a:cubicBezTo>
                  <a:pt x="23497" y="4209"/>
                  <a:pt x="22950" y="2963"/>
                  <a:pt x="21734" y="2325"/>
                </a:cubicBezTo>
                <a:cubicBezTo>
                  <a:pt x="21460" y="2173"/>
                  <a:pt x="21247" y="1960"/>
                  <a:pt x="20974" y="1838"/>
                </a:cubicBezTo>
                <a:cubicBezTo>
                  <a:pt x="20791" y="1747"/>
                  <a:pt x="20579" y="1686"/>
                  <a:pt x="20396" y="1595"/>
                </a:cubicBezTo>
                <a:cubicBezTo>
                  <a:pt x="19849" y="1321"/>
                  <a:pt x="19363" y="1109"/>
                  <a:pt x="18725" y="1017"/>
                </a:cubicBezTo>
                <a:cubicBezTo>
                  <a:pt x="18208" y="926"/>
                  <a:pt x="17569" y="835"/>
                  <a:pt x="17083" y="653"/>
                </a:cubicBezTo>
                <a:cubicBezTo>
                  <a:pt x="16810" y="562"/>
                  <a:pt x="16688" y="531"/>
                  <a:pt x="16414" y="501"/>
                </a:cubicBezTo>
                <a:cubicBezTo>
                  <a:pt x="16171" y="470"/>
                  <a:pt x="15989" y="410"/>
                  <a:pt x="15776" y="379"/>
                </a:cubicBezTo>
                <a:cubicBezTo>
                  <a:pt x="15229" y="318"/>
                  <a:pt x="14712" y="288"/>
                  <a:pt x="14196" y="227"/>
                </a:cubicBezTo>
                <a:cubicBezTo>
                  <a:pt x="13831" y="166"/>
                  <a:pt x="13496" y="45"/>
                  <a:pt x="13132" y="14"/>
                </a:cubicBezTo>
                <a:cubicBezTo>
                  <a:pt x="13030" y="4"/>
                  <a:pt x="12926" y="1"/>
                  <a:pt x="1282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38"/>
          <p:cNvSpPr/>
          <p:nvPr/>
        </p:nvSpPr>
        <p:spPr>
          <a:xfrm rot="10800000" flipH="1">
            <a:off x="4724550" y="1682850"/>
            <a:ext cx="728775" cy="694150"/>
          </a:xfrm>
          <a:custGeom>
            <a:avLst/>
            <a:gdLst/>
            <a:ahLst/>
            <a:cxnLst/>
            <a:rect l="l" t="t" r="r" b="b"/>
            <a:pathLst>
              <a:path w="29151" h="27766" extrusionOk="0">
                <a:moveTo>
                  <a:pt x="4317" y="2872"/>
                </a:moveTo>
                <a:lnTo>
                  <a:pt x="4347" y="2944"/>
                </a:lnTo>
                <a:lnTo>
                  <a:pt x="4347" y="2944"/>
                </a:lnTo>
                <a:cubicBezTo>
                  <a:pt x="4346" y="2920"/>
                  <a:pt x="4341" y="2896"/>
                  <a:pt x="4317" y="2872"/>
                </a:cubicBezTo>
                <a:close/>
                <a:moveTo>
                  <a:pt x="4347" y="2944"/>
                </a:moveTo>
                <a:cubicBezTo>
                  <a:pt x="4347" y="2950"/>
                  <a:pt x="4347" y="2957"/>
                  <a:pt x="4347" y="2963"/>
                </a:cubicBezTo>
                <a:cubicBezTo>
                  <a:pt x="4349" y="2961"/>
                  <a:pt x="4351" y="2958"/>
                  <a:pt x="4352" y="2956"/>
                </a:cubicBezTo>
                <a:lnTo>
                  <a:pt x="4352" y="2956"/>
                </a:lnTo>
                <a:lnTo>
                  <a:pt x="4347" y="2944"/>
                </a:lnTo>
                <a:close/>
                <a:moveTo>
                  <a:pt x="12820" y="1"/>
                </a:moveTo>
                <a:cubicBezTo>
                  <a:pt x="12608" y="1"/>
                  <a:pt x="12392" y="14"/>
                  <a:pt x="12189" y="14"/>
                </a:cubicBezTo>
                <a:cubicBezTo>
                  <a:pt x="12144" y="10"/>
                  <a:pt x="12100" y="8"/>
                  <a:pt x="12059" y="8"/>
                </a:cubicBezTo>
                <a:cubicBezTo>
                  <a:pt x="11795" y="8"/>
                  <a:pt x="11601" y="84"/>
                  <a:pt x="11338" y="136"/>
                </a:cubicBezTo>
                <a:cubicBezTo>
                  <a:pt x="11065" y="166"/>
                  <a:pt x="10882" y="136"/>
                  <a:pt x="10609" y="227"/>
                </a:cubicBezTo>
                <a:cubicBezTo>
                  <a:pt x="10244" y="379"/>
                  <a:pt x="9849" y="470"/>
                  <a:pt x="9484" y="622"/>
                </a:cubicBezTo>
                <a:cubicBezTo>
                  <a:pt x="8542" y="1017"/>
                  <a:pt x="7509" y="1291"/>
                  <a:pt x="6627" y="1777"/>
                </a:cubicBezTo>
                <a:cubicBezTo>
                  <a:pt x="6262" y="1990"/>
                  <a:pt x="5928" y="2264"/>
                  <a:pt x="5502" y="2416"/>
                </a:cubicBezTo>
                <a:cubicBezTo>
                  <a:pt x="5049" y="2567"/>
                  <a:pt x="4655" y="2538"/>
                  <a:pt x="4352" y="2956"/>
                </a:cubicBezTo>
                <a:lnTo>
                  <a:pt x="4352" y="2956"/>
                </a:lnTo>
                <a:lnTo>
                  <a:pt x="4469" y="3236"/>
                </a:lnTo>
                <a:cubicBezTo>
                  <a:pt x="3983" y="3510"/>
                  <a:pt x="3679" y="3875"/>
                  <a:pt x="3344" y="4209"/>
                </a:cubicBezTo>
                <a:cubicBezTo>
                  <a:pt x="3040" y="4543"/>
                  <a:pt x="2888" y="4847"/>
                  <a:pt x="2676" y="5212"/>
                </a:cubicBezTo>
                <a:cubicBezTo>
                  <a:pt x="2402" y="5668"/>
                  <a:pt x="2128" y="6124"/>
                  <a:pt x="1885" y="6610"/>
                </a:cubicBezTo>
                <a:cubicBezTo>
                  <a:pt x="1551" y="7218"/>
                  <a:pt x="1308" y="7826"/>
                  <a:pt x="1065" y="8495"/>
                </a:cubicBezTo>
                <a:cubicBezTo>
                  <a:pt x="882" y="9072"/>
                  <a:pt x="700" y="9680"/>
                  <a:pt x="517" y="10288"/>
                </a:cubicBezTo>
                <a:cubicBezTo>
                  <a:pt x="366" y="10866"/>
                  <a:pt x="396" y="11474"/>
                  <a:pt x="305" y="12081"/>
                </a:cubicBezTo>
                <a:cubicBezTo>
                  <a:pt x="92" y="13388"/>
                  <a:pt x="1" y="14787"/>
                  <a:pt x="214" y="16094"/>
                </a:cubicBezTo>
                <a:cubicBezTo>
                  <a:pt x="335" y="16671"/>
                  <a:pt x="366" y="17279"/>
                  <a:pt x="517" y="17826"/>
                </a:cubicBezTo>
                <a:cubicBezTo>
                  <a:pt x="669" y="18313"/>
                  <a:pt x="730" y="18890"/>
                  <a:pt x="973" y="19346"/>
                </a:cubicBezTo>
                <a:cubicBezTo>
                  <a:pt x="1399" y="20258"/>
                  <a:pt x="1916" y="21200"/>
                  <a:pt x="2493" y="22021"/>
                </a:cubicBezTo>
                <a:cubicBezTo>
                  <a:pt x="3527" y="23571"/>
                  <a:pt x="4925" y="25121"/>
                  <a:pt x="6657" y="26063"/>
                </a:cubicBezTo>
                <a:cubicBezTo>
                  <a:pt x="8299" y="26945"/>
                  <a:pt x="10214" y="27097"/>
                  <a:pt x="12037" y="27431"/>
                </a:cubicBezTo>
                <a:cubicBezTo>
                  <a:pt x="12767" y="27553"/>
                  <a:pt x="13496" y="27553"/>
                  <a:pt x="14196" y="27674"/>
                </a:cubicBezTo>
                <a:cubicBezTo>
                  <a:pt x="14515" y="27735"/>
                  <a:pt x="14902" y="27766"/>
                  <a:pt x="15290" y="27766"/>
                </a:cubicBezTo>
                <a:cubicBezTo>
                  <a:pt x="15677" y="27766"/>
                  <a:pt x="16065" y="27735"/>
                  <a:pt x="16384" y="27674"/>
                </a:cubicBezTo>
                <a:cubicBezTo>
                  <a:pt x="17539" y="27492"/>
                  <a:pt x="18694" y="27006"/>
                  <a:pt x="19819" y="26580"/>
                </a:cubicBezTo>
                <a:cubicBezTo>
                  <a:pt x="20579" y="26307"/>
                  <a:pt x="21278" y="25911"/>
                  <a:pt x="21977" y="25516"/>
                </a:cubicBezTo>
                <a:cubicBezTo>
                  <a:pt x="22281" y="25364"/>
                  <a:pt x="22646" y="25212"/>
                  <a:pt x="22950" y="25030"/>
                </a:cubicBezTo>
                <a:cubicBezTo>
                  <a:pt x="23284" y="24756"/>
                  <a:pt x="23527" y="24544"/>
                  <a:pt x="23922" y="24331"/>
                </a:cubicBezTo>
                <a:cubicBezTo>
                  <a:pt x="24500" y="24027"/>
                  <a:pt x="24925" y="23510"/>
                  <a:pt x="25412" y="23054"/>
                </a:cubicBezTo>
                <a:cubicBezTo>
                  <a:pt x="26019" y="22477"/>
                  <a:pt x="26871" y="21838"/>
                  <a:pt x="27205" y="21079"/>
                </a:cubicBezTo>
                <a:cubicBezTo>
                  <a:pt x="27509" y="20349"/>
                  <a:pt x="27904" y="19711"/>
                  <a:pt x="28117" y="18951"/>
                </a:cubicBezTo>
                <a:cubicBezTo>
                  <a:pt x="28330" y="18191"/>
                  <a:pt x="28421" y="17462"/>
                  <a:pt x="28573" y="16702"/>
                </a:cubicBezTo>
                <a:cubicBezTo>
                  <a:pt x="28968" y="15030"/>
                  <a:pt x="29150" y="13297"/>
                  <a:pt x="28846" y="11595"/>
                </a:cubicBezTo>
                <a:cubicBezTo>
                  <a:pt x="28634" y="10501"/>
                  <a:pt x="28269" y="9164"/>
                  <a:pt x="27539" y="8252"/>
                </a:cubicBezTo>
                <a:cubicBezTo>
                  <a:pt x="27327" y="7948"/>
                  <a:pt x="27175" y="7674"/>
                  <a:pt x="26931" y="7431"/>
                </a:cubicBezTo>
                <a:cubicBezTo>
                  <a:pt x="26475" y="6975"/>
                  <a:pt x="25928" y="6610"/>
                  <a:pt x="25503" y="6154"/>
                </a:cubicBezTo>
                <a:cubicBezTo>
                  <a:pt x="25351" y="5972"/>
                  <a:pt x="25138" y="5850"/>
                  <a:pt x="24986" y="5668"/>
                </a:cubicBezTo>
                <a:cubicBezTo>
                  <a:pt x="24804" y="5486"/>
                  <a:pt x="24682" y="5273"/>
                  <a:pt x="24469" y="5091"/>
                </a:cubicBezTo>
                <a:cubicBezTo>
                  <a:pt x="23497" y="4209"/>
                  <a:pt x="22950" y="2963"/>
                  <a:pt x="21734" y="2325"/>
                </a:cubicBezTo>
                <a:cubicBezTo>
                  <a:pt x="21460" y="2173"/>
                  <a:pt x="21247" y="1960"/>
                  <a:pt x="20974" y="1838"/>
                </a:cubicBezTo>
                <a:cubicBezTo>
                  <a:pt x="20791" y="1747"/>
                  <a:pt x="20579" y="1686"/>
                  <a:pt x="20396" y="1595"/>
                </a:cubicBezTo>
                <a:cubicBezTo>
                  <a:pt x="19849" y="1321"/>
                  <a:pt x="19363" y="1109"/>
                  <a:pt x="18725" y="1017"/>
                </a:cubicBezTo>
                <a:cubicBezTo>
                  <a:pt x="18208" y="926"/>
                  <a:pt x="17569" y="835"/>
                  <a:pt x="17083" y="653"/>
                </a:cubicBezTo>
                <a:cubicBezTo>
                  <a:pt x="16810" y="562"/>
                  <a:pt x="16688" y="531"/>
                  <a:pt x="16414" y="501"/>
                </a:cubicBezTo>
                <a:cubicBezTo>
                  <a:pt x="16171" y="470"/>
                  <a:pt x="15989" y="410"/>
                  <a:pt x="15776" y="379"/>
                </a:cubicBezTo>
                <a:cubicBezTo>
                  <a:pt x="15229" y="318"/>
                  <a:pt x="14712" y="288"/>
                  <a:pt x="14196" y="227"/>
                </a:cubicBezTo>
                <a:cubicBezTo>
                  <a:pt x="13831" y="166"/>
                  <a:pt x="13496" y="45"/>
                  <a:pt x="13132" y="14"/>
                </a:cubicBezTo>
                <a:cubicBezTo>
                  <a:pt x="13030" y="4"/>
                  <a:pt x="12926" y="1"/>
                  <a:pt x="1282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3" name="Google Shape;3433;p38"/>
          <p:cNvSpPr/>
          <p:nvPr/>
        </p:nvSpPr>
        <p:spPr>
          <a:xfrm rot="10800000">
            <a:off x="4724550" y="3116250"/>
            <a:ext cx="728775" cy="694150"/>
          </a:xfrm>
          <a:custGeom>
            <a:avLst/>
            <a:gdLst/>
            <a:ahLst/>
            <a:cxnLst/>
            <a:rect l="l" t="t" r="r" b="b"/>
            <a:pathLst>
              <a:path w="29151" h="27766" extrusionOk="0">
                <a:moveTo>
                  <a:pt x="4317" y="2872"/>
                </a:moveTo>
                <a:lnTo>
                  <a:pt x="4347" y="2944"/>
                </a:lnTo>
                <a:lnTo>
                  <a:pt x="4347" y="2944"/>
                </a:lnTo>
                <a:cubicBezTo>
                  <a:pt x="4346" y="2920"/>
                  <a:pt x="4341" y="2896"/>
                  <a:pt x="4317" y="2872"/>
                </a:cubicBezTo>
                <a:close/>
                <a:moveTo>
                  <a:pt x="4347" y="2944"/>
                </a:moveTo>
                <a:cubicBezTo>
                  <a:pt x="4347" y="2950"/>
                  <a:pt x="4347" y="2957"/>
                  <a:pt x="4347" y="2963"/>
                </a:cubicBezTo>
                <a:cubicBezTo>
                  <a:pt x="4349" y="2961"/>
                  <a:pt x="4351" y="2958"/>
                  <a:pt x="4352" y="2956"/>
                </a:cubicBezTo>
                <a:lnTo>
                  <a:pt x="4352" y="2956"/>
                </a:lnTo>
                <a:lnTo>
                  <a:pt x="4347" y="2944"/>
                </a:lnTo>
                <a:close/>
                <a:moveTo>
                  <a:pt x="12820" y="1"/>
                </a:moveTo>
                <a:cubicBezTo>
                  <a:pt x="12608" y="1"/>
                  <a:pt x="12392" y="14"/>
                  <a:pt x="12189" y="14"/>
                </a:cubicBezTo>
                <a:cubicBezTo>
                  <a:pt x="12144" y="10"/>
                  <a:pt x="12100" y="8"/>
                  <a:pt x="12059" y="8"/>
                </a:cubicBezTo>
                <a:cubicBezTo>
                  <a:pt x="11795" y="8"/>
                  <a:pt x="11601" y="84"/>
                  <a:pt x="11338" y="136"/>
                </a:cubicBezTo>
                <a:cubicBezTo>
                  <a:pt x="11065" y="166"/>
                  <a:pt x="10882" y="136"/>
                  <a:pt x="10609" y="227"/>
                </a:cubicBezTo>
                <a:cubicBezTo>
                  <a:pt x="10244" y="379"/>
                  <a:pt x="9849" y="470"/>
                  <a:pt x="9484" y="622"/>
                </a:cubicBezTo>
                <a:cubicBezTo>
                  <a:pt x="8542" y="1017"/>
                  <a:pt x="7509" y="1291"/>
                  <a:pt x="6627" y="1777"/>
                </a:cubicBezTo>
                <a:cubicBezTo>
                  <a:pt x="6262" y="1990"/>
                  <a:pt x="5928" y="2264"/>
                  <a:pt x="5502" y="2416"/>
                </a:cubicBezTo>
                <a:cubicBezTo>
                  <a:pt x="5049" y="2567"/>
                  <a:pt x="4655" y="2538"/>
                  <a:pt x="4352" y="2956"/>
                </a:cubicBezTo>
                <a:lnTo>
                  <a:pt x="4352" y="2956"/>
                </a:lnTo>
                <a:lnTo>
                  <a:pt x="4469" y="3236"/>
                </a:lnTo>
                <a:cubicBezTo>
                  <a:pt x="3983" y="3510"/>
                  <a:pt x="3679" y="3875"/>
                  <a:pt x="3344" y="4209"/>
                </a:cubicBezTo>
                <a:cubicBezTo>
                  <a:pt x="3040" y="4543"/>
                  <a:pt x="2888" y="4847"/>
                  <a:pt x="2676" y="5212"/>
                </a:cubicBezTo>
                <a:cubicBezTo>
                  <a:pt x="2402" y="5668"/>
                  <a:pt x="2128" y="6124"/>
                  <a:pt x="1885" y="6610"/>
                </a:cubicBezTo>
                <a:cubicBezTo>
                  <a:pt x="1551" y="7218"/>
                  <a:pt x="1308" y="7826"/>
                  <a:pt x="1065" y="8495"/>
                </a:cubicBezTo>
                <a:cubicBezTo>
                  <a:pt x="882" y="9072"/>
                  <a:pt x="700" y="9680"/>
                  <a:pt x="517" y="10288"/>
                </a:cubicBezTo>
                <a:cubicBezTo>
                  <a:pt x="366" y="10866"/>
                  <a:pt x="396" y="11474"/>
                  <a:pt x="305" y="12081"/>
                </a:cubicBezTo>
                <a:cubicBezTo>
                  <a:pt x="92" y="13388"/>
                  <a:pt x="1" y="14787"/>
                  <a:pt x="214" y="16094"/>
                </a:cubicBezTo>
                <a:cubicBezTo>
                  <a:pt x="335" y="16671"/>
                  <a:pt x="366" y="17279"/>
                  <a:pt x="517" y="17826"/>
                </a:cubicBezTo>
                <a:cubicBezTo>
                  <a:pt x="669" y="18313"/>
                  <a:pt x="730" y="18890"/>
                  <a:pt x="973" y="19346"/>
                </a:cubicBezTo>
                <a:cubicBezTo>
                  <a:pt x="1399" y="20258"/>
                  <a:pt x="1916" y="21200"/>
                  <a:pt x="2493" y="22021"/>
                </a:cubicBezTo>
                <a:cubicBezTo>
                  <a:pt x="3527" y="23571"/>
                  <a:pt x="4925" y="25121"/>
                  <a:pt x="6657" y="26063"/>
                </a:cubicBezTo>
                <a:cubicBezTo>
                  <a:pt x="8299" y="26945"/>
                  <a:pt x="10214" y="27097"/>
                  <a:pt x="12037" y="27431"/>
                </a:cubicBezTo>
                <a:cubicBezTo>
                  <a:pt x="12767" y="27553"/>
                  <a:pt x="13496" y="27553"/>
                  <a:pt x="14196" y="27674"/>
                </a:cubicBezTo>
                <a:cubicBezTo>
                  <a:pt x="14515" y="27735"/>
                  <a:pt x="14902" y="27766"/>
                  <a:pt x="15290" y="27766"/>
                </a:cubicBezTo>
                <a:cubicBezTo>
                  <a:pt x="15677" y="27766"/>
                  <a:pt x="16065" y="27735"/>
                  <a:pt x="16384" y="27674"/>
                </a:cubicBezTo>
                <a:cubicBezTo>
                  <a:pt x="17539" y="27492"/>
                  <a:pt x="18694" y="27006"/>
                  <a:pt x="19819" y="26580"/>
                </a:cubicBezTo>
                <a:cubicBezTo>
                  <a:pt x="20579" y="26307"/>
                  <a:pt x="21278" y="25911"/>
                  <a:pt x="21977" y="25516"/>
                </a:cubicBezTo>
                <a:cubicBezTo>
                  <a:pt x="22281" y="25364"/>
                  <a:pt x="22646" y="25212"/>
                  <a:pt x="22950" y="25030"/>
                </a:cubicBezTo>
                <a:cubicBezTo>
                  <a:pt x="23284" y="24756"/>
                  <a:pt x="23527" y="24544"/>
                  <a:pt x="23922" y="24331"/>
                </a:cubicBezTo>
                <a:cubicBezTo>
                  <a:pt x="24500" y="24027"/>
                  <a:pt x="24925" y="23510"/>
                  <a:pt x="25412" y="23054"/>
                </a:cubicBezTo>
                <a:cubicBezTo>
                  <a:pt x="26019" y="22477"/>
                  <a:pt x="26871" y="21838"/>
                  <a:pt x="27205" y="21079"/>
                </a:cubicBezTo>
                <a:cubicBezTo>
                  <a:pt x="27509" y="20349"/>
                  <a:pt x="27904" y="19711"/>
                  <a:pt x="28117" y="18951"/>
                </a:cubicBezTo>
                <a:cubicBezTo>
                  <a:pt x="28330" y="18191"/>
                  <a:pt x="28421" y="17462"/>
                  <a:pt x="28573" y="16702"/>
                </a:cubicBezTo>
                <a:cubicBezTo>
                  <a:pt x="28968" y="15030"/>
                  <a:pt x="29150" y="13297"/>
                  <a:pt x="28846" y="11595"/>
                </a:cubicBezTo>
                <a:cubicBezTo>
                  <a:pt x="28634" y="10501"/>
                  <a:pt x="28269" y="9164"/>
                  <a:pt x="27539" y="8252"/>
                </a:cubicBezTo>
                <a:cubicBezTo>
                  <a:pt x="27327" y="7948"/>
                  <a:pt x="27175" y="7674"/>
                  <a:pt x="26931" y="7431"/>
                </a:cubicBezTo>
                <a:cubicBezTo>
                  <a:pt x="26475" y="6975"/>
                  <a:pt x="25928" y="6610"/>
                  <a:pt x="25503" y="6154"/>
                </a:cubicBezTo>
                <a:cubicBezTo>
                  <a:pt x="25351" y="5972"/>
                  <a:pt x="25138" y="5850"/>
                  <a:pt x="24986" y="5668"/>
                </a:cubicBezTo>
                <a:cubicBezTo>
                  <a:pt x="24804" y="5486"/>
                  <a:pt x="24682" y="5273"/>
                  <a:pt x="24469" y="5091"/>
                </a:cubicBezTo>
                <a:cubicBezTo>
                  <a:pt x="23497" y="4209"/>
                  <a:pt x="22950" y="2963"/>
                  <a:pt x="21734" y="2325"/>
                </a:cubicBezTo>
                <a:cubicBezTo>
                  <a:pt x="21460" y="2173"/>
                  <a:pt x="21247" y="1960"/>
                  <a:pt x="20974" y="1838"/>
                </a:cubicBezTo>
                <a:cubicBezTo>
                  <a:pt x="20791" y="1747"/>
                  <a:pt x="20579" y="1686"/>
                  <a:pt x="20396" y="1595"/>
                </a:cubicBezTo>
                <a:cubicBezTo>
                  <a:pt x="19849" y="1321"/>
                  <a:pt x="19363" y="1109"/>
                  <a:pt x="18725" y="1017"/>
                </a:cubicBezTo>
                <a:cubicBezTo>
                  <a:pt x="18208" y="926"/>
                  <a:pt x="17569" y="835"/>
                  <a:pt x="17083" y="653"/>
                </a:cubicBezTo>
                <a:cubicBezTo>
                  <a:pt x="16810" y="562"/>
                  <a:pt x="16688" y="531"/>
                  <a:pt x="16414" y="501"/>
                </a:cubicBezTo>
                <a:cubicBezTo>
                  <a:pt x="16171" y="470"/>
                  <a:pt x="15989" y="410"/>
                  <a:pt x="15776" y="379"/>
                </a:cubicBezTo>
                <a:cubicBezTo>
                  <a:pt x="15229" y="318"/>
                  <a:pt x="14712" y="288"/>
                  <a:pt x="14196" y="227"/>
                </a:cubicBezTo>
                <a:cubicBezTo>
                  <a:pt x="13831" y="166"/>
                  <a:pt x="13496" y="45"/>
                  <a:pt x="13132" y="14"/>
                </a:cubicBezTo>
                <a:cubicBezTo>
                  <a:pt x="13030" y="4"/>
                  <a:pt x="12926" y="1"/>
                  <a:pt x="1282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4" name="Google Shape;3434;p38"/>
          <p:cNvSpPr txBox="1">
            <a:spLocks noGrp="1"/>
          </p:cNvSpPr>
          <p:nvPr>
            <p:ph type="title" idx="8"/>
          </p:nvPr>
        </p:nvSpPr>
        <p:spPr>
          <a:xfrm>
            <a:off x="710000" y="1856825"/>
            <a:ext cx="728700" cy="346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lt1"/>
                </a:solidFill>
              </a:rPr>
              <a:t>01</a:t>
            </a:r>
            <a:endParaRPr>
              <a:solidFill>
                <a:schemeClr val="lt1"/>
              </a:solidFill>
            </a:endParaRPr>
          </a:p>
        </p:txBody>
      </p:sp>
      <p:sp>
        <p:nvSpPr>
          <p:cNvPr id="3435" name="Google Shape;3435;p38"/>
          <p:cNvSpPr txBox="1">
            <a:spLocks noGrp="1"/>
          </p:cNvSpPr>
          <p:nvPr>
            <p:ph type="title" idx="9"/>
          </p:nvPr>
        </p:nvSpPr>
        <p:spPr>
          <a:xfrm>
            <a:off x="710000" y="3290225"/>
            <a:ext cx="728700" cy="346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lt1"/>
                </a:solidFill>
              </a:rPr>
              <a:t>02</a:t>
            </a:r>
            <a:endParaRPr>
              <a:solidFill>
                <a:schemeClr val="lt1"/>
              </a:solidFill>
            </a:endParaRPr>
          </a:p>
        </p:txBody>
      </p:sp>
      <p:sp>
        <p:nvSpPr>
          <p:cNvPr id="3436" name="Google Shape;3436;p38"/>
          <p:cNvSpPr txBox="1">
            <a:spLocks noGrp="1"/>
          </p:cNvSpPr>
          <p:nvPr>
            <p:ph type="title" idx="13"/>
          </p:nvPr>
        </p:nvSpPr>
        <p:spPr>
          <a:xfrm>
            <a:off x="4724550" y="1856825"/>
            <a:ext cx="728700" cy="346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lt1"/>
                </a:solidFill>
              </a:rPr>
              <a:t>03</a:t>
            </a:r>
            <a:endParaRPr>
              <a:solidFill>
                <a:schemeClr val="lt1"/>
              </a:solidFill>
            </a:endParaRPr>
          </a:p>
        </p:txBody>
      </p:sp>
      <p:sp>
        <p:nvSpPr>
          <p:cNvPr id="3437" name="Google Shape;3437;p38"/>
          <p:cNvSpPr txBox="1">
            <a:spLocks noGrp="1"/>
          </p:cNvSpPr>
          <p:nvPr>
            <p:ph type="title" idx="14"/>
          </p:nvPr>
        </p:nvSpPr>
        <p:spPr>
          <a:xfrm>
            <a:off x="4724550" y="3290225"/>
            <a:ext cx="728700" cy="346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lt1"/>
                </a:solidFill>
              </a:rPr>
              <a:t>04</a:t>
            </a:r>
            <a:endParaRPr>
              <a:solidFill>
                <a:schemeClr val="lt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724"/>
        <p:cNvGrpSpPr/>
        <p:nvPr/>
      </p:nvGrpSpPr>
      <p:grpSpPr>
        <a:xfrm>
          <a:off x="0" y="0"/>
          <a:ext cx="0" cy="0"/>
          <a:chOff x="0" y="0"/>
          <a:chExt cx="0" cy="0"/>
        </a:xfrm>
      </p:grpSpPr>
      <p:sp>
        <p:nvSpPr>
          <p:cNvPr id="3725" name="Google Shape;3725;p41"/>
          <p:cNvSpPr/>
          <p:nvPr/>
        </p:nvSpPr>
        <p:spPr>
          <a:xfrm>
            <a:off x="2255971" y="1533307"/>
            <a:ext cx="901932" cy="859080"/>
          </a:xfrm>
          <a:custGeom>
            <a:avLst/>
            <a:gdLst/>
            <a:ahLst/>
            <a:cxnLst/>
            <a:rect l="l" t="t" r="r" b="b"/>
            <a:pathLst>
              <a:path w="29151" h="27766" extrusionOk="0">
                <a:moveTo>
                  <a:pt x="4317" y="2872"/>
                </a:moveTo>
                <a:lnTo>
                  <a:pt x="4347" y="2944"/>
                </a:lnTo>
                <a:lnTo>
                  <a:pt x="4347" y="2944"/>
                </a:lnTo>
                <a:cubicBezTo>
                  <a:pt x="4346" y="2920"/>
                  <a:pt x="4341" y="2896"/>
                  <a:pt x="4317" y="2872"/>
                </a:cubicBezTo>
                <a:close/>
                <a:moveTo>
                  <a:pt x="4347" y="2944"/>
                </a:moveTo>
                <a:cubicBezTo>
                  <a:pt x="4347" y="2950"/>
                  <a:pt x="4347" y="2957"/>
                  <a:pt x="4347" y="2963"/>
                </a:cubicBezTo>
                <a:cubicBezTo>
                  <a:pt x="4349" y="2961"/>
                  <a:pt x="4351" y="2958"/>
                  <a:pt x="4352" y="2956"/>
                </a:cubicBezTo>
                <a:lnTo>
                  <a:pt x="4352" y="2956"/>
                </a:lnTo>
                <a:lnTo>
                  <a:pt x="4347" y="2944"/>
                </a:lnTo>
                <a:close/>
                <a:moveTo>
                  <a:pt x="12820" y="1"/>
                </a:moveTo>
                <a:cubicBezTo>
                  <a:pt x="12608" y="1"/>
                  <a:pt x="12392" y="14"/>
                  <a:pt x="12189" y="14"/>
                </a:cubicBezTo>
                <a:cubicBezTo>
                  <a:pt x="12144" y="10"/>
                  <a:pt x="12100" y="8"/>
                  <a:pt x="12059" y="8"/>
                </a:cubicBezTo>
                <a:cubicBezTo>
                  <a:pt x="11795" y="8"/>
                  <a:pt x="11601" y="84"/>
                  <a:pt x="11338" y="136"/>
                </a:cubicBezTo>
                <a:cubicBezTo>
                  <a:pt x="11065" y="166"/>
                  <a:pt x="10882" y="136"/>
                  <a:pt x="10609" y="227"/>
                </a:cubicBezTo>
                <a:cubicBezTo>
                  <a:pt x="10244" y="379"/>
                  <a:pt x="9849" y="470"/>
                  <a:pt x="9484" y="622"/>
                </a:cubicBezTo>
                <a:cubicBezTo>
                  <a:pt x="8542" y="1017"/>
                  <a:pt x="7509" y="1291"/>
                  <a:pt x="6627" y="1777"/>
                </a:cubicBezTo>
                <a:cubicBezTo>
                  <a:pt x="6262" y="1990"/>
                  <a:pt x="5928" y="2264"/>
                  <a:pt x="5502" y="2416"/>
                </a:cubicBezTo>
                <a:cubicBezTo>
                  <a:pt x="5049" y="2567"/>
                  <a:pt x="4655" y="2538"/>
                  <a:pt x="4352" y="2956"/>
                </a:cubicBezTo>
                <a:lnTo>
                  <a:pt x="4352" y="2956"/>
                </a:lnTo>
                <a:lnTo>
                  <a:pt x="4469" y="3236"/>
                </a:lnTo>
                <a:cubicBezTo>
                  <a:pt x="3983" y="3510"/>
                  <a:pt x="3679" y="3875"/>
                  <a:pt x="3344" y="4209"/>
                </a:cubicBezTo>
                <a:cubicBezTo>
                  <a:pt x="3040" y="4543"/>
                  <a:pt x="2888" y="4847"/>
                  <a:pt x="2676" y="5212"/>
                </a:cubicBezTo>
                <a:cubicBezTo>
                  <a:pt x="2402" y="5668"/>
                  <a:pt x="2128" y="6124"/>
                  <a:pt x="1885" y="6610"/>
                </a:cubicBezTo>
                <a:cubicBezTo>
                  <a:pt x="1551" y="7218"/>
                  <a:pt x="1308" y="7826"/>
                  <a:pt x="1065" y="8495"/>
                </a:cubicBezTo>
                <a:cubicBezTo>
                  <a:pt x="882" y="9072"/>
                  <a:pt x="700" y="9680"/>
                  <a:pt x="517" y="10288"/>
                </a:cubicBezTo>
                <a:cubicBezTo>
                  <a:pt x="366" y="10866"/>
                  <a:pt x="396" y="11474"/>
                  <a:pt x="305" y="12081"/>
                </a:cubicBezTo>
                <a:cubicBezTo>
                  <a:pt x="92" y="13388"/>
                  <a:pt x="1" y="14787"/>
                  <a:pt x="214" y="16094"/>
                </a:cubicBezTo>
                <a:cubicBezTo>
                  <a:pt x="335" y="16671"/>
                  <a:pt x="366" y="17279"/>
                  <a:pt x="517" y="17826"/>
                </a:cubicBezTo>
                <a:cubicBezTo>
                  <a:pt x="669" y="18313"/>
                  <a:pt x="730" y="18890"/>
                  <a:pt x="973" y="19346"/>
                </a:cubicBezTo>
                <a:cubicBezTo>
                  <a:pt x="1399" y="20258"/>
                  <a:pt x="1916" y="21200"/>
                  <a:pt x="2493" y="22021"/>
                </a:cubicBezTo>
                <a:cubicBezTo>
                  <a:pt x="3527" y="23571"/>
                  <a:pt x="4925" y="25121"/>
                  <a:pt x="6657" y="26063"/>
                </a:cubicBezTo>
                <a:cubicBezTo>
                  <a:pt x="8299" y="26945"/>
                  <a:pt x="10214" y="27097"/>
                  <a:pt x="12037" y="27431"/>
                </a:cubicBezTo>
                <a:cubicBezTo>
                  <a:pt x="12767" y="27553"/>
                  <a:pt x="13496" y="27553"/>
                  <a:pt x="14196" y="27674"/>
                </a:cubicBezTo>
                <a:cubicBezTo>
                  <a:pt x="14515" y="27735"/>
                  <a:pt x="14902" y="27766"/>
                  <a:pt x="15290" y="27766"/>
                </a:cubicBezTo>
                <a:cubicBezTo>
                  <a:pt x="15677" y="27766"/>
                  <a:pt x="16065" y="27735"/>
                  <a:pt x="16384" y="27674"/>
                </a:cubicBezTo>
                <a:cubicBezTo>
                  <a:pt x="17539" y="27492"/>
                  <a:pt x="18694" y="27006"/>
                  <a:pt x="19819" y="26580"/>
                </a:cubicBezTo>
                <a:cubicBezTo>
                  <a:pt x="20579" y="26307"/>
                  <a:pt x="21278" y="25911"/>
                  <a:pt x="21977" y="25516"/>
                </a:cubicBezTo>
                <a:cubicBezTo>
                  <a:pt x="22281" y="25364"/>
                  <a:pt x="22646" y="25212"/>
                  <a:pt x="22950" y="25030"/>
                </a:cubicBezTo>
                <a:cubicBezTo>
                  <a:pt x="23284" y="24756"/>
                  <a:pt x="23527" y="24544"/>
                  <a:pt x="23922" y="24331"/>
                </a:cubicBezTo>
                <a:cubicBezTo>
                  <a:pt x="24500" y="24027"/>
                  <a:pt x="24925" y="23510"/>
                  <a:pt x="25412" y="23054"/>
                </a:cubicBezTo>
                <a:cubicBezTo>
                  <a:pt x="26019" y="22477"/>
                  <a:pt x="26871" y="21838"/>
                  <a:pt x="27205" y="21079"/>
                </a:cubicBezTo>
                <a:cubicBezTo>
                  <a:pt x="27509" y="20349"/>
                  <a:pt x="27904" y="19711"/>
                  <a:pt x="28117" y="18951"/>
                </a:cubicBezTo>
                <a:cubicBezTo>
                  <a:pt x="28330" y="18191"/>
                  <a:pt x="28421" y="17462"/>
                  <a:pt x="28573" y="16702"/>
                </a:cubicBezTo>
                <a:cubicBezTo>
                  <a:pt x="28968" y="15030"/>
                  <a:pt x="29150" y="13297"/>
                  <a:pt x="28846" y="11595"/>
                </a:cubicBezTo>
                <a:cubicBezTo>
                  <a:pt x="28634" y="10501"/>
                  <a:pt x="28269" y="9164"/>
                  <a:pt x="27539" y="8252"/>
                </a:cubicBezTo>
                <a:cubicBezTo>
                  <a:pt x="27327" y="7948"/>
                  <a:pt x="27175" y="7674"/>
                  <a:pt x="26931" y="7431"/>
                </a:cubicBezTo>
                <a:cubicBezTo>
                  <a:pt x="26475" y="6975"/>
                  <a:pt x="25928" y="6610"/>
                  <a:pt x="25503" y="6154"/>
                </a:cubicBezTo>
                <a:cubicBezTo>
                  <a:pt x="25351" y="5972"/>
                  <a:pt x="25138" y="5850"/>
                  <a:pt x="24986" y="5668"/>
                </a:cubicBezTo>
                <a:cubicBezTo>
                  <a:pt x="24804" y="5486"/>
                  <a:pt x="24682" y="5273"/>
                  <a:pt x="24469" y="5091"/>
                </a:cubicBezTo>
                <a:cubicBezTo>
                  <a:pt x="23497" y="4209"/>
                  <a:pt x="22950" y="2963"/>
                  <a:pt x="21734" y="2325"/>
                </a:cubicBezTo>
                <a:cubicBezTo>
                  <a:pt x="21460" y="2173"/>
                  <a:pt x="21247" y="1960"/>
                  <a:pt x="20974" y="1838"/>
                </a:cubicBezTo>
                <a:cubicBezTo>
                  <a:pt x="20791" y="1747"/>
                  <a:pt x="20579" y="1686"/>
                  <a:pt x="20396" y="1595"/>
                </a:cubicBezTo>
                <a:cubicBezTo>
                  <a:pt x="19849" y="1321"/>
                  <a:pt x="19363" y="1109"/>
                  <a:pt x="18725" y="1017"/>
                </a:cubicBezTo>
                <a:cubicBezTo>
                  <a:pt x="18208" y="926"/>
                  <a:pt x="17569" y="835"/>
                  <a:pt x="17083" y="653"/>
                </a:cubicBezTo>
                <a:cubicBezTo>
                  <a:pt x="16810" y="562"/>
                  <a:pt x="16688" y="531"/>
                  <a:pt x="16414" y="501"/>
                </a:cubicBezTo>
                <a:cubicBezTo>
                  <a:pt x="16171" y="470"/>
                  <a:pt x="15989" y="410"/>
                  <a:pt x="15776" y="379"/>
                </a:cubicBezTo>
                <a:cubicBezTo>
                  <a:pt x="15229" y="318"/>
                  <a:pt x="14712" y="288"/>
                  <a:pt x="14196" y="227"/>
                </a:cubicBezTo>
                <a:cubicBezTo>
                  <a:pt x="13831" y="166"/>
                  <a:pt x="13496" y="45"/>
                  <a:pt x="13132" y="14"/>
                </a:cubicBezTo>
                <a:cubicBezTo>
                  <a:pt x="13030" y="4"/>
                  <a:pt x="12926" y="1"/>
                  <a:pt x="128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6" name="Google Shape;3726;p41"/>
          <p:cNvSpPr txBox="1">
            <a:spLocks noGrp="1"/>
          </p:cNvSpPr>
          <p:nvPr>
            <p:ph type="title" idx="4"/>
          </p:nvPr>
        </p:nvSpPr>
        <p:spPr>
          <a:xfrm>
            <a:off x="2925596" y="445276"/>
            <a:ext cx="3343130" cy="57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600" dirty="0"/>
              <a:t>Study Objectives</a:t>
            </a:r>
            <a:endParaRPr sz="3600" dirty="0"/>
          </a:p>
        </p:txBody>
      </p:sp>
      <p:sp>
        <p:nvSpPr>
          <p:cNvPr id="3730" name="Google Shape;3730;p41"/>
          <p:cNvSpPr txBox="1">
            <a:spLocks noGrp="1"/>
          </p:cNvSpPr>
          <p:nvPr>
            <p:ph type="subTitle" idx="3"/>
          </p:nvPr>
        </p:nvSpPr>
        <p:spPr>
          <a:xfrm>
            <a:off x="1088434" y="2715157"/>
            <a:ext cx="3218900" cy="859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400" dirty="0"/>
              <a:t>Give insight into professional </a:t>
            </a:r>
            <a:r>
              <a:rPr lang="en-GB" sz="1400" b="1" u="sng" dirty="0"/>
              <a:t>perceptions</a:t>
            </a:r>
            <a:r>
              <a:rPr lang="en-GB" sz="1400" dirty="0"/>
              <a:t> of a counsellor with or without a visible body tattoo</a:t>
            </a:r>
          </a:p>
        </p:txBody>
      </p:sp>
      <p:grpSp>
        <p:nvGrpSpPr>
          <p:cNvPr id="3731" name="Google Shape;3731;p41"/>
          <p:cNvGrpSpPr/>
          <p:nvPr/>
        </p:nvGrpSpPr>
        <p:grpSpPr>
          <a:xfrm>
            <a:off x="2471253" y="1742171"/>
            <a:ext cx="454343" cy="505815"/>
            <a:chOff x="3098045" y="1110928"/>
            <a:chExt cx="373576" cy="415898"/>
          </a:xfrm>
        </p:grpSpPr>
        <p:sp>
          <p:nvSpPr>
            <p:cNvPr id="3732" name="Google Shape;3732;p41"/>
            <p:cNvSpPr/>
            <p:nvPr/>
          </p:nvSpPr>
          <p:spPr>
            <a:xfrm>
              <a:off x="3098045" y="1110928"/>
              <a:ext cx="373576" cy="415898"/>
            </a:xfrm>
            <a:custGeom>
              <a:avLst/>
              <a:gdLst/>
              <a:ahLst/>
              <a:cxnLst/>
              <a:rect l="l" t="t" r="r" b="b"/>
              <a:pathLst>
                <a:path w="10098" h="11242" extrusionOk="0">
                  <a:moveTo>
                    <a:pt x="4120" y="4240"/>
                  </a:moveTo>
                  <a:cubicBezTo>
                    <a:pt x="4287" y="4240"/>
                    <a:pt x="4477" y="4311"/>
                    <a:pt x="4620" y="4454"/>
                  </a:cubicBezTo>
                  <a:cubicBezTo>
                    <a:pt x="4739" y="4573"/>
                    <a:pt x="4888" y="4633"/>
                    <a:pt x="5034" y="4633"/>
                  </a:cubicBezTo>
                  <a:cubicBezTo>
                    <a:pt x="5180" y="4633"/>
                    <a:pt x="5323" y="4573"/>
                    <a:pt x="5430" y="4454"/>
                  </a:cubicBezTo>
                  <a:cubicBezTo>
                    <a:pt x="5573" y="4311"/>
                    <a:pt x="5757" y="4240"/>
                    <a:pt x="5942" y="4240"/>
                  </a:cubicBezTo>
                  <a:cubicBezTo>
                    <a:pt x="6127" y="4240"/>
                    <a:pt x="6311" y="4311"/>
                    <a:pt x="6454" y="4454"/>
                  </a:cubicBezTo>
                  <a:cubicBezTo>
                    <a:pt x="6668" y="4668"/>
                    <a:pt x="6716" y="4930"/>
                    <a:pt x="6644" y="5240"/>
                  </a:cubicBezTo>
                  <a:cubicBezTo>
                    <a:pt x="6549" y="5597"/>
                    <a:pt x="6287" y="6002"/>
                    <a:pt x="5882" y="6383"/>
                  </a:cubicBezTo>
                  <a:cubicBezTo>
                    <a:pt x="5549" y="6716"/>
                    <a:pt x="5216" y="6931"/>
                    <a:pt x="5025" y="7002"/>
                  </a:cubicBezTo>
                  <a:cubicBezTo>
                    <a:pt x="4835" y="6931"/>
                    <a:pt x="4525" y="6716"/>
                    <a:pt x="4168" y="6383"/>
                  </a:cubicBezTo>
                  <a:cubicBezTo>
                    <a:pt x="3787" y="6002"/>
                    <a:pt x="3501" y="5573"/>
                    <a:pt x="3406" y="5240"/>
                  </a:cubicBezTo>
                  <a:cubicBezTo>
                    <a:pt x="3334" y="4930"/>
                    <a:pt x="3382" y="4668"/>
                    <a:pt x="3596" y="4454"/>
                  </a:cubicBezTo>
                  <a:cubicBezTo>
                    <a:pt x="3739" y="4311"/>
                    <a:pt x="3930" y="4240"/>
                    <a:pt x="4120" y="4240"/>
                  </a:cubicBezTo>
                  <a:close/>
                  <a:moveTo>
                    <a:pt x="6026" y="432"/>
                  </a:moveTo>
                  <a:cubicBezTo>
                    <a:pt x="6427" y="432"/>
                    <a:pt x="6757" y="749"/>
                    <a:pt x="6787" y="1144"/>
                  </a:cubicBezTo>
                  <a:cubicBezTo>
                    <a:pt x="6573" y="1287"/>
                    <a:pt x="6383" y="1477"/>
                    <a:pt x="6263" y="1715"/>
                  </a:cubicBezTo>
                  <a:cubicBezTo>
                    <a:pt x="6263" y="1715"/>
                    <a:pt x="6263" y="1739"/>
                    <a:pt x="6263" y="1763"/>
                  </a:cubicBezTo>
                  <a:cubicBezTo>
                    <a:pt x="6311" y="1906"/>
                    <a:pt x="6406" y="1953"/>
                    <a:pt x="6502" y="1953"/>
                  </a:cubicBezTo>
                  <a:cubicBezTo>
                    <a:pt x="6573" y="1953"/>
                    <a:pt x="6644" y="1930"/>
                    <a:pt x="6692" y="1858"/>
                  </a:cubicBezTo>
                  <a:cubicBezTo>
                    <a:pt x="6787" y="1691"/>
                    <a:pt x="6930" y="1549"/>
                    <a:pt x="7097" y="1477"/>
                  </a:cubicBezTo>
                  <a:cubicBezTo>
                    <a:pt x="7212" y="1429"/>
                    <a:pt x="7339" y="1404"/>
                    <a:pt x="7471" y="1404"/>
                  </a:cubicBezTo>
                  <a:cubicBezTo>
                    <a:pt x="7667" y="1404"/>
                    <a:pt x="7874" y="1459"/>
                    <a:pt x="8073" y="1572"/>
                  </a:cubicBezTo>
                  <a:cubicBezTo>
                    <a:pt x="8097" y="1596"/>
                    <a:pt x="8121" y="1596"/>
                    <a:pt x="8145" y="1620"/>
                  </a:cubicBezTo>
                  <a:cubicBezTo>
                    <a:pt x="8383" y="1953"/>
                    <a:pt x="8454" y="2311"/>
                    <a:pt x="8335" y="2620"/>
                  </a:cubicBezTo>
                  <a:cubicBezTo>
                    <a:pt x="8264" y="2835"/>
                    <a:pt x="8097" y="3025"/>
                    <a:pt x="7883" y="3144"/>
                  </a:cubicBezTo>
                  <a:cubicBezTo>
                    <a:pt x="7859" y="3144"/>
                    <a:pt x="7859" y="3168"/>
                    <a:pt x="7835" y="3168"/>
                  </a:cubicBezTo>
                  <a:cubicBezTo>
                    <a:pt x="7788" y="3382"/>
                    <a:pt x="7907" y="3525"/>
                    <a:pt x="8050" y="3525"/>
                  </a:cubicBezTo>
                  <a:cubicBezTo>
                    <a:pt x="8097" y="3525"/>
                    <a:pt x="8121" y="3501"/>
                    <a:pt x="8169" y="3478"/>
                  </a:cubicBezTo>
                  <a:cubicBezTo>
                    <a:pt x="8359" y="3358"/>
                    <a:pt x="8526" y="3192"/>
                    <a:pt x="8645" y="3001"/>
                  </a:cubicBezTo>
                  <a:cubicBezTo>
                    <a:pt x="8978" y="3239"/>
                    <a:pt x="9193" y="3620"/>
                    <a:pt x="9193" y="4025"/>
                  </a:cubicBezTo>
                  <a:cubicBezTo>
                    <a:pt x="9193" y="4335"/>
                    <a:pt x="9074" y="4644"/>
                    <a:pt x="8859" y="4883"/>
                  </a:cubicBezTo>
                  <a:cubicBezTo>
                    <a:pt x="8764" y="4835"/>
                    <a:pt x="8669" y="4811"/>
                    <a:pt x="8573" y="4787"/>
                  </a:cubicBezTo>
                  <a:lnTo>
                    <a:pt x="8526" y="4787"/>
                  </a:lnTo>
                  <a:cubicBezTo>
                    <a:pt x="8270" y="4945"/>
                    <a:pt x="8372" y="5233"/>
                    <a:pt x="8591" y="5233"/>
                  </a:cubicBezTo>
                  <a:cubicBezTo>
                    <a:pt x="8636" y="5233"/>
                    <a:pt x="8687" y="5221"/>
                    <a:pt x="8740" y="5192"/>
                  </a:cubicBezTo>
                  <a:cubicBezTo>
                    <a:pt x="8788" y="5192"/>
                    <a:pt x="8812" y="5216"/>
                    <a:pt x="8812" y="5240"/>
                  </a:cubicBezTo>
                  <a:cubicBezTo>
                    <a:pt x="8812" y="5335"/>
                    <a:pt x="8812" y="5335"/>
                    <a:pt x="8812" y="5335"/>
                  </a:cubicBezTo>
                  <a:cubicBezTo>
                    <a:pt x="9336" y="5597"/>
                    <a:pt x="9645" y="6097"/>
                    <a:pt x="9645" y="6669"/>
                  </a:cubicBezTo>
                  <a:cubicBezTo>
                    <a:pt x="9645" y="7288"/>
                    <a:pt x="9288" y="7836"/>
                    <a:pt x="8716" y="8050"/>
                  </a:cubicBezTo>
                  <a:cubicBezTo>
                    <a:pt x="8526" y="8121"/>
                    <a:pt x="8359" y="8169"/>
                    <a:pt x="8145" y="8169"/>
                  </a:cubicBezTo>
                  <a:cubicBezTo>
                    <a:pt x="8026" y="8169"/>
                    <a:pt x="7883" y="8145"/>
                    <a:pt x="7764" y="8121"/>
                  </a:cubicBezTo>
                  <a:cubicBezTo>
                    <a:pt x="7748" y="8118"/>
                    <a:pt x="7732" y="8117"/>
                    <a:pt x="7717" y="8117"/>
                  </a:cubicBezTo>
                  <a:cubicBezTo>
                    <a:pt x="7615" y="8117"/>
                    <a:pt x="7522" y="8182"/>
                    <a:pt x="7502" y="8264"/>
                  </a:cubicBezTo>
                  <a:cubicBezTo>
                    <a:pt x="7478" y="8383"/>
                    <a:pt x="7549" y="8502"/>
                    <a:pt x="7645" y="8550"/>
                  </a:cubicBezTo>
                  <a:cubicBezTo>
                    <a:pt x="7811" y="8598"/>
                    <a:pt x="7978" y="8598"/>
                    <a:pt x="8145" y="8598"/>
                  </a:cubicBezTo>
                  <a:cubicBezTo>
                    <a:pt x="8312" y="8598"/>
                    <a:pt x="8454" y="8598"/>
                    <a:pt x="8597" y="8550"/>
                  </a:cubicBezTo>
                  <a:lnTo>
                    <a:pt x="8597" y="8550"/>
                  </a:lnTo>
                  <a:cubicBezTo>
                    <a:pt x="8597" y="9169"/>
                    <a:pt x="8169" y="9669"/>
                    <a:pt x="7549" y="9788"/>
                  </a:cubicBezTo>
                  <a:cubicBezTo>
                    <a:pt x="7498" y="9795"/>
                    <a:pt x="7446" y="9798"/>
                    <a:pt x="7392" y="9798"/>
                  </a:cubicBezTo>
                  <a:cubicBezTo>
                    <a:pt x="7246" y="9798"/>
                    <a:pt x="7094" y="9776"/>
                    <a:pt x="6954" y="9741"/>
                  </a:cubicBezTo>
                  <a:cubicBezTo>
                    <a:pt x="6942" y="9729"/>
                    <a:pt x="6930" y="9723"/>
                    <a:pt x="6921" y="9723"/>
                  </a:cubicBezTo>
                  <a:cubicBezTo>
                    <a:pt x="6912" y="9723"/>
                    <a:pt x="6906" y="9729"/>
                    <a:pt x="6906" y="9741"/>
                  </a:cubicBezTo>
                  <a:cubicBezTo>
                    <a:pt x="6668" y="9860"/>
                    <a:pt x="6740" y="10122"/>
                    <a:pt x="6906" y="10169"/>
                  </a:cubicBezTo>
                  <a:cubicBezTo>
                    <a:pt x="7026" y="10217"/>
                    <a:pt x="7145" y="10241"/>
                    <a:pt x="7264" y="10241"/>
                  </a:cubicBezTo>
                  <a:cubicBezTo>
                    <a:pt x="7093" y="10583"/>
                    <a:pt x="6733" y="10815"/>
                    <a:pt x="6325" y="10815"/>
                  </a:cubicBezTo>
                  <a:cubicBezTo>
                    <a:pt x="5994" y="10815"/>
                    <a:pt x="5631" y="10662"/>
                    <a:pt x="5311" y="10288"/>
                  </a:cubicBezTo>
                  <a:cubicBezTo>
                    <a:pt x="5287" y="10241"/>
                    <a:pt x="5263" y="10169"/>
                    <a:pt x="5263" y="10122"/>
                  </a:cubicBezTo>
                  <a:lnTo>
                    <a:pt x="5263" y="7383"/>
                  </a:lnTo>
                  <a:cubicBezTo>
                    <a:pt x="5525" y="7240"/>
                    <a:pt x="5882" y="7002"/>
                    <a:pt x="6192" y="6692"/>
                  </a:cubicBezTo>
                  <a:cubicBezTo>
                    <a:pt x="6454" y="6431"/>
                    <a:pt x="6930" y="5930"/>
                    <a:pt x="7073" y="5335"/>
                  </a:cubicBezTo>
                  <a:cubicBezTo>
                    <a:pt x="7192" y="4883"/>
                    <a:pt x="7097" y="4454"/>
                    <a:pt x="6787" y="4144"/>
                  </a:cubicBezTo>
                  <a:cubicBezTo>
                    <a:pt x="6549" y="3919"/>
                    <a:pt x="6244" y="3804"/>
                    <a:pt x="5943" y="3804"/>
                  </a:cubicBezTo>
                  <a:cubicBezTo>
                    <a:pt x="5702" y="3804"/>
                    <a:pt x="5464" y="3877"/>
                    <a:pt x="5263" y="4025"/>
                  </a:cubicBezTo>
                  <a:lnTo>
                    <a:pt x="5263" y="906"/>
                  </a:lnTo>
                  <a:cubicBezTo>
                    <a:pt x="5263" y="858"/>
                    <a:pt x="5287" y="810"/>
                    <a:pt x="5311" y="787"/>
                  </a:cubicBezTo>
                  <a:cubicBezTo>
                    <a:pt x="5544" y="536"/>
                    <a:pt x="5797" y="432"/>
                    <a:pt x="6026" y="432"/>
                  </a:cubicBezTo>
                  <a:close/>
                  <a:moveTo>
                    <a:pt x="4049" y="1"/>
                  </a:moveTo>
                  <a:cubicBezTo>
                    <a:pt x="3453" y="1"/>
                    <a:pt x="2977" y="429"/>
                    <a:pt x="2858" y="977"/>
                  </a:cubicBezTo>
                  <a:lnTo>
                    <a:pt x="2739" y="977"/>
                  </a:lnTo>
                  <a:cubicBezTo>
                    <a:pt x="2727" y="975"/>
                    <a:pt x="2715" y="974"/>
                    <a:pt x="2703" y="974"/>
                  </a:cubicBezTo>
                  <a:cubicBezTo>
                    <a:pt x="2577" y="974"/>
                    <a:pt x="2479" y="1087"/>
                    <a:pt x="2501" y="1239"/>
                  </a:cubicBezTo>
                  <a:cubicBezTo>
                    <a:pt x="2525" y="1334"/>
                    <a:pt x="2596" y="1406"/>
                    <a:pt x="2691" y="1406"/>
                  </a:cubicBezTo>
                  <a:cubicBezTo>
                    <a:pt x="2787" y="1430"/>
                    <a:pt x="2882" y="1453"/>
                    <a:pt x="2977" y="1477"/>
                  </a:cubicBezTo>
                  <a:cubicBezTo>
                    <a:pt x="3144" y="1572"/>
                    <a:pt x="3287" y="1691"/>
                    <a:pt x="3382" y="1858"/>
                  </a:cubicBezTo>
                  <a:cubicBezTo>
                    <a:pt x="3430" y="1930"/>
                    <a:pt x="3501" y="1977"/>
                    <a:pt x="3572" y="1977"/>
                  </a:cubicBezTo>
                  <a:cubicBezTo>
                    <a:pt x="3620" y="1977"/>
                    <a:pt x="3691" y="1953"/>
                    <a:pt x="3739" y="1906"/>
                  </a:cubicBezTo>
                  <a:cubicBezTo>
                    <a:pt x="3811" y="1834"/>
                    <a:pt x="3811" y="1715"/>
                    <a:pt x="3763" y="1644"/>
                  </a:cubicBezTo>
                  <a:cubicBezTo>
                    <a:pt x="3644" y="1430"/>
                    <a:pt x="3477" y="1263"/>
                    <a:pt x="3287" y="1144"/>
                  </a:cubicBezTo>
                  <a:cubicBezTo>
                    <a:pt x="3306" y="749"/>
                    <a:pt x="3638" y="435"/>
                    <a:pt x="4049" y="435"/>
                  </a:cubicBezTo>
                  <a:cubicBezTo>
                    <a:pt x="4134" y="435"/>
                    <a:pt x="4221" y="449"/>
                    <a:pt x="4311" y="477"/>
                  </a:cubicBezTo>
                  <a:cubicBezTo>
                    <a:pt x="4620" y="572"/>
                    <a:pt x="4811" y="882"/>
                    <a:pt x="4811" y="1191"/>
                  </a:cubicBezTo>
                  <a:lnTo>
                    <a:pt x="4811" y="4049"/>
                  </a:lnTo>
                  <a:cubicBezTo>
                    <a:pt x="4606" y="3887"/>
                    <a:pt x="4361" y="3808"/>
                    <a:pt x="4116" y="3808"/>
                  </a:cubicBezTo>
                  <a:cubicBezTo>
                    <a:pt x="3819" y="3808"/>
                    <a:pt x="3521" y="3923"/>
                    <a:pt x="3287" y="4144"/>
                  </a:cubicBezTo>
                  <a:cubicBezTo>
                    <a:pt x="2977" y="4478"/>
                    <a:pt x="2882" y="4883"/>
                    <a:pt x="3001" y="5359"/>
                  </a:cubicBezTo>
                  <a:cubicBezTo>
                    <a:pt x="3144" y="5930"/>
                    <a:pt x="3620" y="6454"/>
                    <a:pt x="3882" y="6692"/>
                  </a:cubicBezTo>
                  <a:cubicBezTo>
                    <a:pt x="4192" y="7002"/>
                    <a:pt x="4549" y="7264"/>
                    <a:pt x="4811" y="7383"/>
                  </a:cubicBezTo>
                  <a:lnTo>
                    <a:pt x="4811" y="9765"/>
                  </a:lnTo>
                  <a:cubicBezTo>
                    <a:pt x="4811" y="10193"/>
                    <a:pt x="4549" y="10598"/>
                    <a:pt x="4144" y="10741"/>
                  </a:cubicBezTo>
                  <a:cubicBezTo>
                    <a:pt x="4011" y="10793"/>
                    <a:pt x="3877" y="10817"/>
                    <a:pt x="3746" y="10817"/>
                  </a:cubicBezTo>
                  <a:cubicBezTo>
                    <a:pt x="3338" y="10817"/>
                    <a:pt x="2967" y="10583"/>
                    <a:pt x="2787" y="10241"/>
                  </a:cubicBezTo>
                  <a:cubicBezTo>
                    <a:pt x="2929" y="10241"/>
                    <a:pt x="3049" y="10217"/>
                    <a:pt x="3168" y="10193"/>
                  </a:cubicBezTo>
                  <a:cubicBezTo>
                    <a:pt x="3239" y="10169"/>
                    <a:pt x="3310" y="10074"/>
                    <a:pt x="3334" y="9979"/>
                  </a:cubicBezTo>
                  <a:cubicBezTo>
                    <a:pt x="3334" y="9858"/>
                    <a:pt x="3232" y="9754"/>
                    <a:pt x="3114" y="9754"/>
                  </a:cubicBezTo>
                  <a:cubicBezTo>
                    <a:pt x="3092" y="9754"/>
                    <a:pt x="3070" y="9757"/>
                    <a:pt x="3049" y="9765"/>
                  </a:cubicBezTo>
                  <a:cubicBezTo>
                    <a:pt x="2951" y="9792"/>
                    <a:pt x="2845" y="9804"/>
                    <a:pt x="2741" y="9804"/>
                  </a:cubicBezTo>
                  <a:cubicBezTo>
                    <a:pt x="2667" y="9804"/>
                    <a:pt x="2594" y="9798"/>
                    <a:pt x="2525" y="9788"/>
                  </a:cubicBezTo>
                  <a:cubicBezTo>
                    <a:pt x="1905" y="9693"/>
                    <a:pt x="1477" y="9169"/>
                    <a:pt x="1453" y="8574"/>
                  </a:cubicBezTo>
                  <a:lnTo>
                    <a:pt x="1453" y="8574"/>
                  </a:lnTo>
                  <a:cubicBezTo>
                    <a:pt x="1620" y="8598"/>
                    <a:pt x="1763" y="8621"/>
                    <a:pt x="1905" y="8621"/>
                  </a:cubicBezTo>
                  <a:cubicBezTo>
                    <a:pt x="2072" y="8621"/>
                    <a:pt x="2239" y="8598"/>
                    <a:pt x="2406" y="8550"/>
                  </a:cubicBezTo>
                  <a:cubicBezTo>
                    <a:pt x="2501" y="8526"/>
                    <a:pt x="2572" y="8455"/>
                    <a:pt x="2572" y="8359"/>
                  </a:cubicBezTo>
                  <a:cubicBezTo>
                    <a:pt x="2572" y="8210"/>
                    <a:pt x="2476" y="8118"/>
                    <a:pt x="2353" y="8118"/>
                  </a:cubicBezTo>
                  <a:cubicBezTo>
                    <a:pt x="2339" y="8118"/>
                    <a:pt x="2325" y="8119"/>
                    <a:pt x="2310" y="8121"/>
                  </a:cubicBezTo>
                  <a:cubicBezTo>
                    <a:pt x="2167" y="8169"/>
                    <a:pt x="2048" y="8169"/>
                    <a:pt x="1905" y="8169"/>
                  </a:cubicBezTo>
                  <a:cubicBezTo>
                    <a:pt x="1715" y="8169"/>
                    <a:pt x="1524" y="8145"/>
                    <a:pt x="1358" y="8074"/>
                  </a:cubicBezTo>
                  <a:cubicBezTo>
                    <a:pt x="786" y="7836"/>
                    <a:pt x="429" y="7288"/>
                    <a:pt x="429" y="6692"/>
                  </a:cubicBezTo>
                  <a:cubicBezTo>
                    <a:pt x="429" y="6097"/>
                    <a:pt x="738" y="5597"/>
                    <a:pt x="1262" y="5335"/>
                  </a:cubicBezTo>
                  <a:cubicBezTo>
                    <a:pt x="1286" y="5264"/>
                    <a:pt x="1358" y="5240"/>
                    <a:pt x="1429" y="5240"/>
                  </a:cubicBezTo>
                  <a:cubicBezTo>
                    <a:pt x="1441" y="5242"/>
                    <a:pt x="1454" y="5242"/>
                    <a:pt x="1465" y="5242"/>
                  </a:cubicBezTo>
                  <a:cubicBezTo>
                    <a:pt x="1613" y="5242"/>
                    <a:pt x="1713" y="5110"/>
                    <a:pt x="1691" y="4978"/>
                  </a:cubicBezTo>
                  <a:cubicBezTo>
                    <a:pt x="1650" y="4874"/>
                    <a:pt x="1554" y="4807"/>
                    <a:pt x="1467" y="4807"/>
                  </a:cubicBezTo>
                  <a:cubicBezTo>
                    <a:pt x="1454" y="4807"/>
                    <a:pt x="1441" y="4808"/>
                    <a:pt x="1429" y="4811"/>
                  </a:cubicBezTo>
                  <a:cubicBezTo>
                    <a:pt x="1358" y="4835"/>
                    <a:pt x="1286" y="4859"/>
                    <a:pt x="1215" y="4883"/>
                  </a:cubicBezTo>
                  <a:cubicBezTo>
                    <a:pt x="1000" y="4644"/>
                    <a:pt x="881" y="4359"/>
                    <a:pt x="881" y="4025"/>
                  </a:cubicBezTo>
                  <a:cubicBezTo>
                    <a:pt x="881" y="3620"/>
                    <a:pt x="1096" y="3239"/>
                    <a:pt x="1429" y="3001"/>
                  </a:cubicBezTo>
                  <a:cubicBezTo>
                    <a:pt x="1548" y="3216"/>
                    <a:pt x="1715" y="3382"/>
                    <a:pt x="1905" y="3478"/>
                  </a:cubicBezTo>
                  <a:cubicBezTo>
                    <a:pt x="1953" y="3501"/>
                    <a:pt x="1977" y="3525"/>
                    <a:pt x="2024" y="3525"/>
                  </a:cubicBezTo>
                  <a:cubicBezTo>
                    <a:pt x="2120" y="3525"/>
                    <a:pt x="2215" y="3454"/>
                    <a:pt x="2239" y="3335"/>
                  </a:cubicBezTo>
                  <a:cubicBezTo>
                    <a:pt x="2263" y="3239"/>
                    <a:pt x="2215" y="3144"/>
                    <a:pt x="2144" y="3097"/>
                  </a:cubicBezTo>
                  <a:cubicBezTo>
                    <a:pt x="1953" y="3001"/>
                    <a:pt x="1810" y="2835"/>
                    <a:pt x="1739" y="2620"/>
                  </a:cubicBezTo>
                  <a:cubicBezTo>
                    <a:pt x="1715" y="2549"/>
                    <a:pt x="1691" y="2501"/>
                    <a:pt x="1691" y="2430"/>
                  </a:cubicBezTo>
                  <a:cubicBezTo>
                    <a:pt x="1670" y="2323"/>
                    <a:pt x="1591" y="2236"/>
                    <a:pt x="1489" y="2236"/>
                  </a:cubicBezTo>
                  <a:cubicBezTo>
                    <a:pt x="1478" y="2236"/>
                    <a:pt x="1465" y="2237"/>
                    <a:pt x="1453" y="2239"/>
                  </a:cubicBezTo>
                  <a:cubicBezTo>
                    <a:pt x="1310" y="2239"/>
                    <a:pt x="1239" y="2358"/>
                    <a:pt x="1262" y="2477"/>
                  </a:cubicBezTo>
                  <a:cubicBezTo>
                    <a:pt x="1262" y="2501"/>
                    <a:pt x="1262" y="2549"/>
                    <a:pt x="1262" y="2573"/>
                  </a:cubicBezTo>
                  <a:cubicBezTo>
                    <a:pt x="762" y="2882"/>
                    <a:pt x="453" y="3430"/>
                    <a:pt x="453" y="4025"/>
                  </a:cubicBezTo>
                  <a:cubicBezTo>
                    <a:pt x="453" y="4406"/>
                    <a:pt x="596" y="4787"/>
                    <a:pt x="834" y="5073"/>
                  </a:cubicBezTo>
                  <a:cubicBezTo>
                    <a:pt x="310" y="5430"/>
                    <a:pt x="0" y="6026"/>
                    <a:pt x="0" y="6669"/>
                  </a:cubicBezTo>
                  <a:cubicBezTo>
                    <a:pt x="0" y="7407"/>
                    <a:pt x="405" y="8074"/>
                    <a:pt x="1048" y="8383"/>
                  </a:cubicBezTo>
                  <a:cubicBezTo>
                    <a:pt x="1024" y="8431"/>
                    <a:pt x="1024" y="8479"/>
                    <a:pt x="1024" y="8526"/>
                  </a:cubicBezTo>
                  <a:cubicBezTo>
                    <a:pt x="1024" y="8931"/>
                    <a:pt x="1191" y="9336"/>
                    <a:pt x="1453" y="9645"/>
                  </a:cubicBezTo>
                  <a:cubicBezTo>
                    <a:pt x="1667" y="9907"/>
                    <a:pt x="1977" y="10098"/>
                    <a:pt x="2310" y="10169"/>
                  </a:cubicBezTo>
                  <a:cubicBezTo>
                    <a:pt x="2501" y="10812"/>
                    <a:pt x="3096" y="11241"/>
                    <a:pt x="3763" y="11241"/>
                  </a:cubicBezTo>
                  <a:cubicBezTo>
                    <a:pt x="4311" y="11241"/>
                    <a:pt x="4787" y="10955"/>
                    <a:pt x="5049" y="10527"/>
                  </a:cubicBezTo>
                  <a:cubicBezTo>
                    <a:pt x="5311" y="10955"/>
                    <a:pt x="5787" y="11241"/>
                    <a:pt x="6335" y="11241"/>
                  </a:cubicBezTo>
                  <a:cubicBezTo>
                    <a:pt x="7002" y="11241"/>
                    <a:pt x="7573" y="10812"/>
                    <a:pt x="7788" y="10169"/>
                  </a:cubicBezTo>
                  <a:cubicBezTo>
                    <a:pt x="8121" y="10098"/>
                    <a:pt x="8407" y="9907"/>
                    <a:pt x="8645" y="9645"/>
                  </a:cubicBezTo>
                  <a:cubicBezTo>
                    <a:pt x="8907" y="9336"/>
                    <a:pt x="9050" y="8931"/>
                    <a:pt x="9050" y="8526"/>
                  </a:cubicBezTo>
                  <a:cubicBezTo>
                    <a:pt x="9050" y="8479"/>
                    <a:pt x="9050" y="8431"/>
                    <a:pt x="9050" y="8383"/>
                  </a:cubicBezTo>
                  <a:cubicBezTo>
                    <a:pt x="9693" y="8074"/>
                    <a:pt x="10098" y="7407"/>
                    <a:pt x="10098" y="6669"/>
                  </a:cubicBezTo>
                  <a:cubicBezTo>
                    <a:pt x="10098" y="6026"/>
                    <a:pt x="9788" y="5454"/>
                    <a:pt x="9264" y="5073"/>
                  </a:cubicBezTo>
                  <a:cubicBezTo>
                    <a:pt x="9502" y="4787"/>
                    <a:pt x="9621" y="4406"/>
                    <a:pt x="9621" y="4025"/>
                  </a:cubicBezTo>
                  <a:cubicBezTo>
                    <a:pt x="9621" y="3430"/>
                    <a:pt x="9312" y="2882"/>
                    <a:pt x="8812" y="2573"/>
                  </a:cubicBezTo>
                  <a:cubicBezTo>
                    <a:pt x="8835" y="2501"/>
                    <a:pt x="8835" y="2406"/>
                    <a:pt x="8835" y="2311"/>
                  </a:cubicBezTo>
                  <a:cubicBezTo>
                    <a:pt x="8835" y="1572"/>
                    <a:pt x="8216" y="953"/>
                    <a:pt x="7478" y="953"/>
                  </a:cubicBezTo>
                  <a:cubicBezTo>
                    <a:pt x="7383" y="953"/>
                    <a:pt x="7287" y="977"/>
                    <a:pt x="7216" y="977"/>
                  </a:cubicBezTo>
                  <a:cubicBezTo>
                    <a:pt x="7097" y="429"/>
                    <a:pt x="6621" y="1"/>
                    <a:pt x="6025" y="1"/>
                  </a:cubicBezTo>
                  <a:cubicBezTo>
                    <a:pt x="5620" y="1"/>
                    <a:pt x="5263" y="191"/>
                    <a:pt x="5025" y="501"/>
                  </a:cubicBezTo>
                  <a:cubicBezTo>
                    <a:pt x="4811" y="191"/>
                    <a:pt x="4454" y="1"/>
                    <a:pt x="40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3733" name="Google Shape;3733;p41"/>
            <p:cNvSpPr/>
            <p:nvPr/>
          </p:nvSpPr>
          <p:spPr>
            <a:xfrm>
              <a:off x="3154426" y="1277480"/>
              <a:ext cx="41434" cy="65185"/>
            </a:xfrm>
            <a:custGeom>
              <a:avLst/>
              <a:gdLst/>
              <a:ahLst/>
              <a:cxnLst/>
              <a:rect l="l" t="t" r="r" b="b"/>
              <a:pathLst>
                <a:path w="1120" h="1762" extrusionOk="0">
                  <a:moveTo>
                    <a:pt x="779" y="0"/>
                  </a:moveTo>
                  <a:cubicBezTo>
                    <a:pt x="743" y="0"/>
                    <a:pt x="705" y="8"/>
                    <a:pt x="667" y="23"/>
                  </a:cubicBezTo>
                  <a:cubicBezTo>
                    <a:pt x="572" y="95"/>
                    <a:pt x="524" y="238"/>
                    <a:pt x="596" y="333"/>
                  </a:cubicBezTo>
                  <a:cubicBezTo>
                    <a:pt x="643" y="452"/>
                    <a:pt x="691" y="547"/>
                    <a:pt x="691" y="666"/>
                  </a:cubicBezTo>
                  <a:cubicBezTo>
                    <a:pt x="691" y="976"/>
                    <a:pt x="477" y="1262"/>
                    <a:pt x="167" y="1333"/>
                  </a:cubicBezTo>
                  <a:cubicBezTo>
                    <a:pt x="72" y="1357"/>
                    <a:pt x="0" y="1476"/>
                    <a:pt x="24" y="1595"/>
                  </a:cubicBezTo>
                  <a:cubicBezTo>
                    <a:pt x="48" y="1690"/>
                    <a:pt x="143" y="1762"/>
                    <a:pt x="239" y="1762"/>
                  </a:cubicBezTo>
                  <a:lnTo>
                    <a:pt x="286" y="1762"/>
                  </a:lnTo>
                  <a:cubicBezTo>
                    <a:pt x="786" y="1619"/>
                    <a:pt x="1120" y="1190"/>
                    <a:pt x="1120" y="666"/>
                  </a:cubicBezTo>
                  <a:cubicBezTo>
                    <a:pt x="1120" y="476"/>
                    <a:pt x="1072" y="285"/>
                    <a:pt x="977" y="119"/>
                  </a:cubicBezTo>
                  <a:cubicBezTo>
                    <a:pt x="928" y="37"/>
                    <a:pt x="857" y="0"/>
                    <a:pt x="7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3734" name="Google Shape;3734;p41"/>
            <p:cNvSpPr/>
            <p:nvPr/>
          </p:nvSpPr>
          <p:spPr>
            <a:xfrm>
              <a:off x="3191421" y="1375221"/>
              <a:ext cx="49388" cy="58193"/>
            </a:xfrm>
            <a:custGeom>
              <a:avLst/>
              <a:gdLst/>
              <a:ahLst/>
              <a:cxnLst/>
              <a:rect l="l" t="t" r="r" b="b"/>
              <a:pathLst>
                <a:path w="1335" h="1573" extrusionOk="0">
                  <a:moveTo>
                    <a:pt x="215" y="1"/>
                  </a:moveTo>
                  <a:cubicBezTo>
                    <a:pt x="96" y="1"/>
                    <a:pt x="1" y="96"/>
                    <a:pt x="1" y="215"/>
                  </a:cubicBezTo>
                  <a:cubicBezTo>
                    <a:pt x="1" y="334"/>
                    <a:pt x="96" y="430"/>
                    <a:pt x="215" y="430"/>
                  </a:cubicBezTo>
                  <a:cubicBezTo>
                    <a:pt x="596" y="430"/>
                    <a:pt x="906" y="739"/>
                    <a:pt x="906" y="1120"/>
                  </a:cubicBezTo>
                  <a:cubicBezTo>
                    <a:pt x="906" y="1168"/>
                    <a:pt x="882" y="1239"/>
                    <a:pt x="882" y="1287"/>
                  </a:cubicBezTo>
                  <a:cubicBezTo>
                    <a:pt x="834" y="1406"/>
                    <a:pt x="906" y="1525"/>
                    <a:pt x="1025" y="1549"/>
                  </a:cubicBezTo>
                  <a:cubicBezTo>
                    <a:pt x="1048" y="1573"/>
                    <a:pt x="1072" y="1573"/>
                    <a:pt x="1096" y="1573"/>
                  </a:cubicBezTo>
                  <a:cubicBezTo>
                    <a:pt x="1191" y="1573"/>
                    <a:pt x="1263" y="1501"/>
                    <a:pt x="1310" y="1406"/>
                  </a:cubicBezTo>
                  <a:cubicBezTo>
                    <a:pt x="1310" y="1311"/>
                    <a:pt x="1334" y="1215"/>
                    <a:pt x="1334" y="1120"/>
                  </a:cubicBezTo>
                  <a:cubicBezTo>
                    <a:pt x="1334" y="501"/>
                    <a:pt x="834" y="1"/>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3735" name="Google Shape;3735;p41"/>
            <p:cNvSpPr/>
            <p:nvPr/>
          </p:nvSpPr>
          <p:spPr>
            <a:xfrm>
              <a:off x="3199338" y="1204304"/>
              <a:ext cx="64371" cy="26488"/>
            </a:xfrm>
            <a:custGeom>
              <a:avLst/>
              <a:gdLst/>
              <a:ahLst/>
              <a:cxnLst/>
              <a:rect l="l" t="t" r="r" b="b"/>
              <a:pathLst>
                <a:path w="1740" h="716" extrusionOk="0">
                  <a:moveTo>
                    <a:pt x="236" y="1"/>
                  </a:moveTo>
                  <a:cubicBezTo>
                    <a:pt x="180" y="1"/>
                    <a:pt x="120" y="25"/>
                    <a:pt x="72" y="72"/>
                  </a:cubicBezTo>
                  <a:cubicBezTo>
                    <a:pt x="1" y="168"/>
                    <a:pt x="1" y="311"/>
                    <a:pt x="72" y="382"/>
                  </a:cubicBezTo>
                  <a:cubicBezTo>
                    <a:pt x="287" y="596"/>
                    <a:pt x="572" y="715"/>
                    <a:pt x="882" y="715"/>
                  </a:cubicBezTo>
                  <a:cubicBezTo>
                    <a:pt x="1168" y="715"/>
                    <a:pt x="1454" y="596"/>
                    <a:pt x="1668" y="382"/>
                  </a:cubicBezTo>
                  <a:cubicBezTo>
                    <a:pt x="1739" y="287"/>
                    <a:pt x="1739" y="168"/>
                    <a:pt x="1668" y="72"/>
                  </a:cubicBezTo>
                  <a:cubicBezTo>
                    <a:pt x="1620" y="25"/>
                    <a:pt x="1561" y="1"/>
                    <a:pt x="1504" y="1"/>
                  </a:cubicBezTo>
                  <a:cubicBezTo>
                    <a:pt x="1448" y="1"/>
                    <a:pt x="1394" y="25"/>
                    <a:pt x="1358" y="72"/>
                  </a:cubicBezTo>
                  <a:cubicBezTo>
                    <a:pt x="1215" y="191"/>
                    <a:pt x="1049" y="263"/>
                    <a:pt x="858" y="263"/>
                  </a:cubicBezTo>
                  <a:cubicBezTo>
                    <a:pt x="692" y="263"/>
                    <a:pt x="525" y="191"/>
                    <a:pt x="382" y="72"/>
                  </a:cubicBezTo>
                  <a:cubicBezTo>
                    <a:pt x="346" y="25"/>
                    <a:pt x="293" y="1"/>
                    <a:pt x="23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3736" name="Google Shape;3736;p41"/>
            <p:cNvSpPr/>
            <p:nvPr/>
          </p:nvSpPr>
          <p:spPr>
            <a:xfrm>
              <a:off x="3372030" y="1277924"/>
              <a:ext cx="42322" cy="64741"/>
            </a:xfrm>
            <a:custGeom>
              <a:avLst/>
              <a:gdLst/>
              <a:ahLst/>
              <a:cxnLst/>
              <a:rect l="l" t="t" r="r" b="b"/>
              <a:pathLst>
                <a:path w="1144" h="1750" extrusionOk="0">
                  <a:moveTo>
                    <a:pt x="346" y="1"/>
                  </a:moveTo>
                  <a:cubicBezTo>
                    <a:pt x="270" y="1"/>
                    <a:pt x="191" y="43"/>
                    <a:pt x="143" y="107"/>
                  </a:cubicBezTo>
                  <a:cubicBezTo>
                    <a:pt x="48" y="273"/>
                    <a:pt x="1" y="464"/>
                    <a:pt x="1" y="678"/>
                  </a:cubicBezTo>
                  <a:cubicBezTo>
                    <a:pt x="1" y="1178"/>
                    <a:pt x="358" y="1607"/>
                    <a:pt x="834" y="1750"/>
                  </a:cubicBezTo>
                  <a:lnTo>
                    <a:pt x="882" y="1750"/>
                  </a:lnTo>
                  <a:cubicBezTo>
                    <a:pt x="1001" y="1750"/>
                    <a:pt x="1072" y="1702"/>
                    <a:pt x="1096" y="1583"/>
                  </a:cubicBezTo>
                  <a:cubicBezTo>
                    <a:pt x="1144" y="1464"/>
                    <a:pt x="1072" y="1345"/>
                    <a:pt x="953" y="1321"/>
                  </a:cubicBezTo>
                  <a:cubicBezTo>
                    <a:pt x="644" y="1250"/>
                    <a:pt x="453" y="964"/>
                    <a:pt x="453" y="678"/>
                  </a:cubicBezTo>
                  <a:cubicBezTo>
                    <a:pt x="453" y="559"/>
                    <a:pt x="477" y="440"/>
                    <a:pt x="524" y="321"/>
                  </a:cubicBezTo>
                  <a:cubicBezTo>
                    <a:pt x="596" y="226"/>
                    <a:pt x="548" y="83"/>
                    <a:pt x="453" y="35"/>
                  </a:cubicBezTo>
                  <a:cubicBezTo>
                    <a:pt x="421" y="11"/>
                    <a:pt x="384" y="1"/>
                    <a:pt x="34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3737" name="Google Shape;3737;p41"/>
            <p:cNvSpPr/>
            <p:nvPr/>
          </p:nvSpPr>
          <p:spPr>
            <a:xfrm>
              <a:off x="3327118" y="1375221"/>
              <a:ext cx="49351" cy="58193"/>
            </a:xfrm>
            <a:custGeom>
              <a:avLst/>
              <a:gdLst/>
              <a:ahLst/>
              <a:cxnLst/>
              <a:rect l="l" t="t" r="r" b="b"/>
              <a:pathLst>
                <a:path w="1334" h="1573" extrusionOk="0">
                  <a:moveTo>
                    <a:pt x="1119" y="1"/>
                  </a:moveTo>
                  <a:cubicBezTo>
                    <a:pt x="500" y="1"/>
                    <a:pt x="0" y="501"/>
                    <a:pt x="0" y="1120"/>
                  </a:cubicBezTo>
                  <a:cubicBezTo>
                    <a:pt x="0" y="1215"/>
                    <a:pt x="0" y="1311"/>
                    <a:pt x="24" y="1406"/>
                  </a:cubicBezTo>
                  <a:cubicBezTo>
                    <a:pt x="71" y="1501"/>
                    <a:pt x="143" y="1573"/>
                    <a:pt x="238" y="1573"/>
                  </a:cubicBezTo>
                  <a:cubicBezTo>
                    <a:pt x="262" y="1573"/>
                    <a:pt x="286" y="1573"/>
                    <a:pt x="310" y="1549"/>
                  </a:cubicBezTo>
                  <a:cubicBezTo>
                    <a:pt x="429" y="1525"/>
                    <a:pt x="500" y="1406"/>
                    <a:pt x="452" y="1287"/>
                  </a:cubicBezTo>
                  <a:cubicBezTo>
                    <a:pt x="452" y="1239"/>
                    <a:pt x="429" y="1168"/>
                    <a:pt x="429" y="1120"/>
                  </a:cubicBezTo>
                  <a:cubicBezTo>
                    <a:pt x="429" y="739"/>
                    <a:pt x="738" y="430"/>
                    <a:pt x="1119" y="430"/>
                  </a:cubicBezTo>
                  <a:cubicBezTo>
                    <a:pt x="1238" y="430"/>
                    <a:pt x="1334" y="334"/>
                    <a:pt x="1334" y="215"/>
                  </a:cubicBezTo>
                  <a:cubicBezTo>
                    <a:pt x="1334" y="96"/>
                    <a:pt x="1238" y="1"/>
                    <a:pt x="111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3738" name="Google Shape;3738;p41"/>
            <p:cNvSpPr/>
            <p:nvPr/>
          </p:nvSpPr>
          <p:spPr>
            <a:xfrm>
              <a:off x="3304181" y="1204304"/>
              <a:ext cx="64371" cy="26488"/>
            </a:xfrm>
            <a:custGeom>
              <a:avLst/>
              <a:gdLst/>
              <a:ahLst/>
              <a:cxnLst/>
              <a:rect l="l" t="t" r="r" b="b"/>
              <a:pathLst>
                <a:path w="1740" h="716" extrusionOk="0">
                  <a:moveTo>
                    <a:pt x="236" y="1"/>
                  </a:moveTo>
                  <a:cubicBezTo>
                    <a:pt x="179" y="1"/>
                    <a:pt x="120" y="25"/>
                    <a:pt x="72" y="72"/>
                  </a:cubicBezTo>
                  <a:cubicBezTo>
                    <a:pt x="1" y="168"/>
                    <a:pt x="1" y="311"/>
                    <a:pt x="72" y="382"/>
                  </a:cubicBezTo>
                  <a:cubicBezTo>
                    <a:pt x="287" y="596"/>
                    <a:pt x="572" y="715"/>
                    <a:pt x="882" y="715"/>
                  </a:cubicBezTo>
                  <a:cubicBezTo>
                    <a:pt x="1168" y="715"/>
                    <a:pt x="1454" y="596"/>
                    <a:pt x="1668" y="382"/>
                  </a:cubicBezTo>
                  <a:cubicBezTo>
                    <a:pt x="1739" y="311"/>
                    <a:pt x="1739" y="168"/>
                    <a:pt x="1668" y="72"/>
                  </a:cubicBezTo>
                  <a:cubicBezTo>
                    <a:pt x="1620" y="25"/>
                    <a:pt x="1561" y="1"/>
                    <a:pt x="1504" y="1"/>
                  </a:cubicBezTo>
                  <a:cubicBezTo>
                    <a:pt x="1448" y="1"/>
                    <a:pt x="1394" y="25"/>
                    <a:pt x="1358" y="72"/>
                  </a:cubicBezTo>
                  <a:cubicBezTo>
                    <a:pt x="1215" y="191"/>
                    <a:pt x="1049" y="263"/>
                    <a:pt x="882" y="263"/>
                  </a:cubicBezTo>
                  <a:cubicBezTo>
                    <a:pt x="691" y="263"/>
                    <a:pt x="525" y="191"/>
                    <a:pt x="382" y="72"/>
                  </a:cubicBezTo>
                  <a:cubicBezTo>
                    <a:pt x="346" y="25"/>
                    <a:pt x="293" y="1"/>
                    <a:pt x="23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3739" name="Google Shape;3739;p41"/>
            <p:cNvSpPr/>
            <p:nvPr/>
          </p:nvSpPr>
          <p:spPr>
            <a:xfrm>
              <a:off x="3153538" y="1158504"/>
              <a:ext cx="21198" cy="16796"/>
            </a:xfrm>
            <a:custGeom>
              <a:avLst/>
              <a:gdLst/>
              <a:ahLst/>
              <a:cxnLst/>
              <a:rect l="l" t="t" r="r" b="b"/>
              <a:pathLst>
                <a:path w="573" h="454" extrusionOk="0">
                  <a:moveTo>
                    <a:pt x="263" y="1"/>
                  </a:moveTo>
                  <a:cubicBezTo>
                    <a:pt x="191" y="1"/>
                    <a:pt x="120" y="48"/>
                    <a:pt x="96" y="120"/>
                  </a:cubicBezTo>
                  <a:cubicBezTo>
                    <a:pt x="1" y="286"/>
                    <a:pt x="120" y="453"/>
                    <a:pt x="286" y="453"/>
                  </a:cubicBezTo>
                  <a:cubicBezTo>
                    <a:pt x="453" y="453"/>
                    <a:pt x="572" y="286"/>
                    <a:pt x="477" y="96"/>
                  </a:cubicBezTo>
                  <a:cubicBezTo>
                    <a:pt x="429" y="48"/>
                    <a:pt x="358" y="1"/>
                    <a:pt x="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3740" name="Google Shape;3740;p41"/>
            <p:cNvSpPr/>
            <p:nvPr/>
          </p:nvSpPr>
          <p:spPr>
            <a:xfrm>
              <a:off x="3268074" y="1294202"/>
              <a:ext cx="32630" cy="49462"/>
            </a:xfrm>
            <a:custGeom>
              <a:avLst/>
              <a:gdLst/>
              <a:ahLst/>
              <a:cxnLst/>
              <a:rect l="l" t="t" r="r" b="b"/>
              <a:pathLst>
                <a:path w="882" h="1337" extrusionOk="0">
                  <a:moveTo>
                    <a:pt x="453" y="0"/>
                  </a:moveTo>
                  <a:cubicBezTo>
                    <a:pt x="215" y="0"/>
                    <a:pt x="0" y="191"/>
                    <a:pt x="0" y="453"/>
                  </a:cubicBezTo>
                  <a:cubicBezTo>
                    <a:pt x="0" y="619"/>
                    <a:pt x="96" y="762"/>
                    <a:pt x="215" y="834"/>
                  </a:cubicBezTo>
                  <a:lnTo>
                    <a:pt x="215" y="1119"/>
                  </a:lnTo>
                  <a:cubicBezTo>
                    <a:pt x="215" y="1228"/>
                    <a:pt x="314" y="1337"/>
                    <a:pt x="440" y="1337"/>
                  </a:cubicBezTo>
                  <a:cubicBezTo>
                    <a:pt x="452" y="1337"/>
                    <a:pt x="464" y="1336"/>
                    <a:pt x="477" y="1334"/>
                  </a:cubicBezTo>
                  <a:cubicBezTo>
                    <a:pt x="572" y="1310"/>
                    <a:pt x="667" y="1215"/>
                    <a:pt x="667" y="1095"/>
                  </a:cubicBezTo>
                  <a:lnTo>
                    <a:pt x="667" y="834"/>
                  </a:lnTo>
                  <a:cubicBezTo>
                    <a:pt x="786" y="762"/>
                    <a:pt x="882" y="595"/>
                    <a:pt x="882" y="429"/>
                  </a:cubicBezTo>
                  <a:cubicBezTo>
                    <a:pt x="882" y="214"/>
                    <a:pt x="691" y="24"/>
                    <a:pt x="45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grpSp>
      <p:sp>
        <p:nvSpPr>
          <p:cNvPr id="3741" name="Google Shape;3741;p41"/>
          <p:cNvSpPr/>
          <p:nvPr/>
        </p:nvSpPr>
        <p:spPr>
          <a:xfrm flipH="1">
            <a:off x="5986099" y="1510976"/>
            <a:ext cx="901932" cy="859080"/>
          </a:xfrm>
          <a:custGeom>
            <a:avLst/>
            <a:gdLst/>
            <a:ahLst/>
            <a:cxnLst/>
            <a:rect l="l" t="t" r="r" b="b"/>
            <a:pathLst>
              <a:path w="29151" h="27766" extrusionOk="0">
                <a:moveTo>
                  <a:pt x="4317" y="2872"/>
                </a:moveTo>
                <a:lnTo>
                  <a:pt x="4347" y="2944"/>
                </a:lnTo>
                <a:lnTo>
                  <a:pt x="4347" y="2944"/>
                </a:lnTo>
                <a:cubicBezTo>
                  <a:pt x="4346" y="2920"/>
                  <a:pt x="4341" y="2896"/>
                  <a:pt x="4317" y="2872"/>
                </a:cubicBezTo>
                <a:close/>
                <a:moveTo>
                  <a:pt x="4347" y="2944"/>
                </a:moveTo>
                <a:cubicBezTo>
                  <a:pt x="4347" y="2950"/>
                  <a:pt x="4347" y="2957"/>
                  <a:pt x="4347" y="2963"/>
                </a:cubicBezTo>
                <a:cubicBezTo>
                  <a:pt x="4349" y="2961"/>
                  <a:pt x="4351" y="2958"/>
                  <a:pt x="4352" y="2956"/>
                </a:cubicBezTo>
                <a:lnTo>
                  <a:pt x="4352" y="2956"/>
                </a:lnTo>
                <a:lnTo>
                  <a:pt x="4347" y="2944"/>
                </a:lnTo>
                <a:close/>
                <a:moveTo>
                  <a:pt x="12820" y="1"/>
                </a:moveTo>
                <a:cubicBezTo>
                  <a:pt x="12608" y="1"/>
                  <a:pt x="12392" y="14"/>
                  <a:pt x="12189" y="14"/>
                </a:cubicBezTo>
                <a:cubicBezTo>
                  <a:pt x="12144" y="10"/>
                  <a:pt x="12100" y="8"/>
                  <a:pt x="12059" y="8"/>
                </a:cubicBezTo>
                <a:cubicBezTo>
                  <a:pt x="11795" y="8"/>
                  <a:pt x="11601" y="84"/>
                  <a:pt x="11338" y="136"/>
                </a:cubicBezTo>
                <a:cubicBezTo>
                  <a:pt x="11065" y="166"/>
                  <a:pt x="10882" y="136"/>
                  <a:pt x="10609" y="227"/>
                </a:cubicBezTo>
                <a:cubicBezTo>
                  <a:pt x="10244" y="379"/>
                  <a:pt x="9849" y="470"/>
                  <a:pt x="9484" y="622"/>
                </a:cubicBezTo>
                <a:cubicBezTo>
                  <a:pt x="8542" y="1017"/>
                  <a:pt x="7509" y="1291"/>
                  <a:pt x="6627" y="1777"/>
                </a:cubicBezTo>
                <a:cubicBezTo>
                  <a:pt x="6262" y="1990"/>
                  <a:pt x="5928" y="2264"/>
                  <a:pt x="5502" y="2416"/>
                </a:cubicBezTo>
                <a:cubicBezTo>
                  <a:pt x="5049" y="2567"/>
                  <a:pt x="4655" y="2538"/>
                  <a:pt x="4352" y="2956"/>
                </a:cubicBezTo>
                <a:lnTo>
                  <a:pt x="4352" y="2956"/>
                </a:lnTo>
                <a:lnTo>
                  <a:pt x="4469" y="3236"/>
                </a:lnTo>
                <a:cubicBezTo>
                  <a:pt x="3983" y="3510"/>
                  <a:pt x="3679" y="3875"/>
                  <a:pt x="3344" y="4209"/>
                </a:cubicBezTo>
                <a:cubicBezTo>
                  <a:pt x="3040" y="4543"/>
                  <a:pt x="2888" y="4847"/>
                  <a:pt x="2676" y="5212"/>
                </a:cubicBezTo>
                <a:cubicBezTo>
                  <a:pt x="2402" y="5668"/>
                  <a:pt x="2128" y="6124"/>
                  <a:pt x="1885" y="6610"/>
                </a:cubicBezTo>
                <a:cubicBezTo>
                  <a:pt x="1551" y="7218"/>
                  <a:pt x="1308" y="7826"/>
                  <a:pt x="1065" y="8495"/>
                </a:cubicBezTo>
                <a:cubicBezTo>
                  <a:pt x="882" y="9072"/>
                  <a:pt x="700" y="9680"/>
                  <a:pt x="517" y="10288"/>
                </a:cubicBezTo>
                <a:cubicBezTo>
                  <a:pt x="366" y="10866"/>
                  <a:pt x="396" y="11474"/>
                  <a:pt x="305" y="12081"/>
                </a:cubicBezTo>
                <a:cubicBezTo>
                  <a:pt x="92" y="13388"/>
                  <a:pt x="1" y="14787"/>
                  <a:pt x="214" y="16094"/>
                </a:cubicBezTo>
                <a:cubicBezTo>
                  <a:pt x="335" y="16671"/>
                  <a:pt x="366" y="17279"/>
                  <a:pt x="517" y="17826"/>
                </a:cubicBezTo>
                <a:cubicBezTo>
                  <a:pt x="669" y="18313"/>
                  <a:pt x="730" y="18890"/>
                  <a:pt x="973" y="19346"/>
                </a:cubicBezTo>
                <a:cubicBezTo>
                  <a:pt x="1399" y="20258"/>
                  <a:pt x="1916" y="21200"/>
                  <a:pt x="2493" y="22021"/>
                </a:cubicBezTo>
                <a:cubicBezTo>
                  <a:pt x="3527" y="23571"/>
                  <a:pt x="4925" y="25121"/>
                  <a:pt x="6657" y="26063"/>
                </a:cubicBezTo>
                <a:cubicBezTo>
                  <a:pt x="8299" y="26945"/>
                  <a:pt x="10214" y="27097"/>
                  <a:pt x="12037" y="27431"/>
                </a:cubicBezTo>
                <a:cubicBezTo>
                  <a:pt x="12767" y="27553"/>
                  <a:pt x="13496" y="27553"/>
                  <a:pt x="14196" y="27674"/>
                </a:cubicBezTo>
                <a:cubicBezTo>
                  <a:pt x="14515" y="27735"/>
                  <a:pt x="14902" y="27766"/>
                  <a:pt x="15290" y="27766"/>
                </a:cubicBezTo>
                <a:cubicBezTo>
                  <a:pt x="15677" y="27766"/>
                  <a:pt x="16065" y="27735"/>
                  <a:pt x="16384" y="27674"/>
                </a:cubicBezTo>
                <a:cubicBezTo>
                  <a:pt x="17539" y="27492"/>
                  <a:pt x="18694" y="27006"/>
                  <a:pt x="19819" y="26580"/>
                </a:cubicBezTo>
                <a:cubicBezTo>
                  <a:pt x="20579" y="26307"/>
                  <a:pt x="21278" y="25911"/>
                  <a:pt x="21977" y="25516"/>
                </a:cubicBezTo>
                <a:cubicBezTo>
                  <a:pt x="22281" y="25364"/>
                  <a:pt x="22646" y="25212"/>
                  <a:pt x="22950" y="25030"/>
                </a:cubicBezTo>
                <a:cubicBezTo>
                  <a:pt x="23284" y="24756"/>
                  <a:pt x="23527" y="24544"/>
                  <a:pt x="23922" y="24331"/>
                </a:cubicBezTo>
                <a:cubicBezTo>
                  <a:pt x="24500" y="24027"/>
                  <a:pt x="24925" y="23510"/>
                  <a:pt x="25412" y="23054"/>
                </a:cubicBezTo>
                <a:cubicBezTo>
                  <a:pt x="26019" y="22477"/>
                  <a:pt x="26871" y="21838"/>
                  <a:pt x="27205" y="21079"/>
                </a:cubicBezTo>
                <a:cubicBezTo>
                  <a:pt x="27509" y="20349"/>
                  <a:pt x="27904" y="19711"/>
                  <a:pt x="28117" y="18951"/>
                </a:cubicBezTo>
                <a:cubicBezTo>
                  <a:pt x="28330" y="18191"/>
                  <a:pt x="28421" y="17462"/>
                  <a:pt x="28573" y="16702"/>
                </a:cubicBezTo>
                <a:cubicBezTo>
                  <a:pt x="28968" y="15030"/>
                  <a:pt x="29150" y="13297"/>
                  <a:pt x="28846" y="11595"/>
                </a:cubicBezTo>
                <a:cubicBezTo>
                  <a:pt x="28634" y="10501"/>
                  <a:pt x="28269" y="9164"/>
                  <a:pt x="27539" y="8252"/>
                </a:cubicBezTo>
                <a:cubicBezTo>
                  <a:pt x="27327" y="7948"/>
                  <a:pt x="27175" y="7674"/>
                  <a:pt x="26931" y="7431"/>
                </a:cubicBezTo>
                <a:cubicBezTo>
                  <a:pt x="26475" y="6975"/>
                  <a:pt x="25928" y="6610"/>
                  <a:pt x="25503" y="6154"/>
                </a:cubicBezTo>
                <a:cubicBezTo>
                  <a:pt x="25351" y="5972"/>
                  <a:pt x="25138" y="5850"/>
                  <a:pt x="24986" y="5668"/>
                </a:cubicBezTo>
                <a:cubicBezTo>
                  <a:pt x="24804" y="5486"/>
                  <a:pt x="24682" y="5273"/>
                  <a:pt x="24469" y="5091"/>
                </a:cubicBezTo>
                <a:cubicBezTo>
                  <a:pt x="23497" y="4209"/>
                  <a:pt x="22950" y="2963"/>
                  <a:pt x="21734" y="2325"/>
                </a:cubicBezTo>
                <a:cubicBezTo>
                  <a:pt x="21460" y="2173"/>
                  <a:pt x="21247" y="1960"/>
                  <a:pt x="20974" y="1838"/>
                </a:cubicBezTo>
                <a:cubicBezTo>
                  <a:pt x="20791" y="1747"/>
                  <a:pt x="20579" y="1686"/>
                  <a:pt x="20396" y="1595"/>
                </a:cubicBezTo>
                <a:cubicBezTo>
                  <a:pt x="19849" y="1321"/>
                  <a:pt x="19363" y="1109"/>
                  <a:pt x="18725" y="1017"/>
                </a:cubicBezTo>
                <a:cubicBezTo>
                  <a:pt x="18208" y="926"/>
                  <a:pt x="17569" y="835"/>
                  <a:pt x="17083" y="653"/>
                </a:cubicBezTo>
                <a:cubicBezTo>
                  <a:pt x="16810" y="562"/>
                  <a:pt x="16688" y="531"/>
                  <a:pt x="16414" y="501"/>
                </a:cubicBezTo>
                <a:cubicBezTo>
                  <a:pt x="16171" y="470"/>
                  <a:pt x="15989" y="410"/>
                  <a:pt x="15776" y="379"/>
                </a:cubicBezTo>
                <a:cubicBezTo>
                  <a:pt x="15229" y="318"/>
                  <a:pt x="14712" y="288"/>
                  <a:pt x="14196" y="227"/>
                </a:cubicBezTo>
                <a:cubicBezTo>
                  <a:pt x="13831" y="166"/>
                  <a:pt x="13496" y="45"/>
                  <a:pt x="13132" y="14"/>
                </a:cubicBezTo>
                <a:cubicBezTo>
                  <a:pt x="13030" y="4"/>
                  <a:pt x="12926" y="1"/>
                  <a:pt x="128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3730;p41">
            <a:extLst>
              <a:ext uri="{FF2B5EF4-FFF2-40B4-BE49-F238E27FC236}">
                <a16:creationId xmlns:a16="http://schemas.microsoft.com/office/drawing/2014/main" id="{3C367981-7D9B-B0B9-9E2C-2C61B67EAC53}"/>
              </a:ext>
            </a:extLst>
          </p:cNvPr>
          <p:cNvSpPr txBox="1">
            <a:spLocks/>
          </p:cNvSpPr>
          <p:nvPr/>
        </p:nvSpPr>
        <p:spPr>
          <a:xfrm>
            <a:off x="4571999" y="2706144"/>
            <a:ext cx="3218900" cy="1601898"/>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ctr" rtl="0">
              <a:lnSpc>
                <a:spcPct val="100000"/>
              </a:lnSpc>
              <a:spcBef>
                <a:spcPts val="0"/>
              </a:spcBef>
              <a:spcAft>
                <a:spcPts val="0"/>
              </a:spcAft>
              <a:buClr>
                <a:schemeClr val="lt2"/>
              </a:buClr>
              <a:buSzPts val="2800"/>
              <a:buFont typeface="Philosopher"/>
              <a:buNone/>
              <a:defRPr sz="1400" b="0" i="0" u="none" strike="noStrike" cap="none">
                <a:solidFill>
                  <a:schemeClr val="lt2"/>
                </a:solidFill>
                <a:latin typeface="Inconsolata"/>
                <a:ea typeface="Inconsolata"/>
                <a:cs typeface="Inconsolata"/>
                <a:sym typeface="Inconsolata"/>
              </a:defRPr>
            </a:lvl1pPr>
            <a:lvl2pPr marL="914400" marR="0" lvl="1" indent="-317500" algn="ctr" rtl="0">
              <a:lnSpc>
                <a:spcPct val="100000"/>
              </a:lnSpc>
              <a:spcBef>
                <a:spcPts val="0"/>
              </a:spcBef>
              <a:spcAft>
                <a:spcPts val="0"/>
              </a:spcAft>
              <a:buClr>
                <a:schemeClr val="lt2"/>
              </a:buClr>
              <a:buSzPts val="2800"/>
              <a:buFont typeface="Philosopher"/>
              <a:buNone/>
              <a:defRPr sz="2800" b="0" i="0" u="none" strike="noStrike" cap="none">
                <a:solidFill>
                  <a:schemeClr val="lt2"/>
                </a:solidFill>
                <a:latin typeface="Philosopher"/>
                <a:ea typeface="Philosopher"/>
                <a:cs typeface="Philosopher"/>
                <a:sym typeface="Philosopher"/>
              </a:defRPr>
            </a:lvl2pPr>
            <a:lvl3pPr marL="1371600" marR="0" lvl="2" indent="-317500" algn="ctr" rtl="0">
              <a:lnSpc>
                <a:spcPct val="100000"/>
              </a:lnSpc>
              <a:spcBef>
                <a:spcPts val="0"/>
              </a:spcBef>
              <a:spcAft>
                <a:spcPts val="0"/>
              </a:spcAft>
              <a:buClr>
                <a:schemeClr val="lt2"/>
              </a:buClr>
              <a:buSzPts val="2800"/>
              <a:buFont typeface="Philosopher"/>
              <a:buNone/>
              <a:defRPr sz="2800" b="0" i="0" u="none" strike="noStrike" cap="none">
                <a:solidFill>
                  <a:schemeClr val="lt2"/>
                </a:solidFill>
                <a:latin typeface="Philosopher"/>
                <a:ea typeface="Philosopher"/>
                <a:cs typeface="Philosopher"/>
                <a:sym typeface="Philosopher"/>
              </a:defRPr>
            </a:lvl3pPr>
            <a:lvl4pPr marL="1828800" marR="0" lvl="3" indent="-317500" algn="ctr" rtl="0">
              <a:lnSpc>
                <a:spcPct val="100000"/>
              </a:lnSpc>
              <a:spcBef>
                <a:spcPts val="0"/>
              </a:spcBef>
              <a:spcAft>
                <a:spcPts val="0"/>
              </a:spcAft>
              <a:buClr>
                <a:schemeClr val="lt2"/>
              </a:buClr>
              <a:buSzPts val="2800"/>
              <a:buFont typeface="Philosopher"/>
              <a:buNone/>
              <a:defRPr sz="2800" b="0" i="0" u="none" strike="noStrike" cap="none">
                <a:solidFill>
                  <a:schemeClr val="lt2"/>
                </a:solidFill>
                <a:latin typeface="Philosopher"/>
                <a:ea typeface="Philosopher"/>
                <a:cs typeface="Philosopher"/>
                <a:sym typeface="Philosopher"/>
              </a:defRPr>
            </a:lvl4pPr>
            <a:lvl5pPr marL="2286000" marR="0" lvl="4" indent="-317500" algn="ctr" rtl="0">
              <a:lnSpc>
                <a:spcPct val="100000"/>
              </a:lnSpc>
              <a:spcBef>
                <a:spcPts val="0"/>
              </a:spcBef>
              <a:spcAft>
                <a:spcPts val="0"/>
              </a:spcAft>
              <a:buClr>
                <a:schemeClr val="lt2"/>
              </a:buClr>
              <a:buSzPts val="2800"/>
              <a:buFont typeface="Philosopher"/>
              <a:buNone/>
              <a:defRPr sz="2800" b="0" i="0" u="none" strike="noStrike" cap="none">
                <a:solidFill>
                  <a:schemeClr val="lt2"/>
                </a:solidFill>
                <a:latin typeface="Philosopher"/>
                <a:ea typeface="Philosopher"/>
                <a:cs typeface="Philosopher"/>
                <a:sym typeface="Philosopher"/>
              </a:defRPr>
            </a:lvl5pPr>
            <a:lvl6pPr marL="2743200" marR="0" lvl="5" indent="-317500" algn="ctr" rtl="0">
              <a:lnSpc>
                <a:spcPct val="100000"/>
              </a:lnSpc>
              <a:spcBef>
                <a:spcPts val="0"/>
              </a:spcBef>
              <a:spcAft>
                <a:spcPts val="0"/>
              </a:spcAft>
              <a:buClr>
                <a:schemeClr val="lt2"/>
              </a:buClr>
              <a:buSzPts val="2800"/>
              <a:buFont typeface="Philosopher"/>
              <a:buNone/>
              <a:defRPr sz="2800" b="0" i="0" u="none" strike="noStrike" cap="none">
                <a:solidFill>
                  <a:schemeClr val="lt2"/>
                </a:solidFill>
                <a:latin typeface="Philosopher"/>
                <a:ea typeface="Philosopher"/>
                <a:cs typeface="Philosopher"/>
                <a:sym typeface="Philosopher"/>
              </a:defRPr>
            </a:lvl6pPr>
            <a:lvl7pPr marL="3200400" marR="0" lvl="6" indent="-317500" algn="ctr" rtl="0">
              <a:lnSpc>
                <a:spcPct val="100000"/>
              </a:lnSpc>
              <a:spcBef>
                <a:spcPts val="0"/>
              </a:spcBef>
              <a:spcAft>
                <a:spcPts val="0"/>
              </a:spcAft>
              <a:buClr>
                <a:schemeClr val="lt2"/>
              </a:buClr>
              <a:buSzPts val="2800"/>
              <a:buFont typeface="Philosopher"/>
              <a:buNone/>
              <a:defRPr sz="2800" b="0" i="0" u="none" strike="noStrike" cap="none">
                <a:solidFill>
                  <a:schemeClr val="lt2"/>
                </a:solidFill>
                <a:latin typeface="Philosopher"/>
                <a:ea typeface="Philosopher"/>
                <a:cs typeface="Philosopher"/>
                <a:sym typeface="Philosopher"/>
              </a:defRPr>
            </a:lvl7pPr>
            <a:lvl8pPr marL="3657600" marR="0" lvl="7" indent="-317500" algn="ctr" rtl="0">
              <a:lnSpc>
                <a:spcPct val="100000"/>
              </a:lnSpc>
              <a:spcBef>
                <a:spcPts val="0"/>
              </a:spcBef>
              <a:spcAft>
                <a:spcPts val="0"/>
              </a:spcAft>
              <a:buClr>
                <a:schemeClr val="lt2"/>
              </a:buClr>
              <a:buSzPts val="2800"/>
              <a:buFont typeface="Philosopher"/>
              <a:buNone/>
              <a:defRPr sz="2800" b="0" i="0" u="none" strike="noStrike" cap="none">
                <a:solidFill>
                  <a:schemeClr val="lt2"/>
                </a:solidFill>
                <a:latin typeface="Philosopher"/>
                <a:ea typeface="Philosopher"/>
                <a:cs typeface="Philosopher"/>
                <a:sym typeface="Philosopher"/>
              </a:defRPr>
            </a:lvl8pPr>
            <a:lvl9pPr marL="4114800" marR="0" lvl="8" indent="-317500" algn="ctr" rtl="0">
              <a:lnSpc>
                <a:spcPct val="100000"/>
              </a:lnSpc>
              <a:spcBef>
                <a:spcPts val="0"/>
              </a:spcBef>
              <a:spcAft>
                <a:spcPts val="0"/>
              </a:spcAft>
              <a:buClr>
                <a:schemeClr val="lt2"/>
              </a:buClr>
              <a:buSzPts val="2800"/>
              <a:buFont typeface="Philosopher"/>
              <a:buNone/>
              <a:defRPr sz="2800" b="0" i="0" u="none" strike="noStrike" cap="none">
                <a:solidFill>
                  <a:schemeClr val="lt2"/>
                </a:solidFill>
                <a:latin typeface="Philosopher"/>
                <a:ea typeface="Philosopher"/>
                <a:cs typeface="Philosopher"/>
                <a:sym typeface="Philosopher"/>
              </a:defRPr>
            </a:lvl9pPr>
          </a:lstStyle>
          <a:p>
            <a:pPr lvl="0" indent="0"/>
            <a:r>
              <a:rPr lang="en-GB" sz="1400" dirty="0">
                <a:solidFill>
                  <a:schemeClr val="accent6"/>
                </a:solidFill>
                <a:effectLst/>
                <a:latin typeface="Inconsolata" pitchFamily="49" charset="77"/>
                <a:ea typeface="Inconsolata" pitchFamily="49" charset="77"/>
                <a:cs typeface="Times New Roman" panose="02020603050405020304" pitchFamily="18" charset="0"/>
              </a:rPr>
              <a:t>How do participants rate the </a:t>
            </a:r>
            <a:r>
              <a:rPr lang="en-GB" sz="1400" b="1" u="sng" dirty="0">
                <a:solidFill>
                  <a:schemeClr val="accent6"/>
                </a:solidFill>
                <a:effectLst/>
                <a:latin typeface="Inconsolata" pitchFamily="49" charset="77"/>
                <a:ea typeface="Inconsolata" pitchFamily="49" charset="77"/>
                <a:cs typeface="Times New Roman" panose="02020603050405020304" pitchFamily="18" charset="0"/>
              </a:rPr>
              <a:t>competencies</a:t>
            </a:r>
            <a:r>
              <a:rPr lang="en-GB" sz="1400" dirty="0">
                <a:solidFill>
                  <a:schemeClr val="accent6"/>
                </a:solidFill>
                <a:effectLst/>
                <a:latin typeface="Inconsolata" pitchFamily="49" charset="77"/>
                <a:ea typeface="Inconsolata" pitchFamily="49" charset="77"/>
                <a:cs typeface="Times New Roman" panose="02020603050405020304" pitchFamily="18" charset="0"/>
              </a:rPr>
              <a:t> of a counsellor who has visible tattoos versus one who is not tattooed during a simulated counselling session?</a:t>
            </a:r>
          </a:p>
        </p:txBody>
      </p:sp>
      <p:grpSp>
        <p:nvGrpSpPr>
          <p:cNvPr id="17" name="Google Shape;15174;p75">
            <a:extLst>
              <a:ext uri="{FF2B5EF4-FFF2-40B4-BE49-F238E27FC236}">
                <a16:creationId xmlns:a16="http://schemas.microsoft.com/office/drawing/2014/main" id="{1C1B1AE0-647F-F7A1-9A8A-04BFF89BABA3}"/>
              </a:ext>
            </a:extLst>
          </p:cNvPr>
          <p:cNvGrpSpPr/>
          <p:nvPr/>
        </p:nvGrpSpPr>
        <p:grpSpPr>
          <a:xfrm>
            <a:off x="6196801" y="1720267"/>
            <a:ext cx="480528" cy="480742"/>
            <a:chOff x="5289631" y="1500214"/>
            <a:chExt cx="332355" cy="354974"/>
          </a:xfrm>
        </p:grpSpPr>
        <p:sp>
          <p:nvSpPr>
            <p:cNvPr id="18" name="Google Shape;15175;p75">
              <a:extLst>
                <a:ext uri="{FF2B5EF4-FFF2-40B4-BE49-F238E27FC236}">
                  <a16:creationId xmlns:a16="http://schemas.microsoft.com/office/drawing/2014/main" id="{CBD69294-AFEB-0E83-5954-B2A22D8010A1}"/>
                </a:ext>
              </a:extLst>
            </p:cNvPr>
            <p:cNvSpPr/>
            <p:nvPr/>
          </p:nvSpPr>
          <p:spPr>
            <a:xfrm>
              <a:off x="5432603" y="1667040"/>
              <a:ext cx="45651" cy="16157"/>
            </a:xfrm>
            <a:custGeom>
              <a:avLst/>
              <a:gdLst/>
              <a:ahLst/>
              <a:cxnLst/>
              <a:rect l="l" t="t" r="r" b="b"/>
              <a:pathLst>
                <a:path w="1441" h="510" extrusionOk="0">
                  <a:moveTo>
                    <a:pt x="183" y="0"/>
                  </a:moveTo>
                  <a:cubicBezTo>
                    <a:pt x="140" y="0"/>
                    <a:pt x="96" y="15"/>
                    <a:pt x="60" y="45"/>
                  </a:cubicBezTo>
                  <a:cubicBezTo>
                    <a:pt x="0" y="104"/>
                    <a:pt x="0" y="211"/>
                    <a:pt x="60" y="283"/>
                  </a:cubicBezTo>
                  <a:cubicBezTo>
                    <a:pt x="203" y="426"/>
                    <a:pt x="441" y="509"/>
                    <a:pt x="691" y="509"/>
                  </a:cubicBezTo>
                  <a:cubicBezTo>
                    <a:pt x="965" y="509"/>
                    <a:pt x="1203" y="426"/>
                    <a:pt x="1334" y="283"/>
                  </a:cubicBezTo>
                  <a:cubicBezTo>
                    <a:pt x="1441" y="223"/>
                    <a:pt x="1441" y="128"/>
                    <a:pt x="1370" y="45"/>
                  </a:cubicBezTo>
                  <a:cubicBezTo>
                    <a:pt x="1334" y="15"/>
                    <a:pt x="1292" y="0"/>
                    <a:pt x="1251" y="0"/>
                  </a:cubicBezTo>
                  <a:cubicBezTo>
                    <a:pt x="1209" y="0"/>
                    <a:pt x="1167" y="15"/>
                    <a:pt x="1131" y="45"/>
                  </a:cubicBezTo>
                  <a:cubicBezTo>
                    <a:pt x="1072" y="104"/>
                    <a:pt x="917" y="188"/>
                    <a:pt x="715" y="188"/>
                  </a:cubicBezTo>
                  <a:cubicBezTo>
                    <a:pt x="500" y="188"/>
                    <a:pt x="358" y="104"/>
                    <a:pt x="298" y="45"/>
                  </a:cubicBezTo>
                  <a:cubicBezTo>
                    <a:pt x="268" y="15"/>
                    <a:pt x="227" y="0"/>
                    <a:pt x="183"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5176;p75">
              <a:extLst>
                <a:ext uri="{FF2B5EF4-FFF2-40B4-BE49-F238E27FC236}">
                  <a16:creationId xmlns:a16="http://schemas.microsoft.com/office/drawing/2014/main" id="{90350479-79A5-C5F9-FA4F-BCB94C9DA19D}"/>
                </a:ext>
              </a:extLst>
            </p:cNvPr>
            <p:cNvSpPr/>
            <p:nvPr/>
          </p:nvSpPr>
          <p:spPr>
            <a:xfrm>
              <a:off x="5416763" y="1628074"/>
              <a:ext cx="10581" cy="15872"/>
            </a:xfrm>
            <a:custGeom>
              <a:avLst/>
              <a:gdLst/>
              <a:ahLst/>
              <a:cxnLst/>
              <a:rect l="l" t="t" r="r" b="b"/>
              <a:pathLst>
                <a:path w="334" h="501" extrusionOk="0">
                  <a:moveTo>
                    <a:pt x="167" y="1"/>
                  </a:moveTo>
                  <a:cubicBezTo>
                    <a:pt x="84" y="1"/>
                    <a:pt x="0" y="72"/>
                    <a:pt x="0" y="167"/>
                  </a:cubicBezTo>
                  <a:lnTo>
                    <a:pt x="0" y="346"/>
                  </a:lnTo>
                  <a:cubicBezTo>
                    <a:pt x="0" y="429"/>
                    <a:pt x="84" y="501"/>
                    <a:pt x="167" y="501"/>
                  </a:cubicBezTo>
                  <a:cubicBezTo>
                    <a:pt x="262" y="501"/>
                    <a:pt x="334" y="429"/>
                    <a:pt x="334" y="346"/>
                  </a:cubicBezTo>
                  <a:lnTo>
                    <a:pt x="334" y="167"/>
                  </a:lnTo>
                  <a:cubicBezTo>
                    <a:pt x="334" y="72"/>
                    <a:pt x="262" y="1"/>
                    <a:pt x="167"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5177;p75">
              <a:extLst>
                <a:ext uri="{FF2B5EF4-FFF2-40B4-BE49-F238E27FC236}">
                  <a16:creationId xmlns:a16="http://schemas.microsoft.com/office/drawing/2014/main" id="{A580F420-8EAD-89A6-6F1F-CB705F135B03}"/>
                </a:ext>
              </a:extLst>
            </p:cNvPr>
            <p:cNvSpPr/>
            <p:nvPr/>
          </p:nvSpPr>
          <p:spPr>
            <a:xfrm>
              <a:off x="5483893" y="1628074"/>
              <a:ext cx="10233" cy="15872"/>
            </a:xfrm>
            <a:custGeom>
              <a:avLst/>
              <a:gdLst/>
              <a:ahLst/>
              <a:cxnLst/>
              <a:rect l="l" t="t" r="r" b="b"/>
              <a:pathLst>
                <a:path w="323" h="501" extrusionOk="0">
                  <a:moveTo>
                    <a:pt x="155" y="1"/>
                  </a:moveTo>
                  <a:cubicBezTo>
                    <a:pt x="72" y="1"/>
                    <a:pt x="1" y="72"/>
                    <a:pt x="1" y="167"/>
                  </a:cubicBezTo>
                  <a:lnTo>
                    <a:pt x="1" y="346"/>
                  </a:lnTo>
                  <a:cubicBezTo>
                    <a:pt x="1" y="429"/>
                    <a:pt x="72" y="501"/>
                    <a:pt x="155" y="501"/>
                  </a:cubicBezTo>
                  <a:cubicBezTo>
                    <a:pt x="251" y="501"/>
                    <a:pt x="322" y="429"/>
                    <a:pt x="322" y="346"/>
                  </a:cubicBezTo>
                  <a:lnTo>
                    <a:pt x="322" y="167"/>
                  </a:lnTo>
                  <a:cubicBezTo>
                    <a:pt x="322" y="72"/>
                    <a:pt x="251" y="1"/>
                    <a:pt x="155"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5178;p75">
              <a:extLst>
                <a:ext uri="{FF2B5EF4-FFF2-40B4-BE49-F238E27FC236}">
                  <a16:creationId xmlns:a16="http://schemas.microsoft.com/office/drawing/2014/main" id="{7C2757B5-D901-DE2D-D6BE-4DF219095823}"/>
                </a:ext>
              </a:extLst>
            </p:cNvPr>
            <p:cNvSpPr/>
            <p:nvPr/>
          </p:nvSpPr>
          <p:spPr>
            <a:xfrm>
              <a:off x="5411093" y="1611474"/>
              <a:ext cx="21923" cy="10613"/>
            </a:xfrm>
            <a:custGeom>
              <a:avLst/>
              <a:gdLst/>
              <a:ahLst/>
              <a:cxnLst/>
              <a:rect l="l" t="t" r="r" b="b"/>
              <a:pathLst>
                <a:path w="692" h="335" extrusionOk="0">
                  <a:moveTo>
                    <a:pt x="167" y="1"/>
                  </a:moveTo>
                  <a:cubicBezTo>
                    <a:pt x="72" y="1"/>
                    <a:pt x="1" y="72"/>
                    <a:pt x="1" y="168"/>
                  </a:cubicBezTo>
                  <a:cubicBezTo>
                    <a:pt x="1" y="251"/>
                    <a:pt x="72" y="334"/>
                    <a:pt x="167" y="334"/>
                  </a:cubicBezTo>
                  <a:lnTo>
                    <a:pt x="525" y="334"/>
                  </a:lnTo>
                  <a:cubicBezTo>
                    <a:pt x="608" y="334"/>
                    <a:pt x="691" y="251"/>
                    <a:pt x="691" y="168"/>
                  </a:cubicBezTo>
                  <a:cubicBezTo>
                    <a:pt x="691" y="72"/>
                    <a:pt x="620" y="1"/>
                    <a:pt x="525"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5179;p75">
              <a:extLst>
                <a:ext uri="{FF2B5EF4-FFF2-40B4-BE49-F238E27FC236}">
                  <a16:creationId xmlns:a16="http://schemas.microsoft.com/office/drawing/2014/main" id="{A6ECCBD9-AB0A-1FAC-2C7B-DA84B3E56CBE}"/>
                </a:ext>
              </a:extLst>
            </p:cNvPr>
            <p:cNvSpPr/>
            <p:nvPr/>
          </p:nvSpPr>
          <p:spPr>
            <a:xfrm>
              <a:off x="5478254" y="1611474"/>
              <a:ext cx="21511" cy="10613"/>
            </a:xfrm>
            <a:custGeom>
              <a:avLst/>
              <a:gdLst/>
              <a:ahLst/>
              <a:cxnLst/>
              <a:rect l="l" t="t" r="r" b="b"/>
              <a:pathLst>
                <a:path w="679" h="335" extrusionOk="0">
                  <a:moveTo>
                    <a:pt x="155" y="1"/>
                  </a:moveTo>
                  <a:cubicBezTo>
                    <a:pt x="71" y="1"/>
                    <a:pt x="0" y="72"/>
                    <a:pt x="0" y="168"/>
                  </a:cubicBezTo>
                  <a:cubicBezTo>
                    <a:pt x="0" y="251"/>
                    <a:pt x="71" y="334"/>
                    <a:pt x="155" y="334"/>
                  </a:cubicBezTo>
                  <a:lnTo>
                    <a:pt x="524" y="334"/>
                  </a:lnTo>
                  <a:cubicBezTo>
                    <a:pt x="607" y="334"/>
                    <a:pt x="679" y="251"/>
                    <a:pt x="679" y="168"/>
                  </a:cubicBezTo>
                  <a:cubicBezTo>
                    <a:pt x="679" y="72"/>
                    <a:pt x="607" y="1"/>
                    <a:pt x="524"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5180;p75">
              <a:extLst>
                <a:ext uri="{FF2B5EF4-FFF2-40B4-BE49-F238E27FC236}">
                  <a16:creationId xmlns:a16="http://schemas.microsoft.com/office/drawing/2014/main" id="{70B2DDDE-D9E1-367C-4B01-956E2603A549}"/>
                </a:ext>
              </a:extLst>
            </p:cNvPr>
            <p:cNvSpPr/>
            <p:nvPr/>
          </p:nvSpPr>
          <p:spPr>
            <a:xfrm>
              <a:off x="5289631" y="1500214"/>
              <a:ext cx="332355" cy="354974"/>
            </a:xfrm>
            <a:custGeom>
              <a:avLst/>
              <a:gdLst/>
              <a:ahLst/>
              <a:cxnLst/>
              <a:rect l="l" t="t" r="r" b="b"/>
              <a:pathLst>
                <a:path w="10491" h="11205" extrusionOk="0">
                  <a:moveTo>
                    <a:pt x="5930" y="322"/>
                  </a:moveTo>
                  <a:cubicBezTo>
                    <a:pt x="6395" y="322"/>
                    <a:pt x="6978" y="596"/>
                    <a:pt x="7347" y="858"/>
                  </a:cubicBezTo>
                  <a:cubicBezTo>
                    <a:pt x="7752" y="1143"/>
                    <a:pt x="8240" y="1655"/>
                    <a:pt x="8335" y="2429"/>
                  </a:cubicBezTo>
                  <a:cubicBezTo>
                    <a:pt x="8395" y="2989"/>
                    <a:pt x="8550" y="3263"/>
                    <a:pt x="8716" y="3513"/>
                  </a:cubicBezTo>
                  <a:cubicBezTo>
                    <a:pt x="8812" y="3680"/>
                    <a:pt x="8895" y="3822"/>
                    <a:pt x="8966" y="4049"/>
                  </a:cubicBezTo>
                  <a:cubicBezTo>
                    <a:pt x="9073" y="4370"/>
                    <a:pt x="9073" y="4632"/>
                    <a:pt x="9073" y="4894"/>
                  </a:cubicBezTo>
                  <a:cubicBezTo>
                    <a:pt x="9073" y="5144"/>
                    <a:pt x="9073" y="5406"/>
                    <a:pt x="9169" y="5715"/>
                  </a:cubicBezTo>
                  <a:cubicBezTo>
                    <a:pt x="9228" y="5918"/>
                    <a:pt x="9300" y="6085"/>
                    <a:pt x="9371" y="6239"/>
                  </a:cubicBezTo>
                  <a:cubicBezTo>
                    <a:pt x="9526" y="6537"/>
                    <a:pt x="9657" y="6799"/>
                    <a:pt x="9645" y="7442"/>
                  </a:cubicBezTo>
                  <a:cubicBezTo>
                    <a:pt x="9621" y="8037"/>
                    <a:pt x="9800" y="8430"/>
                    <a:pt x="9919" y="8740"/>
                  </a:cubicBezTo>
                  <a:cubicBezTo>
                    <a:pt x="10062" y="9049"/>
                    <a:pt x="10145" y="9264"/>
                    <a:pt x="10026" y="9597"/>
                  </a:cubicBezTo>
                  <a:cubicBezTo>
                    <a:pt x="9931" y="9918"/>
                    <a:pt x="9645" y="10133"/>
                    <a:pt x="9454" y="10252"/>
                  </a:cubicBezTo>
                  <a:lnTo>
                    <a:pt x="9454" y="9692"/>
                  </a:lnTo>
                  <a:cubicBezTo>
                    <a:pt x="9454" y="9168"/>
                    <a:pt x="9121" y="8704"/>
                    <a:pt x="8633" y="8549"/>
                  </a:cubicBezTo>
                  <a:lnTo>
                    <a:pt x="6811" y="7906"/>
                  </a:lnTo>
                  <a:cubicBezTo>
                    <a:pt x="6609" y="7835"/>
                    <a:pt x="6454" y="7620"/>
                    <a:pt x="6454" y="7394"/>
                  </a:cubicBezTo>
                  <a:lnTo>
                    <a:pt x="6454" y="6680"/>
                  </a:lnTo>
                  <a:cubicBezTo>
                    <a:pt x="7180" y="6263"/>
                    <a:pt x="7692" y="5465"/>
                    <a:pt x="7692" y="4561"/>
                  </a:cubicBezTo>
                  <a:lnTo>
                    <a:pt x="7692" y="3977"/>
                  </a:lnTo>
                  <a:cubicBezTo>
                    <a:pt x="7704" y="3989"/>
                    <a:pt x="7716" y="3989"/>
                    <a:pt x="7716" y="4001"/>
                  </a:cubicBezTo>
                  <a:cubicBezTo>
                    <a:pt x="8073" y="4263"/>
                    <a:pt x="8300" y="4418"/>
                    <a:pt x="8347" y="4989"/>
                  </a:cubicBezTo>
                  <a:cubicBezTo>
                    <a:pt x="8347" y="5073"/>
                    <a:pt x="8419" y="5132"/>
                    <a:pt x="8514" y="5132"/>
                  </a:cubicBezTo>
                  <a:lnTo>
                    <a:pt x="8526" y="5132"/>
                  </a:lnTo>
                  <a:cubicBezTo>
                    <a:pt x="8609" y="5132"/>
                    <a:pt x="8692" y="5049"/>
                    <a:pt x="8669" y="4953"/>
                  </a:cubicBezTo>
                  <a:cubicBezTo>
                    <a:pt x="8609" y="4239"/>
                    <a:pt x="8276" y="3989"/>
                    <a:pt x="7895" y="3739"/>
                  </a:cubicBezTo>
                  <a:cubicBezTo>
                    <a:pt x="7633" y="3560"/>
                    <a:pt x="7359" y="3370"/>
                    <a:pt x="7121" y="2965"/>
                  </a:cubicBezTo>
                  <a:cubicBezTo>
                    <a:pt x="6728" y="2322"/>
                    <a:pt x="6287" y="2215"/>
                    <a:pt x="5954" y="2132"/>
                  </a:cubicBezTo>
                  <a:cubicBezTo>
                    <a:pt x="5787" y="2084"/>
                    <a:pt x="5633" y="2060"/>
                    <a:pt x="5513" y="1965"/>
                  </a:cubicBezTo>
                  <a:cubicBezTo>
                    <a:pt x="5442" y="1917"/>
                    <a:pt x="5418" y="1834"/>
                    <a:pt x="5418" y="1763"/>
                  </a:cubicBezTo>
                  <a:lnTo>
                    <a:pt x="5418" y="1417"/>
                  </a:lnTo>
                  <a:cubicBezTo>
                    <a:pt x="5418" y="1322"/>
                    <a:pt x="5335" y="1251"/>
                    <a:pt x="5252" y="1251"/>
                  </a:cubicBezTo>
                  <a:cubicBezTo>
                    <a:pt x="5156" y="1251"/>
                    <a:pt x="5085" y="1322"/>
                    <a:pt x="5085" y="1417"/>
                  </a:cubicBezTo>
                  <a:lnTo>
                    <a:pt x="5085" y="1763"/>
                  </a:lnTo>
                  <a:cubicBezTo>
                    <a:pt x="5085" y="1846"/>
                    <a:pt x="5037" y="1917"/>
                    <a:pt x="4978" y="1965"/>
                  </a:cubicBezTo>
                  <a:cubicBezTo>
                    <a:pt x="4859" y="2060"/>
                    <a:pt x="4716" y="2084"/>
                    <a:pt x="4549" y="2132"/>
                  </a:cubicBezTo>
                  <a:cubicBezTo>
                    <a:pt x="4204" y="2215"/>
                    <a:pt x="3763" y="2322"/>
                    <a:pt x="3370" y="2965"/>
                  </a:cubicBezTo>
                  <a:cubicBezTo>
                    <a:pt x="3120" y="3370"/>
                    <a:pt x="2858" y="3549"/>
                    <a:pt x="2596" y="3739"/>
                  </a:cubicBezTo>
                  <a:cubicBezTo>
                    <a:pt x="2227" y="3989"/>
                    <a:pt x="1882" y="4239"/>
                    <a:pt x="1823" y="4953"/>
                  </a:cubicBezTo>
                  <a:cubicBezTo>
                    <a:pt x="1823" y="5049"/>
                    <a:pt x="1882" y="5120"/>
                    <a:pt x="1977" y="5132"/>
                  </a:cubicBezTo>
                  <a:cubicBezTo>
                    <a:pt x="2061" y="5132"/>
                    <a:pt x="2144" y="5073"/>
                    <a:pt x="2156" y="4989"/>
                  </a:cubicBezTo>
                  <a:cubicBezTo>
                    <a:pt x="2204" y="4418"/>
                    <a:pt x="2442" y="4263"/>
                    <a:pt x="2775" y="4001"/>
                  </a:cubicBezTo>
                  <a:cubicBezTo>
                    <a:pt x="3049" y="3822"/>
                    <a:pt x="3358" y="3584"/>
                    <a:pt x="3644" y="3144"/>
                  </a:cubicBezTo>
                  <a:cubicBezTo>
                    <a:pt x="3966" y="2620"/>
                    <a:pt x="4287" y="2525"/>
                    <a:pt x="4621" y="2453"/>
                  </a:cubicBezTo>
                  <a:cubicBezTo>
                    <a:pt x="4835" y="2394"/>
                    <a:pt x="5061" y="2346"/>
                    <a:pt x="5263" y="2179"/>
                  </a:cubicBezTo>
                  <a:cubicBezTo>
                    <a:pt x="5454" y="2346"/>
                    <a:pt x="5680" y="2394"/>
                    <a:pt x="5906" y="2453"/>
                  </a:cubicBezTo>
                  <a:cubicBezTo>
                    <a:pt x="6252" y="2548"/>
                    <a:pt x="6561" y="2620"/>
                    <a:pt x="6883" y="3144"/>
                  </a:cubicBezTo>
                  <a:cubicBezTo>
                    <a:pt x="7049" y="3394"/>
                    <a:pt x="7216" y="3584"/>
                    <a:pt x="7395" y="3715"/>
                  </a:cubicBezTo>
                  <a:lnTo>
                    <a:pt x="7395" y="4525"/>
                  </a:lnTo>
                  <a:cubicBezTo>
                    <a:pt x="7395" y="5680"/>
                    <a:pt x="6454" y="6656"/>
                    <a:pt x="5299" y="6668"/>
                  </a:cubicBezTo>
                  <a:cubicBezTo>
                    <a:pt x="5292" y="6668"/>
                    <a:pt x="5285" y="6668"/>
                    <a:pt x="5277" y="6668"/>
                  </a:cubicBezTo>
                  <a:cubicBezTo>
                    <a:pt x="4109" y="6668"/>
                    <a:pt x="3156" y="5720"/>
                    <a:pt x="3156" y="4549"/>
                  </a:cubicBezTo>
                  <a:lnTo>
                    <a:pt x="3156" y="4489"/>
                  </a:lnTo>
                  <a:cubicBezTo>
                    <a:pt x="3156" y="4406"/>
                    <a:pt x="3073" y="4334"/>
                    <a:pt x="2989" y="4334"/>
                  </a:cubicBezTo>
                  <a:cubicBezTo>
                    <a:pt x="2894" y="4334"/>
                    <a:pt x="2823" y="4406"/>
                    <a:pt x="2823" y="4489"/>
                  </a:cubicBezTo>
                  <a:lnTo>
                    <a:pt x="2823" y="4549"/>
                  </a:lnTo>
                  <a:cubicBezTo>
                    <a:pt x="2823" y="5465"/>
                    <a:pt x="3311" y="6251"/>
                    <a:pt x="4061" y="6680"/>
                  </a:cubicBezTo>
                  <a:lnTo>
                    <a:pt x="4061" y="7394"/>
                  </a:lnTo>
                  <a:cubicBezTo>
                    <a:pt x="4061" y="7620"/>
                    <a:pt x="3906" y="7823"/>
                    <a:pt x="3704" y="7906"/>
                  </a:cubicBezTo>
                  <a:lnTo>
                    <a:pt x="1882" y="8537"/>
                  </a:lnTo>
                  <a:cubicBezTo>
                    <a:pt x="1394" y="8716"/>
                    <a:pt x="1072" y="9180"/>
                    <a:pt x="1072" y="9692"/>
                  </a:cubicBezTo>
                  <a:lnTo>
                    <a:pt x="1072" y="10252"/>
                  </a:lnTo>
                  <a:cubicBezTo>
                    <a:pt x="858" y="10133"/>
                    <a:pt x="596" y="9906"/>
                    <a:pt x="489" y="9597"/>
                  </a:cubicBezTo>
                  <a:cubicBezTo>
                    <a:pt x="370" y="9252"/>
                    <a:pt x="453" y="9049"/>
                    <a:pt x="608" y="8740"/>
                  </a:cubicBezTo>
                  <a:cubicBezTo>
                    <a:pt x="739" y="8418"/>
                    <a:pt x="906" y="8049"/>
                    <a:pt x="894" y="7442"/>
                  </a:cubicBezTo>
                  <a:cubicBezTo>
                    <a:pt x="870" y="6799"/>
                    <a:pt x="1025" y="6513"/>
                    <a:pt x="1156" y="6239"/>
                  </a:cubicBezTo>
                  <a:cubicBezTo>
                    <a:pt x="1227" y="6085"/>
                    <a:pt x="1311" y="5918"/>
                    <a:pt x="1370" y="5715"/>
                  </a:cubicBezTo>
                  <a:cubicBezTo>
                    <a:pt x="1453" y="5406"/>
                    <a:pt x="1453" y="5144"/>
                    <a:pt x="1453" y="4894"/>
                  </a:cubicBezTo>
                  <a:cubicBezTo>
                    <a:pt x="1453" y="4632"/>
                    <a:pt x="1453" y="4370"/>
                    <a:pt x="1561" y="4049"/>
                  </a:cubicBezTo>
                  <a:cubicBezTo>
                    <a:pt x="1632" y="3822"/>
                    <a:pt x="1727" y="3680"/>
                    <a:pt x="1811" y="3513"/>
                  </a:cubicBezTo>
                  <a:cubicBezTo>
                    <a:pt x="1965" y="3263"/>
                    <a:pt x="2120" y="2989"/>
                    <a:pt x="2204" y="2429"/>
                  </a:cubicBezTo>
                  <a:cubicBezTo>
                    <a:pt x="2287" y="1655"/>
                    <a:pt x="2775" y="1155"/>
                    <a:pt x="3180" y="858"/>
                  </a:cubicBezTo>
                  <a:cubicBezTo>
                    <a:pt x="3692" y="489"/>
                    <a:pt x="4251" y="322"/>
                    <a:pt x="4597" y="322"/>
                  </a:cubicBezTo>
                  <a:cubicBezTo>
                    <a:pt x="4763" y="322"/>
                    <a:pt x="4894" y="358"/>
                    <a:pt x="4978" y="429"/>
                  </a:cubicBezTo>
                  <a:cubicBezTo>
                    <a:pt x="5067" y="489"/>
                    <a:pt x="5168" y="518"/>
                    <a:pt x="5268" y="518"/>
                  </a:cubicBezTo>
                  <a:cubicBezTo>
                    <a:pt x="5368" y="518"/>
                    <a:pt x="5466" y="489"/>
                    <a:pt x="5549" y="429"/>
                  </a:cubicBezTo>
                  <a:cubicBezTo>
                    <a:pt x="5656" y="370"/>
                    <a:pt x="5775" y="322"/>
                    <a:pt x="5930" y="322"/>
                  </a:cubicBezTo>
                  <a:close/>
                  <a:moveTo>
                    <a:pt x="4585" y="0"/>
                  </a:moveTo>
                  <a:cubicBezTo>
                    <a:pt x="4109" y="0"/>
                    <a:pt x="3478" y="239"/>
                    <a:pt x="2977" y="596"/>
                  </a:cubicBezTo>
                  <a:cubicBezTo>
                    <a:pt x="2525" y="917"/>
                    <a:pt x="1965" y="1489"/>
                    <a:pt x="1858" y="2382"/>
                  </a:cubicBezTo>
                  <a:cubicBezTo>
                    <a:pt x="1799" y="2870"/>
                    <a:pt x="1668" y="3096"/>
                    <a:pt x="1513" y="3334"/>
                  </a:cubicBezTo>
                  <a:cubicBezTo>
                    <a:pt x="1418" y="3501"/>
                    <a:pt x="1311" y="3680"/>
                    <a:pt x="1239" y="3941"/>
                  </a:cubicBezTo>
                  <a:cubicBezTo>
                    <a:pt x="1132" y="4311"/>
                    <a:pt x="1120" y="4596"/>
                    <a:pt x="1120" y="4882"/>
                  </a:cubicBezTo>
                  <a:cubicBezTo>
                    <a:pt x="1120" y="5120"/>
                    <a:pt x="1120" y="5346"/>
                    <a:pt x="1037" y="5608"/>
                  </a:cubicBezTo>
                  <a:cubicBezTo>
                    <a:pt x="1001" y="5787"/>
                    <a:pt x="918" y="5918"/>
                    <a:pt x="846" y="6073"/>
                  </a:cubicBezTo>
                  <a:cubicBezTo>
                    <a:pt x="703" y="6382"/>
                    <a:pt x="537" y="6716"/>
                    <a:pt x="549" y="7430"/>
                  </a:cubicBezTo>
                  <a:cubicBezTo>
                    <a:pt x="560" y="7966"/>
                    <a:pt x="418" y="8287"/>
                    <a:pt x="287" y="8585"/>
                  </a:cubicBezTo>
                  <a:cubicBezTo>
                    <a:pt x="132" y="8918"/>
                    <a:pt x="1" y="9228"/>
                    <a:pt x="168" y="9692"/>
                  </a:cubicBezTo>
                  <a:cubicBezTo>
                    <a:pt x="346" y="10192"/>
                    <a:pt x="846" y="10514"/>
                    <a:pt x="1061" y="10609"/>
                  </a:cubicBezTo>
                  <a:lnTo>
                    <a:pt x="1061" y="11026"/>
                  </a:lnTo>
                  <a:cubicBezTo>
                    <a:pt x="1061" y="11121"/>
                    <a:pt x="1132" y="11192"/>
                    <a:pt x="1215" y="11192"/>
                  </a:cubicBezTo>
                  <a:cubicBezTo>
                    <a:pt x="1311" y="11192"/>
                    <a:pt x="1382" y="11121"/>
                    <a:pt x="1382" y="11026"/>
                  </a:cubicBezTo>
                  <a:lnTo>
                    <a:pt x="1382" y="9668"/>
                  </a:lnTo>
                  <a:cubicBezTo>
                    <a:pt x="1382" y="9514"/>
                    <a:pt x="1430" y="9359"/>
                    <a:pt x="1501" y="9228"/>
                  </a:cubicBezTo>
                  <a:lnTo>
                    <a:pt x="2275" y="9895"/>
                  </a:lnTo>
                  <a:cubicBezTo>
                    <a:pt x="2394" y="10002"/>
                    <a:pt x="2465" y="10145"/>
                    <a:pt x="2465" y="10299"/>
                  </a:cubicBezTo>
                  <a:lnTo>
                    <a:pt x="2465" y="11026"/>
                  </a:lnTo>
                  <a:cubicBezTo>
                    <a:pt x="2465" y="11121"/>
                    <a:pt x="2549" y="11192"/>
                    <a:pt x="2632" y="11192"/>
                  </a:cubicBezTo>
                  <a:cubicBezTo>
                    <a:pt x="2716" y="11192"/>
                    <a:pt x="2799" y="11121"/>
                    <a:pt x="2799" y="11026"/>
                  </a:cubicBezTo>
                  <a:lnTo>
                    <a:pt x="2799" y="10299"/>
                  </a:lnTo>
                  <a:cubicBezTo>
                    <a:pt x="2799" y="10049"/>
                    <a:pt x="2692" y="9811"/>
                    <a:pt x="2501" y="9645"/>
                  </a:cubicBezTo>
                  <a:lnTo>
                    <a:pt x="1727" y="8978"/>
                  </a:lnTo>
                  <a:cubicBezTo>
                    <a:pt x="1799" y="8918"/>
                    <a:pt x="1882" y="8871"/>
                    <a:pt x="1977" y="8823"/>
                  </a:cubicBezTo>
                  <a:lnTo>
                    <a:pt x="3013" y="8454"/>
                  </a:lnTo>
                  <a:cubicBezTo>
                    <a:pt x="3728" y="9371"/>
                    <a:pt x="4466" y="10002"/>
                    <a:pt x="5192" y="10299"/>
                  </a:cubicBezTo>
                  <a:cubicBezTo>
                    <a:pt x="5204" y="10311"/>
                    <a:pt x="5240" y="10311"/>
                    <a:pt x="5252" y="10311"/>
                  </a:cubicBezTo>
                  <a:cubicBezTo>
                    <a:pt x="5263" y="10311"/>
                    <a:pt x="5299" y="10311"/>
                    <a:pt x="5311" y="10299"/>
                  </a:cubicBezTo>
                  <a:cubicBezTo>
                    <a:pt x="5764" y="10121"/>
                    <a:pt x="6216" y="9811"/>
                    <a:pt x="6668" y="9395"/>
                  </a:cubicBezTo>
                  <a:cubicBezTo>
                    <a:pt x="6728" y="9335"/>
                    <a:pt x="6740" y="9228"/>
                    <a:pt x="6668" y="9156"/>
                  </a:cubicBezTo>
                  <a:cubicBezTo>
                    <a:pt x="6636" y="9124"/>
                    <a:pt x="6590" y="9102"/>
                    <a:pt x="6543" y="9102"/>
                  </a:cubicBezTo>
                  <a:cubicBezTo>
                    <a:pt x="6503" y="9102"/>
                    <a:pt x="6463" y="9118"/>
                    <a:pt x="6430" y="9156"/>
                  </a:cubicBezTo>
                  <a:cubicBezTo>
                    <a:pt x="6025" y="9525"/>
                    <a:pt x="5644" y="9811"/>
                    <a:pt x="5252" y="9966"/>
                  </a:cubicBezTo>
                  <a:cubicBezTo>
                    <a:pt x="4478" y="9633"/>
                    <a:pt x="3811" y="8930"/>
                    <a:pt x="3347" y="8347"/>
                  </a:cubicBezTo>
                  <a:lnTo>
                    <a:pt x="3799" y="8204"/>
                  </a:lnTo>
                  <a:cubicBezTo>
                    <a:pt x="4132" y="8085"/>
                    <a:pt x="4370" y="7751"/>
                    <a:pt x="4370" y="7382"/>
                  </a:cubicBezTo>
                  <a:lnTo>
                    <a:pt x="4370" y="6811"/>
                  </a:lnTo>
                  <a:cubicBezTo>
                    <a:pt x="4656" y="6918"/>
                    <a:pt x="4954" y="6978"/>
                    <a:pt x="5263" y="6978"/>
                  </a:cubicBezTo>
                  <a:cubicBezTo>
                    <a:pt x="5585" y="6978"/>
                    <a:pt x="5883" y="6918"/>
                    <a:pt x="6156" y="6811"/>
                  </a:cubicBezTo>
                  <a:lnTo>
                    <a:pt x="6156" y="7382"/>
                  </a:lnTo>
                  <a:cubicBezTo>
                    <a:pt x="6156" y="7751"/>
                    <a:pt x="6395" y="8085"/>
                    <a:pt x="6740" y="8204"/>
                  </a:cubicBezTo>
                  <a:lnTo>
                    <a:pt x="7192" y="8347"/>
                  </a:lnTo>
                  <a:cubicBezTo>
                    <a:pt x="7097" y="8466"/>
                    <a:pt x="7014" y="8573"/>
                    <a:pt x="6907" y="8692"/>
                  </a:cubicBezTo>
                  <a:cubicBezTo>
                    <a:pt x="6847" y="8763"/>
                    <a:pt x="6847" y="8871"/>
                    <a:pt x="6918" y="8930"/>
                  </a:cubicBezTo>
                  <a:cubicBezTo>
                    <a:pt x="6954" y="8954"/>
                    <a:pt x="6990" y="8978"/>
                    <a:pt x="7026" y="8978"/>
                  </a:cubicBezTo>
                  <a:cubicBezTo>
                    <a:pt x="7073" y="8978"/>
                    <a:pt x="7109" y="8954"/>
                    <a:pt x="7145" y="8918"/>
                  </a:cubicBezTo>
                  <a:cubicBezTo>
                    <a:pt x="7264" y="8787"/>
                    <a:pt x="7383" y="8633"/>
                    <a:pt x="7502" y="8490"/>
                  </a:cubicBezTo>
                  <a:lnTo>
                    <a:pt x="8538" y="8859"/>
                  </a:lnTo>
                  <a:cubicBezTo>
                    <a:pt x="8645" y="8883"/>
                    <a:pt x="8740" y="8942"/>
                    <a:pt x="8812" y="9002"/>
                  </a:cubicBezTo>
                  <a:lnTo>
                    <a:pt x="8038" y="9656"/>
                  </a:lnTo>
                  <a:cubicBezTo>
                    <a:pt x="7847" y="9823"/>
                    <a:pt x="7740" y="10061"/>
                    <a:pt x="7740" y="10311"/>
                  </a:cubicBezTo>
                  <a:lnTo>
                    <a:pt x="7740" y="11038"/>
                  </a:lnTo>
                  <a:cubicBezTo>
                    <a:pt x="7740" y="11133"/>
                    <a:pt x="7811" y="11204"/>
                    <a:pt x="7895" y="11204"/>
                  </a:cubicBezTo>
                  <a:cubicBezTo>
                    <a:pt x="7990" y="11204"/>
                    <a:pt x="8061" y="11133"/>
                    <a:pt x="8061" y="11038"/>
                  </a:cubicBezTo>
                  <a:lnTo>
                    <a:pt x="8061" y="10311"/>
                  </a:lnTo>
                  <a:cubicBezTo>
                    <a:pt x="8061" y="10145"/>
                    <a:pt x="8133" y="10002"/>
                    <a:pt x="8252" y="9918"/>
                  </a:cubicBezTo>
                  <a:lnTo>
                    <a:pt x="9014" y="9264"/>
                  </a:lnTo>
                  <a:cubicBezTo>
                    <a:pt x="9085" y="9395"/>
                    <a:pt x="9133" y="9537"/>
                    <a:pt x="9133" y="9692"/>
                  </a:cubicBezTo>
                  <a:lnTo>
                    <a:pt x="9133" y="11049"/>
                  </a:lnTo>
                  <a:cubicBezTo>
                    <a:pt x="9133" y="11133"/>
                    <a:pt x="9204" y="11204"/>
                    <a:pt x="9300" y="11204"/>
                  </a:cubicBezTo>
                  <a:cubicBezTo>
                    <a:pt x="9383" y="11204"/>
                    <a:pt x="9466" y="11133"/>
                    <a:pt x="9466" y="11049"/>
                  </a:cubicBezTo>
                  <a:lnTo>
                    <a:pt x="9466" y="10633"/>
                  </a:lnTo>
                  <a:cubicBezTo>
                    <a:pt x="9681" y="10514"/>
                    <a:pt x="10193" y="10216"/>
                    <a:pt x="10359" y="9704"/>
                  </a:cubicBezTo>
                  <a:cubicBezTo>
                    <a:pt x="10490" y="9240"/>
                    <a:pt x="10359" y="8930"/>
                    <a:pt x="10228" y="8585"/>
                  </a:cubicBezTo>
                  <a:cubicBezTo>
                    <a:pt x="10085" y="8287"/>
                    <a:pt x="9955" y="7966"/>
                    <a:pt x="9955" y="7430"/>
                  </a:cubicBezTo>
                  <a:cubicBezTo>
                    <a:pt x="9966" y="6716"/>
                    <a:pt x="9812" y="6382"/>
                    <a:pt x="9657" y="6073"/>
                  </a:cubicBezTo>
                  <a:cubicBezTo>
                    <a:pt x="9585" y="5918"/>
                    <a:pt x="9526" y="5787"/>
                    <a:pt x="9466" y="5608"/>
                  </a:cubicBezTo>
                  <a:cubicBezTo>
                    <a:pt x="9395" y="5346"/>
                    <a:pt x="9395" y="5120"/>
                    <a:pt x="9395" y="4882"/>
                  </a:cubicBezTo>
                  <a:cubicBezTo>
                    <a:pt x="9395" y="4596"/>
                    <a:pt x="9395" y="4311"/>
                    <a:pt x="9276" y="3941"/>
                  </a:cubicBezTo>
                  <a:cubicBezTo>
                    <a:pt x="9193" y="3680"/>
                    <a:pt x="9097" y="3513"/>
                    <a:pt x="8990" y="3334"/>
                  </a:cubicBezTo>
                  <a:cubicBezTo>
                    <a:pt x="8835" y="3096"/>
                    <a:pt x="8704" y="2870"/>
                    <a:pt x="8645" y="2382"/>
                  </a:cubicBezTo>
                  <a:cubicBezTo>
                    <a:pt x="8538" y="1489"/>
                    <a:pt x="7978" y="917"/>
                    <a:pt x="7526" y="596"/>
                  </a:cubicBezTo>
                  <a:cubicBezTo>
                    <a:pt x="7026" y="239"/>
                    <a:pt x="6395" y="0"/>
                    <a:pt x="5918" y="0"/>
                  </a:cubicBezTo>
                  <a:cubicBezTo>
                    <a:pt x="5704" y="0"/>
                    <a:pt x="5502" y="48"/>
                    <a:pt x="5359" y="143"/>
                  </a:cubicBezTo>
                  <a:cubicBezTo>
                    <a:pt x="5329" y="167"/>
                    <a:pt x="5290" y="179"/>
                    <a:pt x="5252" y="179"/>
                  </a:cubicBezTo>
                  <a:cubicBezTo>
                    <a:pt x="5213" y="179"/>
                    <a:pt x="5174" y="167"/>
                    <a:pt x="5144" y="143"/>
                  </a:cubicBezTo>
                  <a:cubicBezTo>
                    <a:pt x="5002" y="48"/>
                    <a:pt x="4811" y="0"/>
                    <a:pt x="4585"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441"/>
        <p:cNvGrpSpPr/>
        <p:nvPr/>
      </p:nvGrpSpPr>
      <p:grpSpPr>
        <a:xfrm>
          <a:off x="0" y="0"/>
          <a:ext cx="0" cy="0"/>
          <a:chOff x="0" y="0"/>
          <a:chExt cx="0" cy="0"/>
        </a:xfrm>
      </p:grpSpPr>
      <p:sp>
        <p:nvSpPr>
          <p:cNvPr id="3442" name="Google Shape;3442;p39"/>
          <p:cNvSpPr/>
          <p:nvPr/>
        </p:nvSpPr>
        <p:spPr>
          <a:xfrm>
            <a:off x="3975577" y="871373"/>
            <a:ext cx="1203135" cy="1145972"/>
          </a:xfrm>
          <a:custGeom>
            <a:avLst/>
            <a:gdLst/>
            <a:ahLst/>
            <a:cxnLst/>
            <a:rect l="l" t="t" r="r" b="b"/>
            <a:pathLst>
              <a:path w="29151" h="27766" extrusionOk="0">
                <a:moveTo>
                  <a:pt x="4317" y="2872"/>
                </a:moveTo>
                <a:lnTo>
                  <a:pt x="4347" y="2944"/>
                </a:lnTo>
                <a:lnTo>
                  <a:pt x="4347" y="2944"/>
                </a:lnTo>
                <a:cubicBezTo>
                  <a:pt x="4346" y="2920"/>
                  <a:pt x="4341" y="2896"/>
                  <a:pt x="4317" y="2872"/>
                </a:cubicBezTo>
                <a:close/>
                <a:moveTo>
                  <a:pt x="4347" y="2944"/>
                </a:moveTo>
                <a:cubicBezTo>
                  <a:pt x="4347" y="2950"/>
                  <a:pt x="4347" y="2957"/>
                  <a:pt x="4347" y="2963"/>
                </a:cubicBezTo>
                <a:cubicBezTo>
                  <a:pt x="4349" y="2961"/>
                  <a:pt x="4351" y="2958"/>
                  <a:pt x="4352" y="2956"/>
                </a:cubicBezTo>
                <a:lnTo>
                  <a:pt x="4352" y="2956"/>
                </a:lnTo>
                <a:lnTo>
                  <a:pt x="4347" y="2944"/>
                </a:lnTo>
                <a:close/>
                <a:moveTo>
                  <a:pt x="12820" y="1"/>
                </a:moveTo>
                <a:cubicBezTo>
                  <a:pt x="12608" y="1"/>
                  <a:pt x="12392" y="14"/>
                  <a:pt x="12189" y="14"/>
                </a:cubicBezTo>
                <a:cubicBezTo>
                  <a:pt x="12144" y="10"/>
                  <a:pt x="12100" y="8"/>
                  <a:pt x="12059" y="8"/>
                </a:cubicBezTo>
                <a:cubicBezTo>
                  <a:pt x="11795" y="8"/>
                  <a:pt x="11601" y="84"/>
                  <a:pt x="11338" y="136"/>
                </a:cubicBezTo>
                <a:cubicBezTo>
                  <a:pt x="11065" y="166"/>
                  <a:pt x="10882" y="136"/>
                  <a:pt x="10609" y="227"/>
                </a:cubicBezTo>
                <a:cubicBezTo>
                  <a:pt x="10244" y="379"/>
                  <a:pt x="9849" y="470"/>
                  <a:pt x="9484" y="622"/>
                </a:cubicBezTo>
                <a:cubicBezTo>
                  <a:pt x="8542" y="1017"/>
                  <a:pt x="7509" y="1291"/>
                  <a:pt x="6627" y="1777"/>
                </a:cubicBezTo>
                <a:cubicBezTo>
                  <a:pt x="6262" y="1990"/>
                  <a:pt x="5928" y="2264"/>
                  <a:pt x="5502" y="2416"/>
                </a:cubicBezTo>
                <a:cubicBezTo>
                  <a:pt x="5049" y="2567"/>
                  <a:pt x="4655" y="2538"/>
                  <a:pt x="4352" y="2956"/>
                </a:cubicBezTo>
                <a:lnTo>
                  <a:pt x="4352" y="2956"/>
                </a:lnTo>
                <a:lnTo>
                  <a:pt x="4469" y="3236"/>
                </a:lnTo>
                <a:cubicBezTo>
                  <a:pt x="3983" y="3510"/>
                  <a:pt x="3679" y="3875"/>
                  <a:pt x="3344" y="4209"/>
                </a:cubicBezTo>
                <a:cubicBezTo>
                  <a:pt x="3040" y="4543"/>
                  <a:pt x="2888" y="4847"/>
                  <a:pt x="2676" y="5212"/>
                </a:cubicBezTo>
                <a:cubicBezTo>
                  <a:pt x="2402" y="5668"/>
                  <a:pt x="2128" y="6124"/>
                  <a:pt x="1885" y="6610"/>
                </a:cubicBezTo>
                <a:cubicBezTo>
                  <a:pt x="1551" y="7218"/>
                  <a:pt x="1308" y="7826"/>
                  <a:pt x="1065" y="8495"/>
                </a:cubicBezTo>
                <a:cubicBezTo>
                  <a:pt x="882" y="9072"/>
                  <a:pt x="700" y="9680"/>
                  <a:pt x="517" y="10288"/>
                </a:cubicBezTo>
                <a:cubicBezTo>
                  <a:pt x="366" y="10866"/>
                  <a:pt x="396" y="11474"/>
                  <a:pt x="305" y="12081"/>
                </a:cubicBezTo>
                <a:cubicBezTo>
                  <a:pt x="92" y="13388"/>
                  <a:pt x="1" y="14787"/>
                  <a:pt x="214" y="16094"/>
                </a:cubicBezTo>
                <a:cubicBezTo>
                  <a:pt x="335" y="16671"/>
                  <a:pt x="366" y="17279"/>
                  <a:pt x="517" y="17826"/>
                </a:cubicBezTo>
                <a:cubicBezTo>
                  <a:pt x="669" y="18313"/>
                  <a:pt x="730" y="18890"/>
                  <a:pt x="973" y="19346"/>
                </a:cubicBezTo>
                <a:cubicBezTo>
                  <a:pt x="1399" y="20258"/>
                  <a:pt x="1916" y="21200"/>
                  <a:pt x="2493" y="22021"/>
                </a:cubicBezTo>
                <a:cubicBezTo>
                  <a:pt x="3527" y="23571"/>
                  <a:pt x="4925" y="25121"/>
                  <a:pt x="6657" y="26063"/>
                </a:cubicBezTo>
                <a:cubicBezTo>
                  <a:pt x="8299" y="26945"/>
                  <a:pt x="10214" y="27097"/>
                  <a:pt x="12037" y="27431"/>
                </a:cubicBezTo>
                <a:cubicBezTo>
                  <a:pt x="12767" y="27553"/>
                  <a:pt x="13496" y="27553"/>
                  <a:pt x="14196" y="27674"/>
                </a:cubicBezTo>
                <a:cubicBezTo>
                  <a:pt x="14515" y="27735"/>
                  <a:pt x="14902" y="27766"/>
                  <a:pt x="15290" y="27766"/>
                </a:cubicBezTo>
                <a:cubicBezTo>
                  <a:pt x="15677" y="27766"/>
                  <a:pt x="16065" y="27735"/>
                  <a:pt x="16384" y="27674"/>
                </a:cubicBezTo>
                <a:cubicBezTo>
                  <a:pt x="17539" y="27492"/>
                  <a:pt x="18694" y="27006"/>
                  <a:pt x="19819" y="26580"/>
                </a:cubicBezTo>
                <a:cubicBezTo>
                  <a:pt x="20579" y="26307"/>
                  <a:pt x="21278" y="25911"/>
                  <a:pt x="21977" y="25516"/>
                </a:cubicBezTo>
                <a:cubicBezTo>
                  <a:pt x="22281" y="25364"/>
                  <a:pt x="22646" y="25212"/>
                  <a:pt x="22950" y="25030"/>
                </a:cubicBezTo>
                <a:cubicBezTo>
                  <a:pt x="23284" y="24756"/>
                  <a:pt x="23527" y="24544"/>
                  <a:pt x="23922" y="24331"/>
                </a:cubicBezTo>
                <a:cubicBezTo>
                  <a:pt x="24500" y="24027"/>
                  <a:pt x="24925" y="23510"/>
                  <a:pt x="25412" y="23054"/>
                </a:cubicBezTo>
                <a:cubicBezTo>
                  <a:pt x="26019" y="22477"/>
                  <a:pt x="26871" y="21838"/>
                  <a:pt x="27205" y="21079"/>
                </a:cubicBezTo>
                <a:cubicBezTo>
                  <a:pt x="27509" y="20349"/>
                  <a:pt x="27904" y="19711"/>
                  <a:pt x="28117" y="18951"/>
                </a:cubicBezTo>
                <a:cubicBezTo>
                  <a:pt x="28330" y="18191"/>
                  <a:pt x="28421" y="17462"/>
                  <a:pt x="28573" y="16702"/>
                </a:cubicBezTo>
                <a:cubicBezTo>
                  <a:pt x="28968" y="15030"/>
                  <a:pt x="29150" y="13297"/>
                  <a:pt x="28846" y="11595"/>
                </a:cubicBezTo>
                <a:cubicBezTo>
                  <a:pt x="28634" y="10501"/>
                  <a:pt x="28269" y="9164"/>
                  <a:pt x="27539" y="8252"/>
                </a:cubicBezTo>
                <a:cubicBezTo>
                  <a:pt x="27327" y="7948"/>
                  <a:pt x="27175" y="7674"/>
                  <a:pt x="26931" y="7431"/>
                </a:cubicBezTo>
                <a:cubicBezTo>
                  <a:pt x="26475" y="6975"/>
                  <a:pt x="25928" y="6610"/>
                  <a:pt x="25503" y="6154"/>
                </a:cubicBezTo>
                <a:cubicBezTo>
                  <a:pt x="25351" y="5972"/>
                  <a:pt x="25138" y="5850"/>
                  <a:pt x="24986" y="5668"/>
                </a:cubicBezTo>
                <a:cubicBezTo>
                  <a:pt x="24804" y="5486"/>
                  <a:pt x="24682" y="5273"/>
                  <a:pt x="24469" y="5091"/>
                </a:cubicBezTo>
                <a:cubicBezTo>
                  <a:pt x="23497" y="4209"/>
                  <a:pt x="22950" y="2963"/>
                  <a:pt x="21734" y="2325"/>
                </a:cubicBezTo>
                <a:cubicBezTo>
                  <a:pt x="21460" y="2173"/>
                  <a:pt x="21247" y="1960"/>
                  <a:pt x="20974" y="1838"/>
                </a:cubicBezTo>
                <a:cubicBezTo>
                  <a:pt x="20791" y="1747"/>
                  <a:pt x="20579" y="1686"/>
                  <a:pt x="20396" y="1595"/>
                </a:cubicBezTo>
                <a:cubicBezTo>
                  <a:pt x="19849" y="1321"/>
                  <a:pt x="19363" y="1109"/>
                  <a:pt x="18725" y="1017"/>
                </a:cubicBezTo>
                <a:cubicBezTo>
                  <a:pt x="18208" y="926"/>
                  <a:pt x="17569" y="835"/>
                  <a:pt x="17083" y="653"/>
                </a:cubicBezTo>
                <a:cubicBezTo>
                  <a:pt x="16810" y="562"/>
                  <a:pt x="16688" y="531"/>
                  <a:pt x="16414" y="501"/>
                </a:cubicBezTo>
                <a:cubicBezTo>
                  <a:pt x="16171" y="470"/>
                  <a:pt x="15989" y="410"/>
                  <a:pt x="15776" y="379"/>
                </a:cubicBezTo>
                <a:cubicBezTo>
                  <a:pt x="15229" y="318"/>
                  <a:pt x="14712" y="288"/>
                  <a:pt x="14196" y="227"/>
                </a:cubicBezTo>
                <a:cubicBezTo>
                  <a:pt x="13831" y="166"/>
                  <a:pt x="13496" y="45"/>
                  <a:pt x="13132" y="14"/>
                </a:cubicBezTo>
                <a:cubicBezTo>
                  <a:pt x="13030" y="4"/>
                  <a:pt x="12926" y="1"/>
                  <a:pt x="1282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43" name="Google Shape;3443;p39"/>
          <p:cNvSpPr txBox="1">
            <a:spLocks noGrp="1"/>
          </p:cNvSpPr>
          <p:nvPr>
            <p:ph type="title"/>
          </p:nvPr>
        </p:nvSpPr>
        <p:spPr>
          <a:xfrm>
            <a:off x="725402" y="2074650"/>
            <a:ext cx="7703400" cy="841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Literature Review</a:t>
            </a:r>
            <a:endParaRPr dirty="0">
              <a:latin typeface="Lora SemiBold"/>
              <a:ea typeface="Lora SemiBold"/>
              <a:cs typeface="Lora SemiBold"/>
              <a:sym typeface="Lora SemiBold"/>
            </a:endParaRPr>
          </a:p>
        </p:txBody>
      </p:sp>
      <p:sp>
        <p:nvSpPr>
          <p:cNvPr id="3444" name="Google Shape;3444;p39"/>
          <p:cNvSpPr txBox="1">
            <a:spLocks noGrp="1"/>
          </p:cNvSpPr>
          <p:nvPr>
            <p:ph type="title" idx="2"/>
          </p:nvPr>
        </p:nvSpPr>
        <p:spPr>
          <a:xfrm>
            <a:off x="4085200" y="1160250"/>
            <a:ext cx="983700" cy="841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solidFill>
                  <a:schemeClr val="lt1"/>
                </a:solidFill>
              </a:rPr>
              <a:t>01</a:t>
            </a:r>
            <a:endParaRPr>
              <a:solidFill>
                <a:schemeClr val="lt1"/>
              </a:solidFill>
            </a:endParaRPr>
          </a:p>
        </p:txBody>
      </p:sp>
      <p:grpSp>
        <p:nvGrpSpPr>
          <p:cNvPr id="3446" name="Google Shape;3446;p39"/>
          <p:cNvGrpSpPr/>
          <p:nvPr/>
        </p:nvGrpSpPr>
        <p:grpSpPr>
          <a:xfrm>
            <a:off x="2038165" y="3185925"/>
            <a:ext cx="5067180" cy="285750"/>
            <a:chOff x="709975" y="3185925"/>
            <a:chExt cx="8434055" cy="285750"/>
          </a:xfrm>
        </p:grpSpPr>
        <p:sp>
          <p:nvSpPr>
            <p:cNvPr id="3447" name="Google Shape;3447;p39"/>
            <p:cNvSpPr/>
            <p:nvPr/>
          </p:nvSpPr>
          <p:spPr>
            <a:xfrm>
              <a:off x="709975" y="31859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6"/>
                    <a:pt x="4134" y="1217"/>
                    <a:pt x="4621" y="1217"/>
                  </a:cubicBezTo>
                  <a:cubicBezTo>
                    <a:pt x="5198" y="1217"/>
                    <a:pt x="5715" y="1156"/>
                    <a:pt x="6262" y="1399"/>
                  </a:cubicBezTo>
                  <a:cubicBezTo>
                    <a:pt x="6870" y="1673"/>
                    <a:pt x="7478" y="2007"/>
                    <a:pt x="8055" y="2372"/>
                  </a:cubicBezTo>
                  <a:cubicBezTo>
                    <a:pt x="8572" y="2706"/>
                    <a:pt x="8937" y="3162"/>
                    <a:pt x="9545" y="3345"/>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4"/>
                  </a:cubicBezTo>
                  <a:cubicBezTo>
                    <a:pt x="16110" y="579"/>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8"/>
                    <a:pt x="24378" y="4287"/>
                    <a:pt x="25138" y="4287"/>
                  </a:cubicBezTo>
                  <a:cubicBezTo>
                    <a:pt x="25502" y="4287"/>
                    <a:pt x="26050" y="4378"/>
                    <a:pt x="26414" y="4256"/>
                  </a:cubicBezTo>
                  <a:cubicBezTo>
                    <a:pt x="26870" y="4135"/>
                    <a:pt x="27296" y="3740"/>
                    <a:pt x="27721" y="3527"/>
                  </a:cubicBezTo>
                  <a:cubicBezTo>
                    <a:pt x="28451" y="3162"/>
                    <a:pt x="29150" y="2372"/>
                    <a:pt x="29636" y="1734"/>
                  </a:cubicBezTo>
                  <a:cubicBezTo>
                    <a:pt x="29910" y="1430"/>
                    <a:pt x="30123" y="1065"/>
                    <a:pt x="30335" y="730"/>
                  </a:cubicBezTo>
                  <a:cubicBezTo>
                    <a:pt x="30427" y="548"/>
                    <a:pt x="30548" y="305"/>
                    <a:pt x="30761" y="275"/>
                  </a:cubicBezTo>
                  <a:cubicBezTo>
                    <a:pt x="30822" y="457"/>
                    <a:pt x="30822" y="609"/>
                    <a:pt x="30822" y="822"/>
                  </a:cubicBezTo>
                </a:path>
              </a:pathLst>
            </a:custGeom>
            <a:noFill/>
            <a:ln w="66875"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48" name="Google Shape;3448;p39"/>
            <p:cNvSpPr/>
            <p:nvPr/>
          </p:nvSpPr>
          <p:spPr>
            <a:xfrm>
              <a:off x="709975" y="33622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5"/>
                    <a:pt x="4134" y="1217"/>
                    <a:pt x="4621" y="1217"/>
                  </a:cubicBezTo>
                  <a:cubicBezTo>
                    <a:pt x="5198" y="1217"/>
                    <a:pt x="5715" y="1156"/>
                    <a:pt x="6262" y="1399"/>
                  </a:cubicBezTo>
                  <a:cubicBezTo>
                    <a:pt x="6870" y="1673"/>
                    <a:pt x="7478" y="2007"/>
                    <a:pt x="8055" y="2372"/>
                  </a:cubicBezTo>
                  <a:cubicBezTo>
                    <a:pt x="8572" y="2706"/>
                    <a:pt x="8937" y="3162"/>
                    <a:pt x="9545" y="3344"/>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3"/>
                  </a:cubicBezTo>
                  <a:cubicBezTo>
                    <a:pt x="16110" y="578"/>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7"/>
                    <a:pt x="24378" y="4287"/>
                    <a:pt x="25138" y="4287"/>
                  </a:cubicBezTo>
                  <a:cubicBezTo>
                    <a:pt x="25502" y="4287"/>
                    <a:pt x="26050" y="4378"/>
                    <a:pt x="26414" y="4256"/>
                  </a:cubicBezTo>
                  <a:cubicBezTo>
                    <a:pt x="26870" y="4135"/>
                    <a:pt x="27296" y="3739"/>
                    <a:pt x="27721" y="3527"/>
                  </a:cubicBezTo>
                  <a:cubicBezTo>
                    <a:pt x="28451" y="3162"/>
                    <a:pt x="29150" y="2372"/>
                    <a:pt x="29636" y="1733"/>
                  </a:cubicBezTo>
                  <a:cubicBezTo>
                    <a:pt x="29910" y="1399"/>
                    <a:pt x="30123" y="1065"/>
                    <a:pt x="30335" y="730"/>
                  </a:cubicBezTo>
                  <a:cubicBezTo>
                    <a:pt x="30427" y="548"/>
                    <a:pt x="30548" y="305"/>
                    <a:pt x="30761" y="274"/>
                  </a:cubicBezTo>
                  <a:cubicBezTo>
                    <a:pt x="30822" y="457"/>
                    <a:pt x="30822" y="609"/>
                    <a:pt x="30822" y="821"/>
                  </a:cubicBezTo>
                </a:path>
              </a:pathLst>
            </a:custGeom>
            <a:noFill/>
            <a:ln w="76000"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441">
          <a:extLst>
            <a:ext uri="{FF2B5EF4-FFF2-40B4-BE49-F238E27FC236}">
              <a16:creationId xmlns:a16="http://schemas.microsoft.com/office/drawing/2014/main" id="{6A31F8CD-BC9A-0E8F-4684-F9BB2D323C79}"/>
            </a:ext>
          </a:extLst>
        </p:cNvPr>
        <p:cNvGrpSpPr/>
        <p:nvPr/>
      </p:nvGrpSpPr>
      <p:grpSpPr>
        <a:xfrm>
          <a:off x="0" y="0"/>
          <a:ext cx="0" cy="0"/>
          <a:chOff x="0" y="0"/>
          <a:chExt cx="0" cy="0"/>
        </a:xfrm>
      </p:grpSpPr>
      <p:sp>
        <p:nvSpPr>
          <p:cNvPr id="6" name="Google Shape;3453;p40">
            <a:extLst>
              <a:ext uri="{FF2B5EF4-FFF2-40B4-BE49-F238E27FC236}">
                <a16:creationId xmlns:a16="http://schemas.microsoft.com/office/drawing/2014/main" id="{2D9221EC-6A4C-9DE5-9527-0277479E38F5}"/>
              </a:ext>
            </a:extLst>
          </p:cNvPr>
          <p:cNvSpPr txBox="1">
            <a:spLocks noGrp="1"/>
          </p:cNvSpPr>
          <p:nvPr>
            <p:ph type="title"/>
          </p:nvPr>
        </p:nvSpPr>
        <p:spPr>
          <a:xfrm>
            <a:off x="720000" y="648817"/>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2800" dirty="0"/>
              <a:t>Why?</a:t>
            </a:r>
          </a:p>
        </p:txBody>
      </p:sp>
      <p:sp>
        <p:nvSpPr>
          <p:cNvPr id="7" name="Google Shape;3730;p41">
            <a:extLst>
              <a:ext uri="{FF2B5EF4-FFF2-40B4-BE49-F238E27FC236}">
                <a16:creationId xmlns:a16="http://schemas.microsoft.com/office/drawing/2014/main" id="{B90BB858-1FF4-D6E8-9237-4C5DF701C016}"/>
              </a:ext>
            </a:extLst>
          </p:cNvPr>
          <p:cNvSpPr txBox="1">
            <a:spLocks/>
          </p:cNvSpPr>
          <p:nvPr/>
        </p:nvSpPr>
        <p:spPr>
          <a:xfrm>
            <a:off x="1197034" y="1364701"/>
            <a:ext cx="6833390" cy="3198245"/>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sz="1600" kern="0" dirty="0">
                <a:solidFill>
                  <a:schemeClr val="accent6"/>
                </a:solidFill>
                <a:effectLst/>
                <a:latin typeface="Inconsolata" pitchFamily="49" charset="77"/>
                <a:ea typeface="Inconsolata" pitchFamily="49" charset="77"/>
              </a:rPr>
              <a:t>Tattoos have gained immense popularity and are now viewed as a fashion statement, reflecting a more modern and expressive culture that has flourished (Al‐Twal and </a:t>
            </a:r>
            <a:r>
              <a:rPr lang="en-GB" sz="1600" kern="0" dirty="0" err="1">
                <a:solidFill>
                  <a:schemeClr val="accent6"/>
                </a:solidFill>
                <a:effectLst/>
                <a:latin typeface="Inconsolata" pitchFamily="49" charset="77"/>
                <a:ea typeface="Inconsolata" pitchFamily="49" charset="77"/>
              </a:rPr>
              <a:t>Abuhassan</a:t>
            </a:r>
            <a:r>
              <a:rPr lang="en-GB" sz="1600" kern="0" dirty="0">
                <a:solidFill>
                  <a:schemeClr val="accent6"/>
                </a:solidFill>
                <a:effectLst/>
                <a:latin typeface="Inconsolata" pitchFamily="49" charset="77"/>
                <a:ea typeface="Inconsolata" pitchFamily="49" charset="77"/>
              </a:rPr>
              <a:t>. 2023). </a:t>
            </a:r>
          </a:p>
          <a:p>
            <a:pPr algn="ctr"/>
            <a:endParaRPr lang="en-GB" sz="1600" dirty="0">
              <a:solidFill>
                <a:schemeClr val="accent6"/>
              </a:solidFill>
              <a:latin typeface="Inconsolata" pitchFamily="49" charset="77"/>
              <a:ea typeface="Inconsolata" pitchFamily="49" charset="77"/>
            </a:endParaRPr>
          </a:p>
          <a:p>
            <a:pPr algn="ctr"/>
            <a:r>
              <a:rPr lang="en-GB" sz="1600" kern="0" dirty="0">
                <a:solidFill>
                  <a:schemeClr val="accent6"/>
                </a:solidFill>
                <a:effectLst/>
                <a:latin typeface="Inconsolata" pitchFamily="49" charset="77"/>
                <a:ea typeface="Inconsolata" pitchFamily="49" charset="77"/>
              </a:rPr>
              <a:t>Today, the distinction between tattooed and non-tattooed individuals is minimal, with the individuals often perceived as more unique and outgoing (Swami et al., 2012).</a:t>
            </a:r>
            <a:r>
              <a:rPr lang="en-GB" sz="1200" dirty="0">
                <a:solidFill>
                  <a:schemeClr val="accent6"/>
                </a:solidFill>
                <a:effectLst/>
                <a:latin typeface="Inconsolata" pitchFamily="49" charset="77"/>
                <a:ea typeface="Inconsolata" pitchFamily="49" charset="77"/>
              </a:rPr>
              <a:t> </a:t>
            </a:r>
            <a:endParaRPr lang="en-GB" sz="1600" dirty="0">
              <a:solidFill>
                <a:schemeClr val="accent6"/>
              </a:solidFill>
              <a:effectLst/>
              <a:latin typeface="Inconsolata" pitchFamily="49" charset="77"/>
              <a:ea typeface="Inconsolata" pitchFamily="49" charset="77"/>
            </a:endParaRPr>
          </a:p>
          <a:p>
            <a:pPr algn="ctr"/>
            <a:endParaRPr lang="en-GB" sz="1600" dirty="0">
              <a:solidFill>
                <a:schemeClr val="accent6"/>
              </a:solidFill>
              <a:latin typeface="Inconsolata" pitchFamily="49" charset="77"/>
              <a:ea typeface="Inconsolata" pitchFamily="49" charset="77"/>
            </a:endParaRPr>
          </a:p>
          <a:p>
            <a:pPr algn="ctr"/>
            <a:r>
              <a:rPr lang="en-GB" sz="1600" kern="0" dirty="0">
                <a:solidFill>
                  <a:schemeClr val="accent6"/>
                </a:solidFill>
                <a:effectLst/>
                <a:latin typeface="Inconsolata" pitchFamily="49" charset="77"/>
                <a:ea typeface="Inconsolata" pitchFamily="49" charset="77"/>
              </a:rPr>
              <a:t>Tattoos are frequently perceived as detrimental to career prospects, with many organisations implementing stringent policies restricting visible tattoos in the workplace (Karácsony et al., 2024). </a:t>
            </a:r>
            <a:endParaRPr lang="en-GB" sz="1200" dirty="0">
              <a:solidFill>
                <a:schemeClr val="accent6"/>
              </a:solidFill>
              <a:latin typeface="Inconsolata" pitchFamily="49" charset="77"/>
              <a:ea typeface="Inconsolata" pitchFamily="49" charset="77"/>
            </a:endParaRPr>
          </a:p>
        </p:txBody>
      </p:sp>
    </p:spTree>
    <p:extLst>
      <p:ext uri="{BB962C8B-B14F-4D97-AF65-F5344CB8AC3E}">
        <p14:creationId xmlns:p14="http://schemas.microsoft.com/office/powerpoint/2010/main" val="3753225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441">
          <a:extLst>
            <a:ext uri="{FF2B5EF4-FFF2-40B4-BE49-F238E27FC236}">
              <a16:creationId xmlns:a16="http://schemas.microsoft.com/office/drawing/2014/main" id="{098301FB-F2B5-9B7A-8ABD-281627AFEBD0}"/>
            </a:ext>
          </a:extLst>
        </p:cNvPr>
        <p:cNvGrpSpPr/>
        <p:nvPr/>
      </p:nvGrpSpPr>
      <p:grpSpPr>
        <a:xfrm>
          <a:off x="0" y="0"/>
          <a:ext cx="0" cy="0"/>
          <a:chOff x="0" y="0"/>
          <a:chExt cx="0" cy="0"/>
        </a:xfrm>
      </p:grpSpPr>
      <p:pic>
        <p:nvPicPr>
          <p:cNvPr id="2" name="Online Media 1" descr="Do tattoos harm your job prospects?">
            <a:hlinkClick r:id="" action="ppaction://media"/>
            <a:extLst>
              <a:ext uri="{FF2B5EF4-FFF2-40B4-BE49-F238E27FC236}">
                <a16:creationId xmlns:a16="http://schemas.microsoft.com/office/drawing/2014/main" id="{8266F7AA-E20C-C4AB-20DF-D03934AF6860}"/>
              </a:ext>
            </a:extLst>
          </p:cNvPr>
          <p:cNvPicPr>
            <a:picLocks noRot="1" noChangeAspect="1"/>
          </p:cNvPicPr>
          <p:nvPr>
            <a:videoFile r:link="rId1"/>
          </p:nvPr>
        </p:nvPicPr>
        <p:blipFill>
          <a:blip r:embed="rId4"/>
          <a:stretch>
            <a:fillRect/>
          </a:stretch>
        </p:blipFill>
        <p:spPr>
          <a:xfrm>
            <a:off x="280657" y="147142"/>
            <a:ext cx="8582686" cy="4849216"/>
          </a:xfrm>
          <a:prstGeom prst="rect">
            <a:avLst/>
          </a:prstGeom>
        </p:spPr>
      </p:pic>
    </p:spTree>
    <p:extLst>
      <p:ext uri="{BB962C8B-B14F-4D97-AF65-F5344CB8AC3E}">
        <p14:creationId xmlns:p14="http://schemas.microsoft.com/office/powerpoint/2010/main" val="3405272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784"/>
        <p:cNvGrpSpPr/>
        <p:nvPr/>
      </p:nvGrpSpPr>
      <p:grpSpPr>
        <a:xfrm>
          <a:off x="0" y="0"/>
          <a:ext cx="0" cy="0"/>
          <a:chOff x="0" y="0"/>
          <a:chExt cx="0" cy="0"/>
        </a:xfrm>
      </p:grpSpPr>
      <p:sp>
        <p:nvSpPr>
          <p:cNvPr id="3785" name="Google Shape;3785;p43"/>
          <p:cNvSpPr txBox="1">
            <a:spLocks noGrp="1"/>
          </p:cNvSpPr>
          <p:nvPr>
            <p:ph type="title"/>
          </p:nvPr>
        </p:nvSpPr>
        <p:spPr>
          <a:xfrm>
            <a:off x="1411329" y="940821"/>
            <a:ext cx="6321300" cy="2619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3200" b="1" kern="0" dirty="0">
                <a:solidFill>
                  <a:schemeClr val="accent1"/>
                </a:solidFill>
                <a:effectLst/>
                <a:latin typeface="Lora" pitchFamily="2" charset="77"/>
                <a:ea typeface="Times New Roman" panose="02020603050405020304" pitchFamily="18" charset="0"/>
              </a:rPr>
              <a:t>‘The perception of individuals with tattoos can vary, with many of those views being negative’ </a:t>
            </a:r>
            <a:endParaRPr lang="en-GB" sz="20900" b="1" dirty="0">
              <a:solidFill>
                <a:schemeClr val="accent1"/>
              </a:solidFill>
              <a:latin typeface="Lora" pitchFamily="2" charset="77"/>
            </a:endParaRPr>
          </a:p>
        </p:txBody>
      </p:sp>
      <p:sp>
        <p:nvSpPr>
          <p:cNvPr id="3786" name="Google Shape;3786;p43"/>
          <p:cNvSpPr/>
          <p:nvPr/>
        </p:nvSpPr>
        <p:spPr>
          <a:xfrm>
            <a:off x="6616750" y="3004075"/>
            <a:ext cx="91439" cy="91442"/>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87" name="Google Shape;3787;p43"/>
          <p:cNvGrpSpPr/>
          <p:nvPr/>
        </p:nvGrpSpPr>
        <p:grpSpPr>
          <a:xfrm>
            <a:off x="1411329" y="4024125"/>
            <a:ext cx="6310360" cy="285750"/>
            <a:chOff x="709975" y="3185925"/>
            <a:chExt cx="8434055" cy="285750"/>
          </a:xfrm>
        </p:grpSpPr>
        <p:sp>
          <p:nvSpPr>
            <p:cNvPr id="3788" name="Google Shape;3788;p43"/>
            <p:cNvSpPr/>
            <p:nvPr/>
          </p:nvSpPr>
          <p:spPr>
            <a:xfrm>
              <a:off x="709975" y="31859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6"/>
                    <a:pt x="4134" y="1217"/>
                    <a:pt x="4621" y="1217"/>
                  </a:cubicBezTo>
                  <a:cubicBezTo>
                    <a:pt x="5198" y="1217"/>
                    <a:pt x="5715" y="1156"/>
                    <a:pt x="6262" y="1399"/>
                  </a:cubicBezTo>
                  <a:cubicBezTo>
                    <a:pt x="6870" y="1673"/>
                    <a:pt x="7478" y="2007"/>
                    <a:pt x="8055" y="2372"/>
                  </a:cubicBezTo>
                  <a:cubicBezTo>
                    <a:pt x="8572" y="2706"/>
                    <a:pt x="8937" y="3162"/>
                    <a:pt x="9545" y="3345"/>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4"/>
                  </a:cubicBezTo>
                  <a:cubicBezTo>
                    <a:pt x="16110" y="579"/>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8"/>
                    <a:pt x="24378" y="4287"/>
                    <a:pt x="25138" y="4287"/>
                  </a:cubicBezTo>
                  <a:cubicBezTo>
                    <a:pt x="25502" y="4287"/>
                    <a:pt x="26050" y="4378"/>
                    <a:pt x="26414" y="4256"/>
                  </a:cubicBezTo>
                  <a:cubicBezTo>
                    <a:pt x="26870" y="4135"/>
                    <a:pt x="27296" y="3740"/>
                    <a:pt x="27721" y="3527"/>
                  </a:cubicBezTo>
                  <a:cubicBezTo>
                    <a:pt x="28451" y="3162"/>
                    <a:pt x="29150" y="2372"/>
                    <a:pt x="29636" y="1734"/>
                  </a:cubicBezTo>
                  <a:cubicBezTo>
                    <a:pt x="29910" y="1430"/>
                    <a:pt x="30123" y="1065"/>
                    <a:pt x="30335" y="730"/>
                  </a:cubicBezTo>
                  <a:cubicBezTo>
                    <a:pt x="30427" y="548"/>
                    <a:pt x="30548" y="305"/>
                    <a:pt x="30761" y="275"/>
                  </a:cubicBezTo>
                  <a:cubicBezTo>
                    <a:pt x="30822" y="457"/>
                    <a:pt x="30822" y="609"/>
                    <a:pt x="30822" y="822"/>
                  </a:cubicBezTo>
                </a:path>
              </a:pathLst>
            </a:custGeom>
            <a:noFill/>
            <a:ln w="66875"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9" name="Google Shape;3789;p43"/>
            <p:cNvSpPr/>
            <p:nvPr/>
          </p:nvSpPr>
          <p:spPr>
            <a:xfrm>
              <a:off x="709975" y="33622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5"/>
                    <a:pt x="4134" y="1217"/>
                    <a:pt x="4621" y="1217"/>
                  </a:cubicBezTo>
                  <a:cubicBezTo>
                    <a:pt x="5198" y="1217"/>
                    <a:pt x="5715" y="1156"/>
                    <a:pt x="6262" y="1399"/>
                  </a:cubicBezTo>
                  <a:cubicBezTo>
                    <a:pt x="6870" y="1673"/>
                    <a:pt x="7478" y="2007"/>
                    <a:pt x="8055" y="2372"/>
                  </a:cubicBezTo>
                  <a:cubicBezTo>
                    <a:pt x="8572" y="2706"/>
                    <a:pt x="8937" y="3162"/>
                    <a:pt x="9545" y="3344"/>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3"/>
                  </a:cubicBezTo>
                  <a:cubicBezTo>
                    <a:pt x="16110" y="578"/>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7"/>
                    <a:pt x="24378" y="4287"/>
                    <a:pt x="25138" y="4287"/>
                  </a:cubicBezTo>
                  <a:cubicBezTo>
                    <a:pt x="25502" y="4287"/>
                    <a:pt x="26050" y="4378"/>
                    <a:pt x="26414" y="4256"/>
                  </a:cubicBezTo>
                  <a:cubicBezTo>
                    <a:pt x="26870" y="4135"/>
                    <a:pt x="27296" y="3739"/>
                    <a:pt x="27721" y="3527"/>
                  </a:cubicBezTo>
                  <a:cubicBezTo>
                    <a:pt x="28451" y="3162"/>
                    <a:pt x="29150" y="2372"/>
                    <a:pt x="29636" y="1733"/>
                  </a:cubicBezTo>
                  <a:cubicBezTo>
                    <a:pt x="29910" y="1399"/>
                    <a:pt x="30123" y="1065"/>
                    <a:pt x="30335" y="730"/>
                  </a:cubicBezTo>
                  <a:cubicBezTo>
                    <a:pt x="30427" y="548"/>
                    <a:pt x="30548" y="305"/>
                    <a:pt x="30761" y="274"/>
                  </a:cubicBezTo>
                  <a:cubicBezTo>
                    <a:pt x="30822" y="457"/>
                    <a:pt x="30822" y="609"/>
                    <a:pt x="30822" y="821"/>
                  </a:cubicBezTo>
                </a:path>
              </a:pathLst>
            </a:custGeom>
            <a:noFill/>
            <a:ln w="76000"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Google Shape;3730;p41">
            <a:extLst>
              <a:ext uri="{FF2B5EF4-FFF2-40B4-BE49-F238E27FC236}">
                <a16:creationId xmlns:a16="http://schemas.microsoft.com/office/drawing/2014/main" id="{1C7F0B1F-D2C2-0423-396F-D25BCD0745EE}"/>
              </a:ext>
            </a:extLst>
          </p:cNvPr>
          <p:cNvSpPr txBox="1">
            <a:spLocks/>
          </p:cNvSpPr>
          <p:nvPr/>
        </p:nvSpPr>
        <p:spPr>
          <a:xfrm>
            <a:off x="2824693" y="3423512"/>
            <a:ext cx="3483632" cy="503744"/>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sz="1800" kern="0" dirty="0">
                <a:solidFill>
                  <a:schemeClr val="accent6"/>
                </a:solidFill>
                <a:effectLst/>
                <a:latin typeface="Inconsolata" pitchFamily="49" charset="77"/>
                <a:ea typeface="Inconsolata" pitchFamily="49" charset="77"/>
              </a:rPr>
              <a:t>(</a:t>
            </a:r>
            <a:r>
              <a:rPr lang="en-GB" sz="1800" kern="0" dirty="0" err="1">
                <a:solidFill>
                  <a:schemeClr val="accent6"/>
                </a:solidFill>
                <a:effectLst/>
                <a:latin typeface="Inconsolata" pitchFamily="49" charset="77"/>
                <a:ea typeface="Inconsolata" pitchFamily="49" charset="77"/>
              </a:rPr>
              <a:t>Resenhoeft</a:t>
            </a:r>
            <a:r>
              <a:rPr lang="en-GB" sz="1800" kern="0" dirty="0">
                <a:solidFill>
                  <a:schemeClr val="accent6"/>
                </a:solidFill>
                <a:effectLst/>
                <a:latin typeface="Inconsolata" pitchFamily="49" charset="77"/>
                <a:ea typeface="Inconsolata" pitchFamily="49" charset="77"/>
              </a:rPr>
              <a:t> et al., 2008)</a:t>
            </a:r>
            <a:r>
              <a:rPr lang="en-GB" dirty="0">
                <a:solidFill>
                  <a:schemeClr val="accent6"/>
                </a:solidFill>
                <a:effectLst/>
                <a:latin typeface="Inconsolata" pitchFamily="49" charset="77"/>
                <a:ea typeface="Inconsolata" pitchFamily="49" charset="77"/>
              </a:rPr>
              <a:t> </a:t>
            </a:r>
            <a:endParaRPr lang="en-GB" dirty="0">
              <a:solidFill>
                <a:schemeClr val="accent6"/>
              </a:solidFill>
              <a:latin typeface="Inconsolata" pitchFamily="49" charset="77"/>
              <a:ea typeface="Inconsolata" pitchFamily="49" charset="77"/>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3453;p40">
            <a:extLst>
              <a:ext uri="{FF2B5EF4-FFF2-40B4-BE49-F238E27FC236}">
                <a16:creationId xmlns:a16="http://schemas.microsoft.com/office/drawing/2014/main" id="{016E060E-B7A1-EE86-349D-5619BF379A8F}"/>
              </a:ext>
            </a:extLst>
          </p:cNvPr>
          <p:cNvSpPr txBox="1">
            <a:spLocks noGrp="1"/>
          </p:cNvSpPr>
          <p:nvPr>
            <p:ph type="title"/>
          </p:nvPr>
        </p:nvSpPr>
        <p:spPr>
          <a:xfrm>
            <a:off x="720000" y="648817"/>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3600" dirty="0"/>
              <a:t>Empirical Research</a:t>
            </a:r>
          </a:p>
        </p:txBody>
      </p:sp>
      <p:sp>
        <p:nvSpPr>
          <p:cNvPr id="4" name="Google Shape;3730;p41">
            <a:extLst>
              <a:ext uri="{FF2B5EF4-FFF2-40B4-BE49-F238E27FC236}">
                <a16:creationId xmlns:a16="http://schemas.microsoft.com/office/drawing/2014/main" id="{00E6E858-7DE1-6750-A876-C4AE71B50C93}"/>
              </a:ext>
            </a:extLst>
          </p:cNvPr>
          <p:cNvSpPr txBox="1">
            <a:spLocks/>
          </p:cNvSpPr>
          <p:nvPr/>
        </p:nvSpPr>
        <p:spPr>
          <a:xfrm>
            <a:off x="1155305" y="1235436"/>
            <a:ext cx="6833390" cy="3259247"/>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GB" dirty="0">
                <a:solidFill>
                  <a:schemeClr val="accent6"/>
                </a:solidFill>
                <a:effectLst/>
                <a:latin typeface="Inconsolata" pitchFamily="49" charset="77"/>
                <a:ea typeface="Inconsolata" pitchFamily="49" charset="77"/>
              </a:rPr>
              <a:t>A study by </a:t>
            </a:r>
            <a:r>
              <a:rPr lang="en-GB" dirty="0" err="1">
                <a:solidFill>
                  <a:schemeClr val="accent6"/>
                </a:solidFill>
                <a:effectLst/>
                <a:latin typeface="Inconsolata" pitchFamily="49" charset="77"/>
                <a:ea typeface="Inconsolata" pitchFamily="49" charset="77"/>
              </a:rPr>
              <a:t>Zidenberg</a:t>
            </a:r>
            <a:r>
              <a:rPr lang="en-GB" dirty="0">
                <a:solidFill>
                  <a:schemeClr val="accent6"/>
                </a:solidFill>
                <a:effectLst/>
                <a:latin typeface="Inconsolata" pitchFamily="49" charset="77"/>
                <a:ea typeface="Inconsolata" pitchFamily="49" charset="77"/>
              </a:rPr>
              <a:t> et al. (2022) examined participants perceptions of a clinical psychologist. Participants viewed a clinician’s online profile, where the only variation was the presence of a “neutral” (flower) or “provocative” (skull with flames) tattoo or no visible tattoo. Results showed that clinicians with tattoos were perceived as less professional. However, those with provocative tattoos were rated as more confident, interesting, and likeable. Although participants viewed clinicians with tattoos as less professional, they still had relatively positive feelings towards the individuals themselves. Additionally, a different study investigating perceptions of healthcare professionals with tattoos revealed that even tattooed participants rated themselves as less professional. The findings indicated that, in general, participants perceived those with tattoos as less professional (González Martínez &amp; Vázquez Campo, 2019).</a:t>
            </a:r>
          </a:p>
        </p:txBody>
      </p:sp>
    </p:spTree>
    <p:extLst>
      <p:ext uri="{BB962C8B-B14F-4D97-AF65-F5344CB8AC3E}">
        <p14:creationId xmlns:p14="http://schemas.microsoft.com/office/powerpoint/2010/main" val="2730835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784">
          <a:extLst>
            <a:ext uri="{FF2B5EF4-FFF2-40B4-BE49-F238E27FC236}">
              <a16:creationId xmlns:a16="http://schemas.microsoft.com/office/drawing/2014/main" id="{852B3FFD-B22D-8A1A-86AC-B1436A65BD93}"/>
            </a:ext>
          </a:extLst>
        </p:cNvPr>
        <p:cNvGrpSpPr/>
        <p:nvPr/>
      </p:nvGrpSpPr>
      <p:grpSpPr>
        <a:xfrm>
          <a:off x="0" y="0"/>
          <a:ext cx="0" cy="0"/>
          <a:chOff x="0" y="0"/>
          <a:chExt cx="0" cy="0"/>
        </a:xfrm>
      </p:grpSpPr>
      <p:sp>
        <p:nvSpPr>
          <p:cNvPr id="3785" name="Google Shape;3785;p43">
            <a:extLst>
              <a:ext uri="{FF2B5EF4-FFF2-40B4-BE49-F238E27FC236}">
                <a16:creationId xmlns:a16="http://schemas.microsoft.com/office/drawing/2014/main" id="{789E3E78-D55C-BCEE-22C6-24D15EC620ED}"/>
              </a:ext>
            </a:extLst>
          </p:cNvPr>
          <p:cNvSpPr txBox="1">
            <a:spLocks noGrp="1"/>
          </p:cNvSpPr>
          <p:nvPr>
            <p:ph type="title"/>
          </p:nvPr>
        </p:nvSpPr>
        <p:spPr>
          <a:xfrm>
            <a:off x="1411329" y="940821"/>
            <a:ext cx="6321300" cy="2619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2400" kern="0" dirty="0">
                <a:effectLst/>
                <a:latin typeface="Times New Roman" panose="02020603050405020304" pitchFamily="18" charset="0"/>
                <a:ea typeface="Times New Roman" panose="02020603050405020304" pitchFamily="18" charset="0"/>
              </a:rPr>
              <a:t>‘Research shows that clients and employers often make judgments based on visible tattoos, which can impact perceptions of a counsellor’s ability and reliability. Although some clients may not link tattoos with lower professionalism, others might view tattooed counsellors as less trustworthy or capable’</a:t>
            </a:r>
            <a:endParaRPr lang="en-GB" sz="30100" b="1" dirty="0">
              <a:solidFill>
                <a:schemeClr val="accent1"/>
              </a:solidFill>
              <a:latin typeface="Lora" pitchFamily="2" charset="77"/>
            </a:endParaRPr>
          </a:p>
        </p:txBody>
      </p:sp>
      <p:sp>
        <p:nvSpPr>
          <p:cNvPr id="3786" name="Google Shape;3786;p43">
            <a:extLst>
              <a:ext uri="{FF2B5EF4-FFF2-40B4-BE49-F238E27FC236}">
                <a16:creationId xmlns:a16="http://schemas.microsoft.com/office/drawing/2014/main" id="{A3C3075B-B2A5-27A6-7451-3AA7E43F1882}"/>
              </a:ext>
            </a:extLst>
          </p:cNvPr>
          <p:cNvSpPr/>
          <p:nvPr/>
        </p:nvSpPr>
        <p:spPr>
          <a:xfrm>
            <a:off x="6616750" y="3004075"/>
            <a:ext cx="91439" cy="91442"/>
          </a:xfrm>
          <a:custGeom>
            <a:avLst/>
            <a:gdLst/>
            <a:ahLst/>
            <a:cxnLst/>
            <a:rect l="l" t="t" r="r" b="b"/>
            <a:pathLst>
              <a:path w="2069" h="2070" extrusionOk="0">
                <a:moveTo>
                  <a:pt x="1034" y="1"/>
                </a:moveTo>
                <a:cubicBezTo>
                  <a:pt x="968" y="234"/>
                  <a:pt x="868" y="468"/>
                  <a:pt x="801" y="701"/>
                </a:cubicBezTo>
                <a:cubicBezTo>
                  <a:pt x="623" y="701"/>
                  <a:pt x="445" y="716"/>
                  <a:pt x="267" y="716"/>
                </a:cubicBezTo>
                <a:cubicBezTo>
                  <a:pt x="178" y="716"/>
                  <a:pt x="89" y="713"/>
                  <a:pt x="0" y="701"/>
                </a:cubicBezTo>
                <a:lnTo>
                  <a:pt x="0" y="701"/>
                </a:lnTo>
                <a:cubicBezTo>
                  <a:pt x="201" y="902"/>
                  <a:pt x="401" y="1068"/>
                  <a:pt x="634" y="1235"/>
                </a:cubicBezTo>
                <a:cubicBezTo>
                  <a:pt x="567" y="1435"/>
                  <a:pt x="501" y="1635"/>
                  <a:pt x="467" y="1836"/>
                </a:cubicBezTo>
                <a:cubicBezTo>
                  <a:pt x="634" y="1735"/>
                  <a:pt x="768" y="1569"/>
                  <a:pt x="901" y="1435"/>
                </a:cubicBezTo>
                <a:cubicBezTo>
                  <a:pt x="934" y="1435"/>
                  <a:pt x="934" y="1435"/>
                  <a:pt x="968" y="1469"/>
                </a:cubicBezTo>
                <a:cubicBezTo>
                  <a:pt x="1201" y="1635"/>
                  <a:pt x="1435" y="1836"/>
                  <a:pt x="1635" y="2069"/>
                </a:cubicBezTo>
                <a:lnTo>
                  <a:pt x="1635" y="1969"/>
                </a:lnTo>
                <a:cubicBezTo>
                  <a:pt x="1501" y="1669"/>
                  <a:pt x="1401" y="1369"/>
                  <a:pt x="1301" y="1035"/>
                </a:cubicBezTo>
                <a:cubicBezTo>
                  <a:pt x="1535" y="868"/>
                  <a:pt x="1802" y="701"/>
                  <a:pt x="2069" y="568"/>
                </a:cubicBezTo>
                <a:cubicBezTo>
                  <a:pt x="2049" y="529"/>
                  <a:pt x="2007" y="513"/>
                  <a:pt x="1961" y="513"/>
                </a:cubicBezTo>
                <a:cubicBezTo>
                  <a:pt x="1929" y="513"/>
                  <a:pt x="1896" y="521"/>
                  <a:pt x="1868" y="535"/>
                </a:cubicBezTo>
                <a:cubicBezTo>
                  <a:pt x="1635" y="568"/>
                  <a:pt x="1435" y="635"/>
                  <a:pt x="1201" y="668"/>
                </a:cubicBezTo>
                <a:cubicBezTo>
                  <a:pt x="1135" y="435"/>
                  <a:pt x="1068" y="234"/>
                  <a:pt x="10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87" name="Google Shape;3787;p43">
            <a:extLst>
              <a:ext uri="{FF2B5EF4-FFF2-40B4-BE49-F238E27FC236}">
                <a16:creationId xmlns:a16="http://schemas.microsoft.com/office/drawing/2014/main" id="{01238549-F32C-92BD-FA8D-85F394B139BF}"/>
              </a:ext>
            </a:extLst>
          </p:cNvPr>
          <p:cNvGrpSpPr/>
          <p:nvPr/>
        </p:nvGrpSpPr>
        <p:grpSpPr>
          <a:xfrm>
            <a:off x="1411329" y="4024125"/>
            <a:ext cx="6310360" cy="285750"/>
            <a:chOff x="709975" y="3185925"/>
            <a:chExt cx="8434055" cy="285750"/>
          </a:xfrm>
        </p:grpSpPr>
        <p:sp>
          <p:nvSpPr>
            <p:cNvPr id="3788" name="Google Shape;3788;p43">
              <a:extLst>
                <a:ext uri="{FF2B5EF4-FFF2-40B4-BE49-F238E27FC236}">
                  <a16:creationId xmlns:a16="http://schemas.microsoft.com/office/drawing/2014/main" id="{4B4B22FE-B415-9558-4EC5-C0478AD4EF2A}"/>
                </a:ext>
              </a:extLst>
            </p:cNvPr>
            <p:cNvSpPr/>
            <p:nvPr/>
          </p:nvSpPr>
          <p:spPr>
            <a:xfrm>
              <a:off x="709975" y="31859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6"/>
                    <a:pt x="4134" y="1217"/>
                    <a:pt x="4621" y="1217"/>
                  </a:cubicBezTo>
                  <a:cubicBezTo>
                    <a:pt x="5198" y="1217"/>
                    <a:pt x="5715" y="1156"/>
                    <a:pt x="6262" y="1399"/>
                  </a:cubicBezTo>
                  <a:cubicBezTo>
                    <a:pt x="6870" y="1673"/>
                    <a:pt x="7478" y="2007"/>
                    <a:pt x="8055" y="2372"/>
                  </a:cubicBezTo>
                  <a:cubicBezTo>
                    <a:pt x="8572" y="2706"/>
                    <a:pt x="8937" y="3162"/>
                    <a:pt x="9545" y="3345"/>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4"/>
                  </a:cubicBezTo>
                  <a:cubicBezTo>
                    <a:pt x="16110" y="579"/>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8"/>
                    <a:pt x="24378" y="4287"/>
                    <a:pt x="25138" y="4287"/>
                  </a:cubicBezTo>
                  <a:cubicBezTo>
                    <a:pt x="25502" y="4287"/>
                    <a:pt x="26050" y="4378"/>
                    <a:pt x="26414" y="4256"/>
                  </a:cubicBezTo>
                  <a:cubicBezTo>
                    <a:pt x="26870" y="4135"/>
                    <a:pt x="27296" y="3740"/>
                    <a:pt x="27721" y="3527"/>
                  </a:cubicBezTo>
                  <a:cubicBezTo>
                    <a:pt x="28451" y="3162"/>
                    <a:pt x="29150" y="2372"/>
                    <a:pt x="29636" y="1734"/>
                  </a:cubicBezTo>
                  <a:cubicBezTo>
                    <a:pt x="29910" y="1430"/>
                    <a:pt x="30123" y="1065"/>
                    <a:pt x="30335" y="730"/>
                  </a:cubicBezTo>
                  <a:cubicBezTo>
                    <a:pt x="30427" y="548"/>
                    <a:pt x="30548" y="305"/>
                    <a:pt x="30761" y="275"/>
                  </a:cubicBezTo>
                  <a:cubicBezTo>
                    <a:pt x="30822" y="457"/>
                    <a:pt x="30822" y="609"/>
                    <a:pt x="30822" y="822"/>
                  </a:cubicBezTo>
                </a:path>
              </a:pathLst>
            </a:custGeom>
            <a:noFill/>
            <a:ln w="66875"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9" name="Google Shape;3789;p43">
              <a:extLst>
                <a:ext uri="{FF2B5EF4-FFF2-40B4-BE49-F238E27FC236}">
                  <a16:creationId xmlns:a16="http://schemas.microsoft.com/office/drawing/2014/main" id="{B1D44E9D-C905-A4B3-B563-49E91FA75D13}"/>
                </a:ext>
              </a:extLst>
            </p:cNvPr>
            <p:cNvSpPr/>
            <p:nvPr/>
          </p:nvSpPr>
          <p:spPr>
            <a:xfrm>
              <a:off x="709975" y="33622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5"/>
                    <a:pt x="4134" y="1217"/>
                    <a:pt x="4621" y="1217"/>
                  </a:cubicBezTo>
                  <a:cubicBezTo>
                    <a:pt x="5198" y="1217"/>
                    <a:pt x="5715" y="1156"/>
                    <a:pt x="6262" y="1399"/>
                  </a:cubicBezTo>
                  <a:cubicBezTo>
                    <a:pt x="6870" y="1673"/>
                    <a:pt x="7478" y="2007"/>
                    <a:pt x="8055" y="2372"/>
                  </a:cubicBezTo>
                  <a:cubicBezTo>
                    <a:pt x="8572" y="2706"/>
                    <a:pt x="8937" y="3162"/>
                    <a:pt x="9545" y="3344"/>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3"/>
                  </a:cubicBezTo>
                  <a:cubicBezTo>
                    <a:pt x="16110" y="578"/>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7"/>
                    <a:pt x="24378" y="4287"/>
                    <a:pt x="25138" y="4287"/>
                  </a:cubicBezTo>
                  <a:cubicBezTo>
                    <a:pt x="25502" y="4287"/>
                    <a:pt x="26050" y="4378"/>
                    <a:pt x="26414" y="4256"/>
                  </a:cubicBezTo>
                  <a:cubicBezTo>
                    <a:pt x="26870" y="4135"/>
                    <a:pt x="27296" y="3739"/>
                    <a:pt x="27721" y="3527"/>
                  </a:cubicBezTo>
                  <a:cubicBezTo>
                    <a:pt x="28451" y="3162"/>
                    <a:pt x="29150" y="2372"/>
                    <a:pt x="29636" y="1733"/>
                  </a:cubicBezTo>
                  <a:cubicBezTo>
                    <a:pt x="29910" y="1399"/>
                    <a:pt x="30123" y="1065"/>
                    <a:pt x="30335" y="730"/>
                  </a:cubicBezTo>
                  <a:cubicBezTo>
                    <a:pt x="30427" y="548"/>
                    <a:pt x="30548" y="305"/>
                    <a:pt x="30761" y="274"/>
                  </a:cubicBezTo>
                  <a:cubicBezTo>
                    <a:pt x="30822" y="457"/>
                    <a:pt x="30822" y="609"/>
                    <a:pt x="30822" y="821"/>
                  </a:cubicBezTo>
                </a:path>
              </a:pathLst>
            </a:custGeom>
            <a:noFill/>
            <a:ln w="76000"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Google Shape;3730;p41">
            <a:extLst>
              <a:ext uri="{FF2B5EF4-FFF2-40B4-BE49-F238E27FC236}">
                <a16:creationId xmlns:a16="http://schemas.microsoft.com/office/drawing/2014/main" id="{A9779B10-F025-EA59-8863-EB0B2587F884}"/>
              </a:ext>
            </a:extLst>
          </p:cNvPr>
          <p:cNvSpPr txBox="1">
            <a:spLocks/>
          </p:cNvSpPr>
          <p:nvPr/>
        </p:nvSpPr>
        <p:spPr>
          <a:xfrm>
            <a:off x="2017964" y="3453531"/>
            <a:ext cx="5097089" cy="503744"/>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kern="0" dirty="0">
                <a:solidFill>
                  <a:schemeClr val="accent6"/>
                </a:solidFill>
                <a:effectLst/>
                <a:latin typeface="Inconsolata" pitchFamily="49" charset="77"/>
                <a:ea typeface="Inconsolata" pitchFamily="49" charset="77"/>
              </a:rPr>
              <a:t>(Westerfield et al., 2012; Bernhardt et al., 2020).</a:t>
            </a:r>
            <a:endParaRPr lang="en-GB" sz="1100" dirty="0">
              <a:solidFill>
                <a:schemeClr val="accent6"/>
              </a:solidFill>
              <a:latin typeface="Inconsolata" pitchFamily="49" charset="77"/>
              <a:ea typeface="Inconsolata" pitchFamily="49" charset="77"/>
            </a:endParaRPr>
          </a:p>
        </p:txBody>
      </p:sp>
    </p:spTree>
    <p:extLst>
      <p:ext uri="{BB962C8B-B14F-4D97-AF65-F5344CB8AC3E}">
        <p14:creationId xmlns:p14="http://schemas.microsoft.com/office/powerpoint/2010/main" val="2407749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441">
          <a:extLst>
            <a:ext uri="{FF2B5EF4-FFF2-40B4-BE49-F238E27FC236}">
              <a16:creationId xmlns:a16="http://schemas.microsoft.com/office/drawing/2014/main" id="{7BE5CB40-3718-C26F-FD6C-AA7783DF8316}"/>
            </a:ext>
          </a:extLst>
        </p:cNvPr>
        <p:cNvGrpSpPr/>
        <p:nvPr/>
      </p:nvGrpSpPr>
      <p:grpSpPr>
        <a:xfrm>
          <a:off x="0" y="0"/>
          <a:ext cx="0" cy="0"/>
          <a:chOff x="0" y="0"/>
          <a:chExt cx="0" cy="0"/>
        </a:xfrm>
      </p:grpSpPr>
      <p:sp>
        <p:nvSpPr>
          <p:cNvPr id="3442" name="Google Shape;3442;p39">
            <a:extLst>
              <a:ext uri="{FF2B5EF4-FFF2-40B4-BE49-F238E27FC236}">
                <a16:creationId xmlns:a16="http://schemas.microsoft.com/office/drawing/2014/main" id="{44F20FAD-0C28-8BCA-D66E-FBBFA30AF33E}"/>
              </a:ext>
            </a:extLst>
          </p:cNvPr>
          <p:cNvSpPr/>
          <p:nvPr/>
        </p:nvSpPr>
        <p:spPr>
          <a:xfrm>
            <a:off x="3975577" y="871373"/>
            <a:ext cx="1203135" cy="1145972"/>
          </a:xfrm>
          <a:custGeom>
            <a:avLst/>
            <a:gdLst/>
            <a:ahLst/>
            <a:cxnLst/>
            <a:rect l="l" t="t" r="r" b="b"/>
            <a:pathLst>
              <a:path w="29151" h="27766" extrusionOk="0">
                <a:moveTo>
                  <a:pt x="4317" y="2872"/>
                </a:moveTo>
                <a:lnTo>
                  <a:pt x="4347" y="2944"/>
                </a:lnTo>
                <a:lnTo>
                  <a:pt x="4347" y="2944"/>
                </a:lnTo>
                <a:cubicBezTo>
                  <a:pt x="4346" y="2920"/>
                  <a:pt x="4341" y="2896"/>
                  <a:pt x="4317" y="2872"/>
                </a:cubicBezTo>
                <a:close/>
                <a:moveTo>
                  <a:pt x="4347" y="2944"/>
                </a:moveTo>
                <a:cubicBezTo>
                  <a:pt x="4347" y="2950"/>
                  <a:pt x="4347" y="2957"/>
                  <a:pt x="4347" y="2963"/>
                </a:cubicBezTo>
                <a:cubicBezTo>
                  <a:pt x="4349" y="2961"/>
                  <a:pt x="4351" y="2958"/>
                  <a:pt x="4352" y="2956"/>
                </a:cubicBezTo>
                <a:lnTo>
                  <a:pt x="4352" y="2956"/>
                </a:lnTo>
                <a:lnTo>
                  <a:pt x="4347" y="2944"/>
                </a:lnTo>
                <a:close/>
                <a:moveTo>
                  <a:pt x="12820" y="1"/>
                </a:moveTo>
                <a:cubicBezTo>
                  <a:pt x="12608" y="1"/>
                  <a:pt x="12392" y="14"/>
                  <a:pt x="12189" y="14"/>
                </a:cubicBezTo>
                <a:cubicBezTo>
                  <a:pt x="12144" y="10"/>
                  <a:pt x="12100" y="8"/>
                  <a:pt x="12059" y="8"/>
                </a:cubicBezTo>
                <a:cubicBezTo>
                  <a:pt x="11795" y="8"/>
                  <a:pt x="11601" y="84"/>
                  <a:pt x="11338" y="136"/>
                </a:cubicBezTo>
                <a:cubicBezTo>
                  <a:pt x="11065" y="166"/>
                  <a:pt x="10882" y="136"/>
                  <a:pt x="10609" y="227"/>
                </a:cubicBezTo>
                <a:cubicBezTo>
                  <a:pt x="10244" y="379"/>
                  <a:pt x="9849" y="470"/>
                  <a:pt x="9484" y="622"/>
                </a:cubicBezTo>
                <a:cubicBezTo>
                  <a:pt x="8542" y="1017"/>
                  <a:pt x="7509" y="1291"/>
                  <a:pt x="6627" y="1777"/>
                </a:cubicBezTo>
                <a:cubicBezTo>
                  <a:pt x="6262" y="1990"/>
                  <a:pt x="5928" y="2264"/>
                  <a:pt x="5502" y="2416"/>
                </a:cubicBezTo>
                <a:cubicBezTo>
                  <a:pt x="5049" y="2567"/>
                  <a:pt x="4655" y="2538"/>
                  <a:pt x="4352" y="2956"/>
                </a:cubicBezTo>
                <a:lnTo>
                  <a:pt x="4352" y="2956"/>
                </a:lnTo>
                <a:lnTo>
                  <a:pt x="4469" y="3236"/>
                </a:lnTo>
                <a:cubicBezTo>
                  <a:pt x="3983" y="3510"/>
                  <a:pt x="3679" y="3875"/>
                  <a:pt x="3344" y="4209"/>
                </a:cubicBezTo>
                <a:cubicBezTo>
                  <a:pt x="3040" y="4543"/>
                  <a:pt x="2888" y="4847"/>
                  <a:pt x="2676" y="5212"/>
                </a:cubicBezTo>
                <a:cubicBezTo>
                  <a:pt x="2402" y="5668"/>
                  <a:pt x="2128" y="6124"/>
                  <a:pt x="1885" y="6610"/>
                </a:cubicBezTo>
                <a:cubicBezTo>
                  <a:pt x="1551" y="7218"/>
                  <a:pt x="1308" y="7826"/>
                  <a:pt x="1065" y="8495"/>
                </a:cubicBezTo>
                <a:cubicBezTo>
                  <a:pt x="882" y="9072"/>
                  <a:pt x="700" y="9680"/>
                  <a:pt x="517" y="10288"/>
                </a:cubicBezTo>
                <a:cubicBezTo>
                  <a:pt x="366" y="10866"/>
                  <a:pt x="396" y="11474"/>
                  <a:pt x="305" y="12081"/>
                </a:cubicBezTo>
                <a:cubicBezTo>
                  <a:pt x="92" y="13388"/>
                  <a:pt x="1" y="14787"/>
                  <a:pt x="214" y="16094"/>
                </a:cubicBezTo>
                <a:cubicBezTo>
                  <a:pt x="335" y="16671"/>
                  <a:pt x="366" y="17279"/>
                  <a:pt x="517" y="17826"/>
                </a:cubicBezTo>
                <a:cubicBezTo>
                  <a:pt x="669" y="18313"/>
                  <a:pt x="730" y="18890"/>
                  <a:pt x="973" y="19346"/>
                </a:cubicBezTo>
                <a:cubicBezTo>
                  <a:pt x="1399" y="20258"/>
                  <a:pt x="1916" y="21200"/>
                  <a:pt x="2493" y="22021"/>
                </a:cubicBezTo>
                <a:cubicBezTo>
                  <a:pt x="3527" y="23571"/>
                  <a:pt x="4925" y="25121"/>
                  <a:pt x="6657" y="26063"/>
                </a:cubicBezTo>
                <a:cubicBezTo>
                  <a:pt x="8299" y="26945"/>
                  <a:pt x="10214" y="27097"/>
                  <a:pt x="12037" y="27431"/>
                </a:cubicBezTo>
                <a:cubicBezTo>
                  <a:pt x="12767" y="27553"/>
                  <a:pt x="13496" y="27553"/>
                  <a:pt x="14196" y="27674"/>
                </a:cubicBezTo>
                <a:cubicBezTo>
                  <a:pt x="14515" y="27735"/>
                  <a:pt x="14902" y="27766"/>
                  <a:pt x="15290" y="27766"/>
                </a:cubicBezTo>
                <a:cubicBezTo>
                  <a:pt x="15677" y="27766"/>
                  <a:pt x="16065" y="27735"/>
                  <a:pt x="16384" y="27674"/>
                </a:cubicBezTo>
                <a:cubicBezTo>
                  <a:pt x="17539" y="27492"/>
                  <a:pt x="18694" y="27006"/>
                  <a:pt x="19819" y="26580"/>
                </a:cubicBezTo>
                <a:cubicBezTo>
                  <a:pt x="20579" y="26307"/>
                  <a:pt x="21278" y="25911"/>
                  <a:pt x="21977" y="25516"/>
                </a:cubicBezTo>
                <a:cubicBezTo>
                  <a:pt x="22281" y="25364"/>
                  <a:pt x="22646" y="25212"/>
                  <a:pt x="22950" y="25030"/>
                </a:cubicBezTo>
                <a:cubicBezTo>
                  <a:pt x="23284" y="24756"/>
                  <a:pt x="23527" y="24544"/>
                  <a:pt x="23922" y="24331"/>
                </a:cubicBezTo>
                <a:cubicBezTo>
                  <a:pt x="24500" y="24027"/>
                  <a:pt x="24925" y="23510"/>
                  <a:pt x="25412" y="23054"/>
                </a:cubicBezTo>
                <a:cubicBezTo>
                  <a:pt x="26019" y="22477"/>
                  <a:pt x="26871" y="21838"/>
                  <a:pt x="27205" y="21079"/>
                </a:cubicBezTo>
                <a:cubicBezTo>
                  <a:pt x="27509" y="20349"/>
                  <a:pt x="27904" y="19711"/>
                  <a:pt x="28117" y="18951"/>
                </a:cubicBezTo>
                <a:cubicBezTo>
                  <a:pt x="28330" y="18191"/>
                  <a:pt x="28421" y="17462"/>
                  <a:pt x="28573" y="16702"/>
                </a:cubicBezTo>
                <a:cubicBezTo>
                  <a:pt x="28968" y="15030"/>
                  <a:pt x="29150" y="13297"/>
                  <a:pt x="28846" y="11595"/>
                </a:cubicBezTo>
                <a:cubicBezTo>
                  <a:pt x="28634" y="10501"/>
                  <a:pt x="28269" y="9164"/>
                  <a:pt x="27539" y="8252"/>
                </a:cubicBezTo>
                <a:cubicBezTo>
                  <a:pt x="27327" y="7948"/>
                  <a:pt x="27175" y="7674"/>
                  <a:pt x="26931" y="7431"/>
                </a:cubicBezTo>
                <a:cubicBezTo>
                  <a:pt x="26475" y="6975"/>
                  <a:pt x="25928" y="6610"/>
                  <a:pt x="25503" y="6154"/>
                </a:cubicBezTo>
                <a:cubicBezTo>
                  <a:pt x="25351" y="5972"/>
                  <a:pt x="25138" y="5850"/>
                  <a:pt x="24986" y="5668"/>
                </a:cubicBezTo>
                <a:cubicBezTo>
                  <a:pt x="24804" y="5486"/>
                  <a:pt x="24682" y="5273"/>
                  <a:pt x="24469" y="5091"/>
                </a:cubicBezTo>
                <a:cubicBezTo>
                  <a:pt x="23497" y="4209"/>
                  <a:pt x="22950" y="2963"/>
                  <a:pt x="21734" y="2325"/>
                </a:cubicBezTo>
                <a:cubicBezTo>
                  <a:pt x="21460" y="2173"/>
                  <a:pt x="21247" y="1960"/>
                  <a:pt x="20974" y="1838"/>
                </a:cubicBezTo>
                <a:cubicBezTo>
                  <a:pt x="20791" y="1747"/>
                  <a:pt x="20579" y="1686"/>
                  <a:pt x="20396" y="1595"/>
                </a:cubicBezTo>
                <a:cubicBezTo>
                  <a:pt x="19849" y="1321"/>
                  <a:pt x="19363" y="1109"/>
                  <a:pt x="18725" y="1017"/>
                </a:cubicBezTo>
                <a:cubicBezTo>
                  <a:pt x="18208" y="926"/>
                  <a:pt x="17569" y="835"/>
                  <a:pt x="17083" y="653"/>
                </a:cubicBezTo>
                <a:cubicBezTo>
                  <a:pt x="16810" y="562"/>
                  <a:pt x="16688" y="531"/>
                  <a:pt x="16414" y="501"/>
                </a:cubicBezTo>
                <a:cubicBezTo>
                  <a:pt x="16171" y="470"/>
                  <a:pt x="15989" y="410"/>
                  <a:pt x="15776" y="379"/>
                </a:cubicBezTo>
                <a:cubicBezTo>
                  <a:pt x="15229" y="318"/>
                  <a:pt x="14712" y="288"/>
                  <a:pt x="14196" y="227"/>
                </a:cubicBezTo>
                <a:cubicBezTo>
                  <a:pt x="13831" y="166"/>
                  <a:pt x="13496" y="45"/>
                  <a:pt x="13132" y="14"/>
                </a:cubicBezTo>
                <a:cubicBezTo>
                  <a:pt x="13030" y="4"/>
                  <a:pt x="12926" y="1"/>
                  <a:pt x="1282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43" name="Google Shape;3443;p39">
            <a:extLst>
              <a:ext uri="{FF2B5EF4-FFF2-40B4-BE49-F238E27FC236}">
                <a16:creationId xmlns:a16="http://schemas.microsoft.com/office/drawing/2014/main" id="{D5372D6C-5087-53AF-7427-5C45D1A89CA0}"/>
              </a:ext>
            </a:extLst>
          </p:cNvPr>
          <p:cNvSpPr txBox="1">
            <a:spLocks noGrp="1"/>
          </p:cNvSpPr>
          <p:nvPr>
            <p:ph type="title"/>
          </p:nvPr>
        </p:nvSpPr>
        <p:spPr>
          <a:xfrm>
            <a:off x="725402" y="2074650"/>
            <a:ext cx="7703400" cy="841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Methodology</a:t>
            </a:r>
            <a:endParaRPr dirty="0">
              <a:latin typeface="Lora SemiBold"/>
              <a:ea typeface="Lora SemiBold"/>
              <a:cs typeface="Lora SemiBold"/>
              <a:sym typeface="Lora SemiBold"/>
            </a:endParaRPr>
          </a:p>
        </p:txBody>
      </p:sp>
      <p:sp>
        <p:nvSpPr>
          <p:cNvPr id="3444" name="Google Shape;3444;p39">
            <a:extLst>
              <a:ext uri="{FF2B5EF4-FFF2-40B4-BE49-F238E27FC236}">
                <a16:creationId xmlns:a16="http://schemas.microsoft.com/office/drawing/2014/main" id="{887F2FCA-64E1-138D-3AF1-794452419999}"/>
              </a:ext>
            </a:extLst>
          </p:cNvPr>
          <p:cNvSpPr txBox="1">
            <a:spLocks noGrp="1"/>
          </p:cNvSpPr>
          <p:nvPr>
            <p:ph type="title" idx="2"/>
          </p:nvPr>
        </p:nvSpPr>
        <p:spPr>
          <a:xfrm>
            <a:off x="4085200" y="1160250"/>
            <a:ext cx="983700" cy="841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solidFill>
                  <a:schemeClr val="lt1"/>
                </a:solidFill>
              </a:rPr>
              <a:t>02</a:t>
            </a:r>
            <a:endParaRPr dirty="0">
              <a:solidFill>
                <a:schemeClr val="lt1"/>
              </a:solidFill>
            </a:endParaRPr>
          </a:p>
        </p:txBody>
      </p:sp>
      <p:grpSp>
        <p:nvGrpSpPr>
          <p:cNvPr id="3446" name="Google Shape;3446;p39">
            <a:extLst>
              <a:ext uri="{FF2B5EF4-FFF2-40B4-BE49-F238E27FC236}">
                <a16:creationId xmlns:a16="http://schemas.microsoft.com/office/drawing/2014/main" id="{27DF8F2F-7C71-CCCD-006C-1108DFD6D6EC}"/>
              </a:ext>
            </a:extLst>
          </p:cNvPr>
          <p:cNvGrpSpPr/>
          <p:nvPr/>
        </p:nvGrpSpPr>
        <p:grpSpPr>
          <a:xfrm>
            <a:off x="2038165" y="3185925"/>
            <a:ext cx="5067180" cy="285750"/>
            <a:chOff x="709975" y="3185925"/>
            <a:chExt cx="8434055" cy="285750"/>
          </a:xfrm>
        </p:grpSpPr>
        <p:sp>
          <p:nvSpPr>
            <p:cNvPr id="3447" name="Google Shape;3447;p39">
              <a:extLst>
                <a:ext uri="{FF2B5EF4-FFF2-40B4-BE49-F238E27FC236}">
                  <a16:creationId xmlns:a16="http://schemas.microsoft.com/office/drawing/2014/main" id="{A850715D-F117-9C2D-103F-34BB3B6A8F48}"/>
                </a:ext>
              </a:extLst>
            </p:cNvPr>
            <p:cNvSpPr/>
            <p:nvPr/>
          </p:nvSpPr>
          <p:spPr>
            <a:xfrm>
              <a:off x="709975" y="31859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6"/>
                    <a:pt x="4134" y="1217"/>
                    <a:pt x="4621" y="1217"/>
                  </a:cubicBezTo>
                  <a:cubicBezTo>
                    <a:pt x="5198" y="1217"/>
                    <a:pt x="5715" y="1156"/>
                    <a:pt x="6262" y="1399"/>
                  </a:cubicBezTo>
                  <a:cubicBezTo>
                    <a:pt x="6870" y="1673"/>
                    <a:pt x="7478" y="2007"/>
                    <a:pt x="8055" y="2372"/>
                  </a:cubicBezTo>
                  <a:cubicBezTo>
                    <a:pt x="8572" y="2706"/>
                    <a:pt x="8937" y="3162"/>
                    <a:pt x="9545" y="3345"/>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4"/>
                  </a:cubicBezTo>
                  <a:cubicBezTo>
                    <a:pt x="16110" y="579"/>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8"/>
                    <a:pt x="24378" y="4287"/>
                    <a:pt x="25138" y="4287"/>
                  </a:cubicBezTo>
                  <a:cubicBezTo>
                    <a:pt x="25502" y="4287"/>
                    <a:pt x="26050" y="4378"/>
                    <a:pt x="26414" y="4256"/>
                  </a:cubicBezTo>
                  <a:cubicBezTo>
                    <a:pt x="26870" y="4135"/>
                    <a:pt x="27296" y="3740"/>
                    <a:pt x="27721" y="3527"/>
                  </a:cubicBezTo>
                  <a:cubicBezTo>
                    <a:pt x="28451" y="3162"/>
                    <a:pt x="29150" y="2372"/>
                    <a:pt x="29636" y="1734"/>
                  </a:cubicBezTo>
                  <a:cubicBezTo>
                    <a:pt x="29910" y="1430"/>
                    <a:pt x="30123" y="1065"/>
                    <a:pt x="30335" y="730"/>
                  </a:cubicBezTo>
                  <a:cubicBezTo>
                    <a:pt x="30427" y="548"/>
                    <a:pt x="30548" y="305"/>
                    <a:pt x="30761" y="275"/>
                  </a:cubicBezTo>
                  <a:cubicBezTo>
                    <a:pt x="30822" y="457"/>
                    <a:pt x="30822" y="609"/>
                    <a:pt x="30822" y="822"/>
                  </a:cubicBezTo>
                </a:path>
              </a:pathLst>
            </a:custGeom>
            <a:noFill/>
            <a:ln w="66875"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48" name="Google Shape;3448;p39">
              <a:extLst>
                <a:ext uri="{FF2B5EF4-FFF2-40B4-BE49-F238E27FC236}">
                  <a16:creationId xmlns:a16="http://schemas.microsoft.com/office/drawing/2014/main" id="{6D6AA306-6F3A-FCC7-67C9-38C2DE222174}"/>
                </a:ext>
              </a:extLst>
            </p:cNvPr>
            <p:cNvSpPr/>
            <p:nvPr/>
          </p:nvSpPr>
          <p:spPr>
            <a:xfrm>
              <a:off x="709975" y="33622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5"/>
                    <a:pt x="4134" y="1217"/>
                    <a:pt x="4621" y="1217"/>
                  </a:cubicBezTo>
                  <a:cubicBezTo>
                    <a:pt x="5198" y="1217"/>
                    <a:pt x="5715" y="1156"/>
                    <a:pt x="6262" y="1399"/>
                  </a:cubicBezTo>
                  <a:cubicBezTo>
                    <a:pt x="6870" y="1673"/>
                    <a:pt x="7478" y="2007"/>
                    <a:pt x="8055" y="2372"/>
                  </a:cubicBezTo>
                  <a:cubicBezTo>
                    <a:pt x="8572" y="2706"/>
                    <a:pt x="8937" y="3162"/>
                    <a:pt x="9545" y="3344"/>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3"/>
                  </a:cubicBezTo>
                  <a:cubicBezTo>
                    <a:pt x="16110" y="578"/>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7"/>
                    <a:pt x="24378" y="4287"/>
                    <a:pt x="25138" y="4287"/>
                  </a:cubicBezTo>
                  <a:cubicBezTo>
                    <a:pt x="25502" y="4287"/>
                    <a:pt x="26050" y="4378"/>
                    <a:pt x="26414" y="4256"/>
                  </a:cubicBezTo>
                  <a:cubicBezTo>
                    <a:pt x="26870" y="4135"/>
                    <a:pt x="27296" y="3739"/>
                    <a:pt x="27721" y="3527"/>
                  </a:cubicBezTo>
                  <a:cubicBezTo>
                    <a:pt x="28451" y="3162"/>
                    <a:pt x="29150" y="2372"/>
                    <a:pt x="29636" y="1733"/>
                  </a:cubicBezTo>
                  <a:cubicBezTo>
                    <a:pt x="29910" y="1399"/>
                    <a:pt x="30123" y="1065"/>
                    <a:pt x="30335" y="730"/>
                  </a:cubicBezTo>
                  <a:cubicBezTo>
                    <a:pt x="30427" y="548"/>
                    <a:pt x="30548" y="305"/>
                    <a:pt x="30761" y="274"/>
                  </a:cubicBezTo>
                  <a:cubicBezTo>
                    <a:pt x="30822" y="457"/>
                    <a:pt x="30822" y="609"/>
                    <a:pt x="30822" y="821"/>
                  </a:cubicBezTo>
                </a:path>
              </a:pathLst>
            </a:custGeom>
            <a:noFill/>
            <a:ln w="76000"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spTree>
    <p:extLst>
      <p:ext uri="{BB962C8B-B14F-4D97-AF65-F5344CB8AC3E}">
        <p14:creationId xmlns:p14="http://schemas.microsoft.com/office/powerpoint/2010/main" val="962090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974">
          <a:extLst>
            <a:ext uri="{FF2B5EF4-FFF2-40B4-BE49-F238E27FC236}">
              <a16:creationId xmlns:a16="http://schemas.microsoft.com/office/drawing/2014/main" id="{071720A4-2D35-8F42-EE72-596BD34C1D94}"/>
            </a:ext>
          </a:extLst>
        </p:cNvPr>
        <p:cNvGrpSpPr/>
        <p:nvPr/>
      </p:nvGrpSpPr>
      <p:grpSpPr>
        <a:xfrm>
          <a:off x="0" y="0"/>
          <a:ext cx="0" cy="0"/>
          <a:chOff x="0" y="0"/>
          <a:chExt cx="0" cy="0"/>
        </a:xfrm>
      </p:grpSpPr>
      <p:sp>
        <p:nvSpPr>
          <p:cNvPr id="3980" name="Google Shape;3980;p53">
            <a:extLst>
              <a:ext uri="{FF2B5EF4-FFF2-40B4-BE49-F238E27FC236}">
                <a16:creationId xmlns:a16="http://schemas.microsoft.com/office/drawing/2014/main" id="{49F4AF62-66B0-FB0E-BC72-FDB9E9CAC4AC}"/>
              </a:ext>
            </a:extLst>
          </p:cNvPr>
          <p:cNvSpPr/>
          <p:nvPr/>
        </p:nvSpPr>
        <p:spPr>
          <a:xfrm flipH="1">
            <a:off x="7078878" y="423619"/>
            <a:ext cx="800414" cy="762385"/>
          </a:xfrm>
          <a:custGeom>
            <a:avLst/>
            <a:gdLst/>
            <a:ahLst/>
            <a:cxnLst/>
            <a:rect l="l" t="t" r="r" b="b"/>
            <a:pathLst>
              <a:path w="29151" h="27766" extrusionOk="0">
                <a:moveTo>
                  <a:pt x="4317" y="2872"/>
                </a:moveTo>
                <a:lnTo>
                  <a:pt x="4347" y="2944"/>
                </a:lnTo>
                <a:lnTo>
                  <a:pt x="4347" y="2944"/>
                </a:lnTo>
                <a:cubicBezTo>
                  <a:pt x="4346" y="2920"/>
                  <a:pt x="4341" y="2896"/>
                  <a:pt x="4317" y="2872"/>
                </a:cubicBezTo>
                <a:close/>
                <a:moveTo>
                  <a:pt x="4347" y="2944"/>
                </a:moveTo>
                <a:cubicBezTo>
                  <a:pt x="4347" y="2950"/>
                  <a:pt x="4347" y="2957"/>
                  <a:pt x="4347" y="2963"/>
                </a:cubicBezTo>
                <a:cubicBezTo>
                  <a:pt x="4349" y="2961"/>
                  <a:pt x="4351" y="2958"/>
                  <a:pt x="4352" y="2956"/>
                </a:cubicBezTo>
                <a:lnTo>
                  <a:pt x="4352" y="2956"/>
                </a:lnTo>
                <a:lnTo>
                  <a:pt x="4347" y="2944"/>
                </a:lnTo>
                <a:close/>
                <a:moveTo>
                  <a:pt x="12820" y="1"/>
                </a:moveTo>
                <a:cubicBezTo>
                  <a:pt x="12608" y="1"/>
                  <a:pt x="12392" y="14"/>
                  <a:pt x="12189" y="14"/>
                </a:cubicBezTo>
                <a:cubicBezTo>
                  <a:pt x="12144" y="10"/>
                  <a:pt x="12100" y="8"/>
                  <a:pt x="12059" y="8"/>
                </a:cubicBezTo>
                <a:cubicBezTo>
                  <a:pt x="11795" y="8"/>
                  <a:pt x="11601" y="84"/>
                  <a:pt x="11338" y="136"/>
                </a:cubicBezTo>
                <a:cubicBezTo>
                  <a:pt x="11065" y="166"/>
                  <a:pt x="10882" y="136"/>
                  <a:pt x="10609" y="227"/>
                </a:cubicBezTo>
                <a:cubicBezTo>
                  <a:pt x="10244" y="379"/>
                  <a:pt x="9849" y="470"/>
                  <a:pt x="9484" y="622"/>
                </a:cubicBezTo>
                <a:cubicBezTo>
                  <a:pt x="8542" y="1017"/>
                  <a:pt x="7509" y="1291"/>
                  <a:pt x="6627" y="1777"/>
                </a:cubicBezTo>
                <a:cubicBezTo>
                  <a:pt x="6262" y="1990"/>
                  <a:pt x="5928" y="2264"/>
                  <a:pt x="5502" y="2416"/>
                </a:cubicBezTo>
                <a:cubicBezTo>
                  <a:pt x="5049" y="2567"/>
                  <a:pt x="4655" y="2538"/>
                  <a:pt x="4352" y="2956"/>
                </a:cubicBezTo>
                <a:lnTo>
                  <a:pt x="4352" y="2956"/>
                </a:lnTo>
                <a:lnTo>
                  <a:pt x="4469" y="3236"/>
                </a:lnTo>
                <a:cubicBezTo>
                  <a:pt x="3983" y="3510"/>
                  <a:pt x="3679" y="3875"/>
                  <a:pt x="3344" y="4209"/>
                </a:cubicBezTo>
                <a:cubicBezTo>
                  <a:pt x="3040" y="4543"/>
                  <a:pt x="2888" y="4847"/>
                  <a:pt x="2676" y="5212"/>
                </a:cubicBezTo>
                <a:cubicBezTo>
                  <a:pt x="2402" y="5668"/>
                  <a:pt x="2128" y="6124"/>
                  <a:pt x="1885" y="6610"/>
                </a:cubicBezTo>
                <a:cubicBezTo>
                  <a:pt x="1551" y="7218"/>
                  <a:pt x="1308" y="7826"/>
                  <a:pt x="1065" y="8495"/>
                </a:cubicBezTo>
                <a:cubicBezTo>
                  <a:pt x="882" y="9072"/>
                  <a:pt x="700" y="9680"/>
                  <a:pt x="517" y="10288"/>
                </a:cubicBezTo>
                <a:cubicBezTo>
                  <a:pt x="366" y="10866"/>
                  <a:pt x="396" y="11474"/>
                  <a:pt x="305" y="12081"/>
                </a:cubicBezTo>
                <a:cubicBezTo>
                  <a:pt x="92" y="13388"/>
                  <a:pt x="1" y="14787"/>
                  <a:pt x="214" y="16094"/>
                </a:cubicBezTo>
                <a:cubicBezTo>
                  <a:pt x="335" y="16671"/>
                  <a:pt x="366" y="17279"/>
                  <a:pt x="517" y="17826"/>
                </a:cubicBezTo>
                <a:cubicBezTo>
                  <a:pt x="669" y="18313"/>
                  <a:pt x="730" y="18890"/>
                  <a:pt x="973" y="19346"/>
                </a:cubicBezTo>
                <a:cubicBezTo>
                  <a:pt x="1399" y="20258"/>
                  <a:pt x="1916" y="21200"/>
                  <a:pt x="2493" y="22021"/>
                </a:cubicBezTo>
                <a:cubicBezTo>
                  <a:pt x="3527" y="23571"/>
                  <a:pt x="4925" y="25121"/>
                  <a:pt x="6657" y="26063"/>
                </a:cubicBezTo>
                <a:cubicBezTo>
                  <a:pt x="8299" y="26945"/>
                  <a:pt x="10214" y="27097"/>
                  <a:pt x="12037" y="27431"/>
                </a:cubicBezTo>
                <a:cubicBezTo>
                  <a:pt x="12767" y="27553"/>
                  <a:pt x="13496" y="27553"/>
                  <a:pt x="14196" y="27674"/>
                </a:cubicBezTo>
                <a:cubicBezTo>
                  <a:pt x="14515" y="27735"/>
                  <a:pt x="14902" y="27766"/>
                  <a:pt x="15290" y="27766"/>
                </a:cubicBezTo>
                <a:cubicBezTo>
                  <a:pt x="15677" y="27766"/>
                  <a:pt x="16065" y="27735"/>
                  <a:pt x="16384" y="27674"/>
                </a:cubicBezTo>
                <a:cubicBezTo>
                  <a:pt x="17539" y="27492"/>
                  <a:pt x="18694" y="27006"/>
                  <a:pt x="19819" y="26580"/>
                </a:cubicBezTo>
                <a:cubicBezTo>
                  <a:pt x="20579" y="26307"/>
                  <a:pt x="21278" y="25911"/>
                  <a:pt x="21977" y="25516"/>
                </a:cubicBezTo>
                <a:cubicBezTo>
                  <a:pt x="22281" y="25364"/>
                  <a:pt x="22646" y="25212"/>
                  <a:pt x="22950" y="25030"/>
                </a:cubicBezTo>
                <a:cubicBezTo>
                  <a:pt x="23284" y="24756"/>
                  <a:pt x="23527" y="24544"/>
                  <a:pt x="23922" y="24331"/>
                </a:cubicBezTo>
                <a:cubicBezTo>
                  <a:pt x="24500" y="24027"/>
                  <a:pt x="24925" y="23510"/>
                  <a:pt x="25412" y="23054"/>
                </a:cubicBezTo>
                <a:cubicBezTo>
                  <a:pt x="26019" y="22477"/>
                  <a:pt x="26871" y="21838"/>
                  <a:pt x="27205" y="21079"/>
                </a:cubicBezTo>
                <a:cubicBezTo>
                  <a:pt x="27509" y="20349"/>
                  <a:pt x="27904" y="19711"/>
                  <a:pt x="28117" y="18951"/>
                </a:cubicBezTo>
                <a:cubicBezTo>
                  <a:pt x="28330" y="18191"/>
                  <a:pt x="28421" y="17462"/>
                  <a:pt x="28573" y="16702"/>
                </a:cubicBezTo>
                <a:cubicBezTo>
                  <a:pt x="28968" y="15030"/>
                  <a:pt x="29150" y="13297"/>
                  <a:pt x="28846" y="11595"/>
                </a:cubicBezTo>
                <a:cubicBezTo>
                  <a:pt x="28634" y="10501"/>
                  <a:pt x="28269" y="9164"/>
                  <a:pt x="27539" y="8252"/>
                </a:cubicBezTo>
                <a:cubicBezTo>
                  <a:pt x="27327" y="7948"/>
                  <a:pt x="27175" y="7674"/>
                  <a:pt x="26931" y="7431"/>
                </a:cubicBezTo>
                <a:cubicBezTo>
                  <a:pt x="26475" y="6975"/>
                  <a:pt x="25928" y="6610"/>
                  <a:pt x="25503" y="6154"/>
                </a:cubicBezTo>
                <a:cubicBezTo>
                  <a:pt x="25351" y="5972"/>
                  <a:pt x="25138" y="5850"/>
                  <a:pt x="24986" y="5668"/>
                </a:cubicBezTo>
                <a:cubicBezTo>
                  <a:pt x="24804" y="5486"/>
                  <a:pt x="24682" y="5273"/>
                  <a:pt x="24469" y="5091"/>
                </a:cubicBezTo>
                <a:cubicBezTo>
                  <a:pt x="23497" y="4209"/>
                  <a:pt x="22950" y="2963"/>
                  <a:pt x="21734" y="2325"/>
                </a:cubicBezTo>
                <a:cubicBezTo>
                  <a:pt x="21460" y="2173"/>
                  <a:pt x="21247" y="1960"/>
                  <a:pt x="20974" y="1838"/>
                </a:cubicBezTo>
                <a:cubicBezTo>
                  <a:pt x="20791" y="1747"/>
                  <a:pt x="20579" y="1686"/>
                  <a:pt x="20396" y="1595"/>
                </a:cubicBezTo>
                <a:cubicBezTo>
                  <a:pt x="19849" y="1321"/>
                  <a:pt x="19363" y="1109"/>
                  <a:pt x="18725" y="1017"/>
                </a:cubicBezTo>
                <a:cubicBezTo>
                  <a:pt x="18208" y="926"/>
                  <a:pt x="17569" y="835"/>
                  <a:pt x="17083" y="653"/>
                </a:cubicBezTo>
                <a:cubicBezTo>
                  <a:pt x="16810" y="562"/>
                  <a:pt x="16688" y="531"/>
                  <a:pt x="16414" y="501"/>
                </a:cubicBezTo>
                <a:cubicBezTo>
                  <a:pt x="16171" y="470"/>
                  <a:pt x="15989" y="410"/>
                  <a:pt x="15776" y="379"/>
                </a:cubicBezTo>
                <a:cubicBezTo>
                  <a:pt x="15229" y="318"/>
                  <a:pt x="14712" y="288"/>
                  <a:pt x="14196" y="227"/>
                </a:cubicBezTo>
                <a:cubicBezTo>
                  <a:pt x="13831" y="166"/>
                  <a:pt x="13496" y="45"/>
                  <a:pt x="13132" y="14"/>
                </a:cubicBezTo>
                <a:cubicBezTo>
                  <a:pt x="13030" y="4"/>
                  <a:pt x="12926" y="1"/>
                  <a:pt x="128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1" name="Google Shape;3981;p53">
            <a:extLst>
              <a:ext uri="{FF2B5EF4-FFF2-40B4-BE49-F238E27FC236}">
                <a16:creationId xmlns:a16="http://schemas.microsoft.com/office/drawing/2014/main" id="{EB44287B-0135-2074-03AA-DC0133622E6E}"/>
              </a:ext>
            </a:extLst>
          </p:cNvPr>
          <p:cNvSpPr txBox="1"/>
          <p:nvPr/>
        </p:nvSpPr>
        <p:spPr>
          <a:xfrm>
            <a:off x="7022635" y="631705"/>
            <a:ext cx="912900" cy="346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600">
                <a:solidFill>
                  <a:schemeClr val="lt1"/>
                </a:solidFill>
                <a:latin typeface="Montserrat Black"/>
                <a:ea typeface="Montserrat Black"/>
                <a:cs typeface="Montserrat Black"/>
                <a:sym typeface="Montserrat Black"/>
              </a:rPr>
              <a:t>3</a:t>
            </a:r>
            <a:endParaRPr sz="3600">
              <a:solidFill>
                <a:schemeClr val="lt1"/>
              </a:solidFill>
              <a:latin typeface="Montserrat Black"/>
              <a:ea typeface="Montserrat Black"/>
              <a:cs typeface="Montserrat Black"/>
              <a:sym typeface="Montserrat Black"/>
            </a:endParaRPr>
          </a:p>
        </p:txBody>
      </p:sp>
      <p:sp>
        <p:nvSpPr>
          <p:cNvPr id="3982" name="Google Shape;3982;p53">
            <a:extLst>
              <a:ext uri="{FF2B5EF4-FFF2-40B4-BE49-F238E27FC236}">
                <a16:creationId xmlns:a16="http://schemas.microsoft.com/office/drawing/2014/main" id="{C1A3E8AD-8720-758E-C977-FD51C6CF9084}"/>
              </a:ext>
            </a:extLst>
          </p:cNvPr>
          <p:cNvSpPr/>
          <p:nvPr/>
        </p:nvSpPr>
        <p:spPr>
          <a:xfrm flipH="1">
            <a:off x="4015280" y="2026907"/>
            <a:ext cx="800414" cy="762385"/>
          </a:xfrm>
          <a:custGeom>
            <a:avLst/>
            <a:gdLst/>
            <a:ahLst/>
            <a:cxnLst/>
            <a:rect l="l" t="t" r="r" b="b"/>
            <a:pathLst>
              <a:path w="29151" h="27766" extrusionOk="0">
                <a:moveTo>
                  <a:pt x="4317" y="2872"/>
                </a:moveTo>
                <a:lnTo>
                  <a:pt x="4347" y="2944"/>
                </a:lnTo>
                <a:lnTo>
                  <a:pt x="4347" y="2944"/>
                </a:lnTo>
                <a:cubicBezTo>
                  <a:pt x="4346" y="2920"/>
                  <a:pt x="4341" y="2896"/>
                  <a:pt x="4317" y="2872"/>
                </a:cubicBezTo>
                <a:close/>
                <a:moveTo>
                  <a:pt x="4347" y="2944"/>
                </a:moveTo>
                <a:cubicBezTo>
                  <a:pt x="4347" y="2950"/>
                  <a:pt x="4347" y="2957"/>
                  <a:pt x="4347" y="2963"/>
                </a:cubicBezTo>
                <a:cubicBezTo>
                  <a:pt x="4349" y="2961"/>
                  <a:pt x="4351" y="2958"/>
                  <a:pt x="4352" y="2956"/>
                </a:cubicBezTo>
                <a:lnTo>
                  <a:pt x="4352" y="2956"/>
                </a:lnTo>
                <a:lnTo>
                  <a:pt x="4347" y="2944"/>
                </a:lnTo>
                <a:close/>
                <a:moveTo>
                  <a:pt x="12820" y="1"/>
                </a:moveTo>
                <a:cubicBezTo>
                  <a:pt x="12608" y="1"/>
                  <a:pt x="12392" y="14"/>
                  <a:pt x="12189" y="14"/>
                </a:cubicBezTo>
                <a:cubicBezTo>
                  <a:pt x="12144" y="10"/>
                  <a:pt x="12100" y="8"/>
                  <a:pt x="12059" y="8"/>
                </a:cubicBezTo>
                <a:cubicBezTo>
                  <a:pt x="11795" y="8"/>
                  <a:pt x="11601" y="84"/>
                  <a:pt x="11338" y="136"/>
                </a:cubicBezTo>
                <a:cubicBezTo>
                  <a:pt x="11065" y="166"/>
                  <a:pt x="10882" y="136"/>
                  <a:pt x="10609" y="227"/>
                </a:cubicBezTo>
                <a:cubicBezTo>
                  <a:pt x="10244" y="379"/>
                  <a:pt x="9849" y="470"/>
                  <a:pt x="9484" y="622"/>
                </a:cubicBezTo>
                <a:cubicBezTo>
                  <a:pt x="8542" y="1017"/>
                  <a:pt x="7509" y="1291"/>
                  <a:pt x="6627" y="1777"/>
                </a:cubicBezTo>
                <a:cubicBezTo>
                  <a:pt x="6262" y="1990"/>
                  <a:pt x="5928" y="2264"/>
                  <a:pt x="5502" y="2416"/>
                </a:cubicBezTo>
                <a:cubicBezTo>
                  <a:pt x="5049" y="2567"/>
                  <a:pt x="4655" y="2538"/>
                  <a:pt x="4352" y="2956"/>
                </a:cubicBezTo>
                <a:lnTo>
                  <a:pt x="4352" y="2956"/>
                </a:lnTo>
                <a:lnTo>
                  <a:pt x="4469" y="3236"/>
                </a:lnTo>
                <a:cubicBezTo>
                  <a:pt x="3983" y="3510"/>
                  <a:pt x="3679" y="3875"/>
                  <a:pt x="3344" y="4209"/>
                </a:cubicBezTo>
                <a:cubicBezTo>
                  <a:pt x="3040" y="4543"/>
                  <a:pt x="2888" y="4847"/>
                  <a:pt x="2676" y="5212"/>
                </a:cubicBezTo>
                <a:cubicBezTo>
                  <a:pt x="2402" y="5668"/>
                  <a:pt x="2128" y="6124"/>
                  <a:pt x="1885" y="6610"/>
                </a:cubicBezTo>
                <a:cubicBezTo>
                  <a:pt x="1551" y="7218"/>
                  <a:pt x="1308" y="7826"/>
                  <a:pt x="1065" y="8495"/>
                </a:cubicBezTo>
                <a:cubicBezTo>
                  <a:pt x="882" y="9072"/>
                  <a:pt x="700" y="9680"/>
                  <a:pt x="517" y="10288"/>
                </a:cubicBezTo>
                <a:cubicBezTo>
                  <a:pt x="366" y="10866"/>
                  <a:pt x="396" y="11474"/>
                  <a:pt x="305" y="12081"/>
                </a:cubicBezTo>
                <a:cubicBezTo>
                  <a:pt x="92" y="13388"/>
                  <a:pt x="1" y="14787"/>
                  <a:pt x="214" y="16094"/>
                </a:cubicBezTo>
                <a:cubicBezTo>
                  <a:pt x="335" y="16671"/>
                  <a:pt x="366" y="17279"/>
                  <a:pt x="517" y="17826"/>
                </a:cubicBezTo>
                <a:cubicBezTo>
                  <a:pt x="669" y="18313"/>
                  <a:pt x="730" y="18890"/>
                  <a:pt x="973" y="19346"/>
                </a:cubicBezTo>
                <a:cubicBezTo>
                  <a:pt x="1399" y="20258"/>
                  <a:pt x="1916" y="21200"/>
                  <a:pt x="2493" y="22021"/>
                </a:cubicBezTo>
                <a:cubicBezTo>
                  <a:pt x="3527" y="23571"/>
                  <a:pt x="4925" y="25121"/>
                  <a:pt x="6657" y="26063"/>
                </a:cubicBezTo>
                <a:cubicBezTo>
                  <a:pt x="8299" y="26945"/>
                  <a:pt x="10214" y="27097"/>
                  <a:pt x="12037" y="27431"/>
                </a:cubicBezTo>
                <a:cubicBezTo>
                  <a:pt x="12767" y="27553"/>
                  <a:pt x="13496" y="27553"/>
                  <a:pt x="14196" y="27674"/>
                </a:cubicBezTo>
                <a:cubicBezTo>
                  <a:pt x="14515" y="27735"/>
                  <a:pt x="14902" y="27766"/>
                  <a:pt x="15290" y="27766"/>
                </a:cubicBezTo>
                <a:cubicBezTo>
                  <a:pt x="15677" y="27766"/>
                  <a:pt x="16065" y="27735"/>
                  <a:pt x="16384" y="27674"/>
                </a:cubicBezTo>
                <a:cubicBezTo>
                  <a:pt x="17539" y="27492"/>
                  <a:pt x="18694" y="27006"/>
                  <a:pt x="19819" y="26580"/>
                </a:cubicBezTo>
                <a:cubicBezTo>
                  <a:pt x="20579" y="26307"/>
                  <a:pt x="21278" y="25911"/>
                  <a:pt x="21977" y="25516"/>
                </a:cubicBezTo>
                <a:cubicBezTo>
                  <a:pt x="22281" y="25364"/>
                  <a:pt x="22646" y="25212"/>
                  <a:pt x="22950" y="25030"/>
                </a:cubicBezTo>
                <a:cubicBezTo>
                  <a:pt x="23284" y="24756"/>
                  <a:pt x="23527" y="24544"/>
                  <a:pt x="23922" y="24331"/>
                </a:cubicBezTo>
                <a:cubicBezTo>
                  <a:pt x="24500" y="24027"/>
                  <a:pt x="24925" y="23510"/>
                  <a:pt x="25412" y="23054"/>
                </a:cubicBezTo>
                <a:cubicBezTo>
                  <a:pt x="26019" y="22477"/>
                  <a:pt x="26871" y="21838"/>
                  <a:pt x="27205" y="21079"/>
                </a:cubicBezTo>
                <a:cubicBezTo>
                  <a:pt x="27509" y="20349"/>
                  <a:pt x="27904" y="19711"/>
                  <a:pt x="28117" y="18951"/>
                </a:cubicBezTo>
                <a:cubicBezTo>
                  <a:pt x="28330" y="18191"/>
                  <a:pt x="28421" y="17462"/>
                  <a:pt x="28573" y="16702"/>
                </a:cubicBezTo>
                <a:cubicBezTo>
                  <a:pt x="28968" y="15030"/>
                  <a:pt x="29150" y="13297"/>
                  <a:pt x="28846" y="11595"/>
                </a:cubicBezTo>
                <a:cubicBezTo>
                  <a:pt x="28634" y="10501"/>
                  <a:pt x="28269" y="9164"/>
                  <a:pt x="27539" y="8252"/>
                </a:cubicBezTo>
                <a:cubicBezTo>
                  <a:pt x="27327" y="7948"/>
                  <a:pt x="27175" y="7674"/>
                  <a:pt x="26931" y="7431"/>
                </a:cubicBezTo>
                <a:cubicBezTo>
                  <a:pt x="26475" y="6975"/>
                  <a:pt x="25928" y="6610"/>
                  <a:pt x="25503" y="6154"/>
                </a:cubicBezTo>
                <a:cubicBezTo>
                  <a:pt x="25351" y="5972"/>
                  <a:pt x="25138" y="5850"/>
                  <a:pt x="24986" y="5668"/>
                </a:cubicBezTo>
                <a:cubicBezTo>
                  <a:pt x="24804" y="5486"/>
                  <a:pt x="24682" y="5273"/>
                  <a:pt x="24469" y="5091"/>
                </a:cubicBezTo>
                <a:cubicBezTo>
                  <a:pt x="23497" y="4209"/>
                  <a:pt x="22950" y="2963"/>
                  <a:pt x="21734" y="2325"/>
                </a:cubicBezTo>
                <a:cubicBezTo>
                  <a:pt x="21460" y="2173"/>
                  <a:pt x="21247" y="1960"/>
                  <a:pt x="20974" y="1838"/>
                </a:cubicBezTo>
                <a:cubicBezTo>
                  <a:pt x="20791" y="1747"/>
                  <a:pt x="20579" y="1686"/>
                  <a:pt x="20396" y="1595"/>
                </a:cubicBezTo>
                <a:cubicBezTo>
                  <a:pt x="19849" y="1321"/>
                  <a:pt x="19363" y="1109"/>
                  <a:pt x="18725" y="1017"/>
                </a:cubicBezTo>
                <a:cubicBezTo>
                  <a:pt x="18208" y="926"/>
                  <a:pt x="17569" y="835"/>
                  <a:pt x="17083" y="653"/>
                </a:cubicBezTo>
                <a:cubicBezTo>
                  <a:pt x="16810" y="562"/>
                  <a:pt x="16688" y="531"/>
                  <a:pt x="16414" y="501"/>
                </a:cubicBezTo>
                <a:cubicBezTo>
                  <a:pt x="16171" y="470"/>
                  <a:pt x="15989" y="410"/>
                  <a:pt x="15776" y="379"/>
                </a:cubicBezTo>
                <a:cubicBezTo>
                  <a:pt x="15229" y="318"/>
                  <a:pt x="14712" y="288"/>
                  <a:pt x="14196" y="227"/>
                </a:cubicBezTo>
                <a:cubicBezTo>
                  <a:pt x="13831" y="166"/>
                  <a:pt x="13496" y="45"/>
                  <a:pt x="13132" y="14"/>
                </a:cubicBezTo>
                <a:cubicBezTo>
                  <a:pt x="13030" y="4"/>
                  <a:pt x="12926" y="1"/>
                  <a:pt x="128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3" name="Google Shape;3983;p53">
            <a:extLst>
              <a:ext uri="{FF2B5EF4-FFF2-40B4-BE49-F238E27FC236}">
                <a16:creationId xmlns:a16="http://schemas.microsoft.com/office/drawing/2014/main" id="{D83030B3-1F1E-BC67-F3E0-D46BE42ED997}"/>
              </a:ext>
            </a:extLst>
          </p:cNvPr>
          <p:cNvSpPr txBox="1"/>
          <p:nvPr/>
        </p:nvSpPr>
        <p:spPr>
          <a:xfrm>
            <a:off x="3959037" y="2234993"/>
            <a:ext cx="912900" cy="346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600">
                <a:solidFill>
                  <a:schemeClr val="lt1"/>
                </a:solidFill>
                <a:latin typeface="Montserrat Black"/>
                <a:ea typeface="Montserrat Black"/>
                <a:cs typeface="Montserrat Black"/>
                <a:sym typeface="Montserrat Black"/>
              </a:rPr>
              <a:t>2</a:t>
            </a:r>
            <a:endParaRPr sz="3600">
              <a:solidFill>
                <a:schemeClr val="lt1"/>
              </a:solidFill>
              <a:latin typeface="Montserrat Black"/>
              <a:ea typeface="Montserrat Black"/>
              <a:cs typeface="Montserrat Black"/>
              <a:sym typeface="Montserrat Black"/>
            </a:endParaRPr>
          </a:p>
        </p:txBody>
      </p:sp>
      <p:sp>
        <p:nvSpPr>
          <p:cNvPr id="3984" name="Google Shape;3984;p53">
            <a:extLst>
              <a:ext uri="{FF2B5EF4-FFF2-40B4-BE49-F238E27FC236}">
                <a16:creationId xmlns:a16="http://schemas.microsoft.com/office/drawing/2014/main" id="{F18685E8-38A8-3059-25B1-AF8DF53813BE}"/>
              </a:ext>
            </a:extLst>
          </p:cNvPr>
          <p:cNvSpPr/>
          <p:nvPr/>
        </p:nvSpPr>
        <p:spPr>
          <a:xfrm flipH="1">
            <a:off x="1090992" y="1150193"/>
            <a:ext cx="704047" cy="658269"/>
          </a:xfrm>
          <a:custGeom>
            <a:avLst/>
            <a:gdLst/>
            <a:ahLst/>
            <a:cxnLst/>
            <a:rect l="l" t="t" r="r" b="b"/>
            <a:pathLst>
              <a:path w="29151" h="27766" extrusionOk="0">
                <a:moveTo>
                  <a:pt x="4317" y="2872"/>
                </a:moveTo>
                <a:lnTo>
                  <a:pt x="4347" y="2944"/>
                </a:lnTo>
                <a:lnTo>
                  <a:pt x="4347" y="2944"/>
                </a:lnTo>
                <a:cubicBezTo>
                  <a:pt x="4346" y="2920"/>
                  <a:pt x="4341" y="2896"/>
                  <a:pt x="4317" y="2872"/>
                </a:cubicBezTo>
                <a:close/>
                <a:moveTo>
                  <a:pt x="4347" y="2944"/>
                </a:moveTo>
                <a:cubicBezTo>
                  <a:pt x="4347" y="2950"/>
                  <a:pt x="4347" y="2957"/>
                  <a:pt x="4347" y="2963"/>
                </a:cubicBezTo>
                <a:cubicBezTo>
                  <a:pt x="4349" y="2961"/>
                  <a:pt x="4351" y="2958"/>
                  <a:pt x="4352" y="2956"/>
                </a:cubicBezTo>
                <a:lnTo>
                  <a:pt x="4352" y="2956"/>
                </a:lnTo>
                <a:lnTo>
                  <a:pt x="4347" y="2944"/>
                </a:lnTo>
                <a:close/>
                <a:moveTo>
                  <a:pt x="12820" y="1"/>
                </a:moveTo>
                <a:cubicBezTo>
                  <a:pt x="12608" y="1"/>
                  <a:pt x="12392" y="14"/>
                  <a:pt x="12189" y="14"/>
                </a:cubicBezTo>
                <a:cubicBezTo>
                  <a:pt x="12144" y="10"/>
                  <a:pt x="12100" y="8"/>
                  <a:pt x="12059" y="8"/>
                </a:cubicBezTo>
                <a:cubicBezTo>
                  <a:pt x="11795" y="8"/>
                  <a:pt x="11601" y="84"/>
                  <a:pt x="11338" y="136"/>
                </a:cubicBezTo>
                <a:cubicBezTo>
                  <a:pt x="11065" y="166"/>
                  <a:pt x="10882" y="136"/>
                  <a:pt x="10609" y="227"/>
                </a:cubicBezTo>
                <a:cubicBezTo>
                  <a:pt x="10244" y="379"/>
                  <a:pt x="9849" y="470"/>
                  <a:pt x="9484" y="622"/>
                </a:cubicBezTo>
                <a:cubicBezTo>
                  <a:pt x="8542" y="1017"/>
                  <a:pt x="7509" y="1291"/>
                  <a:pt x="6627" y="1777"/>
                </a:cubicBezTo>
                <a:cubicBezTo>
                  <a:pt x="6262" y="1990"/>
                  <a:pt x="5928" y="2264"/>
                  <a:pt x="5502" y="2416"/>
                </a:cubicBezTo>
                <a:cubicBezTo>
                  <a:pt x="5049" y="2567"/>
                  <a:pt x="4655" y="2538"/>
                  <a:pt x="4352" y="2956"/>
                </a:cubicBezTo>
                <a:lnTo>
                  <a:pt x="4352" y="2956"/>
                </a:lnTo>
                <a:lnTo>
                  <a:pt x="4469" y="3236"/>
                </a:lnTo>
                <a:cubicBezTo>
                  <a:pt x="3983" y="3510"/>
                  <a:pt x="3679" y="3875"/>
                  <a:pt x="3344" y="4209"/>
                </a:cubicBezTo>
                <a:cubicBezTo>
                  <a:pt x="3040" y="4543"/>
                  <a:pt x="2888" y="4847"/>
                  <a:pt x="2676" y="5212"/>
                </a:cubicBezTo>
                <a:cubicBezTo>
                  <a:pt x="2402" y="5668"/>
                  <a:pt x="2128" y="6124"/>
                  <a:pt x="1885" y="6610"/>
                </a:cubicBezTo>
                <a:cubicBezTo>
                  <a:pt x="1551" y="7218"/>
                  <a:pt x="1308" y="7826"/>
                  <a:pt x="1065" y="8495"/>
                </a:cubicBezTo>
                <a:cubicBezTo>
                  <a:pt x="882" y="9072"/>
                  <a:pt x="700" y="9680"/>
                  <a:pt x="517" y="10288"/>
                </a:cubicBezTo>
                <a:cubicBezTo>
                  <a:pt x="366" y="10866"/>
                  <a:pt x="396" y="11474"/>
                  <a:pt x="305" y="12081"/>
                </a:cubicBezTo>
                <a:cubicBezTo>
                  <a:pt x="92" y="13388"/>
                  <a:pt x="1" y="14787"/>
                  <a:pt x="214" y="16094"/>
                </a:cubicBezTo>
                <a:cubicBezTo>
                  <a:pt x="335" y="16671"/>
                  <a:pt x="366" y="17279"/>
                  <a:pt x="517" y="17826"/>
                </a:cubicBezTo>
                <a:cubicBezTo>
                  <a:pt x="669" y="18313"/>
                  <a:pt x="730" y="18890"/>
                  <a:pt x="973" y="19346"/>
                </a:cubicBezTo>
                <a:cubicBezTo>
                  <a:pt x="1399" y="20258"/>
                  <a:pt x="1916" y="21200"/>
                  <a:pt x="2493" y="22021"/>
                </a:cubicBezTo>
                <a:cubicBezTo>
                  <a:pt x="3527" y="23571"/>
                  <a:pt x="4925" y="25121"/>
                  <a:pt x="6657" y="26063"/>
                </a:cubicBezTo>
                <a:cubicBezTo>
                  <a:pt x="8299" y="26945"/>
                  <a:pt x="10214" y="27097"/>
                  <a:pt x="12037" y="27431"/>
                </a:cubicBezTo>
                <a:cubicBezTo>
                  <a:pt x="12767" y="27553"/>
                  <a:pt x="13496" y="27553"/>
                  <a:pt x="14196" y="27674"/>
                </a:cubicBezTo>
                <a:cubicBezTo>
                  <a:pt x="14515" y="27735"/>
                  <a:pt x="14902" y="27766"/>
                  <a:pt x="15290" y="27766"/>
                </a:cubicBezTo>
                <a:cubicBezTo>
                  <a:pt x="15677" y="27766"/>
                  <a:pt x="16065" y="27735"/>
                  <a:pt x="16384" y="27674"/>
                </a:cubicBezTo>
                <a:cubicBezTo>
                  <a:pt x="17539" y="27492"/>
                  <a:pt x="18694" y="27006"/>
                  <a:pt x="19819" y="26580"/>
                </a:cubicBezTo>
                <a:cubicBezTo>
                  <a:pt x="20579" y="26307"/>
                  <a:pt x="21278" y="25911"/>
                  <a:pt x="21977" y="25516"/>
                </a:cubicBezTo>
                <a:cubicBezTo>
                  <a:pt x="22281" y="25364"/>
                  <a:pt x="22646" y="25212"/>
                  <a:pt x="22950" y="25030"/>
                </a:cubicBezTo>
                <a:cubicBezTo>
                  <a:pt x="23284" y="24756"/>
                  <a:pt x="23527" y="24544"/>
                  <a:pt x="23922" y="24331"/>
                </a:cubicBezTo>
                <a:cubicBezTo>
                  <a:pt x="24500" y="24027"/>
                  <a:pt x="24925" y="23510"/>
                  <a:pt x="25412" y="23054"/>
                </a:cubicBezTo>
                <a:cubicBezTo>
                  <a:pt x="26019" y="22477"/>
                  <a:pt x="26871" y="21838"/>
                  <a:pt x="27205" y="21079"/>
                </a:cubicBezTo>
                <a:cubicBezTo>
                  <a:pt x="27509" y="20349"/>
                  <a:pt x="27904" y="19711"/>
                  <a:pt x="28117" y="18951"/>
                </a:cubicBezTo>
                <a:cubicBezTo>
                  <a:pt x="28330" y="18191"/>
                  <a:pt x="28421" y="17462"/>
                  <a:pt x="28573" y="16702"/>
                </a:cubicBezTo>
                <a:cubicBezTo>
                  <a:pt x="28968" y="15030"/>
                  <a:pt x="29150" y="13297"/>
                  <a:pt x="28846" y="11595"/>
                </a:cubicBezTo>
                <a:cubicBezTo>
                  <a:pt x="28634" y="10501"/>
                  <a:pt x="28269" y="9164"/>
                  <a:pt x="27539" y="8252"/>
                </a:cubicBezTo>
                <a:cubicBezTo>
                  <a:pt x="27327" y="7948"/>
                  <a:pt x="27175" y="7674"/>
                  <a:pt x="26931" y="7431"/>
                </a:cubicBezTo>
                <a:cubicBezTo>
                  <a:pt x="26475" y="6975"/>
                  <a:pt x="25928" y="6610"/>
                  <a:pt x="25503" y="6154"/>
                </a:cubicBezTo>
                <a:cubicBezTo>
                  <a:pt x="25351" y="5972"/>
                  <a:pt x="25138" y="5850"/>
                  <a:pt x="24986" y="5668"/>
                </a:cubicBezTo>
                <a:cubicBezTo>
                  <a:pt x="24804" y="5486"/>
                  <a:pt x="24682" y="5273"/>
                  <a:pt x="24469" y="5091"/>
                </a:cubicBezTo>
                <a:cubicBezTo>
                  <a:pt x="23497" y="4209"/>
                  <a:pt x="22950" y="2963"/>
                  <a:pt x="21734" y="2325"/>
                </a:cubicBezTo>
                <a:cubicBezTo>
                  <a:pt x="21460" y="2173"/>
                  <a:pt x="21247" y="1960"/>
                  <a:pt x="20974" y="1838"/>
                </a:cubicBezTo>
                <a:cubicBezTo>
                  <a:pt x="20791" y="1747"/>
                  <a:pt x="20579" y="1686"/>
                  <a:pt x="20396" y="1595"/>
                </a:cubicBezTo>
                <a:cubicBezTo>
                  <a:pt x="19849" y="1321"/>
                  <a:pt x="19363" y="1109"/>
                  <a:pt x="18725" y="1017"/>
                </a:cubicBezTo>
                <a:cubicBezTo>
                  <a:pt x="18208" y="926"/>
                  <a:pt x="17569" y="835"/>
                  <a:pt x="17083" y="653"/>
                </a:cubicBezTo>
                <a:cubicBezTo>
                  <a:pt x="16810" y="562"/>
                  <a:pt x="16688" y="531"/>
                  <a:pt x="16414" y="501"/>
                </a:cubicBezTo>
                <a:cubicBezTo>
                  <a:pt x="16171" y="470"/>
                  <a:pt x="15989" y="410"/>
                  <a:pt x="15776" y="379"/>
                </a:cubicBezTo>
                <a:cubicBezTo>
                  <a:pt x="15229" y="318"/>
                  <a:pt x="14712" y="288"/>
                  <a:pt x="14196" y="227"/>
                </a:cubicBezTo>
                <a:cubicBezTo>
                  <a:pt x="13831" y="166"/>
                  <a:pt x="13496" y="45"/>
                  <a:pt x="13132" y="14"/>
                </a:cubicBezTo>
                <a:cubicBezTo>
                  <a:pt x="13030" y="4"/>
                  <a:pt x="12926" y="1"/>
                  <a:pt x="128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5" name="Google Shape;3985;p53">
            <a:extLst>
              <a:ext uri="{FF2B5EF4-FFF2-40B4-BE49-F238E27FC236}">
                <a16:creationId xmlns:a16="http://schemas.microsoft.com/office/drawing/2014/main" id="{594339AE-F050-8E4B-11C1-11DB9A10E16D}"/>
              </a:ext>
            </a:extLst>
          </p:cNvPr>
          <p:cNvSpPr txBox="1"/>
          <p:nvPr/>
        </p:nvSpPr>
        <p:spPr>
          <a:xfrm>
            <a:off x="1066738" y="1310192"/>
            <a:ext cx="802990" cy="298921"/>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600" dirty="0">
                <a:solidFill>
                  <a:schemeClr val="lt1"/>
                </a:solidFill>
                <a:latin typeface="Montserrat Black"/>
                <a:ea typeface="Montserrat Black"/>
                <a:cs typeface="Montserrat Black"/>
                <a:sym typeface="Montserrat Black"/>
              </a:rPr>
              <a:t>1</a:t>
            </a:r>
            <a:endParaRPr sz="3600" dirty="0">
              <a:solidFill>
                <a:schemeClr val="lt1"/>
              </a:solidFill>
              <a:latin typeface="Montserrat Black"/>
              <a:ea typeface="Montserrat Black"/>
              <a:cs typeface="Montserrat Black"/>
              <a:sym typeface="Montserrat Black"/>
            </a:endParaRPr>
          </a:p>
        </p:txBody>
      </p:sp>
      <p:sp>
        <p:nvSpPr>
          <p:cNvPr id="3986" name="Google Shape;3986;p53">
            <a:extLst>
              <a:ext uri="{FF2B5EF4-FFF2-40B4-BE49-F238E27FC236}">
                <a16:creationId xmlns:a16="http://schemas.microsoft.com/office/drawing/2014/main" id="{6C8124FE-6EE2-9F8D-1C1C-54A6C779ACEC}"/>
              </a:ext>
            </a:extLst>
          </p:cNvPr>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Methodology</a:t>
            </a:r>
            <a:endParaRPr dirty="0"/>
          </a:p>
        </p:txBody>
      </p:sp>
      <p:sp>
        <p:nvSpPr>
          <p:cNvPr id="3987" name="Google Shape;3987;p53">
            <a:extLst>
              <a:ext uri="{FF2B5EF4-FFF2-40B4-BE49-F238E27FC236}">
                <a16:creationId xmlns:a16="http://schemas.microsoft.com/office/drawing/2014/main" id="{A1E2644C-A28D-8A83-7666-C57229B6EAE6}"/>
              </a:ext>
            </a:extLst>
          </p:cNvPr>
          <p:cNvSpPr txBox="1"/>
          <p:nvPr/>
        </p:nvSpPr>
        <p:spPr>
          <a:xfrm>
            <a:off x="532296" y="1775398"/>
            <a:ext cx="1955857" cy="399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1600"/>
              </a:spcAft>
              <a:buNone/>
            </a:pPr>
            <a:r>
              <a:rPr lang="en" sz="1800" b="1" dirty="0">
                <a:solidFill>
                  <a:schemeClr val="dk1"/>
                </a:solidFill>
                <a:latin typeface="Lora"/>
                <a:ea typeface="Lora"/>
                <a:cs typeface="Lora"/>
                <a:sym typeface="Lora"/>
              </a:rPr>
              <a:t>Participants</a:t>
            </a:r>
            <a:endParaRPr sz="1800" b="1" dirty="0">
              <a:solidFill>
                <a:schemeClr val="dk1"/>
              </a:solidFill>
              <a:latin typeface="Lora"/>
              <a:ea typeface="Lora"/>
              <a:cs typeface="Lora"/>
              <a:sym typeface="Lora"/>
            </a:endParaRPr>
          </a:p>
        </p:txBody>
      </p:sp>
      <p:sp>
        <p:nvSpPr>
          <p:cNvPr id="3988" name="Google Shape;3988;p53">
            <a:extLst>
              <a:ext uri="{FF2B5EF4-FFF2-40B4-BE49-F238E27FC236}">
                <a16:creationId xmlns:a16="http://schemas.microsoft.com/office/drawing/2014/main" id="{229810A4-5217-3B7E-A433-1A90712D8CAF}"/>
              </a:ext>
            </a:extLst>
          </p:cNvPr>
          <p:cNvSpPr txBox="1"/>
          <p:nvPr/>
        </p:nvSpPr>
        <p:spPr>
          <a:xfrm>
            <a:off x="729243" y="2185892"/>
            <a:ext cx="1691700" cy="786966"/>
          </a:xfrm>
          <a:prstGeom prst="rect">
            <a:avLst/>
          </a:prstGeom>
          <a:noFill/>
          <a:ln>
            <a:noFill/>
          </a:ln>
        </p:spPr>
        <p:txBody>
          <a:bodyPr spcFirstLastPara="1" wrap="square" lIns="0" tIns="91425" rIns="0" bIns="91425" anchor="ctr" anchorCtr="0">
            <a:noAutofit/>
          </a:bodyPr>
          <a:lstStyle/>
          <a:p>
            <a:r>
              <a:rPr lang="en-GB" sz="800" dirty="0">
                <a:solidFill>
                  <a:schemeClr val="accent6"/>
                </a:solidFill>
                <a:latin typeface="Inconsolata" pitchFamily="49" charset="77"/>
                <a:ea typeface="Inconsolata" pitchFamily="49" charset="77"/>
              </a:rPr>
              <a:t>Out of this study, 20 data sets were analysed, consisting of 4 males (20%) and 16 females (80%). Ages ranged from 20-57 (M=34.05, SD=11.93).</a:t>
            </a:r>
          </a:p>
        </p:txBody>
      </p:sp>
      <p:sp>
        <p:nvSpPr>
          <p:cNvPr id="3989" name="Google Shape;3989;p53">
            <a:extLst>
              <a:ext uri="{FF2B5EF4-FFF2-40B4-BE49-F238E27FC236}">
                <a16:creationId xmlns:a16="http://schemas.microsoft.com/office/drawing/2014/main" id="{41EB4A0A-C573-08A8-B5A8-C087D928E895}"/>
              </a:ext>
            </a:extLst>
          </p:cNvPr>
          <p:cNvSpPr txBox="1"/>
          <p:nvPr/>
        </p:nvSpPr>
        <p:spPr>
          <a:xfrm>
            <a:off x="3624966" y="2755849"/>
            <a:ext cx="1415700" cy="399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1600"/>
              </a:spcAft>
              <a:buClr>
                <a:schemeClr val="hlink"/>
              </a:buClr>
              <a:buSzPts val="1100"/>
              <a:buFont typeface="Arial"/>
              <a:buNone/>
            </a:pPr>
            <a:r>
              <a:rPr lang="en" sz="1800" b="1" dirty="0">
                <a:solidFill>
                  <a:schemeClr val="dk1"/>
                </a:solidFill>
                <a:latin typeface="Lora"/>
                <a:ea typeface="Lora"/>
                <a:cs typeface="Lora"/>
                <a:sym typeface="Lora"/>
              </a:rPr>
              <a:t>Design</a:t>
            </a:r>
            <a:endParaRPr sz="1800" b="1" dirty="0">
              <a:solidFill>
                <a:schemeClr val="dk1"/>
              </a:solidFill>
              <a:latin typeface="Lora"/>
              <a:ea typeface="Lora"/>
              <a:cs typeface="Lora"/>
              <a:sym typeface="Lora"/>
            </a:endParaRPr>
          </a:p>
        </p:txBody>
      </p:sp>
      <p:sp>
        <p:nvSpPr>
          <p:cNvPr id="3991" name="Google Shape;3991;p53">
            <a:extLst>
              <a:ext uri="{FF2B5EF4-FFF2-40B4-BE49-F238E27FC236}">
                <a16:creationId xmlns:a16="http://schemas.microsoft.com/office/drawing/2014/main" id="{1202E894-A8C6-CE6D-523E-26520914CA60}"/>
              </a:ext>
            </a:extLst>
          </p:cNvPr>
          <p:cNvSpPr txBox="1"/>
          <p:nvPr/>
        </p:nvSpPr>
        <p:spPr>
          <a:xfrm>
            <a:off x="6813649" y="1150193"/>
            <a:ext cx="1330872" cy="399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1600"/>
              </a:spcAft>
              <a:buNone/>
            </a:pPr>
            <a:r>
              <a:rPr lang="en" sz="1800" b="1" dirty="0">
                <a:solidFill>
                  <a:schemeClr val="dk1"/>
                </a:solidFill>
                <a:latin typeface="Lora"/>
                <a:ea typeface="Lora"/>
                <a:cs typeface="Lora"/>
                <a:sym typeface="Lora"/>
              </a:rPr>
              <a:t>Materials</a:t>
            </a:r>
            <a:endParaRPr sz="1800" b="1" dirty="0">
              <a:solidFill>
                <a:schemeClr val="dk1"/>
              </a:solidFill>
              <a:latin typeface="Lora"/>
              <a:ea typeface="Lora"/>
              <a:cs typeface="Lora"/>
              <a:sym typeface="Lora"/>
            </a:endParaRPr>
          </a:p>
        </p:txBody>
      </p:sp>
      <p:sp>
        <p:nvSpPr>
          <p:cNvPr id="3992" name="Google Shape;3992;p53">
            <a:extLst>
              <a:ext uri="{FF2B5EF4-FFF2-40B4-BE49-F238E27FC236}">
                <a16:creationId xmlns:a16="http://schemas.microsoft.com/office/drawing/2014/main" id="{71BD5A54-AC4B-485B-E7A2-0DB51648214E}"/>
              </a:ext>
            </a:extLst>
          </p:cNvPr>
          <p:cNvSpPr txBox="1"/>
          <p:nvPr/>
        </p:nvSpPr>
        <p:spPr>
          <a:xfrm>
            <a:off x="6606263" y="1654688"/>
            <a:ext cx="2167115" cy="2128911"/>
          </a:xfrm>
          <a:prstGeom prst="rect">
            <a:avLst/>
          </a:prstGeom>
          <a:noFill/>
          <a:ln>
            <a:noFill/>
          </a:ln>
        </p:spPr>
        <p:txBody>
          <a:bodyPr spcFirstLastPara="1" wrap="square" lIns="0" tIns="91425" rIns="0" bIns="91425" anchor="ctr" anchorCtr="0">
            <a:noAutofit/>
          </a:bodyPr>
          <a:lstStyle/>
          <a:p>
            <a:pPr marL="0" lvl="0" indent="0" rtl="0">
              <a:spcBef>
                <a:spcPts val="0"/>
              </a:spcBef>
              <a:spcAft>
                <a:spcPts val="0"/>
              </a:spcAft>
              <a:buNone/>
            </a:pPr>
            <a:r>
              <a:rPr lang="en-GB" sz="1000" dirty="0">
                <a:solidFill>
                  <a:schemeClr val="accent6"/>
                </a:solidFill>
                <a:latin typeface="Inconsolata" pitchFamily="49" charset="77"/>
                <a:ea typeface="Inconsolata" pitchFamily="49" charset="77"/>
              </a:rPr>
              <a:t>Participants reviewed a semi-scripted, VR-recorded therapy session featuring the same female actor as a tattooed or non-tattooed therapist through an oculus VR headset, then completed adapted stereotype activation and competency questionnaires. All materials—demographics, consent, safety screening, and interviews—were delivered using university equipment, with strict control over recording conditions to ensure consistency across both scenarios. Not forgetting makeup needed to conceal the visible tattoos of the researcher.</a:t>
            </a:r>
            <a:endParaRPr sz="1000" dirty="0">
              <a:solidFill>
                <a:schemeClr val="accent6"/>
              </a:solidFill>
              <a:latin typeface="Inconsolata" pitchFamily="49" charset="77"/>
              <a:ea typeface="Inconsolata" pitchFamily="49" charset="77"/>
              <a:sym typeface="Inconsolata"/>
            </a:endParaRPr>
          </a:p>
        </p:txBody>
      </p:sp>
      <p:cxnSp>
        <p:nvCxnSpPr>
          <p:cNvPr id="6" name="Curved Connector 5">
            <a:extLst>
              <a:ext uri="{FF2B5EF4-FFF2-40B4-BE49-F238E27FC236}">
                <a16:creationId xmlns:a16="http://schemas.microsoft.com/office/drawing/2014/main" id="{E98758C6-A3F7-CAC6-FC3F-06FCFCAFD31F}"/>
              </a:ext>
            </a:extLst>
          </p:cNvPr>
          <p:cNvCxnSpPr>
            <a:cxnSpLocks/>
            <a:stCxn id="3985" idx="3"/>
          </p:cNvCxnSpPr>
          <p:nvPr/>
        </p:nvCxnSpPr>
        <p:spPr>
          <a:xfrm>
            <a:off x="1869728" y="1459653"/>
            <a:ext cx="1956361" cy="1011943"/>
          </a:xfrm>
          <a:prstGeom prst="curvedConnector3">
            <a:avLst/>
          </a:prstGeom>
          <a:ln>
            <a:headEnd type="triangle"/>
            <a:tailEnd type="triangle"/>
          </a:ln>
        </p:spPr>
        <p:style>
          <a:lnRef idx="3">
            <a:schemeClr val="accent3"/>
          </a:lnRef>
          <a:fillRef idx="0">
            <a:schemeClr val="accent3"/>
          </a:fillRef>
          <a:effectRef idx="2">
            <a:schemeClr val="accent3"/>
          </a:effectRef>
          <a:fontRef idx="minor">
            <a:schemeClr val="tx1"/>
          </a:fontRef>
        </p:style>
      </p:cxnSp>
      <p:sp>
        <p:nvSpPr>
          <p:cNvPr id="9" name="Google Shape;3988;p53">
            <a:extLst>
              <a:ext uri="{FF2B5EF4-FFF2-40B4-BE49-F238E27FC236}">
                <a16:creationId xmlns:a16="http://schemas.microsoft.com/office/drawing/2014/main" id="{52960846-110D-9800-5F89-E97D8CCD29DF}"/>
              </a:ext>
            </a:extLst>
          </p:cNvPr>
          <p:cNvSpPr txBox="1"/>
          <p:nvPr/>
        </p:nvSpPr>
        <p:spPr>
          <a:xfrm>
            <a:off x="3120964" y="3200290"/>
            <a:ext cx="2589046" cy="1673248"/>
          </a:xfrm>
          <a:prstGeom prst="rect">
            <a:avLst/>
          </a:prstGeom>
          <a:noFill/>
          <a:ln>
            <a:noFill/>
          </a:ln>
        </p:spPr>
        <p:txBody>
          <a:bodyPr spcFirstLastPara="1" wrap="square" lIns="0" tIns="91425" rIns="0" bIns="91425" anchor="ctr" anchorCtr="0">
            <a:noAutofit/>
          </a:bodyPr>
          <a:lstStyle/>
          <a:p>
            <a:r>
              <a:rPr lang="en-GB" sz="1000" b="0" i="0" u="none" strike="noStrike" dirty="0">
                <a:solidFill>
                  <a:schemeClr val="accent6"/>
                </a:solidFill>
                <a:effectLst/>
                <a:latin typeface="Inconsolata" pitchFamily="49" charset="77"/>
                <a:ea typeface="Inconsolata" pitchFamily="49" charset="77"/>
              </a:rPr>
              <a:t>This mixed-methods study used virtual reality to explore how visible tattoos on therapists influence participants’ professional perceptions, combining Likert-scale ratings with semi-structured interviews for both quantitative and qualitative insights. Participants, recruited from UWTSD, engaged in VR-simulated counselling sessions featuring the same therapist with and without tattoos.</a:t>
            </a:r>
            <a:endParaRPr lang="en-GB" sz="800" dirty="0">
              <a:solidFill>
                <a:schemeClr val="accent6"/>
              </a:solidFill>
              <a:latin typeface="Inconsolata" pitchFamily="49" charset="77"/>
              <a:ea typeface="Inconsolata" pitchFamily="49" charset="77"/>
            </a:endParaRPr>
          </a:p>
        </p:txBody>
      </p:sp>
      <p:cxnSp>
        <p:nvCxnSpPr>
          <p:cNvPr id="10" name="Curved Connector 9">
            <a:extLst>
              <a:ext uri="{FF2B5EF4-FFF2-40B4-BE49-F238E27FC236}">
                <a16:creationId xmlns:a16="http://schemas.microsoft.com/office/drawing/2014/main" id="{980AA2F2-DB68-7F94-44C7-A9328B18537D}"/>
              </a:ext>
            </a:extLst>
          </p:cNvPr>
          <p:cNvCxnSpPr>
            <a:cxnSpLocks/>
          </p:cNvCxnSpPr>
          <p:nvPr/>
        </p:nvCxnSpPr>
        <p:spPr>
          <a:xfrm flipV="1">
            <a:off x="4928180" y="977905"/>
            <a:ext cx="1961507" cy="1493691"/>
          </a:xfrm>
          <a:prstGeom prst="curvedConnector3">
            <a:avLst/>
          </a:prstGeom>
          <a:ln>
            <a:headEnd type="triangle"/>
            <a:tailEnd type="triangle"/>
          </a:ln>
        </p:spPr>
        <p:style>
          <a:lnRef idx="3">
            <a:schemeClr val="accent3"/>
          </a:lnRef>
          <a:fillRef idx="0">
            <a:schemeClr val="accent3"/>
          </a:fillRef>
          <a:effectRef idx="2">
            <a:schemeClr val="accent3"/>
          </a:effectRef>
          <a:fontRef idx="minor">
            <a:schemeClr val="tx1"/>
          </a:fontRef>
        </p:style>
      </p:cxnSp>
    </p:spTree>
    <p:extLst>
      <p:ext uri="{BB962C8B-B14F-4D97-AF65-F5344CB8AC3E}">
        <p14:creationId xmlns:p14="http://schemas.microsoft.com/office/powerpoint/2010/main" val="1820280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974">
          <a:extLst>
            <a:ext uri="{FF2B5EF4-FFF2-40B4-BE49-F238E27FC236}">
              <a16:creationId xmlns:a16="http://schemas.microsoft.com/office/drawing/2014/main" id="{9B86840D-B44B-7B4B-532A-FF67DF19E1FF}"/>
            </a:ext>
          </a:extLst>
        </p:cNvPr>
        <p:cNvGrpSpPr/>
        <p:nvPr/>
      </p:nvGrpSpPr>
      <p:grpSpPr>
        <a:xfrm>
          <a:off x="0" y="0"/>
          <a:ext cx="0" cy="0"/>
          <a:chOff x="0" y="0"/>
          <a:chExt cx="0" cy="0"/>
        </a:xfrm>
      </p:grpSpPr>
      <p:sp>
        <p:nvSpPr>
          <p:cNvPr id="3986" name="Google Shape;3986;p53">
            <a:extLst>
              <a:ext uri="{FF2B5EF4-FFF2-40B4-BE49-F238E27FC236}">
                <a16:creationId xmlns:a16="http://schemas.microsoft.com/office/drawing/2014/main" id="{F8222864-2CDD-240B-17CC-623919ADCCB3}"/>
              </a:ext>
            </a:extLst>
          </p:cNvPr>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Methodology</a:t>
            </a:r>
            <a:endParaRPr dirty="0"/>
          </a:p>
        </p:txBody>
      </p:sp>
      <p:sp>
        <p:nvSpPr>
          <p:cNvPr id="3" name="Google Shape;3978;p53">
            <a:extLst>
              <a:ext uri="{FF2B5EF4-FFF2-40B4-BE49-F238E27FC236}">
                <a16:creationId xmlns:a16="http://schemas.microsoft.com/office/drawing/2014/main" id="{FF1D6CA9-9450-0127-553E-2F7CFFC0D8F4}"/>
              </a:ext>
            </a:extLst>
          </p:cNvPr>
          <p:cNvSpPr/>
          <p:nvPr/>
        </p:nvSpPr>
        <p:spPr>
          <a:xfrm flipH="1">
            <a:off x="1907623" y="1304067"/>
            <a:ext cx="800414" cy="762385"/>
          </a:xfrm>
          <a:custGeom>
            <a:avLst/>
            <a:gdLst/>
            <a:ahLst/>
            <a:cxnLst/>
            <a:rect l="l" t="t" r="r" b="b"/>
            <a:pathLst>
              <a:path w="29151" h="27766" extrusionOk="0">
                <a:moveTo>
                  <a:pt x="4317" y="2872"/>
                </a:moveTo>
                <a:lnTo>
                  <a:pt x="4347" y="2944"/>
                </a:lnTo>
                <a:lnTo>
                  <a:pt x="4347" y="2944"/>
                </a:lnTo>
                <a:cubicBezTo>
                  <a:pt x="4346" y="2920"/>
                  <a:pt x="4341" y="2896"/>
                  <a:pt x="4317" y="2872"/>
                </a:cubicBezTo>
                <a:close/>
                <a:moveTo>
                  <a:pt x="4347" y="2944"/>
                </a:moveTo>
                <a:cubicBezTo>
                  <a:pt x="4347" y="2950"/>
                  <a:pt x="4347" y="2957"/>
                  <a:pt x="4347" y="2963"/>
                </a:cubicBezTo>
                <a:cubicBezTo>
                  <a:pt x="4349" y="2961"/>
                  <a:pt x="4351" y="2958"/>
                  <a:pt x="4352" y="2956"/>
                </a:cubicBezTo>
                <a:lnTo>
                  <a:pt x="4352" y="2956"/>
                </a:lnTo>
                <a:lnTo>
                  <a:pt x="4347" y="2944"/>
                </a:lnTo>
                <a:close/>
                <a:moveTo>
                  <a:pt x="12820" y="1"/>
                </a:moveTo>
                <a:cubicBezTo>
                  <a:pt x="12608" y="1"/>
                  <a:pt x="12392" y="14"/>
                  <a:pt x="12189" y="14"/>
                </a:cubicBezTo>
                <a:cubicBezTo>
                  <a:pt x="12144" y="10"/>
                  <a:pt x="12100" y="8"/>
                  <a:pt x="12059" y="8"/>
                </a:cubicBezTo>
                <a:cubicBezTo>
                  <a:pt x="11795" y="8"/>
                  <a:pt x="11601" y="84"/>
                  <a:pt x="11338" y="136"/>
                </a:cubicBezTo>
                <a:cubicBezTo>
                  <a:pt x="11065" y="166"/>
                  <a:pt x="10882" y="136"/>
                  <a:pt x="10609" y="227"/>
                </a:cubicBezTo>
                <a:cubicBezTo>
                  <a:pt x="10244" y="379"/>
                  <a:pt x="9849" y="470"/>
                  <a:pt x="9484" y="622"/>
                </a:cubicBezTo>
                <a:cubicBezTo>
                  <a:pt x="8542" y="1017"/>
                  <a:pt x="7509" y="1291"/>
                  <a:pt x="6627" y="1777"/>
                </a:cubicBezTo>
                <a:cubicBezTo>
                  <a:pt x="6262" y="1990"/>
                  <a:pt x="5928" y="2264"/>
                  <a:pt x="5502" y="2416"/>
                </a:cubicBezTo>
                <a:cubicBezTo>
                  <a:pt x="5049" y="2567"/>
                  <a:pt x="4655" y="2538"/>
                  <a:pt x="4352" y="2956"/>
                </a:cubicBezTo>
                <a:lnTo>
                  <a:pt x="4352" y="2956"/>
                </a:lnTo>
                <a:lnTo>
                  <a:pt x="4469" y="3236"/>
                </a:lnTo>
                <a:cubicBezTo>
                  <a:pt x="3983" y="3510"/>
                  <a:pt x="3679" y="3875"/>
                  <a:pt x="3344" y="4209"/>
                </a:cubicBezTo>
                <a:cubicBezTo>
                  <a:pt x="3040" y="4543"/>
                  <a:pt x="2888" y="4847"/>
                  <a:pt x="2676" y="5212"/>
                </a:cubicBezTo>
                <a:cubicBezTo>
                  <a:pt x="2402" y="5668"/>
                  <a:pt x="2128" y="6124"/>
                  <a:pt x="1885" y="6610"/>
                </a:cubicBezTo>
                <a:cubicBezTo>
                  <a:pt x="1551" y="7218"/>
                  <a:pt x="1308" y="7826"/>
                  <a:pt x="1065" y="8495"/>
                </a:cubicBezTo>
                <a:cubicBezTo>
                  <a:pt x="882" y="9072"/>
                  <a:pt x="700" y="9680"/>
                  <a:pt x="517" y="10288"/>
                </a:cubicBezTo>
                <a:cubicBezTo>
                  <a:pt x="366" y="10866"/>
                  <a:pt x="396" y="11474"/>
                  <a:pt x="305" y="12081"/>
                </a:cubicBezTo>
                <a:cubicBezTo>
                  <a:pt x="92" y="13388"/>
                  <a:pt x="1" y="14787"/>
                  <a:pt x="214" y="16094"/>
                </a:cubicBezTo>
                <a:cubicBezTo>
                  <a:pt x="335" y="16671"/>
                  <a:pt x="366" y="17279"/>
                  <a:pt x="517" y="17826"/>
                </a:cubicBezTo>
                <a:cubicBezTo>
                  <a:pt x="669" y="18313"/>
                  <a:pt x="730" y="18890"/>
                  <a:pt x="973" y="19346"/>
                </a:cubicBezTo>
                <a:cubicBezTo>
                  <a:pt x="1399" y="20258"/>
                  <a:pt x="1916" y="21200"/>
                  <a:pt x="2493" y="22021"/>
                </a:cubicBezTo>
                <a:cubicBezTo>
                  <a:pt x="3527" y="23571"/>
                  <a:pt x="4925" y="25121"/>
                  <a:pt x="6657" y="26063"/>
                </a:cubicBezTo>
                <a:cubicBezTo>
                  <a:pt x="8299" y="26945"/>
                  <a:pt x="10214" y="27097"/>
                  <a:pt x="12037" y="27431"/>
                </a:cubicBezTo>
                <a:cubicBezTo>
                  <a:pt x="12767" y="27553"/>
                  <a:pt x="13496" y="27553"/>
                  <a:pt x="14196" y="27674"/>
                </a:cubicBezTo>
                <a:cubicBezTo>
                  <a:pt x="14515" y="27735"/>
                  <a:pt x="14902" y="27766"/>
                  <a:pt x="15290" y="27766"/>
                </a:cubicBezTo>
                <a:cubicBezTo>
                  <a:pt x="15677" y="27766"/>
                  <a:pt x="16065" y="27735"/>
                  <a:pt x="16384" y="27674"/>
                </a:cubicBezTo>
                <a:cubicBezTo>
                  <a:pt x="17539" y="27492"/>
                  <a:pt x="18694" y="27006"/>
                  <a:pt x="19819" y="26580"/>
                </a:cubicBezTo>
                <a:cubicBezTo>
                  <a:pt x="20579" y="26307"/>
                  <a:pt x="21278" y="25911"/>
                  <a:pt x="21977" y="25516"/>
                </a:cubicBezTo>
                <a:cubicBezTo>
                  <a:pt x="22281" y="25364"/>
                  <a:pt x="22646" y="25212"/>
                  <a:pt x="22950" y="25030"/>
                </a:cubicBezTo>
                <a:cubicBezTo>
                  <a:pt x="23284" y="24756"/>
                  <a:pt x="23527" y="24544"/>
                  <a:pt x="23922" y="24331"/>
                </a:cubicBezTo>
                <a:cubicBezTo>
                  <a:pt x="24500" y="24027"/>
                  <a:pt x="24925" y="23510"/>
                  <a:pt x="25412" y="23054"/>
                </a:cubicBezTo>
                <a:cubicBezTo>
                  <a:pt x="26019" y="22477"/>
                  <a:pt x="26871" y="21838"/>
                  <a:pt x="27205" y="21079"/>
                </a:cubicBezTo>
                <a:cubicBezTo>
                  <a:pt x="27509" y="20349"/>
                  <a:pt x="27904" y="19711"/>
                  <a:pt x="28117" y="18951"/>
                </a:cubicBezTo>
                <a:cubicBezTo>
                  <a:pt x="28330" y="18191"/>
                  <a:pt x="28421" y="17462"/>
                  <a:pt x="28573" y="16702"/>
                </a:cubicBezTo>
                <a:cubicBezTo>
                  <a:pt x="28968" y="15030"/>
                  <a:pt x="29150" y="13297"/>
                  <a:pt x="28846" y="11595"/>
                </a:cubicBezTo>
                <a:cubicBezTo>
                  <a:pt x="28634" y="10501"/>
                  <a:pt x="28269" y="9164"/>
                  <a:pt x="27539" y="8252"/>
                </a:cubicBezTo>
                <a:cubicBezTo>
                  <a:pt x="27327" y="7948"/>
                  <a:pt x="27175" y="7674"/>
                  <a:pt x="26931" y="7431"/>
                </a:cubicBezTo>
                <a:cubicBezTo>
                  <a:pt x="26475" y="6975"/>
                  <a:pt x="25928" y="6610"/>
                  <a:pt x="25503" y="6154"/>
                </a:cubicBezTo>
                <a:cubicBezTo>
                  <a:pt x="25351" y="5972"/>
                  <a:pt x="25138" y="5850"/>
                  <a:pt x="24986" y="5668"/>
                </a:cubicBezTo>
                <a:cubicBezTo>
                  <a:pt x="24804" y="5486"/>
                  <a:pt x="24682" y="5273"/>
                  <a:pt x="24469" y="5091"/>
                </a:cubicBezTo>
                <a:cubicBezTo>
                  <a:pt x="23497" y="4209"/>
                  <a:pt x="22950" y="2963"/>
                  <a:pt x="21734" y="2325"/>
                </a:cubicBezTo>
                <a:cubicBezTo>
                  <a:pt x="21460" y="2173"/>
                  <a:pt x="21247" y="1960"/>
                  <a:pt x="20974" y="1838"/>
                </a:cubicBezTo>
                <a:cubicBezTo>
                  <a:pt x="20791" y="1747"/>
                  <a:pt x="20579" y="1686"/>
                  <a:pt x="20396" y="1595"/>
                </a:cubicBezTo>
                <a:cubicBezTo>
                  <a:pt x="19849" y="1321"/>
                  <a:pt x="19363" y="1109"/>
                  <a:pt x="18725" y="1017"/>
                </a:cubicBezTo>
                <a:cubicBezTo>
                  <a:pt x="18208" y="926"/>
                  <a:pt x="17569" y="835"/>
                  <a:pt x="17083" y="653"/>
                </a:cubicBezTo>
                <a:cubicBezTo>
                  <a:pt x="16810" y="562"/>
                  <a:pt x="16688" y="531"/>
                  <a:pt x="16414" y="501"/>
                </a:cubicBezTo>
                <a:cubicBezTo>
                  <a:pt x="16171" y="470"/>
                  <a:pt x="15989" y="410"/>
                  <a:pt x="15776" y="379"/>
                </a:cubicBezTo>
                <a:cubicBezTo>
                  <a:pt x="15229" y="318"/>
                  <a:pt x="14712" y="288"/>
                  <a:pt x="14196" y="227"/>
                </a:cubicBezTo>
                <a:cubicBezTo>
                  <a:pt x="13831" y="166"/>
                  <a:pt x="13496" y="45"/>
                  <a:pt x="13132" y="14"/>
                </a:cubicBezTo>
                <a:cubicBezTo>
                  <a:pt x="13030" y="4"/>
                  <a:pt x="12926" y="1"/>
                  <a:pt x="128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3979;p53">
            <a:extLst>
              <a:ext uri="{FF2B5EF4-FFF2-40B4-BE49-F238E27FC236}">
                <a16:creationId xmlns:a16="http://schemas.microsoft.com/office/drawing/2014/main" id="{8B327947-5B47-BDB9-6218-753E0B69B039}"/>
              </a:ext>
            </a:extLst>
          </p:cNvPr>
          <p:cNvSpPr txBox="1"/>
          <p:nvPr/>
        </p:nvSpPr>
        <p:spPr>
          <a:xfrm>
            <a:off x="1851380" y="1512153"/>
            <a:ext cx="912900" cy="346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600" dirty="0">
                <a:solidFill>
                  <a:schemeClr val="lt1"/>
                </a:solidFill>
                <a:latin typeface="Montserrat Black"/>
                <a:ea typeface="Montserrat Black"/>
                <a:cs typeface="Montserrat Black"/>
                <a:sym typeface="Montserrat Black"/>
              </a:rPr>
              <a:t>4</a:t>
            </a:r>
            <a:endParaRPr sz="3600" dirty="0">
              <a:solidFill>
                <a:schemeClr val="lt1"/>
              </a:solidFill>
              <a:latin typeface="Montserrat Black"/>
              <a:ea typeface="Montserrat Black"/>
              <a:cs typeface="Montserrat Black"/>
              <a:sym typeface="Montserrat Black"/>
            </a:endParaRPr>
          </a:p>
        </p:txBody>
      </p:sp>
      <p:sp>
        <p:nvSpPr>
          <p:cNvPr id="5" name="Google Shape;3993;p53">
            <a:extLst>
              <a:ext uri="{FF2B5EF4-FFF2-40B4-BE49-F238E27FC236}">
                <a16:creationId xmlns:a16="http://schemas.microsoft.com/office/drawing/2014/main" id="{3FE18747-1264-FD70-6D2E-8383F0AC3B4D}"/>
              </a:ext>
            </a:extLst>
          </p:cNvPr>
          <p:cNvSpPr txBox="1"/>
          <p:nvPr/>
        </p:nvSpPr>
        <p:spPr>
          <a:xfrm>
            <a:off x="1626768" y="2003067"/>
            <a:ext cx="1380229" cy="399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1600"/>
              </a:spcAft>
              <a:buNone/>
            </a:pPr>
            <a:r>
              <a:rPr lang="en" sz="1800" b="1" dirty="0">
                <a:solidFill>
                  <a:schemeClr val="dk1"/>
                </a:solidFill>
                <a:latin typeface="Lora"/>
                <a:ea typeface="Lora"/>
                <a:cs typeface="Lora"/>
                <a:sym typeface="Lora"/>
              </a:rPr>
              <a:t>Procedure</a:t>
            </a:r>
            <a:endParaRPr sz="1800" b="1" dirty="0">
              <a:solidFill>
                <a:schemeClr val="dk1"/>
              </a:solidFill>
              <a:latin typeface="Lora"/>
              <a:ea typeface="Lora"/>
              <a:cs typeface="Lora"/>
              <a:sym typeface="Lora"/>
            </a:endParaRPr>
          </a:p>
        </p:txBody>
      </p:sp>
      <p:sp>
        <p:nvSpPr>
          <p:cNvPr id="7" name="Google Shape;3992;p53">
            <a:extLst>
              <a:ext uri="{FF2B5EF4-FFF2-40B4-BE49-F238E27FC236}">
                <a16:creationId xmlns:a16="http://schemas.microsoft.com/office/drawing/2014/main" id="{D43E8B9D-6E30-6825-B4E9-CADB987E6FD6}"/>
              </a:ext>
            </a:extLst>
          </p:cNvPr>
          <p:cNvSpPr txBox="1"/>
          <p:nvPr/>
        </p:nvSpPr>
        <p:spPr>
          <a:xfrm>
            <a:off x="587121" y="2402967"/>
            <a:ext cx="3868209" cy="2128911"/>
          </a:xfrm>
          <a:prstGeom prst="rect">
            <a:avLst/>
          </a:prstGeom>
          <a:noFill/>
          <a:ln>
            <a:noFill/>
          </a:ln>
        </p:spPr>
        <p:txBody>
          <a:bodyPr spcFirstLastPara="1" wrap="square" lIns="0" tIns="91425" rIns="0" bIns="91425" anchor="ctr" anchorCtr="0">
            <a:noAutofit/>
          </a:bodyPr>
          <a:lstStyle/>
          <a:p>
            <a:pPr marL="0" lvl="0" indent="0" rtl="0">
              <a:spcBef>
                <a:spcPts val="0"/>
              </a:spcBef>
              <a:spcAft>
                <a:spcPts val="0"/>
              </a:spcAft>
              <a:buNone/>
            </a:pPr>
            <a:r>
              <a:rPr lang="en-GB" sz="1000" dirty="0">
                <a:solidFill>
                  <a:schemeClr val="accent6"/>
                </a:solidFill>
                <a:latin typeface="Inconsolata" pitchFamily="49" charset="77"/>
                <a:ea typeface="Inconsolata" pitchFamily="49" charset="77"/>
              </a:rPr>
              <a:t>A pilot study with three participants confirmed the reliability of the VR setup, questionnaires, and interviews, allowing official data collection to begin on 20th January 2025. Ethical approval was granted by the university’s SREC, with safeguards in place to manage VR-related disorientation and the sensitive topic of workplace stress. To reduce bias, the tattooed researcher concealed their own tattoos. Participants received detailed study information, completed demographic and health screenings, then took part in VR sessions and semi-structured interviews, which were recorded, transcribed, and followed by a full debrief. All data was anonymised and securely stored, complying with BPS and Data Protection Act (2018) standards.</a:t>
            </a:r>
            <a:endParaRPr sz="1000" dirty="0">
              <a:solidFill>
                <a:schemeClr val="accent6"/>
              </a:solidFill>
              <a:latin typeface="Inconsolata" pitchFamily="49" charset="77"/>
              <a:ea typeface="Inconsolata" pitchFamily="49" charset="77"/>
              <a:sym typeface="Inconsolata"/>
            </a:endParaRPr>
          </a:p>
        </p:txBody>
      </p:sp>
      <p:cxnSp>
        <p:nvCxnSpPr>
          <p:cNvPr id="17" name="Curved Connector 16">
            <a:extLst>
              <a:ext uri="{FF2B5EF4-FFF2-40B4-BE49-F238E27FC236}">
                <a16:creationId xmlns:a16="http://schemas.microsoft.com/office/drawing/2014/main" id="{77BF894A-A453-03B6-6BD6-8C10DCB5C01F}"/>
              </a:ext>
            </a:extLst>
          </p:cNvPr>
          <p:cNvCxnSpPr>
            <a:cxnSpLocks/>
          </p:cNvCxnSpPr>
          <p:nvPr/>
        </p:nvCxnSpPr>
        <p:spPr>
          <a:xfrm flipV="1">
            <a:off x="2820523" y="769571"/>
            <a:ext cx="3190978" cy="974730"/>
          </a:xfrm>
          <a:prstGeom prst="curvedConnector3">
            <a:avLst/>
          </a:prstGeom>
          <a:ln>
            <a:headEnd type="triangle"/>
            <a:tailEnd type="triangle"/>
          </a:ln>
        </p:spPr>
        <p:style>
          <a:lnRef idx="3">
            <a:schemeClr val="accent3"/>
          </a:lnRef>
          <a:fillRef idx="0">
            <a:schemeClr val="accent3"/>
          </a:fillRef>
          <a:effectRef idx="2">
            <a:schemeClr val="accent3"/>
          </a:effectRef>
          <a:fontRef idx="minor">
            <a:schemeClr val="tx1"/>
          </a:fontRef>
        </p:style>
      </p:cxnSp>
      <p:sp>
        <p:nvSpPr>
          <p:cNvPr id="19" name="Google Shape;3992;p53">
            <a:extLst>
              <a:ext uri="{FF2B5EF4-FFF2-40B4-BE49-F238E27FC236}">
                <a16:creationId xmlns:a16="http://schemas.microsoft.com/office/drawing/2014/main" id="{B51BC0AA-79E9-F0B9-49CC-04FA88E38CA5}"/>
              </a:ext>
            </a:extLst>
          </p:cNvPr>
          <p:cNvSpPr txBox="1"/>
          <p:nvPr/>
        </p:nvSpPr>
        <p:spPr>
          <a:xfrm>
            <a:off x="5613682" y="1512378"/>
            <a:ext cx="2844143" cy="2128911"/>
          </a:xfrm>
          <a:prstGeom prst="rect">
            <a:avLst/>
          </a:prstGeom>
          <a:noFill/>
          <a:ln>
            <a:noFill/>
          </a:ln>
        </p:spPr>
        <p:txBody>
          <a:bodyPr spcFirstLastPara="1" wrap="square" lIns="0" tIns="91425" rIns="0" bIns="91425" anchor="ctr" anchorCtr="0">
            <a:noAutofit/>
          </a:bodyPr>
          <a:lstStyle/>
          <a:p>
            <a:pPr marL="0" lvl="0" indent="0" rtl="0">
              <a:spcBef>
                <a:spcPts val="0"/>
              </a:spcBef>
              <a:spcAft>
                <a:spcPts val="0"/>
              </a:spcAft>
              <a:buNone/>
            </a:pPr>
            <a:r>
              <a:rPr lang="en-GB" sz="1000" b="0" i="0" u="none" strike="noStrike" dirty="0">
                <a:solidFill>
                  <a:schemeClr val="accent6"/>
                </a:solidFill>
                <a:effectLst/>
                <a:latin typeface="Inconsolata" pitchFamily="49" charset="77"/>
                <a:ea typeface="Inconsolata" pitchFamily="49" charset="77"/>
              </a:rPr>
              <a:t>The study was hosted on UWTSD’s EMS system for credit-based participation and conducted in university labs due to the VR component. After reviewing the information sheet, safety manual, and health screening, eligible participants viewed a 3-minute simulated counselling session—featuring a therapist with or without visible tattoos—via VR in Lab B. They then completed stereotype activation and competency questionnaires, followed by a semi-structured interview that was recorded and conducted to gather their perceptions. Participants received a debrief and research credits upon completion.</a:t>
            </a:r>
            <a:endParaRPr sz="1000" dirty="0">
              <a:solidFill>
                <a:schemeClr val="accent6"/>
              </a:solidFill>
              <a:latin typeface="Inconsolata" pitchFamily="49" charset="77"/>
              <a:ea typeface="Inconsolata" pitchFamily="49" charset="77"/>
              <a:sym typeface="Inconsolata"/>
            </a:endParaRPr>
          </a:p>
        </p:txBody>
      </p:sp>
      <p:sp>
        <p:nvSpPr>
          <p:cNvPr id="20" name="Google Shape;3978;p53">
            <a:extLst>
              <a:ext uri="{FF2B5EF4-FFF2-40B4-BE49-F238E27FC236}">
                <a16:creationId xmlns:a16="http://schemas.microsoft.com/office/drawing/2014/main" id="{B04867D8-1A5D-E988-47D8-6B0006890F77}"/>
              </a:ext>
            </a:extLst>
          </p:cNvPr>
          <p:cNvSpPr/>
          <p:nvPr/>
        </p:nvSpPr>
        <p:spPr>
          <a:xfrm flipH="1">
            <a:off x="6635547" y="255340"/>
            <a:ext cx="800414" cy="762385"/>
          </a:xfrm>
          <a:custGeom>
            <a:avLst/>
            <a:gdLst/>
            <a:ahLst/>
            <a:cxnLst/>
            <a:rect l="l" t="t" r="r" b="b"/>
            <a:pathLst>
              <a:path w="29151" h="27766" extrusionOk="0">
                <a:moveTo>
                  <a:pt x="4317" y="2872"/>
                </a:moveTo>
                <a:lnTo>
                  <a:pt x="4347" y="2944"/>
                </a:lnTo>
                <a:lnTo>
                  <a:pt x="4347" y="2944"/>
                </a:lnTo>
                <a:cubicBezTo>
                  <a:pt x="4346" y="2920"/>
                  <a:pt x="4341" y="2896"/>
                  <a:pt x="4317" y="2872"/>
                </a:cubicBezTo>
                <a:close/>
                <a:moveTo>
                  <a:pt x="4347" y="2944"/>
                </a:moveTo>
                <a:cubicBezTo>
                  <a:pt x="4347" y="2950"/>
                  <a:pt x="4347" y="2957"/>
                  <a:pt x="4347" y="2963"/>
                </a:cubicBezTo>
                <a:cubicBezTo>
                  <a:pt x="4349" y="2961"/>
                  <a:pt x="4351" y="2958"/>
                  <a:pt x="4352" y="2956"/>
                </a:cubicBezTo>
                <a:lnTo>
                  <a:pt x="4352" y="2956"/>
                </a:lnTo>
                <a:lnTo>
                  <a:pt x="4347" y="2944"/>
                </a:lnTo>
                <a:close/>
                <a:moveTo>
                  <a:pt x="12820" y="1"/>
                </a:moveTo>
                <a:cubicBezTo>
                  <a:pt x="12608" y="1"/>
                  <a:pt x="12392" y="14"/>
                  <a:pt x="12189" y="14"/>
                </a:cubicBezTo>
                <a:cubicBezTo>
                  <a:pt x="12144" y="10"/>
                  <a:pt x="12100" y="8"/>
                  <a:pt x="12059" y="8"/>
                </a:cubicBezTo>
                <a:cubicBezTo>
                  <a:pt x="11795" y="8"/>
                  <a:pt x="11601" y="84"/>
                  <a:pt x="11338" y="136"/>
                </a:cubicBezTo>
                <a:cubicBezTo>
                  <a:pt x="11065" y="166"/>
                  <a:pt x="10882" y="136"/>
                  <a:pt x="10609" y="227"/>
                </a:cubicBezTo>
                <a:cubicBezTo>
                  <a:pt x="10244" y="379"/>
                  <a:pt x="9849" y="470"/>
                  <a:pt x="9484" y="622"/>
                </a:cubicBezTo>
                <a:cubicBezTo>
                  <a:pt x="8542" y="1017"/>
                  <a:pt x="7509" y="1291"/>
                  <a:pt x="6627" y="1777"/>
                </a:cubicBezTo>
                <a:cubicBezTo>
                  <a:pt x="6262" y="1990"/>
                  <a:pt x="5928" y="2264"/>
                  <a:pt x="5502" y="2416"/>
                </a:cubicBezTo>
                <a:cubicBezTo>
                  <a:pt x="5049" y="2567"/>
                  <a:pt x="4655" y="2538"/>
                  <a:pt x="4352" y="2956"/>
                </a:cubicBezTo>
                <a:lnTo>
                  <a:pt x="4352" y="2956"/>
                </a:lnTo>
                <a:lnTo>
                  <a:pt x="4469" y="3236"/>
                </a:lnTo>
                <a:cubicBezTo>
                  <a:pt x="3983" y="3510"/>
                  <a:pt x="3679" y="3875"/>
                  <a:pt x="3344" y="4209"/>
                </a:cubicBezTo>
                <a:cubicBezTo>
                  <a:pt x="3040" y="4543"/>
                  <a:pt x="2888" y="4847"/>
                  <a:pt x="2676" y="5212"/>
                </a:cubicBezTo>
                <a:cubicBezTo>
                  <a:pt x="2402" y="5668"/>
                  <a:pt x="2128" y="6124"/>
                  <a:pt x="1885" y="6610"/>
                </a:cubicBezTo>
                <a:cubicBezTo>
                  <a:pt x="1551" y="7218"/>
                  <a:pt x="1308" y="7826"/>
                  <a:pt x="1065" y="8495"/>
                </a:cubicBezTo>
                <a:cubicBezTo>
                  <a:pt x="882" y="9072"/>
                  <a:pt x="700" y="9680"/>
                  <a:pt x="517" y="10288"/>
                </a:cubicBezTo>
                <a:cubicBezTo>
                  <a:pt x="366" y="10866"/>
                  <a:pt x="396" y="11474"/>
                  <a:pt x="305" y="12081"/>
                </a:cubicBezTo>
                <a:cubicBezTo>
                  <a:pt x="92" y="13388"/>
                  <a:pt x="1" y="14787"/>
                  <a:pt x="214" y="16094"/>
                </a:cubicBezTo>
                <a:cubicBezTo>
                  <a:pt x="335" y="16671"/>
                  <a:pt x="366" y="17279"/>
                  <a:pt x="517" y="17826"/>
                </a:cubicBezTo>
                <a:cubicBezTo>
                  <a:pt x="669" y="18313"/>
                  <a:pt x="730" y="18890"/>
                  <a:pt x="973" y="19346"/>
                </a:cubicBezTo>
                <a:cubicBezTo>
                  <a:pt x="1399" y="20258"/>
                  <a:pt x="1916" y="21200"/>
                  <a:pt x="2493" y="22021"/>
                </a:cubicBezTo>
                <a:cubicBezTo>
                  <a:pt x="3527" y="23571"/>
                  <a:pt x="4925" y="25121"/>
                  <a:pt x="6657" y="26063"/>
                </a:cubicBezTo>
                <a:cubicBezTo>
                  <a:pt x="8299" y="26945"/>
                  <a:pt x="10214" y="27097"/>
                  <a:pt x="12037" y="27431"/>
                </a:cubicBezTo>
                <a:cubicBezTo>
                  <a:pt x="12767" y="27553"/>
                  <a:pt x="13496" y="27553"/>
                  <a:pt x="14196" y="27674"/>
                </a:cubicBezTo>
                <a:cubicBezTo>
                  <a:pt x="14515" y="27735"/>
                  <a:pt x="14902" y="27766"/>
                  <a:pt x="15290" y="27766"/>
                </a:cubicBezTo>
                <a:cubicBezTo>
                  <a:pt x="15677" y="27766"/>
                  <a:pt x="16065" y="27735"/>
                  <a:pt x="16384" y="27674"/>
                </a:cubicBezTo>
                <a:cubicBezTo>
                  <a:pt x="17539" y="27492"/>
                  <a:pt x="18694" y="27006"/>
                  <a:pt x="19819" y="26580"/>
                </a:cubicBezTo>
                <a:cubicBezTo>
                  <a:pt x="20579" y="26307"/>
                  <a:pt x="21278" y="25911"/>
                  <a:pt x="21977" y="25516"/>
                </a:cubicBezTo>
                <a:cubicBezTo>
                  <a:pt x="22281" y="25364"/>
                  <a:pt x="22646" y="25212"/>
                  <a:pt x="22950" y="25030"/>
                </a:cubicBezTo>
                <a:cubicBezTo>
                  <a:pt x="23284" y="24756"/>
                  <a:pt x="23527" y="24544"/>
                  <a:pt x="23922" y="24331"/>
                </a:cubicBezTo>
                <a:cubicBezTo>
                  <a:pt x="24500" y="24027"/>
                  <a:pt x="24925" y="23510"/>
                  <a:pt x="25412" y="23054"/>
                </a:cubicBezTo>
                <a:cubicBezTo>
                  <a:pt x="26019" y="22477"/>
                  <a:pt x="26871" y="21838"/>
                  <a:pt x="27205" y="21079"/>
                </a:cubicBezTo>
                <a:cubicBezTo>
                  <a:pt x="27509" y="20349"/>
                  <a:pt x="27904" y="19711"/>
                  <a:pt x="28117" y="18951"/>
                </a:cubicBezTo>
                <a:cubicBezTo>
                  <a:pt x="28330" y="18191"/>
                  <a:pt x="28421" y="17462"/>
                  <a:pt x="28573" y="16702"/>
                </a:cubicBezTo>
                <a:cubicBezTo>
                  <a:pt x="28968" y="15030"/>
                  <a:pt x="29150" y="13297"/>
                  <a:pt x="28846" y="11595"/>
                </a:cubicBezTo>
                <a:cubicBezTo>
                  <a:pt x="28634" y="10501"/>
                  <a:pt x="28269" y="9164"/>
                  <a:pt x="27539" y="8252"/>
                </a:cubicBezTo>
                <a:cubicBezTo>
                  <a:pt x="27327" y="7948"/>
                  <a:pt x="27175" y="7674"/>
                  <a:pt x="26931" y="7431"/>
                </a:cubicBezTo>
                <a:cubicBezTo>
                  <a:pt x="26475" y="6975"/>
                  <a:pt x="25928" y="6610"/>
                  <a:pt x="25503" y="6154"/>
                </a:cubicBezTo>
                <a:cubicBezTo>
                  <a:pt x="25351" y="5972"/>
                  <a:pt x="25138" y="5850"/>
                  <a:pt x="24986" y="5668"/>
                </a:cubicBezTo>
                <a:cubicBezTo>
                  <a:pt x="24804" y="5486"/>
                  <a:pt x="24682" y="5273"/>
                  <a:pt x="24469" y="5091"/>
                </a:cubicBezTo>
                <a:cubicBezTo>
                  <a:pt x="23497" y="4209"/>
                  <a:pt x="22950" y="2963"/>
                  <a:pt x="21734" y="2325"/>
                </a:cubicBezTo>
                <a:cubicBezTo>
                  <a:pt x="21460" y="2173"/>
                  <a:pt x="21247" y="1960"/>
                  <a:pt x="20974" y="1838"/>
                </a:cubicBezTo>
                <a:cubicBezTo>
                  <a:pt x="20791" y="1747"/>
                  <a:pt x="20579" y="1686"/>
                  <a:pt x="20396" y="1595"/>
                </a:cubicBezTo>
                <a:cubicBezTo>
                  <a:pt x="19849" y="1321"/>
                  <a:pt x="19363" y="1109"/>
                  <a:pt x="18725" y="1017"/>
                </a:cubicBezTo>
                <a:cubicBezTo>
                  <a:pt x="18208" y="926"/>
                  <a:pt x="17569" y="835"/>
                  <a:pt x="17083" y="653"/>
                </a:cubicBezTo>
                <a:cubicBezTo>
                  <a:pt x="16810" y="562"/>
                  <a:pt x="16688" y="531"/>
                  <a:pt x="16414" y="501"/>
                </a:cubicBezTo>
                <a:cubicBezTo>
                  <a:pt x="16171" y="470"/>
                  <a:pt x="15989" y="410"/>
                  <a:pt x="15776" y="379"/>
                </a:cubicBezTo>
                <a:cubicBezTo>
                  <a:pt x="15229" y="318"/>
                  <a:pt x="14712" y="288"/>
                  <a:pt x="14196" y="227"/>
                </a:cubicBezTo>
                <a:cubicBezTo>
                  <a:pt x="13831" y="166"/>
                  <a:pt x="13496" y="45"/>
                  <a:pt x="13132" y="14"/>
                </a:cubicBezTo>
                <a:cubicBezTo>
                  <a:pt x="13030" y="4"/>
                  <a:pt x="12926" y="1"/>
                  <a:pt x="128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3979;p53">
            <a:extLst>
              <a:ext uri="{FF2B5EF4-FFF2-40B4-BE49-F238E27FC236}">
                <a16:creationId xmlns:a16="http://schemas.microsoft.com/office/drawing/2014/main" id="{3831BE74-4C07-279F-C1CF-0A14A241E1C1}"/>
              </a:ext>
            </a:extLst>
          </p:cNvPr>
          <p:cNvSpPr txBox="1"/>
          <p:nvPr/>
        </p:nvSpPr>
        <p:spPr>
          <a:xfrm>
            <a:off x="6579304" y="463426"/>
            <a:ext cx="912900" cy="346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600" dirty="0">
                <a:solidFill>
                  <a:schemeClr val="lt1"/>
                </a:solidFill>
                <a:latin typeface="Montserrat Black"/>
                <a:ea typeface="Montserrat Black"/>
                <a:cs typeface="Montserrat Black"/>
                <a:sym typeface="Montserrat Black"/>
              </a:rPr>
              <a:t>4</a:t>
            </a:r>
            <a:endParaRPr sz="3600" dirty="0">
              <a:solidFill>
                <a:schemeClr val="lt1"/>
              </a:solidFill>
              <a:latin typeface="Montserrat Black"/>
              <a:ea typeface="Montserrat Black"/>
              <a:cs typeface="Montserrat Black"/>
              <a:sym typeface="Montserrat Black"/>
            </a:endParaRPr>
          </a:p>
        </p:txBody>
      </p:sp>
      <p:sp>
        <p:nvSpPr>
          <p:cNvPr id="22" name="Google Shape;3993;p53">
            <a:extLst>
              <a:ext uri="{FF2B5EF4-FFF2-40B4-BE49-F238E27FC236}">
                <a16:creationId xmlns:a16="http://schemas.microsoft.com/office/drawing/2014/main" id="{26AE1281-14FD-C32B-18BF-CDD7DD1E5D03}"/>
              </a:ext>
            </a:extLst>
          </p:cNvPr>
          <p:cNvSpPr txBox="1"/>
          <p:nvPr/>
        </p:nvSpPr>
        <p:spPr>
          <a:xfrm>
            <a:off x="5893189" y="982173"/>
            <a:ext cx="2285130" cy="399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1600"/>
              </a:spcAft>
              <a:buNone/>
            </a:pPr>
            <a:r>
              <a:rPr lang="en" sz="1800" b="1" dirty="0">
                <a:solidFill>
                  <a:schemeClr val="dk1"/>
                </a:solidFill>
                <a:latin typeface="Lora"/>
                <a:ea typeface="Lora"/>
                <a:cs typeface="Lora"/>
                <a:sym typeface="Lora"/>
              </a:rPr>
              <a:t>Still the Procedure</a:t>
            </a:r>
            <a:endParaRPr sz="1800" b="1" dirty="0">
              <a:solidFill>
                <a:schemeClr val="dk1"/>
              </a:solidFill>
              <a:latin typeface="Lora"/>
              <a:ea typeface="Lora"/>
              <a:cs typeface="Lora"/>
              <a:sym typeface="Lora"/>
            </a:endParaRPr>
          </a:p>
        </p:txBody>
      </p:sp>
    </p:spTree>
    <p:extLst>
      <p:ext uri="{BB962C8B-B14F-4D97-AF65-F5344CB8AC3E}">
        <p14:creationId xmlns:p14="http://schemas.microsoft.com/office/powerpoint/2010/main" val="27354362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AAD8C9-BA8F-16A0-B9E7-A9D3921531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44910D-5B1F-7C1F-51B9-92FC5B8AC1C5}"/>
              </a:ext>
            </a:extLst>
          </p:cNvPr>
          <p:cNvSpPr>
            <a:spLocks noGrp="1"/>
          </p:cNvSpPr>
          <p:nvPr>
            <p:ph type="title"/>
          </p:nvPr>
        </p:nvSpPr>
        <p:spPr/>
        <p:txBody>
          <a:bodyPr/>
          <a:lstStyle/>
          <a:p>
            <a:r>
              <a:rPr lang="en-US" sz="4800" dirty="0"/>
              <a:t>I guess you want to see some of the technology and some of the materials used?</a:t>
            </a:r>
          </a:p>
        </p:txBody>
      </p:sp>
    </p:spTree>
    <p:extLst>
      <p:ext uri="{BB962C8B-B14F-4D97-AF65-F5344CB8AC3E}">
        <p14:creationId xmlns:p14="http://schemas.microsoft.com/office/powerpoint/2010/main" val="13262136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BEACC1-2146-70C2-36BE-4878B2E26F7F}"/>
            </a:ext>
          </a:extLst>
        </p:cNvPr>
        <p:cNvGrpSpPr/>
        <p:nvPr/>
      </p:nvGrpSpPr>
      <p:grpSpPr>
        <a:xfrm>
          <a:off x="0" y="0"/>
          <a:ext cx="0" cy="0"/>
          <a:chOff x="0" y="0"/>
          <a:chExt cx="0" cy="0"/>
        </a:xfrm>
      </p:grpSpPr>
      <p:pic>
        <p:nvPicPr>
          <p:cNvPr id="6" name="Picture 5" descr="A pair of white headsets on a chair&#10;&#10;AI-generated content may be incorrect.">
            <a:extLst>
              <a:ext uri="{FF2B5EF4-FFF2-40B4-BE49-F238E27FC236}">
                <a16:creationId xmlns:a16="http://schemas.microsoft.com/office/drawing/2014/main" id="{959782C8-E8E6-413A-7CE4-1D2F76A3BA8A}"/>
              </a:ext>
            </a:extLst>
          </p:cNvPr>
          <p:cNvPicPr>
            <a:picLocks noChangeAspect="1"/>
          </p:cNvPicPr>
          <p:nvPr/>
        </p:nvPicPr>
        <p:blipFill>
          <a:blip r:embed="rId2"/>
          <a:stretch>
            <a:fillRect/>
          </a:stretch>
        </p:blipFill>
        <p:spPr>
          <a:xfrm>
            <a:off x="-1077361" y="0"/>
            <a:ext cx="3857624" cy="5143500"/>
          </a:xfrm>
          <a:prstGeom prst="rect">
            <a:avLst/>
          </a:prstGeom>
        </p:spPr>
      </p:pic>
      <p:pic>
        <p:nvPicPr>
          <p:cNvPr id="8" name="Picture 7" descr="A chair with a white object on it&#10;&#10;AI-generated content may be incorrect.">
            <a:extLst>
              <a:ext uri="{FF2B5EF4-FFF2-40B4-BE49-F238E27FC236}">
                <a16:creationId xmlns:a16="http://schemas.microsoft.com/office/drawing/2014/main" id="{2F3F5F14-2DA3-5DC5-D870-3EB6410BA467}"/>
              </a:ext>
            </a:extLst>
          </p:cNvPr>
          <p:cNvPicPr>
            <a:picLocks noChangeAspect="1"/>
          </p:cNvPicPr>
          <p:nvPr/>
        </p:nvPicPr>
        <p:blipFill>
          <a:blip r:embed="rId3"/>
          <a:stretch>
            <a:fillRect/>
          </a:stretch>
        </p:blipFill>
        <p:spPr>
          <a:xfrm rot="5400000">
            <a:off x="5240121" y="642938"/>
            <a:ext cx="5143500" cy="3857625"/>
          </a:xfrm>
          <a:prstGeom prst="rect">
            <a:avLst/>
          </a:prstGeom>
        </p:spPr>
      </p:pic>
      <p:pic>
        <p:nvPicPr>
          <p:cNvPr id="10" name="Picture 9" descr="A room with a tv and a window&#10;&#10;AI-generated content may be incorrect.">
            <a:extLst>
              <a:ext uri="{FF2B5EF4-FFF2-40B4-BE49-F238E27FC236}">
                <a16:creationId xmlns:a16="http://schemas.microsoft.com/office/drawing/2014/main" id="{55D4AAAB-C94B-3777-CEDB-4D73C3A0A2C9}"/>
              </a:ext>
            </a:extLst>
          </p:cNvPr>
          <p:cNvPicPr>
            <a:picLocks noChangeAspect="1"/>
          </p:cNvPicPr>
          <p:nvPr/>
        </p:nvPicPr>
        <p:blipFill>
          <a:blip r:embed="rId4"/>
          <a:stretch>
            <a:fillRect/>
          </a:stretch>
        </p:blipFill>
        <p:spPr>
          <a:xfrm rot="5400000">
            <a:off x="1759911" y="642938"/>
            <a:ext cx="5143500" cy="3857625"/>
          </a:xfrm>
          <a:prstGeom prst="rect">
            <a:avLst/>
          </a:prstGeom>
        </p:spPr>
      </p:pic>
    </p:spTree>
    <p:extLst>
      <p:ext uri="{BB962C8B-B14F-4D97-AF65-F5344CB8AC3E}">
        <p14:creationId xmlns:p14="http://schemas.microsoft.com/office/powerpoint/2010/main" val="1273854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CA8C49-29F3-42FB-5037-503FF2D4CD0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F7C96251-5B56-2618-B38F-C3C161A0A455}"/>
              </a:ext>
            </a:extLst>
          </p:cNvPr>
          <p:cNvPicPr>
            <a:picLocks noChangeAspect="1"/>
          </p:cNvPicPr>
          <p:nvPr/>
        </p:nvPicPr>
        <p:blipFill>
          <a:blip r:embed="rId2"/>
          <a:srcRect l="9860"/>
          <a:stretch/>
        </p:blipFill>
        <p:spPr>
          <a:xfrm rot="5400000">
            <a:off x="-932335" y="470613"/>
            <a:ext cx="5603761" cy="4662535"/>
          </a:xfrm>
          <a:prstGeom prst="rect">
            <a:avLst/>
          </a:prstGeom>
        </p:spPr>
      </p:pic>
      <p:pic>
        <p:nvPicPr>
          <p:cNvPr id="7" name="Picture 6">
            <a:extLst>
              <a:ext uri="{FF2B5EF4-FFF2-40B4-BE49-F238E27FC236}">
                <a16:creationId xmlns:a16="http://schemas.microsoft.com/office/drawing/2014/main" id="{FC5DAF9A-3336-1B17-BD0D-275860B849FE}"/>
              </a:ext>
            </a:extLst>
          </p:cNvPr>
          <p:cNvPicPr>
            <a:picLocks noChangeAspect="1"/>
          </p:cNvPicPr>
          <p:nvPr/>
        </p:nvPicPr>
        <p:blipFill>
          <a:blip r:embed="rId3"/>
          <a:srcRect t="1833" b="12987"/>
          <a:stretch/>
        </p:blipFill>
        <p:spPr>
          <a:xfrm>
            <a:off x="4200813" y="0"/>
            <a:ext cx="4934137" cy="5603761"/>
          </a:xfrm>
          <a:prstGeom prst="rect">
            <a:avLst/>
          </a:prstGeom>
        </p:spPr>
      </p:pic>
    </p:spTree>
    <p:extLst>
      <p:ext uri="{BB962C8B-B14F-4D97-AF65-F5344CB8AC3E}">
        <p14:creationId xmlns:p14="http://schemas.microsoft.com/office/powerpoint/2010/main" val="9722362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441">
          <a:extLst>
            <a:ext uri="{FF2B5EF4-FFF2-40B4-BE49-F238E27FC236}">
              <a16:creationId xmlns:a16="http://schemas.microsoft.com/office/drawing/2014/main" id="{C2819178-4D59-7721-F26A-AD9C77B9882B}"/>
            </a:ext>
          </a:extLst>
        </p:cNvPr>
        <p:cNvGrpSpPr/>
        <p:nvPr/>
      </p:nvGrpSpPr>
      <p:grpSpPr>
        <a:xfrm>
          <a:off x="0" y="0"/>
          <a:ext cx="0" cy="0"/>
          <a:chOff x="0" y="0"/>
          <a:chExt cx="0" cy="0"/>
        </a:xfrm>
      </p:grpSpPr>
      <p:sp>
        <p:nvSpPr>
          <p:cNvPr id="3442" name="Google Shape;3442;p39">
            <a:extLst>
              <a:ext uri="{FF2B5EF4-FFF2-40B4-BE49-F238E27FC236}">
                <a16:creationId xmlns:a16="http://schemas.microsoft.com/office/drawing/2014/main" id="{E750CA8A-AF96-33D2-10AD-78AF037BD1D2}"/>
              </a:ext>
            </a:extLst>
          </p:cNvPr>
          <p:cNvSpPr/>
          <p:nvPr/>
        </p:nvSpPr>
        <p:spPr>
          <a:xfrm>
            <a:off x="3975577" y="871373"/>
            <a:ext cx="1203135" cy="1145972"/>
          </a:xfrm>
          <a:custGeom>
            <a:avLst/>
            <a:gdLst/>
            <a:ahLst/>
            <a:cxnLst/>
            <a:rect l="l" t="t" r="r" b="b"/>
            <a:pathLst>
              <a:path w="29151" h="27766" extrusionOk="0">
                <a:moveTo>
                  <a:pt x="4317" y="2872"/>
                </a:moveTo>
                <a:lnTo>
                  <a:pt x="4347" y="2944"/>
                </a:lnTo>
                <a:lnTo>
                  <a:pt x="4347" y="2944"/>
                </a:lnTo>
                <a:cubicBezTo>
                  <a:pt x="4346" y="2920"/>
                  <a:pt x="4341" y="2896"/>
                  <a:pt x="4317" y="2872"/>
                </a:cubicBezTo>
                <a:close/>
                <a:moveTo>
                  <a:pt x="4347" y="2944"/>
                </a:moveTo>
                <a:cubicBezTo>
                  <a:pt x="4347" y="2950"/>
                  <a:pt x="4347" y="2957"/>
                  <a:pt x="4347" y="2963"/>
                </a:cubicBezTo>
                <a:cubicBezTo>
                  <a:pt x="4349" y="2961"/>
                  <a:pt x="4351" y="2958"/>
                  <a:pt x="4352" y="2956"/>
                </a:cubicBezTo>
                <a:lnTo>
                  <a:pt x="4352" y="2956"/>
                </a:lnTo>
                <a:lnTo>
                  <a:pt x="4347" y="2944"/>
                </a:lnTo>
                <a:close/>
                <a:moveTo>
                  <a:pt x="12820" y="1"/>
                </a:moveTo>
                <a:cubicBezTo>
                  <a:pt x="12608" y="1"/>
                  <a:pt x="12392" y="14"/>
                  <a:pt x="12189" y="14"/>
                </a:cubicBezTo>
                <a:cubicBezTo>
                  <a:pt x="12144" y="10"/>
                  <a:pt x="12100" y="8"/>
                  <a:pt x="12059" y="8"/>
                </a:cubicBezTo>
                <a:cubicBezTo>
                  <a:pt x="11795" y="8"/>
                  <a:pt x="11601" y="84"/>
                  <a:pt x="11338" y="136"/>
                </a:cubicBezTo>
                <a:cubicBezTo>
                  <a:pt x="11065" y="166"/>
                  <a:pt x="10882" y="136"/>
                  <a:pt x="10609" y="227"/>
                </a:cubicBezTo>
                <a:cubicBezTo>
                  <a:pt x="10244" y="379"/>
                  <a:pt x="9849" y="470"/>
                  <a:pt x="9484" y="622"/>
                </a:cubicBezTo>
                <a:cubicBezTo>
                  <a:pt x="8542" y="1017"/>
                  <a:pt x="7509" y="1291"/>
                  <a:pt x="6627" y="1777"/>
                </a:cubicBezTo>
                <a:cubicBezTo>
                  <a:pt x="6262" y="1990"/>
                  <a:pt x="5928" y="2264"/>
                  <a:pt x="5502" y="2416"/>
                </a:cubicBezTo>
                <a:cubicBezTo>
                  <a:pt x="5049" y="2567"/>
                  <a:pt x="4655" y="2538"/>
                  <a:pt x="4352" y="2956"/>
                </a:cubicBezTo>
                <a:lnTo>
                  <a:pt x="4352" y="2956"/>
                </a:lnTo>
                <a:lnTo>
                  <a:pt x="4469" y="3236"/>
                </a:lnTo>
                <a:cubicBezTo>
                  <a:pt x="3983" y="3510"/>
                  <a:pt x="3679" y="3875"/>
                  <a:pt x="3344" y="4209"/>
                </a:cubicBezTo>
                <a:cubicBezTo>
                  <a:pt x="3040" y="4543"/>
                  <a:pt x="2888" y="4847"/>
                  <a:pt x="2676" y="5212"/>
                </a:cubicBezTo>
                <a:cubicBezTo>
                  <a:pt x="2402" y="5668"/>
                  <a:pt x="2128" y="6124"/>
                  <a:pt x="1885" y="6610"/>
                </a:cubicBezTo>
                <a:cubicBezTo>
                  <a:pt x="1551" y="7218"/>
                  <a:pt x="1308" y="7826"/>
                  <a:pt x="1065" y="8495"/>
                </a:cubicBezTo>
                <a:cubicBezTo>
                  <a:pt x="882" y="9072"/>
                  <a:pt x="700" y="9680"/>
                  <a:pt x="517" y="10288"/>
                </a:cubicBezTo>
                <a:cubicBezTo>
                  <a:pt x="366" y="10866"/>
                  <a:pt x="396" y="11474"/>
                  <a:pt x="305" y="12081"/>
                </a:cubicBezTo>
                <a:cubicBezTo>
                  <a:pt x="92" y="13388"/>
                  <a:pt x="1" y="14787"/>
                  <a:pt x="214" y="16094"/>
                </a:cubicBezTo>
                <a:cubicBezTo>
                  <a:pt x="335" y="16671"/>
                  <a:pt x="366" y="17279"/>
                  <a:pt x="517" y="17826"/>
                </a:cubicBezTo>
                <a:cubicBezTo>
                  <a:pt x="669" y="18313"/>
                  <a:pt x="730" y="18890"/>
                  <a:pt x="973" y="19346"/>
                </a:cubicBezTo>
                <a:cubicBezTo>
                  <a:pt x="1399" y="20258"/>
                  <a:pt x="1916" y="21200"/>
                  <a:pt x="2493" y="22021"/>
                </a:cubicBezTo>
                <a:cubicBezTo>
                  <a:pt x="3527" y="23571"/>
                  <a:pt x="4925" y="25121"/>
                  <a:pt x="6657" y="26063"/>
                </a:cubicBezTo>
                <a:cubicBezTo>
                  <a:pt x="8299" y="26945"/>
                  <a:pt x="10214" y="27097"/>
                  <a:pt x="12037" y="27431"/>
                </a:cubicBezTo>
                <a:cubicBezTo>
                  <a:pt x="12767" y="27553"/>
                  <a:pt x="13496" y="27553"/>
                  <a:pt x="14196" y="27674"/>
                </a:cubicBezTo>
                <a:cubicBezTo>
                  <a:pt x="14515" y="27735"/>
                  <a:pt x="14902" y="27766"/>
                  <a:pt x="15290" y="27766"/>
                </a:cubicBezTo>
                <a:cubicBezTo>
                  <a:pt x="15677" y="27766"/>
                  <a:pt x="16065" y="27735"/>
                  <a:pt x="16384" y="27674"/>
                </a:cubicBezTo>
                <a:cubicBezTo>
                  <a:pt x="17539" y="27492"/>
                  <a:pt x="18694" y="27006"/>
                  <a:pt x="19819" y="26580"/>
                </a:cubicBezTo>
                <a:cubicBezTo>
                  <a:pt x="20579" y="26307"/>
                  <a:pt x="21278" y="25911"/>
                  <a:pt x="21977" y="25516"/>
                </a:cubicBezTo>
                <a:cubicBezTo>
                  <a:pt x="22281" y="25364"/>
                  <a:pt x="22646" y="25212"/>
                  <a:pt x="22950" y="25030"/>
                </a:cubicBezTo>
                <a:cubicBezTo>
                  <a:pt x="23284" y="24756"/>
                  <a:pt x="23527" y="24544"/>
                  <a:pt x="23922" y="24331"/>
                </a:cubicBezTo>
                <a:cubicBezTo>
                  <a:pt x="24500" y="24027"/>
                  <a:pt x="24925" y="23510"/>
                  <a:pt x="25412" y="23054"/>
                </a:cubicBezTo>
                <a:cubicBezTo>
                  <a:pt x="26019" y="22477"/>
                  <a:pt x="26871" y="21838"/>
                  <a:pt x="27205" y="21079"/>
                </a:cubicBezTo>
                <a:cubicBezTo>
                  <a:pt x="27509" y="20349"/>
                  <a:pt x="27904" y="19711"/>
                  <a:pt x="28117" y="18951"/>
                </a:cubicBezTo>
                <a:cubicBezTo>
                  <a:pt x="28330" y="18191"/>
                  <a:pt x="28421" y="17462"/>
                  <a:pt x="28573" y="16702"/>
                </a:cubicBezTo>
                <a:cubicBezTo>
                  <a:pt x="28968" y="15030"/>
                  <a:pt x="29150" y="13297"/>
                  <a:pt x="28846" y="11595"/>
                </a:cubicBezTo>
                <a:cubicBezTo>
                  <a:pt x="28634" y="10501"/>
                  <a:pt x="28269" y="9164"/>
                  <a:pt x="27539" y="8252"/>
                </a:cubicBezTo>
                <a:cubicBezTo>
                  <a:pt x="27327" y="7948"/>
                  <a:pt x="27175" y="7674"/>
                  <a:pt x="26931" y="7431"/>
                </a:cubicBezTo>
                <a:cubicBezTo>
                  <a:pt x="26475" y="6975"/>
                  <a:pt x="25928" y="6610"/>
                  <a:pt x="25503" y="6154"/>
                </a:cubicBezTo>
                <a:cubicBezTo>
                  <a:pt x="25351" y="5972"/>
                  <a:pt x="25138" y="5850"/>
                  <a:pt x="24986" y="5668"/>
                </a:cubicBezTo>
                <a:cubicBezTo>
                  <a:pt x="24804" y="5486"/>
                  <a:pt x="24682" y="5273"/>
                  <a:pt x="24469" y="5091"/>
                </a:cubicBezTo>
                <a:cubicBezTo>
                  <a:pt x="23497" y="4209"/>
                  <a:pt x="22950" y="2963"/>
                  <a:pt x="21734" y="2325"/>
                </a:cubicBezTo>
                <a:cubicBezTo>
                  <a:pt x="21460" y="2173"/>
                  <a:pt x="21247" y="1960"/>
                  <a:pt x="20974" y="1838"/>
                </a:cubicBezTo>
                <a:cubicBezTo>
                  <a:pt x="20791" y="1747"/>
                  <a:pt x="20579" y="1686"/>
                  <a:pt x="20396" y="1595"/>
                </a:cubicBezTo>
                <a:cubicBezTo>
                  <a:pt x="19849" y="1321"/>
                  <a:pt x="19363" y="1109"/>
                  <a:pt x="18725" y="1017"/>
                </a:cubicBezTo>
                <a:cubicBezTo>
                  <a:pt x="18208" y="926"/>
                  <a:pt x="17569" y="835"/>
                  <a:pt x="17083" y="653"/>
                </a:cubicBezTo>
                <a:cubicBezTo>
                  <a:pt x="16810" y="562"/>
                  <a:pt x="16688" y="531"/>
                  <a:pt x="16414" y="501"/>
                </a:cubicBezTo>
                <a:cubicBezTo>
                  <a:pt x="16171" y="470"/>
                  <a:pt x="15989" y="410"/>
                  <a:pt x="15776" y="379"/>
                </a:cubicBezTo>
                <a:cubicBezTo>
                  <a:pt x="15229" y="318"/>
                  <a:pt x="14712" y="288"/>
                  <a:pt x="14196" y="227"/>
                </a:cubicBezTo>
                <a:cubicBezTo>
                  <a:pt x="13831" y="166"/>
                  <a:pt x="13496" y="45"/>
                  <a:pt x="13132" y="14"/>
                </a:cubicBezTo>
                <a:cubicBezTo>
                  <a:pt x="13030" y="4"/>
                  <a:pt x="12926" y="1"/>
                  <a:pt x="1282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43" name="Google Shape;3443;p39">
            <a:extLst>
              <a:ext uri="{FF2B5EF4-FFF2-40B4-BE49-F238E27FC236}">
                <a16:creationId xmlns:a16="http://schemas.microsoft.com/office/drawing/2014/main" id="{A01DA81F-8C30-F7F8-C3D5-9B510D82566A}"/>
              </a:ext>
            </a:extLst>
          </p:cNvPr>
          <p:cNvSpPr txBox="1">
            <a:spLocks noGrp="1"/>
          </p:cNvSpPr>
          <p:nvPr>
            <p:ph type="title"/>
          </p:nvPr>
        </p:nvSpPr>
        <p:spPr>
          <a:xfrm>
            <a:off x="725402" y="2074650"/>
            <a:ext cx="7703400" cy="841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Results</a:t>
            </a:r>
            <a:endParaRPr dirty="0">
              <a:latin typeface="Lora SemiBold"/>
              <a:ea typeface="Lora SemiBold"/>
              <a:cs typeface="Lora SemiBold"/>
              <a:sym typeface="Lora SemiBold"/>
            </a:endParaRPr>
          </a:p>
        </p:txBody>
      </p:sp>
      <p:sp>
        <p:nvSpPr>
          <p:cNvPr id="3444" name="Google Shape;3444;p39">
            <a:extLst>
              <a:ext uri="{FF2B5EF4-FFF2-40B4-BE49-F238E27FC236}">
                <a16:creationId xmlns:a16="http://schemas.microsoft.com/office/drawing/2014/main" id="{FD07ACCE-607D-9CC9-12F8-DFFD20239AFC}"/>
              </a:ext>
            </a:extLst>
          </p:cNvPr>
          <p:cNvSpPr txBox="1">
            <a:spLocks noGrp="1"/>
          </p:cNvSpPr>
          <p:nvPr>
            <p:ph type="title" idx="2"/>
          </p:nvPr>
        </p:nvSpPr>
        <p:spPr>
          <a:xfrm>
            <a:off x="4085200" y="1160250"/>
            <a:ext cx="983700" cy="841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solidFill>
                  <a:schemeClr val="lt1"/>
                </a:solidFill>
              </a:rPr>
              <a:t>03</a:t>
            </a:r>
            <a:endParaRPr dirty="0">
              <a:solidFill>
                <a:schemeClr val="lt1"/>
              </a:solidFill>
            </a:endParaRPr>
          </a:p>
        </p:txBody>
      </p:sp>
      <p:grpSp>
        <p:nvGrpSpPr>
          <p:cNvPr id="3446" name="Google Shape;3446;p39">
            <a:extLst>
              <a:ext uri="{FF2B5EF4-FFF2-40B4-BE49-F238E27FC236}">
                <a16:creationId xmlns:a16="http://schemas.microsoft.com/office/drawing/2014/main" id="{ADC2D979-03E8-5F42-8A7B-6B2D58E481AB}"/>
              </a:ext>
            </a:extLst>
          </p:cNvPr>
          <p:cNvGrpSpPr/>
          <p:nvPr/>
        </p:nvGrpSpPr>
        <p:grpSpPr>
          <a:xfrm>
            <a:off x="2038165" y="3185925"/>
            <a:ext cx="5067180" cy="285750"/>
            <a:chOff x="709975" y="3185925"/>
            <a:chExt cx="8434055" cy="285750"/>
          </a:xfrm>
        </p:grpSpPr>
        <p:sp>
          <p:nvSpPr>
            <p:cNvPr id="3447" name="Google Shape;3447;p39">
              <a:extLst>
                <a:ext uri="{FF2B5EF4-FFF2-40B4-BE49-F238E27FC236}">
                  <a16:creationId xmlns:a16="http://schemas.microsoft.com/office/drawing/2014/main" id="{C3DE84BF-E091-2F57-837C-AC9201422DBA}"/>
                </a:ext>
              </a:extLst>
            </p:cNvPr>
            <p:cNvSpPr/>
            <p:nvPr/>
          </p:nvSpPr>
          <p:spPr>
            <a:xfrm>
              <a:off x="709975" y="31859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6"/>
                    <a:pt x="4134" y="1217"/>
                    <a:pt x="4621" y="1217"/>
                  </a:cubicBezTo>
                  <a:cubicBezTo>
                    <a:pt x="5198" y="1217"/>
                    <a:pt x="5715" y="1156"/>
                    <a:pt x="6262" y="1399"/>
                  </a:cubicBezTo>
                  <a:cubicBezTo>
                    <a:pt x="6870" y="1673"/>
                    <a:pt x="7478" y="2007"/>
                    <a:pt x="8055" y="2372"/>
                  </a:cubicBezTo>
                  <a:cubicBezTo>
                    <a:pt x="8572" y="2706"/>
                    <a:pt x="8937" y="3162"/>
                    <a:pt x="9545" y="3345"/>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4"/>
                  </a:cubicBezTo>
                  <a:cubicBezTo>
                    <a:pt x="16110" y="579"/>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8"/>
                    <a:pt x="24378" y="4287"/>
                    <a:pt x="25138" y="4287"/>
                  </a:cubicBezTo>
                  <a:cubicBezTo>
                    <a:pt x="25502" y="4287"/>
                    <a:pt x="26050" y="4378"/>
                    <a:pt x="26414" y="4256"/>
                  </a:cubicBezTo>
                  <a:cubicBezTo>
                    <a:pt x="26870" y="4135"/>
                    <a:pt x="27296" y="3740"/>
                    <a:pt x="27721" y="3527"/>
                  </a:cubicBezTo>
                  <a:cubicBezTo>
                    <a:pt x="28451" y="3162"/>
                    <a:pt x="29150" y="2372"/>
                    <a:pt x="29636" y="1734"/>
                  </a:cubicBezTo>
                  <a:cubicBezTo>
                    <a:pt x="29910" y="1430"/>
                    <a:pt x="30123" y="1065"/>
                    <a:pt x="30335" y="730"/>
                  </a:cubicBezTo>
                  <a:cubicBezTo>
                    <a:pt x="30427" y="548"/>
                    <a:pt x="30548" y="305"/>
                    <a:pt x="30761" y="275"/>
                  </a:cubicBezTo>
                  <a:cubicBezTo>
                    <a:pt x="30822" y="457"/>
                    <a:pt x="30822" y="609"/>
                    <a:pt x="30822" y="822"/>
                  </a:cubicBezTo>
                </a:path>
              </a:pathLst>
            </a:custGeom>
            <a:noFill/>
            <a:ln w="66875"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48" name="Google Shape;3448;p39">
              <a:extLst>
                <a:ext uri="{FF2B5EF4-FFF2-40B4-BE49-F238E27FC236}">
                  <a16:creationId xmlns:a16="http://schemas.microsoft.com/office/drawing/2014/main" id="{EAEA151B-47EB-84EB-DD1C-422FE344B88B}"/>
                </a:ext>
              </a:extLst>
            </p:cNvPr>
            <p:cNvSpPr/>
            <p:nvPr/>
          </p:nvSpPr>
          <p:spPr>
            <a:xfrm>
              <a:off x="709975" y="33622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5"/>
                    <a:pt x="4134" y="1217"/>
                    <a:pt x="4621" y="1217"/>
                  </a:cubicBezTo>
                  <a:cubicBezTo>
                    <a:pt x="5198" y="1217"/>
                    <a:pt x="5715" y="1156"/>
                    <a:pt x="6262" y="1399"/>
                  </a:cubicBezTo>
                  <a:cubicBezTo>
                    <a:pt x="6870" y="1673"/>
                    <a:pt x="7478" y="2007"/>
                    <a:pt x="8055" y="2372"/>
                  </a:cubicBezTo>
                  <a:cubicBezTo>
                    <a:pt x="8572" y="2706"/>
                    <a:pt x="8937" y="3162"/>
                    <a:pt x="9545" y="3344"/>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3"/>
                  </a:cubicBezTo>
                  <a:cubicBezTo>
                    <a:pt x="16110" y="578"/>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7"/>
                    <a:pt x="24378" y="4287"/>
                    <a:pt x="25138" y="4287"/>
                  </a:cubicBezTo>
                  <a:cubicBezTo>
                    <a:pt x="25502" y="4287"/>
                    <a:pt x="26050" y="4378"/>
                    <a:pt x="26414" y="4256"/>
                  </a:cubicBezTo>
                  <a:cubicBezTo>
                    <a:pt x="26870" y="4135"/>
                    <a:pt x="27296" y="3739"/>
                    <a:pt x="27721" y="3527"/>
                  </a:cubicBezTo>
                  <a:cubicBezTo>
                    <a:pt x="28451" y="3162"/>
                    <a:pt x="29150" y="2372"/>
                    <a:pt x="29636" y="1733"/>
                  </a:cubicBezTo>
                  <a:cubicBezTo>
                    <a:pt x="29910" y="1399"/>
                    <a:pt x="30123" y="1065"/>
                    <a:pt x="30335" y="730"/>
                  </a:cubicBezTo>
                  <a:cubicBezTo>
                    <a:pt x="30427" y="548"/>
                    <a:pt x="30548" y="305"/>
                    <a:pt x="30761" y="274"/>
                  </a:cubicBezTo>
                  <a:cubicBezTo>
                    <a:pt x="30822" y="457"/>
                    <a:pt x="30822" y="609"/>
                    <a:pt x="30822" y="821"/>
                  </a:cubicBezTo>
                </a:path>
              </a:pathLst>
            </a:custGeom>
            <a:noFill/>
            <a:ln w="76000"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spTree>
    <p:extLst>
      <p:ext uri="{BB962C8B-B14F-4D97-AF65-F5344CB8AC3E}">
        <p14:creationId xmlns:p14="http://schemas.microsoft.com/office/powerpoint/2010/main" val="2274499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4B8A4-6762-C1DB-5750-4A3224F20A7A}"/>
            </a:ext>
          </a:extLst>
        </p:cNvPr>
        <p:cNvGrpSpPr/>
        <p:nvPr/>
      </p:nvGrpSpPr>
      <p:grpSpPr>
        <a:xfrm>
          <a:off x="0" y="0"/>
          <a:ext cx="0" cy="0"/>
          <a:chOff x="0" y="0"/>
          <a:chExt cx="0" cy="0"/>
        </a:xfrm>
      </p:grpSpPr>
      <p:sp>
        <p:nvSpPr>
          <p:cNvPr id="3" name="Google Shape;3453;p40">
            <a:extLst>
              <a:ext uri="{FF2B5EF4-FFF2-40B4-BE49-F238E27FC236}">
                <a16:creationId xmlns:a16="http://schemas.microsoft.com/office/drawing/2014/main" id="{F57DF3D4-D1FD-4F55-6642-A704FBE061C6}"/>
              </a:ext>
            </a:extLst>
          </p:cNvPr>
          <p:cNvSpPr txBox="1">
            <a:spLocks noGrp="1"/>
          </p:cNvSpPr>
          <p:nvPr>
            <p:ph type="title"/>
          </p:nvPr>
        </p:nvSpPr>
        <p:spPr>
          <a:xfrm>
            <a:off x="720000" y="965689"/>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3600" dirty="0"/>
              <a:t>Findings</a:t>
            </a:r>
          </a:p>
        </p:txBody>
      </p:sp>
      <p:sp>
        <p:nvSpPr>
          <p:cNvPr id="4" name="Google Shape;3730;p41">
            <a:extLst>
              <a:ext uri="{FF2B5EF4-FFF2-40B4-BE49-F238E27FC236}">
                <a16:creationId xmlns:a16="http://schemas.microsoft.com/office/drawing/2014/main" id="{FFD3F045-0859-966C-A351-65C290561963}"/>
              </a:ext>
            </a:extLst>
          </p:cNvPr>
          <p:cNvSpPr txBox="1">
            <a:spLocks/>
          </p:cNvSpPr>
          <p:nvPr/>
        </p:nvSpPr>
        <p:spPr>
          <a:xfrm>
            <a:off x="1155305" y="1674890"/>
            <a:ext cx="6833390" cy="2502921"/>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GB" dirty="0">
                <a:solidFill>
                  <a:schemeClr val="accent6"/>
                </a:solidFill>
                <a:latin typeface="Inconsolata" pitchFamily="49" charset="77"/>
                <a:ea typeface="Inconsolata" pitchFamily="49" charset="77"/>
              </a:rPr>
              <a:t>This section presents both quantitative and qualitative findings from the study. Of 21 participants, 20 completed all components, with data analysed via independent samples t-tests. Results showed no significant difference in stereotype activation between tattooed and non-tattooed therapists (p = .06), leading to the rejection of the first hypothesis. However, the tattooed therapist was rated significantly higher in perceived competence (p &lt; .05), contradicting the second hypothesis and suggesting tattoos may enhance, rather than hinder, perceptions of professional ability.</a:t>
            </a:r>
          </a:p>
        </p:txBody>
      </p:sp>
    </p:spTree>
    <p:extLst>
      <p:ext uri="{BB962C8B-B14F-4D97-AF65-F5344CB8AC3E}">
        <p14:creationId xmlns:p14="http://schemas.microsoft.com/office/powerpoint/2010/main" val="39637631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9BD848-019E-FEF7-AE75-F2BC85556E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4DB029-5F5C-D70A-4809-B60335B2624D}"/>
              </a:ext>
            </a:extLst>
          </p:cNvPr>
          <p:cNvSpPr>
            <a:spLocks noGrp="1"/>
          </p:cNvSpPr>
          <p:nvPr>
            <p:ph type="title"/>
          </p:nvPr>
        </p:nvSpPr>
        <p:spPr>
          <a:xfrm>
            <a:off x="734159" y="993335"/>
            <a:ext cx="7664700" cy="2619000"/>
          </a:xfrm>
        </p:spPr>
        <p:txBody>
          <a:bodyPr/>
          <a:lstStyle/>
          <a:p>
            <a:r>
              <a:rPr lang="en-US" sz="6600" dirty="0"/>
              <a:t>Let's see the juicy bits</a:t>
            </a:r>
          </a:p>
        </p:txBody>
      </p:sp>
      <p:sp>
        <p:nvSpPr>
          <p:cNvPr id="3" name="Google Shape;3730;p41">
            <a:extLst>
              <a:ext uri="{FF2B5EF4-FFF2-40B4-BE49-F238E27FC236}">
                <a16:creationId xmlns:a16="http://schemas.microsoft.com/office/drawing/2014/main" id="{B85D27F0-920E-181D-0B88-B58E27B2DC9F}"/>
              </a:ext>
            </a:extLst>
          </p:cNvPr>
          <p:cNvSpPr txBox="1">
            <a:spLocks/>
          </p:cNvSpPr>
          <p:nvPr/>
        </p:nvSpPr>
        <p:spPr>
          <a:xfrm>
            <a:off x="2824693" y="2744503"/>
            <a:ext cx="3483632" cy="503744"/>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sz="1800" kern="0" dirty="0">
                <a:solidFill>
                  <a:schemeClr val="accent6"/>
                </a:solidFill>
                <a:effectLst/>
                <a:latin typeface="Inconsolata" pitchFamily="49" charset="77"/>
                <a:ea typeface="Inconsolata" pitchFamily="49" charset="77"/>
              </a:rPr>
              <a:t>The Qualitative Part*</a:t>
            </a:r>
            <a:endParaRPr lang="en-GB" dirty="0">
              <a:solidFill>
                <a:schemeClr val="accent6"/>
              </a:solidFill>
              <a:latin typeface="Inconsolata" pitchFamily="49" charset="77"/>
              <a:ea typeface="Inconsolata" pitchFamily="49" charset="77"/>
            </a:endParaRPr>
          </a:p>
        </p:txBody>
      </p:sp>
    </p:spTree>
    <p:extLst>
      <p:ext uri="{BB962C8B-B14F-4D97-AF65-F5344CB8AC3E}">
        <p14:creationId xmlns:p14="http://schemas.microsoft.com/office/powerpoint/2010/main" val="33479294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441">
          <a:extLst>
            <a:ext uri="{FF2B5EF4-FFF2-40B4-BE49-F238E27FC236}">
              <a16:creationId xmlns:a16="http://schemas.microsoft.com/office/drawing/2014/main" id="{B24E5137-1D91-B22C-2D72-AA90E0D22C52}"/>
            </a:ext>
          </a:extLst>
        </p:cNvPr>
        <p:cNvGrpSpPr/>
        <p:nvPr/>
      </p:nvGrpSpPr>
      <p:grpSpPr>
        <a:xfrm>
          <a:off x="0" y="0"/>
          <a:ext cx="0" cy="0"/>
          <a:chOff x="0" y="0"/>
          <a:chExt cx="0" cy="0"/>
        </a:xfrm>
      </p:grpSpPr>
      <p:sp>
        <p:nvSpPr>
          <p:cNvPr id="2" name="Google Shape;3730;p41">
            <a:extLst>
              <a:ext uri="{FF2B5EF4-FFF2-40B4-BE49-F238E27FC236}">
                <a16:creationId xmlns:a16="http://schemas.microsoft.com/office/drawing/2014/main" id="{15E511AD-7128-84E8-0DBC-0468397CC1B9}"/>
              </a:ext>
            </a:extLst>
          </p:cNvPr>
          <p:cNvSpPr txBox="1">
            <a:spLocks/>
          </p:cNvSpPr>
          <p:nvPr/>
        </p:nvSpPr>
        <p:spPr>
          <a:xfrm>
            <a:off x="1155305" y="1389356"/>
            <a:ext cx="6833390" cy="851026"/>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endParaRPr lang="en-GB" dirty="0">
              <a:solidFill>
                <a:schemeClr val="accent6"/>
              </a:solidFill>
              <a:latin typeface="Inconsolata" pitchFamily="49" charset="77"/>
              <a:ea typeface="Inconsolata" pitchFamily="49" charset="77"/>
            </a:endParaRPr>
          </a:p>
        </p:txBody>
      </p:sp>
      <p:sp>
        <p:nvSpPr>
          <p:cNvPr id="3" name="Title 1">
            <a:extLst>
              <a:ext uri="{FF2B5EF4-FFF2-40B4-BE49-F238E27FC236}">
                <a16:creationId xmlns:a16="http://schemas.microsoft.com/office/drawing/2014/main" id="{CAEAEDE6-628E-6934-87DB-E6F3A2C3CD0C}"/>
              </a:ext>
            </a:extLst>
          </p:cNvPr>
          <p:cNvSpPr>
            <a:spLocks noGrp="1"/>
          </p:cNvSpPr>
          <p:nvPr>
            <p:ph type="title"/>
          </p:nvPr>
        </p:nvSpPr>
        <p:spPr>
          <a:xfrm>
            <a:off x="2151630" y="285957"/>
            <a:ext cx="4840731" cy="851026"/>
          </a:xfrm>
        </p:spPr>
        <p:txBody>
          <a:bodyPr/>
          <a:lstStyle/>
          <a:p>
            <a:r>
              <a:rPr lang="en-US" sz="3600" dirty="0"/>
              <a:t>Themes/Sub Themes</a:t>
            </a:r>
          </a:p>
        </p:txBody>
      </p:sp>
      <p:sp>
        <p:nvSpPr>
          <p:cNvPr id="5" name="Title 1">
            <a:extLst>
              <a:ext uri="{FF2B5EF4-FFF2-40B4-BE49-F238E27FC236}">
                <a16:creationId xmlns:a16="http://schemas.microsoft.com/office/drawing/2014/main" id="{92829262-82AD-84F2-0323-3545A0EB6EB2}"/>
              </a:ext>
            </a:extLst>
          </p:cNvPr>
          <p:cNvSpPr txBox="1">
            <a:spLocks/>
          </p:cNvSpPr>
          <p:nvPr/>
        </p:nvSpPr>
        <p:spPr>
          <a:xfrm>
            <a:off x="2653078" y="1274090"/>
            <a:ext cx="3837841" cy="1386072"/>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600"/>
              <a:buFont typeface="Lora SemiBold"/>
              <a:buNone/>
              <a:defRPr sz="7500" b="0" i="0" u="none" strike="noStrike" cap="none">
                <a:solidFill>
                  <a:schemeClr val="dk1"/>
                </a:solidFill>
                <a:latin typeface="Lora SemiBold"/>
                <a:ea typeface="Lora SemiBold"/>
                <a:cs typeface="Lora SemiBold"/>
                <a:sym typeface="Lora SemiBold"/>
              </a:defRPr>
            </a:lvl1pPr>
            <a:lvl2pPr marR="0" lvl="1"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9pPr>
          </a:lstStyle>
          <a:p>
            <a:r>
              <a:rPr lang="en-US" sz="2000" b="1" u="sng" dirty="0">
                <a:latin typeface="Inconsolata" pitchFamily="49" charset="77"/>
                <a:ea typeface="Inconsolata" pitchFamily="49" charset="77"/>
              </a:rPr>
              <a:t>Appearance</a:t>
            </a:r>
          </a:p>
          <a:p>
            <a:r>
              <a:rPr lang="en-US" sz="2000" dirty="0">
                <a:latin typeface="Inconsolata" pitchFamily="49" charset="77"/>
                <a:ea typeface="Inconsolata" pitchFamily="49" charset="77"/>
              </a:rPr>
              <a:t>Clothing</a:t>
            </a:r>
          </a:p>
          <a:p>
            <a:r>
              <a:rPr lang="en-US" sz="2000" dirty="0">
                <a:latin typeface="Inconsolata" pitchFamily="49" charset="77"/>
                <a:ea typeface="Inconsolata" pitchFamily="49" charset="77"/>
              </a:rPr>
              <a:t>Admiration of Tattoos</a:t>
            </a:r>
          </a:p>
          <a:p>
            <a:r>
              <a:rPr lang="en-US" sz="2000" dirty="0">
                <a:latin typeface="Inconsolata" pitchFamily="49" charset="77"/>
                <a:ea typeface="Inconsolata" pitchFamily="49" charset="77"/>
              </a:rPr>
              <a:t> Against Tattoos</a:t>
            </a:r>
          </a:p>
        </p:txBody>
      </p:sp>
      <p:sp>
        <p:nvSpPr>
          <p:cNvPr id="6" name="Title 1">
            <a:extLst>
              <a:ext uri="{FF2B5EF4-FFF2-40B4-BE49-F238E27FC236}">
                <a16:creationId xmlns:a16="http://schemas.microsoft.com/office/drawing/2014/main" id="{CC381379-0220-B87B-6899-3DC39339FC25}"/>
              </a:ext>
            </a:extLst>
          </p:cNvPr>
          <p:cNvSpPr txBox="1">
            <a:spLocks/>
          </p:cNvSpPr>
          <p:nvPr/>
        </p:nvSpPr>
        <p:spPr>
          <a:xfrm>
            <a:off x="2653077" y="2571750"/>
            <a:ext cx="3837841" cy="1386072"/>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600"/>
              <a:buFont typeface="Lora SemiBold"/>
              <a:buNone/>
              <a:defRPr sz="7500" b="0" i="0" u="none" strike="noStrike" cap="none">
                <a:solidFill>
                  <a:schemeClr val="dk1"/>
                </a:solidFill>
                <a:latin typeface="Lora SemiBold"/>
                <a:ea typeface="Lora SemiBold"/>
                <a:cs typeface="Lora SemiBold"/>
                <a:sym typeface="Lora SemiBold"/>
              </a:defRPr>
            </a:lvl1pPr>
            <a:lvl2pPr marR="0" lvl="1"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9pPr>
          </a:lstStyle>
          <a:p>
            <a:r>
              <a:rPr lang="en-US" sz="2000" b="1" u="sng" dirty="0">
                <a:latin typeface="Inconsolata" pitchFamily="49" charset="77"/>
                <a:ea typeface="Inconsolata" pitchFamily="49" charset="77"/>
              </a:rPr>
              <a:t>Perceptions</a:t>
            </a:r>
          </a:p>
          <a:p>
            <a:r>
              <a:rPr lang="en-US" sz="2000" dirty="0">
                <a:latin typeface="Inconsolata" pitchFamily="49" charset="77"/>
                <a:ea typeface="Inconsolata" pitchFamily="49" charset="77"/>
              </a:rPr>
              <a:t>Professional </a:t>
            </a:r>
          </a:p>
          <a:p>
            <a:r>
              <a:rPr lang="en-US" sz="2000" dirty="0">
                <a:latin typeface="Inconsolata" pitchFamily="49" charset="77"/>
                <a:ea typeface="Inconsolata" pitchFamily="49" charset="77"/>
              </a:rPr>
              <a:t>Unprofessional</a:t>
            </a:r>
          </a:p>
        </p:txBody>
      </p:sp>
      <p:sp>
        <p:nvSpPr>
          <p:cNvPr id="8" name="Title 1">
            <a:extLst>
              <a:ext uri="{FF2B5EF4-FFF2-40B4-BE49-F238E27FC236}">
                <a16:creationId xmlns:a16="http://schemas.microsoft.com/office/drawing/2014/main" id="{160A4FE5-4589-68CD-32BD-242E1D1A7FA8}"/>
              </a:ext>
            </a:extLst>
          </p:cNvPr>
          <p:cNvSpPr txBox="1">
            <a:spLocks/>
          </p:cNvSpPr>
          <p:nvPr/>
        </p:nvSpPr>
        <p:spPr>
          <a:xfrm>
            <a:off x="2653076" y="3596154"/>
            <a:ext cx="3837841" cy="1386072"/>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600"/>
              <a:buFont typeface="Lora SemiBold"/>
              <a:buNone/>
              <a:defRPr sz="7500" b="0" i="0" u="none" strike="noStrike" cap="none">
                <a:solidFill>
                  <a:schemeClr val="dk1"/>
                </a:solidFill>
                <a:latin typeface="Lora SemiBold"/>
                <a:ea typeface="Lora SemiBold"/>
                <a:cs typeface="Lora SemiBold"/>
                <a:sym typeface="Lora SemiBold"/>
              </a:defRPr>
            </a:lvl1pPr>
            <a:lvl2pPr marR="0" lvl="1"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3600"/>
              <a:buFont typeface="Bebas Neue"/>
              <a:buNone/>
              <a:defRPr sz="3600" b="0" i="0" u="none" strike="noStrike" cap="none">
                <a:solidFill>
                  <a:schemeClr val="dk1"/>
                </a:solidFill>
                <a:latin typeface="Bebas Neue"/>
                <a:ea typeface="Bebas Neue"/>
                <a:cs typeface="Bebas Neue"/>
                <a:sym typeface="Bebas Neue"/>
              </a:defRPr>
            </a:lvl9pPr>
          </a:lstStyle>
          <a:p>
            <a:r>
              <a:rPr lang="en-US" sz="2000" b="1" u="sng" dirty="0">
                <a:latin typeface="Inconsolata" pitchFamily="49" charset="77"/>
                <a:ea typeface="Inconsolata" pitchFamily="49" charset="77"/>
              </a:rPr>
              <a:t>Study Experience</a:t>
            </a:r>
          </a:p>
          <a:p>
            <a:r>
              <a:rPr lang="en-US" sz="2000" dirty="0">
                <a:latin typeface="Inconsolata" pitchFamily="49" charset="77"/>
                <a:ea typeface="Inconsolata" pitchFamily="49" charset="77"/>
              </a:rPr>
              <a:t>Visual Reality</a:t>
            </a:r>
          </a:p>
        </p:txBody>
      </p:sp>
    </p:spTree>
    <p:extLst>
      <p:ext uri="{BB962C8B-B14F-4D97-AF65-F5344CB8AC3E}">
        <p14:creationId xmlns:p14="http://schemas.microsoft.com/office/powerpoint/2010/main" val="10641034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441">
          <a:extLst>
            <a:ext uri="{FF2B5EF4-FFF2-40B4-BE49-F238E27FC236}">
              <a16:creationId xmlns:a16="http://schemas.microsoft.com/office/drawing/2014/main" id="{80EAE10C-822A-66FC-AE74-E88D395F1DF2}"/>
            </a:ext>
          </a:extLst>
        </p:cNvPr>
        <p:cNvGrpSpPr/>
        <p:nvPr/>
      </p:nvGrpSpPr>
      <p:grpSpPr>
        <a:xfrm>
          <a:off x="0" y="0"/>
          <a:ext cx="0" cy="0"/>
          <a:chOff x="0" y="0"/>
          <a:chExt cx="0" cy="0"/>
        </a:xfrm>
      </p:grpSpPr>
      <p:sp>
        <p:nvSpPr>
          <p:cNvPr id="7" name="Google Shape;3730;p41">
            <a:extLst>
              <a:ext uri="{FF2B5EF4-FFF2-40B4-BE49-F238E27FC236}">
                <a16:creationId xmlns:a16="http://schemas.microsoft.com/office/drawing/2014/main" id="{307820CF-FC8F-AA30-4773-DFCAFFABE1F3}"/>
              </a:ext>
            </a:extLst>
          </p:cNvPr>
          <p:cNvSpPr txBox="1">
            <a:spLocks/>
          </p:cNvSpPr>
          <p:nvPr/>
        </p:nvSpPr>
        <p:spPr>
          <a:xfrm>
            <a:off x="1155305" y="2688878"/>
            <a:ext cx="6833390" cy="1457608"/>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dirty="0">
                <a:solidFill>
                  <a:schemeClr val="accent6"/>
                </a:solidFill>
                <a:latin typeface="Inconsolata" pitchFamily="49" charset="77"/>
                <a:ea typeface="Inconsolata" pitchFamily="49" charset="77"/>
              </a:rPr>
              <a:t>“The counsellor was professional in her mannerisms but I’d say because she was wearing a vest, and a lot of skin was on show, that maybe shed be perceived differently. For me, me…as a man, it would be difficult to engage in that session and there’s quite a lot on show, but then again from a different point of view its showing her character and personality….. which is </a:t>
            </a:r>
            <a:r>
              <a:rPr lang="en-GB" dirty="0" err="1">
                <a:solidFill>
                  <a:schemeClr val="accent6"/>
                </a:solidFill>
                <a:latin typeface="Inconsolata" pitchFamily="49" charset="77"/>
                <a:ea typeface="Inconsolata" pitchFamily="49" charset="77"/>
              </a:rPr>
              <a:t>kinda</a:t>
            </a:r>
            <a:r>
              <a:rPr lang="en-GB" dirty="0">
                <a:solidFill>
                  <a:schemeClr val="accent6"/>
                </a:solidFill>
                <a:latin typeface="Inconsolata" pitchFamily="49" charset="77"/>
                <a:ea typeface="Inconsolata" pitchFamily="49" charset="77"/>
              </a:rPr>
              <a:t> needed in those environments” </a:t>
            </a:r>
          </a:p>
        </p:txBody>
      </p:sp>
      <p:sp>
        <p:nvSpPr>
          <p:cNvPr id="2" name="Google Shape;3730;p41">
            <a:extLst>
              <a:ext uri="{FF2B5EF4-FFF2-40B4-BE49-F238E27FC236}">
                <a16:creationId xmlns:a16="http://schemas.microsoft.com/office/drawing/2014/main" id="{1F944436-52B1-5067-2B58-9B8AB9AA497A}"/>
              </a:ext>
            </a:extLst>
          </p:cNvPr>
          <p:cNvSpPr txBox="1">
            <a:spLocks/>
          </p:cNvSpPr>
          <p:nvPr/>
        </p:nvSpPr>
        <p:spPr>
          <a:xfrm>
            <a:off x="1155305" y="1389356"/>
            <a:ext cx="6833390" cy="851026"/>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dirty="0">
                <a:solidFill>
                  <a:schemeClr val="accent6"/>
                </a:solidFill>
                <a:latin typeface="Inconsolata" pitchFamily="49" charset="77"/>
                <a:ea typeface="Inconsolata" pitchFamily="49" charset="77"/>
              </a:rPr>
              <a:t>“…it helps, obviously where she has tattoos. But I also have tattoos. It she just looks completely normal. She acted completely normal. She had a good like aura…she was friendly. So yeah, definitely”. </a:t>
            </a:r>
          </a:p>
        </p:txBody>
      </p:sp>
    </p:spTree>
    <p:extLst>
      <p:ext uri="{BB962C8B-B14F-4D97-AF65-F5344CB8AC3E}">
        <p14:creationId xmlns:p14="http://schemas.microsoft.com/office/powerpoint/2010/main" val="19846759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441">
          <a:extLst>
            <a:ext uri="{FF2B5EF4-FFF2-40B4-BE49-F238E27FC236}">
              <a16:creationId xmlns:a16="http://schemas.microsoft.com/office/drawing/2014/main" id="{07D00DAC-2C3B-D0E5-DC99-D4D1C46C6F1F}"/>
            </a:ext>
          </a:extLst>
        </p:cNvPr>
        <p:cNvGrpSpPr/>
        <p:nvPr/>
      </p:nvGrpSpPr>
      <p:grpSpPr>
        <a:xfrm>
          <a:off x="0" y="0"/>
          <a:ext cx="0" cy="0"/>
          <a:chOff x="0" y="0"/>
          <a:chExt cx="0" cy="0"/>
        </a:xfrm>
      </p:grpSpPr>
      <p:sp>
        <p:nvSpPr>
          <p:cNvPr id="6" name="Google Shape;3453;p40">
            <a:extLst>
              <a:ext uri="{FF2B5EF4-FFF2-40B4-BE49-F238E27FC236}">
                <a16:creationId xmlns:a16="http://schemas.microsoft.com/office/drawing/2014/main" id="{49097C64-4BAF-96C0-A0D9-37C9E772736A}"/>
              </a:ext>
            </a:extLst>
          </p:cNvPr>
          <p:cNvSpPr txBox="1">
            <a:spLocks noGrp="1"/>
          </p:cNvSpPr>
          <p:nvPr>
            <p:ph type="title"/>
          </p:nvPr>
        </p:nvSpPr>
        <p:spPr>
          <a:xfrm>
            <a:off x="1261978" y="287709"/>
            <a:ext cx="6620043" cy="871842"/>
          </a:xfrm>
        </p:spPr>
        <p:txBody>
          <a:bodyPr spcFirstLastPara="1" wrap="square" lIns="91425" tIns="91425" rIns="91425" bIns="91425" anchor="ctr" anchorCtr="0">
            <a:normAutofit/>
          </a:bodyPr>
          <a:lstStyle/>
          <a:p>
            <a:pPr marL="0" lvl="0" indent="0" rtl="0">
              <a:spcBef>
                <a:spcPts val="0"/>
              </a:spcBef>
              <a:spcAft>
                <a:spcPts val="0"/>
              </a:spcAft>
              <a:buNone/>
            </a:pPr>
            <a:r>
              <a:rPr lang="en-GB" sz="3600" dirty="0"/>
              <a:t>Summary</a:t>
            </a:r>
          </a:p>
        </p:txBody>
      </p:sp>
      <p:pic>
        <p:nvPicPr>
          <p:cNvPr id="5" name="Picture 4" descr="A person with tattoos on her arm&#10;&#10;AI-generated content may be incorrect.">
            <a:extLst>
              <a:ext uri="{FF2B5EF4-FFF2-40B4-BE49-F238E27FC236}">
                <a16:creationId xmlns:a16="http://schemas.microsoft.com/office/drawing/2014/main" id="{6AB47730-05C0-764D-B817-635DFDFB3D02}"/>
              </a:ext>
            </a:extLst>
          </p:cNvPr>
          <p:cNvPicPr>
            <a:picLocks noChangeAspect="1"/>
          </p:cNvPicPr>
          <p:nvPr/>
        </p:nvPicPr>
        <p:blipFill>
          <a:blip r:embed="rId3"/>
          <a:srcRect l="8689" r="31153"/>
          <a:stretch>
            <a:fillRect/>
          </a:stretch>
        </p:blipFill>
        <p:spPr>
          <a:xfrm rot="5400000">
            <a:off x="4974696" y="914171"/>
            <a:ext cx="3264408" cy="4069800"/>
          </a:xfrm>
          <a:prstGeom prst="rect">
            <a:avLst/>
          </a:prstGeom>
          <a:noFill/>
          <a:ln>
            <a:noFill/>
          </a:ln>
        </p:spPr>
      </p:pic>
      <p:sp>
        <p:nvSpPr>
          <p:cNvPr id="2" name="Google Shape;3730;p41">
            <a:extLst>
              <a:ext uri="{FF2B5EF4-FFF2-40B4-BE49-F238E27FC236}">
                <a16:creationId xmlns:a16="http://schemas.microsoft.com/office/drawing/2014/main" id="{A3B61EB0-E84B-4016-8F11-D2B256C3AE5F}"/>
              </a:ext>
            </a:extLst>
          </p:cNvPr>
          <p:cNvSpPr txBox="1">
            <a:spLocks/>
          </p:cNvSpPr>
          <p:nvPr/>
        </p:nvSpPr>
        <p:spPr>
          <a:xfrm>
            <a:off x="311700" y="1565948"/>
            <a:ext cx="4069800" cy="2766246"/>
          </a:xfrm>
          <a:prstGeom prst="rect">
            <a:avLst/>
          </a:prstGeom>
          <a:noFill/>
          <a:ln>
            <a:noFill/>
          </a:ln>
        </p:spPr>
        <p:txBody>
          <a:bodyPr spcFirstLastPara="1" lIns="91425" tIns="91425" rIns="91425" bIns="91425"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lnSpc>
                <a:spcPct val="90000"/>
              </a:lnSpc>
              <a:spcAft>
                <a:spcPts val="600"/>
              </a:spcAft>
            </a:pPr>
            <a:r>
              <a:rPr lang="en-US" sz="1500" b="0" i="0" u="none" strike="noStrike" cap="none" dirty="0">
                <a:solidFill>
                  <a:schemeClr val="dk1"/>
                </a:solidFill>
                <a:latin typeface="Inconsolata" pitchFamily="49" charset="77"/>
                <a:ea typeface="Inconsolata" pitchFamily="49" charset="77"/>
              </a:rPr>
              <a:t>The hypothesis that tattooed therapists would trigger more stereotype activation was busted—no significant difference emerged between tattooed and non-tattooed therapists. Surprisingly, the tattooed therapist was rated as more competent. Qualitative feedback showed that while some flagged appearance (like clothing) as unprofessional, most focused on counselling style, often ignoring tattoos altogether, proving skills outshine ink every time.</a:t>
            </a:r>
          </a:p>
        </p:txBody>
      </p:sp>
    </p:spTree>
    <p:extLst>
      <p:ext uri="{BB962C8B-B14F-4D97-AF65-F5344CB8AC3E}">
        <p14:creationId xmlns:p14="http://schemas.microsoft.com/office/powerpoint/2010/main" val="1620757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441">
          <a:extLst>
            <a:ext uri="{FF2B5EF4-FFF2-40B4-BE49-F238E27FC236}">
              <a16:creationId xmlns:a16="http://schemas.microsoft.com/office/drawing/2014/main" id="{3819FBA0-5737-4247-9224-63F8B20EB89A}"/>
            </a:ext>
          </a:extLst>
        </p:cNvPr>
        <p:cNvGrpSpPr/>
        <p:nvPr/>
      </p:nvGrpSpPr>
      <p:grpSpPr>
        <a:xfrm>
          <a:off x="0" y="0"/>
          <a:ext cx="0" cy="0"/>
          <a:chOff x="0" y="0"/>
          <a:chExt cx="0" cy="0"/>
        </a:xfrm>
      </p:grpSpPr>
      <p:sp>
        <p:nvSpPr>
          <p:cNvPr id="3442" name="Google Shape;3442;p39">
            <a:extLst>
              <a:ext uri="{FF2B5EF4-FFF2-40B4-BE49-F238E27FC236}">
                <a16:creationId xmlns:a16="http://schemas.microsoft.com/office/drawing/2014/main" id="{41D9008A-092E-71F6-E9AE-2A8987CA4751}"/>
              </a:ext>
            </a:extLst>
          </p:cNvPr>
          <p:cNvSpPr/>
          <p:nvPr/>
        </p:nvSpPr>
        <p:spPr>
          <a:xfrm>
            <a:off x="3975577" y="871373"/>
            <a:ext cx="1203135" cy="1145972"/>
          </a:xfrm>
          <a:custGeom>
            <a:avLst/>
            <a:gdLst/>
            <a:ahLst/>
            <a:cxnLst/>
            <a:rect l="l" t="t" r="r" b="b"/>
            <a:pathLst>
              <a:path w="29151" h="27766" extrusionOk="0">
                <a:moveTo>
                  <a:pt x="4317" y="2872"/>
                </a:moveTo>
                <a:lnTo>
                  <a:pt x="4347" y="2944"/>
                </a:lnTo>
                <a:lnTo>
                  <a:pt x="4347" y="2944"/>
                </a:lnTo>
                <a:cubicBezTo>
                  <a:pt x="4346" y="2920"/>
                  <a:pt x="4341" y="2896"/>
                  <a:pt x="4317" y="2872"/>
                </a:cubicBezTo>
                <a:close/>
                <a:moveTo>
                  <a:pt x="4347" y="2944"/>
                </a:moveTo>
                <a:cubicBezTo>
                  <a:pt x="4347" y="2950"/>
                  <a:pt x="4347" y="2957"/>
                  <a:pt x="4347" y="2963"/>
                </a:cubicBezTo>
                <a:cubicBezTo>
                  <a:pt x="4349" y="2961"/>
                  <a:pt x="4351" y="2958"/>
                  <a:pt x="4352" y="2956"/>
                </a:cubicBezTo>
                <a:lnTo>
                  <a:pt x="4352" y="2956"/>
                </a:lnTo>
                <a:lnTo>
                  <a:pt x="4347" y="2944"/>
                </a:lnTo>
                <a:close/>
                <a:moveTo>
                  <a:pt x="12820" y="1"/>
                </a:moveTo>
                <a:cubicBezTo>
                  <a:pt x="12608" y="1"/>
                  <a:pt x="12392" y="14"/>
                  <a:pt x="12189" y="14"/>
                </a:cubicBezTo>
                <a:cubicBezTo>
                  <a:pt x="12144" y="10"/>
                  <a:pt x="12100" y="8"/>
                  <a:pt x="12059" y="8"/>
                </a:cubicBezTo>
                <a:cubicBezTo>
                  <a:pt x="11795" y="8"/>
                  <a:pt x="11601" y="84"/>
                  <a:pt x="11338" y="136"/>
                </a:cubicBezTo>
                <a:cubicBezTo>
                  <a:pt x="11065" y="166"/>
                  <a:pt x="10882" y="136"/>
                  <a:pt x="10609" y="227"/>
                </a:cubicBezTo>
                <a:cubicBezTo>
                  <a:pt x="10244" y="379"/>
                  <a:pt x="9849" y="470"/>
                  <a:pt x="9484" y="622"/>
                </a:cubicBezTo>
                <a:cubicBezTo>
                  <a:pt x="8542" y="1017"/>
                  <a:pt x="7509" y="1291"/>
                  <a:pt x="6627" y="1777"/>
                </a:cubicBezTo>
                <a:cubicBezTo>
                  <a:pt x="6262" y="1990"/>
                  <a:pt x="5928" y="2264"/>
                  <a:pt x="5502" y="2416"/>
                </a:cubicBezTo>
                <a:cubicBezTo>
                  <a:pt x="5049" y="2567"/>
                  <a:pt x="4655" y="2538"/>
                  <a:pt x="4352" y="2956"/>
                </a:cubicBezTo>
                <a:lnTo>
                  <a:pt x="4352" y="2956"/>
                </a:lnTo>
                <a:lnTo>
                  <a:pt x="4469" y="3236"/>
                </a:lnTo>
                <a:cubicBezTo>
                  <a:pt x="3983" y="3510"/>
                  <a:pt x="3679" y="3875"/>
                  <a:pt x="3344" y="4209"/>
                </a:cubicBezTo>
                <a:cubicBezTo>
                  <a:pt x="3040" y="4543"/>
                  <a:pt x="2888" y="4847"/>
                  <a:pt x="2676" y="5212"/>
                </a:cubicBezTo>
                <a:cubicBezTo>
                  <a:pt x="2402" y="5668"/>
                  <a:pt x="2128" y="6124"/>
                  <a:pt x="1885" y="6610"/>
                </a:cubicBezTo>
                <a:cubicBezTo>
                  <a:pt x="1551" y="7218"/>
                  <a:pt x="1308" y="7826"/>
                  <a:pt x="1065" y="8495"/>
                </a:cubicBezTo>
                <a:cubicBezTo>
                  <a:pt x="882" y="9072"/>
                  <a:pt x="700" y="9680"/>
                  <a:pt x="517" y="10288"/>
                </a:cubicBezTo>
                <a:cubicBezTo>
                  <a:pt x="366" y="10866"/>
                  <a:pt x="396" y="11474"/>
                  <a:pt x="305" y="12081"/>
                </a:cubicBezTo>
                <a:cubicBezTo>
                  <a:pt x="92" y="13388"/>
                  <a:pt x="1" y="14787"/>
                  <a:pt x="214" y="16094"/>
                </a:cubicBezTo>
                <a:cubicBezTo>
                  <a:pt x="335" y="16671"/>
                  <a:pt x="366" y="17279"/>
                  <a:pt x="517" y="17826"/>
                </a:cubicBezTo>
                <a:cubicBezTo>
                  <a:pt x="669" y="18313"/>
                  <a:pt x="730" y="18890"/>
                  <a:pt x="973" y="19346"/>
                </a:cubicBezTo>
                <a:cubicBezTo>
                  <a:pt x="1399" y="20258"/>
                  <a:pt x="1916" y="21200"/>
                  <a:pt x="2493" y="22021"/>
                </a:cubicBezTo>
                <a:cubicBezTo>
                  <a:pt x="3527" y="23571"/>
                  <a:pt x="4925" y="25121"/>
                  <a:pt x="6657" y="26063"/>
                </a:cubicBezTo>
                <a:cubicBezTo>
                  <a:pt x="8299" y="26945"/>
                  <a:pt x="10214" y="27097"/>
                  <a:pt x="12037" y="27431"/>
                </a:cubicBezTo>
                <a:cubicBezTo>
                  <a:pt x="12767" y="27553"/>
                  <a:pt x="13496" y="27553"/>
                  <a:pt x="14196" y="27674"/>
                </a:cubicBezTo>
                <a:cubicBezTo>
                  <a:pt x="14515" y="27735"/>
                  <a:pt x="14902" y="27766"/>
                  <a:pt x="15290" y="27766"/>
                </a:cubicBezTo>
                <a:cubicBezTo>
                  <a:pt x="15677" y="27766"/>
                  <a:pt x="16065" y="27735"/>
                  <a:pt x="16384" y="27674"/>
                </a:cubicBezTo>
                <a:cubicBezTo>
                  <a:pt x="17539" y="27492"/>
                  <a:pt x="18694" y="27006"/>
                  <a:pt x="19819" y="26580"/>
                </a:cubicBezTo>
                <a:cubicBezTo>
                  <a:pt x="20579" y="26307"/>
                  <a:pt x="21278" y="25911"/>
                  <a:pt x="21977" y="25516"/>
                </a:cubicBezTo>
                <a:cubicBezTo>
                  <a:pt x="22281" y="25364"/>
                  <a:pt x="22646" y="25212"/>
                  <a:pt x="22950" y="25030"/>
                </a:cubicBezTo>
                <a:cubicBezTo>
                  <a:pt x="23284" y="24756"/>
                  <a:pt x="23527" y="24544"/>
                  <a:pt x="23922" y="24331"/>
                </a:cubicBezTo>
                <a:cubicBezTo>
                  <a:pt x="24500" y="24027"/>
                  <a:pt x="24925" y="23510"/>
                  <a:pt x="25412" y="23054"/>
                </a:cubicBezTo>
                <a:cubicBezTo>
                  <a:pt x="26019" y="22477"/>
                  <a:pt x="26871" y="21838"/>
                  <a:pt x="27205" y="21079"/>
                </a:cubicBezTo>
                <a:cubicBezTo>
                  <a:pt x="27509" y="20349"/>
                  <a:pt x="27904" y="19711"/>
                  <a:pt x="28117" y="18951"/>
                </a:cubicBezTo>
                <a:cubicBezTo>
                  <a:pt x="28330" y="18191"/>
                  <a:pt x="28421" y="17462"/>
                  <a:pt x="28573" y="16702"/>
                </a:cubicBezTo>
                <a:cubicBezTo>
                  <a:pt x="28968" y="15030"/>
                  <a:pt x="29150" y="13297"/>
                  <a:pt x="28846" y="11595"/>
                </a:cubicBezTo>
                <a:cubicBezTo>
                  <a:pt x="28634" y="10501"/>
                  <a:pt x="28269" y="9164"/>
                  <a:pt x="27539" y="8252"/>
                </a:cubicBezTo>
                <a:cubicBezTo>
                  <a:pt x="27327" y="7948"/>
                  <a:pt x="27175" y="7674"/>
                  <a:pt x="26931" y="7431"/>
                </a:cubicBezTo>
                <a:cubicBezTo>
                  <a:pt x="26475" y="6975"/>
                  <a:pt x="25928" y="6610"/>
                  <a:pt x="25503" y="6154"/>
                </a:cubicBezTo>
                <a:cubicBezTo>
                  <a:pt x="25351" y="5972"/>
                  <a:pt x="25138" y="5850"/>
                  <a:pt x="24986" y="5668"/>
                </a:cubicBezTo>
                <a:cubicBezTo>
                  <a:pt x="24804" y="5486"/>
                  <a:pt x="24682" y="5273"/>
                  <a:pt x="24469" y="5091"/>
                </a:cubicBezTo>
                <a:cubicBezTo>
                  <a:pt x="23497" y="4209"/>
                  <a:pt x="22950" y="2963"/>
                  <a:pt x="21734" y="2325"/>
                </a:cubicBezTo>
                <a:cubicBezTo>
                  <a:pt x="21460" y="2173"/>
                  <a:pt x="21247" y="1960"/>
                  <a:pt x="20974" y="1838"/>
                </a:cubicBezTo>
                <a:cubicBezTo>
                  <a:pt x="20791" y="1747"/>
                  <a:pt x="20579" y="1686"/>
                  <a:pt x="20396" y="1595"/>
                </a:cubicBezTo>
                <a:cubicBezTo>
                  <a:pt x="19849" y="1321"/>
                  <a:pt x="19363" y="1109"/>
                  <a:pt x="18725" y="1017"/>
                </a:cubicBezTo>
                <a:cubicBezTo>
                  <a:pt x="18208" y="926"/>
                  <a:pt x="17569" y="835"/>
                  <a:pt x="17083" y="653"/>
                </a:cubicBezTo>
                <a:cubicBezTo>
                  <a:pt x="16810" y="562"/>
                  <a:pt x="16688" y="531"/>
                  <a:pt x="16414" y="501"/>
                </a:cubicBezTo>
                <a:cubicBezTo>
                  <a:pt x="16171" y="470"/>
                  <a:pt x="15989" y="410"/>
                  <a:pt x="15776" y="379"/>
                </a:cubicBezTo>
                <a:cubicBezTo>
                  <a:pt x="15229" y="318"/>
                  <a:pt x="14712" y="288"/>
                  <a:pt x="14196" y="227"/>
                </a:cubicBezTo>
                <a:cubicBezTo>
                  <a:pt x="13831" y="166"/>
                  <a:pt x="13496" y="45"/>
                  <a:pt x="13132" y="14"/>
                </a:cubicBezTo>
                <a:cubicBezTo>
                  <a:pt x="13030" y="4"/>
                  <a:pt x="12926" y="1"/>
                  <a:pt x="1282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43" name="Google Shape;3443;p39">
            <a:extLst>
              <a:ext uri="{FF2B5EF4-FFF2-40B4-BE49-F238E27FC236}">
                <a16:creationId xmlns:a16="http://schemas.microsoft.com/office/drawing/2014/main" id="{00C18C2B-4023-BFF5-5EE1-75F34B1990D9}"/>
              </a:ext>
            </a:extLst>
          </p:cNvPr>
          <p:cNvSpPr txBox="1">
            <a:spLocks noGrp="1"/>
          </p:cNvSpPr>
          <p:nvPr>
            <p:ph type="title"/>
          </p:nvPr>
        </p:nvSpPr>
        <p:spPr>
          <a:xfrm>
            <a:off x="725402" y="2074650"/>
            <a:ext cx="7703400" cy="841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Discussion</a:t>
            </a:r>
            <a:endParaRPr dirty="0">
              <a:latin typeface="Lora SemiBold"/>
              <a:ea typeface="Lora SemiBold"/>
              <a:cs typeface="Lora SemiBold"/>
              <a:sym typeface="Lora SemiBold"/>
            </a:endParaRPr>
          </a:p>
        </p:txBody>
      </p:sp>
      <p:sp>
        <p:nvSpPr>
          <p:cNvPr id="3444" name="Google Shape;3444;p39">
            <a:extLst>
              <a:ext uri="{FF2B5EF4-FFF2-40B4-BE49-F238E27FC236}">
                <a16:creationId xmlns:a16="http://schemas.microsoft.com/office/drawing/2014/main" id="{C356110C-1AC2-FBF1-E519-D249E4F1412D}"/>
              </a:ext>
            </a:extLst>
          </p:cNvPr>
          <p:cNvSpPr txBox="1">
            <a:spLocks noGrp="1"/>
          </p:cNvSpPr>
          <p:nvPr>
            <p:ph type="title" idx="2"/>
          </p:nvPr>
        </p:nvSpPr>
        <p:spPr>
          <a:xfrm>
            <a:off x="4085200" y="1160250"/>
            <a:ext cx="983700" cy="841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solidFill>
                  <a:schemeClr val="lt1"/>
                </a:solidFill>
              </a:rPr>
              <a:t>04</a:t>
            </a:r>
            <a:endParaRPr dirty="0">
              <a:solidFill>
                <a:schemeClr val="lt1"/>
              </a:solidFill>
            </a:endParaRPr>
          </a:p>
        </p:txBody>
      </p:sp>
      <p:grpSp>
        <p:nvGrpSpPr>
          <p:cNvPr id="3446" name="Google Shape;3446;p39">
            <a:extLst>
              <a:ext uri="{FF2B5EF4-FFF2-40B4-BE49-F238E27FC236}">
                <a16:creationId xmlns:a16="http://schemas.microsoft.com/office/drawing/2014/main" id="{185250C0-FAA6-F32D-3861-814EF9C9A210}"/>
              </a:ext>
            </a:extLst>
          </p:cNvPr>
          <p:cNvGrpSpPr/>
          <p:nvPr/>
        </p:nvGrpSpPr>
        <p:grpSpPr>
          <a:xfrm>
            <a:off x="2038165" y="3185925"/>
            <a:ext cx="5067180" cy="285750"/>
            <a:chOff x="709975" y="3185925"/>
            <a:chExt cx="8434055" cy="285750"/>
          </a:xfrm>
        </p:grpSpPr>
        <p:sp>
          <p:nvSpPr>
            <p:cNvPr id="3447" name="Google Shape;3447;p39">
              <a:extLst>
                <a:ext uri="{FF2B5EF4-FFF2-40B4-BE49-F238E27FC236}">
                  <a16:creationId xmlns:a16="http://schemas.microsoft.com/office/drawing/2014/main" id="{A456517B-9976-ACDD-C2AA-9019ABB2C478}"/>
                </a:ext>
              </a:extLst>
            </p:cNvPr>
            <p:cNvSpPr/>
            <p:nvPr/>
          </p:nvSpPr>
          <p:spPr>
            <a:xfrm>
              <a:off x="709975" y="31859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6"/>
                    <a:pt x="4134" y="1217"/>
                    <a:pt x="4621" y="1217"/>
                  </a:cubicBezTo>
                  <a:cubicBezTo>
                    <a:pt x="5198" y="1217"/>
                    <a:pt x="5715" y="1156"/>
                    <a:pt x="6262" y="1399"/>
                  </a:cubicBezTo>
                  <a:cubicBezTo>
                    <a:pt x="6870" y="1673"/>
                    <a:pt x="7478" y="2007"/>
                    <a:pt x="8055" y="2372"/>
                  </a:cubicBezTo>
                  <a:cubicBezTo>
                    <a:pt x="8572" y="2706"/>
                    <a:pt x="8937" y="3162"/>
                    <a:pt x="9545" y="3345"/>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4"/>
                  </a:cubicBezTo>
                  <a:cubicBezTo>
                    <a:pt x="16110" y="579"/>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8"/>
                    <a:pt x="24378" y="4287"/>
                    <a:pt x="25138" y="4287"/>
                  </a:cubicBezTo>
                  <a:cubicBezTo>
                    <a:pt x="25502" y="4287"/>
                    <a:pt x="26050" y="4378"/>
                    <a:pt x="26414" y="4256"/>
                  </a:cubicBezTo>
                  <a:cubicBezTo>
                    <a:pt x="26870" y="4135"/>
                    <a:pt x="27296" y="3740"/>
                    <a:pt x="27721" y="3527"/>
                  </a:cubicBezTo>
                  <a:cubicBezTo>
                    <a:pt x="28451" y="3162"/>
                    <a:pt x="29150" y="2372"/>
                    <a:pt x="29636" y="1734"/>
                  </a:cubicBezTo>
                  <a:cubicBezTo>
                    <a:pt x="29910" y="1430"/>
                    <a:pt x="30123" y="1065"/>
                    <a:pt x="30335" y="730"/>
                  </a:cubicBezTo>
                  <a:cubicBezTo>
                    <a:pt x="30427" y="548"/>
                    <a:pt x="30548" y="305"/>
                    <a:pt x="30761" y="275"/>
                  </a:cubicBezTo>
                  <a:cubicBezTo>
                    <a:pt x="30822" y="457"/>
                    <a:pt x="30822" y="609"/>
                    <a:pt x="30822" y="822"/>
                  </a:cubicBezTo>
                </a:path>
              </a:pathLst>
            </a:custGeom>
            <a:noFill/>
            <a:ln w="66875"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48" name="Google Shape;3448;p39">
              <a:extLst>
                <a:ext uri="{FF2B5EF4-FFF2-40B4-BE49-F238E27FC236}">
                  <a16:creationId xmlns:a16="http://schemas.microsoft.com/office/drawing/2014/main" id="{7B08BF8C-9B71-D080-E363-2264220CC276}"/>
                </a:ext>
              </a:extLst>
            </p:cNvPr>
            <p:cNvSpPr/>
            <p:nvPr/>
          </p:nvSpPr>
          <p:spPr>
            <a:xfrm>
              <a:off x="709975" y="33622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5"/>
                    <a:pt x="4134" y="1217"/>
                    <a:pt x="4621" y="1217"/>
                  </a:cubicBezTo>
                  <a:cubicBezTo>
                    <a:pt x="5198" y="1217"/>
                    <a:pt x="5715" y="1156"/>
                    <a:pt x="6262" y="1399"/>
                  </a:cubicBezTo>
                  <a:cubicBezTo>
                    <a:pt x="6870" y="1673"/>
                    <a:pt x="7478" y="2007"/>
                    <a:pt x="8055" y="2372"/>
                  </a:cubicBezTo>
                  <a:cubicBezTo>
                    <a:pt x="8572" y="2706"/>
                    <a:pt x="8937" y="3162"/>
                    <a:pt x="9545" y="3344"/>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3"/>
                  </a:cubicBezTo>
                  <a:cubicBezTo>
                    <a:pt x="16110" y="578"/>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7"/>
                    <a:pt x="24378" y="4287"/>
                    <a:pt x="25138" y="4287"/>
                  </a:cubicBezTo>
                  <a:cubicBezTo>
                    <a:pt x="25502" y="4287"/>
                    <a:pt x="26050" y="4378"/>
                    <a:pt x="26414" y="4256"/>
                  </a:cubicBezTo>
                  <a:cubicBezTo>
                    <a:pt x="26870" y="4135"/>
                    <a:pt x="27296" y="3739"/>
                    <a:pt x="27721" y="3527"/>
                  </a:cubicBezTo>
                  <a:cubicBezTo>
                    <a:pt x="28451" y="3162"/>
                    <a:pt x="29150" y="2372"/>
                    <a:pt x="29636" y="1733"/>
                  </a:cubicBezTo>
                  <a:cubicBezTo>
                    <a:pt x="29910" y="1399"/>
                    <a:pt x="30123" y="1065"/>
                    <a:pt x="30335" y="730"/>
                  </a:cubicBezTo>
                  <a:cubicBezTo>
                    <a:pt x="30427" y="548"/>
                    <a:pt x="30548" y="305"/>
                    <a:pt x="30761" y="274"/>
                  </a:cubicBezTo>
                  <a:cubicBezTo>
                    <a:pt x="30822" y="457"/>
                    <a:pt x="30822" y="609"/>
                    <a:pt x="30822" y="821"/>
                  </a:cubicBezTo>
                </a:path>
              </a:pathLst>
            </a:custGeom>
            <a:noFill/>
            <a:ln w="76000"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spTree>
    <p:extLst>
      <p:ext uri="{BB962C8B-B14F-4D97-AF65-F5344CB8AC3E}">
        <p14:creationId xmlns:p14="http://schemas.microsoft.com/office/powerpoint/2010/main" val="32775544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883"/>
        <p:cNvGrpSpPr/>
        <p:nvPr/>
      </p:nvGrpSpPr>
      <p:grpSpPr>
        <a:xfrm>
          <a:off x="0" y="0"/>
          <a:ext cx="0" cy="0"/>
          <a:chOff x="0" y="0"/>
          <a:chExt cx="0" cy="0"/>
        </a:xfrm>
      </p:grpSpPr>
      <p:grpSp>
        <p:nvGrpSpPr>
          <p:cNvPr id="3886" name="Google Shape;3886;p47"/>
          <p:cNvGrpSpPr/>
          <p:nvPr/>
        </p:nvGrpSpPr>
        <p:grpSpPr>
          <a:xfrm>
            <a:off x="709955" y="4024125"/>
            <a:ext cx="7713787" cy="285750"/>
            <a:chOff x="709975" y="3185925"/>
            <a:chExt cx="8434055" cy="285750"/>
          </a:xfrm>
        </p:grpSpPr>
        <p:sp>
          <p:nvSpPr>
            <p:cNvPr id="3887" name="Google Shape;3887;p47"/>
            <p:cNvSpPr/>
            <p:nvPr/>
          </p:nvSpPr>
          <p:spPr>
            <a:xfrm>
              <a:off x="709975" y="31859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6"/>
                    <a:pt x="4134" y="1217"/>
                    <a:pt x="4621" y="1217"/>
                  </a:cubicBezTo>
                  <a:cubicBezTo>
                    <a:pt x="5198" y="1217"/>
                    <a:pt x="5715" y="1156"/>
                    <a:pt x="6262" y="1399"/>
                  </a:cubicBezTo>
                  <a:cubicBezTo>
                    <a:pt x="6870" y="1673"/>
                    <a:pt x="7478" y="2007"/>
                    <a:pt x="8055" y="2372"/>
                  </a:cubicBezTo>
                  <a:cubicBezTo>
                    <a:pt x="8572" y="2706"/>
                    <a:pt x="8937" y="3162"/>
                    <a:pt x="9545" y="3345"/>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4"/>
                  </a:cubicBezTo>
                  <a:cubicBezTo>
                    <a:pt x="16110" y="579"/>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8"/>
                    <a:pt x="24378" y="4287"/>
                    <a:pt x="25138" y="4287"/>
                  </a:cubicBezTo>
                  <a:cubicBezTo>
                    <a:pt x="25502" y="4287"/>
                    <a:pt x="26050" y="4378"/>
                    <a:pt x="26414" y="4256"/>
                  </a:cubicBezTo>
                  <a:cubicBezTo>
                    <a:pt x="26870" y="4135"/>
                    <a:pt x="27296" y="3740"/>
                    <a:pt x="27721" y="3527"/>
                  </a:cubicBezTo>
                  <a:cubicBezTo>
                    <a:pt x="28451" y="3162"/>
                    <a:pt x="29150" y="2372"/>
                    <a:pt x="29636" y="1734"/>
                  </a:cubicBezTo>
                  <a:cubicBezTo>
                    <a:pt x="29910" y="1430"/>
                    <a:pt x="30123" y="1065"/>
                    <a:pt x="30335" y="730"/>
                  </a:cubicBezTo>
                  <a:cubicBezTo>
                    <a:pt x="30427" y="548"/>
                    <a:pt x="30548" y="305"/>
                    <a:pt x="30761" y="275"/>
                  </a:cubicBezTo>
                  <a:cubicBezTo>
                    <a:pt x="30822" y="457"/>
                    <a:pt x="30822" y="609"/>
                    <a:pt x="30822" y="822"/>
                  </a:cubicBezTo>
                </a:path>
              </a:pathLst>
            </a:custGeom>
            <a:noFill/>
            <a:ln w="66875"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8" name="Google Shape;3888;p47"/>
            <p:cNvSpPr/>
            <p:nvPr/>
          </p:nvSpPr>
          <p:spPr>
            <a:xfrm>
              <a:off x="709975" y="33622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5"/>
                    <a:pt x="4134" y="1217"/>
                    <a:pt x="4621" y="1217"/>
                  </a:cubicBezTo>
                  <a:cubicBezTo>
                    <a:pt x="5198" y="1217"/>
                    <a:pt x="5715" y="1156"/>
                    <a:pt x="6262" y="1399"/>
                  </a:cubicBezTo>
                  <a:cubicBezTo>
                    <a:pt x="6870" y="1673"/>
                    <a:pt x="7478" y="2007"/>
                    <a:pt x="8055" y="2372"/>
                  </a:cubicBezTo>
                  <a:cubicBezTo>
                    <a:pt x="8572" y="2706"/>
                    <a:pt x="8937" y="3162"/>
                    <a:pt x="9545" y="3344"/>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3"/>
                  </a:cubicBezTo>
                  <a:cubicBezTo>
                    <a:pt x="16110" y="578"/>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7"/>
                    <a:pt x="24378" y="4287"/>
                    <a:pt x="25138" y="4287"/>
                  </a:cubicBezTo>
                  <a:cubicBezTo>
                    <a:pt x="25502" y="4287"/>
                    <a:pt x="26050" y="4378"/>
                    <a:pt x="26414" y="4256"/>
                  </a:cubicBezTo>
                  <a:cubicBezTo>
                    <a:pt x="26870" y="4135"/>
                    <a:pt x="27296" y="3739"/>
                    <a:pt x="27721" y="3527"/>
                  </a:cubicBezTo>
                  <a:cubicBezTo>
                    <a:pt x="28451" y="3162"/>
                    <a:pt x="29150" y="2372"/>
                    <a:pt x="29636" y="1733"/>
                  </a:cubicBezTo>
                  <a:cubicBezTo>
                    <a:pt x="29910" y="1399"/>
                    <a:pt x="30123" y="1065"/>
                    <a:pt x="30335" y="730"/>
                  </a:cubicBezTo>
                  <a:cubicBezTo>
                    <a:pt x="30427" y="548"/>
                    <a:pt x="30548" y="305"/>
                    <a:pt x="30761" y="274"/>
                  </a:cubicBezTo>
                  <a:cubicBezTo>
                    <a:pt x="30822" y="457"/>
                    <a:pt x="30822" y="609"/>
                    <a:pt x="30822" y="821"/>
                  </a:cubicBezTo>
                </a:path>
              </a:pathLst>
            </a:custGeom>
            <a:noFill/>
            <a:ln w="76000"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 name="Picture 2" descr="How VR Meditation Has Changed My Life">
            <a:extLst>
              <a:ext uri="{FF2B5EF4-FFF2-40B4-BE49-F238E27FC236}">
                <a16:creationId xmlns:a16="http://schemas.microsoft.com/office/drawing/2014/main" id="{F4EF6290-A401-0156-E429-D47AE811F7FA}"/>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9974" b="97563" l="10000" r="90000">
                        <a14:foregroundMark x1="31000" y1="64492" x2="31000" y2="64492"/>
                        <a14:foregroundMark x1="29900" y1="60367" x2="45850" y2="81027"/>
                        <a14:foregroundMark x1="24650" y1="85789" x2="23000" y2="96325"/>
                        <a14:foregroundMark x1="32650" y1="54556" x2="44800" y2="62130"/>
                        <a14:foregroundMark x1="44800" y1="62130" x2="58300" y2="62880"/>
                        <a14:foregroundMark x1="58300" y1="62880" x2="61950" y2="53881"/>
                        <a14:foregroundMark x1="61950" y1="53881" x2="68300" y2="62805"/>
                        <a14:foregroundMark x1="68300" y1="62805" x2="78950" y2="93963"/>
                        <a14:foregroundMark x1="78950" y1="93963" x2="63050" y2="97450"/>
                        <a14:foregroundMark x1="63050" y1="97450" x2="19900" y2="97563"/>
                        <a14:foregroundMark x1="19900" y1="97563" x2="15000" y2="87664"/>
                        <a14:foregroundMark x1="15000" y1="87664" x2="19350" y2="66967"/>
                        <a14:foregroundMark x1="19350" y1="66967" x2="30700" y2="54781"/>
                        <a14:foregroundMark x1="54700" y1="59543" x2="54700" y2="59543"/>
                        <a14:foregroundMark x1="38400" y1="25422" x2="38400" y2="25422"/>
                        <a14:foregroundMark x1="40350" y1="25234" x2="36500" y2="26884"/>
                        <a14:foregroundMark x1="65700" y1="41545" x2="66800" y2="45257"/>
                        <a14:foregroundMark x1="66250" y1="40720" x2="68750" y2="46719"/>
                        <a14:backgroundMark x1="30700" y1="18410" x2="30700" y2="18410"/>
                        <a14:backgroundMark x1="87750" y1="85564" x2="92150" y2="91976"/>
                        <a14:backgroundMark x1="81700" y1="88676" x2="81700" y2="88676"/>
                        <a14:backgroundMark x1="30450" y1="19648" x2="30450" y2="19648"/>
                        <a14:backgroundMark x1="32350" y1="22310" x2="32350" y2="22310"/>
                        <a14:backgroundMark x1="30700" y1="20060" x2="31800" y2="22947"/>
                      </a14:backgroundRemoval>
                    </a14:imgEffect>
                  </a14:imgLayer>
                </a14:imgProps>
              </a:ext>
              <a:ext uri="{28A0092B-C50C-407E-A947-70E740481C1C}">
                <a14:useLocalDpi xmlns:a14="http://schemas.microsoft.com/office/drawing/2010/main" val="0"/>
              </a:ext>
            </a:extLst>
          </a:blip>
          <a:srcRect/>
          <a:stretch>
            <a:fillRect/>
          </a:stretch>
        </p:blipFill>
        <p:spPr bwMode="auto">
          <a:xfrm>
            <a:off x="-63623" y="0"/>
            <a:ext cx="3857625" cy="5143500"/>
          </a:xfrm>
          <a:prstGeom prst="rect">
            <a:avLst/>
          </a:prstGeom>
          <a:noFill/>
          <a:extLst>
            <a:ext uri="{909E8E84-426E-40DD-AFC4-6F175D3DCCD1}">
              <a14:hiddenFill xmlns:a14="http://schemas.microsoft.com/office/drawing/2010/main">
                <a:solidFill>
                  <a:srgbClr val="FFFFFF"/>
                </a:solidFill>
              </a14:hiddenFill>
            </a:ext>
          </a:extLst>
        </p:spPr>
      </p:pic>
      <p:sp>
        <p:nvSpPr>
          <p:cNvPr id="7" name="Google Shape;3730;p41">
            <a:extLst>
              <a:ext uri="{FF2B5EF4-FFF2-40B4-BE49-F238E27FC236}">
                <a16:creationId xmlns:a16="http://schemas.microsoft.com/office/drawing/2014/main" id="{53CA3F25-E592-9E31-C922-23D710B55CC5}"/>
              </a:ext>
            </a:extLst>
          </p:cNvPr>
          <p:cNvSpPr txBox="1">
            <a:spLocks/>
          </p:cNvSpPr>
          <p:nvPr/>
        </p:nvSpPr>
        <p:spPr>
          <a:xfrm>
            <a:off x="3723494" y="1147398"/>
            <a:ext cx="4069800" cy="2766246"/>
          </a:xfrm>
          <a:prstGeom prst="rect">
            <a:avLst/>
          </a:prstGeom>
          <a:noFill/>
          <a:ln>
            <a:noFill/>
          </a:ln>
        </p:spPr>
        <p:txBody>
          <a:bodyPr spcFirstLastPara="1" lIns="91425" tIns="91425" rIns="91425" bIns="91425" anchor="t" anchorCtr="0">
            <a:normAutofit fontScale="92500"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lnSpc>
                <a:spcPct val="90000"/>
              </a:lnSpc>
              <a:spcAft>
                <a:spcPts val="600"/>
              </a:spcAft>
            </a:pPr>
            <a:r>
              <a:rPr lang="en-GB" b="0" i="0" u="none" strike="noStrike" dirty="0">
                <a:solidFill>
                  <a:schemeClr val="accent6"/>
                </a:solidFill>
                <a:effectLst/>
                <a:latin typeface="Inconsolata" pitchFamily="49" charset="77"/>
                <a:ea typeface="Inconsolata" pitchFamily="49" charset="77"/>
              </a:rPr>
              <a:t>This study explores how visible tattoos impact perceptions of professionalism in therapists, finding that while tattoos can influence views on competence and trustworthiness, their effect is shaped by factors like age, cultural background, and exposure to tattooed individuals. Interestingly, the research found no significant increase in stereotype activation when participants viewed a tattooed therapist in a simulated VR counselling session. This challenges earlier studies linking tattoos with deviant subcultures and suggests growing societal acceptance may be reducing their negative connotations in professional settings.</a:t>
            </a:r>
            <a:endParaRPr lang="en-US" sz="1000" b="0" i="0" u="none" strike="noStrike" cap="none" dirty="0">
              <a:solidFill>
                <a:schemeClr val="accent6"/>
              </a:solidFill>
              <a:latin typeface="Inconsolata" pitchFamily="49" charset="77"/>
              <a:ea typeface="Inconsolata" pitchFamily="49" charset="77"/>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883">
          <a:extLst>
            <a:ext uri="{FF2B5EF4-FFF2-40B4-BE49-F238E27FC236}">
              <a16:creationId xmlns:a16="http://schemas.microsoft.com/office/drawing/2014/main" id="{B46F1D57-0733-3DF4-856D-68568613DF2C}"/>
            </a:ext>
          </a:extLst>
        </p:cNvPr>
        <p:cNvGrpSpPr/>
        <p:nvPr/>
      </p:nvGrpSpPr>
      <p:grpSpPr>
        <a:xfrm>
          <a:off x="0" y="0"/>
          <a:ext cx="0" cy="0"/>
          <a:chOff x="0" y="0"/>
          <a:chExt cx="0" cy="0"/>
        </a:xfrm>
      </p:grpSpPr>
      <p:grpSp>
        <p:nvGrpSpPr>
          <p:cNvPr id="3886" name="Google Shape;3886;p47">
            <a:extLst>
              <a:ext uri="{FF2B5EF4-FFF2-40B4-BE49-F238E27FC236}">
                <a16:creationId xmlns:a16="http://schemas.microsoft.com/office/drawing/2014/main" id="{22B60572-80F6-6698-3649-A781746550BE}"/>
              </a:ext>
            </a:extLst>
          </p:cNvPr>
          <p:cNvGrpSpPr/>
          <p:nvPr/>
        </p:nvGrpSpPr>
        <p:grpSpPr>
          <a:xfrm>
            <a:off x="709955" y="4024125"/>
            <a:ext cx="7713787" cy="285750"/>
            <a:chOff x="709975" y="3185925"/>
            <a:chExt cx="8434055" cy="285750"/>
          </a:xfrm>
        </p:grpSpPr>
        <p:sp>
          <p:nvSpPr>
            <p:cNvPr id="3887" name="Google Shape;3887;p47">
              <a:extLst>
                <a:ext uri="{FF2B5EF4-FFF2-40B4-BE49-F238E27FC236}">
                  <a16:creationId xmlns:a16="http://schemas.microsoft.com/office/drawing/2014/main" id="{2DDB0141-4457-2B22-C8F0-1D2668A6BCC9}"/>
                </a:ext>
              </a:extLst>
            </p:cNvPr>
            <p:cNvSpPr/>
            <p:nvPr/>
          </p:nvSpPr>
          <p:spPr>
            <a:xfrm>
              <a:off x="709975" y="31859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6"/>
                    <a:pt x="4134" y="1217"/>
                    <a:pt x="4621" y="1217"/>
                  </a:cubicBezTo>
                  <a:cubicBezTo>
                    <a:pt x="5198" y="1217"/>
                    <a:pt x="5715" y="1156"/>
                    <a:pt x="6262" y="1399"/>
                  </a:cubicBezTo>
                  <a:cubicBezTo>
                    <a:pt x="6870" y="1673"/>
                    <a:pt x="7478" y="2007"/>
                    <a:pt x="8055" y="2372"/>
                  </a:cubicBezTo>
                  <a:cubicBezTo>
                    <a:pt x="8572" y="2706"/>
                    <a:pt x="8937" y="3162"/>
                    <a:pt x="9545" y="3345"/>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4"/>
                  </a:cubicBezTo>
                  <a:cubicBezTo>
                    <a:pt x="16110" y="579"/>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8"/>
                    <a:pt x="24378" y="4287"/>
                    <a:pt x="25138" y="4287"/>
                  </a:cubicBezTo>
                  <a:cubicBezTo>
                    <a:pt x="25502" y="4287"/>
                    <a:pt x="26050" y="4378"/>
                    <a:pt x="26414" y="4256"/>
                  </a:cubicBezTo>
                  <a:cubicBezTo>
                    <a:pt x="26870" y="4135"/>
                    <a:pt x="27296" y="3740"/>
                    <a:pt x="27721" y="3527"/>
                  </a:cubicBezTo>
                  <a:cubicBezTo>
                    <a:pt x="28451" y="3162"/>
                    <a:pt x="29150" y="2372"/>
                    <a:pt x="29636" y="1734"/>
                  </a:cubicBezTo>
                  <a:cubicBezTo>
                    <a:pt x="29910" y="1430"/>
                    <a:pt x="30123" y="1065"/>
                    <a:pt x="30335" y="730"/>
                  </a:cubicBezTo>
                  <a:cubicBezTo>
                    <a:pt x="30427" y="548"/>
                    <a:pt x="30548" y="305"/>
                    <a:pt x="30761" y="275"/>
                  </a:cubicBezTo>
                  <a:cubicBezTo>
                    <a:pt x="30822" y="457"/>
                    <a:pt x="30822" y="609"/>
                    <a:pt x="30822" y="822"/>
                  </a:cubicBezTo>
                </a:path>
              </a:pathLst>
            </a:custGeom>
            <a:noFill/>
            <a:ln w="66875"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8" name="Google Shape;3888;p47">
              <a:extLst>
                <a:ext uri="{FF2B5EF4-FFF2-40B4-BE49-F238E27FC236}">
                  <a16:creationId xmlns:a16="http://schemas.microsoft.com/office/drawing/2014/main" id="{E583917E-5FA5-0E44-D6D6-9F149B4AE993}"/>
                </a:ext>
              </a:extLst>
            </p:cNvPr>
            <p:cNvSpPr/>
            <p:nvPr/>
          </p:nvSpPr>
          <p:spPr>
            <a:xfrm>
              <a:off x="709975" y="33622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5"/>
                    <a:pt x="4134" y="1217"/>
                    <a:pt x="4621" y="1217"/>
                  </a:cubicBezTo>
                  <a:cubicBezTo>
                    <a:pt x="5198" y="1217"/>
                    <a:pt x="5715" y="1156"/>
                    <a:pt x="6262" y="1399"/>
                  </a:cubicBezTo>
                  <a:cubicBezTo>
                    <a:pt x="6870" y="1673"/>
                    <a:pt x="7478" y="2007"/>
                    <a:pt x="8055" y="2372"/>
                  </a:cubicBezTo>
                  <a:cubicBezTo>
                    <a:pt x="8572" y="2706"/>
                    <a:pt x="8937" y="3162"/>
                    <a:pt x="9545" y="3344"/>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3"/>
                  </a:cubicBezTo>
                  <a:cubicBezTo>
                    <a:pt x="16110" y="578"/>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7"/>
                    <a:pt x="24378" y="4287"/>
                    <a:pt x="25138" y="4287"/>
                  </a:cubicBezTo>
                  <a:cubicBezTo>
                    <a:pt x="25502" y="4287"/>
                    <a:pt x="26050" y="4378"/>
                    <a:pt x="26414" y="4256"/>
                  </a:cubicBezTo>
                  <a:cubicBezTo>
                    <a:pt x="26870" y="4135"/>
                    <a:pt x="27296" y="3739"/>
                    <a:pt x="27721" y="3527"/>
                  </a:cubicBezTo>
                  <a:cubicBezTo>
                    <a:pt x="28451" y="3162"/>
                    <a:pt x="29150" y="2372"/>
                    <a:pt x="29636" y="1733"/>
                  </a:cubicBezTo>
                  <a:cubicBezTo>
                    <a:pt x="29910" y="1399"/>
                    <a:pt x="30123" y="1065"/>
                    <a:pt x="30335" y="730"/>
                  </a:cubicBezTo>
                  <a:cubicBezTo>
                    <a:pt x="30427" y="548"/>
                    <a:pt x="30548" y="305"/>
                    <a:pt x="30761" y="274"/>
                  </a:cubicBezTo>
                  <a:cubicBezTo>
                    <a:pt x="30822" y="457"/>
                    <a:pt x="30822" y="609"/>
                    <a:pt x="30822" y="821"/>
                  </a:cubicBezTo>
                </a:path>
              </a:pathLst>
            </a:custGeom>
            <a:noFill/>
            <a:ln w="76000"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 name="Google Shape;3730;p41">
            <a:extLst>
              <a:ext uri="{FF2B5EF4-FFF2-40B4-BE49-F238E27FC236}">
                <a16:creationId xmlns:a16="http://schemas.microsoft.com/office/drawing/2014/main" id="{C5883677-DA3C-2D3C-13AF-912CA42DFCED}"/>
              </a:ext>
            </a:extLst>
          </p:cNvPr>
          <p:cNvSpPr txBox="1">
            <a:spLocks/>
          </p:cNvSpPr>
          <p:nvPr/>
        </p:nvSpPr>
        <p:spPr>
          <a:xfrm>
            <a:off x="1019623" y="1188627"/>
            <a:ext cx="4069800" cy="2766246"/>
          </a:xfrm>
          <a:prstGeom prst="rect">
            <a:avLst/>
          </a:prstGeom>
          <a:noFill/>
          <a:ln>
            <a:noFill/>
          </a:ln>
        </p:spPr>
        <p:txBody>
          <a:bodyPr spcFirstLastPara="1" lIns="91425" tIns="91425" rIns="91425" bIns="91425" anchor="t" anchorCtr="0">
            <a:normAutofit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lnSpc>
                <a:spcPct val="90000"/>
              </a:lnSpc>
              <a:spcAft>
                <a:spcPts val="600"/>
              </a:spcAft>
            </a:pPr>
            <a:r>
              <a:rPr lang="en-GB" b="0" i="0" u="none" strike="noStrike" dirty="0">
                <a:solidFill>
                  <a:schemeClr val="accent6"/>
                </a:solidFill>
                <a:effectLst/>
                <a:latin typeface="Inconsolata" pitchFamily="49" charset="77"/>
                <a:ea typeface="Inconsolata" pitchFamily="49" charset="77"/>
              </a:rPr>
              <a:t>Contrary to expectations, the tattooed therapist received </a:t>
            </a:r>
            <a:r>
              <a:rPr lang="en-GB" b="0" i="1" u="none" strike="noStrike" dirty="0">
                <a:solidFill>
                  <a:schemeClr val="accent6"/>
                </a:solidFill>
                <a:effectLst/>
                <a:latin typeface="Inconsolata" pitchFamily="49" charset="77"/>
                <a:ea typeface="Inconsolata" pitchFamily="49" charset="77"/>
              </a:rPr>
              <a:t>higher</a:t>
            </a:r>
            <a:r>
              <a:rPr lang="en-GB" b="0" i="0" u="none" strike="noStrike" dirty="0">
                <a:solidFill>
                  <a:schemeClr val="accent6"/>
                </a:solidFill>
                <a:effectLst/>
                <a:latin typeface="Inconsolata" pitchFamily="49" charset="77"/>
                <a:ea typeface="Inconsolata" pitchFamily="49" charset="77"/>
              </a:rPr>
              <a:t> competence ratings than the non-tattooed counterpart, suggesting that tattoos might enhance relatability or be perceived as signs of authenticity. Some participants viewed tattoos positively, associating them with confidence and warmth, while others felt the visibility or placement of tattoos could be distracting. These mixed responses highlight that perceptions are nuanced, and professionalism is often judged more on a therapist’s demeanour and communication than on appearance alone.</a:t>
            </a:r>
            <a:endParaRPr lang="en-US" sz="1000" b="0" i="0" u="none" strike="noStrike" cap="none" dirty="0">
              <a:solidFill>
                <a:schemeClr val="accent6"/>
              </a:solidFill>
              <a:latin typeface="Inconsolata" pitchFamily="49" charset="77"/>
              <a:ea typeface="Inconsolata" pitchFamily="49" charset="77"/>
            </a:endParaRPr>
          </a:p>
        </p:txBody>
      </p:sp>
      <p:pic>
        <p:nvPicPr>
          <p:cNvPr id="4" name="Picture 3" descr="A person taking a picture of herself&#10;&#10;AI-generated content may be incorrect.">
            <a:extLst>
              <a:ext uri="{FF2B5EF4-FFF2-40B4-BE49-F238E27FC236}">
                <a16:creationId xmlns:a16="http://schemas.microsoft.com/office/drawing/2014/main" id="{88A2F3DB-3A94-79FA-C0B4-E7D6939AB56F}"/>
              </a:ext>
            </a:extLst>
          </p:cNvPr>
          <p:cNvPicPr>
            <a:picLocks noChangeAspect="1"/>
          </p:cNvPicPr>
          <p:nvPr/>
        </p:nvPicPr>
        <p:blipFill>
          <a:blip r:embed="rId3"/>
          <a:srcRect l="16207" r="24493"/>
          <a:stretch/>
        </p:blipFill>
        <p:spPr>
          <a:xfrm rot="5400000">
            <a:off x="5742154" y="790496"/>
            <a:ext cx="2479847" cy="3136379"/>
          </a:xfrm>
          <a:prstGeom prst="rect">
            <a:avLst/>
          </a:prstGeom>
        </p:spPr>
      </p:pic>
    </p:spTree>
    <p:extLst>
      <p:ext uri="{BB962C8B-B14F-4D97-AF65-F5344CB8AC3E}">
        <p14:creationId xmlns:p14="http://schemas.microsoft.com/office/powerpoint/2010/main" val="34240034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883">
          <a:extLst>
            <a:ext uri="{FF2B5EF4-FFF2-40B4-BE49-F238E27FC236}">
              <a16:creationId xmlns:a16="http://schemas.microsoft.com/office/drawing/2014/main" id="{45F843A8-2BE0-F604-BC91-50CF66F73F4C}"/>
            </a:ext>
          </a:extLst>
        </p:cNvPr>
        <p:cNvGrpSpPr/>
        <p:nvPr/>
      </p:nvGrpSpPr>
      <p:grpSpPr>
        <a:xfrm>
          <a:off x="0" y="0"/>
          <a:ext cx="0" cy="0"/>
          <a:chOff x="0" y="0"/>
          <a:chExt cx="0" cy="0"/>
        </a:xfrm>
      </p:grpSpPr>
      <p:grpSp>
        <p:nvGrpSpPr>
          <p:cNvPr id="3886" name="Google Shape;3886;p47">
            <a:extLst>
              <a:ext uri="{FF2B5EF4-FFF2-40B4-BE49-F238E27FC236}">
                <a16:creationId xmlns:a16="http://schemas.microsoft.com/office/drawing/2014/main" id="{52463145-16D3-4945-0C5D-E42991462038}"/>
              </a:ext>
            </a:extLst>
          </p:cNvPr>
          <p:cNvGrpSpPr/>
          <p:nvPr/>
        </p:nvGrpSpPr>
        <p:grpSpPr>
          <a:xfrm>
            <a:off x="709955" y="4024125"/>
            <a:ext cx="7713787" cy="285750"/>
            <a:chOff x="709975" y="3185925"/>
            <a:chExt cx="8434055" cy="285750"/>
          </a:xfrm>
        </p:grpSpPr>
        <p:sp>
          <p:nvSpPr>
            <p:cNvPr id="3887" name="Google Shape;3887;p47">
              <a:extLst>
                <a:ext uri="{FF2B5EF4-FFF2-40B4-BE49-F238E27FC236}">
                  <a16:creationId xmlns:a16="http://schemas.microsoft.com/office/drawing/2014/main" id="{6035C746-E6FA-8C17-796F-2730E861A92B}"/>
                </a:ext>
              </a:extLst>
            </p:cNvPr>
            <p:cNvSpPr/>
            <p:nvPr/>
          </p:nvSpPr>
          <p:spPr>
            <a:xfrm>
              <a:off x="709975" y="31859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6"/>
                    <a:pt x="4134" y="1217"/>
                    <a:pt x="4621" y="1217"/>
                  </a:cubicBezTo>
                  <a:cubicBezTo>
                    <a:pt x="5198" y="1217"/>
                    <a:pt x="5715" y="1156"/>
                    <a:pt x="6262" y="1399"/>
                  </a:cubicBezTo>
                  <a:cubicBezTo>
                    <a:pt x="6870" y="1673"/>
                    <a:pt x="7478" y="2007"/>
                    <a:pt x="8055" y="2372"/>
                  </a:cubicBezTo>
                  <a:cubicBezTo>
                    <a:pt x="8572" y="2706"/>
                    <a:pt x="8937" y="3162"/>
                    <a:pt x="9545" y="3345"/>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4"/>
                  </a:cubicBezTo>
                  <a:cubicBezTo>
                    <a:pt x="16110" y="579"/>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8"/>
                    <a:pt x="24378" y="4287"/>
                    <a:pt x="25138" y="4287"/>
                  </a:cubicBezTo>
                  <a:cubicBezTo>
                    <a:pt x="25502" y="4287"/>
                    <a:pt x="26050" y="4378"/>
                    <a:pt x="26414" y="4256"/>
                  </a:cubicBezTo>
                  <a:cubicBezTo>
                    <a:pt x="26870" y="4135"/>
                    <a:pt x="27296" y="3740"/>
                    <a:pt x="27721" y="3527"/>
                  </a:cubicBezTo>
                  <a:cubicBezTo>
                    <a:pt x="28451" y="3162"/>
                    <a:pt x="29150" y="2372"/>
                    <a:pt x="29636" y="1734"/>
                  </a:cubicBezTo>
                  <a:cubicBezTo>
                    <a:pt x="29910" y="1430"/>
                    <a:pt x="30123" y="1065"/>
                    <a:pt x="30335" y="730"/>
                  </a:cubicBezTo>
                  <a:cubicBezTo>
                    <a:pt x="30427" y="548"/>
                    <a:pt x="30548" y="305"/>
                    <a:pt x="30761" y="275"/>
                  </a:cubicBezTo>
                  <a:cubicBezTo>
                    <a:pt x="30822" y="457"/>
                    <a:pt x="30822" y="609"/>
                    <a:pt x="30822" y="822"/>
                  </a:cubicBezTo>
                </a:path>
              </a:pathLst>
            </a:custGeom>
            <a:noFill/>
            <a:ln w="66875"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8" name="Google Shape;3888;p47">
              <a:extLst>
                <a:ext uri="{FF2B5EF4-FFF2-40B4-BE49-F238E27FC236}">
                  <a16:creationId xmlns:a16="http://schemas.microsoft.com/office/drawing/2014/main" id="{1556349D-81C6-CF2A-EAF0-96CFC8B30F9C}"/>
                </a:ext>
              </a:extLst>
            </p:cNvPr>
            <p:cNvSpPr/>
            <p:nvPr/>
          </p:nvSpPr>
          <p:spPr>
            <a:xfrm>
              <a:off x="709975" y="33622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5"/>
                    <a:pt x="4134" y="1217"/>
                    <a:pt x="4621" y="1217"/>
                  </a:cubicBezTo>
                  <a:cubicBezTo>
                    <a:pt x="5198" y="1217"/>
                    <a:pt x="5715" y="1156"/>
                    <a:pt x="6262" y="1399"/>
                  </a:cubicBezTo>
                  <a:cubicBezTo>
                    <a:pt x="6870" y="1673"/>
                    <a:pt x="7478" y="2007"/>
                    <a:pt x="8055" y="2372"/>
                  </a:cubicBezTo>
                  <a:cubicBezTo>
                    <a:pt x="8572" y="2706"/>
                    <a:pt x="8937" y="3162"/>
                    <a:pt x="9545" y="3344"/>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3"/>
                  </a:cubicBezTo>
                  <a:cubicBezTo>
                    <a:pt x="16110" y="578"/>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7"/>
                    <a:pt x="24378" y="4287"/>
                    <a:pt x="25138" y="4287"/>
                  </a:cubicBezTo>
                  <a:cubicBezTo>
                    <a:pt x="25502" y="4287"/>
                    <a:pt x="26050" y="4378"/>
                    <a:pt x="26414" y="4256"/>
                  </a:cubicBezTo>
                  <a:cubicBezTo>
                    <a:pt x="26870" y="4135"/>
                    <a:pt x="27296" y="3739"/>
                    <a:pt x="27721" y="3527"/>
                  </a:cubicBezTo>
                  <a:cubicBezTo>
                    <a:pt x="28451" y="3162"/>
                    <a:pt x="29150" y="2372"/>
                    <a:pt x="29636" y="1733"/>
                  </a:cubicBezTo>
                  <a:cubicBezTo>
                    <a:pt x="29910" y="1399"/>
                    <a:pt x="30123" y="1065"/>
                    <a:pt x="30335" y="730"/>
                  </a:cubicBezTo>
                  <a:cubicBezTo>
                    <a:pt x="30427" y="548"/>
                    <a:pt x="30548" y="305"/>
                    <a:pt x="30761" y="274"/>
                  </a:cubicBezTo>
                  <a:cubicBezTo>
                    <a:pt x="30822" y="457"/>
                    <a:pt x="30822" y="609"/>
                    <a:pt x="30822" y="821"/>
                  </a:cubicBezTo>
                </a:path>
              </a:pathLst>
            </a:custGeom>
            <a:noFill/>
            <a:ln w="76000"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 name="Google Shape;3730;p41">
            <a:extLst>
              <a:ext uri="{FF2B5EF4-FFF2-40B4-BE49-F238E27FC236}">
                <a16:creationId xmlns:a16="http://schemas.microsoft.com/office/drawing/2014/main" id="{A6297E92-E51E-1C33-8E12-5401457347B2}"/>
              </a:ext>
            </a:extLst>
          </p:cNvPr>
          <p:cNvSpPr txBox="1">
            <a:spLocks/>
          </p:cNvSpPr>
          <p:nvPr/>
        </p:nvSpPr>
        <p:spPr>
          <a:xfrm>
            <a:off x="3467856" y="1107663"/>
            <a:ext cx="4887060" cy="2766247"/>
          </a:xfrm>
          <a:prstGeom prst="rect">
            <a:avLst/>
          </a:prstGeom>
          <a:noFill/>
          <a:ln>
            <a:noFill/>
          </a:ln>
        </p:spPr>
        <p:txBody>
          <a:bodyPr spcFirstLastPara="1"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None/>
            </a:pPr>
            <a:r>
              <a:rPr lang="en-GB" sz="1000" b="0" i="0" u="none" strike="noStrike" dirty="0">
                <a:solidFill>
                  <a:schemeClr val="accent6"/>
                </a:solidFill>
                <a:effectLst/>
                <a:latin typeface="Inconsolata" pitchFamily="49" charset="77"/>
                <a:ea typeface="Inconsolata" pitchFamily="49" charset="77"/>
              </a:rPr>
              <a:t>When compared with previous studies like </a:t>
            </a:r>
            <a:r>
              <a:rPr lang="en-GB" sz="1000" b="0" i="0" u="none" strike="noStrike" dirty="0" err="1">
                <a:solidFill>
                  <a:schemeClr val="accent6"/>
                </a:solidFill>
                <a:effectLst/>
                <a:latin typeface="Inconsolata" pitchFamily="49" charset="77"/>
                <a:ea typeface="Inconsolata" pitchFamily="49" charset="77"/>
              </a:rPr>
              <a:t>Zidenberg</a:t>
            </a:r>
            <a:r>
              <a:rPr lang="en-GB" sz="1000" b="0" i="0" u="none" strike="noStrike" dirty="0">
                <a:solidFill>
                  <a:schemeClr val="accent6"/>
                </a:solidFill>
                <a:effectLst/>
                <a:latin typeface="Inconsolata" pitchFamily="49" charset="77"/>
                <a:ea typeface="Inconsolata" pitchFamily="49" charset="77"/>
              </a:rPr>
              <a:t> et al. (2022)—which found tattoos decreased perceptions of professionalism—this study’s use of VR adds realism and better reflects real-world interactions. Still, limitations like a small, student-based sample and the potential influence of VR technology itself on perceptions must be considered. Future research should aim for broader demographic representation and explore real-life therapy interactions for more robust insights.</a:t>
            </a:r>
          </a:p>
          <a:p>
            <a:pPr algn="just">
              <a:buNone/>
            </a:pPr>
            <a:endParaRPr lang="en-GB" sz="1000" dirty="0">
              <a:solidFill>
                <a:schemeClr val="accent6"/>
              </a:solidFill>
              <a:latin typeface="Inconsolata" pitchFamily="49" charset="77"/>
              <a:ea typeface="Inconsolata" pitchFamily="49" charset="77"/>
            </a:endParaRPr>
          </a:p>
          <a:p>
            <a:pPr algn="just">
              <a:buNone/>
            </a:pPr>
            <a:endParaRPr lang="en-GB" sz="1000" b="0" i="0" u="none" strike="noStrike" dirty="0">
              <a:solidFill>
                <a:schemeClr val="accent6"/>
              </a:solidFill>
              <a:effectLst/>
              <a:latin typeface="Inconsolata" pitchFamily="49" charset="77"/>
              <a:ea typeface="Inconsolata" pitchFamily="49" charset="77"/>
            </a:endParaRPr>
          </a:p>
          <a:p>
            <a:pPr algn="just"/>
            <a:r>
              <a:rPr lang="en-GB" sz="1000" b="0" i="0" u="none" strike="noStrike" dirty="0">
                <a:solidFill>
                  <a:schemeClr val="accent6"/>
                </a:solidFill>
                <a:effectLst/>
                <a:latin typeface="Inconsolata" pitchFamily="49" charset="77"/>
                <a:ea typeface="Inconsolata" pitchFamily="49" charset="77"/>
              </a:rPr>
              <a:t>Ultimately, the findings suggest that tattoos do not inherently undermine professionalism and may even support therapeutic connection under certain conditions. As tattoos become more mainstream, professional standards may need to shift to reflect this cultural evolution. This research advocates for more inclusive workplace policies that consider the growing acceptance of tattoos, especially in fields where authenticity and human connection are crucial, like therapy.</a:t>
            </a:r>
          </a:p>
        </p:txBody>
      </p:sp>
      <p:pic>
        <p:nvPicPr>
          <p:cNvPr id="3" name="Picture 2" descr="A person with glasses and a black shirt&#10;&#10;AI-generated content may be incorrect.">
            <a:extLst>
              <a:ext uri="{FF2B5EF4-FFF2-40B4-BE49-F238E27FC236}">
                <a16:creationId xmlns:a16="http://schemas.microsoft.com/office/drawing/2014/main" id="{7CDCC049-F023-6F3D-8729-819A81902789}"/>
              </a:ext>
            </a:extLst>
          </p:cNvPr>
          <p:cNvPicPr>
            <a:picLocks noChangeAspect="1"/>
          </p:cNvPicPr>
          <p:nvPr/>
        </p:nvPicPr>
        <p:blipFill>
          <a:blip r:embed="rId3"/>
          <a:srcRect l="5735" r="16207"/>
          <a:stretch/>
        </p:blipFill>
        <p:spPr>
          <a:xfrm rot="5400000">
            <a:off x="655772" y="1064108"/>
            <a:ext cx="2766246" cy="2657881"/>
          </a:xfrm>
          <a:prstGeom prst="rect">
            <a:avLst/>
          </a:prstGeom>
        </p:spPr>
      </p:pic>
    </p:spTree>
    <p:extLst>
      <p:ext uri="{BB962C8B-B14F-4D97-AF65-F5344CB8AC3E}">
        <p14:creationId xmlns:p14="http://schemas.microsoft.com/office/powerpoint/2010/main" val="4550181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441">
          <a:extLst>
            <a:ext uri="{FF2B5EF4-FFF2-40B4-BE49-F238E27FC236}">
              <a16:creationId xmlns:a16="http://schemas.microsoft.com/office/drawing/2014/main" id="{517909FA-3EFD-685E-2058-D8E058FAC5C5}"/>
            </a:ext>
          </a:extLst>
        </p:cNvPr>
        <p:cNvGrpSpPr/>
        <p:nvPr/>
      </p:nvGrpSpPr>
      <p:grpSpPr>
        <a:xfrm>
          <a:off x="0" y="0"/>
          <a:ext cx="0" cy="0"/>
          <a:chOff x="0" y="0"/>
          <a:chExt cx="0" cy="0"/>
        </a:xfrm>
      </p:grpSpPr>
      <p:sp>
        <p:nvSpPr>
          <p:cNvPr id="6" name="Google Shape;3453;p40">
            <a:extLst>
              <a:ext uri="{FF2B5EF4-FFF2-40B4-BE49-F238E27FC236}">
                <a16:creationId xmlns:a16="http://schemas.microsoft.com/office/drawing/2014/main" id="{4A35EAC4-08A1-DF12-ED20-4A6823DE448B}"/>
              </a:ext>
            </a:extLst>
          </p:cNvPr>
          <p:cNvSpPr txBox="1">
            <a:spLocks noGrp="1"/>
          </p:cNvSpPr>
          <p:nvPr>
            <p:ph type="title"/>
          </p:nvPr>
        </p:nvSpPr>
        <p:spPr>
          <a:xfrm>
            <a:off x="720000" y="648817"/>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2800" dirty="0"/>
              <a:t>References</a:t>
            </a:r>
          </a:p>
        </p:txBody>
      </p:sp>
      <p:sp>
        <p:nvSpPr>
          <p:cNvPr id="7" name="Google Shape;3730;p41">
            <a:extLst>
              <a:ext uri="{FF2B5EF4-FFF2-40B4-BE49-F238E27FC236}">
                <a16:creationId xmlns:a16="http://schemas.microsoft.com/office/drawing/2014/main" id="{0AADC1B0-227C-FB27-80E4-E6B46413BF70}"/>
              </a:ext>
            </a:extLst>
          </p:cNvPr>
          <p:cNvSpPr txBox="1">
            <a:spLocks/>
          </p:cNvSpPr>
          <p:nvPr/>
        </p:nvSpPr>
        <p:spPr>
          <a:xfrm>
            <a:off x="1197034" y="1364701"/>
            <a:ext cx="6833390" cy="3198245"/>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None/>
            </a:pP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Al</a:t>
            </a:r>
            <a:r>
              <a:rPr lang="en-GB" sz="1050" kern="100" dirty="0">
                <a:solidFill>
                  <a:schemeClr val="accent6"/>
                </a:solidFill>
                <a:effectLst/>
                <a:latin typeface="Cambria Math" panose="02040503050406030204" pitchFamily="18" charset="0"/>
                <a:ea typeface="Aptos" panose="020B0004020202020204" pitchFamily="34" charset="0"/>
                <a:cs typeface="Cambria Math" panose="02040503050406030204" pitchFamily="18" charset="0"/>
              </a:rPr>
              <a:t>‐</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Twal, A., &amp; </a:t>
            </a:r>
            <a:r>
              <a:rPr lang="en-GB" sz="1050" kern="100" dirty="0" err="1">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Abuhassan</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 R. (2023). Tattoos and career discrimination in a conservative culture: the case of Jordan. </a:t>
            </a:r>
            <a:r>
              <a:rPr lang="en-GB" sz="1050" i="1"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Current Psychology</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 1–10. </a:t>
            </a:r>
            <a:r>
              <a:rPr lang="en-GB" sz="1050" u="sng"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https://doi.org/10.1007/s12144-023-05304-7</a:t>
            </a:r>
            <a:endPar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endParaRPr>
          </a:p>
          <a:p>
            <a:pPr marL="457200" indent="-457200">
              <a:buNone/>
            </a:pP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Swami, V., </a:t>
            </a:r>
            <a:r>
              <a:rPr lang="en-GB" sz="1050" kern="100" dirty="0" err="1">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Pietschnig</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 J., Bertl, B., Nader, I. W., Stieger, S., &amp; Voracek, M. (2012). Personality differences between tattooed and non-tattooed individuals. </a:t>
            </a:r>
            <a:r>
              <a:rPr lang="en-GB" sz="1050" i="1"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Psychological Reports</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 </a:t>
            </a:r>
            <a:r>
              <a:rPr lang="en-GB" sz="1050" i="1"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111</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(1), 97–106. </a:t>
            </a:r>
            <a:r>
              <a:rPr lang="en-GB" sz="1050" u="sng"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https://doi.org/10.2466/09.07.21.pr0.111.4.97-106</a:t>
            </a:r>
            <a:endPar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endParaRPr>
          </a:p>
          <a:p>
            <a:pPr marL="457200" indent="-457200">
              <a:buNone/>
            </a:pP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Karácsony, P., Valkó, V., Reichel, B., &amp; Gaál, K. K. (2024). Perception of visible tattoos in employment and career development: Evidence from Hungarian Labour Market. </a:t>
            </a:r>
            <a:r>
              <a:rPr lang="en-GB" sz="1050" i="1"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Journal of </a:t>
            </a:r>
            <a:r>
              <a:rPr lang="en-GB" sz="1050" i="1" kern="100" dirty="0" err="1">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Ecohumanism</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 </a:t>
            </a:r>
            <a:r>
              <a:rPr lang="en-GB" sz="1050" i="1"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3</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(7). </a:t>
            </a:r>
            <a:r>
              <a:rPr lang="en-GB" sz="1050" u="sng"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https://doi.org/10.62754/joe.v3i7.4586</a:t>
            </a:r>
            <a:endPar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endParaRPr>
          </a:p>
          <a:p>
            <a:pPr marL="457200" indent="-457200">
              <a:buNone/>
            </a:pPr>
            <a:r>
              <a:rPr lang="en-GB" sz="1050" kern="100" dirty="0" err="1">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Resenhoeft</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 A., Villa, J., &amp; Wiseman, D. (2008). Tattoos can harm perceptions: A study and suggestions. </a:t>
            </a:r>
            <a:r>
              <a:rPr lang="en-GB" sz="1050" i="1"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Journal of American College Health</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 </a:t>
            </a:r>
            <a:r>
              <a:rPr lang="en-GB" sz="1050" i="1"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56</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(5), 593–596. </a:t>
            </a:r>
            <a:r>
              <a:rPr lang="en-GB" sz="1050" u="sng"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https://doi.org/10.3200/jach.56.5.593-596</a:t>
            </a:r>
            <a:endPar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endParaRPr>
          </a:p>
          <a:p>
            <a:pPr marL="457200" indent="-457200">
              <a:buNone/>
            </a:pPr>
            <a:r>
              <a:rPr lang="en-GB" sz="1050" kern="100" dirty="0" err="1">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Zidenberg</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 A. M., </a:t>
            </a:r>
            <a:r>
              <a:rPr lang="en-GB" sz="1050" kern="100" dirty="0" err="1">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Dutrisac</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 S., &amp; Olver, M. (2021a). “No </a:t>
            </a:r>
            <a:r>
              <a:rPr lang="en-GB" sz="1050" kern="100" dirty="0" err="1">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ragrets</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 Public Perceptions of Tattooed Mental Health professionals.. </a:t>
            </a:r>
            <a:r>
              <a:rPr lang="en-GB" sz="1050" i="1"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Professional Psychology: Research and Practice</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 </a:t>
            </a:r>
            <a:r>
              <a:rPr lang="en-GB" sz="1050" i="1"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53</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(3). </a:t>
            </a:r>
            <a:r>
              <a:rPr lang="en-GB" sz="1050" u="sng"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https://doi.org/10.1037/pro0000441</a:t>
            </a:r>
            <a:endPar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endParaRPr>
          </a:p>
          <a:p>
            <a:pPr marL="457200" indent="-457200">
              <a:buNone/>
            </a:pP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González Martínez, B., &amp; Vázquez Campo, M. (2019). Opinion of a group of patients about health professionals with tattoos. </a:t>
            </a:r>
            <a:r>
              <a:rPr lang="en-GB" sz="1050" i="1" kern="100" dirty="0" err="1">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Enfermería</a:t>
            </a:r>
            <a:r>
              <a:rPr lang="en-GB" sz="1050" i="1"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 </a:t>
            </a:r>
            <a:r>
              <a:rPr lang="en-GB" sz="1050" i="1" kern="100" dirty="0" err="1">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Clínica</a:t>
            </a:r>
            <a:r>
              <a:rPr lang="en-GB" sz="1050" i="1"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 (English Edition)</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 </a:t>
            </a:r>
            <a:r>
              <a:rPr lang="en-GB" sz="1050" i="1"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29</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(5), 313–317. </a:t>
            </a:r>
            <a:r>
              <a:rPr lang="en-GB" sz="1050" u="sng"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https://doi.org/10.1016/j.enfcle.2018.07.005</a:t>
            </a:r>
            <a:endPar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endParaRPr>
          </a:p>
          <a:p>
            <a:pPr marL="457200" indent="-457200">
              <a:buNone/>
            </a:pP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Westerfield, H. V., Stafford, A. B., Speroni, K. G., &amp; Daniel, M. G. (2012a). Patients’ perceptions of patient care providers with tattoos and/or body piercings. </a:t>
            </a:r>
            <a:r>
              <a:rPr lang="en-GB" sz="1050" i="1"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JONA: The Journal of Nursing Administration</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 </a:t>
            </a:r>
            <a:r>
              <a:rPr lang="en-GB" sz="1050" i="1"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42</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(3), 160–164. </a:t>
            </a:r>
            <a:r>
              <a:rPr lang="en-GB" sz="1050" u="sng"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https://doi.org/10.1097/nna.0b013e31824809d6</a:t>
            </a:r>
            <a:endPar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endParaRPr>
          </a:p>
          <a:p>
            <a:pPr marL="457200" indent="-457200">
              <a:buNone/>
            </a:pP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Burgess, M., &amp; Clark, L. (2010). Do the “savage origins” of tattoos cast a prejudicial shadow on contemporary tattooed individuals? </a:t>
            </a:r>
            <a:r>
              <a:rPr lang="en-GB" sz="1050" i="1"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Journal of Applied Social Psychology</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 </a:t>
            </a:r>
            <a:r>
              <a:rPr lang="en-GB" sz="1050" i="1"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40</a:t>
            </a:r>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(3), 746–764. </a:t>
            </a:r>
            <a:r>
              <a:rPr lang="en-GB" sz="1050" u="sng"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https://doi.org/10.1111/j.1559-1816.2010.00596.x</a:t>
            </a:r>
            <a:endPar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endParaRPr>
          </a:p>
          <a:p>
            <a:pPr marL="457200" indent="-457200"/>
            <a:r>
              <a:rPr lang="en-GB" sz="1050" kern="100" dirty="0">
                <a:solidFill>
                  <a:schemeClr val="accent6"/>
                </a:solidFill>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41288387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441">
          <a:extLst>
            <a:ext uri="{FF2B5EF4-FFF2-40B4-BE49-F238E27FC236}">
              <a16:creationId xmlns:a16="http://schemas.microsoft.com/office/drawing/2014/main" id="{F931C70E-9DEC-BB81-2480-12A90CF64C95}"/>
            </a:ext>
          </a:extLst>
        </p:cNvPr>
        <p:cNvGrpSpPr/>
        <p:nvPr/>
      </p:nvGrpSpPr>
      <p:grpSpPr>
        <a:xfrm>
          <a:off x="0" y="0"/>
          <a:ext cx="0" cy="0"/>
          <a:chOff x="0" y="0"/>
          <a:chExt cx="0" cy="0"/>
        </a:xfrm>
      </p:grpSpPr>
      <p:sp>
        <p:nvSpPr>
          <p:cNvPr id="3443" name="Google Shape;3443;p39">
            <a:extLst>
              <a:ext uri="{FF2B5EF4-FFF2-40B4-BE49-F238E27FC236}">
                <a16:creationId xmlns:a16="http://schemas.microsoft.com/office/drawing/2014/main" id="{9A3A7A5B-323C-B29C-D888-C9F1F93E4432}"/>
              </a:ext>
            </a:extLst>
          </p:cNvPr>
          <p:cNvSpPr txBox="1">
            <a:spLocks noGrp="1"/>
          </p:cNvSpPr>
          <p:nvPr>
            <p:ph type="title"/>
          </p:nvPr>
        </p:nvSpPr>
        <p:spPr>
          <a:xfrm>
            <a:off x="725402" y="2074650"/>
            <a:ext cx="7703400" cy="841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800" dirty="0"/>
              <a:t>Do you have any questions?</a:t>
            </a:r>
            <a:endParaRPr sz="4800" dirty="0">
              <a:latin typeface="Lora SemiBold"/>
              <a:ea typeface="Lora SemiBold"/>
              <a:cs typeface="Lora SemiBold"/>
              <a:sym typeface="Lora SemiBold"/>
            </a:endParaRPr>
          </a:p>
        </p:txBody>
      </p:sp>
      <p:grpSp>
        <p:nvGrpSpPr>
          <p:cNvPr id="3446" name="Google Shape;3446;p39">
            <a:extLst>
              <a:ext uri="{FF2B5EF4-FFF2-40B4-BE49-F238E27FC236}">
                <a16:creationId xmlns:a16="http://schemas.microsoft.com/office/drawing/2014/main" id="{F047311D-378C-5724-0653-9F18C89EF9E6}"/>
              </a:ext>
            </a:extLst>
          </p:cNvPr>
          <p:cNvGrpSpPr/>
          <p:nvPr/>
        </p:nvGrpSpPr>
        <p:grpSpPr>
          <a:xfrm>
            <a:off x="2038165" y="3185925"/>
            <a:ext cx="5067180" cy="285750"/>
            <a:chOff x="709975" y="3185925"/>
            <a:chExt cx="8434055" cy="285750"/>
          </a:xfrm>
        </p:grpSpPr>
        <p:sp>
          <p:nvSpPr>
            <p:cNvPr id="3447" name="Google Shape;3447;p39">
              <a:extLst>
                <a:ext uri="{FF2B5EF4-FFF2-40B4-BE49-F238E27FC236}">
                  <a16:creationId xmlns:a16="http://schemas.microsoft.com/office/drawing/2014/main" id="{54F3604B-53AE-59B5-0DB6-93BC88231583}"/>
                </a:ext>
              </a:extLst>
            </p:cNvPr>
            <p:cNvSpPr/>
            <p:nvPr/>
          </p:nvSpPr>
          <p:spPr>
            <a:xfrm>
              <a:off x="709975" y="31859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6"/>
                    <a:pt x="4134" y="1217"/>
                    <a:pt x="4621" y="1217"/>
                  </a:cubicBezTo>
                  <a:cubicBezTo>
                    <a:pt x="5198" y="1217"/>
                    <a:pt x="5715" y="1156"/>
                    <a:pt x="6262" y="1399"/>
                  </a:cubicBezTo>
                  <a:cubicBezTo>
                    <a:pt x="6870" y="1673"/>
                    <a:pt x="7478" y="2007"/>
                    <a:pt x="8055" y="2372"/>
                  </a:cubicBezTo>
                  <a:cubicBezTo>
                    <a:pt x="8572" y="2706"/>
                    <a:pt x="8937" y="3162"/>
                    <a:pt x="9545" y="3345"/>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4"/>
                  </a:cubicBezTo>
                  <a:cubicBezTo>
                    <a:pt x="16110" y="579"/>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8"/>
                    <a:pt x="24378" y="4287"/>
                    <a:pt x="25138" y="4287"/>
                  </a:cubicBezTo>
                  <a:cubicBezTo>
                    <a:pt x="25502" y="4287"/>
                    <a:pt x="26050" y="4378"/>
                    <a:pt x="26414" y="4256"/>
                  </a:cubicBezTo>
                  <a:cubicBezTo>
                    <a:pt x="26870" y="4135"/>
                    <a:pt x="27296" y="3740"/>
                    <a:pt x="27721" y="3527"/>
                  </a:cubicBezTo>
                  <a:cubicBezTo>
                    <a:pt x="28451" y="3162"/>
                    <a:pt x="29150" y="2372"/>
                    <a:pt x="29636" y="1734"/>
                  </a:cubicBezTo>
                  <a:cubicBezTo>
                    <a:pt x="29910" y="1430"/>
                    <a:pt x="30123" y="1065"/>
                    <a:pt x="30335" y="730"/>
                  </a:cubicBezTo>
                  <a:cubicBezTo>
                    <a:pt x="30427" y="548"/>
                    <a:pt x="30548" y="305"/>
                    <a:pt x="30761" y="275"/>
                  </a:cubicBezTo>
                  <a:cubicBezTo>
                    <a:pt x="30822" y="457"/>
                    <a:pt x="30822" y="609"/>
                    <a:pt x="30822" y="822"/>
                  </a:cubicBezTo>
                </a:path>
              </a:pathLst>
            </a:custGeom>
            <a:noFill/>
            <a:ln w="66875"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48" name="Google Shape;3448;p39">
              <a:extLst>
                <a:ext uri="{FF2B5EF4-FFF2-40B4-BE49-F238E27FC236}">
                  <a16:creationId xmlns:a16="http://schemas.microsoft.com/office/drawing/2014/main" id="{8AABC192-E01C-4AC8-3E23-7322AB645524}"/>
                </a:ext>
              </a:extLst>
            </p:cNvPr>
            <p:cNvSpPr/>
            <p:nvPr/>
          </p:nvSpPr>
          <p:spPr>
            <a:xfrm>
              <a:off x="709975" y="3362225"/>
              <a:ext cx="8434055" cy="109450"/>
            </a:xfrm>
            <a:custGeom>
              <a:avLst/>
              <a:gdLst/>
              <a:ahLst/>
              <a:cxnLst/>
              <a:rect l="l" t="t" r="r" b="b"/>
              <a:pathLst>
                <a:path w="30822" h="4378" fill="none" extrusionOk="0">
                  <a:moveTo>
                    <a:pt x="0" y="3527"/>
                  </a:moveTo>
                  <a:cubicBezTo>
                    <a:pt x="304" y="2828"/>
                    <a:pt x="639" y="2402"/>
                    <a:pt x="1338" y="2037"/>
                  </a:cubicBezTo>
                  <a:cubicBezTo>
                    <a:pt x="1855" y="1764"/>
                    <a:pt x="2493" y="1338"/>
                    <a:pt x="3070" y="1217"/>
                  </a:cubicBezTo>
                  <a:cubicBezTo>
                    <a:pt x="3557" y="1125"/>
                    <a:pt x="4134" y="1217"/>
                    <a:pt x="4621" y="1217"/>
                  </a:cubicBezTo>
                  <a:cubicBezTo>
                    <a:pt x="5198" y="1217"/>
                    <a:pt x="5715" y="1156"/>
                    <a:pt x="6262" y="1399"/>
                  </a:cubicBezTo>
                  <a:cubicBezTo>
                    <a:pt x="6870" y="1673"/>
                    <a:pt x="7478" y="2007"/>
                    <a:pt x="8055" y="2372"/>
                  </a:cubicBezTo>
                  <a:cubicBezTo>
                    <a:pt x="8572" y="2706"/>
                    <a:pt x="8937" y="3162"/>
                    <a:pt x="9545" y="3344"/>
                  </a:cubicBezTo>
                  <a:cubicBezTo>
                    <a:pt x="10609" y="3709"/>
                    <a:pt x="11794" y="3648"/>
                    <a:pt x="12706" y="3010"/>
                  </a:cubicBezTo>
                  <a:cubicBezTo>
                    <a:pt x="13010" y="2797"/>
                    <a:pt x="13375" y="2645"/>
                    <a:pt x="13618" y="2372"/>
                  </a:cubicBezTo>
                  <a:cubicBezTo>
                    <a:pt x="13830" y="2159"/>
                    <a:pt x="13891" y="2068"/>
                    <a:pt x="14134" y="1855"/>
                  </a:cubicBezTo>
                  <a:cubicBezTo>
                    <a:pt x="14590" y="1521"/>
                    <a:pt x="14925" y="1217"/>
                    <a:pt x="15411" y="973"/>
                  </a:cubicBezTo>
                  <a:cubicBezTo>
                    <a:pt x="16110" y="578"/>
                    <a:pt x="17174" y="1"/>
                    <a:pt x="17934" y="396"/>
                  </a:cubicBezTo>
                  <a:cubicBezTo>
                    <a:pt x="18390" y="609"/>
                    <a:pt x="18815" y="913"/>
                    <a:pt x="19211" y="1217"/>
                  </a:cubicBezTo>
                  <a:cubicBezTo>
                    <a:pt x="19606" y="1521"/>
                    <a:pt x="20062" y="1794"/>
                    <a:pt x="20518" y="2098"/>
                  </a:cubicBezTo>
                  <a:cubicBezTo>
                    <a:pt x="21399" y="2706"/>
                    <a:pt x="22007" y="3709"/>
                    <a:pt x="23010" y="4074"/>
                  </a:cubicBezTo>
                  <a:cubicBezTo>
                    <a:pt x="23709" y="4347"/>
                    <a:pt x="24378" y="4287"/>
                    <a:pt x="25138" y="4287"/>
                  </a:cubicBezTo>
                  <a:cubicBezTo>
                    <a:pt x="25502" y="4287"/>
                    <a:pt x="26050" y="4378"/>
                    <a:pt x="26414" y="4256"/>
                  </a:cubicBezTo>
                  <a:cubicBezTo>
                    <a:pt x="26870" y="4135"/>
                    <a:pt x="27296" y="3739"/>
                    <a:pt x="27721" y="3527"/>
                  </a:cubicBezTo>
                  <a:cubicBezTo>
                    <a:pt x="28451" y="3162"/>
                    <a:pt x="29150" y="2372"/>
                    <a:pt x="29636" y="1733"/>
                  </a:cubicBezTo>
                  <a:cubicBezTo>
                    <a:pt x="29910" y="1399"/>
                    <a:pt x="30123" y="1065"/>
                    <a:pt x="30335" y="730"/>
                  </a:cubicBezTo>
                  <a:cubicBezTo>
                    <a:pt x="30427" y="548"/>
                    <a:pt x="30548" y="305"/>
                    <a:pt x="30761" y="274"/>
                  </a:cubicBezTo>
                  <a:cubicBezTo>
                    <a:pt x="30822" y="457"/>
                    <a:pt x="30822" y="609"/>
                    <a:pt x="30822" y="821"/>
                  </a:cubicBezTo>
                </a:path>
              </a:pathLst>
            </a:custGeom>
            <a:noFill/>
            <a:ln w="76000" cap="flat" cmpd="sng">
              <a:solidFill>
                <a:schemeClr val="accent5"/>
              </a:solidFill>
              <a:prstDash val="solid"/>
              <a:miter lim="30395"/>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spTree>
    <p:extLst>
      <p:ext uri="{BB962C8B-B14F-4D97-AF65-F5344CB8AC3E}">
        <p14:creationId xmlns:p14="http://schemas.microsoft.com/office/powerpoint/2010/main" val="1191069108"/>
      </p:ext>
    </p:extLst>
  </p:cSld>
  <p:clrMapOvr>
    <a:masterClrMapping/>
  </p:clrMapOvr>
</p:sld>
</file>

<file path=ppt/theme/theme1.xml><?xml version="1.0" encoding="utf-8"?>
<a:theme xmlns:a="http://schemas.openxmlformats.org/drawingml/2006/main" name="Psychology Thesis Defense by Slidesgo">
  <a:themeElements>
    <a:clrScheme name="Simple Light">
      <a:dk1>
        <a:srgbClr val="FDDEDE"/>
      </a:dk1>
      <a:lt1>
        <a:srgbClr val="576B67"/>
      </a:lt1>
      <a:dk2>
        <a:srgbClr val="1C1F26"/>
      </a:dk2>
      <a:lt2>
        <a:srgbClr val="FFFFFF"/>
      </a:lt2>
      <a:accent1>
        <a:srgbClr val="FDDEDE"/>
      </a:accent1>
      <a:accent2>
        <a:srgbClr val="1C1F26"/>
      </a:accent2>
      <a:accent3>
        <a:srgbClr val="F1D966"/>
      </a:accent3>
      <a:accent4>
        <a:srgbClr val="70CC70"/>
      </a:accent4>
      <a:accent5>
        <a:srgbClr val="EBAC8B"/>
      </a:accent5>
      <a:accent6>
        <a:srgbClr val="FFFFFF"/>
      </a:accent6>
      <a:hlink>
        <a:srgbClr val="FDDED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5377</TotalTime>
  <Words>1908</Words>
  <Application>Microsoft Macintosh PowerPoint</Application>
  <PresentationFormat>On-screen Show (16:9)</PresentationFormat>
  <Paragraphs>90</Paragraphs>
  <Slides>28</Slides>
  <Notes>22</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28</vt:i4>
      </vt:variant>
    </vt:vector>
  </HeadingPairs>
  <TitlesOfParts>
    <vt:vector size="39" baseType="lpstr">
      <vt:lpstr>Aptos</vt:lpstr>
      <vt:lpstr>Arial</vt:lpstr>
      <vt:lpstr>Bebas Neue</vt:lpstr>
      <vt:lpstr>Cambria Math</vt:lpstr>
      <vt:lpstr>Inconsolata</vt:lpstr>
      <vt:lpstr>Lora</vt:lpstr>
      <vt:lpstr>Lora SemiBold</vt:lpstr>
      <vt:lpstr>Montserrat Black</vt:lpstr>
      <vt:lpstr>Philosopher</vt:lpstr>
      <vt:lpstr>Times New Roman</vt:lpstr>
      <vt:lpstr>Psychology Thesis Defense by Slidesgo</vt:lpstr>
      <vt:lpstr>How do visible tattoos influence the perception of professionalism compared to counsellors without visible tattoos?</vt:lpstr>
      <vt:lpstr>Whoa</vt:lpstr>
      <vt:lpstr>Table of contents</vt:lpstr>
      <vt:lpstr>Study Objectives</vt:lpstr>
      <vt:lpstr>Literature Review</vt:lpstr>
      <vt:lpstr>Why?</vt:lpstr>
      <vt:lpstr>PowerPoint Presentation</vt:lpstr>
      <vt:lpstr>‘The perception of individuals with tattoos can vary, with many of those views being negative’ </vt:lpstr>
      <vt:lpstr>Empirical Research</vt:lpstr>
      <vt:lpstr>‘Research shows that clients and employers often make judgments based on visible tattoos, which can impact perceptions of a counsellor’s ability and reliability. Although some clients may not link tattoos with lower professionalism, others might view tattooed counsellors as less trustworthy or capable’</vt:lpstr>
      <vt:lpstr>Methodology</vt:lpstr>
      <vt:lpstr>Methodology</vt:lpstr>
      <vt:lpstr>Methodology</vt:lpstr>
      <vt:lpstr>I guess you want to see some of the technology and some of the materials used?</vt:lpstr>
      <vt:lpstr>PowerPoint Presentation</vt:lpstr>
      <vt:lpstr>PowerPoint Presentation</vt:lpstr>
      <vt:lpstr>Results</vt:lpstr>
      <vt:lpstr>Findings</vt:lpstr>
      <vt:lpstr>Let's see the juicy bits</vt:lpstr>
      <vt:lpstr>Themes/Sub Themes</vt:lpstr>
      <vt:lpstr>PowerPoint Presentation</vt:lpstr>
      <vt:lpstr>Summary</vt:lpstr>
      <vt:lpstr>Discussion</vt:lpstr>
      <vt:lpstr>PowerPoint Presentation</vt:lpstr>
      <vt:lpstr>PowerPoint Presentation</vt:lpstr>
      <vt:lpstr>PowerPoint Presentation</vt:lpstr>
      <vt:lpstr>References</vt:lpstr>
      <vt:lpstr>Do you have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Matt Wilson (2209269)</cp:lastModifiedBy>
  <cp:revision>14</cp:revision>
  <dcterms:modified xsi:type="dcterms:W3CDTF">2025-05-20T07:56:38Z</dcterms:modified>
</cp:coreProperties>
</file>