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0066"/>
    <a:srgbClr val="0000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06" autoAdjust="0"/>
    <p:restoredTop sz="94660"/>
  </p:normalViewPr>
  <p:slideViewPr>
    <p:cSldViewPr snapToGrid="0">
      <p:cViewPr>
        <p:scale>
          <a:sx n="80" d="100"/>
          <a:sy n="80" d="100"/>
        </p:scale>
        <p:origin x="-1818" y="-204"/>
      </p:cViewPr>
      <p:guideLst>
        <p:guide orient="horz" pos="2167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31E2EA-3F99-48AF-B865-BF576957D5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07B66-D9B7-4454-BEB5-466D585E68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4FB120-9481-4817-9685-31B5B3DABE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DA9637-712C-4521-9956-F4C5857B87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35AC3-200B-4D40-B2FD-831E84CF00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62C146-754F-4FC1-9665-AE8066499E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3F4FAF-7651-4A28-91FF-EF068A6153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5949C6-7D73-46DE-A92F-9F48DD1227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7E9C2A-B357-44F8-8A71-3CFE672594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F745C3-8B1C-44F4-9F68-EC109E1B7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49E0E4-0928-4A76-AB0E-57D5A2F618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EF15F01-BB6A-4444-9243-5F93AB2AA8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BD186F0-E286-42AE-86CC-AD6F97C329D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Percentage Bar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Say what percentage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of each bar is shaded.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99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98" name="Rectangle 34"/>
          <p:cNvSpPr>
            <a:spLocks noChangeArrowheads="1"/>
          </p:cNvSpPr>
          <p:nvPr/>
        </p:nvSpPr>
        <p:spPr bwMode="auto">
          <a:xfrm>
            <a:off x="425450" y="1273175"/>
            <a:ext cx="330993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97" name="Group 33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2475" name="Line 11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6" name="Line 12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7" name="Line 13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5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0" name="Line 16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1" name="Line 17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3" name="Line 19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4" name="Line 20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5" name="Line 21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6" name="Line 22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7" name="Line 23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8" name="Line 24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9" name="Line 25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0" name="Line 26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1" name="Line 27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2" name="Line 28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3" name="Line 29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4" name="Line 30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5" name="Line 31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474" name="Rectangle 10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  <p:bldP spid="6249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425450" y="1273175"/>
            <a:ext cx="49752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349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51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  <p:bldP spid="6349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42" name="AutoShape 3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425450" y="1273175"/>
            <a:ext cx="37195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1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451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4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  <p:bldP spid="645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425450" y="1273175"/>
            <a:ext cx="4146550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4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554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6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556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  <p:bldP spid="655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425450" y="1273175"/>
            <a:ext cx="381000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6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656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6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6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8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8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  <p:bldP spid="6656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1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425450" y="1273175"/>
            <a:ext cx="622776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590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7591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2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3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4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5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6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7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8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0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1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2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3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4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5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6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7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8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9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10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11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612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  <p:bldP spid="6758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425450" y="1273175"/>
            <a:ext cx="28797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1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861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3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863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  <p:bldP spid="686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61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425450" y="1273175"/>
            <a:ext cx="58150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3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6963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6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  <p:bldP spid="696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425450" y="1273175"/>
            <a:ext cx="788828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6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066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8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8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  <p:bldP spid="7066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425450" y="1273175"/>
            <a:ext cx="74834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8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168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8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8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70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0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  <p:bldP spid="7168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425450" y="1273175"/>
            <a:ext cx="70596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10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2711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2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3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4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5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6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7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8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0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1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2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3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4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5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6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7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8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9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30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31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32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  <p:bldP spid="7270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3" name="Rectangle 5"/>
          <p:cNvSpPr>
            <a:spLocks noChangeArrowheads="1"/>
          </p:cNvSpPr>
          <p:nvPr/>
        </p:nvSpPr>
        <p:spPr bwMode="auto">
          <a:xfrm>
            <a:off x="425450" y="1273175"/>
            <a:ext cx="45497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3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373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5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5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  <p:bldP spid="737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81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425450" y="1273175"/>
            <a:ext cx="664368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5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475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78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  <p:bldP spid="7475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425450" y="1273175"/>
            <a:ext cx="12223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78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578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80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80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  <p:bldP spid="7578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7680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680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0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0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2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2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3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29" name="Rectangle 5"/>
          <p:cNvSpPr>
            <a:spLocks noChangeArrowheads="1"/>
          </p:cNvSpPr>
          <p:nvPr/>
        </p:nvSpPr>
        <p:spPr bwMode="auto">
          <a:xfrm>
            <a:off x="425450" y="1273175"/>
            <a:ext cx="16351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30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7831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2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3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4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5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6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7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8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0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1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2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3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4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5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6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7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8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9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50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51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852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  <p:bldP spid="7782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7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100%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3" name="Rectangle 5"/>
          <p:cNvSpPr>
            <a:spLocks noChangeArrowheads="1"/>
          </p:cNvSpPr>
          <p:nvPr/>
        </p:nvSpPr>
        <p:spPr bwMode="auto">
          <a:xfrm>
            <a:off x="425450" y="1273175"/>
            <a:ext cx="830262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54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8855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6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7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8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9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0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1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2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4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5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6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7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8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9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0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1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2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3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4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75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76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  <p:bldP spid="7885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01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425450" y="1273175"/>
            <a:ext cx="2060575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78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79879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0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1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2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3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4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5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6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8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9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0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1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2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3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4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5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6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7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8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9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900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  <p:bldP spid="7987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5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65%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425450" y="1273175"/>
            <a:ext cx="5380038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02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80903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4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5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6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7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8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9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0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2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3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4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5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6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7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8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9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0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1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2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23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24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  <p:bldP spid="8090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9" name="AutoShape 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663825" y="3881438"/>
            <a:ext cx="3795713" cy="22717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2681288" y="428625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10%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425450" y="1273175"/>
            <a:ext cx="798513" cy="2024063"/>
          </a:xfrm>
          <a:prstGeom prst="rect">
            <a:avLst/>
          </a:prstGeom>
          <a:solidFill>
            <a:srgbClr val="FF0066"/>
          </a:solidFill>
          <a:ln w="762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26" name="Group 6"/>
          <p:cNvGrpSpPr>
            <a:grpSpLocks/>
          </p:cNvGrpSpPr>
          <p:nvPr/>
        </p:nvGrpSpPr>
        <p:grpSpPr bwMode="auto">
          <a:xfrm>
            <a:off x="401638" y="1258888"/>
            <a:ext cx="8339137" cy="2046287"/>
            <a:chOff x="253" y="1484"/>
            <a:chExt cx="5253" cy="990"/>
          </a:xfrm>
        </p:grpSpPr>
        <p:sp>
          <p:nvSpPr>
            <p:cNvPr id="81927" name="Line 7"/>
            <p:cNvSpPr>
              <a:spLocks noChangeShapeType="1"/>
            </p:cNvSpPr>
            <p:nvPr/>
          </p:nvSpPr>
          <p:spPr bwMode="auto">
            <a:xfrm>
              <a:off x="253" y="1484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8" name="Line 8"/>
            <p:cNvSpPr>
              <a:spLocks noChangeShapeType="1"/>
            </p:cNvSpPr>
            <p:nvPr/>
          </p:nvSpPr>
          <p:spPr bwMode="auto">
            <a:xfrm>
              <a:off x="515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9" name="Line 9"/>
            <p:cNvSpPr>
              <a:spLocks noChangeShapeType="1"/>
            </p:cNvSpPr>
            <p:nvPr/>
          </p:nvSpPr>
          <p:spPr bwMode="auto">
            <a:xfrm>
              <a:off x="778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0" name="Line 10"/>
            <p:cNvSpPr>
              <a:spLocks noChangeShapeType="1"/>
            </p:cNvSpPr>
            <p:nvPr/>
          </p:nvSpPr>
          <p:spPr bwMode="auto">
            <a:xfrm>
              <a:off x="1040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1" name="Line 11"/>
            <p:cNvSpPr>
              <a:spLocks noChangeShapeType="1"/>
            </p:cNvSpPr>
            <p:nvPr/>
          </p:nvSpPr>
          <p:spPr bwMode="auto">
            <a:xfrm>
              <a:off x="1303" y="1484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2" name="Line 12"/>
            <p:cNvSpPr>
              <a:spLocks noChangeShapeType="1"/>
            </p:cNvSpPr>
            <p:nvPr/>
          </p:nvSpPr>
          <p:spPr bwMode="auto">
            <a:xfrm>
              <a:off x="1566" y="1484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3" name="Line 13"/>
            <p:cNvSpPr>
              <a:spLocks noChangeShapeType="1"/>
            </p:cNvSpPr>
            <p:nvPr/>
          </p:nvSpPr>
          <p:spPr bwMode="auto">
            <a:xfrm>
              <a:off x="1828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4" name="Line 14"/>
            <p:cNvSpPr>
              <a:spLocks noChangeShapeType="1"/>
            </p:cNvSpPr>
            <p:nvPr/>
          </p:nvSpPr>
          <p:spPr bwMode="auto">
            <a:xfrm>
              <a:off x="2091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5" name="Line 15"/>
            <p:cNvSpPr>
              <a:spLocks noChangeShapeType="1"/>
            </p:cNvSpPr>
            <p:nvPr/>
          </p:nvSpPr>
          <p:spPr bwMode="auto">
            <a:xfrm>
              <a:off x="235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6" name="Line 16"/>
            <p:cNvSpPr>
              <a:spLocks noChangeShapeType="1"/>
            </p:cNvSpPr>
            <p:nvPr/>
          </p:nvSpPr>
          <p:spPr bwMode="auto">
            <a:xfrm>
              <a:off x="2616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7" name="Line 17"/>
            <p:cNvSpPr>
              <a:spLocks noChangeShapeType="1"/>
            </p:cNvSpPr>
            <p:nvPr/>
          </p:nvSpPr>
          <p:spPr bwMode="auto">
            <a:xfrm>
              <a:off x="2879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8" name="Line 18"/>
            <p:cNvSpPr>
              <a:spLocks noChangeShapeType="1"/>
            </p:cNvSpPr>
            <p:nvPr/>
          </p:nvSpPr>
          <p:spPr bwMode="auto">
            <a:xfrm>
              <a:off x="314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9" name="Line 19"/>
            <p:cNvSpPr>
              <a:spLocks noChangeShapeType="1"/>
            </p:cNvSpPr>
            <p:nvPr/>
          </p:nvSpPr>
          <p:spPr bwMode="auto">
            <a:xfrm>
              <a:off x="3404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0" name="Line 20"/>
            <p:cNvSpPr>
              <a:spLocks noChangeShapeType="1"/>
            </p:cNvSpPr>
            <p:nvPr/>
          </p:nvSpPr>
          <p:spPr bwMode="auto">
            <a:xfrm>
              <a:off x="3667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1" name="Line 21"/>
            <p:cNvSpPr>
              <a:spLocks noChangeShapeType="1"/>
            </p:cNvSpPr>
            <p:nvPr/>
          </p:nvSpPr>
          <p:spPr bwMode="auto">
            <a:xfrm>
              <a:off x="393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2" name="Line 22"/>
            <p:cNvSpPr>
              <a:spLocks noChangeShapeType="1"/>
            </p:cNvSpPr>
            <p:nvPr/>
          </p:nvSpPr>
          <p:spPr bwMode="auto">
            <a:xfrm>
              <a:off x="4192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3" name="Line 23"/>
            <p:cNvSpPr>
              <a:spLocks noChangeShapeType="1"/>
            </p:cNvSpPr>
            <p:nvPr/>
          </p:nvSpPr>
          <p:spPr bwMode="auto">
            <a:xfrm>
              <a:off x="4455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4" name="Line 24"/>
            <p:cNvSpPr>
              <a:spLocks noChangeShapeType="1"/>
            </p:cNvSpPr>
            <p:nvPr/>
          </p:nvSpPr>
          <p:spPr bwMode="auto">
            <a:xfrm>
              <a:off x="4718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5" name="Line 25"/>
            <p:cNvSpPr>
              <a:spLocks noChangeShapeType="1"/>
            </p:cNvSpPr>
            <p:nvPr/>
          </p:nvSpPr>
          <p:spPr bwMode="auto">
            <a:xfrm>
              <a:off x="4980" y="1486"/>
              <a:ext cx="0" cy="988"/>
            </a:xfrm>
            <a:prstGeom prst="line">
              <a:avLst/>
            </a:prstGeom>
            <a:noFill/>
            <a:ln w="57150">
              <a:solidFill>
                <a:srgbClr val="000066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6" name="Line 26"/>
            <p:cNvSpPr>
              <a:spLocks noChangeShapeType="1"/>
            </p:cNvSpPr>
            <p:nvPr/>
          </p:nvSpPr>
          <p:spPr bwMode="auto">
            <a:xfrm>
              <a:off x="5243" y="1486"/>
              <a:ext cx="0" cy="988"/>
            </a:xfrm>
            <a:prstGeom prst="line">
              <a:avLst/>
            </a:prstGeom>
            <a:noFill/>
            <a:ln w="28575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7" name="Line 27"/>
            <p:cNvSpPr>
              <a:spLocks noChangeShapeType="1"/>
            </p:cNvSpPr>
            <p:nvPr/>
          </p:nvSpPr>
          <p:spPr bwMode="auto">
            <a:xfrm>
              <a:off x="5506" y="1486"/>
              <a:ext cx="0" cy="98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48" name="Rectangle 28"/>
          <p:cNvSpPr>
            <a:spLocks noChangeArrowheads="1"/>
          </p:cNvSpPr>
          <p:nvPr/>
        </p:nvSpPr>
        <p:spPr bwMode="auto">
          <a:xfrm>
            <a:off x="403225" y="1270000"/>
            <a:ext cx="8335963" cy="2024063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  <p:bldP spid="819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58</Words>
  <Application>Microsoft Office PowerPoint</Application>
  <PresentationFormat>On-screen Show (4:3)</PresentationFormat>
  <Paragraphs>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2011-11-25T20:17:17Z</dcterms:modified>
</cp:coreProperties>
</file>