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0B9C0E-44D0-0292-19A3-9E0E21165986}" v="84" dt="2025-05-01T22:04:54.238"/>
    <p1510:client id="{67DC89E8-24AC-FB70-4A70-094CFE050F79}" v="1112" dt="2025-05-01T23:04:45.284"/>
    <p1510:client id="{97DC63F0-26AF-12F2-61B2-1568B7017ACF}" v="1377" dt="2025-04-30T17:21:04.981"/>
    <p1510:client id="{FD3624D1-53DD-2A5B-2790-E59137F75E3E}" v="1300" dt="2025-04-30T17:21:10.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e.eynon@gmail.com" userId="S::urn:spo:guest#maddie.eynon@gmail.com::" providerId="AD" clId="Web-{3B0B9C0E-44D0-0292-19A3-9E0E21165986}"/>
    <pc:docChg chg="modSld">
      <pc:chgData name="maddie.eynon@gmail.com" userId="S::urn:spo:guest#maddie.eynon@gmail.com::" providerId="AD" clId="Web-{3B0B9C0E-44D0-0292-19A3-9E0E21165986}" dt="2025-05-01T22:04:08.518" v="70" actId="14100"/>
      <pc:docMkLst>
        <pc:docMk/>
      </pc:docMkLst>
      <pc:sldChg chg="modSp">
        <pc:chgData name="maddie.eynon@gmail.com" userId="S::urn:spo:guest#maddie.eynon@gmail.com::" providerId="AD" clId="Web-{3B0B9C0E-44D0-0292-19A3-9E0E21165986}" dt="2025-05-01T21:55:43.098" v="0" actId="20577"/>
        <pc:sldMkLst>
          <pc:docMk/>
          <pc:sldMk cId="109857222" sldId="256"/>
        </pc:sldMkLst>
        <pc:spChg chg="mod">
          <ac:chgData name="maddie.eynon@gmail.com" userId="S::urn:spo:guest#maddie.eynon@gmail.com::" providerId="AD" clId="Web-{3B0B9C0E-44D0-0292-19A3-9E0E21165986}" dt="2025-05-01T21:55:43.098" v="0" actId="20577"/>
          <ac:spMkLst>
            <pc:docMk/>
            <pc:sldMk cId="109857222" sldId="256"/>
            <ac:spMk id="2" creationId="{00000000-0000-0000-0000-000000000000}"/>
          </ac:spMkLst>
        </pc:spChg>
      </pc:sldChg>
      <pc:sldChg chg="modSp">
        <pc:chgData name="maddie.eynon@gmail.com" userId="S::urn:spo:guest#maddie.eynon@gmail.com::" providerId="AD" clId="Web-{3B0B9C0E-44D0-0292-19A3-9E0E21165986}" dt="2025-05-01T21:57:24.710" v="13" actId="14100"/>
        <pc:sldMkLst>
          <pc:docMk/>
          <pc:sldMk cId="3568538628" sldId="257"/>
        </pc:sldMkLst>
        <pc:spChg chg="mod">
          <ac:chgData name="maddie.eynon@gmail.com" userId="S::urn:spo:guest#maddie.eynon@gmail.com::" providerId="AD" clId="Web-{3B0B9C0E-44D0-0292-19A3-9E0E21165986}" dt="2025-05-01T21:57:21.117" v="12" actId="14100"/>
          <ac:spMkLst>
            <pc:docMk/>
            <pc:sldMk cId="3568538628" sldId="257"/>
            <ac:spMk id="4" creationId="{41B0E4F7-3BCD-F9FE-17E1-527B575B8FA2}"/>
          </ac:spMkLst>
        </pc:spChg>
        <pc:spChg chg="mod">
          <ac:chgData name="maddie.eynon@gmail.com" userId="S::urn:spo:guest#maddie.eynon@gmail.com::" providerId="AD" clId="Web-{3B0B9C0E-44D0-0292-19A3-9E0E21165986}" dt="2025-05-01T21:57:24.710" v="13" actId="14100"/>
          <ac:spMkLst>
            <pc:docMk/>
            <pc:sldMk cId="3568538628" sldId="257"/>
            <ac:spMk id="6" creationId="{6745E732-A060-AE76-1C4B-E573BE711F4C}"/>
          </ac:spMkLst>
        </pc:spChg>
      </pc:sldChg>
      <pc:sldChg chg="modSp">
        <pc:chgData name="maddie.eynon@gmail.com" userId="S::urn:spo:guest#maddie.eynon@gmail.com::" providerId="AD" clId="Web-{3B0B9C0E-44D0-0292-19A3-9E0E21165986}" dt="2025-05-01T21:59:57.761" v="25" actId="14100"/>
        <pc:sldMkLst>
          <pc:docMk/>
          <pc:sldMk cId="4127412551" sldId="259"/>
        </pc:sldMkLst>
        <pc:spChg chg="mod">
          <ac:chgData name="maddie.eynon@gmail.com" userId="S::urn:spo:guest#maddie.eynon@gmail.com::" providerId="AD" clId="Web-{3B0B9C0E-44D0-0292-19A3-9E0E21165986}" dt="2025-05-01T21:59:34.745" v="23" actId="14100"/>
          <ac:spMkLst>
            <pc:docMk/>
            <pc:sldMk cId="4127412551" sldId="259"/>
            <ac:spMk id="4" creationId="{992EDF5F-D63A-4725-99EF-53D8EE16BBD9}"/>
          </ac:spMkLst>
        </pc:spChg>
        <pc:graphicFrameChg chg="mod modGraphic">
          <ac:chgData name="maddie.eynon@gmail.com" userId="S::urn:spo:guest#maddie.eynon@gmail.com::" providerId="AD" clId="Web-{3B0B9C0E-44D0-0292-19A3-9E0E21165986}" dt="2025-05-01T21:59:21.510" v="21" actId="1076"/>
          <ac:graphicFrameMkLst>
            <pc:docMk/>
            <pc:sldMk cId="4127412551" sldId="259"/>
            <ac:graphicFrameMk id="7" creationId="{01FBB596-F18A-8344-234E-FA078718809B}"/>
          </ac:graphicFrameMkLst>
        </pc:graphicFrameChg>
        <pc:picChg chg="mod">
          <ac:chgData name="maddie.eynon@gmail.com" userId="S::urn:spo:guest#maddie.eynon@gmail.com::" providerId="AD" clId="Web-{3B0B9C0E-44D0-0292-19A3-9E0E21165986}" dt="2025-05-01T21:59:57.761" v="25" actId="14100"/>
          <ac:picMkLst>
            <pc:docMk/>
            <pc:sldMk cId="4127412551" sldId="259"/>
            <ac:picMk id="5" creationId="{5080DF6B-E82D-DAAC-FA30-CDEF0A83B08A}"/>
          </ac:picMkLst>
        </pc:picChg>
      </pc:sldChg>
      <pc:sldChg chg="modSp">
        <pc:chgData name="maddie.eynon@gmail.com" userId="S::urn:spo:guest#maddie.eynon@gmail.com::" providerId="AD" clId="Web-{3B0B9C0E-44D0-0292-19A3-9E0E21165986}" dt="2025-05-01T22:00:49.981" v="28" actId="20577"/>
        <pc:sldMkLst>
          <pc:docMk/>
          <pc:sldMk cId="2437881625" sldId="260"/>
        </pc:sldMkLst>
        <pc:spChg chg="mod">
          <ac:chgData name="maddie.eynon@gmail.com" userId="S::urn:spo:guest#maddie.eynon@gmail.com::" providerId="AD" clId="Web-{3B0B9C0E-44D0-0292-19A3-9E0E21165986}" dt="2025-05-01T22:00:49.981" v="28" actId="20577"/>
          <ac:spMkLst>
            <pc:docMk/>
            <pc:sldMk cId="2437881625" sldId="260"/>
            <ac:spMk id="2" creationId="{871A9BA6-7724-3F7D-1916-45B9F874CEA3}"/>
          </ac:spMkLst>
        </pc:spChg>
      </pc:sldChg>
      <pc:sldChg chg="addSp delSp modSp">
        <pc:chgData name="maddie.eynon@gmail.com" userId="S::urn:spo:guest#maddie.eynon@gmail.com::" providerId="AD" clId="Web-{3B0B9C0E-44D0-0292-19A3-9E0E21165986}" dt="2025-05-01T22:02:54.391" v="56" actId="20577"/>
        <pc:sldMkLst>
          <pc:docMk/>
          <pc:sldMk cId="2622637294" sldId="261"/>
        </pc:sldMkLst>
        <pc:spChg chg="mod">
          <ac:chgData name="maddie.eynon@gmail.com" userId="S::urn:spo:guest#maddie.eynon@gmail.com::" providerId="AD" clId="Web-{3B0B9C0E-44D0-0292-19A3-9E0E21165986}" dt="2025-05-01T22:02:39.625" v="54" actId="20577"/>
          <ac:spMkLst>
            <pc:docMk/>
            <pc:sldMk cId="2622637294" sldId="261"/>
            <ac:spMk id="3" creationId="{9D356CDC-41AA-DEC5-955B-6C23A7696D06}"/>
          </ac:spMkLst>
        </pc:spChg>
        <pc:spChg chg="mod">
          <ac:chgData name="maddie.eynon@gmail.com" userId="S::urn:spo:guest#maddie.eynon@gmail.com::" providerId="AD" clId="Web-{3B0B9C0E-44D0-0292-19A3-9E0E21165986}" dt="2025-05-01T22:02:54.391" v="56" actId="20577"/>
          <ac:spMkLst>
            <pc:docMk/>
            <pc:sldMk cId="2622637294" sldId="261"/>
            <ac:spMk id="4" creationId="{F66E8423-09D0-3920-3501-F7116361B4EA}"/>
          </ac:spMkLst>
        </pc:spChg>
        <pc:inkChg chg="add del">
          <ac:chgData name="maddie.eynon@gmail.com" userId="S::urn:spo:guest#maddie.eynon@gmail.com::" providerId="AD" clId="Web-{3B0B9C0E-44D0-0292-19A3-9E0E21165986}" dt="2025-05-01T22:01:32.639" v="42"/>
          <ac:inkMkLst>
            <pc:docMk/>
            <pc:sldMk cId="2622637294" sldId="261"/>
            <ac:inkMk id="5" creationId="{E0A3F870-EDA1-D0A5-461C-6483117DBBC8}"/>
          </ac:inkMkLst>
        </pc:inkChg>
        <pc:inkChg chg="add del">
          <ac:chgData name="maddie.eynon@gmail.com" userId="S::urn:spo:guest#maddie.eynon@gmail.com::" providerId="AD" clId="Web-{3B0B9C0E-44D0-0292-19A3-9E0E21165986}" dt="2025-05-01T22:01:31.607" v="41"/>
          <ac:inkMkLst>
            <pc:docMk/>
            <pc:sldMk cId="2622637294" sldId="261"/>
            <ac:inkMk id="6" creationId="{647FD095-25BC-3D54-9403-064C12AC44BC}"/>
          </ac:inkMkLst>
        </pc:inkChg>
        <pc:inkChg chg="add del">
          <ac:chgData name="maddie.eynon@gmail.com" userId="S::urn:spo:guest#maddie.eynon@gmail.com::" providerId="AD" clId="Web-{3B0B9C0E-44D0-0292-19A3-9E0E21165986}" dt="2025-05-01T22:01:31.248" v="40"/>
          <ac:inkMkLst>
            <pc:docMk/>
            <pc:sldMk cId="2622637294" sldId="261"/>
            <ac:inkMk id="7" creationId="{2B1F8E63-17B9-B40E-789D-830D73EE50C5}"/>
          </ac:inkMkLst>
        </pc:inkChg>
        <pc:inkChg chg="add del">
          <ac:chgData name="maddie.eynon@gmail.com" userId="S::urn:spo:guest#maddie.eynon@gmail.com::" providerId="AD" clId="Web-{3B0B9C0E-44D0-0292-19A3-9E0E21165986}" dt="2025-05-01T22:01:30.326" v="39"/>
          <ac:inkMkLst>
            <pc:docMk/>
            <pc:sldMk cId="2622637294" sldId="261"/>
            <ac:inkMk id="8" creationId="{607F595F-6541-4380-26DC-9140D28A882C}"/>
          </ac:inkMkLst>
        </pc:inkChg>
        <pc:inkChg chg="add del">
          <ac:chgData name="maddie.eynon@gmail.com" userId="S::urn:spo:guest#maddie.eynon@gmail.com::" providerId="AD" clId="Web-{3B0B9C0E-44D0-0292-19A3-9E0E21165986}" dt="2025-05-01T22:01:30.326" v="38"/>
          <ac:inkMkLst>
            <pc:docMk/>
            <pc:sldMk cId="2622637294" sldId="261"/>
            <ac:inkMk id="9" creationId="{66FAE03F-BEF5-5FD8-EEAC-AC13B7E8BF76}"/>
          </ac:inkMkLst>
        </pc:inkChg>
        <pc:inkChg chg="add del">
          <ac:chgData name="maddie.eynon@gmail.com" userId="S::urn:spo:guest#maddie.eynon@gmail.com::" providerId="AD" clId="Web-{3B0B9C0E-44D0-0292-19A3-9E0E21165986}" dt="2025-05-01T22:01:29.920" v="37"/>
          <ac:inkMkLst>
            <pc:docMk/>
            <pc:sldMk cId="2622637294" sldId="261"/>
            <ac:inkMk id="10" creationId="{A9C6F7CD-2805-213F-300F-9A50116A562A}"/>
          </ac:inkMkLst>
        </pc:inkChg>
        <pc:inkChg chg="add del">
          <ac:chgData name="maddie.eynon@gmail.com" userId="S::urn:spo:guest#maddie.eynon@gmail.com::" providerId="AD" clId="Web-{3B0B9C0E-44D0-0292-19A3-9E0E21165986}" dt="2025-05-01T22:01:28.451" v="36"/>
          <ac:inkMkLst>
            <pc:docMk/>
            <pc:sldMk cId="2622637294" sldId="261"/>
            <ac:inkMk id="11" creationId="{756A3B89-2E09-F222-65DB-A06F2C1E91A2}"/>
          </ac:inkMkLst>
        </pc:inkChg>
        <pc:inkChg chg="add del">
          <ac:chgData name="maddie.eynon@gmail.com" userId="S::urn:spo:guest#maddie.eynon@gmail.com::" providerId="AD" clId="Web-{3B0B9C0E-44D0-0292-19A3-9E0E21165986}" dt="2025-05-01T22:01:50.467" v="48"/>
          <ac:inkMkLst>
            <pc:docMk/>
            <pc:sldMk cId="2622637294" sldId="261"/>
            <ac:inkMk id="12" creationId="{C685017B-279D-2951-051B-B397C529C08F}"/>
          </ac:inkMkLst>
        </pc:inkChg>
        <pc:inkChg chg="add del">
          <ac:chgData name="maddie.eynon@gmail.com" userId="S::urn:spo:guest#maddie.eynon@gmail.com::" providerId="AD" clId="Web-{3B0B9C0E-44D0-0292-19A3-9E0E21165986}" dt="2025-05-01T22:01:50.124" v="47"/>
          <ac:inkMkLst>
            <pc:docMk/>
            <pc:sldMk cId="2622637294" sldId="261"/>
            <ac:inkMk id="13" creationId="{E60DEE35-FF9F-735E-DF4D-C5D8E400A6F7}"/>
          </ac:inkMkLst>
        </pc:inkChg>
        <pc:inkChg chg="add del">
          <ac:chgData name="maddie.eynon@gmail.com" userId="S::urn:spo:guest#maddie.eynon@gmail.com::" providerId="AD" clId="Web-{3B0B9C0E-44D0-0292-19A3-9E0E21165986}" dt="2025-05-01T22:01:49.795" v="46"/>
          <ac:inkMkLst>
            <pc:docMk/>
            <pc:sldMk cId="2622637294" sldId="261"/>
            <ac:inkMk id="14" creationId="{3D35B61A-B5AC-52D7-1E67-4491C00BF35C}"/>
          </ac:inkMkLst>
        </pc:inkChg>
      </pc:sldChg>
      <pc:sldChg chg="modSp">
        <pc:chgData name="maddie.eynon@gmail.com" userId="S::urn:spo:guest#maddie.eynon@gmail.com::" providerId="AD" clId="Web-{3B0B9C0E-44D0-0292-19A3-9E0E21165986}" dt="2025-05-01T22:03:21.829" v="61" actId="20577"/>
        <pc:sldMkLst>
          <pc:docMk/>
          <pc:sldMk cId="3365806844" sldId="262"/>
        </pc:sldMkLst>
        <pc:spChg chg="mod">
          <ac:chgData name="maddie.eynon@gmail.com" userId="S::urn:spo:guest#maddie.eynon@gmail.com::" providerId="AD" clId="Web-{3B0B9C0E-44D0-0292-19A3-9E0E21165986}" dt="2025-05-01T22:03:08.063" v="58" actId="20577"/>
          <ac:spMkLst>
            <pc:docMk/>
            <pc:sldMk cId="3365806844" sldId="262"/>
            <ac:spMk id="4" creationId="{4C637548-4FB6-A525-E52C-D6982DE8CE87}"/>
          </ac:spMkLst>
        </pc:spChg>
        <pc:spChg chg="mod">
          <ac:chgData name="maddie.eynon@gmail.com" userId="S::urn:spo:guest#maddie.eynon@gmail.com::" providerId="AD" clId="Web-{3B0B9C0E-44D0-0292-19A3-9E0E21165986}" dt="2025-05-01T22:03:21.829" v="61" actId="20577"/>
          <ac:spMkLst>
            <pc:docMk/>
            <pc:sldMk cId="3365806844" sldId="262"/>
            <ac:spMk id="5" creationId="{FB99BAF5-DD40-43A4-4B58-95AE3772D2D2}"/>
          </ac:spMkLst>
        </pc:spChg>
      </pc:sldChg>
      <pc:sldChg chg="modSp">
        <pc:chgData name="maddie.eynon@gmail.com" userId="S::urn:spo:guest#maddie.eynon@gmail.com::" providerId="AD" clId="Web-{3B0B9C0E-44D0-0292-19A3-9E0E21165986}" dt="2025-05-01T22:04:08.518" v="70" actId="14100"/>
        <pc:sldMkLst>
          <pc:docMk/>
          <pc:sldMk cId="4273008273" sldId="263"/>
        </pc:sldMkLst>
        <pc:spChg chg="mod">
          <ac:chgData name="maddie.eynon@gmail.com" userId="S::urn:spo:guest#maddie.eynon@gmail.com::" providerId="AD" clId="Web-{3B0B9C0E-44D0-0292-19A3-9E0E21165986}" dt="2025-05-01T22:04:08.518" v="70" actId="14100"/>
          <ac:spMkLst>
            <pc:docMk/>
            <pc:sldMk cId="4273008273" sldId="263"/>
            <ac:spMk id="4" creationId="{FB6C320E-BE84-FDD1-22A7-A0CB51FA3608}"/>
          </ac:spMkLst>
        </pc:spChg>
        <pc:spChg chg="mod">
          <ac:chgData name="maddie.eynon@gmail.com" userId="S::urn:spo:guest#maddie.eynon@gmail.com::" providerId="AD" clId="Web-{3B0B9C0E-44D0-0292-19A3-9E0E21165986}" dt="2025-05-01T22:03:46.689" v="66" actId="20577"/>
          <ac:spMkLst>
            <pc:docMk/>
            <pc:sldMk cId="4273008273" sldId="263"/>
            <ac:spMk id="6" creationId="{C4F641A5-2972-D52E-242A-DAEF6121A548}"/>
          </ac:spMkLst>
        </pc:spChg>
      </pc:sldChg>
    </pc:docChg>
  </pc:docChgLst>
  <pc:docChgLst>
    <pc:chgData name="Tracey Young" userId="S::t.young@uwtsd.ac.uk::85933621-c274-4022-bf10-c1099e1246e2" providerId="AD" clId="Web-{97DC63F0-26AF-12F2-61B2-1568B7017ACF}"/>
    <pc:docChg chg="modSld">
      <pc:chgData name="Tracey Young" userId="S::t.young@uwtsd.ac.uk::85933621-c274-4022-bf10-c1099e1246e2" providerId="AD" clId="Web-{97DC63F0-26AF-12F2-61B2-1568B7017ACF}" dt="2025-04-30T17:21:04.794" v="1088" actId="14100"/>
      <pc:docMkLst>
        <pc:docMk/>
      </pc:docMkLst>
      <pc:sldChg chg="modSp">
        <pc:chgData name="Tracey Young" userId="S::t.young@uwtsd.ac.uk::85933621-c274-4022-bf10-c1099e1246e2" providerId="AD" clId="Web-{97DC63F0-26AF-12F2-61B2-1568B7017ACF}" dt="2025-04-30T16:39:10.870" v="130" actId="20577"/>
        <pc:sldMkLst>
          <pc:docMk/>
          <pc:sldMk cId="3568538628" sldId="257"/>
        </pc:sldMkLst>
        <pc:spChg chg="mod">
          <ac:chgData name="Tracey Young" userId="S::t.young@uwtsd.ac.uk::85933621-c274-4022-bf10-c1099e1246e2" providerId="AD" clId="Web-{97DC63F0-26AF-12F2-61B2-1568B7017ACF}" dt="2025-04-30T16:33:46.428" v="1" actId="20577"/>
          <ac:spMkLst>
            <pc:docMk/>
            <pc:sldMk cId="3568538628" sldId="257"/>
            <ac:spMk id="4" creationId="{41B0E4F7-3BCD-F9FE-17E1-527B575B8FA2}"/>
          </ac:spMkLst>
        </pc:spChg>
        <pc:spChg chg="mod">
          <ac:chgData name="Tracey Young" userId="S::t.young@uwtsd.ac.uk::85933621-c274-4022-bf10-c1099e1246e2" providerId="AD" clId="Web-{97DC63F0-26AF-12F2-61B2-1568B7017ACF}" dt="2025-04-30T16:39:10.870" v="130" actId="20577"/>
          <ac:spMkLst>
            <pc:docMk/>
            <pc:sldMk cId="3568538628" sldId="257"/>
            <ac:spMk id="6" creationId="{6745E732-A060-AE76-1C4B-E573BE711F4C}"/>
          </ac:spMkLst>
        </pc:spChg>
      </pc:sldChg>
      <pc:sldChg chg="modSp">
        <pc:chgData name="Tracey Young" userId="S::t.young@uwtsd.ac.uk::85933621-c274-4022-bf10-c1099e1246e2" providerId="AD" clId="Web-{97DC63F0-26AF-12F2-61B2-1568B7017ACF}" dt="2025-04-30T16:40:07.248" v="132" actId="20577"/>
        <pc:sldMkLst>
          <pc:docMk/>
          <pc:sldMk cId="4127412551" sldId="259"/>
        </pc:sldMkLst>
        <pc:spChg chg="mod">
          <ac:chgData name="Tracey Young" userId="S::t.young@uwtsd.ac.uk::85933621-c274-4022-bf10-c1099e1246e2" providerId="AD" clId="Web-{97DC63F0-26AF-12F2-61B2-1568B7017ACF}" dt="2025-04-30T16:40:07.248" v="132" actId="20577"/>
          <ac:spMkLst>
            <pc:docMk/>
            <pc:sldMk cId="4127412551" sldId="259"/>
            <ac:spMk id="4" creationId="{992EDF5F-D63A-4725-99EF-53D8EE16BBD9}"/>
          </ac:spMkLst>
        </pc:spChg>
      </pc:sldChg>
      <pc:sldChg chg="modSp">
        <pc:chgData name="Tracey Young" userId="S::t.young@uwtsd.ac.uk::85933621-c274-4022-bf10-c1099e1246e2" providerId="AD" clId="Web-{97DC63F0-26AF-12F2-61B2-1568B7017ACF}" dt="2025-04-30T16:41:59.849" v="164"/>
        <pc:sldMkLst>
          <pc:docMk/>
          <pc:sldMk cId="2437881625" sldId="260"/>
        </pc:sldMkLst>
        <pc:graphicFrameChg chg="mod modGraphic">
          <ac:chgData name="Tracey Young" userId="S::t.young@uwtsd.ac.uk::85933621-c274-4022-bf10-c1099e1246e2" providerId="AD" clId="Web-{97DC63F0-26AF-12F2-61B2-1568B7017ACF}" dt="2025-04-30T16:41:59.849" v="164"/>
          <ac:graphicFrameMkLst>
            <pc:docMk/>
            <pc:sldMk cId="2437881625" sldId="260"/>
            <ac:graphicFrameMk id="6" creationId="{BA1BAB45-6DF6-A30D-B3FD-7F272998F528}"/>
          </ac:graphicFrameMkLst>
        </pc:graphicFrameChg>
      </pc:sldChg>
      <pc:sldChg chg="modSp">
        <pc:chgData name="Tracey Young" userId="S::t.young@uwtsd.ac.uk::85933621-c274-4022-bf10-c1099e1246e2" providerId="AD" clId="Web-{97DC63F0-26AF-12F2-61B2-1568B7017ACF}" dt="2025-04-30T17:08:14.777" v="646" actId="20577"/>
        <pc:sldMkLst>
          <pc:docMk/>
          <pc:sldMk cId="2622637294" sldId="261"/>
        </pc:sldMkLst>
        <pc:spChg chg="mod">
          <ac:chgData name="Tracey Young" userId="S::t.young@uwtsd.ac.uk::85933621-c274-4022-bf10-c1099e1246e2" providerId="AD" clId="Web-{97DC63F0-26AF-12F2-61B2-1568B7017ACF}" dt="2025-04-30T17:04:09.308" v="456" actId="20577"/>
          <ac:spMkLst>
            <pc:docMk/>
            <pc:sldMk cId="2622637294" sldId="261"/>
            <ac:spMk id="3" creationId="{9D356CDC-41AA-DEC5-955B-6C23A7696D06}"/>
          </ac:spMkLst>
        </pc:spChg>
        <pc:spChg chg="mod">
          <ac:chgData name="Tracey Young" userId="S::t.young@uwtsd.ac.uk::85933621-c274-4022-bf10-c1099e1246e2" providerId="AD" clId="Web-{97DC63F0-26AF-12F2-61B2-1568B7017ACF}" dt="2025-04-30T17:08:14.777" v="646" actId="20577"/>
          <ac:spMkLst>
            <pc:docMk/>
            <pc:sldMk cId="2622637294" sldId="261"/>
            <ac:spMk id="4" creationId="{F66E8423-09D0-3920-3501-F7116361B4EA}"/>
          </ac:spMkLst>
        </pc:spChg>
      </pc:sldChg>
      <pc:sldChg chg="modSp">
        <pc:chgData name="Tracey Young" userId="S::t.young@uwtsd.ac.uk::85933621-c274-4022-bf10-c1099e1246e2" providerId="AD" clId="Web-{97DC63F0-26AF-12F2-61B2-1568B7017ACF}" dt="2025-04-30T17:20:22.322" v="1030" actId="20577"/>
        <pc:sldMkLst>
          <pc:docMk/>
          <pc:sldMk cId="3365806844" sldId="262"/>
        </pc:sldMkLst>
        <pc:spChg chg="mod">
          <ac:chgData name="Tracey Young" userId="S::t.young@uwtsd.ac.uk::85933621-c274-4022-bf10-c1099e1246e2" providerId="AD" clId="Web-{97DC63F0-26AF-12F2-61B2-1568B7017ACF}" dt="2025-04-30T17:18:24.596" v="966" actId="20577"/>
          <ac:spMkLst>
            <pc:docMk/>
            <pc:sldMk cId="3365806844" sldId="262"/>
            <ac:spMk id="4" creationId="{4C637548-4FB6-A525-E52C-D6982DE8CE87}"/>
          </ac:spMkLst>
        </pc:spChg>
        <pc:spChg chg="mod">
          <ac:chgData name="Tracey Young" userId="S::t.young@uwtsd.ac.uk::85933621-c274-4022-bf10-c1099e1246e2" providerId="AD" clId="Web-{97DC63F0-26AF-12F2-61B2-1568B7017ACF}" dt="2025-04-30T17:20:22.322" v="1030" actId="20577"/>
          <ac:spMkLst>
            <pc:docMk/>
            <pc:sldMk cId="3365806844" sldId="262"/>
            <ac:spMk id="5" creationId="{FB99BAF5-DD40-43A4-4B58-95AE3772D2D2}"/>
          </ac:spMkLst>
        </pc:spChg>
      </pc:sldChg>
      <pc:sldChg chg="modSp">
        <pc:chgData name="Tracey Young" userId="S::t.young@uwtsd.ac.uk::85933621-c274-4022-bf10-c1099e1246e2" providerId="AD" clId="Web-{97DC63F0-26AF-12F2-61B2-1568B7017ACF}" dt="2025-04-30T17:02:45.787" v="454" actId="20577"/>
        <pc:sldMkLst>
          <pc:docMk/>
          <pc:sldMk cId="4273008273" sldId="263"/>
        </pc:sldMkLst>
        <pc:spChg chg="mod">
          <ac:chgData name="Tracey Young" userId="S::t.young@uwtsd.ac.uk::85933621-c274-4022-bf10-c1099e1246e2" providerId="AD" clId="Web-{97DC63F0-26AF-12F2-61B2-1568B7017ACF}" dt="2025-04-30T16:56:01.605" v="270" actId="20577"/>
          <ac:spMkLst>
            <pc:docMk/>
            <pc:sldMk cId="4273008273" sldId="263"/>
            <ac:spMk id="4" creationId="{FB6C320E-BE84-FDD1-22A7-A0CB51FA3608}"/>
          </ac:spMkLst>
        </pc:spChg>
        <pc:spChg chg="mod">
          <ac:chgData name="Tracey Young" userId="S::t.young@uwtsd.ac.uk::85933621-c274-4022-bf10-c1099e1246e2" providerId="AD" clId="Web-{97DC63F0-26AF-12F2-61B2-1568B7017ACF}" dt="2025-04-30T17:02:45.787" v="454" actId="20577"/>
          <ac:spMkLst>
            <pc:docMk/>
            <pc:sldMk cId="4273008273" sldId="263"/>
            <ac:spMk id="6" creationId="{C4F641A5-2972-D52E-242A-DAEF6121A548}"/>
          </ac:spMkLst>
        </pc:spChg>
      </pc:sldChg>
      <pc:sldChg chg="modSp">
        <pc:chgData name="Tracey Young" userId="S::t.young@uwtsd.ac.uk::85933621-c274-4022-bf10-c1099e1246e2" providerId="AD" clId="Web-{97DC63F0-26AF-12F2-61B2-1568B7017ACF}" dt="2025-04-30T16:50:44.382" v="178" actId="20577"/>
        <pc:sldMkLst>
          <pc:docMk/>
          <pc:sldMk cId="2433543047" sldId="264"/>
        </pc:sldMkLst>
        <pc:spChg chg="mod">
          <ac:chgData name="Tracey Young" userId="S::t.young@uwtsd.ac.uk::85933621-c274-4022-bf10-c1099e1246e2" providerId="AD" clId="Web-{97DC63F0-26AF-12F2-61B2-1568B7017ACF}" dt="2025-04-30T16:50:44.382" v="178" actId="20577"/>
          <ac:spMkLst>
            <pc:docMk/>
            <pc:sldMk cId="2433543047" sldId="264"/>
            <ac:spMk id="3" creationId="{24B161F7-5299-A058-AB51-D649E85FE37D}"/>
          </ac:spMkLst>
        </pc:spChg>
      </pc:sldChg>
      <pc:sldChg chg="modSp">
        <pc:chgData name="Tracey Young" userId="S::t.young@uwtsd.ac.uk::85933621-c274-4022-bf10-c1099e1246e2" providerId="AD" clId="Web-{97DC63F0-26AF-12F2-61B2-1568B7017ACF}" dt="2025-04-30T17:21:04.794" v="1088" actId="14100"/>
        <pc:sldMkLst>
          <pc:docMk/>
          <pc:sldMk cId="59338581" sldId="265"/>
        </pc:sldMkLst>
        <pc:spChg chg="mod">
          <ac:chgData name="Tracey Young" userId="S::t.young@uwtsd.ac.uk::85933621-c274-4022-bf10-c1099e1246e2" providerId="AD" clId="Web-{97DC63F0-26AF-12F2-61B2-1568B7017ACF}" dt="2025-04-30T17:21:04.794" v="1088" actId="14100"/>
          <ac:spMkLst>
            <pc:docMk/>
            <pc:sldMk cId="59338581" sldId="265"/>
            <ac:spMk id="3" creationId="{EF2D2A41-63F0-2F88-19D5-2F8816ABB552}"/>
          </ac:spMkLst>
        </pc:spChg>
      </pc:sldChg>
    </pc:docChg>
  </pc:docChgLst>
  <pc:docChgLst>
    <pc:chgData name="Naomi Eynon (2304127)" userId="S::2304127@student.uwtsd.ac.uk::80658f8b-be2c-4439-8934-a793155aaa95" providerId="AD" clId="Web-{FD3624D1-53DD-2A5B-2790-E59137F75E3E}"/>
    <pc:docChg chg="addSld delSld modSld">
      <pc:chgData name="Naomi Eynon (2304127)" userId="S::2304127@student.uwtsd.ac.uk::80658f8b-be2c-4439-8934-a793155aaa95" providerId="AD" clId="Web-{FD3624D1-53DD-2A5B-2790-E59137F75E3E}" dt="2025-04-30T17:21:10.859" v="1205"/>
      <pc:docMkLst>
        <pc:docMk/>
      </pc:docMkLst>
      <pc:sldChg chg="modSp">
        <pc:chgData name="Naomi Eynon (2304127)" userId="S::2304127@student.uwtsd.ac.uk::80658f8b-be2c-4439-8934-a793155aaa95" providerId="AD" clId="Web-{FD3624D1-53DD-2A5B-2790-E59137F75E3E}" dt="2025-04-30T16:46:59.885" v="887" actId="20577"/>
        <pc:sldMkLst>
          <pc:docMk/>
          <pc:sldMk cId="3568538628" sldId="257"/>
        </pc:sldMkLst>
        <pc:spChg chg="mod">
          <ac:chgData name="Naomi Eynon (2304127)" userId="S::2304127@student.uwtsd.ac.uk::80658f8b-be2c-4439-8934-a793155aaa95" providerId="AD" clId="Web-{FD3624D1-53DD-2A5B-2790-E59137F75E3E}" dt="2025-04-30T16:32:51.550" v="826" actId="20577"/>
          <ac:spMkLst>
            <pc:docMk/>
            <pc:sldMk cId="3568538628" sldId="257"/>
            <ac:spMk id="2" creationId="{8B664443-BC34-C72B-6DE3-9BF25AA5BFA1}"/>
          </ac:spMkLst>
        </pc:spChg>
        <pc:spChg chg="mod">
          <ac:chgData name="Naomi Eynon (2304127)" userId="S::2304127@student.uwtsd.ac.uk::80658f8b-be2c-4439-8934-a793155aaa95" providerId="AD" clId="Web-{FD3624D1-53DD-2A5B-2790-E59137F75E3E}" dt="2025-04-30T16:46:59.885" v="887" actId="20577"/>
          <ac:spMkLst>
            <pc:docMk/>
            <pc:sldMk cId="3568538628" sldId="257"/>
            <ac:spMk id="4" creationId="{41B0E4F7-3BCD-F9FE-17E1-527B575B8FA2}"/>
          </ac:spMkLst>
        </pc:spChg>
        <pc:spChg chg="mod">
          <ac:chgData name="Naomi Eynon (2304127)" userId="S::2304127@student.uwtsd.ac.uk::80658f8b-be2c-4439-8934-a793155aaa95" providerId="AD" clId="Web-{FD3624D1-53DD-2A5B-2790-E59137F75E3E}" dt="2025-04-29T14:29:38.878" v="466" actId="20577"/>
          <ac:spMkLst>
            <pc:docMk/>
            <pc:sldMk cId="3568538628" sldId="257"/>
            <ac:spMk id="6" creationId="{6745E732-A060-AE76-1C4B-E573BE711F4C}"/>
          </ac:spMkLst>
        </pc:spChg>
      </pc:sldChg>
      <pc:sldChg chg="modSp">
        <pc:chgData name="Naomi Eynon (2304127)" userId="S::2304127@student.uwtsd.ac.uk::80658f8b-be2c-4439-8934-a793155aaa95" providerId="AD" clId="Web-{FD3624D1-53DD-2A5B-2790-E59137F75E3E}" dt="2025-04-30T11:44:05.038" v="816"/>
        <pc:sldMkLst>
          <pc:docMk/>
          <pc:sldMk cId="2437881625" sldId="260"/>
        </pc:sldMkLst>
        <pc:graphicFrameChg chg="mod modGraphic">
          <ac:chgData name="Naomi Eynon (2304127)" userId="S::2304127@student.uwtsd.ac.uk::80658f8b-be2c-4439-8934-a793155aaa95" providerId="AD" clId="Web-{FD3624D1-53DD-2A5B-2790-E59137F75E3E}" dt="2025-04-30T11:44:05.038" v="816"/>
          <ac:graphicFrameMkLst>
            <pc:docMk/>
            <pc:sldMk cId="2437881625" sldId="260"/>
            <ac:graphicFrameMk id="6" creationId="{BA1BAB45-6DF6-A30D-B3FD-7F272998F528}"/>
          </ac:graphicFrameMkLst>
        </pc:graphicFrameChg>
      </pc:sldChg>
      <pc:sldChg chg="modSp">
        <pc:chgData name="Naomi Eynon (2304127)" userId="S::2304127@student.uwtsd.ac.uk::80658f8b-be2c-4439-8934-a793155aaa95" providerId="AD" clId="Web-{FD3624D1-53DD-2A5B-2790-E59137F75E3E}" dt="2025-04-30T17:12:38.655" v="1175" actId="20577"/>
        <pc:sldMkLst>
          <pc:docMk/>
          <pc:sldMk cId="2622637294" sldId="261"/>
        </pc:sldMkLst>
        <pc:spChg chg="mod">
          <ac:chgData name="Naomi Eynon (2304127)" userId="S::2304127@student.uwtsd.ac.uk::80658f8b-be2c-4439-8934-a793155aaa95" providerId="AD" clId="Web-{FD3624D1-53DD-2A5B-2790-E59137F75E3E}" dt="2025-04-30T17:04:07.028" v="1091" actId="20577"/>
          <ac:spMkLst>
            <pc:docMk/>
            <pc:sldMk cId="2622637294" sldId="261"/>
            <ac:spMk id="3" creationId="{9D356CDC-41AA-DEC5-955B-6C23A7696D06}"/>
          </ac:spMkLst>
        </pc:spChg>
        <pc:spChg chg="mod">
          <ac:chgData name="Naomi Eynon (2304127)" userId="S::2304127@student.uwtsd.ac.uk::80658f8b-be2c-4439-8934-a793155aaa95" providerId="AD" clId="Web-{FD3624D1-53DD-2A5B-2790-E59137F75E3E}" dt="2025-04-30T17:12:38.655" v="1175" actId="20577"/>
          <ac:spMkLst>
            <pc:docMk/>
            <pc:sldMk cId="2622637294" sldId="261"/>
            <ac:spMk id="4" creationId="{F66E8423-09D0-3920-3501-F7116361B4EA}"/>
          </ac:spMkLst>
        </pc:spChg>
      </pc:sldChg>
      <pc:sldChg chg="addSp modSp">
        <pc:chgData name="Naomi Eynon (2304127)" userId="S::2304127@student.uwtsd.ac.uk::80658f8b-be2c-4439-8934-a793155aaa95" providerId="AD" clId="Web-{FD3624D1-53DD-2A5B-2790-E59137F75E3E}" dt="2025-04-30T17:15:21.103" v="1204" actId="20577"/>
        <pc:sldMkLst>
          <pc:docMk/>
          <pc:sldMk cId="3365806844" sldId="262"/>
        </pc:sldMkLst>
        <pc:spChg chg="mod">
          <ac:chgData name="Naomi Eynon (2304127)" userId="S::2304127@student.uwtsd.ac.uk::80658f8b-be2c-4439-8934-a793155aaa95" providerId="AD" clId="Web-{FD3624D1-53DD-2A5B-2790-E59137F75E3E}" dt="2025-04-30T17:13:19.408" v="1178" actId="20577"/>
          <ac:spMkLst>
            <pc:docMk/>
            <pc:sldMk cId="3365806844" sldId="262"/>
            <ac:spMk id="3" creationId="{FCA1B8FC-15E4-2F1C-B9A2-398BE4A89297}"/>
          </ac:spMkLst>
        </pc:spChg>
        <pc:spChg chg="mod">
          <ac:chgData name="Naomi Eynon (2304127)" userId="S::2304127@student.uwtsd.ac.uk::80658f8b-be2c-4439-8934-a793155aaa95" providerId="AD" clId="Web-{FD3624D1-53DD-2A5B-2790-E59137F75E3E}" dt="2025-04-30T17:15:00.805" v="1187" actId="20577"/>
          <ac:spMkLst>
            <pc:docMk/>
            <pc:sldMk cId="3365806844" sldId="262"/>
            <ac:spMk id="4" creationId="{4C637548-4FB6-A525-E52C-D6982DE8CE87}"/>
          </ac:spMkLst>
        </pc:spChg>
        <pc:spChg chg="add mod">
          <ac:chgData name="Naomi Eynon (2304127)" userId="S::2304127@student.uwtsd.ac.uk::80658f8b-be2c-4439-8934-a793155aaa95" providerId="AD" clId="Web-{FD3624D1-53DD-2A5B-2790-E59137F75E3E}" dt="2025-04-30T17:15:21.103" v="1204" actId="20577"/>
          <ac:spMkLst>
            <pc:docMk/>
            <pc:sldMk cId="3365806844" sldId="262"/>
            <ac:spMk id="5" creationId="{FB99BAF5-DD40-43A4-4B58-95AE3772D2D2}"/>
          </ac:spMkLst>
        </pc:spChg>
      </pc:sldChg>
      <pc:sldChg chg="addSp delSp modSp">
        <pc:chgData name="Naomi Eynon (2304127)" userId="S::2304127@student.uwtsd.ac.uk::80658f8b-be2c-4439-8934-a793155aaa95" providerId="AD" clId="Web-{FD3624D1-53DD-2A5B-2790-E59137F75E3E}" dt="2025-04-30T16:57:15.768" v="1065" actId="20577"/>
        <pc:sldMkLst>
          <pc:docMk/>
          <pc:sldMk cId="4273008273" sldId="263"/>
        </pc:sldMkLst>
        <pc:spChg chg="mod">
          <ac:chgData name="Naomi Eynon (2304127)" userId="S::2304127@student.uwtsd.ac.uk::80658f8b-be2c-4439-8934-a793155aaa95" providerId="AD" clId="Web-{FD3624D1-53DD-2A5B-2790-E59137F75E3E}" dt="2025-04-30T16:49:03.111" v="957" actId="20577"/>
          <ac:spMkLst>
            <pc:docMk/>
            <pc:sldMk cId="4273008273" sldId="263"/>
            <ac:spMk id="3" creationId="{0075F236-9AB0-94C2-69AB-367818D07477}"/>
          </ac:spMkLst>
        </pc:spChg>
        <pc:spChg chg="mod">
          <ac:chgData name="Naomi Eynon (2304127)" userId="S::2304127@student.uwtsd.ac.uk::80658f8b-be2c-4439-8934-a793155aaa95" providerId="AD" clId="Web-{FD3624D1-53DD-2A5B-2790-E59137F75E3E}" dt="2025-04-30T16:55:22.136" v="1022" actId="1076"/>
          <ac:spMkLst>
            <pc:docMk/>
            <pc:sldMk cId="4273008273" sldId="263"/>
            <ac:spMk id="4" creationId="{FB6C320E-BE84-FDD1-22A7-A0CB51FA3608}"/>
          </ac:spMkLst>
        </pc:spChg>
        <pc:spChg chg="add del">
          <ac:chgData name="Naomi Eynon (2304127)" userId="S::2304127@student.uwtsd.ac.uk::80658f8b-be2c-4439-8934-a793155aaa95" providerId="AD" clId="Web-{FD3624D1-53DD-2A5B-2790-E59137F75E3E}" dt="2025-04-30T16:56:07.217" v="1024"/>
          <ac:spMkLst>
            <pc:docMk/>
            <pc:sldMk cId="4273008273" sldId="263"/>
            <ac:spMk id="5" creationId="{95807401-1E16-1646-6FDD-CC064CEDA4BB}"/>
          </ac:spMkLst>
        </pc:spChg>
        <pc:spChg chg="add mod">
          <ac:chgData name="Naomi Eynon (2304127)" userId="S::2304127@student.uwtsd.ac.uk::80658f8b-be2c-4439-8934-a793155aaa95" providerId="AD" clId="Web-{FD3624D1-53DD-2A5B-2790-E59137F75E3E}" dt="2025-04-30T16:57:15.768" v="1065" actId="20577"/>
          <ac:spMkLst>
            <pc:docMk/>
            <pc:sldMk cId="4273008273" sldId="263"/>
            <ac:spMk id="6" creationId="{C4F641A5-2972-D52E-242A-DAEF6121A548}"/>
          </ac:spMkLst>
        </pc:spChg>
      </pc:sldChg>
      <pc:sldChg chg="modSp">
        <pc:chgData name="Naomi Eynon (2304127)" userId="S::2304127@student.uwtsd.ac.uk::80658f8b-be2c-4439-8934-a793155aaa95" providerId="AD" clId="Web-{FD3624D1-53DD-2A5B-2790-E59137F75E3E}" dt="2025-04-30T16:50:37.336" v="961" actId="20577"/>
        <pc:sldMkLst>
          <pc:docMk/>
          <pc:sldMk cId="2433543047" sldId="264"/>
        </pc:sldMkLst>
        <pc:spChg chg="mod">
          <ac:chgData name="Naomi Eynon (2304127)" userId="S::2304127@student.uwtsd.ac.uk::80658f8b-be2c-4439-8934-a793155aaa95" providerId="AD" clId="Web-{FD3624D1-53DD-2A5B-2790-E59137F75E3E}" dt="2025-04-30T16:49:40.004" v="959" actId="20577"/>
          <ac:spMkLst>
            <pc:docMk/>
            <pc:sldMk cId="2433543047" sldId="264"/>
            <ac:spMk id="3" creationId="{24B161F7-5299-A058-AB51-D649E85FE37D}"/>
          </ac:spMkLst>
        </pc:spChg>
        <pc:spChg chg="mod">
          <ac:chgData name="Naomi Eynon (2304127)" userId="S::2304127@student.uwtsd.ac.uk::80658f8b-be2c-4439-8934-a793155aaa95" providerId="AD" clId="Web-{FD3624D1-53DD-2A5B-2790-E59137F75E3E}" dt="2025-04-30T16:50:37.336" v="961" actId="20577"/>
          <ac:spMkLst>
            <pc:docMk/>
            <pc:sldMk cId="2433543047" sldId="264"/>
            <ac:spMk id="4" creationId="{6954B6F1-D4C1-4F96-08B2-BF1767BA0E52}"/>
          </ac:spMkLst>
        </pc:spChg>
      </pc:sldChg>
      <pc:sldChg chg="delSp">
        <pc:chgData name="Naomi Eynon (2304127)" userId="S::2304127@student.uwtsd.ac.uk::80658f8b-be2c-4439-8934-a793155aaa95" providerId="AD" clId="Web-{FD3624D1-53DD-2A5B-2790-E59137F75E3E}" dt="2025-04-30T17:21:10.859" v="1205"/>
        <pc:sldMkLst>
          <pc:docMk/>
          <pc:sldMk cId="59338581" sldId="265"/>
        </pc:sldMkLst>
        <pc:spChg chg="del">
          <ac:chgData name="Naomi Eynon (2304127)" userId="S::2304127@student.uwtsd.ac.uk::80658f8b-be2c-4439-8934-a793155aaa95" providerId="AD" clId="Web-{FD3624D1-53DD-2A5B-2790-E59137F75E3E}" dt="2025-04-30T17:21:10.859" v="1205"/>
          <ac:spMkLst>
            <pc:docMk/>
            <pc:sldMk cId="59338581" sldId="265"/>
            <ac:spMk id="4" creationId="{55027F4B-86F0-0054-62C3-665F7797CCB0}"/>
          </ac:spMkLst>
        </pc:spChg>
      </pc:sldChg>
      <pc:sldChg chg="modSp new del">
        <pc:chgData name="Naomi Eynon (2304127)" userId="S::2304127@student.uwtsd.ac.uk::80658f8b-be2c-4439-8934-a793155aaa95" providerId="AD" clId="Web-{FD3624D1-53DD-2A5B-2790-E59137F75E3E}" dt="2025-04-30T17:07:30.744" v="1141"/>
        <pc:sldMkLst>
          <pc:docMk/>
          <pc:sldMk cId="2113719802" sldId="266"/>
        </pc:sldMkLst>
        <pc:spChg chg="mod">
          <ac:chgData name="Naomi Eynon (2304127)" userId="S::2304127@student.uwtsd.ac.uk::80658f8b-be2c-4439-8934-a793155aaa95" providerId="AD" clId="Web-{FD3624D1-53DD-2A5B-2790-E59137F75E3E}" dt="2025-04-30T16:45:32.614" v="860" actId="20577"/>
          <ac:spMkLst>
            <pc:docMk/>
            <pc:sldMk cId="2113719802" sldId="266"/>
            <ac:spMk id="3" creationId="{DCB554BF-E373-4D26-DEA0-F832DF2C55AE}"/>
          </ac:spMkLst>
        </pc:spChg>
      </pc:sldChg>
    </pc:docChg>
  </pc:docChgLst>
  <pc:docChgLst>
    <pc:chgData name="Naomi Eynon (2304127)" userId="S::2304127@student.uwtsd.ac.uk::80658f8b-be2c-4439-8934-a793155aaa95" providerId="AD" clId="Web-{67DC89E8-24AC-FB70-4A70-094CFE050F79}"/>
    <pc:docChg chg="addSld modSld sldOrd">
      <pc:chgData name="Naomi Eynon (2304127)" userId="S::2304127@student.uwtsd.ac.uk::80658f8b-be2c-4439-8934-a793155aaa95" providerId="AD" clId="Web-{67DC89E8-24AC-FB70-4A70-094CFE050F79}" dt="2025-05-01T23:04:45.284" v="1073" actId="20577"/>
      <pc:docMkLst>
        <pc:docMk/>
      </pc:docMkLst>
      <pc:sldChg chg="addSp delSp modSp mod setBg">
        <pc:chgData name="Naomi Eynon (2304127)" userId="S::2304127@student.uwtsd.ac.uk::80658f8b-be2c-4439-8934-a793155aaa95" providerId="AD" clId="Web-{67DC89E8-24AC-FB70-4A70-094CFE050F79}" dt="2025-05-01T23:03:51.327" v="1070"/>
        <pc:sldMkLst>
          <pc:docMk/>
          <pc:sldMk cId="109857222" sldId="256"/>
        </pc:sldMkLst>
        <pc:spChg chg="mod">
          <ac:chgData name="Naomi Eynon (2304127)" userId="S::2304127@student.uwtsd.ac.uk::80658f8b-be2c-4439-8934-a793155aaa95" providerId="AD" clId="Web-{67DC89E8-24AC-FB70-4A70-094CFE050F79}" dt="2025-05-01T23:03:51.327" v="1070"/>
          <ac:spMkLst>
            <pc:docMk/>
            <pc:sldMk cId="109857222" sldId="256"/>
            <ac:spMk id="2" creationId="{00000000-0000-0000-0000-000000000000}"/>
          </ac:spMkLst>
        </pc:spChg>
        <pc:spChg chg="mod">
          <ac:chgData name="Naomi Eynon (2304127)" userId="S::2304127@student.uwtsd.ac.uk::80658f8b-be2c-4439-8934-a793155aaa95" providerId="AD" clId="Web-{67DC89E8-24AC-FB70-4A70-094CFE050F79}" dt="2025-05-01T23:03:51.327" v="1070"/>
          <ac:spMkLst>
            <pc:docMk/>
            <pc:sldMk cId="109857222" sldId="256"/>
            <ac:spMk id="3" creationId="{00000000-0000-0000-0000-000000000000}"/>
          </ac:spMkLst>
        </pc:spChg>
        <pc:spChg chg="add">
          <ac:chgData name="Naomi Eynon (2304127)" userId="S::2304127@student.uwtsd.ac.uk::80658f8b-be2c-4439-8934-a793155aaa95" providerId="AD" clId="Web-{67DC89E8-24AC-FB70-4A70-094CFE050F79}" dt="2025-05-01T23:03:51.327" v="1070"/>
          <ac:spMkLst>
            <pc:docMk/>
            <pc:sldMk cId="109857222" sldId="256"/>
            <ac:spMk id="6" creationId="{E0AE394F-AFF1-4485-AF1F-7387A2F041AA}"/>
          </ac:spMkLst>
        </pc:spChg>
        <pc:spChg chg="add">
          <ac:chgData name="Naomi Eynon (2304127)" userId="S::2304127@student.uwtsd.ac.uk::80658f8b-be2c-4439-8934-a793155aaa95" providerId="AD" clId="Web-{67DC89E8-24AC-FB70-4A70-094CFE050F79}" dt="2025-05-01T23:03:51.327" v="1070"/>
          <ac:spMkLst>
            <pc:docMk/>
            <pc:sldMk cId="109857222" sldId="256"/>
            <ac:spMk id="7" creationId="{5683D043-25BB-4AC9-8130-641179672614}"/>
          </ac:spMkLst>
        </pc:spChg>
        <pc:spChg chg="add">
          <ac:chgData name="Naomi Eynon (2304127)" userId="S::2304127@student.uwtsd.ac.uk::80658f8b-be2c-4439-8934-a793155aaa95" providerId="AD" clId="Web-{67DC89E8-24AC-FB70-4A70-094CFE050F79}" dt="2025-05-01T23:03:51.327" v="1070"/>
          <ac:spMkLst>
            <pc:docMk/>
            <pc:sldMk cId="109857222" sldId="256"/>
            <ac:spMk id="8" creationId="{AA61CCAC-6875-474C-8E9E-F57ABF078C2B}"/>
          </ac:spMkLst>
        </pc:spChg>
        <pc:spChg chg="add del">
          <ac:chgData name="Naomi Eynon (2304127)" userId="S::2304127@student.uwtsd.ac.uk::80658f8b-be2c-4439-8934-a793155aaa95" providerId="AD" clId="Web-{67DC89E8-24AC-FB70-4A70-094CFE050F79}" dt="2025-05-01T23:00:51.626" v="1054"/>
          <ac:spMkLst>
            <pc:docMk/>
            <pc:sldMk cId="109857222" sldId="256"/>
            <ac:spMk id="9" creationId="{E0AE394F-AFF1-4485-AF1F-7387A2F041AA}"/>
          </ac:spMkLst>
        </pc:spChg>
        <pc:spChg chg="add del">
          <ac:chgData name="Naomi Eynon (2304127)" userId="S::2304127@student.uwtsd.ac.uk::80658f8b-be2c-4439-8934-a793155aaa95" providerId="AD" clId="Web-{67DC89E8-24AC-FB70-4A70-094CFE050F79}" dt="2025-05-01T23:00:51.626" v="1054"/>
          <ac:spMkLst>
            <pc:docMk/>
            <pc:sldMk cId="109857222" sldId="256"/>
            <ac:spMk id="11" creationId="{5683D043-25BB-4AC9-8130-641179672614}"/>
          </ac:spMkLst>
        </pc:spChg>
        <pc:spChg chg="add del">
          <ac:chgData name="Naomi Eynon (2304127)" userId="S::2304127@student.uwtsd.ac.uk::80658f8b-be2c-4439-8934-a793155aaa95" providerId="AD" clId="Web-{67DC89E8-24AC-FB70-4A70-094CFE050F79}" dt="2025-05-01T23:00:51.626" v="1054"/>
          <ac:spMkLst>
            <pc:docMk/>
            <pc:sldMk cId="109857222" sldId="256"/>
            <ac:spMk id="13" creationId="{AA61CCAC-6875-474C-8E9E-F57ABF078C2B}"/>
          </ac:spMkLst>
        </pc:spChg>
        <pc:picChg chg="add mod ord">
          <ac:chgData name="Naomi Eynon (2304127)" userId="S::2304127@student.uwtsd.ac.uk::80658f8b-be2c-4439-8934-a793155aaa95" providerId="AD" clId="Web-{67DC89E8-24AC-FB70-4A70-094CFE050F79}" dt="2025-05-01T23:03:51.327" v="1070"/>
          <ac:picMkLst>
            <pc:docMk/>
            <pc:sldMk cId="109857222" sldId="256"/>
            <ac:picMk id="4" creationId="{4647E287-9DD7-5C65-62F3-A3940362B5AB}"/>
          </ac:picMkLst>
        </pc:picChg>
        <pc:picChg chg="add del">
          <ac:chgData name="Naomi Eynon (2304127)" userId="S::2304127@student.uwtsd.ac.uk::80658f8b-be2c-4439-8934-a793155aaa95" providerId="AD" clId="Web-{67DC89E8-24AC-FB70-4A70-094CFE050F79}" dt="2025-05-01T23:00:51.626" v="1054"/>
          <ac:picMkLst>
            <pc:docMk/>
            <pc:sldMk cId="109857222" sldId="256"/>
            <ac:picMk id="5" creationId="{E5241F67-234A-2C85-BE21-4505D2A86C4D}"/>
          </ac:picMkLst>
        </pc:picChg>
      </pc:sldChg>
      <pc:sldChg chg="modSp">
        <pc:chgData name="Naomi Eynon (2304127)" userId="S::2304127@student.uwtsd.ac.uk::80658f8b-be2c-4439-8934-a793155aaa95" providerId="AD" clId="Web-{67DC89E8-24AC-FB70-4A70-094CFE050F79}" dt="2025-05-01T22:41:37.951" v="960" actId="20577"/>
        <pc:sldMkLst>
          <pc:docMk/>
          <pc:sldMk cId="3568538628" sldId="257"/>
        </pc:sldMkLst>
        <pc:spChg chg="mod">
          <ac:chgData name="Naomi Eynon (2304127)" userId="S::2304127@student.uwtsd.ac.uk::80658f8b-be2c-4439-8934-a793155aaa95" providerId="AD" clId="Web-{67DC89E8-24AC-FB70-4A70-094CFE050F79}" dt="2025-05-01T22:41:37.951" v="960" actId="20577"/>
          <ac:spMkLst>
            <pc:docMk/>
            <pc:sldMk cId="3568538628" sldId="257"/>
            <ac:spMk id="4" creationId="{41B0E4F7-3BCD-F9FE-17E1-527B575B8FA2}"/>
          </ac:spMkLst>
        </pc:spChg>
        <pc:spChg chg="mod">
          <ac:chgData name="Naomi Eynon (2304127)" userId="S::2304127@student.uwtsd.ac.uk::80658f8b-be2c-4439-8934-a793155aaa95" providerId="AD" clId="Web-{67DC89E8-24AC-FB70-4A70-094CFE050F79}" dt="2025-05-01T22:37:24.527" v="935" actId="20577"/>
          <ac:spMkLst>
            <pc:docMk/>
            <pc:sldMk cId="3568538628" sldId="257"/>
            <ac:spMk id="6" creationId="{6745E732-A060-AE76-1C4B-E573BE711F4C}"/>
          </ac:spMkLst>
        </pc:spChg>
      </pc:sldChg>
      <pc:sldChg chg="addSp delSp modSp mod setBg">
        <pc:chgData name="Naomi Eynon (2304127)" userId="S::2304127@student.uwtsd.ac.uk::80658f8b-be2c-4439-8934-a793155aaa95" providerId="AD" clId="Web-{67DC89E8-24AC-FB70-4A70-094CFE050F79}" dt="2025-05-01T21:58:22.174" v="628" actId="20577"/>
        <pc:sldMkLst>
          <pc:docMk/>
          <pc:sldMk cId="4127412551" sldId="259"/>
        </pc:sldMkLst>
        <pc:spChg chg="mod">
          <ac:chgData name="Naomi Eynon (2304127)" userId="S::2304127@student.uwtsd.ac.uk::80658f8b-be2c-4439-8934-a793155aaa95" providerId="AD" clId="Web-{67DC89E8-24AC-FB70-4A70-094CFE050F79}" dt="2025-05-01T21:57:03.218" v="618"/>
          <ac:spMkLst>
            <pc:docMk/>
            <pc:sldMk cId="4127412551" sldId="259"/>
            <ac:spMk id="2" creationId="{3806FDAA-CE89-1C05-9B67-7D9C16689D94}"/>
          </ac:spMkLst>
        </pc:spChg>
        <pc:spChg chg="mod">
          <ac:chgData name="Naomi Eynon (2304127)" userId="S::2304127@student.uwtsd.ac.uk::80658f8b-be2c-4439-8934-a793155aaa95" providerId="AD" clId="Web-{67DC89E8-24AC-FB70-4A70-094CFE050F79}" dt="2025-05-01T21:58:22.174" v="628" actId="20577"/>
          <ac:spMkLst>
            <pc:docMk/>
            <pc:sldMk cId="4127412551" sldId="259"/>
            <ac:spMk id="4" creationId="{992EDF5F-D63A-4725-99EF-53D8EE16BBD9}"/>
          </ac:spMkLst>
        </pc:spChg>
        <pc:spChg chg="add">
          <ac:chgData name="Naomi Eynon (2304127)" userId="S::2304127@student.uwtsd.ac.uk::80658f8b-be2c-4439-8934-a793155aaa95" providerId="AD" clId="Web-{67DC89E8-24AC-FB70-4A70-094CFE050F79}" dt="2025-05-01T21:57:03.218" v="618"/>
          <ac:spMkLst>
            <pc:docMk/>
            <pc:sldMk cId="4127412551" sldId="259"/>
            <ac:spMk id="12" creationId="{69D47016-023F-44BD-981C-50E7A10A6609}"/>
          </ac:spMkLst>
        </pc:spChg>
        <pc:spChg chg="add">
          <ac:chgData name="Naomi Eynon (2304127)" userId="S::2304127@student.uwtsd.ac.uk::80658f8b-be2c-4439-8934-a793155aaa95" providerId="AD" clId="Web-{67DC89E8-24AC-FB70-4A70-094CFE050F79}" dt="2025-05-01T21:57:03.218" v="618"/>
          <ac:spMkLst>
            <pc:docMk/>
            <pc:sldMk cId="4127412551" sldId="259"/>
            <ac:spMk id="14" creationId="{6D8B37B0-0682-433E-BC8D-498C04ABD9A7}"/>
          </ac:spMkLst>
        </pc:spChg>
        <pc:graphicFrameChg chg="add del">
          <ac:chgData name="Naomi Eynon (2304127)" userId="S::2304127@student.uwtsd.ac.uk::80658f8b-be2c-4439-8934-a793155aaa95" providerId="AD" clId="Web-{67DC89E8-24AC-FB70-4A70-094CFE050F79}" dt="2025-05-01T21:53:54.522" v="519"/>
          <ac:graphicFrameMkLst>
            <pc:docMk/>
            <pc:sldMk cId="4127412551" sldId="259"/>
            <ac:graphicFrameMk id="3" creationId="{48B5589D-3DE3-4598-7DEF-8459985BC625}"/>
          </ac:graphicFrameMkLst>
        </pc:graphicFrameChg>
        <pc:graphicFrameChg chg="add del mod modGraphic">
          <ac:chgData name="Naomi Eynon (2304127)" userId="S::2304127@student.uwtsd.ac.uk::80658f8b-be2c-4439-8934-a793155aaa95" providerId="AD" clId="Web-{67DC89E8-24AC-FB70-4A70-094CFE050F79}" dt="2025-05-01T21:55:20.433" v="560"/>
          <ac:graphicFrameMkLst>
            <pc:docMk/>
            <pc:sldMk cId="4127412551" sldId="259"/>
            <ac:graphicFrameMk id="6" creationId="{619A4519-FEB3-0F27-2D01-60A811D592D0}"/>
          </ac:graphicFrameMkLst>
        </pc:graphicFrameChg>
        <pc:graphicFrameChg chg="add mod modGraphic">
          <ac:chgData name="Naomi Eynon (2304127)" userId="S::2304127@student.uwtsd.ac.uk::80658f8b-be2c-4439-8934-a793155aaa95" providerId="AD" clId="Web-{67DC89E8-24AC-FB70-4A70-094CFE050F79}" dt="2025-05-01T21:57:26.328" v="622" actId="1076"/>
          <ac:graphicFrameMkLst>
            <pc:docMk/>
            <pc:sldMk cId="4127412551" sldId="259"/>
            <ac:graphicFrameMk id="7" creationId="{01FBB596-F18A-8344-234E-FA078718809B}"/>
          </ac:graphicFrameMkLst>
        </pc:graphicFrameChg>
        <pc:picChg chg="mod ord">
          <ac:chgData name="Naomi Eynon (2304127)" userId="S::2304127@student.uwtsd.ac.uk::80658f8b-be2c-4439-8934-a793155aaa95" providerId="AD" clId="Web-{67DC89E8-24AC-FB70-4A70-094CFE050F79}" dt="2025-05-01T21:57:03.218" v="618"/>
          <ac:picMkLst>
            <pc:docMk/>
            <pc:sldMk cId="4127412551" sldId="259"/>
            <ac:picMk id="5" creationId="{5080DF6B-E82D-DAAC-FA30-CDEF0A83B08A}"/>
          </ac:picMkLst>
        </pc:picChg>
      </pc:sldChg>
      <pc:sldChg chg="addSp delSp modSp">
        <pc:chgData name="Naomi Eynon (2304127)" userId="S::2304127@student.uwtsd.ac.uk::80658f8b-be2c-4439-8934-a793155aaa95" providerId="AD" clId="Web-{67DC89E8-24AC-FB70-4A70-094CFE050F79}" dt="2025-05-01T22:06:13.991" v="745" actId="1076"/>
        <pc:sldMkLst>
          <pc:docMk/>
          <pc:sldMk cId="2437881625" sldId="260"/>
        </pc:sldMkLst>
        <pc:spChg chg="mod">
          <ac:chgData name="Naomi Eynon (2304127)" userId="S::2304127@student.uwtsd.ac.uk::80658f8b-be2c-4439-8934-a793155aaa95" providerId="AD" clId="Web-{67DC89E8-24AC-FB70-4A70-094CFE050F79}" dt="2025-05-01T22:06:13.991" v="745" actId="1076"/>
          <ac:spMkLst>
            <pc:docMk/>
            <pc:sldMk cId="2437881625" sldId="260"/>
            <ac:spMk id="2" creationId="{871A9BA6-7724-3F7D-1916-45B9F874CEA3}"/>
          </ac:spMkLst>
        </pc:spChg>
        <pc:spChg chg="add del">
          <ac:chgData name="Naomi Eynon (2304127)" userId="S::2304127@student.uwtsd.ac.uk::80658f8b-be2c-4439-8934-a793155aaa95" providerId="AD" clId="Web-{67DC89E8-24AC-FB70-4A70-094CFE050F79}" dt="2025-05-01T22:05:53.880" v="740"/>
          <ac:spMkLst>
            <pc:docMk/>
            <pc:sldMk cId="2437881625" sldId="260"/>
            <ac:spMk id="11" creationId="{6753252F-4873-4F63-801D-CC719279A7D5}"/>
          </ac:spMkLst>
        </pc:spChg>
        <pc:spChg chg="add del">
          <ac:chgData name="Naomi Eynon (2304127)" userId="S::2304127@student.uwtsd.ac.uk::80658f8b-be2c-4439-8934-a793155aaa95" providerId="AD" clId="Web-{67DC89E8-24AC-FB70-4A70-094CFE050F79}" dt="2025-05-01T22:05:53.880" v="740"/>
          <ac:spMkLst>
            <pc:docMk/>
            <pc:sldMk cId="2437881625" sldId="260"/>
            <ac:spMk id="13" creationId="{047C8CCB-F95D-4249-92DD-651249D3535A}"/>
          </ac:spMkLst>
        </pc:spChg>
        <pc:spChg chg="add del">
          <ac:chgData name="Naomi Eynon (2304127)" userId="S::2304127@student.uwtsd.ac.uk::80658f8b-be2c-4439-8934-a793155aaa95" providerId="AD" clId="Web-{67DC89E8-24AC-FB70-4A70-094CFE050F79}" dt="2025-05-01T22:05:43.271" v="735"/>
          <ac:spMkLst>
            <pc:docMk/>
            <pc:sldMk cId="2437881625" sldId="260"/>
            <ac:spMk id="18" creationId="{388F20F8-60BF-42FE-A252-DFD5A74451CA}"/>
          </ac:spMkLst>
        </pc:spChg>
        <pc:spChg chg="add del">
          <ac:chgData name="Naomi Eynon (2304127)" userId="S::2304127@student.uwtsd.ac.uk::80658f8b-be2c-4439-8934-a793155aaa95" providerId="AD" clId="Web-{67DC89E8-24AC-FB70-4A70-094CFE050F79}" dt="2025-05-01T22:05:43.271" v="735"/>
          <ac:spMkLst>
            <pc:docMk/>
            <pc:sldMk cId="2437881625" sldId="260"/>
            <ac:spMk id="20" creationId="{98A68847-134F-4AF1-B1C6-332344C9C90D}"/>
          </ac:spMkLst>
        </pc:spChg>
        <pc:spChg chg="add del">
          <ac:chgData name="Naomi Eynon (2304127)" userId="S::2304127@student.uwtsd.ac.uk::80658f8b-be2c-4439-8934-a793155aaa95" providerId="AD" clId="Web-{67DC89E8-24AC-FB70-4A70-094CFE050F79}" dt="2025-05-01T22:05:49.037" v="737"/>
          <ac:spMkLst>
            <pc:docMk/>
            <pc:sldMk cId="2437881625" sldId="260"/>
            <ac:spMk id="22" creationId="{D12DDE76-C203-4047-9998-63900085B5E8}"/>
          </ac:spMkLst>
        </pc:spChg>
        <pc:spChg chg="add del">
          <ac:chgData name="Naomi Eynon (2304127)" userId="S::2304127@student.uwtsd.ac.uk::80658f8b-be2c-4439-8934-a793155aaa95" providerId="AD" clId="Web-{67DC89E8-24AC-FB70-4A70-094CFE050F79}" dt="2025-05-01T22:05:53.802" v="739"/>
          <ac:spMkLst>
            <pc:docMk/>
            <pc:sldMk cId="2437881625" sldId="260"/>
            <ac:spMk id="24" creationId="{DF1E3393-B852-4883-B778-ED3525112942}"/>
          </ac:spMkLst>
        </pc:spChg>
        <pc:spChg chg="add del">
          <ac:chgData name="Naomi Eynon (2304127)" userId="S::2304127@student.uwtsd.ac.uk::80658f8b-be2c-4439-8934-a793155aaa95" providerId="AD" clId="Web-{67DC89E8-24AC-FB70-4A70-094CFE050F79}" dt="2025-05-01T22:05:53.802" v="739"/>
          <ac:spMkLst>
            <pc:docMk/>
            <pc:sldMk cId="2437881625" sldId="260"/>
            <ac:spMk id="25" creationId="{2B577FF9-3543-4875-815D-3D87BD8A2002}"/>
          </ac:spMkLst>
        </pc:spChg>
        <pc:spChg chg="add del">
          <ac:chgData name="Naomi Eynon (2304127)" userId="S::2304127@student.uwtsd.ac.uk::80658f8b-be2c-4439-8934-a793155aaa95" providerId="AD" clId="Web-{67DC89E8-24AC-FB70-4A70-094CFE050F79}" dt="2025-05-01T22:05:53.802" v="739"/>
          <ac:spMkLst>
            <pc:docMk/>
            <pc:sldMk cId="2437881625" sldId="260"/>
            <ac:spMk id="26" creationId="{39853D09-4205-4CC7-83EB-288E886AC9E4}"/>
          </ac:spMkLst>
        </pc:spChg>
        <pc:spChg chg="add del">
          <ac:chgData name="Naomi Eynon (2304127)" userId="S::2304127@student.uwtsd.ac.uk::80658f8b-be2c-4439-8934-a793155aaa95" providerId="AD" clId="Web-{67DC89E8-24AC-FB70-4A70-094CFE050F79}" dt="2025-05-01T22:05:53.802" v="739"/>
          <ac:spMkLst>
            <pc:docMk/>
            <pc:sldMk cId="2437881625" sldId="260"/>
            <ac:spMk id="27" creationId="{F5569EEC-E12F-4856-B407-02B2813A4AA5}"/>
          </ac:spMkLst>
        </pc:spChg>
        <pc:spChg chg="add del">
          <ac:chgData name="Naomi Eynon (2304127)" userId="S::2304127@student.uwtsd.ac.uk::80658f8b-be2c-4439-8934-a793155aaa95" providerId="AD" clId="Web-{67DC89E8-24AC-FB70-4A70-094CFE050F79}" dt="2025-05-01T22:05:53.802" v="739"/>
          <ac:spMkLst>
            <pc:docMk/>
            <pc:sldMk cId="2437881625" sldId="260"/>
            <ac:spMk id="28" creationId="{0D040B79-3E73-4A31-840D-D6B9C9FDFC46}"/>
          </ac:spMkLst>
        </pc:spChg>
        <pc:spChg chg="add del">
          <ac:chgData name="Naomi Eynon (2304127)" userId="S::2304127@student.uwtsd.ac.uk::80658f8b-be2c-4439-8934-a793155aaa95" providerId="AD" clId="Web-{67DC89E8-24AC-FB70-4A70-094CFE050F79}" dt="2025-05-01T22:05:53.802" v="739"/>
          <ac:spMkLst>
            <pc:docMk/>
            <pc:sldMk cId="2437881625" sldId="260"/>
            <ac:spMk id="29" creationId="{CF860788-3A6A-45A3-B3F1-06F159665603}"/>
          </ac:spMkLst>
        </pc:spChg>
        <pc:spChg chg="add del">
          <ac:chgData name="Naomi Eynon (2304127)" userId="S::2304127@student.uwtsd.ac.uk::80658f8b-be2c-4439-8934-a793155aaa95" providerId="AD" clId="Web-{67DC89E8-24AC-FB70-4A70-094CFE050F79}" dt="2025-05-01T22:05:53.802" v="739"/>
          <ac:spMkLst>
            <pc:docMk/>
            <pc:sldMk cId="2437881625" sldId="260"/>
            <ac:spMk id="30" creationId="{156C6AE5-3F8B-42AC-9EA4-1B686A11E93F}"/>
          </ac:spMkLst>
        </pc:spChg>
        <pc:spChg chg="add">
          <ac:chgData name="Naomi Eynon (2304127)" userId="S::2304127@student.uwtsd.ac.uk::80658f8b-be2c-4439-8934-a793155aaa95" providerId="AD" clId="Web-{67DC89E8-24AC-FB70-4A70-094CFE050F79}" dt="2025-05-01T22:05:53.880" v="740"/>
          <ac:spMkLst>
            <pc:docMk/>
            <pc:sldMk cId="2437881625" sldId="260"/>
            <ac:spMk id="32" creationId="{388F20F8-60BF-42FE-A252-DFD5A74451CA}"/>
          </ac:spMkLst>
        </pc:spChg>
        <pc:spChg chg="add">
          <ac:chgData name="Naomi Eynon (2304127)" userId="S::2304127@student.uwtsd.ac.uk::80658f8b-be2c-4439-8934-a793155aaa95" providerId="AD" clId="Web-{67DC89E8-24AC-FB70-4A70-094CFE050F79}" dt="2025-05-01T22:05:53.880" v="740"/>
          <ac:spMkLst>
            <pc:docMk/>
            <pc:sldMk cId="2437881625" sldId="260"/>
            <ac:spMk id="33" creationId="{98A68847-134F-4AF1-B1C6-332344C9C90D}"/>
          </ac:spMkLst>
        </pc:spChg>
        <pc:graphicFrameChg chg="mod modGraphic">
          <ac:chgData name="Naomi Eynon (2304127)" userId="S::2304127@student.uwtsd.ac.uk::80658f8b-be2c-4439-8934-a793155aaa95" providerId="AD" clId="Web-{67DC89E8-24AC-FB70-4A70-094CFE050F79}" dt="2025-05-01T22:05:53.880" v="740"/>
          <ac:graphicFrameMkLst>
            <pc:docMk/>
            <pc:sldMk cId="2437881625" sldId="260"/>
            <ac:graphicFrameMk id="6" creationId="{BA1BAB45-6DF6-A30D-B3FD-7F272998F528}"/>
          </ac:graphicFrameMkLst>
        </pc:graphicFrameChg>
      </pc:sldChg>
      <pc:sldChg chg="modSp">
        <pc:chgData name="Naomi Eynon (2304127)" userId="S::2304127@student.uwtsd.ac.uk::80658f8b-be2c-4439-8934-a793155aaa95" providerId="AD" clId="Web-{67DC89E8-24AC-FB70-4A70-094CFE050F79}" dt="2025-05-01T23:02:14.820" v="1068" actId="20577"/>
        <pc:sldMkLst>
          <pc:docMk/>
          <pc:sldMk cId="2622637294" sldId="261"/>
        </pc:sldMkLst>
        <pc:spChg chg="mod">
          <ac:chgData name="Naomi Eynon (2304127)" userId="S::2304127@student.uwtsd.ac.uk::80658f8b-be2c-4439-8934-a793155aaa95" providerId="AD" clId="Web-{67DC89E8-24AC-FB70-4A70-094CFE050F79}" dt="2025-05-01T23:02:14.820" v="1068" actId="20577"/>
          <ac:spMkLst>
            <pc:docMk/>
            <pc:sldMk cId="2622637294" sldId="261"/>
            <ac:spMk id="3" creationId="{9D356CDC-41AA-DEC5-955B-6C23A7696D06}"/>
          </ac:spMkLst>
        </pc:spChg>
        <pc:spChg chg="mod">
          <ac:chgData name="Naomi Eynon (2304127)" userId="S::2304127@student.uwtsd.ac.uk::80658f8b-be2c-4439-8934-a793155aaa95" providerId="AD" clId="Web-{67DC89E8-24AC-FB70-4A70-094CFE050F79}" dt="2025-05-01T23:02:07.929" v="1067" actId="20577"/>
          <ac:spMkLst>
            <pc:docMk/>
            <pc:sldMk cId="2622637294" sldId="261"/>
            <ac:spMk id="4" creationId="{F66E8423-09D0-3920-3501-F7116361B4EA}"/>
          </ac:spMkLst>
        </pc:spChg>
      </pc:sldChg>
      <pc:sldChg chg="modSp">
        <pc:chgData name="Naomi Eynon (2304127)" userId="S::2304127@student.uwtsd.ac.uk::80658f8b-be2c-4439-8934-a793155aaa95" providerId="AD" clId="Web-{67DC89E8-24AC-FB70-4A70-094CFE050F79}" dt="2025-05-01T23:04:45.284" v="1073" actId="20577"/>
        <pc:sldMkLst>
          <pc:docMk/>
          <pc:sldMk cId="3365806844" sldId="262"/>
        </pc:sldMkLst>
        <pc:spChg chg="mod">
          <ac:chgData name="Naomi Eynon (2304127)" userId="S::2304127@student.uwtsd.ac.uk::80658f8b-be2c-4439-8934-a793155aaa95" providerId="AD" clId="Web-{67DC89E8-24AC-FB70-4A70-094CFE050F79}" dt="2025-05-01T23:04:45.284" v="1073" actId="20577"/>
          <ac:spMkLst>
            <pc:docMk/>
            <pc:sldMk cId="3365806844" sldId="262"/>
            <ac:spMk id="4" creationId="{4C637548-4FB6-A525-E52C-D6982DE8CE87}"/>
          </ac:spMkLst>
        </pc:spChg>
      </pc:sldChg>
      <pc:sldChg chg="addSp delSp modSp ord">
        <pc:chgData name="Naomi Eynon (2304127)" userId="S::2304127@student.uwtsd.ac.uk::80658f8b-be2c-4439-8934-a793155aaa95" providerId="AD" clId="Web-{67DC89E8-24AC-FB70-4A70-094CFE050F79}" dt="2025-05-01T21:59:46.086" v="638"/>
        <pc:sldMkLst>
          <pc:docMk/>
          <pc:sldMk cId="2433543047" sldId="264"/>
        </pc:sldMkLst>
        <pc:spChg chg="mod">
          <ac:chgData name="Naomi Eynon (2304127)" userId="S::2304127@student.uwtsd.ac.uk::80658f8b-be2c-4439-8934-a793155aaa95" providerId="AD" clId="Web-{67DC89E8-24AC-FB70-4A70-094CFE050F79}" dt="2025-05-01T21:50:15.655" v="504" actId="20577"/>
          <ac:spMkLst>
            <pc:docMk/>
            <pc:sldMk cId="2433543047" sldId="264"/>
            <ac:spMk id="3" creationId="{24B161F7-5299-A058-AB51-D649E85FE37D}"/>
          </ac:spMkLst>
        </pc:spChg>
        <pc:spChg chg="del">
          <ac:chgData name="Naomi Eynon (2304127)" userId="S::2304127@student.uwtsd.ac.uk::80658f8b-be2c-4439-8934-a793155aaa95" providerId="AD" clId="Web-{67DC89E8-24AC-FB70-4A70-094CFE050F79}" dt="2025-05-01T21:50:59.406" v="507"/>
          <ac:spMkLst>
            <pc:docMk/>
            <pc:sldMk cId="2433543047" sldId="264"/>
            <ac:spMk id="4" creationId="{6954B6F1-D4C1-4F96-08B2-BF1767BA0E52}"/>
          </ac:spMkLst>
        </pc:spChg>
        <pc:spChg chg="add del mod">
          <ac:chgData name="Naomi Eynon (2304127)" userId="S::2304127@student.uwtsd.ac.uk::80658f8b-be2c-4439-8934-a793155aaa95" providerId="AD" clId="Web-{67DC89E8-24AC-FB70-4A70-094CFE050F79}" dt="2025-05-01T21:59:46.086" v="638"/>
          <ac:spMkLst>
            <pc:docMk/>
            <pc:sldMk cId="2433543047" sldId="264"/>
            <ac:spMk id="7" creationId="{85F4D14B-88CD-AD61-E367-F1FB0CAE0B9E}"/>
          </ac:spMkLst>
        </pc:spChg>
        <pc:picChg chg="add mod">
          <ac:chgData name="Naomi Eynon (2304127)" userId="S::2304127@student.uwtsd.ac.uk::80658f8b-be2c-4439-8934-a793155aaa95" providerId="AD" clId="Web-{67DC89E8-24AC-FB70-4A70-094CFE050F79}" dt="2025-05-01T21:51:32.173" v="511" actId="1076"/>
          <ac:picMkLst>
            <pc:docMk/>
            <pc:sldMk cId="2433543047" sldId="264"/>
            <ac:picMk id="5" creationId="{1E17E92C-169B-ADB0-B34D-F6BADA9F4B22}"/>
          </ac:picMkLst>
        </pc:picChg>
      </pc:sldChg>
      <pc:sldChg chg="addSp modSp mod setBg">
        <pc:chgData name="Naomi Eynon (2304127)" userId="S::2304127@student.uwtsd.ac.uk::80658f8b-be2c-4439-8934-a793155aaa95" providerId="AD" clId="Web-{67DC89E8-24AC-FB70-4A70-094CFE050F79}" dt="2025-05-01T21:52:26.691" v="512"/>
        <pc:sldMkLst>
          <pc:docMk/>
          <pc:sldMk cId="59338581" sldId="265"/>
        </pc:sldMkLst>
        <pc:spChg chg="mod">
          <ac:chgData name="Naomi Eynon (2304127)" userId="S::2304127@student.uwtsd.ac.uk::80658f8b-be2c-4439-8934-a793155aaa95" providerId="AD" clId="Web-{67DC89E8-24AC-FB70-4A70-094CFE050F79}" dt="2025-05-01T21:52:26.691" v="512"/>
          <ac:spMkLst>
            <pc:docMk/>
            <pc:sldMk cId="59338581" sldId="265"/>
            <ac:spMk id="2" creationId="{EF873224-D080-B6B6-DE49-69B67B05CBB0}"/>
          </ac:spMkLst>
        </pc:spChg>
        <pc:spChg chg="mod">
          <ac:chgData name="Naomi Eynon (2304127)" userId="S::2304127@student.uwtsd.ac.uk::80658f8b-be2c-4439-8934-a793155aaa95" providerId="AD" clId="Web-{67DC89E8-24AC-FB70-4A70-094CFE050F79}" dt="2025-05-01T21:52:26.691" v="512"/>
          <ac:spMkLst>
            <pc:docMk/>
            <pc:sldMk cId="59338581" sldId="265"/>
            <ac:spMk id="3" creationId="{EF2D2A41-63F0-2F88-19D5-2F8816ABB552}"/>
          </ac:spMkLst>
        </pc:spChg>
        <pc:spChg chg="add">
          <ac:chgData name="Naomi Eynon (2304127)" userId="S::2304127@student.uwtsd.ac.uk::80658f8b-be2c-4439-8934-a793155aaa95" providerId="AD" clId="Web-{67DC89E8-24AC-FB70-4A70-094CFE050F79}" dt="2025-05-01T21:52:26.691" v="512"/>
          <ac:spMkLst>
            <pc:docMk/>
            <pc:sldMk cId="59338581" sldId="265"/>
            <ac:spMk id="8" creationId="{907EF6B7-1338-4443-8C46-6A318D952DFD}"/>
          </ac:spMkLst>
        </pc:spChg>
        <pc:spChg chg="add">
          <ac:chgData name="Naomi Eynon (2304127)" userId="S::2304127@student.uwtsd.ac.uk::80658f8b-be2c-4439-8934-a793155aaa95" providerId="AD" clId="Web-{67DC89E8-24AC-FB70-4A70-094CFE050F79}" dt="2025-05-01T21:52:26.691" v="512"/>
          <ac:spMkLst>
            <pc:docMk/>
            <pc:sldMk cId="59338581" sldId="265"/>
            <ac:spMk id="10" creationId="{DAAE4CDD-124C-4DCF-9584-B6033B545DD5}"/>
          </ac:spMkLst>
        </pc:spChg>
        <pc:spChg chg="add">
          <ac:chgData name="Naomi Eynon (2304127)" userId="S::2304127@student.uwtsd.ac.uk::80658f8b-be2c-4439-8934-a793155aaa95" providerId="AD" clId="Web-{67DC89E8-24AC-FB70-4A70-094CFE050F79}" dt="2025-05-01T21:52:26.691" v="512"/>
          <ac:spMkLst>
            <pc:docMk/>
            <pc:sldMk cId="59338581" sldId="265"/>
            <ac:spMk id="12" creationId="{081E4A58-353D-44AE-B2FC-2A74E2E400F7}"/>
          </ac:spMkLst>
        </pc:spChg>
      </pc:sldChg>
      <pc:sldChg chg="delSp modSp new">
        <pc:chgData name="Naomi Eynon (2304127)" userId="S::2304127@student.uwtsd.ac.uk::80658f8b-be2c-4439-8934-a793155aaa95" providerId="AD" clId="Web-{67DC89E8-24AC-FB70-4A70-094CFE050F79}" dt="2025-05-01T22:52:22.340" v="990" actId="20577"/>
        <pc:sldMkLst>
          <pc:docMk/>
          <pc:sldMk cId="391410654" sldId="266"/>
        </pc:sldMkLst>
        <pc:spChg chg="mod">
          <ac:chgData name="Naomi Eynon (2304127)" userId="S::2304127@student.uwtsd.ac.uk::80658f8b-be2c-4439-8934-a793155aaa95" providerId="AD" clId="Web-{67DC89E8-24AC-FB70-4A70-094CFE050F79}" dt="2025-05-01T22:00:43.073" v="654" actId="20577"/>
          <ac:spMkLst>
            <pc:docMk/>
            <pc:sldMk cId="391410654" sldId="266"/>
            <ac:spMk id="2" creationId="{B04A70B3-0750-E8F2-8CA1-1DD837D52472}"/>
          </ac:spMkLst>
        </pc:spChg>
        <pc:spChg chg="del">
          <ac:chgData name="Naomi Eynon (2304127)" userId="S::2304127@student.uwtsd.ac.uk::80658f8b-be2c-4439-8934-a793155aaa95" providerId="AD" clId="Web-{67DC89E8-24AC-FB70-4A70-094CFE050F79}" dt="2025-05-01T21:59:57.415" v="640"/>
          <ac:spMkLst>
            <pc:docMk/>
            <pc:sldMk cId="391410654" sldId="266"/>
            <ac:spMk id="3" creationId="{E5725547-02A4-7940-7FDB-784536B7A4DF}"/>
          </ac:spMkLst>
        </pc:spChg>
        <pc:spChg chg="mod">
          <ac:chgData name="Naomi Eynon (2304127)" userId="S::2304127@student.uwtsd.ac.uk::80658f8b-be2c-4439-8934-a793155aaa95" providerId="AD" clId="Web-{67DC89E8-24AC-FB70-4A70-094CFE050F79}" dt="2025-05-01T22:52:22.340" v="990" actId="20577"/>
          <ac:spMkLst>
            <pc:docMk/>
            <pc:sldMk cId="391410654" sldId="266"/>
            <ac:spMk id="4" creationId="{91F88EED-2072-E12D-BF1A-25FB665AB03B}"/>
          </ac:spMkLst>
        </pc:spChg>
      </pc:sldChg>
    </pc:docChg>
  </pc:docChgLst>
  <pc:docChgLst>
    <pc:chgData name="Naomi Eynon (2304127)" userId="S::2304127@student.uwtsd.ac.uk::80658f8b-be2c-4439-8934-a793155aaa95" providerId="AD" clId="Web-{CFC70B3F-1BC5-E446-C20B-A48CD6FAE0B7}"/>
    <pc:docChg chg="addSld delSld modSld">
      <pc:chgData name="Naomi Eynon (2304127)" userId="S::2304127@student.uwtsd.ac.uk::80658f8b-be2c-4439-8934-a793155aaa95" providerId="AD" clId="Web-{CFC70B3F-1BC5-E446-C20B-A48CD6FAE0B7}" dt="2025-04-28T15:19:47.256" v="86" actId="20577"/>
      <pc:docMkLst>
        <pc:docMk/>
      </pc:docMkLst>
      <pc:sldChg chg="modSp">
        <pc:chgData name="Naomi Eynon (2304127)" userId="S::2304127@student.uwtsd.ac.uk::80658f8b-be2c-4439-8934-a793155aaa95" providerId="AD" clId="Web-{CFC70B3F-1BC5-E446-C20B-A48CD6FAE0B7}" dt="2025-04-28T15:19:14.568" v="84" actId="20577"/>
        <pc:sldMkLst>
          <pc:docMk/>
          <pc:sldMk cId="109857222" sldId="256"/>
        </pc:sldMkLst>
        <pc:spChg chg="mod">
          <ac:chgData name="Naomi Eynon (2304127)" userId="S::2304127@student.uwtsd.ac.uk::80658f8b-be2c-4439-8934-a793155aaa95" providerId="AD" clId="Web-{CFC70B3F-1BC5-E446-C20B-A48CD6FAE0B7}" dt="2025-04-28T15:10:38.850" v="4" actId="20577"/>
          <ac:spMkLst>
            <pc:docMk/>
            <pc:sldMk cId="109857222" sldId="256"/>
            <ac:spMk id="2" creationId="{00000000-0000-0000-0000-000000000000}"/>
          </ac:spMkLst>
        </pc:spChg>
        <pc:spChg chg="mod">
          <ac:chgData name="Naomi Eynon (2304127)" userId="S::2304127@student.uwtsd.ac.uk::80658f8b-be2c-4439-8934-a793155aaa95" providerId="AD" clId="Web-{CFC70B3F-1BC5-E446-C20B-A48CD6FAE0B7}" dt="2025-04-28T15:19:14.568" v="84" actId="20577"/>
          <ac:spMkLst>
            <pc:docMk/>
            <pc:sldMk cId="109857222" sldId="256"/>
            <ac:spMk id="3" creationId="{00000000-0000-0000-0000-000000000000}"/>
          </ac:spMkLst>
        </pc:spChg>
      </pc:sldChg>
      <pc:sldChg chg="delSp modSp new">
        <pc:chgData name="Naomi Eynon (2304127)" userId="S::2304127@student.uwtsd.ac.uk::80658f8b-be2c-4439-8934-a793155aaa95" providerId="AD" clId="Web-{CFC70B3F-1BC5-E446-C20B-A48CD6FAE0B7}" dt="2025-04-28T15:19:47.256" v="86" actId="20577"/>
        <pc:sldMkLst>
          <pc:docMk/>
          <pc:sldMk cId="3568538628" sldId="257"/>
        </pc:sldMkLst>
        <pc:spChg chg="mod">
          <ac:chgData name="Naomi Eynon (2304127)" userId="S::2304127@student.uwtsd.ac.uk::80658f8b-be2c-4439-8934-a793155aaa95" providerId="AD" clId="Web-{CFC70B3F-1BC5-E446-C20B-A48CD6FAE0B7}" dt="2025-04-28T15:19:47.256" v="86" actId="20577"/>
          <ac:spMkLst>
            <pc:docMk/>
            <pc:sldMk cId="3568538628" sldId="257"/>
            <ac:spMk id="2" creationId="{8B664443-BC34-C72B-6DE3-9BF25AA5BFA1}"/>
          </ac:spMkLst>
        </pc:spChg>
        <pc:spChg chg="del">
          <ac:chgData name="Naomi Eynon (2304127)" userId="S::2304127@student.uwtsd.ac.uk::80658f8b-be2c-4439-8934-a793155aaa95" providerId="AD" clId="Web-{CFC70B3F-1BC5-E446-C20B-A48CD6FAE0B7}" dt="2025-04-28T15:11:23.664" v="16"/>
          <ac:spMkLst>
            <pc:docMk/>
            <pc:sldMk cId="3568538628" sldId="257"/>
            <ac:spMk id="3" creationId="{3AE47A7A-C733-8DB2-CC09-AFE60BB5229F}"/>
          </ac:spMkLst>
        </pc:spChg>
        <pc:spChg chg="mod">
          <ac:chgData name="Naomi Eynon (2304127)" userId="S::2304127@student.uwtsd.ac.uk::80658f8b-be2c-4439-8934-a793155aaa95" providerId="AD" clId="Web-{CFC70B3F-1BC5-E446-C20B-A48CD6FAE0B7}" dt="2025-04-28T15:12:13.775" v="25" actId="20577"/>
          <ac:spMkLst>
            <pc:docMk/>
            <pc:sldMk cId="3568538628" sldId="257"/>
            <ac:spMk id="4" creationId="{41B0E4F7-3BCD-F9FE-17E1-527B575B8FA2}"/>
          </ac:spMkLst>
        </pc:spChg>
        <pc:spChg chg="del">
          <ac:chgData name="Naomi Eynon (2304127)" userId="S::2304127@student.uwtsd.ac.uk::80658f8b-be2c-4439-8934-a793155aaa95" providerId="AD" clId="Web-{CFC70B3F-1BC5-E446-C20B-A48CD6FAE0B7}" dt="2025-04-28T15:12:16.259" v="26"/>
          <ac:spMkLst>
            <pc:docMk/>
            <pc:sldMk cId="3568538628" sldId="257"/>
            <ac:spMk id="5" creationId="{78400D88-B573-C769-93B3-F76E0C2FDD9D}"/>
          </ac:spMkLst>
        </pc:spChg>
        <pc:spChg chg="mod">
          <ac:chgData name="Naomi Eynon (2304127)" userId="S::2304127@student.uwtsd.ac.uk::80658f8b-be2c-4439-8934-a793155aaa95" providerId="AD" clId="Web-{CFC70B3F-1BC5-E446-C20B-A48CD6FAE0B7}" dt="2025-04-28T15:12:37.385" v="30" actId="20577"/>
          <ac:spMkLst>
            <pc:docMk/>
            <pc:sldMk cId="3568538628" sldId="257"/>
            <ac:spMk id="6" creationId="{6745E732-A060-AE76-1C4B-E573BE711F4C}"/>
          </ac:spMkLst>
        </pc:spChg>
      </pc:sldChg>
      <pc:sldChg chg="modSp new del">
        <pc:chgData name="Naomi Eynon (2304127)" userId="S::2304127@student.uwtsd.ac.uk::80658f8b-be2c-4439-8934-a793155aaa95" providerId="AD" clId="Web-{CFC70B3F-1BC5-E446-C20B-A48CD6FAE0B7}" dt="2025-04-28T15:11:09.007" v="9"/>
        <pc:sldMkLst>
          <pc:docMk/>
          <pc:sldMk cId="3629545600" sldId="257"/>
        </pc:sldMkLst>
        <pc:spChg chg="mod">
          <ac:chgData name="Naomi Eynon (2304127)" userId="S::2304127@student.uwtsd.ac.uk::80658f8b-be2c-4439-8934-a793155aaa95" providerId="AD" clId="Web-{CFC70B3F-1BC5-E446-C20B-A48CD6FAE0B7}" dt="2025-04-28T15:10:56.632" v="8" actId="20577"/>
          <ac:spMkLst>
            <pc:docMk/>
            <pc:sldMk cId="3629545600" sldId="257"/>
            <ac:spMk id="2" creationId="{0F94AF2B-5074-0E2C-6837-EFA0AC23DDFC}"/>
          </ac:spMkLst>
        </pc:spChg>
      </pc:sldChg>
      <pc:sldChg chg="addSp delSp modSp new mod setBg">
        <pc:chgData name="Naomi Eynon (2304127)" userId="S::2304127@student.uwtsd.ac.uk::80658f8b-be2c-4439-8934-a793155aaa95" providerId="AD" clId="Web-{CFC70B3F-1BC5-E446-C20B-A48CD6FAE0B7}" dt="2025-04-28T15:13:50.574" v="43"/>
        <pc:sldMkLst>
          <pc:docMk/>
          <pc:sldMk cId="620506839" sldId="258"/>
        </pc:sldMkLst>
        <pc:spChg chg="mod">
          <ac:chgData name="Naomi Eynon (2304127)" userId="S::2304127@student.uwtsd.ac.uk::80658f8b-be2c-4439-8934-a793155aaa95" providerId="AD" clId="Web-{CFC70B3F-1BC5-E446-C20B-A48CD6FAE0B7}" dt="2025-04-28T15:13:27.386" v="40"/>
          <ac:spMkLst>
            <pc:docMk/>
            <pc:sldMk cId="620506839" sldId="258"/>
            <ac:spMk id="2" creationId="{0039AB1C-192B-A14F-34BE-2D78ADD3FF68}"/>
          </ac:spMkLst>
        </pc:spChg>
        <pc:spChg chg="del mod">
          <ac:chgData name="Naomi Eynon (2304127)" userId="S::2304127@student.uwtsd.ac.uk::80658f8b-be2c-4439-8934-a793155aaa95" providerId="AD" clId="Web-{CFC70B3F-1BC5-E446-C20B-A48CD6FAE0B7}" dt="2025-04-28T15:13:08.651" v="36"/>
          <ac:spMkLst>
            <pc:docMk/>
            <pc:sldMk cId="620506839" sldId="258"/>
            <ac:spMk id="3" creationId="{3F226767-25E5-EDB3-D587-14A5663F8DD4}"/>
          </ac:spMkLst>
        </pc:spChg>
        <pc:spChg chg="del">
          <ac:chgData name="Naomi Eynon (2304127)" userId="S::2304127@student.uwtsd.ac.uk::80658f8b-be2c-4439-8934-a793155aaa95" providerId="AD" clId="Web-{CFC70B3F-1BC5-E446-C20B-A48CD6FAE0B7}" dt="2025-04-28T15:13:11.807" v="37"/>
          <ac:spMkLst>
            <pc:docMk/>
            <pc:sldMk cId="620506839" sldId="258"/>
            <ac:spMk id="4" creationId="{344BD311-42AD-42B9-2F75-A4C37728D2E4}"/>
          </ac:spMkLst>
        </pc:spChg>
        <pc:spChg chg="add del">
          <ac:chgData name="Naomi Eynon (2304127)" userId="S::2304127@student.uwtsd.ac.uk::80658f8b-be2c-4439-8934-a793155aaa95" providerId="AD" clId="Web-{CFC70B3F-1BC5-E446-C20B-A48CD6FAE0B7}" dt="2025-04-28T15:13:50.574" v="43"/>
          <ac:spMkLst>
            <pc:docMk/>
            <pc:sldMk cId="620506839" sldId="258"/>
            <ac:spMk id="10" creationId="{A4AC5506-6312-4701-8D3C-40187889A947}"/>
          </ac:spMkLst>
        </pc:spChg>
        <pc:spChg chg="add">
          <ac:chgData name="Naomi Eynon (2304127)" userId="S::2304127@student.uwtsd.ac.uk::80658f8b-be2c-4439-8934-a793155aaa95" providerId="AD" clId="Web-{CFC70B3F-1BC5-E446-C20B-A48CD6FAE0B7}" dt="2025-04-28T15:13:50.574" v="43"/>
          <ac:spMkLst>
            <pc:docMk/>
            <pc:sldMk cId="620506839" sldId="258"/>
            <ac:spMk id="15" creationId="{A4AC5506-6312-4701-8D3C-40187889A947}"/>
          </ac:spMkLst>
        </pc:spChg>
        <pc:picChg chg="add mod modCrop">
          <ac:chgData name="Naomi Eynon (2304127)" userId="S::2304127@student.uwtsd.ac.uk::80658f8b-be2c-4439-8934-a793155aaa95" providerId="AD" clId="Web-{CFC70B3F-1BC5-E446-C20B-A48CD6FAE0B7}" dt="2025-04-28T15:13:50.574" v="43"/>
          <ac:picMkLst>
            <pc:docMk/>
            <pc:sldMk cId="620506839" sldId="258"/>
            <ac:picMk id="5" creationId="{A45443A9-6002-BE50-925A-2C9E1DC489AF}"/>
          </ac:picMkLst>
        </pc:picChg>
      </pc:sldChg>
      <pc:sldChg chg="addSp delSp modSp new">
        <pc:chgData name="Naomi Eynon (2304127)" userId="S::2304127@student.uwtsd.ac.uk::80658f8b-be2c-4439-8934-a793155aaa95" providerId="AD" clId="Web-{CFC70B3F-1BC5-E446-C20B-A48CD6FAE0B7}" dt="2025-04-28T15:14:33.075" v="49"/>
        <pc:sldMkLst>
          <pc:docMk/>
          <pc:sldMk cId="4127412551" sldId="259"/>
        </pc:sldMkLst>
        <pc:spChg chg="mod">
          <ac:chgData name="Naomi Eynon (2304127)" userId="S::2304127@student.uwtsd.ac.uk::80658f8b-be2c-4439-8934-a793155aaa95" providerId="AD" clId="Web-{CFC70B3F-1BC5-E446-C20B-A48CD6FAE0B7}" dt="2025-04-28T15:14:12.309" v="46" actId="20577"/>
          <ac:spMkLst>
            <pc:docMk/>
            <pc:sldMk cId="4127412551" sldId="259"/>
            <ac:spMk id="2" creationId="{3806FDAA-CE89-1C05-9B67-7D9C16689D94}"/>
          </ac:spMkLst>
        </pc:spChg>
        <pc:spChg chg="del">
          <ac:chgData name="Naomi Eynon (2304127)" userId="S::2304127@student.uwtsd.ac.uk::80658f8b-be2c-4439-8934-a793155aaa95" providerId="AD" clId="Web-{CFC70B3F-1BC5-E446-C20B-A48CD6FAE0B7}" dt="2025-04-28T15:14:33.075" v="49"/>
          <ac:spMkLst>
            <pc:docMk/>
            <pc:sldMk cId="4127412551" sldId="259"/>
            <ac:spMk id="3" creationId="{5E106372-E55D-3A2C-D14C-60D190209925}"/>
          </ac:spMkLst>
        </pc:spChg>
        <pc:spChg chg="mod">
          <ac:chgData name="Naomi Eynon (2304127)" userId="S::2304127@student.uwtsd.ac.uk::80658f8b-be2c-4439-8934-a793155aaa95" providerId="AD" clId="Web-{CFC70B3F-1BC5-E446-C20B-A48CD6FAE0B7}" dt="2025-04-28T15:14:25.606" v="48" actId="20577"/>
          <ac:spMkLst>
            <pc:docMk/>
            <pc:sldMk cId="4127412551" sldId="259"/>
            <ac:spMk id="4" creationId="{992EDF5F-D63A-4725-99EF-53D8EE16BBD9}"/>
          </ac:spMkLst>
        </pc:spChg>
        <pc:picChg chg="add mod ord">
          <ac:chgData name="Naomi Eynon (2304127)" userId="S::2304127@student.uwtsd.ac.uk::80658f8b-be2c-4439-8934-a793155aaa95" providerId="AD" clId="Web-{CFC70B3F-1BC5-E446-C20B-A48CD6FAE0B7}" dt="2025-04-28T15:14:33.075" v="49"/>
          <ac:picMkLst>
            <pc:docMk/>
            <pc:sldMk cId="4127412551" sldId="259"/>
            <ac:picMk id="5" creationId="{5080DF6B-E82D-DAAC-FA30-CDEF0A83B08A}"/>
          </ac:picMkLst>
        </pc:picChg>
      </pc:sldChg>
      <pc:sldChg chg="addSp delSp modSp new mod setBg">
        <pc:chgData name="Naomi Eynon (2304127)" userId="S::2304127@student.uwtsd.ac.uk::80658f8b-be2c-4439-8934-a793155aaa95" providerId="AD" clId="Web-{CFC70B3F-1BC5-E446-C20B-A48CD6FAE0B7}" dt="2025-04-28T15:15:03.842" v="54"/>
        <pc:sldMkLst>
          <pc:docMk/>
          <pc:sldMk cId="2437881625" sldId="260"/>
        </pc:sldMkLst>
        <pc:spChg chg="mod">
          <ac:chgData name="Naomi Eynon (2304127)" userId="S::2304127@student.uwtsd.ac.uk::80658f8b-be2c-4439-8934-a793155aaa95" providerId="AD" clId="Web-{CFC70B3F-1BC5-E446-C20B-A48CD6FAE0B7}" dt="2025-04-28T15:15:03.842" v="54"/>
          <ac:spMkLst>
            <pc:docMk/>
            <pc:sldMk cId="2437881625" sldId="260"/>
            <ac:spMk id="2" creationId="{871A9BA6-7724-3F7D-1916-45B9F874CEA3}"/>
          </ac:spMkLst>
        </pc:spChg>
        <pc:spChg chg="del">
          <ac:chgData name="Naomi Eynon (2304127)" userId="S::2304127@student.uwtsd.ac.uk::80658f8b-be2c-4439-8934-a793155aaa95" providerId="AD" clId="Web-{CFC70B3F-1BC5-E446-C20B-A48CD6FAE0B7}" dt="2025-04-28T15:14:59.748" v="53"/>
          <ac:spMkLst>
            <pc:docMk/>
            <pc:sldMk cId="2437881625" sldId="260"/>
            <ac:spMk id="3" creationId="{33C88776-A8CB-7BE3-AA72-5FBA34B40D66}"/>
          </ac:spMkLst>
        </pc:spChg>
        <pc:spChg chg="del">
          <ac:chgData name="Naomi Eynon (2304127)" userId="S::2304127@student.uwtsd.ac.uk::80658f8b-be2c-4439-8934-a793155aaa95" providerId="AD" clId="Web-{CFC70B3F-1BC5-E446-C20B-A48CD6FAE0B7}" dt="2025-04-28T15:15:03.842" v="54"/>
          <ac:spMkLst>
            <pc:docMk/>
            <pc:sldMk cId="2437881625" sldId="260"/>
            <ac:spMk id="4" creationId="{099E23F4-E6B5-6EF6-E809-2E72C842296B}"/>
          </ac:spMkLst>
        </pc:spChg>
        <pc:spChg chg="add">
          <ac:chgData name="Naomi Eynon (2304127)" userId="S::2304127@student.uwtsd.ac.uk::80658f8b-be2c-4439-8934-a793155aaa95" providerId="AD" clId="Web-{CFC70B3F-1BC5-E446-C20B-A48CD6FAE0B7}" dt="2025-04-28T15:15:03.842" v="54"/>
          <ac:spMkLst>
            <pc:docMk/>
            <pc:sldMk cId="2437881625" sldId="260"/>
            <ac:spMk id="11" creationId="{6753252F-4873-4F63-801D-CC719279A7D5}"/>
          </ac:spMkLst>
        </pc:spChg>
        <pc:spChg chg="add">
          <ac:chgData name="Naomi Eynon (2304127)" userId="S::2304127@student.uwtsd.ac.uk::80658f8b-be2c-4439-8934-a793155aaa95" providerId="AD" clId="Web-{CFC70B3F-1BC5-E446-C20B-A48CD6FAE0B7}" dt="2025-04-28T15:15:03.842" v="54"/>
          <ac:spMkLst>
            <pc:docMk/>
            <pc:sldMk cId="2437881625" sldId="260"/>
            <ac:spMk id="13" creationId="{047C8CCB-F95D-4249-92DD-651249D3535A}"/>
          </ac:spMkLst>
        </pc:spChg>
        <pc:graphicFrameChg chg="add mod ord modGraphic">
          <ac:chgData name="Naomi Eynon (2304127)" userId="S::2304127@student.uwtsd.ac.uk::80658f8b-be2c-4439-8934-a793155aaa95" providerId="AD" clId="Web-{CFC70B3F-1BC5-E446-C20B-A48CD6FAE0B7}" dt="2025-04-28T15:15:03.842" v="54"/>
          <ac:graphicFrameMkLst>
            <pc:docMk/>
            <pc:sldMk cId="2437881625" sldId="260"/>
            <ac:graphicFrameMk id="6" creationId="{BA1BAB45-6DF6-A30D-B3FD-7F272998F528}"/>
          </ac:graphicFrameMkLst>
        </pc:graphicFrameChg>
      </pc:sldChg>
      <pc:sldChg chg="modSp new">
        <pc:chgData name="Naomi Eynon (2304127)" userId="S::2304127@student.uwtsd.ac.uk::80658f8b-be2c-4439-8934-a793155aaa95" providerId="AD" clId="Web-{CFC70B3F-1BC5-E446-C20B-A48CD6FAE0B7}" dt="2025-04-28T15:15:58.218" v="62" actId="20577"/>
        <pc:sldMkLst>
          <pc:docMk/>
          <pc:sldMk cId="2622637294" sldId="261"/>
        </pc:sldMkLst>
        <pc:spChg chg="mod">
          <ac:chgData name="Naomi Eynon (2304127)" userId="S::2304127@student.uwtsd.ac.uk::80658f8b-be2c-4439-8934-a793155aaa95" providerId="AD" clId="Web-{CFC70B3F-1BC5-E446-C20B-A48CD6FAE0B7}" dt="2025-04-28T15:15:24.108" v="57" actId="20577"/>
          <ac:spMkLst>
            <pc:docMk/>
            <pc:sldMk cId="2622637294" sldId="261"/>
            <ac:spMk id="2" creationId="{D405E2CB-6FB0-08B5-61A9-E17CBFEDC5DA}"/>
          </ac:spMkLst>
        </pc:spChg>
        <pc:spChg chg="mod">
          <ac:chgData name="Naomi Eynon (2304127)" userId="S::2304127@student.uwtsd.ac.uk::80658f8b-be2c-4439-8934-a793155aaa95" providerId="AD" clId="Web-{CFC70B3F-1BC5-E446-C20B-A48CD6FAE0B7}" dt="2025-04-28T15:15:46.374" v="60" actId="20577"/>
          <ac:spMkLst>
            <pc:docMk/>
            <pc:sldMk cId="2622637294" sldId="261"/>
            <ac:spMk id="3" creationId="{9D356CDC-41AA-DEC5-955B-6C23A7696D06}"/>
          </ac:spMkLst>
        </pc:spChg>
        <pc:spChg chg="mod">
          <ac:chgData name="Naomi Eynon (2304127)" userId="S::2304127@student.uwtsd.ac.uk::80658f8b-be2c-4439-8934-a793155aaa95" providerId="AD" clId="Web-{CFC70B3F-1BC5-E446-C20B-A48CD6FAE0B7}" dt="2025-04-28T15:15:58.218" v="62" actId="20577"/>
          <ac:spMkLst>
            <pc:docMk/>
            <pc:sldMk cId="2622637294" sldId="261"/>
            <ac:spMk id="4" creationId="{F66E8423-09D0-3920-3501-F7116361B4EA}"/>
          </ac:spMkLst>
        </pc:spChg>
      </pc:sldChg>
      <pc:sldChg chg="modSp new">
        <pc:chgData name="Naomi Eynon (2304127)" userId="S::2304127@student.uwtsd.ac.uk::80658f8b-be2c-4439-8934-a793155aaa95" providerId="AD" clId="Web-{CFC70B3F-1BC5-E446-C20B-A48CD6FAE0B7}" dt="2025-04-28T15:16:36.735" v="68" actId="20577"/>
        <pc:sldMkLst>
          <pc:docMk/>
          <pc:sldMk cId="3365806844" sldId="262"/>
        </pc:sldMkLst>
        <pc:spChg chg="mod">
          <ac:chgData name="Naomi Eynon (2304127)" userId="S::2304127@student.uwtsd.ac.uk::80658f8b-be2c-4439-8934-a793155aaa95" providerId="AD" clId="Web-{CFC70B3F-1BC5-E446-C20B-A48CD6FAE0B7}" dt="2025-04-28T15:16:18.063" v="65" actId="20577"/>
          <ac:spMkLst>
            <pc:docMk/>
            <pc:sldMk cId="3365806844" sldId="262"/>
            <ac:spMk id="2" creationId="{AC77DE1C-9F6A-FE24-94EE-CECF40C624B5}"/>
          </ac:spMkLst>
        </pc:spChg>
        <pc:spChg chg="mod">
          <ac:chgData name="Naomi Eynon (2304127)" userId="S::2304127@student.uwtsd.ac.uk::80658f8b-be2c-4439-8934-a793155aaa95" providerId="AD" clId="Web-{CFC70B3F-1BC5-E446-C20B-A48CD6FAE0B7}" dt="2025-04-28T15:16:36.735" v="68" actId="20577"/>
          <ac:spMkLst>
            <pc:docMk/>
            <pc:sldMk cId="3365806844" sldId="262"/>
            <ac:spMk id="3" creationId="{FCA1B8FC-15E4-2F1C-B9A2-398BE4A89297}"/>
          </ac:spMkLst>
        </pc:spChg>
      </pc:sldChg>
      <pc:sldChg chg="modSp new">
        <pc:chgData name="Naomi Eynon (2304127)" userId="S::2304127@student.uwtsd.ac.uk::80658f8b-be2c-4439-8934-a793155aaa95" providerId="AD" clId="Web-{CFC70B3F-1BC5-E446-C20B-A48CD6FAE0B7}" dt="2025-04-28T15:16:55.376" v="71" actId="20577"/>
        <pc:sldMkLst>
          <pc:docMk/>
          <pc:sldMk cId="4273008273" sldId="263"/>
        </pc:sldMkLst>
        <pc:spChg chg="mod">
          <ac:chgData name="Naomi Eynon (2304127)" userId="S::2304127@student.uwtsd.ac.uk::80658f8b-be2c-4439-8934-a793155aaa95" providerId="AD" clId="Web-{CFC70B3F-1BC5-E446-C20B-A48CD6FAE0B7}" dt="2025-04-28T15:16:55.376" v="71" actId="20577"/>
          <ac:spMkLst>
            <pc:docMk/>
            <pc:sldMk cId="4273008273" sldId="263"/>
            <ac:spMk id="2" creationId="{38F6E898-AECF-85EB-922A-530E0C442B7F}"/>
          </ac:spMkLst>
        </pc:spChg>
      </pc:sldChg>
      <pc:sldChg chg="modSp new">
        <pc:chgData name="Naomi Eynon (2304127)" userId="S::2304127@student.uwtsd.ac.uk::80658f8b-be2c-4439-8934-a793155aaa95" providerId="AD" clId="Web-{CFC70B3F-1BC5-E446-C20B-A48CD6FAE0B7}" dt="2025-04-28T15:17:10.720" v="74" actId="20577"/>
        <pc:sldMkLst>
          <pc:docMk/>
          <pc:sldMk cId="2433543047" sldId="264"/>
        </pc:sldMkLst>
        <pc:spChg chg="mod">
          <ac:chgData name="Naomi Eynon (2304127)" userId="S::2304127@student.uwtsd.ac.uk::80658f8b-be2c-4439-8934-a793155aaa95" providerId="AD" clId="Web-{CFC70B3F-1BC5-E446-C20B-A48CD6FAE0B7}" dt="2025-04-28T15:17:10.720" v="74" actId="20577"/>
          <ac:spMkLst>
            <pc:docMk/>
            <pc:sldMk cId="2433543047" sldId="264"/>
            <ac:spMk id="2" creationId="{627C2970-ABD5-D28A-824C-EE1BC5E20F9B}"/>
          </ac:spMkLst>
        </pc:spChg>
      </pc:sldChg>
      <pc:sldChg chg="modSp new">
        <pc:chgData name="Naomi Eynon (2304127)" userId="S::2304127@student.uwtsd.ac.uk::80658f8b-be2c-4439-8934-a793155aaa95" providerId="AD" clId="Web-{CFC70B3F-1BC5-E446-C20B-A48CD6FAE0B7}" dt="2025-04-28T15:17:26.252" v="77" actId="20577"/>
        <pc:sldMkLst>
          <pc:docMk/>
          <pc:sldMk cId="59338581" sldId="265"/>
        </pc:sldMkLst>
        <pc:spChg chg="mod">
          <ac:chgData name="Naomi Eynon (2304127)" userId="S::2304127@student.uwtsd.ac.uk::80658f8b-be2c-4439-8934-a793155aaa95" providerId="AD" clId="Web-{CFC70B3F-1BC5-E446-C20B-A48CD6FAE0B7}" dt="2025-04-28T15:17:26.252" v="77" actId="20577"/>
          <ac:spMkLst>
            <pc:docMk/>
            <pc:sldMk cId="59338581" sldId="265"/>
            <ac:spMk id="2" creationId="{EF873224-D080-B6B6-DE49-69B67B05CBB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77/17479541211066393" TargetMode="External"/><Relationship Id="rId2" Type="http://schemas.openxmlformats.org/officeDocument/2006/relationships/hyperlink" Target="https://doi.org/10.3390/s20061688" TargetMode="External"/><Relationship Id="rId1" Type="http://schemas.openxmlformats.org/officeDocument/2006/relationships/slideLayout" Target="../slideLayouts/slideLayout4.xml"/><Relationship Id="rId4" Type="http://schemas.openxmlformats.org/officeDocument/2006/relationships/hyperlink" Target="https://www.google.com/url?sa=t&amp;source=web&amp;rct=j&amp;opi=89978449&amp;url=https://www.thefa.com/GetIntoFootball/Facilities/~/media/Files/PDF/Get%2520into%2520Football/AGP_Conditions_of_use_in_FA_Comps_2007_08.ashx&amp;ved=2ahUKEwiKsuyjqIONAxVjQUEAHfxKMhcQFnoECBcQAQ&amp;usg=AOvVaw2OJNLq3n1PQeotPI28Ics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D wallpaper: white and black football, sports, sport , soccer, soccer ...">
            <a:extLst>
              <a:ext uri="{FF2B5EF4-FFF2-40B4-BE49-F238E27FC236}">
                <a16:creationId xmlns:a16="http://schemas.microsoft.com/office/drawing/2014/main" id="{4647E287-9DD7-5C65-62F3-A3940362B5AB}"/>
              </a:ext>
            </a:extLst>
          </p:cNvPr>
          <p:cNvPicPr>
            <a:picLocks noChangeAspect="1"/>
          </p:cNvPicPr>
          <p:nvPr/>
        </p:nvPicPr>
        <p:blipFill>
          <a:blip r:embed="rId2"/>
          <a:srcRect/>
          <a:stretch/>
        </p:blipFill>
        <p:spPr>
          <a:xfrm>
            <a:off x="-3047" y="10"/>
            <a:ext cx="12191999" cy="6857990"/>
          </a:xfrm>
          <a:prstGeom prst="rect">
            <a:avLst/>
          </a:prstGeom>
        </p:spPr>
      </p:pic>
      <p:sp>
        <p:nvSpPr>
          <p:cNvPr id="7" name="Rectangle 6">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1733" y="554845"/>
            <a:ext cx="10656891" cy="3902673"/>
          </a:xfrm>
        </p:spPr>
        <p:txBody>
          <a:bodyPr anchor="t">
            <a:normAutofit/>
          </a:bodyPr>
          <a:lstStyle/>
          <a:p>
            <a:pPr algn="l"/>
            <a:r>
              <a:rPr lang="en-US" sz="5200">
                <a:solidFill>
                  <a:srgbClr val="FFFFFF"/>
                </a:solidFill>
                <a:ea typeface="+mj-lt"/>
                <a:cs typeface="+mj-lt"/>
              </a:rPr>
              <a:t>Does the university's 3G pitch comply with FA standards?</a:t>
            </a:r>
          </a:p>
        </p:txBody>
      </p:sp>
      <p:sp>
        <p:nvSpPr>
          <p:cNvPr id="8" name="Rectangle 7">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15523" y="4718033"/>
            <a:ext cx="10678296" cy="1175039"/>
          </a:xfrm>
        </p:spPr>
        <p:txBody>
          <a:bodyPr vert="horz" lIns="91440" tIns="45720" rIns="91440" bIns="45720" rtlCol="0" anchor="b">
            <a:normAutofit/>
          </a:bodyPr>
          <a:lstStyle/>
          <a:p>
            <a:pPr algn="l"/>
            <a:r>
              <a:rPr lang="en-US">
                <a:solidFill>
                  <a:srgbClr val="FFFFFF"/>
                </a:solidFill>
              </a:rPr>
              <a:t>2304127 BMST5001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64443-BC34-C72B-6DE3-9BF25AA5BFA1}"/>
              </a:ext>
            </a:extLst>
          </p:cNvPr>
          <p:cNvSpPr>
            <a:spLocks noGrp="1"/>
          </p:cNvSpPr>
          <p:nvPr>
            <p:ph type="title"/>
          </p:nvPr>
        </p:nvSpPr>
        <p:spPr/>
        <p:txBody>
          <a:bodyPr/>
          <a:lstStyle/>
          <a:p>
            <a:r>
              <a:rPr lang="en-US" b="1">
                <a:latin typeface="Neue Haas Grotesk Text Pro"/>
              </a:rPr>
              <a:t>DATA COLLECTION METHODS</a:t>
            </a:r>
            <a:endParaRPr lang="en-US"/>
          </a:p>
        </p:txBody>
      </p:sp>
      <p:sp>
        <p:nvSpPr>
          <p:cNvPr id="4" name="Content Placeholder 3">
            <a:extLst>
              <a:ext uri="{FF2B5EF4-FFF2-40B4-BE49-F238E27FC236}">
                <a16:creationId xmlns:a16="http://schemas.microsoft.com/office/drawing/2014/main" id="{41B0E4F7-3BCD-F9FE-17E1-527B575B8FA2}"/>
              </a:ext>
            </a:extLst>
          </p:cNvPr>
          <p:cNvSpPr>
            <a:spLocks noGrp="1"/>
          </p:cNvSpPr>
          <p:nvPr>
            <p:ph sz="half" idx="2"/>
          </p:nvPr>
        </p:nvSpPr>
        <p:spPr>
          <a:xfrm>
            <a:off x="458788" y="1683485"/>
            <a:ext cx="5192425" cy="4094452"/>
          </a:xfrm>
        </p:spPr>
        <p:txBody>
          <a:bodyPr vert="horz" lIns="91440" tIns="45720" rIns="91440" bIns="45720" rtlCol="0" anchor="t">
            <a:noAutofit/>
          </a:bodyPr>
          <a:lstStyle/>
          <a:p>
            <a:pPr>
              <a:lnSpc>
                <a:spcPct val="120000"/>
              </a:lnSpc>
              <a:buFont typeface="Arial"/>
              <a:buChar char="•"/>
            </a:pPr>
            <a:r>
              <a:rPr lang="en-US" sz="1700" dirty="0">
                <a:latin typeface="Neue Haas Grotesk Text Pro"/>
              </a:rPr>
              <a:t>I collected data from nine different locations on the University 3G pitch, using a football and a one meter tall board. I dropped the ball and recorded the process on video.</a:t>
            </a:r>
          </a:p>
          <a:p>
            <a:pPr>
              <a:lnSpc>
                <a:spcPct val="120000"/>
              </a:lnSpc>
              <a:buFont typeface="Arial"/>
              <a:buChar char="•"/>
            </a:pPr>
            <a:r>
              <a:rPr lang="en-US" sz="1700" dirty="0">
                <a:latin typeface="Neue Haas Grotesk Text Pro"/>
              </a:rPr>
              <a:t>The formula that was used to calculate was the equation of acceleration.</a:t>
            </a:r>
          </a:p>
          <a:p>
            <a:pPr>
              <a:lnSpc>
                <a:spcPct val="120000"/>
              </a:lnSpc>
              <a:buFont typeface="Arial"/>
              <a:buChar char="•"/>
            </a:pPr>
            <a:r>
              <a:rPr lang="en-US" sz="1700">
                <a:latin typeface="Neue Haas Grotesk Text Pro"/>
              </a:rPr>
              <a:t>According to FA regulations, the pitch </a:t>
            </a:r>
            <a:r>
              <a:rPr lang="en-US" sz="1700" dirty="0">
                <a:latin typeface="Neue Haas Grotesk Text Pro"/>
              </a:rPr>
              <a:t>standard test requires a ball drop from a height of 2 meters. However, I conducted the test using a 1-meter drop. The limits of 60 to 100 cm will be divided by 2.</a:t>
            </a:r>
          </a:p>
        </p:txBody>
      </p:sp>
      <p:sp>
        <p:nvSpPr>
          <p:cNvPr id="6" name="Content Placeholder 5">
            <a:extLst>
              <a:ext uri="{FF2B5EF4-FFF2-40B4-BE49-F238E27FC236}">
                <a16:creationId xmlns:a16="http://schemas.microsoft.com/office/drawing/2014/main" id="{6745E732-A060-AE76-1C4B-E573BE711F4C}"/>
              </a:ext>
            </a:extLst>
          </p:cNvPr>
          <p:cNvSpPr>
            <a:spLocks noGrp="1"/>
          </p:cNvSpPr>
          <p:nvPr>
            <p:ph sz="quarter" idx="4"/>
          </p:nvPr>
        </p:nvSpPr>
        <p:spPr>
          <a:xfrm>
            <a:off x="5813920" y="1677712"/>
            <a:ext cx="6008686" cy="4100225"/>
          </a:xfrm>
        </p:spPr>
        <p:txBody>
          <a:bodyPr vert="horz" lIns="91440" tIns="45720" rIns="91440" bIns="45720" rtlCol="0" anchor="t">
            <a:noAutofit/>
          </a:bodyPr>
          <a:lstStyle/>
          <a:p>
            <a:pPr marL="285750" indent="-285750">
              <a:lnSpc>
                <a:spcPct val="120000"/>
              </a:lnSpc>
              <a:buFont typeface="Arial,Sans-Serif" panose="020B0604020202020204" pitchFamily="34" charset="0"/>
            </a:pPr>
            <a:r>
              <a:rPr lang="en-US" sz="1700" dirty="0">
                <a:latin typeface="Neue Haas Grotesk Text Pro"/>
              </a:rPr>
              <a:t>According to (FA) Football Association, a football may not bounce less then 60CM and no more than 100CM when dropped from a height of 2M (The FA).</a:t>
            </a:r>
          </a:p>
          <a:p>
            <a:pPr marL="285750" indent="-285750">
              <a:lnSpc>
                <a:spcPct val="120000"/>
              </a:lnSpc>
              <a:buFont typeface="Arial,Sans-Serif" panose="020B0604020202020204" pitchFamily="34" charset="0"/>
            </a:pPr>
            <a:r>
              <a:rPr lang="en-US" sz="1700" dirty="0">
                <a:latin typeface="Neue Haas Grotesk Text Pro"/>
              </a:rPr>
              <a:t>According to Coline et al (2020) it is beneficial to test the pitch to make sure that the pitch give the players an equal  chance and to help prevent the risk of injuries and controlled ball behavior</a:t>
            </a:r>
          </a:p>
          <a:p>
            <a:pPr marL="285750" indent="-285750">
              <a:lnSpc>
                <a:spcPct val="120000"/>
              </a:lnSpc>
              <a:buFont typeface="Arial,Sans-Serif" panose="020B0604020202020204" pitchFamily="34" charset="0"/>
            </a:pPr>
            <a:r>
              <a:rPr lang="en-US" sz="1700" dirty="0">
                <a:latin typeface="Neue Haas Grotesk Text Pro"/>
              </a:rPr>
              <a:t>On a firmer and harder pitch, the ball will move faster and have a greater bounces. On a soft pitch the ball is slower and bounces irregularly, and becomes harder to control. Within games, both can affect passing accuracy, timings, and tactical decisions </a:t>
            </a:r>
            <a:r>
              <a:rPr lang="en-US" sz="1700" dirty="0">
                <a:latin typeface="Neue Haas Grotesk Text Pro"/>
                <a:ea typeface="+mn-lt"/>
                <a:cs typeface="+mn-lt"/>
              </a:rPr>
              <a:t>(</a:t>
            </a:r>
            <a:r>
              <a:rPr lang="en-US" sz="1700" dirty="0" err="1">
                <a:latin typeface="Neue Haas Grotesk Text Pro"/>
                <a:ea typeface="+mn-lt"/>
                <a:cs typeface="+mn-lt"/>
              </a:rPr>
              <a:t>O’Meagher</a:t>
            </a:r>
            <a:r>
              <a:rPr lang="en-US" sz="1700" dirty="0">
                <a:latin typeface="Neue Haas Grotesk Text Pro"/>
                <a:ea typeface="+mn-lt"/>
                <a:cs typeface="+mn-lt"/>
              </a:rPr>
              <a:t>, O’Reilly and Ali, 2022)</a:t>
            </a:r>
          </a:p>
          <a:p>
            <a:pPr marL="285750" indent="-285750">
              <a:lnSpc>
                <a:spcPct val="120000"/>
              </a:lnSpc>
              <a:buFont typeface="Arial,Sans-Serif" panose="020B0604020202020204" pitchFamily="34" charset="0"/>
            </a:pPr>
            <a:endParaRPr lang="en-US" sz="1400">
              <a:latin typeface="Neue Haas Grotesk Text Pro"/>
            </a:endParaRPr>
          </a:p>
        </p:txBody>
      </p:sp>
    </p:spTree>
    <p:extLst>
      <p:ext uri="{BB962C8B-B14F-4D97-AF65-F5344CB8AC3E}">
        <p14:creationId xmlns:p14="http://schemas.microsoft.com/office/powerpoint/2010/main" val="3568538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9AB1C-192B-A14F-34BE-2D78ADD3FF6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solidFill>
                  <a:schemeClr val="bg1"/>
                </a:solidFill>
                <a:latin typeface="+mj-lt"/>
                <a:ea typeface="+mj-ea"/>
                <a:cs typeface="+mj-cs"/>
              </a:rPr>
              <a:t>DATA PRESENTATION</a:t>
            </a:r>
            <a:endParaRPr lang="en-US" sz="3200" kern="1200">
              <a:solidFill>
                <a:schemeClr val="bg1"/>
              </a:solidFill>
              <a:latin typeface="+mj-lt"/>
              <a:ea typeface="+mj-ea"/>
              <a:cs typeface="+mj-cs"/>
            </a:endParaRPr>
          </a:p>
        </p:txBody>
      </p:sp>
      <p:pic>
        <p:nvPicPr>
          <p:cNvPr id="5" name="Picture 4" descr="A diagram of a football field&#10;&#10;AI-generated content may be incorrect.">
            <a:extLst>
              <a:ext uri="{FF2B5EF4-FFF2-40B4-BE49-F238E27FC236}">
                <a16:creationId xmlns:a16="http://schemas.microsoft.com/office/drawing/2014/main" id="{A45443A9-6002-BE50-925A-2C9E1DC489AF}"/>
              </a:ext>
            </a:extLst>
          </p:cNvPr>
          <p:cNvPicPr>
            <a:picLocks noChangeAspect="1"/>
          </p:cNvPicPr>
          <p:nvPr/>
        </p:nvPicPr>
        <p:blipFill>
          <a:blip r:embed="rId2"/>
          <a:srcRect l="15734" t="670" r="3697"/>
          <a:stretch/>
        </p:blipFill>
        <p:spPr>
          <a:xfrm>
            <a:off x="2927786" y="1675227"/>
            <a:ext cx="6336428" cy="4394199"/>
          </a:xfrm>
          <a:prstGeom prst="rect">
            <a:avLst/>
          </a:prstGeom>
        </p:spPr>
      </p:pic>
    </p:spTree>
    <p:extLst>
      <p:ext uri="{BB962C8B-B14F-4D97-AF65-F5344CB8AC3E}">
        <p14:creationId xmlns:p14="http://schemas.microsoft.com/office/powerpoint/2010/main" val="620506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6FDAA-CE89-1C05-9B67-7D9C16689D94}"/>
              </a:ext>
            </a:extLst>
          </p:cNvPr>
          <p:cNvSpPr>
            <a:spLocks noGrp="1"/>
          </p:cNvSpPr>
          <p:nvPr>
            <p:ph type="title"/>
          </p:nvPr>
        </p:nvSpPr>
        <p:spPr>
          <a:xfrm>
            <a:off x="630936" y="457200"/>
            <a:ext cx="4343400" cy="1929384"/>
          </a:xfrm>
        </p:spPr>
        <p:txBody>
          <a:bodyPr vert="horz" lIns="91440" tIns="45720" rIns="91440" bIns="45720" rtlCol="0" anchor="ctr">
            <a:normAutofit/>
          </a:bodyPr>
          <a:lstStyle/>
          <a:p>
            <a:r>
              <a:rPr lang="en-US" sz="4800" b="1"/>
              <a:t>DATA PRESENTATION</a:t>
            </a:r>
            <a:endParaRPr lang="en-US" sz="4800"/>
          </a:p>
        </p:txBody>
      </p:sp>
      <p:sp>
        <p:nvSpPr>
          <p:cNvPr id="14"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92EDF5F-D63A-4725-99EF-53D8EE16BBD9}"/>
              </a:ext>
            </a:extLst>
          </p:cNvPr>
          <p:cNvSpPr>
            <a:spLocks noGrp="1"/>
          </p:cNvSpPr>
          <p:nvPr>
            <p:ph sz="half" idx="2"/>
          </p:nvPr>
        </p:nvSpPr>
        <p:spPr>
          <a:xfrm>
            <a:off x="6090345" y="548780"/>
            <a:ext cx="5464971" cy="3857474"/>
          </a:xfrm>
        </p:spPr>
        <p:txBody>
          <a:bodyPr vert="horz" lIns="91440" tIns="45720" rIns="91440" bIns="45720" rtlCol="0" anchor="ctr">
            <a:noAutofit/>
          </a:bodyPr>
          <a:lstStyle/>
          <a:p>
            <a:pPr>
              <a:spcBef>
                <a:spcPts val="0"/>
              </a:spcBef>
              <a:spcAft>
                <a:spcPts val="600"/>
              </a:spcAft>
            </a:pPr>
            <a:r>
              <a:rPr lang="en-US" sz="2000"/>
              <a:t>Here I entered the nine rebound results of the Drop Test, I wanted to find their average range and standard deviation.</a:t>
            </a:r>
          </a:p>
          <a:p>
            <a:pPr>
              <a:spcBef>
                <a:spcPts val="0"/>
              </a:spcBef>
              <a:spcAft>
                <a:spcPts val="600"/>
              </a:spcAft>
            </a:pPr>
            <a:r>
              <a:rPr lang="en-US" sz="2000"/>
              <a:t>I used Microsoft Excel to make this quicker </a:t>
            </a:r>
          </a:p>
          <a:p>
            <a:pPr>
              <a:spcBef>
                <a:spcPts val="0"/>
              </a:spcBef>
              <a:spcAft>
                <a:spcPts val="600"/>
              </a:spcAft>
            </a:pPr>
            <a:r>
              <a:rPr lang="en-US" sz="2000"/>
              <a:t>Collected data in cells A1-A9 </a:t>
            </a:r>
          </a:p>
          <a:p>
            <a:pPr>
              <a:spcBef>
                <a:spcPts val="0"/>
              </a:spcBef>
              <a:spcAft>
                <a:spcPts val="600"/>
              </a:spcAft>
            </a:pPr>
            <a:r>
              <a:rPr lang="en-US" sz="2000"/>
              <a:t>In B1 I put =AVERAGE(A1:A9) for the Average</a:t>
            </a:r>
          </a:p>
          <a:p>
            <a:pPr>
              <a:spcBef>
                <a:spcPts val="0"/>
              </a:spcBef>
              <a:spcAft>
                <a:spcPts val="600"/>
              </a:spcAft>
            </a:pPr>
            <a:r>
              <a:rPr lang="en-US" sz="2000"/>
              <a:t>In B2 I put =MAX(A1:A9)-MIN(A1:A9) for the Range</a:t>
            </a:r>
          </a:p>
          <a:p>
            <a:pPr>
              <a:spcBef>
                <a:spcPts val="0"/>
              </a:spcBef>
              <a:spcAft>
                <a:spcPts val="600"/>
              </a:spcAft>
            </a:pPr>
            <a:r>
              <a:rPr lang="en-US" sz="2000"/>
              <a:t>In B3 I put =STDEV.S(A1:A9) for the Standard Deviation</a:t>
            </a:r>
          </a:p>
        </p:txBody>
      </p:sp>
      <p:pic>
        <p:nvPicPr>
          <p:cNvPr id="5" name="Content Placeholder 4" descr="A screenshot of a spreadsheet&#10;&#10;AI-generated content may be incorrect.">
            <a:extLst>
              <a:ext uri="{FF2B5EF4-FFF2-40B4-BE49-F238E27FC236}">
                <a16:creationId xmlns:a16="http://schemas.microsoft.com/office/drawing/2014/main" id="{5080DF6B-E82D-DAAC-FA30-CDEF0A83B08A}"/>
              </a:ext>
            </a:extLst>
          </p:cNvPr>
          <p:cNvPicPr>
            <a:picLocks noGrp="1" noChangeAspect="1"/>
          </p:cNvPicPr>
          <p:nvPr>
            <p:ph sz="half" idx="1"/>
          </p:nvPr>
        </p:nvPicPr>
        <p:blipFill>
          <a:blip r:embed="rId2"/>
          <a:stretch>
            <a:fillRect/>
          </a:stretch>
        </p:blipFill>
        <p:spPr>
          <a:xfrm>
            <a:off x="633753" y="3508751"/>
            <a:ext cx="4619523" cy="2464224"/>
          </a:xfrm>
          <a:prstGeom prst="rect">
            <a:avLst/>
          </a:prstGeom>
        </p:spPr>
      </p:pic>
      <p:graphicFrame>
        <p:nvGraphicFramePr>
          <p:cNvPr id="7" name="Table 6">
            <a:extLst>
              <a:ext uri="{FF2B5EF4-FFF2-40B4-BE49-F238E27FC236}">
                <a16:creationId xmlns:a16="http://schemas.microsoft.com/office/drawing/2014/main" id="{01FBB596-F18A-8344-234E-FA078718809B}"/>
              </a:ext>
            </a:extLst>
          </p:cNvPr>
          <p:cNvGraphicFramePr>
            <a:graphicFrameLocks noGrp="1"/>
          </p:cNvGraphicFramePr>
          <p:nvPr>
            <p:extLst>
              <p:ext uri="{D42A27DB-BD31-4B8C-83A1-F6EECF244321}">
                <p14:modId xmlns:p14="http://schemas.microsoft.com/office/powerpoint/2010/main" val="603177699"/>
              </p:ext>
            </p:extLst>
          </p:nvPr>
        </p:nvGraphicFramePr>
        <p:xfrm>
          <a:off x="6098632" y="4590185"/>
          <a:ext cx="5468113" cy="1385469"/>
        </p:xfrm>
        <a:graphic>
          <a:graphicData uri="http://schemas.openxmlformats.org/drawingml/2006/table">
            <a:tbl>
              <a:tblPr firstRow="1" bandRow="1">
                <a:tableStyleId>{5C22544A-7EE6-4342-B048-85BDC9FD1C3A}</a:tableStyleId>
              </a:tblPr>
              <a:tblGrid>
                <a:gridCol w="2096628">
                  <a:extLst>
                    <a:ext uri="{9D8B030D-6E8A-4147-A177-3AD203B41FA5}">
                      <a16:colId xmlns:a16="http://schemas.microsoft.com/office/drawing/2014/main" val="147861060"/>
                    </a:ext>
                  </a:extLst>
                </a:gridCol>
                <a:gridCol w="1274857">
                  <a:extLst>
                    <a:ext uri="{9D8B030D-6E8A-4147-A177-3AD203B41FA5}">
                      <a16:colId xmlns:a16="http://schemas.microsoft.com/office/drawing/2014/main" val="1952044792"/>
                    </a:ext>
                  </a:extLst>
                </a:gridCol>
                <a:gridCol w="2096628">
                  <a:extLst>
                    <a:ext uri="{9D8B030D-6E8A-4147-A177-3AD203B41FA5}">
                      <a16:colId xmlns:a16="http://schemas.microsoft.com/office/drawing/2014/main" val="3041339297"/>
                    </a:ext>
                  </a:extLst>
                </a:gridCol>
              </a:tblGrid>
              <a:tr h="873195">
                <a:tc>
                  <a:txBody>
                    <a:bodyPr/>
                    <a:lstStyle/>
                    <a:p>
                      <a:pPr lvl="0">
                        <a:buNone/>
                      </a:pPr>
                      <a:r>
                        <a:rPr lang="en-US" sz="2300" b="0" i="0" u="none" strike="noStrike" noProof="0">
                          <a:latin typeface="Neue Haas Grotesk Text Pro"/>
                        </a:rPr>
                        <a:t>AVERAGE</a:t>
                      </a:r>
                      <a:endParaRPr lang="en-US" sz="2300"/>
                    </a:p>
                  </a:txBody>
                  <a:tcPr marL="116300" marR="116300" marT="58150" marB="58150"/>
                </a:tc>
                <a:tc>
                  <a:txBody>
                    <a:bodyPr/>
                    <a:lstStyle/>
                    <a:p>
                      <a:pPr lvl="0">
                        <a:buNone/>
                      </a:pPr>
                      <a:r>
                        <a:rPr lang="en-US" sz="2300" b="0" i="0" u="none" strike="noStrike" noProof="0">
                          <a:latin typeface="Neue Haas Grotesk Text Pro"/>
                        </a:rPr>
                        <a:t>Range</a:t>
                      </a:r>
                      <a:endParaRPr lang="en-US" sz="2300"/>
                    </a:p>
                  </a:txBody>
                  <a:tcPr marL="116300" marR="116300" marT="58150" marB="58150"/>
                </a:tc>
                <a:tc>
                  <a:txBody>
                    <a:bodyPr/>
                    <a:lstStyle/>
                    <a:p>
                      <a:pPr lvl="0">
                        <a:buNone/>
                      </a:pPr>
                      <a:r>
                        <a:rPr lang="en-US" sz="2300" b="0" i="0" u="none" strike="noStrike" noProof="0">
                          <a:latin typeface="Neue Haas Grotesk Text Pro"/>
                        </a:rPr>
                        <a:t>Standard Deviation</a:t>
                      </a:r>
                      <a:endParaRPr lang="en-US" sz="2300"/>
                    </a:p>
                  </a:txBody>
                  <a:tcPr marL="116300" marR="116300" marT="58150" marB="58150"/>
                </a:tc>
                <a:extLst>
                  <a:ext uri="{0D108BD9-81ED-4DB2-BD59-A6C34878D82A}">
                    <a16:rowId xmlns:a16="http://schemas.microsoft.com/office/drawing/2014/main" val="621152845"/>
                  </a:ext>
                </a:extLst>
              </a:tr>
              <a:tr h="512274">
                <a:tc>
                  <a:txBody>
                    <a:bodyPr/>
                    <a:lstStyle/>
                    <a:p>
                      <a:r>
                        <a:rPr lang="en-US" sz="2300"/>
                        <a:t>27.77777778</a:t>
                      </a:r>
                    </a:p>
                  </a:txBody>
                  <a:tcPr marL="116300" marR="116300" marT="58150" marB="58150"/>
                </a:tc>
                <a:tc>
                  <a:txBody>
                    <a:bodyPr/>
                    <a:lstStyle/>
                    <a:p>
                      <a:r>
                        <a:rPr lang="en-US" sz="2300"/>
                        <a:t>7</a:t>
                      </a:r>
                    </a:p>
                  </a:txBody>
                  <a:tcPr marL="116300" marR="116300" marT="58150" marB="58150"/>
                </a:tc>
                <a:tc>
                  <a:txBody>
                    <a:bodyPr/>
                    <a:lstStyle/>
                    <a:p>
                      <a:r>
                        <a:rPr lang="en-US" sz="2300"/>
                        <a:t>1.986062548</a:t>
                      </a:r>
                    </a:p>
                  </a:txBody>
                  <a:tcPr marL="116300" marR="116300" marT="58150" marB="58150"/>
                </a:tc>
                <a:extLst>
                  <a:ext uri="{0D108BD9-81ED-4DB2-BD59-A6C34878D82A}">
                    <a16:rowId xmlns:a16="http://schemas.microsoft.com/office/drawing/2014/main" val="2445769948"/>
                  </a:ext>
                </a:extLst>
              </a:tr>
            </a:tbl>
          </a:graphicData>
        </a:graphic>
      </p:graphicFrame>
    </p:spTree>
    <p:extLst>
      <p:ext uri="{BB962C8B-B14F-4D97-AF65-F5344CB8AC3E}">
        <p14:creationId xmlns:p14="http://schemas.microsoft.com/office/powerpoint/2010/main" val="4127412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1A9BA6-7724-3F7D-1916-45B9F874CEA3}"/>
              </a:ext>
            </a:extLst>
          </p:cNvPr>
          <p:cNvSpPr>
            <a:spLocks noGrp="1"/>
          </p:cNvSpPr>
          <p:nvPr>
            <p:ph type="title"/>
          </p:nvPr>
        </p:nvSpPr>
        <p:spPr>
          <a:xfrm>
            <a:off x="941773" y="527882"/>
            <a:ext cx="10515600" cy="1325563"/>
          </a:xfrm>
          <a:prstGeom prst="ellipse">
            <a:avLst/>
          </a:prstGeom>
        </p:spPr>
        <p:txBody>
          <a:bodyPr vert="horz" lIns="91440" tIns="45720" rIns="91440" bIns="45720" rtlCol="0" anchor="ctr">
            <a:noAutofit/>
          </a:bodyPr>
          <a:lstStyle/>
          <a:p>
            <a:r>
              <a:rPr lang="en-US" sz="3600" b="1" kern="1200">
                <a:latin typeface="+mj-lt"/>
                <a:ea typeface="+mj-ea"/>
                <a:cs typeface="+mj-cs"/>
              </a:rPr>
              <a:t>DATA PRESENTATION: </a:t>
            </a:r>
            <a:br>
              <a:rPr lang="en-US" sz="3600" b="1"/>
            </a:br>
            <a:r>
              <a:rPr lang="en-US" sz="3600" b="1" kern="1200">
                <a:latin typeface="+mj-lt"/>
                <a:ea typeface="+mj-ea"/>
                <a:cs typeface="+mj-cs"/>
              </a:rPr>
              <a:t>Does the university 3G pitch compliance with FA standards? </a:t>
            </a:r>
          </a:p>
        </p:txBody>
      </p:sp>
      <p:graphicFrame>
        <p:nvGraphicFramePr>
          <p:cNvPr id="6" name="Content Placeholder 5">
            <a:extLst>
              <a:ext uri="{FF2B5EF4-FFF2-40B4-BE49-F238E27FC236}">
                <a16:creationId xmlns:a16="http://schemas.microsoft.com/office/drawing/2014/main" id="{BA1BAB45-6DF6-A30D-B3FD-7F272998F528}"/>
              </a:ext>
            </a:extLst>
          </p:cNvPr>
          <p:cNvGraphicFramePr>
            <a:graphicFrameLocks noGrp="1"/>
          </p:cNvGraphicFramePr>
          <p:nvPr>
            <p:ph sz="half" idx="1"/>
            <p:extLst>
              <p:ext uri="{D42A27DB-BD31-4B8C-83A1-F6EECF244321}">
                <p14:modId xmlns:p14="http://schemas.microsoft.com/office/powerpoint/2010/main" val="2956464434"/>
              </p:ext>
            </p:extLst>
          </p:nvPr>
        </p:nvGraphicFramePr>
        <p:xfrm>
          <a:off x="1491216" y="2002965"/>
          <a:ext cx="9209570" cy="4160845"/>
        </p:xfrm>
        <a:graphic>
          <a:graphicData uri="http://schemas.openxmlformats.org/drawingml/2006/table">
            <a:tbl>
              <a:tblPr firstRow="1" bandRow="1">
                <a:solidFill>
                  <a:schemeClr val="bg1">
                    <a:lumMod val="95000"/>
                  </a:schemeClr>
                </a:solidFill>
                <a:tableStyleId>{5C22544A-7EE6-4342-B048-85BDC9FD1C3A}</a:tableStyleId>
              </a:tblPr>
              <a:tblGrid>
                <a:gridCol w="2854428">
                  <a:extLst>
                    <a:ext uri="{9D8B030D-6E8A-4147-A177-3AD203B41FA5}">
                      <a16:colId xmlns:a16="http://schemas.microsoft.com/office/drawing/2014/main" val="3937498484"/>
                    </a:ext>
                  </a:extLst>
                </a:gridCol>
                <a:gridCol w="3500714">
                  <a:extLst>
                    <a:ext uri="{9D8B030D-6E8A-4147-A177-3AD203B41FA5}">
                      <a16:colId xmlns:a16="http://schemas.microsoft.com/office/drawing/2014/main" val="532205924"/>
                    </a:ext>
                  </a:extLst>
                </a:gridCol>
                <a:gridCol w="2854428">
                  <a:extLst>
                    <a:ext uri="{9D8B030D-6E8A-4147-A177-3AD203B41FA5}">
                      <a16:colId xmlns:a16="http://schemas.microsoft.com/office/drawing/2014/main" val="641403153"/>
                    </a:ext>
                  </a:extLst>
                </a:gridCol>
              </a:tblGrid>
              <a:tr h="429112">
                <a:tc>
                  <a:txBody>
                    <a:bodyPr/>
                    <a:lstStyle/>
                    <a:p>
                      <a:pPr fontAlgn="base">
                        <a:lnSpc>
                          <a:spcPts val="2175"/>
                        </a:lnSpc>
                        <a:buNone/>
                      </a:pPr>
                      <a:r>
                        <a:rPr lang="en-US" sz="1700" b="0" cap="none" spc="0">
                          <a:solidFill>
                            <a:schemeClr val="bg1"/>
                          </a:solidFill>
                          <a:effectLst/>
                          <a:latin typeface="Neue Haas Grotesk Text Pro"/>
                        </a:rPr>
                        <a:t>Zone </a:t>
                      </a:r>
                    </a:p>
                  </a:txBody>
                  <a:tcPr marL="95446" marR="95446" marT="95446" marB="47723" anchor="ctr">
                    <a:lnL w="12700" cmpd="sng">
                      <a:noFill/>
                    </a:lnL>
                    <a:lnR w="12700" cmpd="sng">
                      <a:noFill/>
                    </a:lnR>
                    <a:lnT w="19050" cap="flat" cmpd="sng" algn="ctr">
                      <a:noFill/>
                      <a:prstDash val="solid"/>
                    </a:lnT>
                    <a:lnB w="38100" cmpd="sng">
                      <a:noFill/>
                    </a:lnB>
                    <a:solidFill>
                      <a:schemeClr val="accent2"/>
                    </a:solidFill>
                  </a:tcPr>
                </a:tc>
                <a:tc>
                  <a:txBody>
                    <a:bodyPr/>
                    <a:lstStyle/>
                    <a:p>
                      <a:pPr fontAlgn="base">
                        <a:lnSpc>
                          <a:spcPts val="2175"/>
                        </a:lnSpc>
                        <a:buNone/>
                      </a:pPr>
                      <a:r>
                        <a:rPr lang="en-US" sz="1700" b="0" cap="none" spc="0">
                          <a:solidFill>
                            <a:schemeClr val="bg1"/>
                          </a:solidFill>
                          <a:effectLst/>
                          <a:latin typeface="Neue Haas Grotesk Text Pro"/>
                        </a:rPr>
                        <a:t>Rebound </a:t>
                      </a:r>
                      <a:r>
                        <a:rPr lang="en-US" sz="1700" b="0" cap="none" spc="0" err="1">
                          <a:solidFill>
                            <a:schemeClr val="bg1"/>
                          </a:solidFill>
                          <a:effectLst/>
                          <a:latin typeface="Neue Haas Grotesk Text Pro"/>
                        </a:rPr>
                        <a:t>hight</a:t>
                      </a:r>
                      <a:r>
                        <a:rPr lang="en-US" sz="1700" b="0" cap="none" spc="0">
                          <a:solidFill>
                            <a:schemeClr val="bg1"/>
                          </a:solidFill>
                          <a:effectLst/>
                          <a:latin typeface="Neue Haas Grotesk Text Pro"/>
                        </a:rPr>
                        <a:t>(cm)</a:t>
                      </a:r>
                    </a:p>
                  </a:txBody>
                  <a:tcPr marL="95446" marR="95446" marT="95446" marB="47723" anchor="ctr">
                    <a:lnL w="12700" cmpd="sng">
                      <a:noFill/>
                    </a:lnL>
                    <a:lnR w="12700" cmpd="sng">
                      <a:noFill/>
                    </a:lnR>
                    <a:lnT w="19050" cap="flat" cmpd="sng" algn="ctr">
                      <a:noFill/>
                      <a:prstDash val="solid"/>
                    </a:lnT>
                    <a:lnB w="38100" cmpd="sng">
                      <a:noFill/>
                    </a:lnB>
                    <a:solidFill>
                      <a:schemeClr val="accent2"/>
                    </a:solidFill>
                  </a:tcPr>
                </a:tc>
                <a:tc>
                  <a:txBody>
                    <a:bodyPr/>
                    <a:lstStyle/>
                    <a:p>
                      <a:pPr fontAlgn="base">
                        <a:lnSpc>
                          <a:spcPts val="2175"/>
                        </a:lnSpc>
                        <a:buNone/>
                      </a:pPr>
                      <a:r>
                        <a:rPr lang="en-US" sz="1700" b="0" cap="none" spc="0">
                          <a:solidFill>
                            <a:schemeClr val="bg1"/>
                          </a:solidFill>
                          <a:effectLst/>
                          <a:latin typeface="Neue Haas Grotesk Text Pro"/>
                        </a:rPr>
                        <a:t>Compliance with FA</a:t>
                      </a:r>
                    </a:p>
                  </a:txBody>
                  <a:tcPr marL="95446" marR="95446" marT="95446" marB="47723"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892731761"/>
                  </a:ext>
                </a:extLst>
              </a:tr>
              <a:tr h="414637">
                <a:tc>
                  <a:txBody>
                    <a:bodyPr/>
                    <a:lstStyle/>
                    <a:p>
                      <a:pPr fontAlgn="base">
                        <a:lnSpc>
                          <a:spcPts val="2175"/>
                        </a:lnSpc>
                        <a:buNone/>
                      </a:pPr>
                      <a:r>
                        <a:rPr lang="en-US" sz="1200" cap="none" spc="0">
                          <a:solidFill>
                            <a:schemeClr val="tx1"/>
                          </a:solidFill>
                          <a:effectLst/>
                          <a:latin typeface="Neue Haas Grotesk Text Pro"/>
                        </a:rPr>
                        <a:t>Top left</a:t>
                      </a:r>
                    </a:p>
                  </a:txBody>
                  <a:tcPr marL="95446" marR="95446" marT="95446" marB="47723"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26</a:t>
                      </a:r>
                    </a:p>
                  </a:txBody>
                  <a:tcPr marL="95446" marR="95446" marT="95446" marB="47723"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 </a:t>
                      </a:r>
                    </a:p>
                  </a:txBody>
                  <a:tcPr marL="95446" marR="95446" marT="95446" marB="47723"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420027913"/>
                  </a:ext>
                </a:extLst>
              </a:tr>
              <a:tr h="414637">
                <a:tc>
                  <a:txBody>
                    <a:bodyPr/>
                    <a:lstStyle/>
                    <a:p>
                      <a:pPr fontAlgn="base">
                        <a:lnSpc>
                          <a:spcPts val="2175"/>
                        </a:lnSpc>
                        <a:buNone/>
                      </a:pPr>
                      <a:r>
                        <a:rPr lang="en-US" sz="1200" cap="none" spc="0">
                          <a:solidFill>
                            <a:schemeClr val="tx1"/>
                          </a:solidFill>
                          <a:effectLst/>
                          <a:latin typeface="Neue Haas Grotesk Text Pro"/>
                        </a:rPr>
                        <a:t>Top </a:t>
                      </a:r>
                      <a:r>
                        <a:rPr lang="en-US" sz="1200" cap="none" spc="0" err="1">
                          <a:solidFill>
                            <a:schemeClr val="tx1"/>
                          </a:solidFill>
                          <a:effectLst/>
                          <a:latin typeface="Neue Haas Grotesk Text Pro"/>
                        </a:rPr>
                        <a:t>centre</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25</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744549541"/>
                  </a:ext>
                </a:extLst>
              </a:tr>
              <a:tr h="414637">
                <a:tc>
                  <a:txBody>
                    <a:bodyPr/>
                    <a:lstStyle/>
                    <a:p>
                      <a:pPr fontAlgn="base">
                        <a:lnSpc>
                          <a:spcPts val="2175"/>
                        </a:lnSpc>
                        <a:buNone/>
                      </a:pPr>
                      <a:r>
                        <a:rPr lang="en-US" sz="1200" cap="none" spc="0">
                          <a:solidFill>
                            <a:schemeClr val="tx1"/>
                          </a:solidFill>
                          <a:effectLst/>
                          <a:latin typeface="Neue Haas Grotesk Text Pro"/>
                        </a:rPr>
                        <a:t>Top right</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27</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156126215"/>
                  </a:ext>
                </a:extLst>
              </a:tr>
              <a:tr h="414637">
                <a:tc>
                  <a:txBody>
                    <a:bodyPr/>
                    <a:lstStyle/>
                    <a:p>
                      <a:pPr fontAlgn="base">
                        <a:lnSpc>
                          <a:spcPts val="2175"/>
                        </a:lnSpc>
                        <a:buNone/>
                      </a:pPr>
                      <a:r>
                        <a:rPr lang="en-US" sz="1200" cap="none" spc="0">
                          <a:solidFill>
                            <a:schemeClr val="tx1"/>
                          </a:solidFill>
                          <a:effectLst/>
                          <a:latin typeface="Neue Haas Grotesk Text Pro"/>
                        </a:rPr>
                        <a:t>Middle left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28</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717700577"/>
                  </a:ext>
                </a:extLst>
              </a:tr>
              <a:tr h="414637">
                <a:tc>
                  <a:txBody>
                    <a:bodyPr/>
                    <a:lstStyle/>
                    <a:p>
                      <a:pPr fontAlgn="base">
                        <a:lnSpc>
                          <a:spcPts val="2175"/>
                        </a:lnSpc>
                        <a:buNone/>
                      </a:pPr>
                      <a:r>
                        <a:rPr lang="en-US" sz="1200" cap="none" spc="0">
                          <a:solidFill>
                            <a:schemeClr val="tx1"/>
                          </a:solidFill>
                          <a:effectLst/>
                          <a:latin typeface="Neue Haas Grotesk Text Pro"/>
                        </a:rPr>
                        <a:t>Centre</a:t>
                      </a:r>
                      <a:endParaRPr lang="en-US" sz="1200" cap="none" spc="0" err="1">
                        <a:solidFill>
                          <a:schemeClr val="tx1"/>
                        </a:solidFill>
                        <a:effectLst/>
                        <a:latin typeface="Neue Haas Grotesk Text Pro"/>
                      </a:endParaRP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32</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Yes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331615272"/>
                  </a:ext>
                </a:extLst>
              </a:tr>
              <a:tr h="414637">
                <a:tc>
                  <a:txBody>
                    <a:bodyPr/>
                    <a:lstStyle/>
                    <a:p>
                      <a:pPr fontAlgn="base">
                        <a:lnSpc>
                          <a:spcPts val="2175"/>
                        </a:lnSpc>
                        <a:buNone/>
                      </a:pPr>
                      <a:r>
                        <a:rPr lang="en-US" sz="1200" cap="none" spc="0">
                          <a:solidFill>
                            <a:schemeClr val="tx1"/>
                          </a:solidFill>
                          <a:effectLst/>
                          <a:latin typeface="Neue Haas Grotesk Text Pro"/>
                        </a:rPr>
                        <a:t>Middle right</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29</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22490273"/>
                  </a:ext>
                </a:extLst>
              </a:tr>
              <a:tr h="414637">
                <a:tc>
                  <a:txBody>
                    <a:bodyPr/>
                    <a:lstStyle/>
                    <a:p>
                      <a:pPr fontAlgn="base">
                        <a:lnSpc>
                          <a:spcPts val="2175"/>
                        </a:lnSpc>
                        <a:buNone/>
                      </a:pPr>
                      <a:r>
                        <a:rPr lang="en-US" sz="1200" cap="none" spc="0">
                          <a:solidFill>
                            <a:schemeClr val="tx1"/>
                          </a:solidFill>
                          <a:effectLst/>
                          <a:latin typeface="Neue Haas Grotesk Text Pro"/>
                        </a:rPr>
                        <a:t>Bottom left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26</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761607054"/>
                  </a:ext>
                </a:extLst>
              </a:tr>
              <a:tr h="414637">
                <a:tc>
                  <a:txBody>
                    <a:bodyPr/>
                    <a:lstStyle/>
                    <a:p>
                      <a:pPr fontAlgn="base">
                        <a:lnSpc>
                          <a:spcPts val="2175"/>
                        </a:lnSpc>
                        <a:buNone/>
                      </a:pPr>
                      <a:r>
                        <a:rPr lang="en-US" sz="1200" cap="none" spc="0">
                          <a:solidFill>
                            <a:schemeClr val="tx1"/>
                          </a:solidFill>
                          <a:effectLst/>
                          <a:latin typeface="Neue Haas Grotesk Text Pro"/>
                        </a:rPr>
                        <a:t>Bottom </a:t>
                      </a:r>
                      <a:r>
                        <a:rPr lang="en-US" sz="1200" cap="none" spc="0" err="1">
                          <a:solidFill>
                            <a:schemeClr val="tx1"/>
                          </a:solidFill>
                          <a:effectLst/>
                          <a:latin typeface="Neue Haas Grotesk Text Pro"/>
                        </a:rPr>
                        <a:t>centre</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27</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654422422"/>
                  </a:ext>
                </a:extLst>
              </a:tr>
              <a:tr h="414637">
                <a:tc>
                  <a:txBody>
                    <a:bodyPr/>
                    <a:lstStyle/>
                    <a:p>
                      <a:pPr fontAlgn="base">
                        <a:lnSpc>
                          <a:spcPts val="2175"/>
                        </a:lnSpc>
                        <a:buNone/>
                      </a:pPr>
                      <a:r>
                        <a:rPr lang="en-US" sz="1200" cap="none" spc="0">
                          <a:solidFill>
                            <a:schemeClr val="tx1"/>
                          </a:solidFill>
                          <a:effectLst/>
                          <a:latin typeface="Neue Haas Grotesk Text Pro"/>
                        </a:rPr>
                        <a:t>Bottom right</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29</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fontAlgn="base">
                        <a:lnSpc>
                          <a:spcPts val="2175"/>
                        </a:lnSpc>
                        <a:buNone/>
                      </a:pPr>
                      <a:r>
                        <a:rPr lang="en-US" sz="1200" cap="none" spc="0">
                          <a:solidFill>
                            <a:schemeClr val="tx1"/>
                          </a:solidFill>
                          <a:effectLst/>
                          <a:latin typeface="Neue Haas Grotesk Text Pro"/>
                        </a:rPr>
                        <a:t>No </a:t>
                      </a:r>
                    </a:p>
                  </a:txBody>
                  <a:tcPr marL="95446" marR="95446" marT="95446" marB="4772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182783643"/>
                  </a:ext>
                </a:extLst>
              </a:tr>
            </a:tbl>
          </a:graphicData>
        </a:graphic>
      </p:graphicFrame>
    </p:spTree>
    <p:extLst>
      <p:ext uri="{BB962C8B-B14F-4D97-AF65-F5344CB8AC3E}">
        <p14:creationId xmlns:p14="http://schemas.microsoft.com/office/powerpoint/2010/main" val="2437881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5E2CB-6FB0-08B5-61A9-E17CBFEDC5DA}"/>
              </a:ext>
            </a:extLst>
          </p:cNvPr>
          <p:cNvSpPr>
            <a:spLocks noGrp="1"/>
          </p:cNvSpPr>
          <p:nvPr>
            <p:ph type="title"/>
          </p:nvPr>
        </p:nvSpPr>
        <p:spPr/>
        <p:txBody>
          <a:bodyPr/>
          <a:lstStyle/>
          <a:p>
            <a:r>
              <a:rPr lang="en-US" sz="4000" b="1">
                <a:latin typeface="Neue Haas Grotesk Text Pro"/>
              </a:rPr>
              <a:t>DATA INTERPRETATION AND IMPLICATIONS</a:t>
            </a:r>
            <a:endParaRPr lang="en-US"/>
          </a:p>
        </p:txBody>
      </p:sp>
      <p:sp>
        <p:nvSpPr>
          <p:cNvPr id="3" name="Content Placeholder 2">
            <a:extLst>
              <a:ext uri="{FF2B5EF4-FFF2-40B4-BE49-F238E27FC236}">
                <a16:creationId xmlns:a16="http://schemas.microsoft.com/office/drawing/2014/main" id="{9D356CDC-41AA-DEC5-955B-6C23A7696D06}"/>
              </a:ext>
            </a:extLst>
          </p:cNvPr>
          <p:cNvSpPr>
            <a:spLocks noGrp="1"/>
          </p:cNvSpPr>
          <p:nvPr>
            <p:ph sz="half" idx="1"/>
          </p:nvPr>
        </p:nvSpPr>
        <p:spPr/>
        <p:txBody>
          <a:bodyPr vert="horz" lIns="91440" tIns="45720" rIns="91440" bIns="45720" rtlCol="0" anchor="t">
            <a:normAutofit/>
          </a:bodyPr>
          <a:lstStyle/>
          <a:p>
            <a:pPr marL="0" indent="0">
              <a:buNone/>
            </a:pPr>
            <a:r>
              <a:rPr lang="en-US" sz="1800" dirty="0">
                <a:latin typeface="Neue Haas Grotesk Text Pro"/>
              </a:rPr>
              <a:t>Interpretation:</a:t>
            </a:r>
          </a:p>
          <a:p>
            <a:pPr marL="285750" indent="-285750"/>
            <a:r>
              <a:rPr lang="en-US" sz="1800">
                <a:latin typeface="Neue Haas Grotesk Text Pro"/>
              </a:rPr>
              <a:t>All measurements except one fail the FA </a:t>
            </a:r>
            <a:r>
              <a:rPr lang="en-US" sz="1800" dirty="0">
                <a:latin typeface="Neue Haas Grotesk Text Pro"/>
              </a:rPr>
              <a:t>Standard range for vertical ball rebound (60–100 </a:t>
            </a:r>
            <a:r>
              <a:rPr lang="en-US" sz="1800">
                <a:latin typeface="Neue Haas Grotesk Text Pro"/>
              </a:rPr>
              <a:t>cm). With the </a:t>
            </a:r>
            <a:r>
              <a:rPr lang="en-US" sz="1800" err="1">
                <a:latin typeface="Neue Haas Grotesk Text Pro"/>
              </a:rPr>
              <a:t>centre</a:t>
            </a:r>
            <a:r>
              <a:rPr lang="en-US" sz="1800" dirty="0">
                <a:latin typeface="Neue Haas Grotesk Text Pro"/>
              </a:rPr>
              <a:t> of the pitch being within the range, with a score of  32 cm. </a:t>
            </a:r>
          </a:p>
          <a:p>
            <a:r>
              <a:rPr lang="en-US" sz="1800" dirty="0">
                <a:latin typeface="Neue Haas Grotesk Text Pro"/>
              </a:rPr>
              <a:t>The lowest rebound was 25 cm at the top </a:t>
            </a:r>
            <a:r>
              <a:rPr lang="en-US" sz="1800" err="1">
                <a:latin typeface="Neue Haas Grotesk Text Pro"/>
              </a:rPr>
              <a:t>centre</a:t>
            </a:r>
            <a:r>
              <a:rPr lang="en-US" sz="1800" dirty="0">
                <a:latin typeface="Neue Haas Grotesk Text Pro"/>
              </a:rPr>
              <a:t> of the pitch, and the highest was 32 cm at the center, giving a range of 7 cm across the pitch.</a:t>
            </a:r>
          </a:p>
          <a:p>
            <a:r>
              <a:rPr lang="en-US" sz="1800" dirty="0">
                <a:latin typeface="Neue Haas Grotesk Text Pro"/>
              </a:rPr>
              <a:t>Around the edges, the scores are the lowest, with the top </a:t>
            </a:r>
            <a:r>
              <a:rPr lang="en-GB" sz="1800" dirty="0">
                <a:latin typeface="Neue Haas Grotesk Text Pro"/>
              </a:rPr>
              <a:t>centre</a:t>
            </a:r>
            <a:r>
              <a:rPr lang="en-US" sz="1800" dirty="0">
                <a:latin typeface="Neue Haas Grotesk Text Pro"/>
              </a:rPr>
              <a:t> being the lowest of them all at 25 cm. This can show where the least amount of foot traffic has occurred, and that the rubber infill is loose.</a:t>
            </a:r>
          </a:p>
          <a:p>
            <a:pPr marL="285750" indent="-285750"/>
            <a:endParaRPr lang="en-US" sz="1600">
              <a:solidFill>
                <a:srgbClr val="000000"/>
              </a:solidFill>
              <a:latin typeface="Neue Haas Grotesk Text Pro"/>
            </a:endParaRPr>
          </a:p>
        </p:txBody>
      </p:sp>
      <p:sp>
        <p:nvSpPr>
          <p:cNvPr id="4" name="Content Placeholder 3">
            <a:extLst>
              <a:ext uri="{FF2B5EF4-FFF2-40B4-BE49-F238E27FC236}">
                <a16:creationId xmlns:a16="http://schemas.microsoft.com/office/drawing/2014/main" id="{F66E8423-09D0-3920-3501-F7116361B4EA}"/>
              </a:ext>
            </a:extLst>
          </p:cNvPr>
          <p:cNvSpPr>
            <a:spLocks noGrp="1"/>
          </p:cNvSpPr>
          <p:nvPr>
            <p:ph sz="half" idx="2"/>
          </p:nvPr>
        </p:nvSpPr>
        <p:spPr/>
        <p:txBody>
          <a:bodyPr vert="horz" lIns="91440" tIns="45720" rIns="91440" bIns="45720" rtlCol="0" anchor="t">
            <a:normAutofit/>
          </a:bodyPr>
          <a:lstStyle/>
          <a:p>
            <a:pPr marL="0" indent="0">
              <a:buNone/>
            </a:pPr>
            <a:r>
              <a:rPr lang="en-US" sz="1600">
                <a:latin typeface="Neue Haas Grotesk Text Pro"/>
              </a:rPr>
              <a:t>I</a:t>
            </a:r>
            <a:r>
              <a:rPr lang="en-US" sz="1700">
                <a:latin typeface="Neue Haas Grotesk Text Pro"/>
              </a:rPr>
              <a:t>mplication:</a:t>
            </a:r>
          </a:p>
          <a:p>
            <a:r>
              <a:rPr lang="en-US" sz="1800">
                <a:latin typeface="Neue Haas Grotesk Text Pro"/>
              </a:rPr>
              <a:t>The condition of the pitch can influence how the ball behaves during a game. The center of the pitch tends to be harder and more compacted, which can cause the ball to bounce higher and move faster compared to other areas of the pitch. Players may try to avoid certain areas that put them at a disadvantage, which can impact the overall team strategy O’Meagher, O’Reilly and Ali, 2022).</a:t>
            </a:r>
            <a:endParaRPr lang="en-US" sz="1800" dirty="0">
              <a:latin typeface="Neue Haas Grotesk Text Pro"/>
            </a:endParaRPr>
          </a:p>
          <a:p>
            <a:r>
              <a:rPr lang="en-US" sz="1800" dirty="0">
                <a:latin typeface="Neue Haas Grotesk Text Pro"/>
              </a:rPr>
              <a:t>The pitch could cause injuries if it is too hard.</a:t>
            </a:r>
          </a:p>
          <a:p>
            <a:r>
              <a:rPr lang="en-US" sz="1800" dirty="0">
                <a:latin typeface="Neue Haas Grotesk Text Pro"/>
              </a:rPr>
              <a:t>Ligament injuries,  ACL's  and ankle sprains could be occur</a:t>
            </a:r>
            <a:r>
              <a:rPr lang="en-US" sz="1800">
                <a:latin typeface="Neue Haas Grotesk Text Pro"/>
              </a:rPr>
              <a:t> due to the loose rubber infill (</a:t>
            </a:r>
            <a:r>
              <a:rPr lang="en-US" sz="1800">
                <a:solidFill>
                  <a:srgbClr val="222222"/>
                </a:solidFill>
                <a:latin typeface="Arial"/>
                <a:cs typeface="Arial"/>
              </a:rPr>
              <a:t>Whitaker, T., 2025</a:t>
            </a:r>
            <a:r>
              <a:rPr lang="en-US" sz="1800" dirty="0">
                <a:solidFill>
                  <a:srgbClr val="222222"/>
                </a:solidFill>
                <a:latin typeface="Arial"/>
                <a:cs typeface="Arial"/>
              </a:rPr>
              <a:t>)</a:t>
            </a:r>
          </a:p>
          <a:p>
            <a:endParaRPr lang="en-US" sz="1600">
              <a:latin typeface="Neue Haas Grotesk Text Pro"/>
            </a:endParaRPr>
          </a:p>
        </p:txBody>
      </p:sp>
    </p:spTree>
    <p:extLst>
      <p:ext uri="{BB962C8B-B14F-4D97-AF65-F5344CB8AC3E}">
        <p14:creationId xmlns:p14="http://schemas.microsoft.com/office/powerpoint/2010/main" val="2622637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7DE1C-9F6A-FE24-94EE-CECF40C624B5}"/>
              </a:ext>
            </a:extLst>
          </p:cNvPr>
          <p:cNvSpPr>
            <a:spLocks noGrp="1"/>
          </p:cNvSpPr>
          <p:nvPr>
            <p:ph type="title"/>
          </p:nvPr>
        </p:nvSpPr>
        <p:spPr/>
        <p:txBody>
          <a:bodyPr/>
          <a:lstStyle/>
          <a:p>
            <a:r>
              <a:rPr lang="en-US" b="1">
                <a:latin typeface="Neue Haas Grotesk Text Pro"/>
              </a:rPr>
              <a:t>STUDY INTERPRETATIONS AND IMPLICATIONS</a:t>
            </a:r>
            <a:endParaRPr lang="en-US"/>
          </a:p>
        </p:txBody>
      </p:sp>
      <p:sp>
        <p:nvSpPr>
          <p:cNvPr id="3" name="Content Placeholder 2">
            <a:extLst>
              <a:ext uri="{FF2B5EF4-FFF2-40B4-BE49-F238E27FC236}">
                <a16:creationId xmlns:a16="http://schemas.microsoft.com/office/drawing/2014/main" id="{FCA1B8FC-15E4-2F1C-B9A2-398BE4A89297}"/>
              </a:ext>
            </a:extLst>
          </p:cNvPr>
          <p:cNvSpPr>
            <a:spLocks noGrp="1"/>
          </p:cNvSpPr>
          <p:nvPr>
            <p:ph sz="half" idx="1"/>
          </p:nvPr>
        </p:nvSpPr>
        <p:spPr/>
        <p:txBody>
          <a:bodyPr vert="horz" lIns="91440" tIns="45720" rIns="91440" bIns="45720" rtlCol="0" anchor="t">
            <a:normAutofit/>
          </a:bodyPr>
          <a:lstStyle/>
          <a:p>
            <a:pPr marL="0" indent="0">
              <a:buNone/>
            </a:pPr>
            <a:endParaRPr lang="en-US" sz="1800">
              <a:ea typeface="+mn-lt"/>
              <a:cs typeface="+mn-lt"/>
            </a:endParaRPr>
          </a:p>
          <a:p>
            <a:endParaRPr lang="en-US" sz="1800">
              <a:ea typeface="+mn-lt"/>
              <a:cs typeface="+mn-lt"/>
            </a:endParaRPr>
          </a:p>
          <a:p>
            <a:endParaRPr lang="en-US" sz="1800">
              <a:ea typeface="+mn-lt"/>
              <a:cs typeface="+mn-lt"/>
            </a:endParaRPr>
          </a:p>
        </p:txBody>
      </p:sp>
      <p:sp>
        <p:nvSpPr>
          <p:cNvPr id="4" name="Content Placeholder 3">
            <a:extLst>
              <a:ext uri="{FF2B5EF4-FFF2-40B4-BE49-F238E27FC236}">
                <a16:creationId xmlns:a16="http://schemas.microsoft.com/office/drawing/2014/main" id="{4C637548-4FB6-A525-E52C-D6982DE8CE87}"/>
              </a:ext>
            </a:extLst>
          </p:cNvPr>
          <p:cNvSpPr>
            <a:spLocks noGrp="1"/>
          </p:cNvSpPr>
          <p:nvPr>
            <p:ph sz="half" idx="2"/>
          </p:nvPr>
        </p:nvSpPr>
        <p:spPr>
          <a:xfrm>
            <a:off x="838200" y="1825625"/>
            <a:ext cx="5181600" cy="4351338"/>
          </a:xfrm>
        </p:spPr>
        <p:txBody>
          <a:bodyPr vert="horz" lIns="91440" tIns="45720" rIns="91440" bIns="45720" rtlCol="0" anchor="t">
            <a:normAutofit/>
          </a:bodyPr>
          <a:lstStyle/>
          <a:p>
            <a:pPr marL="0" indent="0">
              <a:buNone/>
            </a:pPr>
            <a:r>
              <a:rPr lang="en-US" sz="1700">
                <a:latin typeface="Neue Haas Grotesk Text Pro"/>
              </a:rPr>
              <a:t>Interpretations:</a:t>
            </a:r>
          </a:p>
          <a:p>
            <a:pPr marL="0" indent="0">
              <a:buNone/>
            </a:pPr>
            <a:r>
              <a:rPr lang="en-US" sz="1700">
                <a:latin typeface="Neue Haas Grotesk Text Pro"/>
              </a:rPr>
              <a:t>FA Standards recommend doing the test from 2 meters, however I did it from 1 meter, as that was the only tool I had available (The FA). </a:t>
            </a:r>
          </a:p>
          <a:p>
            <a:pPr marL="0" indent="0">
              <a:buNone/>
            </a:pPr>
            <a:r>
              <a:rPr lang="en-US" sz="1700" dirty="0">
                <a:latin typeface="Neue Haas Grotesk Text Pro"/>
              </a:rPr>
              <a:t>The test could have been carried out three times to find the average result and to make sure the test is </a:t>
            </a:r>
            <a:r>
              <a:rPr lang="en-US" sz="1700">
                <a:latin typeface="Neue Haas Grotesk Text Pro"/>
              </a:rPr>
              <a:t>accurate.</a:t>
            </a:r>
          </a:p>
        </p:txBody>
      </p:sp>
      <p:sp>
        <p:nvSpPr>
          <p:cNvPr id="5" name="TextBox 4">
            <a:extLst>
              <a:ext uri="{FF2B5EF4-FFF2-40B4-BE49-F238E27FC236}">
                <a16:creationId xmlns:a16="http://schemas.microsoft.com/office/drawing/2014/main" id="{FB99BAF5-DD40-43A4-4B58-95AE3772D2D2}"/>
              </a:ext>
            </a:extLst>
          </p:cNvPr>
          <p:cNvSpPr txBox="1"/>
          <p:nvPr/>
        </p:nvSpPr>
        <p:spPr>
          <a:xfrm>
            <a:off x="6435968" y="1822938"/>
            <a:ext cx="5076092" cy="18312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latin typeface="Neue Haas Grotesk Text Pro"/>
              </a:rPr>
              <a:t>Implications:</a:t>
            </a:r>
          </a:p>
          <a:p>
            <a:r>
              <a:rPr lang="en-US" sz="1700">
                <a:latin typeface="Neue Haas Grotesk Text Pro"/>
              </a:rPr>
              <a:t>Using a 1 meter tool could have produced a false result.</a:t>
            </a:r>
          </a:p>
          <a:p>
            <a:r>
              <a:rPr lang="en-US" sz="1700">
                <a:latin typeface="Neue Haas Grotesk Text Pro"/>
              </a:rPr>
              <a:t>By only doing the test once, the result may not have been accurate.</a:t>
            </a:r>
          </a:p>
          <a:p>
            <a:endParaRPr lang="en-US" sz="2800"/>
          </a:p>
        </p:txBody>
      </p:sp>
    </p:spTree>
    <p:extLst>
      <p:ext uri="{BB962C8B-B14F-4D97-AF65-F5344CB8AC3E}">
        <p14:creationId xmlns:p14="http://schemas.microsoft.com/office/powerpoint/2010/main" val="3365806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E898-AECF-85EB-922A-530E0C442B7F}"/>
              </a:ext>
            </a:extLst>
          </p:cNvPr>
          <p:cNvSpPr>
            <a:spLocks noGrp="1"/>
          </p:cNvSpPr>
          <p:nvPr>
            <p:ph type="title"/>
          </p:nvPr>
        </p:nvSpPr>
        <p:spPr/>
        <p:txBody>
          <a:bodyPr/>
          <a:lstStyle/>
          <a:p>
            <a:r>
              <a:rPr lang="en-US" b="1">
                <a:latin typeface="Neue Haas Grotesk Text Pro"/>
              </a:rPr>
              <a:t>RECOMMENDATIONS / OUTCOMES</a:t>
            </a:r>
            <a:endParaRPr lang="en-US"/>
          </a:p>
        </p:txBody>
      </p:sp>
      <p:sp>
        <p:nvSpPr>
          <p:cNvPr id="3" name="Content Placeholder 2">
            <a:extLst>
              <a:ext uri="{FF2B5EF4-FFF2-40B4-BE49-F238E27FC236}">
                <a16:creationId xmlns:a16="http://schemas.microsoft.com/office/drawing/2014/main" id="{0075F236-9AB0-94C2-69AB-367818D07477}"/>
              </a:ext>
            </a:extLst>
          </p:cNvPr>
          <p:cNvSpPr>
            <a:spLocks noGrp="1"/>
          </p:cNvSpPr>
          <p:nvPr>
            <p:ph sz="half" idx="1"/>
          </p:nvPr>
        </p:nvSpPr>
        <p:spPr/>
        <p:txBody>
          <a:bodyPr vert="horz" lIns="91440" tIns="45720" rIns="91440" bIns="45720" rtlCol="0" anchor="t">
            <a:normAutofit/>
          </a:bodyPr>
          <a:lstStyle/>
          <a:p>
            <a:endParaRPr lang="en-US"/>
          </a:p>
          <a:p>
            <a:endParaRPr lang="en-US"/>
          </a:p>
        </p:txBody>
      </p:sp>
      <p:sp>
        <p:nvSpPr>
          <p:cNvPr id="4" name="Content Placeholder 3">
            <a:extLst>
              <a:ext uri="{FF2B5EF4-FFF2-40B4-BE49-F238E27FC236}">
                <a16:creationId xmlns:a16="http://schemas.microsoft.com/office/drawing/2014/main" id="{FB6C320E-BE84-FDD1-22A7-A0CB51FA3608}"/>
              </a:ext>
            </a:extLst>
          </p:cNvPr>
          <p:cNvSpPr>
            <a:spLocks noGrp="1"/>
          </p:cNvSpPr>
          <p:nvPr>
            <p:ph sz="half" idx="2"/>
          </p:nvPr>
        </p:nvSpPr>
        <p:spPr>
          <a:xfrm>
            <a:off x="6646985" y="1936865"/>
            <a:ext cx="5181600" cy="4240098"/>
          </a:xfrm>
        </p:spPr>
        <p:txBody>
          <a:bodyPr vert="horz" lIns="91440" tIns="45720" rIns="91440" bIns="45720" rtlCol="0" anchor="t">
            <a:normAutofit/>
          </a:bodyPr>
          <a:lstStyle/>
          <a:p>
            <a:pPr marL="0" indent="0">
              <a:buNone/>
            </a:pPr>
            <a:r>
              <a:rPr lang="en-US" sz="1700">
                <a:latin typeface="Neue Haas Grotesk Text Pro"/>
              </a:rPr>
              <a:t>Recommendations:</a:t>
            </a:r>
          </a:p>
          <a:p>
            <a:r>
              <a:rPr lang="en-US" sz="1700">
                <a:latin typeface="Neue Haas Grotesk Text Pro"/>
              </a:rPr>
              <a:t>Maintain the pitch. </a:t>
            </a:r>
          </a:p>
          <a:p>
            <a:r>
              <a:rPr lang="en-US" sz="1700">
                <a:latin typeface="Neue Haas Grotesk Text Pro"/>
              </a:rPr>
              <a:t>Repair the pitch</a:t>
            </a:r>
          </a:p>
          <a:p>
            <a:r>
              <a:rPr lang="en-US" sz="1700">
                <a:latin typeface="Neue Haas Grotesk Text Pro"/>
              </a:rPr>
              <a:t>Only regulation footwear should be worn on the pitch</a:t>
            </a:r>
          </a:p>
          <a:p>
            <a:endParaRPr lang="en-US"/>
          </a:p>
          <a:p>
            <a:endParaRPr lang="en-US"/>
          </a:p>
        </p:txBody>
      </p:sp>
      <p:sp>
        <p:nvSpPr>
          <p:cNvPr id="6" name="TextBox 5">
            <a:extLst>
              <a:ext uri="{FF2B5EF4-FFF2-40B4-BE49-F238E27FC236}">
                <a16:creationId xmlns:a16="http://schemas.microsoft.com/office/drawing/2014/main" id="{C4F641A5-2972-D52E-242A-DAEF6121A548}"/>
              </a:ext>
            </a:extLst>
          </p:cNvPr>
          <p:cNvSpPr txBox="1"/>
          <p:nvPr/>
        </p:nvSpPr>
        <p:spPr>
          <a:xfrm>
            <a:off x="1066800" y="1934307"/>
            <a:ext cx="4665784" cy="1923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latin typeface="Neue Haas Grotesk Text Pro"/>
              </a:rPr>
              <a:t>Outcomes: </a:t>
            </a:r>
          </a:p>
          <a:p>
            <a:pPr marL="457200" indent="-457200">
              <a:buFont typeface="Arial"/>
              <a:buChar char="•"/>
            </a:pPr>
            <a:r>
              <a:rPr lang="en-US" sz="1700">
                <a:latin typeface="Neue Haas Grotesk Text Pro"/>
              </a:rPr>
              <a:t>The pitch is not up to FA standards. </a:t>
            </a:r>
          </a:p>
          <a:p>
            <a:pPr marL="457200" indent="-457200">
              <a:buFont typeface="Arial"/>
              <a:buChar char="•"/>
            </a:pPr>
            <a:r>
              <a:rPr lang="en-US" sz="1700">
                <a:latin typeface="Neue Haas Grotesk Text Pro"/>
              </a:rPr>
              <a:t>The top </a:t>
            </a:r>
            <a:r>
              <a:rPr lang="en-US" sz="1700" err="1">
                <a:latin typeface="Neue Haas Grotesk Text Pro"/>
              </a:rPr>
              <a:t>centre</a:t>
            </a:r>
            <a:r>
              <a:rPr lang="en-US" sz="1700">
                <a:latin typeface="Neue Haas Grotesk Text Pro"/>
              </a:rPr>
              <a:t> of the pitch is below the recommendation by 5cm.</a:t>
            </a:r>
          </a:p>
          <a:p>
            <a:pPr marL="457200" indent="-457200">
              <a:buFont typeface="Arial"/>
              <a:buChar char="•"/>
            </a:pPr>
            <a:r>
              <a:rPr lang="en-US" sz="1700">
                <a:latin typeface="Neue Haas Grotesk Text Pro"/>
              </a:rPr>
              <a:t>The pitch is being worn down due to inappropriate footwear being worn during training.</a:t>
            </a:r>
          </a:p>
        </p:txBody>
      </p:sp>
    </p:spTree>
    <p:extLst>
      <p:ext uri="{BB962C8B-B14F-4D97-AF65-F5344CB8AC3E}">
        <p14:creationId xmlns:p14="http://schemas.microsoft.com/office/powerpoint/2010/main" val="4273008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73224-D080-B6B6-DE49-69B67B05CBB0}"/>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a:solidFill>
                  <a:srgbClr val="FFFFFF"/>
                </a:solidFill>
                <a:latin typeface="+mj-lt"/>
                <a:ea typeface="+mj-ea"/>
                <a:cs typeface="+mj-cs"/>
              </a:rPr>
              <a:t>SUMMARY</a:t>
            </a:r>
            <a:endParaRPr lang="en-US" kern="1200">
              <a:solidFill>
                <a:srgbClr val="FFFFFF"/>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2D2A41-63F0-2F88-19D5-2F8816ABB552}"/>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pPr marL="0"/>
            <a:r>
              <a:rPr lang="en-US"/>
              <a:t>The results of the test showed that the pitch is not up to standard. </a:t>
            </a:r>
          </a:p>
          <a:p>
            <a:pPr marL="0"/>
            <a:r>
              <a:rPr lang="en-US"/>
              <a:t>This was found to be the result of inappropriate footwear, as well as the 3G pitch not been maintained adequately.</a:t>
            </a:r>
          </a:p>
          <a:p>
            <a:pPr marL="0"/>
            <a:r>
              <a:rPr lang="en-US"/>
              <a:t>The centre typically has more foot traffic. This has been more compacted than the edges, therefore it is nearer the standard regulation.</a:t>
            </a:r>
          </a:p>
          <a:p>
            <a:pPr marL="0"/>
            <a:r>
              <a:rPr lang="en-US"/>
              <a:t>The edges have loose rubber infill, which could cause more injuries.</a:t>
            </a:r>
          </a:p>
        </p:txBody>
      </p:sp>
    </p:spTree>
    <p:extLst>
      <p:ext uri="{BB962C8B-B14F-4D97-AF65-F5344CB8AC3E}">
        <p14:creationId xmlns:p14="http://schemas.microsoft.com/office/powerpoint/2010/main" val="59338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2970-ABD5-D28A-824C-EE1BC5E20F9B}"/>
              </a:ext>
            </a:extLst>
          </p:cNvPr>
          <p:cNvSpPr>
            <a:spLocks noGrp="1"/>
          </p:cNvSpPr>
          <p:nvPr>
            <p:ph type="title"/>
          </p:nvPr>
        </p:nvSpPr>
        <p:spPr/>
        <p:txBody>
          <a:bodyPr/>
          <a:lstStyle/>
          <a:p>
            <a:r>
              <a:rPr lang="en-US" b="1">
                <a:latin typeface="Neue Haas Grotesk Text Pro"/>
              </a:rPr>
              <a:t>FUTURE RESEARCH</a:t>
            </a:r>
            <a:endParaRPr lang="en-US"/>
          </a:p>
        </p:txBody>
      </p:sp>
      <p:sp>
        <p:nvSpPr>
          <p:cNvPr id="3" name="Content Placeholder 2">
            <a:extLst>
              <a:ext uri="{FF2B5EF4-FFF2-40B4-BE49-F238E27FC236}">
                <a16:creationId xmlns:a16="http://schemas.microsoft.com/office/drawing/2014/main" id="{24B161F7-5299-A058-AB51-D649E85FE37D}"/>
              </a:ext>
            </a:extLst>
          </p:cNvPr>
          <p:cNvSpPr>
            <a:spLocks noGrp="1"/>
          </p:cNvSpPr>
          <p:nvPr>
            <p:ph sz="half" idx="1"/>
          </p:nvPr>
        </p:nvSpPr>
        <p:spPr/>
        <p:txBody>
          <a:bodyPr vert="horz" lIns="91440" tIns="45720" rIns="91440" bIns="45720" rtlCol="0" anchor="t">
            <a:normAutofit/>
          </a:bodyPr>
          <a:lstStyle/>
          <a:p>
            <a:r>
              <a:rPr lang="en-US"/>
              <a:t>Different weather conditions </a:t>
            </a:r>
          </a:p>
          <a:p>
            <a:r>
              <a:rPr lang="en-US"/>
              <a:t>Compered the University pitch to Carmarthen town pitch. </a:t>
            </a:r>
          </a:p>
          <a:p>
            <a:r>
              <a:rPr lang="en-US"/>
              <a:t>With same weather conditions</a:t>
            </a:r>
          </a:p>
          <a:p>
            <a:pPr marL="0" indent="0">
              <a:buNone/>
            </a:pPr>
            <a:endParaRPr lang="en-US"/>
          </a:p>
        </p:txBody>
      </p:sp>
      <p:pic>
        <p:nvPicPr>
          <p:cNvPr id="5" name="Picture 4" descr="Free photo: Football, Soccer, Pitch, Field - Free Image on Pixabay ...">
            <a:extLst>
              <a:ext uri="{FF2B5EF4-FFF2-40B4-BE49-F238E27FC236}">
                <a16:creationId xmlns:a16="http://schemas.microsoft.com/office/drawing/2014/main" id="{1E17E92C-169B-ADB0-B34D-F6BADA9F4B22}"/>
              </a:ext>
            </a:extLst>
          </p:cNvPr>
          <p:cNvPicPr>
            <a:picLocks noChangeAspect="1"/>
          </p:cNvPicPr>
          <p:nvPr/>
        </p:nvPicPr>
        <p:blipFill>
          <a:blip r:embed="rId2"/>
          <a:stretch>
            <a:fillRect/>
          </a:stretch>
        </p:blipFill>
        <p:spPr>
          <a:xfrm>
            <a:off x="6547281" y="1441557"/>
            <a:ext cx="4438836" cy="4736885"/>
          </a:xfrm>
          <a:prstGeom prst="rect">
            <a:avLst/>
          </a:prstGeom>
        </p:spPr>
      </p:pic>
    </p:spTree>
    <p:extLst>
      <p:ext uri="{BB962C8B-B14F-4D97-AF65-F5344CB8AC3E}">
        <p14:creationId xmlns:p14="http://schemas.microsoft.com/office/powerpoint/2010/main" val="2433543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A70B3-0750-E8F2-8CA1-1DD837D52472}"/>
              </a:ext>
            </a:extLst>
          </p:cNvPr>
          <p:cNvSpPr>
            <a:spLocks noGrp="1"/>
          </p:cNvSpPr>
          <p:nvPr>
            <p:ph type="title"/>
          </p:nvPr>
        </p:nvSpPr>
        <p:spPr/>
        <p:txBody>
          <a:bodyPr/>
          <a:lstStyle/>
          <a:p>
            <a:r>
              <a:rPr lang="en-US">
                <a:ea typeface="+mj-lt"/>
                <a:cs typeface="+mj-lt"/>
              </a:rPr>
              <a:t>References</a:t>
            </a:r>
            <a:endParaRPr lang="en-US"/>
          </a:p>
        </p:txBody>
      </p:sp>
      <p:sp>
        <p:nvSpPr>
          <p:cNvPr id="4" name="Content Placeholder 3">
            <a:extLst>
              <a:ext uri="{FF2B5EF4-FFF2-40B4-BE49-F238E27FC236}">
                <a16:creationId xmlns:a16="http://schemas.microsoft.com/office/drawing/2014/main" id="{91F88EED-2072-E12D-BF1A-25FB665AB03B}"/>
              </a:ext>
            </a:extLst>
          </p:cNvPr>
          <p:cNvSpPr>
            <a:spLocks noGrp="1"/>
          </p:cNvSpPr>
          <p:nvPr>
            <p:ph sz="half" idx="2"/>
          </p:nvPr>
        </p:nvSpPr>
        <p:spPr>
          <a:xfrm>
            <a:off x="849009" y="1825625"/>
            <a:ext cx="10504791" cy="4351338"/>
          </a:xfrm>
        </p:spPr>
        <p:txBody>
          <a:bodyPr vert="horz" lIns="91440" tIns="45720" rIns="91440" bIns="45720" rtlCol="0" anchor="t">
            <a:noAutofit/>
          </a:bodyPr>
          <a:lstStyle/>
          <a:p>
            <a:r>
              <a:rPr lang="en-US" sz="2000" dirty="0">
                <a:solidFill>
                  <a:srgbClr val="222222"/>
                </a:solidFill>
                <a:latin typeface="Helvetica Neue"/>
              </a:rPr>
              <a:t>Colino, E.; Corral-Gómez, L.; Rodríguez-Rosa, D.; Juárez-Pérez, S.; García-Unanue, J.; González-Rodríguez, A.; Sánchez-Sánchez, J.; Felipe, J.L.; Gallardo, L.; Castillo-García, F.J. (18 March 2020) Novel Methodology for Football Rebound Test Method. </a:t>
            </a:r>
            <a:r>
              <a:rPr lang="en-US" sz="2000" dirty="0">
                <a:solidFill>
                  <a:srgbClr val="222222"/>
                </a:solidFill>
                <a:latin typeface="Helvetica Neue"/>
                <a:hlinkClick r:id="rId2"/>
              </a:rPr>
              <a:t>https://doi.org/10.3390/s20061688</a:t>
            </a:r>
            <a:r>
              <a:rPr lang="en-US" sz="2000" dirty="0">
                <a:solidFill>
                  <a:srgbClr val="222222"/>
                </a:solidFill>
                <a:latin typeface="Helvetica Neue"/>
              </a:rPr>
              <a:t> (Accessed 20 April 2025).</a:t>
            </a:r>
            <a:endParaRPr lang="en-US" sz="2000"/>
          </a:p>
          <a:p>
            <a:r>
              <a:rPr lang="en-US" sz="2000">
                <a:solidFill>
                  <a:srgbClr val="222222"/>
                </a:solidFill>
                <a:ea typeface="+mn-lt"/>
                <a:cs typeface="+mn-lt"/>
              </a:rPr>
              <a:t>O’Meagher, R., O’Reilly, J. and Ali, A., (December 2022). </a:t>
            </a:r>
            <a:r>
              <a:rPr lang="en-US" sz="2000" i="1">
                <a:solidFill>
                  <a:srgbClr val="222222"/>
                </a:solidFill>
                <a:ea typeface="+mn-lt"/>
                <a:cs typeface="+mn-lt"/>
              </a:rPr>
              <a:t>The effect of different playing surfaces on soccer skill performance</a:t>
            </a:r>
            <a:r>
              <a:rPr lang="en-US" sz="2000">
                <a:solidFill>
                  <a:srgbClr val="222222"/>
                </a:solidFill>
                <a:ea typeface="+mn-lt"/>
                <a:cs typeface="+mn-lt"/>
              </a:rPr>
              <a:t>. </a:t>
            </a:r>
            <a:r>
              <a:rPr lang="en-US" sz="2000" i="1">
                <a:solidFill>
                  <a:srgbClr val="222222"/>
                </a:solidFill>
                <a:ea typeface="+mn-lt"/>
                <a:cs typeface="+mn-lt"/>
              </a:rPr>
              <a:t>International Journal of Sports Science &amp; Coaching</a:t>
            </a:r>
            <a:r>
              <a:rPr lang="en-US" sz="2000">
                <a:solidFill>
                  <a:srgbClr val="222222"/>
                </a:solidFill>
                <a:ea typeface="+mn-lt"/>
                <a:cs typeface="+mn-lt"/>
              </a:rPr>
              <a:t>, 17(6), pp.1378–1384. </a:t>
            </a:r>
            <a:r>
              <a:rPr lang="en-US" sz="2000" dirty="0">
                <a:solidFill>
                  <a:srgbClr val="222222"/>
                </a:solidFill>
                <a:ea typeface="+mn-lt"/>
                <a:cs typeface="+mn-lt"/>
                <a:hlinkClick r:id="rId3"/>
              </a:rPr>
              <a:t>https://doi.org/10.1177/17479541211066393</a:t>
            </a:r>
            <a:r>
              <a:rPr lang="en-US" sz="2000">
                <a:solidFill>
                  <a:srgbClr val="222222"/>
                </a:solidFill>
                <a:ea typeface="+mn-lt"/>
                <a:cs typeface="+mn-lt"/>
              </a:rPr>
              <a:t> (Accessed 25 April</a:t>
            </a:r>
            <a:r>
              <a:rPr lang="en-US" sz="2000" dirty="0">
                <a:solidFill>
                  <a:srgbClr val="222222"/>
                </a:solidFill>
                <a:ea typeface="+mn-lt"/>
                <a:cs typeface="+mn-lt"/>
              </a:rPr>
              <a:t>)</a:t>
            </a:r>
          </a:p>
          <a:p>
            <a:pPr marL="342900" indent="-342900"/>
            <a:r>
              <a:rPr lang="en-US" sz="2000" dirty="0">
                <a:solidFill>
                  <a:srgbClr val="222222"/>
                </a:solidFill>
                <a:ea typeface="+mn-lt"/>
                <a:cs typeface="+mn-lt"/>
              </a:rPr>
              <a:t>The Football Association, (2007). </a:t>
            </a:r>
            <a:r>
              <a:rPr lang="en-US" sz="2000" i="1" dirty="0">
                <a:solidFill>
                  <a:srgbClr val="222222"/>
                </a:solidFill>
                <a:ea typeface="+mn-lt"/>
                <a:cs typeface="+mn-lt"/>
              </a:rPr>
              <a:t>AGP Conditions of Use in FA Competitions 2007–08</a:t>
            </a:r>
            <a:r>
              <a:rPr lang="en-US" sz="2000" dirty="0">
                <a:solidFill>
                  <a:srgbClr val="222222"/>
                </a:solidFill>
                <a:ea typeface="+mn-lt"/>
                <a:cs typeface="+mn-lt"/>
              </a:rPr>
              <a:t>. [pdf] Available at: </a:t>
            </a:r>
            <a:r>
              <a:rPr lang="en-US" sz="2000" dirty="0">
                <a:solidFill>
                  <a:srgbClr val="222222"/>
                </a:solidFill>
                <a:ea typeface="+mn-lt"/>
                <a:cs typeface="+mn-lt"/>
                <a:hlinkClick r:id="rId4"/>
              </a:rPr>
              <a:t>the FIFA Quality Concept Handbook of Requirements for ...TheFA.comhttps://www.thefa.com › media › Files › PDF › A...</a:t>
            </a:r>
            <a:r>
              <a:rPr lang="en-US" sz="2000" dirty="0">
                <a:solidFill>
                  <a:srgbClr val="222222"/>
                </a:solidFill>
                <a:ea typeface="+mn-lt"/>
                <a:cs typeface="+mn-lt"/>
              </a:rPr>
              <a:t> (Accessed 25 April 2025)</a:t>
            </a:r>
          </a:p>
          <a:p>
            <a:pPr marL="342900" indent="-342900"/>
            <a:r>
              <a:rPr lang="en-US" sz="2000">
                <a:solidFill>
                  <a:srgbClr val="222222"/>
                </a:solidFill>
                <a:latin typeface="Arial"/>
                <a:cs typeface="Arial"/>
              </a:rPr>
              <a:t>Whitaker, T., (2025). The Cost of a Playing Surface: Artificial Turf Versus Natural Grass. </a:t>
            </a:r>
            <a:r>
              <a:rPr lang="en-US" sz="2000" i="1">
                <a:solidFill>
                  <a:srgbClr val="222222"/>
                </a:solidFill>
                <a:latin typeface="Arial"/>
                <a:cs typeface="Arial"/>
              </a:rPr>
              <a:t>Emerging Writers</a:t>
            </a:r>
            <a:r>
              <a:rPr lang="en-US" sz="2000">
                <a:solidFill>
                  <a:srgbClr val="222222"/>
                </a:solidFill>
                <a:latin typeface="Arial"/>
                <a:cs typeface="Arial"/>
              </a:rPr>
              <a:t>, </a:t>
            </a:r>
            <a:r>
              <a:rPr lang="en-US" sz="2000" i="1">
                <a:solidFill>
                  <a:srgbClr val="222222"/>
                </a:solidFill>
                <a:latin typeface="Arial"/>
                <a:cs typeface="Arial"/>
              </a:rPr>
              <a:t>8</a:t>
            </a:r>
            <a:r>
              <a:rPr lang="en-US" sz="2000">
                <a:solidFill>
                  <a:srgbClr val="222222"/>
                </a:solidFill>
                <a:latin typeface="Arial"/>
                <a:cs typeface="Arial"/>
              </a:rPr>
              <a:t>(1), p.10 (Accessed  19 April 2025</a:t>
            </a:r>
            <a:r>
              <a:rPr lang="en-US" sz="2000" dirty="0">
                <a:solidFill>
                  <a:srgbClr val="222222"/>
                </a:solidFill>
                <a:latin typeface="Arial"/>
                <a:cs typeface="Arial"/>
              </a:rPr>
              <a:t>)</a:t>
            </a:r>
            <a:endParaRPr lang="en-US" sz="2000" dirty="0">
              <a:solidFill>
                <a:srgbClr val="222222"/>
              </a:solidFill>
            </a:endParaRPr>
          </a:p>
        </p:txBody>
      </p:sp>
    </p:spTree>
    <p:extLst>
      <p:ext uri="{BB962C8B-B14F-4D97-AF65-F5344CB8AC3E}">
        <p14:creationId xmlns:p14="http://schemas.microsoft.com/office/powerpoint/2010/main" val="3914106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Does the university's 3G pitch comply with FA standards?</vt:lpstr>
      <vt:lpstr>DATA COLLECTION METHODS</vt:lpstr>
      <vt:lpstr>DATA PRESENTATION</vt:lpstr>
      <vt:lpstr>DATA PRESENTATION</vt:lpstr>
      <vt:lpstr>DATA PRESENTATION:  Does the university 3G pitch compliance with FA standards? </vt:lpstr>
      <vt:lpstr>DATA INTERPRETATION AND IMPLICATIONS</vt:lpstr>
      <vt:lpstr>STUDY INTERPRETATIONS AND IMPLICATIONS</vt:lpstr>
      <vt:lpstr>RECOMMENDATIONS / OUTCOMES</vt:lpstr>
      <vt:lpstr>SUMMARY</vt:lpstr>
      <vt:lpstr>FUTURE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71</cp:revision>
  <dcterms:created xsi:type="dcterms:W3CDTF">2025-04-28T15:10:21Z</dcterms:created>
  <dcterms:modified xsi:type="dcterms:W3CDTF">2025-05-01T23:04:50Z</dcterms:modified>
</cp:coreProperties>
</file>