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58" r:id="rId4"/>
  </p:sldMasterIdLst>
  <p:notesMasterIdLst>
    <p:notesMasterId r:id="rId16"/>
  </p:notesMasterIdLst>
  <p:handoutMasterIdLst>
    <p:handoutMasterId r:id="rId17"/>
  </p:handoutMasterIdLst>
  <p:sldIdLst>
    <p:sldId id="350" r:id="rId5"/>
    <p:sldId id="352" r:id="rId6"/>
    <p:sldId id="366" r:id="rId7"/>
    <p:sldId id="355" r:id="rId8"/>
    <p:sldId id="361" r:id="rId9"/>
    <p:sldId id="334" r:id="rId10"/>
    <p:sldId id="356" r:id="rId11"/>
    <p:sldId id="364" r:id="rId12"/>
    <p:sldId id="365" r:id="rId13"/>
    <p:sldId id="343" r:id="rId14"/>
    <p:sldId id="367" r:id="rId15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0DC687-7FC4-4E08-8392-07A1E5E22A54}" v="45" dt="2023-02-19T23:41:15.76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A488322-F2BA-4B5B-9748-0D474271808F}" styleName="Medium Style 3 - 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5226" autoAdjust="0"/>
  </p:normalViewPr>
  <p:slideViewPr>
    <p:cSldViewPr snapToGrid="0">
      <p:cViewPr varScale="1">
        <p:scale>
          <a:sx n="60" d="100"/>
          <a:sy n="60" d="100"/>
        </p:scale>
        <p:origin x="114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notesViewPr>
    <p:cSldViewPr snapToGrid="0" showGuides="1">
      <p:cViewPr varScale="1">
        <p:scale>
          <a:sx n="99" d="100"/>
          <a:sy n="99" d="100"/>
        </p:scale>
        <p:origin x="35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commentAuthors" Target="commentAuthors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ian currie" userId="e80631bb1c595420" providerId="LiveId" clId="{020DC687-7FC4-4E08-8392-07A1E5E22A54}"/>
    <pc:docChg chg="undo custSel delSld modSld">
      <pc:chgData name="tian currie" userId="e80631bb1c595420" providerId="LiveId" clId="{020DC687-7FC4-4E08-8392-07A1E5E22A54}" dt="2023-02-19T23:41:52.249" v="240" actId="1076"/>
      <pc:docMkLst>
        <pc:docMk/>
      </pc:docMkLst>
      <pc:sldChg chg="modSp mod">
        <pc:chgData name="tian currie" userId="e80631bb1c595420" providerId="LiveId" clId="{020DC687-7FC4-4E08-8392-07A1E5E22A54}" dt="2023-02-19T23:39:16.665" v="185" actId="20577"/>
        <pc:sldMkLst>
          <pc:docMk/>
          <pc:sldMk cId="2960950710" sldId="350"/>
        </pc:sldMkLst>
        <pc:spChg chg="mod">
          <ac:chgData name="tian currie" userId="e80631bb1c595420" providerId="LiveId" clId="{020DC687-7FC4-4E08-8392-07A1E5E22A54}" dt="2023-02-19T23:39:16.665" v="185" actId="20577"/>
          <ac:spMkLst>
            <pc:docMk/>
            <pc:sldMk cId="2960950710" sldId="350"/>
            <ac:spMk id="3" creationId="{F18E61D8-31A3-2D45-8E25-CBE846E26E1C}"/>
          </ac:spMkLst>
        </pc:spChg>
      </pc:sldChg>
      <pc:sldChg chg="modSp mod">
        <pc:chgData name="tian currie" userId="e80631bb1c595420" providerId="LiveId" clId="{020DC687-7FC4-4E08-8392-07A1E5E22A54}" dt="2023-02-19T23:37:36.524" v="167" actId="5793"/>
        <pc:sldMkLst>
          <pc:docMk/>
          <pc:sldMk cId="4206035864" sldId="355"/>
        </pc:sldMkLst>
        <pc:spChg chg="mod">
          <ac:chgData name="tian currie" userId="e80631bb1c595420" providerId="LiveId" clId="{020DC687-7FC4-4E08-8392-07A1E5E22A54}" dt="2023-02-19T23:37:36.524" v="167" actId="5793"/>
          <ac:spMkLst>
            <pc:docMk/>
            <pc:sldMk cId="4206035864" sldId="355"/>
            <ac:spMk id="2" creationId="{737728DC-195E-4A4E-AEBA-5E0D1DB03B76}"/>
          </ac:spMkLst>
        </pc:spChg>
      </pc:sldChg>
      <pc:sldChg chg="modSp mod">
        <pc:chgData name="tian currie" userId="e80631bb1c595420" providerId="LiveId" clId="{020DC687-7FC4-4E08-8392-07A1E5E22A54}" dt="2023-02-19T23:32:37.401" v="131" actId="1076"/>
        <pc:sldMkLst>
          <pc:docMk/>
          <pc:sldMk cId="391246093" sldId="361"/>
        </pc:sldMkLst>
        <pc:spChg chg="mod">
          <ac:chgData name="tian currie" userId="e80631bb1c595420" providerId="LiveId" clId="{020DC687-7FC4-4E08-8392-07A1E5E22A54}" dt="2023-02-19T23:14:34.945" v="78" actId="5793"/>
          <ac:spMkLst>
            <pc:docMk/>
            <pc:sldMk cId="391246093" sldId="361"/>
            <ac:spMk id="3" creationId="{1353F689-2E51-BF4F-AE47-7CEB7CC4C52A}"/>
          </ac:spMkLst>
        </pc:spChg>
        <pc:spChg chg="mod">
          <ac:chgData name="tian currie" userId="e80631bb1c595420" providerId="LiveId" clId="{020DC687-7FC4-4E08-8392-07A1E5E22A54}" dt="2023-02-19T23:32:37.401" v="131" actId="1076"/>
          <ac:spMkLst>
            <pc:docMk/>
            <pc:sldMk cId="391246093" sldId="361"/>
            <ac:spMk id="4" creationId="{A17F80A9-6337-524E-AC61-32C5AFEE8E6D}"/>
          </ac:spMkLst>
        </pc:spChg>
      </pc:sldChg>
      <pc:sldChg chg="del">
        <pc:chgData name="tian currie" userId="e80631bb1c595420" providerId="LiveId" clId="{020DC687-7FC4-4E08-8392-07A1E5E22A54}" dt="2023-02-19T23:03:18.013" v="5" actId="47"/>
        <pc:sldMkLst>
          <pc:docMk/>
          <pc:sldMk cId="495483412" sldId="363"/>
        </pc:sldMkLst>
      </pc:sldChg>
      <pc:sldChg chg="addSp delSp modSp mod setBg">
        <pc:chgData name="tian currie" userId="e80631bb1c595420" providerId="LiveId" clId="{020DC687-7FC4-4E08-8392-07A1E5E22A54}" dt="2023-02-19T23:41:52.249" v="240" actId="1076"/>
        <pc:sldMkLst>
          <pc:docMk/>
          <pc:sldMk cId="2649210647" sldId="367"/>
        </pc:sldMkLst>
        <pc:spChg chg="del">
          <ac:chgData name="tian currie" userId="e80631bb1c595420" providerId="LiveId" clId="{020DC687-7FC4-4E08-8392-07A1E5E22A54}" dt="2023-02-19T23:41:45.479" v="239" actId="478"/>
          <ac:spMkLst>
            <pc:docMk/>
            <pc:sldMk cId="2649210647" sldId="367"/>
            <ac:spMk id="5" creationId="{AB744071-0CE2-7746-9315-22EC28A0F462}"/>
          </ac:spMkLst>
        </pc:spChg>
        <pc:spChg chg="mod">
          <ac:chgData name="tian currie" userId="e80631bb1c595420" providerId="LiveId" clId="{020DC687-7FC4-4E08-8392-07A1E5E22A54}" dt="2023-02-19T23:41:52.249" v="240" actId="1076"/>
          <ac:spMkLst>
            <pc:docMk/>
            <pc:sldMk cId="2649210647" sldId="367"/>
            <ac:spMk id="11" creationId="{A393080A-8224-A83C-0948-29B245B534F4}"/>
          </ac:spMkLst>
        </pc:spChg>
        <pc:spChg chg="add del">
          <ac:chgData name="tian currie" userId="e80631bb1c595420" providerId="LiveId" clId="{020DC687-7FC4-4E08-8392-07A1E5E22A54}" dt="2023-02-19T23:39:59.465" v="204"/>
          <ac:spMkLst>
            <pc:docMk/>
            <pc:sldMk cId="2649210647" sldId="367"/>
            <ac:spMk id="22" creationId="{D6BD905C-DC9B-5099-883B-CEE1CAADCAB4}"/>
          </ac:spMkLst>
        </pc:spChg>
        <pc:spChg chg="add del">
          <ac:chgData name="tian currie" userId="e80631bb1c595420" providerId="LiveId" clId="{020DC687-7FC4-4E08-8392-07A1E5E22A54}" dt="2023-02-19T23:39:59.465" v="204"/>
          <ac:spMkLst>
            <pc:docMk/>
            <pc:sldMk cId="2649210647" sldId="367"/>
            <ac:spMk id="24" creationId="{23BBC64D-34DF-8D8F-EE89-4373B4071425}"/>
          </ac:spMkLst>
        </pc:spChg>
        <pc:spChg chg="add del">
          <ac:chgData name="tian currie" userId="e80631bb1c595420" providerId="LiveId" clId="{020DC687-7FC4-4E08-8392-07A1E5E22A54}" dt="2023-02-19T23:39:59.465" v="204"/>
          <ac:spMkLst>
            <pc:docMk/>
            <pc:sldMk cId="2649210647" sldId="367"/>
            <ac:spMk id="26" creationId="{844093DE-0398-221D-0D32-400C896D160D}"/>
          </ac:spMkLst>
        </pc:spChg>
        <pc:spChg chg="add del">
          <ac:chgData name="tian currie" userId="e80631bb1c595420" providerId="LiveId" clId="{020DC687-7FC4-4E08-8392-07A1E5E22A54}" dt="2023-02-19T23:39:59.465" v="204"/>
          <ac:spMkLst>
            <pc:docMk/>
            <pc:sldMk cId="2649210647" sldId="367"/>
            <ac:spMk id="28" creationId="{9CC98032-521B-720B-17EF-3C5CC99E44F9}"/>
          </ac:spMkLst>
        </pc:spChg>
        <pc:spChg chg="add del">
          <ac:chgData name="tian currie" userId="e80631bb1c595420" providerId="LiveId" clId="{020DC687-7FC4-4E08-8392-07A1E5E22A54}" dt="2023-02-19T23:39:59.465" v="204"/>
          <ac:spMkLst>
            <pc:docMk/>
            <pc:sldMk cId="2649210647" sldId="367"/>
            <ac:spMk id="30" creationId="{76BC2658-6E36-1B3B-72BC-C6040DC8DC82}"/>
          </ac:spMkLst>
        </pc:spChg>
        <pc:spChg chg="add del">
          <ac:chgData name="tian currie" userId="e80631bb1c595420" providerId="LiveId" clId="{020DC687-7FC4-4E08-8392-07A1E5E22A54}" dt="2023-02-19T23:39:59.465" v="204"/>
          <ac:spMkLst>
            <pc:docMk/>
            <pc:sldMk cId="2649210647" sldId="367"/>
            <ac:spMk id="32" creationId="{EE2A8132-B8AC-6F54-F162-B84DB54C2A93}"/>
          </ac:spMkLst>
        </pc:spChg>
        <pc:spChg chg="add del">
          <ac:chgData name="tian currie" userId="e80631bb1c595420" providerId="LiveId" clId="{020DC687-7FC4-4E08-8392-07A1E5E22A54}" dt="2023-02-19T23:39:59.465" v="204"/>
          <ac:spMkLst>
            <pc:docMk/>
            <pc:sldMk cId="2649210647" sldId="367"/>
            <ac:spMk id="34" creationId="{DF4ADE14-421F-8CE9-69CE-0100A0EC92D9}"/>
          </ac:spMkLst>
        </pc:spChg>
        <pc:spChg chg="add del">
          <ac:chgData name="tian currie" userId="e80631bb1c595420" providerId="LiveId" clId="{020DC687-7FC4-4E08-8392-07A1E5E22A54}" dt="2023-02-19T23:39:59.465" v="204"/>
          <ac:spMkLst>
            <pc:docMk/>
            <pc:sldMk cId="2649210647" sldId="367"/>
            <ac:spMk id="36" creationId="{D24ACF58-4BE7-00C0-2B9E-2CBD14182781}"/>
          </ac:spMkLst>
        </pc:spChg>
        <pc:spChg chg="add del">
          <ac:chgData name="tian currie" userId="e80631bb1c595420" providerId="LiveId" clId="{020DC687-7FC4-4E08-8392-07A1E5E22A54}" dt="2023-02-19T23:39:59.465" v="204"/>
          <ac:spMkLst>
            <pc:docMk/>
            <pc:sldMk cId="2649210647" sldId="367"/>
            <ac:spMk id="38" creationId="{A3F60C0B-EBD5-3B90-FE07-099E534E8E0F}"/>
          </ac:spMkLst>
        </pc:spChg>
        <pc:spChg chg="add del">
          <ac:chgData name="tian currie" userId="e80631bb1c595420" providerId="LiveId" clId="{020DC687-7FC4-4E08-8392-07A1E5E22A54}" dt="2023-02-19T23:39:59.465" v="204"/>
          <ac:spMkLst>
            <pc:docMk/>
            <pc:sldMk cId="2649210647" sldId="367"/>
            <ac:spMk id="40" creationId="{2CABA3BE-7843-83D1-5275-2789AB19200F}"/>
          </ac:spMkLst>
        </pc:spChg>
        <pc:spChg chg="add del">
          <ac:chgData name="tian currie" userId="e80631bb1c595420" providerId="LiveId" clId="{020DC687-7FC4-4E08-8392-07A1E5E22A54}" dt="2023-02-19T23:39:59.465" v="204"/>
          <ac:spMkLst>
            <pc:docMk/>
            <pc:sldMk cId="2649210647" sldId="367"/>
            <ac:spMk id="42" creationId="{974F92DE-8199-95F4-3ED8-26B338EC1A4E}"/>
          </ac:spMkLst>
        </pc:spChg>
        <pc:spChg chg="add del">
          <ac:chgData name="tian currie" userId="e80631bb1c595420" providerId="LiveId" clId="{020DC687-7FC4-4E08-8392-07A1E5E22A54}" dt="2023-02-19T23:39:59.465" v="204"/>
          <ac:spMkLst>
            <pc:docMk/>
            <pc:sldMk cId="2649210647" sldId="367"/>
            <ac:spMk id="44" creationId="{BF068FA3-3E02-25F2-17A9-2060FC23E525}"/>
          </ac:spMkLst>
        </pc:spChg>
        <pc:spChg chg="add del">
          <ac:chgData name="tian currie" userId="e80631bb1c595420" providerId="LiveId" clId="{020DC687-7FC4-4E08-8392-07A1E5E22A54}" dt="2023-02-19T23:39:59.465" v="204"/>
          <ac:spMkLst>
            <pc:docMk/>
            <pc:sldMk cId="2649210647" sldId="367"/>
            <ac:spMk id="55" creationId="{EC865D59-AF19-D078-44BF-BDE7A63B96A7}"/>
          </ac:spMkLst>
        </pc:spChg>
        <pc:spChg chg="add del">
          <ac:chgData name="tian currie" userId="e80631bb1c595420" providerId="LiveId" clId="{020DC687-7FC4-4E08-8392-07A1E5E22A54}" dt="2023-02-19T23:39:59.465" v="204"/>
          <ac:spMkLst>
            <pc:docMk/>
            <pc:sldMk cId="2649210647" sldId="367"/>
            <ac:spMk id="57" creationId="{909B4287-2A1A-1E3A-2017-2166ACE9F390}"/>
          </ac:spMkLst>
        </pc:spChg>
        <pc:spChg chg="add del">
          <ac:chgData name="tian currie" userId="e80631bb1c595420" providerId="LiveId" clId="{020DC687-7FC4-4E08-8392-07A1E5E22A54}" dt="2023-02-19T23:39:59.465" v="204"/>
          <ac:spMkLst>
            <pc:docMk/>
            <pc:sldMk cId="2649210647" sldId="367"/>
            <ac:spMk id="59" creationId="{74B25952-109D-5D36-F9C0-846FBE8D3D29}"/>
          </ac:spMkLst>
        </pc:spChg>
        <pc:spChg chg="add del">
          <ac:chgData name="tian currie" userId="e80631bb1c595420" providerId="LiveId" clId="{020DC687-7FC4-4E08-8392-07A1E5E22A54}" dt="2023-02-19T23:39:59.465" v="204"/>
          <ac:spMkLst>
            <pc:docMk/>
            <pc:sldMk cId="2649210647" sldId="367"/>
            <ac:spMk id="61" creationId="{9D517469-501A-D3F9-FF7D-88AB704F0382}"/>
          </ac:spMkLst>
        </pc:spChg>
        <pc:spChg chg="add del">
          <ac:chgData name="tian currie" userId="e80631bb1c595420" providerId="LiveId" clId="{020DC687-7FC4-4E08-8392-07A1E5E22A54}" dt="2023-02-19T23:39:59.465" v="204"/>
          <ac:spMkLst>
            <pc:docMk/>
            <pc:sldMk cId="2649210647" sldId="367"/>
            <ac:spMk id="63" creationId="{4515E9C3-484B-99E0-E148-5D949C2C94E5}"/>
          </ac:spMkLst>
        </pc:spChg>
        <pc:spChg chg="add del">
          <ac:chgData name="tian currie" userId="e80631bb1c595420" providerId="LiveId" clId="{020DC687-7FC4-4E08-8392-07A1E5E22A54}" dt="2023-02-19T23:39:59.465" v="204"/>
          <ac:spMkLst>
            <pc:docMk/>
            <pc:sldMk cId="2649210647" sldId="367"/>
            <ac:spMk id="64" creationId="{41CDC31D-854E-41AA-61EB-BF925432E27C}"/>
          </ac:spMkLst>
        </pc:spChg>
        <pc:spChg chg="add del">
          <ac:chgData name="tian currie" userId="e80631bb1c595420" providerId="LiveId" clId="{020DC687-7FC4-4E08-8392-07A1E5E22A54}" dt="2023-02-19T23:39:59.465" v="204"/>
          <ac:spMkLst>
            <pc:docMk/>
            <pc:sldMk cId="2649210647" sldId="367"/>
            <ac:spMk id="65" creationId="{FC270AF1-339B-8144-9FCB-94B1D8BC1E0F}"/>
          </ac:spMkLst>
        </pc:spChg>
        <pc:spChg chg="add del">
          <ac:chgData name="tian currie" userId="e80631bb1c595420" providerId="LiveId" clId="{020DC687-7FC4-4E08-8392-07A1E5E22A54}" dt="2023-02-19T23:39:59.465" v="204"/>
          <ac:spMkLst>
            <pc:docMk/>
            <pc:sldMk cId="2649210647" sldId="367"/>
            <ac:spMk id="67" creationId="{CF8DE310-1064-A9A6-BBDF-30BCE728FEEE}"/>
          </ac:spMkLst>
        </pc:spChg>
        <pc:spChg chg="add del">
          <ac:chgData name="tian currie" userId="e80631bb1c595420" providerId="LiveId" clId="{020DC687-7FC4-4E08-8392-07A1E5E22A54}" dt="2023-02-19T23:39:59.465" v="204"/>
          <ac:spMkLst>
            <pc:docMk/>
            <pc:sldMk cId="2649210647" sldId="367"/>
            <ac:spMk id="68" creationId="{3D26B4E4-61A7-54D0-8ABA-DFC1530EE3C4}"/>
          </ac:spMkLst>
        </pc:spChg>
        <pc:spChg chg="add del">
          <ac:chgData name="tian currie" userId="e80631bb1c595420" providerId="LiveId" clId="{020DC687-7FC4-4E08-8392-07A1E5E22A54}" dt="2023-02-19T23:39:59.465" v="204"/>
          <ac:spMkLst>
            <pc:docMk/>
            <pc:sldMk cId="2649210647" sldId="367"/>
            <ac:spMk id="69" creationId="{71C0157F-9EB5-E36A-9FDD-2F190D8BEC95}"/>
          </ac:spMkLst>
        </pc:spChg>
        <pc:spChg chg="add del">
          <ac:chgData name="tian currie" userId="e80631bb1c595420" providerId="LiveId" clId="{020DC687-7FC4-4E08-8392-07A1E5E22A54}" dt="2023-02-19T23:39:59.465" v="204"/>
          <ac:spMkLst>
            <pc:docMk/>
            <pc:sldMk cId="2649210647" sldId="367"/>
            <ac:spMk id="70" creationId="{896C329B-A189-5488-8B1C-ED8A42692DCF}"/>
          </ac:spMkLst>
        </pc:spChg>
        <pc:spChg chg="add del">
          <ac:chgData name="tian currie" userId="e80631bb1c595420" providerId="LiveId" clId="{020DC687-7FC4-4E08-8392-07A1E5E22A54}" dt="2023-02-19T23:39:59.465" v="204"/>
          <ac:spMkLst>
            <pc:docMk/>
            <pc:sldMk cId="2649210647" sldId="367"/>
            <ac:spMk id="71" creationId="{4174D77A-BF38-C7AB-6AA7-507F8656B368}"/>
          </ac:spMkLst>
        </pc:spChg>
        <pc:spChg chg="add del">
          <ac:chgData name="tian currie" userId="e80631bb1c595420" providerId="LiveId" clId="{020DC687-7FC4-4E08-8392-07A1E5E22A54}" dt="2023-02-19T23:39:59.465" v="204"/>
          <ac:spMkLst>
            <pc:docMk/>
            <pc:sldMk cId="2649210647" sldId="367"/>
            <ac:spMk id="72" creationId="{FE2BCAD3-DF59-C7E2-62DB-55924CE92117}"/>
          </ac:spMkLst>
        </pc:spChg>
        <pc:spChg chg="add del">
          <ac:chgData name="tian currie" userId="e80631bb1c595420" providerId="LiveId" clId="{020DC687-7FC4-4E08-8392-07A1E5E22A54}" dt="2023-02-19T23:39:59.465" v="204"/>
          <ac:spMkLst>
            <pc:docMk/>
            <pc:sldMk cId="2649210647" sldId="367"/>
            <ac:spMk id="73" creationId="{829CD411-9A51-387B-DBC4-45A16FE726D7}"/>
          </ac:spMkLst>
        </pc:spChg>
        <pc:spChg chg="add del">
          <ac:chgData name="tian currie" userId="e80631bb1c595420" providerId="LiveId" clId="{020DC687-7FC4-4E08-8392-07A1E5E22A54}" dt="2023-02-19T23:39:59.465" v="204"/>
          <ac:spMkLst>
            <pc:docMk/>
            <pc:sldMk cId="2649210647" sldId="367"/>
            <ac:spMk id="74" creationId="{EB58DB85-0496-A0C3-3B55-5C12325BE85C}"/>
          </ac:spMkLst>
        </pc:spChg>
        <pc:spChg chg="add del">
          <ac:chgData name="tian currie" userId="e80631bb1c595420" providerId="LiveId" clId="{020DC687-7FC4-4E08-8392-07A1E5E22A54}" dt="2023-02-19T23:39:59.465" v="204"/>
          <ac:spMkLst>
            <pc:docMk/>
            <pc:sldMk cId="2649210647" sldId="367"/>
            <ac:spMk id="75" creationId="{1A0F080B-0C4D-C7B4-C558-E3E1F5EF644E}"/>
          </ac:spMkLst>
        </pc:spChg>
        <pc:spChg chg="add del">
          <ac:chgData name="tian currie" userId="e80631bb1c595420" providerId="LiveId" clId="{020DC687-7FC4-4E08-8392-07A1E5E22A54}" dt="2023-02-19T23:39:59.465" v="204"/>
          <ac:spMkLst>
            <pc:docMk/>
            <pc:sldMk cId="2649210647" sldId="367"/>
            <ac:spMk id="76" creationId="{56A0A0C6-5791-F921-4082-DD68EA1CD1DD}"/>
          </ac:spMkLst>
        </pc:spChg>
        <pc:spChg chg="add del">
          <ac:chgData name="tian currie" userId="e80631bb1c595420" providerId="LiveId" clId="{020DC687-7FC4-4E08-8392-07A1E5E22A54}" dt="2023-02-19T23:39:59.465" v="204"/>
          <ac:spMkLst>
            <pc:docMk/>
            <pc:sldMk cId="2649210647" sldId="367"/>
            <ac:spMk id="77" creationId="{C007D123-4027-D3BB-F16A-16CE4E2368CA}"/>
          </ac:spMkLst>
        </pc:spChg>
        <pc:spChg chg="add del">
          <ac:chgData name="tian currie" userId="e80631bb1c595420" providerId="LiveId" clId="{020DC687-7FC4-4E08-8392-07A1E5E22A54}" dt="2023-02-19T23:39:59.465" v="204"/>
          <ac:spMkLst>
            <pc:docMk/>
            <pc:sldMk cId="2649210647" sldId="367"/>
            <ac:spMk id="78" creationId="{7738DF3D-A361-1F7A-2EF2-BAD5625A9F1A}"/>
          </ac:spMkLst>
        </pc:spChg>
        <pc:spChg chg="add del">
          <ac:chgData name="tian currie" userId="e80631bb1c595420" providerId="LiveId" clId="{020DC687-7FC4-4E08-8392-07A1E5E22A54}" dt="2023-02-19T23:39:59.465" v="204"/>
          <ac:spMkLst>
            <pc:docMk/>
            <pc:sldMk cId="2649210647" sldId="367"/>
            <ac:spMk id="79" creationId="{1C0C01D1-076A-F52C-FF67-366689438F19}"/>
          </ac:spMkLst>
        </pc:spChg>
        <pc:spChg chg="add del">
          <ac:chgData name="tian currie" userId="e80631bb1c595420" providerId="LiveId" clId="{020DC687-7FC4-4E08-8392-07A1E5E22A54}" dt="2023-02-19T23:39:59.465" v="204"/>
          <ac:spMkLst>
            <pc:docMk/>
            <pc:sldMk cId="2649210647" sldId="367"/>
            <ac:spMk id="80" creationId="{C5B338A0-6070-AF41-A761-68025C668078}"/>
          </ac:spMkLst>
        </pc:spChg>
        <pc:spChg chg="add del">
          <ac:chgData name="tian currie" userId="e80631bb1c595420" providerId="LiveId" clId="{020DC687-7FC4-4E08-8392-07A1E5E22A54}" dt="2023-02-19T23:39:59.465" v="204"/>
          <ac:spMkLst>
            <pc:docMk/>
            <pc:sldMk cId="2649210647" sldId="367"/>
            <ac:spMk id="81" creationId="{8C857ABC-0509-0671-EA7A-79EDFECFD15E}"/>
          </ac:spMkLst>
        </pc:spChg>
        <pc:spChg chg="add del">
          <ac:chgData name="tian currie" userId="e80631bb1c595420" providerId="LiveId" clId="{020DC687-7FC4-4E08-8392-07A1E5E22A54}" dt="2023-02-19T23:39:59.465" v="204"/>
          <ac:spMkLst>
            <pc:docMk/>
            <pc:sldMk cId="2649210647" sldId="367"/>
            <ac:spMk id="82" creationId="{930D3BDA-3D1C-25F3-FB4A-EE06201991C8}"/>
          </ac:spMkLst>
        </pc:spChg>
        <pc:graphicFrameChg chg="add del mod">
          <ac:chgData name="tian currie" userId="e80631bb1c595420" providerId="LiveId" clId="{020DC687-7FC4-4E08-8392-07A1E5E22A54}" dt="2023-02-19T23:39:59.465" v="204"/>
          <ac:graphicFrameMkLst>
            <pc:docMk/>
            <pc:sldMk cId="2649210647" sldId="367"/>
            <ac:graphicFrameMk id="23" creationId="{1BAB7E66-3D1A-36FB-B06A-9BF76BF520FB}"/>
          </ac:graphicFrameMkLst>
        </pc:graphicFrameChg>
        <pc:graphicFrameChg chg="add del mod">
          <ac:chgData name="tian currie" userId="e80631bb1c595420" providerId="LiveId" clId="{020DC687-7FC4-4E08-8392-07A1E5E22A54}" dt="2023-02-19T23:39:59.465" v="204"/>
          <ac:graphicFrameMkLst>
            <pc:docMk/>
            <pc:sldMk cId="2649210647" sldId="367"/>
            <ac:graphicFrameMk id="25" creationId="{9EA00561-6D5F-7BE1-FD7D-B95800479F0B}"/>
          </ac:graphicFrameMkLst>
        </pc:graphicFrameChg>
        <pc:graphicFrameChg chg="add del mod">
          <ac:chgData name="tian currie" userId="e80631bb1c595420" providerId="LiveId" clId="{020DC687-7FC4-4E08-8392-07A1E5E22A54}" dt="2023-02-19T23:39:59.465" v="204"/>
          <ac:graphicFrameMkLst>
            <pc:docMk/>
            <pc:sldMk cId="2649210647" sldId="367"/>
            <ac:graphicFrameMk id="27" creationId="{CA29BC46-77D2-50EB-0366-5AF0799F5ADA}"/>
          </ac:graphicFrameMkLst>
        </pc:graphicFrameChg>
        <pc:graphicFrameChg chg="add del mod">
          <ac:chgData name="tian currie" userId="e80631bb1c595420" providerId="LiveId" clId="{020DC687-7FC4-4E08-8392-07A1E5E22A54}" dt="2023-02-19T23:39:59.465" v="204"/>
          <ac:graphicFrameMkLst>
            <pc:docMk/>
            <pc:sldMk cId="2649210647" sldId="367"/>
            <ac:graphicFrameMk id="29" creationId="{0CBA33A5-AC44-A554-C35C-565F3085D44F}"/>
          </ac:graphicFrameMkLst>
        </pc:graphicFrameChg>
        <pc:graphicFrameChg chg="add del mod">
          <ac:chgData name="tian currie" userId="e80631bb1c595420" providerId="LiveId" clId="{020DC687-7FC4-4E08-8392-07A1E5E22A54}" dt="2023-02-19T23:39:59.465" v="204"/>
          <ac:graphicFrameMkLst>
            <pc:docMk/>
            <pc:sldMk cId="2649210647" sldId="367"/>
            <ac:graphicFrameMk id="31" creationId="{EE011F1E-9337-44B3-2E6B-6C50598C4DC4}"/>
          </ac:graphicFrameMkLst>
        </pc:graphicFrameChg>
        <pc:graphicFrameChg chg="add del mod">
          <ac:chgData name="tian currie" userId="e80631bb1c595420" providerId="LiveId" clId="{020DC687-7FC4-4E08-8392-07A1E5E22A54}" dt="2023-02-19T23:39:59.465" v="204"/>
          <ac:graphicFrameMkLst>
            <pc:docMk/>
            <pc:sldMk cId="2649210647" sldId="367"/>
            <ac:graphicFrameMk id="33" creationId="{596888E3-13EB-E92F-073E-A44C7F9920EE}"/>
          </ac:graphicFrameMkLst>
        </pc:graphicFrameChg>
        <pc:graphicFrameChg chg="add del mod">
          <ac:chgData name="tian currie" userId="e80631bb1c595420" providerId="LiveId" clId="{020DC687-7FC4-4E08-8392-07A1E5E22A54}" dt="2023-02-19T23:39:59.465" v="204"/>
          <ac:graphicFrameMkLst>
            <pc:docMk/>
            <pc:sldMk cId="2649210647" sldId="367"/>
            <ac:graphicFrameMk id="35" creationId="{BA3C1B65-6565-2C8C-5FAC-FD1CE9B3F1CE}"/>
          </ac:graphicFrameMkLst>
        </pc:graphicFrameChg>
        <pc:graphicFrameChg chg="add del mod">
          <ac:chgData name="tian currie" userId="e80631bb1c595420" providerId="LiveId" clId="{020DC687-7FC4-4E08-8392-07A1E5E22A54}" dt="2023-02-19T23:39:59.465" v="204"/>
          <ac:graphicFrameMkLst>
            <pc:docMk/>
            <pc:sldMk cId="2649210647" sldId="367"/>
            <ac:graphicFrameMk id="37" creationId="{1294C19D-EFE7-7815-5EE0-665E961E293D}"/>
          </ac:graphicFrameMkLst>
        </pc:graphicFrameChg>
        <pc:graphicFrameChg chg="add del mod">
          <ac:chgData name="tian currie" userId="e80631bb1c595420" providerId="LiveId" clId="{020DC687-7FC4-4E08-8392-07A1E5E22A54}" dt="2023-02-19T23:39:59.465" v="204"/>
          <ac:graphicFrameMkLst>
            <pc:docMk/>
            <pc:sldMk cId="2649210647" sldId="367"/>
            <ac:graphicFrameMk id="39" creationId="{E83685F5-5014-EA2C-EC14-D936FC525D61}"/>
          </ac:graphicFrameMkLst>
        </pc:graphicFrameChg>
        <pc:graphicFrameChg chg="add del mod">
          <ac:chgData name="tian currie" userId="e80631bb1c595420" providerId="LiveId" clId="{020DC687-7FC4-4E08-8392-07A1E5E22A54}" dt="2023-02-19T23:39:59.465" v="204"/>
          <ac:graphicFrameMkLst>
            <pc:docMk/>
            <pc:sldMk cId="2649210647" sldId="367"/>
            <ac:graphicFrameMk id="41" creationId="{2E757782-DF78-A72B-1E74-75170BC0B982}"/>
          </ac:graphicFrameMkLst>
        </pc:graphicFrameChg>
        <pc:graphicFrameChg chg="add del mod">
          <ac:chgData name="tian currie" userId="e80631bb1c595420" providerId="LiveId" clId="{020DC687-7FC4-4E08-8392-07A1E5E22A54}" dt="2023-02-19T23:39:59.465" v="204"/>
          <ac:graphicFrameMkLst>
            <pc:docMk/>
            <pc:sldMk cId="2649210647" sldId="367"/>
            <ac:graphicFrameMk id="43" creationId="{D11FD659-59AB-CBDA-5DB4-FA37DCF511C5}"/>
          </ac:graphicFrameMkLst>
        </pc:graphicFrameChg>
        <pc:graphicFrameChg chg="add del mod">
          <ac:chgData name="tian currie" userId="e80631bb1c595420" providerId="LiveId" clId="{020DC687-7FC4-4E08-8392-07A1E5E22A54}" dt="2023-02-19T23:39:59.465" v="204"/>
          <ac:graphicFrameMkLst>
            <pc:docMk/>
            <pc:sldMk cId="2649210647" sldId="367"/>
            <ac:graphicFrameMk id="54" creationId="{35DD8866-A15B-9894-6C6C-9BE1F7D58D7F}"/>
          </ac:graphicFrameMkLst>
        </pc:graphicFrameChg>
        <pc:graphicFrameChg chg="add del mod">
          <ac:chgData name="tian currie" userId="e80631bb1c595420" providerId="LiveId" clId="{020DC687-7FC4-4E08-8392-07A1E5E22A54}" dt="2023-02-19T23:39:59.465" v="204"/>
          <ac:graphicFrameMkLst>
            <pc:docMk/>
            <pc:sldMk cId="2649210647" sldId="367"/>
            <ac:graphicFrameMk id="56" creationId="{6F7C93D7-F6EC-70B4-D9FB-DA96D49726B9}"/>
          </ac:graphicFrameMkLst>
        </pc:graphicFrameChg>
        <pc:graphicFrameChg chg="add del mod">
          <ac:chgData name="tian currie" userId="e80631bb1c595420" providerId="LiveId" clId="{020DC687-7FC4-4E08-8392-07A1E5E22A54}" dt="2023-02-19T23:39:59.465" v="204"/>
          <ac:graphicFrameMkLst>
            <pc:docMk/>
            <pc:sldMk cId="2649210647" sldId="367"/>
            <ac:graphicFrameMk id="58" creationId="{FA5A7C08-B880-47D8-D9A4-C6550CC637E5}"/>
          </ac:graphicFrameMkLst>
        </pc:graphicFrameChg>
        <pc:graphicFrameChg chg="add del mod">
          <ac:chgData name="tian currie" userId="e80631bb1c595420" providerId="LiveId" clId="{020DC687-7FC4-4E08-8392-07A1E5E22A54}" dt="2023-02-19T23:39:59.465" v="204"/>
          <ac:graphicFrameMkLst>
            <pc:docMk/>
            <pc:sldMk cId="2649210647" sldId="367"/>
            <ac:graphicFrameMk id="60" creationId="{CB474E2D-0E57-7BFC-7754-337E6EACE4FD}"/>
          </ac:graphicFrameMkLst>
        </pc:graphicFrameChg>
        <pc:graphicFrameChg chg="add del mod">
          <ac:chgData name="tian currie" userId="e80631bb1c595420" providerId="LiveId" clId="{020DC687-7FC4-4E08-8392-07A1E5E22A54}" dt="2023-02-19T23:39:59.465" v="204"/>
          <ac:graphicFrameMkLst>
            <pc:docMk/>
            <pc:sldMk cId="2649210647" sldId="367"/>
            <ac:graphicFrameMk id="62" creationId="{3A651D28-F4C6-C91C-5E79-9A5E49189483}"/>
          </ac:graphicFrameMkLst>
        </pc:graphicFrameChg>
        <pc:graphicFrameChg chg="add del mod">
          <ac:chgData name="tian currie" userId="e80631bb1c595420" providerId="LiveId" clId="{020DC687-7FC4-4E08-8392-07A1E5E22A54}" dt="2023-02-19T23:39:59.465" v="204"/>
          <ac:graphicFrameMkLst>
            <pc:docMk/>
            <pc:sldMk cId="2649210647" sldId="367"/>
            <ac:graphicFrameMk id="66" creationId="{6FC6B167-307F-9E26-9497-214891ED0220}"/>
          </ac:graphicFrameMkLst>
        </pc:graphicFrame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95B66E5-15AA-4745-8A67-3CE257BEE39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C844A45-21B3-834A-A491-E4E4B9DC117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039FDB-18A0-074D-8BA3-A4C3DE896AF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E6D13E5-4CEC-3A4A-8E5D-AFCEE7512E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322844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CA15AE-E040-4F31-96C6-FD066D034FFB}" type="datetime1">
              <a:rPr lang="en-GB" smtClean="0"/>
              <a:pPr/>
              <a:t>17/02/2023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A89C7E07-3C67-C64C-8DA0-0404F6303970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325283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A89C7E07-3C67-C64C-8DA0-0404F630397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6581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A89C7E07-3C67-C64C-8DA0-0404F630397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57900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A89C7E07-3C67-C64C-8DA0-0404F630397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69638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A89C7E07-3C67-C64C-8DA0-0404F630397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28956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A89C7E07-3C67-C64C-8DA0-0404F630397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81526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A89C7E07-3C67-C64C-8DA0-0404F630397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58023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A89C7E07-3C67-C64C-8DA0-0404F630397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73087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A89C7E07-3C67-C64C-8DA0-0404F630397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586011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A89C7E07-3C67-C64C-8DA0-0404F630397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926635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A89C7E07-3C67-C64C-8DA0-0404F630397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3899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A89C7E07-3C67-C64C-8DA0-0404F630397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26422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6987D-0137-DE42-B76B-FF621E808D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67054" y="2116182"/>
            <a:ext cx="5491571" cy="1514019"/>
          </a:xfrm>
          <a:prstGeom prst="rect">
            <a:avLst/>
          </a:prstGeom>
        </p:spPr>
        <p:txBody>
          <a:bodyPr lIns="0" tIns="0" rIns="0" bIns="0" rtlCol="0" anchor="b">
            <a:noAutofit/>
          </a:bodyPr>
          <a:lstStyle>
            <a:lvl1pPr algn="l">
              <a:defRPr sz="6000" b="1" i="0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C26C18C3-ED25-DD4B-BA72-24932D54DE37}"/>
              </a:ext>
            </a:extLst>
          </p:cNvPr>
          <p:cNvGrpSpPr>
            <a:grpSpLocks/>
          </p:cNvGrpSpPr>
          <p:nvPr userDrawn="1"/>
        </p:nvGrpSpPr>
        <p:grpSpPr bwMode="auto">
          <a:xfrm>
            <a:off x="1" y="758752"/>
            <a:ext cx="6099248" cy="6099248"/>
            <a:chOff x="0" y="12289"/>
            <a:chExt cx="3550" cy="3551"/>
          </a:xfrm>
        </p:grpSpPr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C07CC263-2515-F147-8CC5-F8E9FF9FA8E4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43B40037-7481-524B-8685-404D965690F2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7B759713-8408-EE47-9394-3DA6F5E4B624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18" name="Text Placeholder 29">
            <a:extLst>
              <a:ext uri="{FF2B5EF4-FFF2-40B4-BE49-F238E27FC236}">
                <a16:creationId xmlns:a16="http://schemas.microsoft.com/office/drawing/2014/main" id="{276A9CD7-E675-3048-86D3-3546A2F6B45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367055" y="4549553"/>
            <a:ext cx="5491570" cy="953337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sz="1800" b="0" i="0">
                <a:solidFill>
                  <a:schemeClr val="tx2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69706A2-3726-FE4E-B923-E75D48597816}"/>
              </a:ext>
            </a:extLst>
          </p:cNvPr>
          <p:cNvCxnSpPr>
            <a:cxnSpLocks/>
          </p:cNvCxnSpPr>
          <p:nvPr userDrawn="1"/>
        </p:nvCxnSpPr>
        <p:spPr>
          <a:xfrm>
            <a:off x="6367055" y="4252111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71085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806C6F65-35CD-D64B-992A-0C1C1E00384D}"/>
              </a:ext>
            </a:extLst>
          </p:cNvPr>
          <p:cNvGrpSpPr/>
          <p:nvPr userDrawn="1"/>
        </p:nvGrpSpPr>
        <p:grpSpPr>
          <a:xfrm>
            <a:off x="6362700" y="0"/>
            <a:ext cx="5829298" cy="3235602"/>
            <a:chOff x="5612972" y="1"/>
            <a:chExt cx="6615961" cy="3672246"/>
          </a:xfrm>
        </p:grpSpPr>
        <p:sp>
          <p:nvSpPr>
            <p:cNvPr id="7" name="AutoShape 24">
              <a:extLst>
                <a:ext uri="{FF2B5EF4-FFF2-40B4-BE49-F238E27FC236}">
                  <a16:creationId xmlns:a16="http://schemas.microsoft.com/office/drawing/2014/main" id="{CFD467E2-FF13-7E4F-BEF9-EA1A17665B2D}"/>
                </a:ext>
              </a:extLst>
            </p:cNvPr>
            <p:cNvSpPr>
              <a:spLocks/>
            </p:cNvSpPr>
            <p:nvPr/>
          </p:nvSpPr>
          <p:spPr bwMode="auto">
            <a:xfrm>
              <a:off x="5612972" y="1"/>
              <a:ext cx="4408998" cy="3672246"/>
            </a:xfrm>
            <a:custGeom>
              <a:avLst/>
              <a:gdLst>
                <a:gd name="T0" fmla="+- 0 8372 6586"/>
                <a:gd name="T1" fmla="*/ T0 w 3578"/>
                <a:gd name="T2" fmla="*/ 591 h 2980"/>
                <a:gd name="T3" fmla="+- 0 7780 6586"/>
                <a:gd name="T4" fmla="*/ T3 w 3578"/>
                <a:gd name="T5" fmla="*/ 0 h 2980"/>
                <a:gd name="T6" fmla="+- 0 6586 6586"/>
                <a:gd name="T7" fmla="*/ T6 w 3578"/>
                <a:gd name="T8" fmla="*/ 0 h 2980"/>
                <a:gd name="T9" fmla="+- 0 7774 6586"/>
                <a:gd name="T10" fmla="*/ T9 w 3578"/>
                <a:gd name="T11" fmla="*/ 1188 h 2980"/>
                <a:gd name="T12" fmla="+- 0 8372 6586"/>
                <a:gd name="T13" fmla="*/ T12 w 3578"/>
                <a:gd name="T14" fmla="*/ 591 h 2980"/>
                <a:gd name="T15" fmla="+- 0 10163 6586"/>
                <a:gd name="T16" fmla="*/ T15 w 3578"/>
                <a:gd name="T17" fmla="*/ 2383 h 2980"/>
                <a:gd name="T18" fmla="+- 0 9566 6586"/>
                <a:gd name="T19" fmla="*/ T18 w 3578"/>
                <a:gd name="T20" fmla="*/ 1786 h 2980"/>
                <a:gd name="T21" fmla="+- 0 8969 6586"/>
                <a:gd name="T22" fmla="*/ T21 w 3578"/>
                <a:gd name="T23" fmla="*/ 2383 h 2980"/>
                <a:gd name="T24" fmla="+- 0 9566 6586"/>
                <a:gd name="T25" fmla="*/ T24 w 3578"/>
                <a:gd name="T26" fmla="*/ 2980 h 2980"/>
                <a:gd name="T27" fmla="+- 0 10163 6586"/>
                <a:gd name="T28" fmla="*/ T27 w 3578"/>
                <a:gd name="T29" fmla="*/ 2383 h 2980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  <a:cxn ang="0">
                  <a:pos x="T13" y="T14"/>
                </a:cxn>
                <a:cxn ang="0">
                  <a:pos x="T16" y="T17"/>
                </a:cxn>
                <a:cxn ang="0">
                  <a:pos x="T19" y="T20"/>
                </a:cxn>
                <a:cxn ang="0">
                  <a:pos x="T22" y="T23"/>
                </a:cxn>
                <a:cxn ang="0">
                  <a:pos x="T25" y="T26"/>
                </a:cxn>
                <a:cxn ang="0">
                  <a:pos x="T28" y="T29"/>
                </a:cxn>
              </a:cxnLst>
              <a:rect l="0" t="0" r="r" b="b"/>
              <a:pathLst>
                <a:path w="3578" h="2980">
                  <a:moveTo>
                    <a:pt x="1786" y="591"/>
                  </a:moveTo>
                  <a:lnTo>
                    <a:pt x="1194" y="0"/>
                  </a:lnTo>
                  <a:lnTo>
                    <a:pt x="0" y="0"/>
                  </a:lnTo>
                  <a:lnTo>
                    <a:pt x="1188" y="1188"/>
                  </a:lnTo>
                  <a:lnTo>
                    <a:pt x="1786" y="591"/>
                  </a:lnTo>
                  <a:moveTo>
                    <a:pt x="3577" y="2383"/>
                  </a:moveTo>
                  <a:lnTo>
                    <a:pt x="2980" y="1786"/>
                  </a:lnTo>
                  <a:lnTo>
                    <a:pt x="2383" y="2383"/>
                  </a:lnTo>
                  <a:lnTo>
                    <a:pt x="2980" y="2980"/>
                  </a:lnTo>
                  <a:lnTo>
                    <a:pt x="3577" y="2383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CA85A327-3157-B442-993A-6900F71249AC}"/>
                </a:ext>
              </a:extLst>
            </p:cNvPr>
            <p:cNvSpPr>
              <a:spLocks/>
            </p:cNvSpPr>
            <p:nvPr/>
          </p:nvSpPr>
          <p:spPr bwMode="auto">
            <a:xfrm>
              <a:off x="6341233" y="1463970"/>
              <a:ext cx="2208196" cy="2208277"/>
            </a:xfrm>
            <a:custGeom>
              <a:avLst/>
              <a:gdLst>
                <a:gd name="T0" fmla="+- 0 7774 7177"/>
                <a:gd name="T1" fmla="*/ T0 w 1792"/>
                <a:gd name="T2" fmla="+- 0 1188 1188"/>
                <a:gd name="T3" fmla="*/ 1188 h 1792"/>
                <a:gd name="T4" fmla="+- 0 7177 7177"/>
                <a:gd name="T5" fmla="*/ T4 w 1792"/>
                <a:gd name="T6" fmla="+- 0 1786 1188"/>
                <a:gd name="T7" fmla="*/ 1786 h 1792"/>
                <a:gd name="T8" fmla="+- 0 8372 7177"/>
                <a:gd name="T9" fmla="*/ T8 w 1792"/>
                <a:gd name="T10" fmla="+- 0 2980 1188"/>
                <a:gd name="T11" fmla="*/ 2980 h 1792"/>
                <a:gd name="T12" fmla="+- 0 8969 7177"/>
                <a:gd name="T13" fmla="*/ T12 w 1792"/>
                <a:gd name="T14" fmla="+- 0 2383 1188"/>
                <a:gd name="T15" fmla="*/ 2383 h 1792"/>
                <a:gd name="T16" fmla="+- 0 7774 7177"/>
                <a:gd name="T17" fmla="*/ T16 w 1792"/>
                <a:gd name="T18" fmla="+- 0 1188 1188"/>
                <a:gd name="T19" fmla="*/ 1188 h 1792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1792" h="1792">
                  <a:moveTo>
                    <a:pt x="597" y="0"/>
                  </a:moveTo>
                  <a:lnTo>
                    <a:pt x="0" y="598"/>
                  </a:lnTo>
                  <a:lnTo>
                    <a:pt x="1195" y="1792"/>
                  </a:lnTo>
                  <a:lnTo>
                    <a:pt x="1792" y="1195"/>
                  </a:lnTo>
                  <a:lnTo>
                    <a:pt x="597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9A459CB4-74AF-0544-AB1E-7CC6D10F84EB}"/>
                </a:ext>
              </a:extLst>
            </p:cNvPr>
            <p:cNvSpPr>
              <a:spLocks/>
            </p:cNvSpPr>
            <p:nvPr/>
          </p:nvSpPr>
          <p:spPr bwMode="auto">
            <a:xfrm>
              <a:off x="8555590" y="1"/>
              <a:ext cx="1457754" cy="729520"/>
            </a:xfrm>
            <a:custGeom>
              <a:avLst/>
              <a:gdLst>
                <a:gd name="T0" fmla="+- 0 10158 8975"/>
                <a:gd name="T1" fmla="*/ T0 w 1183"/>
                <a:gd name="T2" fmla="*/ 0 h 592"/>
                <a:gd name="T3" fmla="+- 0 8975 8975"/>
                <a:gd name="T4" fmla="*/ T3 w 1183"/>
                <a:gd name="T5" fmla="*/ 0 h 592"/>
                <a:gd name="T6" fmla="+- 0 9566 8975"/>
                <a:gd name="T7" fmla="*/ T6 w 1183"/>
                <a:gd name="T8" fmla="*/ 591 h 592"/>
                <a:gd name="T9" fmla="+- 0 10158 8975"/>
                <a:gd name="T10" fmla="*/ T9 w 1183"/>
                <a:gd name="T11" fmla="*/ 0 h 592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</a:cxnLst>
              <a:rect l="0" t="0" r="r" b="b"/>
              <a:pathLst>
                <a:path w="1183" h="592">
                  <a:moveTo>
                    <a:pt x="1183" y="0"/>
                  </a:moveTo>
                  <a:lnTo>
                    <a:pt x="0" y="0"/>
                  </a:lnTo>
                  <a:lnTo>
                    <a:pt x="591" y="591"/>
                  </a:lnTo>
                  <a:lnTo>
                    <a:pt x="1183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95A20BFD-9142-D64A-A78A-61B75FCA0D76}"/>
                </a:ext>
              </a:extLst>
            </p:cNvPr>
            <p:cNvSpPr>
              <a:spLocks/>
            </p:cNvSpPr>
            <p:nvPr/>
          </p:nvSpPr>
          <p:spPr bwMode="auto">
            <a:xfrm>
              <a:off x="7076887" y="728289"/>
              <a:ext cx="2208196" cy="2208277"/>
            </a:xfrm>
            <a:custGeom>
              <a:avLst/>
              <a:gdLst>
                <a:gd name="T0" fmla="+- 0 8372 7774"/>
                <a:gd name="T1" fmla="*/ T0 w 1792"/>
                <a:gd name="T2" fmla="+- 0 591 591"/>
                <a:gd name="T3" fmla="*/ 591 h 1792"/>
                <a:gd name="T4" fmla="+- 0 7774 7774"/>
                <a:gd name="T5" fmla="*/ T4 w 1792"/>
                <a:gd name="T6" fmla="+- 0 1188 591"/>
                <a:gd name="T7" fmla="*/ 1188 h 1792"/>
                <a:gd name="T8" fmla="+- 0 8969 7774"/>
                <a:gd name="T9" fmla="*/ T8 w 1792"/>
                <a:gd name="T10" fmla="+- 0 2383 591"/>
                <a:gd name="T11" fmla="*/ 2383 h 1792"/>
                <a:gd name="T12" fmla="+- 0 9566 7774"/>
                <a:gd name="T13" fmla="*/ T12 w 1792"/>
                <a:gd name="T14" fmla="+- 0 1786 591"/>
                <a:gd name="T15" fmla="*/ 1786 h 1792"/>
                <a:gd name="T16" fmla="+- 0 8372 7774"/>
                <a:gd name="T17" fmla="*/ T16 w 1792"/>
                <a:gd name="T18" fmla="+- 0 591 591"/>
                <a:gd name="T19" fmla="*/ 591 h 1792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1792" h="1792">
                  <a:moveTo>
                    <a:pt x="598" y="0"/>
                  </a:moveTo>
                  <a:lnTo>
                    <a:pt x="0" y="597"/>
                  </a:lnTo>
                  <a:lnTo>
                    <a:pt x="1195" y="1792"/>
                  </a:lnTo>
                  <a:lnTo>
                    <a:pt x="1792" y="1195"/>
                  </a:lnTo>
                  <a:lnTo>
                    <a:pt x="598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B80736DF-C890-DB47-AEAA-D3D92505E632}"/>
                </a:ext>
              </a:extLst>
            </p:cNvPr>
            <p:cNvSpPr>
              <a:spLocks/>
            </p:cNvSpPr>
            <p:nvPr/>
          </p:nvSpPr>
          <p:spPr bwMode="auto">
            <a:xfrm>
              <a:off x="9285083" y="728289"/>
              <a:ext cx="2943850" cy="2943958"/>
            </a:xfrm>
            <a:custGeom>
              <a:avLst/>
              <a:gdLst>
                <a:gd name="T0" fmla="+- 0 11955 9566"/>
                <a:gd name="T1" fmla="*/ T0 w 2389"/>
                <a:gd name="T2" fmla="+- 0 1786 591"/>
                <a:gd name="T3" fmla="*/ 1786 h 2389"/>
                <a:gd name="T4" fmla="+- 0 10760 9566"/>
                <a:gd name="T5" fmla="*/ T4 w 2389"/>
                <a:gd name="T6" fmla="+- 0 591 591"/>
                <a:gd name="T7" fmla="*/ 591 h 2389"/>
                <a:gd name="T8" fmla="+- 0 9566 9566"/>
                <a:gd name="T9" fmla="*/ T8 w 2389"/>
                <a:gd name="T10" fmla="+- 0 1786 591"/>
                <a:gd name="T11" fmla="*/ 1786 h 2389"/>
                <a:gd name="T12" fmla="+- 0 10760 9566"/>
                <a:gd name="T13" fmla="*/ T12 w 2389"/>
                <a:gd name="T14" fmla="+- 0 2980 591"/>
                <a:gd name="T15" fmla="*/ 2980 h 2389"/>
                <a:gd name="T16" fmla="+- 0 11955 9566"/>
                <a:gd name="T17" fmla="*/ T16 w 2389"/>
                <a:gd name="T18" fmla="+- 0 1786 591"/>
                <a:gd name="T19" fmla="*/ 1786 h 2389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2389" h="2389">
                  <a:moveTo>
                    <a:pt x="2389" y="1195"/>
                  </a:moveTo>
                  <a:lnTo>
                    <a:pt x="1194" y="0"/>
                  </a:lnTo>
                  <a:lnTo>
                    <a:pt x="0" y="1195"/>
                  </a:lnTo>
                  <a:lnTo>
                    <a:pt x="1194" y="2389"/>
                  </a:lnTo>
                  <a:lnTo>
                    <a:pt x="2389" y="1195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12" name="Title 1">
            <a:extLst>
              <a:ext uri="{FF2B5EF4-FFF2-40B4-BE49-F238E27FC236}">
                <a16:creationId xmlns:a16="http://schemas.microsoft.com/office/drawing/2014/main" id="{39F93F26-ED5C-E74E-BFBD-E3054DC1B9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rtlCol="0" anchor="b" anchorCtr="0">
            <a:normAutofit/>
          </a:bodyPr>
          <a:lstStyle>
            <a:lvl1pPr>
              <a:defRPr sz="4400" b="1" i="0" spc="50" baseline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F0FD074-81E2-0D4E-8446-C5B415B238A0}"/>
              </a:ext>
            </a:extLst>
          </p:cNvPr>
          <p:cNvCxnSpPr>
            <a:cxnSpLocks/>
          </p:cNvCxnSpPr>
          <p:nvPr userDrawn="1"/>
        </p:nvCxnSpPr>
        <p:spPr>
          <a:xfrm>
            <a:off x="952500" y="1934655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Text Placeholder 29">
            <a:extLst>
              <a:ext uri="{FF2B5EF4-FFF2-40B4-BE49-F238E27FC236}">
                <a16:creationId xmlns:a16="http://schemas.microsoft.com/office/drawing/2014/main" id="{58AAB058-5FFC-9E4E-AD2E-FB1B4EE5102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52500" y="2818296"/>
            <a:ext cx="2133600" cy="369332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00000"/>
              </a:lnSpc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5" name="Text Placeholder 29">
            <a:extLst>
              <a:ext uri="{FF2B5EF4-FFF2-40B4-BE49-F238E27FC236}">
                <a16:creationId xmlns:a16="http://schemas.microsoft.com/office/drawing/2014/main" id="{18ABDA74-C3EC-274D-BE87-AC5B825A2A4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52500" y="2209800"/>
            <a:ext cx="2133600" cy="205837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00000"/>
              </a:lnSpc>
              <a:spcBef>
                <a:spcPts val="400"/>
              </a:spcBef>
              <a:buNone/>
              <a:defRPr sz="1800" b="0" i="0">
                <a:solidFill>
                  <a:schemeClr val="tx2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3DDE02E-BC75-2645-8725-CA2CFD327A3C}"/>
              </a:ext>
            </a:extLst>
          </p:cNvPr>
          <p:cNvCxnSpPr>
            <a:cxnSpLocks/>
          </p:cNvCxnSpPr>
          <p:nvPr userDrawn="1"/>
        </p:nvCxnSpPr>
        <p:spPr>
          <a:xfrm>
            <a:off x="3663043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" name="Text Placeholder 29">
            <a:extLst>
              <a:ext uri="{FF2B5EF4-FFF2-40B4-BE49-F238E27FC236}">
                <a16:creationId xmlns:a16="http://schemas.microsoft.com/office/drawing/2014/main" id="{3ABA9FD1-9B74-F14F-81EF-7B3407196B03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663042" y="2818296"/>
            <a:ext cx="2128157" cy="369332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00000"/>
              </a:lnSpc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8" name="Text Placeholder 29">
            <a:extLst>
              <a:ext uri="{FF2B5EF4-FFF2-40B4-BE49-F238E27FC236}">
                <a16:creationId xmlns:a16="http://schemas.microsoft.com/office/drawing/2014/main" id="{0E9E9D03-0186-5B4C-A73F-95ADCD08A44A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663042" y="2209800"/>
            <a:ext cx="2128157" cy="205837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00000"/>
              </a:lnSpc>
              <a:spcBef>
                <a:spcPts val="400"/>
              </a:spcBef>
              <a:buNone/>
              <a:defRPr sz="1800" b="0" i="0">
                <a:solidFill>
                  <a:schemeClr val="tx2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01EE6FD-FABB-AD48-92DA-19805B502918}"/>
              </a:ext>
            </a:extLst>
          </p:cNvPr>
          <p:cNvCxnSpPr>
            <a:cxnSpLocks/>
          </p:cNvCxnSpPr>
          <p:nvPr userDrawn="1"/>
        </p:nvCxnSpPr>
        <p:spPr>
          <a:xfrm>
            <a:off x="952500" y="4248119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Text Placeholder 29">
            <a:extLst>
              <a:ext uri="{FF2B5EF4-FFF2-40B4-BE49-F238E27FC236}">
                <a16:creationId xmlns:a16="http://schemas.microsoft.com/office/drawing/2014/main" id="{F953BCFF-5CB8-784F-ACC1-A14670E62196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952500" y="5131299"/>
            <a:ext cx="2133600" cy="369332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00000"/>
              </a:lnSpc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2" name="Text Placeholder 29">
            <a:extLst>
              <a:ext uri="{FF2B5EF4-FFF2-40B4-BE49-F238E27FC236}">
                <a16:creationId xmlns:a16="http://schemas.microsoft.com/office/drawing/2014/main" id="{97DCC038-CDD3-1D48-B8BA-2617616935C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52500" y="4522803"/>
            <a:ext cx="2133600" cy="205837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00000"/>
              </a:lnSpc>
              <a:spcBef>
                <a:spcPts val="400"/>
              </a:spcBef>
              <a:buNone/>
              <a:defRPr sz="1800" b="0" i="0">
                <a:solidFill>
                  <a:schemeClr val="tx2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93BB36CC-7349-334D-A028-58D01025E726}"/>
              </a:ext>
            </a:extLst>
          </p:cNvPr>
          <p:cNvCxnSpPr>
            <a:cxnSpLocks/>
          </p:cNvCxnSpPr>
          <p:nvPr userDrawn="1"/>
        </p:nvCxnSpPr>
        <p:spPr>
          <a:xfrm>
            <a:off x="3663043" y="4252111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4" name="Text Placeholder 29">
            <a:extLst>
              <a:ext uri="{FF2B5EF4-FFF2-40B4-BE49-F238E27FC236}">
                <a16:creationId xmlns:a16="http://schemas.microsoft.com/office/drawing/2014/main" id="{C20DFC6E-CE65-E94B-921D-38F386E173F2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3663042" y="5131299"/>
            <a:ext cx="2128157" cy="369332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00000"/>
              </a:lnSpc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5" name="Text Placeholder 29">
            <a:extLst>
              <a:ext uri="{FF2B5EF4-FFF2-40B4-BE49-F238E27FC236}">
                <a16:creationId xmlns:a16="http://schemas.microsoft.com/office/drawing/2014/main" id="{773FBF72-A3D8-2F4E-BAD2-2755F0BE4A47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3663042" y="4522803"/>
            <a:ext cx="2128157" cy="205837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00000"/>
              </a:lnSpc>
              <a:spcBef>
                <a:spcPts val="400"/>
              </a:spcBef>
              <a:buNone/>
              <a:defRPr sz="1800" b="0" i="0">
                <a:solidFill>
                  <a:schemeClr val="tx2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C402C0D4-D9C4-F547-B996-38177302A3DC}"/>
              </a:ext>
            </a:extLst>
          </p:cNvPr>
          <p:cNvCxnSpPr>
            <a:cxnSpLocks/>
          </p:cNvCxnSpPr>
          <p:nvPr userDrawn="1"/>
        </p:nvCxnSpPr>
        <p:spPr>
          <a:xfrm>
            <a:off x="6367055" y="4252111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7" name="Text Placeholder 29">
            <a:extLst>
              <a:ext uri="{FF2B5EF4-FFF2-40B4-BE49-F238E27FC236}">
                <a16:creationId xmlns:a16="http://schemas.microsoft.com/office/drawing/2014/main" id="{9B18A1DC-4A61-514B-9F70-1DCC893EBB17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6367054" y="5131299"/>
            <a:ext cx="2129245" cy="369332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00000"/>
              </a:lnSpc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8" name="Text Placeholder 29">
            <a:extLst>
              <a:ext uri="{FF2B5EF4-FFF2-40B4-BE49-F238E27FC236}">
                <a16:creationId xmlns:a16="http://schemas.microsoft.com/office/drawing/2014/main" id="{DD138509-2AA1-D540-90D6-288474956619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6367054" y="4522803"/>
            <a:ext cx="2129245" cy="205837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00000"/>
              </a:lnSpc>
              <a:spcBef>
                <a:spcPts val="400"/>
              </a:spcBef>
              <a:buNone/>
              <a:defRPr sz="1800" b="0" i="0">
                <a:solidFill>
                  <a:schemeClr val="tx2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2655503-4608-4F79-A5D4-B2F67958F263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 rtlCol="0"/>
          <a:lstStyle/>
          <a:p>
            <a:pPr rtl="0"/>
            <a:fld id="{C02CDA83-4160-4EEB-AD7D-1C57C21837F3}" type="datetime3">
              <a:rPr lang="en-GB" noProof="0" smtClean="0">
                <a:latin typeface="+mn-lt"/>
              </a:rPr>
              <a:t>17 February, 2023</a:t>
            </a:fld>
            <a:endParaRPr lang="en-GB" noProof="0" dirty="0">
              <a:latin typeface="+mn-lt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DAFA395-FE4C-4A99-A74E-57757D8473E1}"/>
              </a:ext>
            </a:extLst>
          </p:cNvPr>
          <p:cNvSpPr>
            <a:spLocks noGrp="1"/>
          </p:cNvSpPr>
          <p:nvPr>
            <p:ph type="ftr" sz="quarter" idx="26"/>
          </p:nvPr>
        </p:nvSpPr>
        <p:spPr/>
        <p:txBody>
          <a:bodyPr rtlCol="0"/>
          <a:lstStyle/>
          <a:p>
            <a:pPr rtl="0"/>
            <a:r>
              <a:rPr lang="en-GB" noProof="0" dirty="0"/>
              <a:t>Annual Review</a:t>
            </a:r>
            <a:endParaRPr lang="en-GB" b="0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A6A117-A0E8-43E1-9120-CE3B8B97667F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0930664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C82066DD-D313-D148-89C7-338EB873A730}"/>
              </a:ext>
            </a:extLst>
          </p:cNvPr>
          <p:cNvGrpSpPr>
            <a:grpSpLocks/>
          </p:cNvGrpSpPr>
          <p:nvPr userDrawn="1"/>
        </p:nvGrpSpPr>
        <p:grpSpPr bwMode="auto">
          <a:xfrm rot="16200000" flipV="1">
            <a:off x="0" y="3900132"/>
            <a:ext cx="2959226" cy="2959226"/>
            <a:chOff x="0" y="12289"/>
            <a:chExt cx="3550" cy="355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A5BBD7C7-99D1-E841-A081-6912D1F2B855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227A14EE-CB79-754A-8B19-EB9874B3158E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35B38B80-C3D3-4C47-B468-C41A8FF36F2A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14" name="Picture Placeholder 2">
            <a:extLst>
              <a:ext uri="{FF2B5EF4-FFF2-40B4-BE49-F238E27FC236}">
                <a16:creationId xmlns:a16="http://schemas.microsoft.com/office/drawing/2014/main" id="{F0C4E8C2-3240-594A-9D5E-1BCD1AF44C5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96000" y="-22543"/>
            <a:ext cx="6096000" cy="6903086"/>
          </a:xfr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5C37098-CEB2-1E45-989B-3DD92F3B1A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rtlCol="0" anchor="b" anchorCtr="0">
            <a:normAutofit/>
          </a:bodyPr>
          <a:lstStyle>
            <a:lvl1pPr>
              <a:defRPr sz="4400" b="1" i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1D23F761-57FC-3649-AE84-0C3EF95EF561}"/>
              </a:ext>
            </a:extLst>
          </p:cNvPr>
          <p:cNvCxnSpPr>
            <a:cxnSpLocks/>
          </p:cNvCxnSpPr>
          <p:nvPr userDrawn="1"/>
        </p:nvCxnSpPr>
        <p:spPr>
          <a:xfrm>
            <a:off x="952500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8" name="Text Placeholder 29">
            <a:extLst>
              <a:ext uri="{FF2B5EF4-FFF2-40B4-BE49-F238E27FC236}">
                <a16:creationId xmlns:a16="http://schemas.microsoft.com/office/drawing/2014/main" id="{E66F2BC9-2F8A-1543-9AFD-9BAB0E75B31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52499" y="2289363"/>
            <a:ext cx="4572001" cy="2795232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00000"/>
              </a:lnSpc>
              <a:buNone/>
              <a:defRPr sz="16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A64E0B3-57C5-4DAF-8531-F39610E77C09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 rtl="0"/>
            <a:fld id="{94200668-9301-4F8B-89F3-A4E2AEA80049}" type="datetime3">
              <a:rPr lang="en-GB" noProof="0" smtClean="0">
                <a:latin typeface="+mn-lt"/>
              </a:rPr>
              <a:t>17 February, 2023</a:t>
            </a:fld>
            <a:endParaRPr lang="en-GB" noProof="0" dirty="0">
              <a:latin typeface="+mn-lt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7E0EC46-C626-4D58-AB64-0B3B850D148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 rtlCol="0"/>
          <a:lstStyle/>
          <a:p>
            <a:pPr rtl="0"/>
            <a:r>
              <a:rPr lang="en-GB" noProof="0" dirty="0"/>
              <a:t>Annual Review</a:t>
            </a:r>
            <a:endParaRPr lang="en-GB" b="0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25D00C-8F5C-4528-87FA-F9431D96755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0737695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6" pos="3480" userDrawn="1">
          <p15:clr>
            <a:srgbClr val="FBAE40"/>
          </p15:clr>
        </p15:guide>
        <p15:guide id="7" orient="horz" pos="1440" userDrawn="1">
          <p15:clr>
            <a:srgbClr val="FBAE40"/>
          </p15:clr>
        </p15:guide>
        <p15:guide id="9" orient="horz" pos="1224" userDrawn="1">
          <p15:clr>
            <a:srgbClr val="FBAE40"/>
          </p15:clr>
        </p15:guide>
        <p15:guide id="10" orient="horz" pos="552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reak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icture Placeholder 2">
            <a:extLst>
              <a:ext uri="{FF2B5EF4-FFF2-40B4-BE49-F238E27FC236}">
                <a16:creationId xmlns:a16="http://schemas.microsoft.com/office/drawing/2014/main" id="{50E2385F-F6FA-D345-AF77-A9EE8E49310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1998" cy="685800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8D492973-78E3-D34E-835E-CF2D451701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93943" y="3045437"/>
            <a:ext cx="4941477" cy="610863"/>
          </a:xfrm>
          <a:prstGeom prst="rect">
            <a:avLst/>
          </a:prstGeom>
        </p:spPr>
        <p:txBody>
          <a:bodyPr lIns="0" tIns="0" rIns="0" bIns="0" rtlCol="0" anchor="b" anchorCtr="0">
            <a:normAutofit/>
          </a:bodyPr>
          <a:lstStyle>
            <a:lvl1pPr>
              <a:defRPr sz="4100" b="1" i="0" baseline="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BE3A3D6-A0AD-C84D-8B2A-743F5F95432E}"/>
              </a:ext>
            </a:extLst>
          </p:cNvPr>
          <p:cNvCxnSpPr>
            <a:cxnSpLocks/>
          </p:cNvCxnSpPr>
          <p:nvPr userDrawn="1"/>
        </p:nvCxnSpPr>
        <p:spPr>
          <a:xfrm>
            <a:off x="7154721" y="4003877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22" name="Group 21">
            <a:extLst>
              <a:ext uri="{FF2B5EF4-FFF2-40B4-BE49-F238E27FC236}">
                <a16:creationId xmlns:a16="http://schemas.microsoft.com/office/drawing/2014/main" id="{F4CB38BE-0FF2-694C-AA3C-D73DBF7C332C}"/>
              </a:ext>
            </a:extLst>
          </p:cNvPr>
          <p:cNvGrpSpPr>
            <a:grpSpLocks/>
          </p:cNvGrpSpPr>
          <p:nvPr userDrawn="1"/>
        </p:nvGrpSpPr>
        <p:grpSpPr bwMode="auto">
          <a:xfrm rot="10800000">
            <a:off x="9509760" y="-3"/>
            <a:ext cx="2682238" cy="2682238"/>
            <a:chOff x="0" y="12289"/>
            <a:chExt cx="3550" cy="3551"/>
          </a:xfrm>
          <a:solidFill>
            <a:schemeClr val="tx1"/>
          </a:solidFill>
        </p:grpSpPr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F0257420-2EA0-6348-8B9E-1414F5297265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7FE65C23-C0EF-BB41-884A-01C2A7356159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F73F5EB6-53C7-D44C-9003-FB5A81F9890D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</p:grpSp>
    </p:spTree>
    <p:extLst>
      <p:ext uri="{BB962C8B-B14F-4D97-AF65-F5344CB8AC3E}">
        <p14:creationId xmlns:p14="http://schemas.microsoft.com/office/powerpoint/2010/main" val="23578891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2" pos="7104">
          <p15:clr>
            <a:srgbClr val="FBAE40"/>
          </p15:clr>
        </p15:guide>
        <p15:guide id="3" pos="4344" userDrawn="1">
          <p15:clr>
            <a:srgbClr val="FBAE40"/>
          </p15:clr>
        </p15:guide>
        <p15:guide id="4" pos="4560" userDrawn="1">
          <p15:clr>
            <a:srgbClr val="FBAE40"/>
          </p15:clr>
        </p15:guide>
        <p15:guide id="8" orient="horz" pos="1848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hart Placeholder 5">
            <a:extLst>
              <a:ext uri="{FF2B5EF4-FFF2-40B4-BE49-F238E27FC236}">
                <a16:creationId xmlns:a16="http://schemas.microsoft.com/office/drawing/2014/main" id="{75992517-0394-6B43-B15D-2A86A34512F3}"/>
              </a:ext>
            </a:extLst>
          </p:cNvPr>
          <p:cNvSpPr>
            <a:spLocks noGrp="1"/>
          </p:cNvSpPr>
          <p:nvPr>
            <p:ph type="chart" sz="quarter" idx="10"/>
          </p:nvPr>
        </p:nvSpPr>
        <p:spPr>
          <a:xfrm>
            <a:off x="952500" y="1939108"/>
            <a:ext cx="10352810" cy="4110702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chart</a:t>
            </a:r>
            <a:endParaRPr lang="en-GB" noProof="0"/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109B023A-F28F-184D-BA48-3F1C0502AE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rtlCol="0" anchor="b" anchorCtr="0">
            <a:normAutofit/>
          </a:bodyPr>
          <a:lstStyle>
            <a:lvl1pPr>
              <a:defRPr sz="4400" b="1" i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71012B1-809A-45CE-9FED-46D08DC8C42B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 rtlCol="0"/>
          <a:lstStyle/>
          <a:p>
            <a:pPr rtl="0"/>
            <a:fld id="{029ECAD1-3047-43DC-81B7-231597E81F19}" type="datetime3">
              <a:rPr lang="en-GB" noProof="0" smtClean="0">
                <a:latin typeface="+mn-lt"/>
              </a:rPr>
              <a:t>17 February, 2023</a:t>
            </a:fld>
            <a:endParaRPr lang="en-GB" noProof="0">
              <a:latin typeface="+mn-lt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FB6FA27-6601-4107-A3C9-808CB4430246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rtl="0"/>
            <a:r>
              <a:rPr lang="en-GB" noProof="0"/>
              <a:t>Annual Review</a:t>
            </a:r>
            <a:endParaRPr lang="en-GB" b="0" noProof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919432A-F8B5-4A96-AEE6-2E159658D5DD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0658628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 userDrawn="1">
          <p15:clr>
            <a:srgbClr val="FBAE40"/>
          </p15:clr>
        </p15:guide>
        <p15:guide id="3" pos="2880" userDrawn="1">
          <p15:clr>
            <a:srgbClr val="FBAE40"/>
          </p15:clr>
        </p15:guide>
        <p15:guide id="4" pos="5160" userDrawn="1">
          <p15:clr>
            <a:srgbClr val="FBAE40"/>
          </p15:clr>
        </p15:guide>
        <p15:guide id="5" pos="2520" userDrawn="1">
          <p15:clr>
            <a:srgbClr val="FBAE40"/>
          </p15:clr>
        </p15:guide>
        <p15:guide id="6" pos="4800" userDrawn="1">
          <p15:clr>
            <a:srgbClr val="FBAE40"/>
          </p15:clr>
        </p15:guide>
        <p15:guide id="7" orient="horz" pos="1224" userDrawn="1">
          <p15:clr>
            <a:srgbClr val="FBAE40"/>
          </p15:clr>
        </p15:guide>
        <p15:guide id="8" orient="horz" pos="1392" userDrawn="1">
          <p15:clr>
            <a:srgbClr val="FBAE40"/>
          </p15:clr>
        </p15:guide>
        <p15:guide id="10" orient="horz" pos="552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">
            <a:extLst>
              <a:ext uri="{FF2B5EF4-FFF2-40B4-BE49-F238E27FC236}">
                <a16:creationId xmlns:a16="http://schemas.microsoft.com/office/drawing/2014/main" id="{109B023A-F28F-184D-BA48-3F1C0502AE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rtlCol="0" anchor="b" anchorCtr="0">
            <a:normAutofit/>
          </a:bodyPr>
          <a:lstStyle>
            <a:lvl1pPr>
              <a:defRPr sz="4400" b="1" i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" name="Table Placeholder 2">
            <a:extLst>
              <a:ext uri="{FF2B5EF4-FFF2-40B4-BE49-F238E27FC236}">
                <a16:creationId xmlns:a16="http://schemas.microsoft.com/office/drawing/2014/main" id="{1506B022-475A-6647-98FF-D5C319A0C7C4}"/>
              </a:ext>
            </a:extLst>
          </p:cNvPr>
          <p:cNvSpPr>
            <a:spLocks noGrp="1"/>
          </p:cNvSpPr>
          <p:nvPr>
            <p:ph type="tbl" sz="quarter" idx="10"/>
          </p:nvPr>
        </p:nvSpPr>
        <p:spPr>
          <a:xfrm>
            <a:off x="952500" y="2209800"/>
            <a:ext cx="10287000" cy="2593109"/>
          </a:xfrm>
        </p:spPr>
        <p:txBody>
          <a:bodyPr rtlCol="0"/>
          <a:lstStyle/>
          <a:p>
            <a:pPr rtl="0"/>
            <a:r>
              <a:rPr lang="en-US" noProof="0"/>
              <a:t>Click icon to add table</a:t>
            </a:r>
            <a:endParaRPr lang="en-GB" noProof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B2411D2-78FE-46C1-9EA9-C6A882903B53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 rtlCol="0"/>
          <a:lstStyle/>
          <a:p>
            <a:pPr rtl="0"/>
            <a:fld id="{1E6A16EE-7FBD-4E62-A186-69A1E1C8758D}" type="datetime3">
              <a:rPr lang="en-GB" noProof="0" smtClean="0">
                <a:latin typeface="+mn-lt"/>
              </a:rPr>
              <a:t>17 February, 2023</a:t>
            </a:fld>
            <a:endParaRPr lang="en-GB" noProof="0">
              <a:latin typeface="+mn-lt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04DAF8F-82DB-4DBE-9041-71217A4516CB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rtl="0"/>
            <a:r>
              <a:rPr lang="en-GB" noProof="0"/>
              <a:t>Annual Review</a:t>
            </a:r>
            <a:endParaRPr lang="en-GB" b="0" noProof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2F761B-6706-439D-9C75-43E751AB195C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40131073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>
          <p15:clr>
            <a:srgbClr val="FBAE40"/>
          </p15:clr>
        </p15:guide>
        <p15:guide id="3" pos="2880">
          <p15:clr>
            <a:srgbClr val="FBAE40"/>
          </p15:clr>
        </p15:guide>
        <p15:guide id="4" pos="5160">
          <p15:clr>
            <a:srgbClr val="FBAE40"/>
          </p15:clr>
        </p15:guide>
        <p15:guide id="5" pos="2520">
          <p15:clr>
            <a:srgbClr val="FBAE40"/>
          </p15:clr>
        </p15:guide>
        <p15:guide id="6" pos="4800">
          <p15:clr>
            <a:srgbClr val="FBAE40"/>
          </p15:clr>
        </p15:guide>
        <p15:guide id="7" orient="horz" pos="1224">
          <p15:clr>
            <a:srgbClr val="FBAE40"/>
          </p15:clr>
        </p15:guide>
        <p15:guide id="8" orient="horz" pos="1392">
          <p15:clr>
            <a:srgbClr val="FBAE40"/>
          </p15:clr>
        </p15:guide>
        <p15:guide id="10" orient="horz" pos="552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5C37098-CEB2-1E45-989B-3DD92F3B1A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2" y="2476500"/>
            <a:ext cx="7132320" cy="3289971"/>
          </a:xfrm>
          <a:prstGeom prst="rect">
            <a:avLst/>
          </a:prstGeom>
          <a:ln>
            <a:noFill/>
          </a:ln>
        </p:spPr>
        <p:txBody>
          <a:bodyPr lIns="0" tIns="0" rIns="0" bIns="0" rtlCol="0" anchor="t" anchorCtr="0">
            <a:normAutofit/>
          </a:bodyPr>
          <a:lstStyle>
            <a:lvl1pPr>
              <a:lnSpc>
                <a:spcPct val="100000"/>
              </a:lnSpc>
              <a:defRPr sz="2800" b="0" i="0">
                <a:solidFill>
                  <a:schemeClr val="bg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902327D-DBD4-7A4E-ABF2-A946A559A8AD}"/>
              </a:ext>
            </a:extLst>
          </p:cNvPr>
          <p:cNvSpPr txBox="1"/>
          <p:nvPr userDrawn="1"/>
        </p:nvSpPr>
        <p:spPr>
          <a:xfrm>
            <a:off x="699948" y="548291"/>
            <a:ext cx="1589372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rtl="0"/>
            <a:r>
              <a:rPr lang="en-GB" sz="20000" b="1" noProof="0" dirty="0">
                <a:solidFill>
                  <a:schemeClr val="bg1"/>
                </a:solidFill>
              </a:rPr>
              <a:t>“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6ACB4ADD-D9F4-984E-B29D-A2CF6D19E810}"/>
              </a:ext>
            </a:extLst>
          </p:cNvPr>
          <p:cNvGrpSpPr/>
          <p:nvPr userDrawn="1"/>
        </p:nvGrpSpPr>
        <p:grpSpPr>
          <a:xfrm>
            <a:off x="6362700" y="0"/>
            <a:ext cx="5829298" cy="3235602"/>
            <a:chOff x="5612972" y="1"/>
            <a:chExt cx="6615961" cy="3672246"/>
          </a:xfrm>
        </p:grpSpPr>
        <p:sp>
          <p:nvSpPr>
            <p:cNvPr id="19" name="AutoShape 24">
              <a:extLst>
                <a:ext uri="{FF2B5EF4-FFF2-40B4-BE49-F238E27FC236}">
                  <a16:creationId xmlns:a16="http://schemas.microsoft.com/office/drawing/2014/main" id="{5017C477-A988-7041-8A67-3D8294D6AD7C}"/>
                </a:ext>
              </a:extLst>
            </p:cNvPr>
            <p:cNvSpPr>
              <a:spLocks/>
            </p:cNvSpPr>
            <p:nvPr/>
          </p:nvSpPr>
          <p:spPr bwMode="auto">
            <a:xfrm>
              <a:off x="5612972" y="1"/>
              <a:ext cx="4408998" cy="3672246"/>
            </a:xfrm>
            <a:custGeom>
              <a:avLst/>
              <a:gdLst>
                <a:gd name="T0" fmla="+- 0 8372 6586"/>
                <a:gd name="T1" fmla="*/ T0 w 3578"/>
                <a:gd name="T2" fmla="*/ 591 h 2980"/>
                <a:gd name="T3" fmla="+- 0 7780 6586"/>
                <a:gd name="T4" fmla="*/ T3 w 3578"/>
                <a:gd name="T5" fmla="*/ 0 h 2980"/>
                <a:gd name="T6" fmla="+- 0 6586 6586"/>
                <a:gd name="T7" fmla="*/ T6 w 3578"/>
                <a:gd name="T8" fmla="*/ 0 h 2980"/>
                <a:gd name="T9" fmla="+- 0 7774 6586"/>
                <a:gd name="T10" fmla="*/ T9 w 3578"/>
                <a:gd name="T11" fmla="*/ 1188 h 2980"/>
                <a:gd name="T12" fmla="+- 0 8372 6586"/>
                <a:gd name="T13" fmla="*/ T12 w 3578"/>
                <a:gd name="T14" fmla="*/ 591 h 2980"/>
                <a:gd name="T15" fmla="+- 0 10163 6586"/>
                <a:gd name="T16" fmla="*/ T15 w 3578"/>
                <a:gd name="T17" fmla="*/ 2383 h 2980"/>
                <a:gd name="T18" fmla="+- 0 9566 6586"/>
                <a:gd name="T19" fmla="*/ T18 w 3578"/>
                <a:gd name="T20" fmla="*/ 1786 h 2980"/>
                <a:gd name="T21" fmla="+- 0 8969 6586"/>
                <a:gd name="T22" fmla="*/ T21 w 3578"/>
                <a:gd name="T23" fmla="*/ 2383 h 2980"/>
                <a:gd name="T24" fmla="+- 0 9566 6586"/>
                <a:gd name="T25" fmla="*/ T24 w 3578"/>
                <a:gd name="T26" fmla="*/ 2980 h 2980"/>
                <a:gd name="T27" fmla="+- 0 10163 6586"/>
                <a:gd name="T28" fmla="*/ T27 w 3578"/>
                <a:gd name="T29" fmla="*/ 2383 h 2980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  <a:cxn ang="0">
                  <a:pos x="T13" y="T14"/>
                </a:cxn>
                <a:cxn ang="0">
                  <a:pos x="T16" y="T17"/>
                </a:cxn>
                <a:cxn ang="0">
                  <a:pos x="T19" y="T20"/>
                </a:cxn>
                <a:cxn ang="0">
                  <a:pos x="T22" y="T23"/>
                </a:cxn>
                <a:cxn ang="0">
                  <a:pos x="T25" y="T26"/>
                </a:cxn>
                <a:cxn ang="0">
                  <a:pos x="T28" y="T29"/>
                </a:cxn>
              </a:cxnLst>
              <a:rect l="0" t="0" r="r" b="b"/>
              <a:pathLst>
                <a:path w="3578" h="2980">
                  <a:moveTo>
                    <a:pt x="1786" y="591"/>
                  </a:moveTo>
                  <a:lnTo>
                    <a:pt x="1194" y="0"/>
                  </a:lnTo>
                  <a:lnTo>
                    <a:pt x="0" y="0"/>
                  </a:lnTo>
                  <a:lnTo>
                    <a:pt x="1188" y="1188"/>
                  </a:lnTo>
                  <a:lnTo>
                    <a:pt x="1786" y="591"/>
                  </a:lnTo>
                  <a:moveTo>
                    <a:pt x="3577" y="2383"/>
                  </a:moveTo>
                  <a:lnTo>
                    <a:pt x="2980" y="1786"/>
                  </a:lnTo>
                  <a:lnTo>
                    <a:pt x="2383" y="2383"/>
                  </a:lnTo>
                  <a:lnTo>
                    <a:pt x="2980" y="2980"/>
                  </a:lnTo>
                  <a:lnTo>
                    <a:pt x="3577" y="2383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206D7F37-5DD1-A24E-9CCA-84B2A168554D}"/>
                </a:ext>
              </a:extLst>
            </p:cNvPr>
            <p:cNvSpPr>
              <a:spLocks/>
            </p:cNvSpPr>
            <p:nvPr/>
          </p:nvSpPr>
          <p:spPr bwMode="auto">
            <a:xfrm>
              <a:off x="6341233" y="1463970"/>
              <a:ext cx="2208196" cy="2208277"/>
            </a:xfrm>
            <a:custGeom>
              <a:avLst/>
              <a:gdLst>
                <a:gd name="T0" fmla="+- 0 7774 7177"/>
                <a:gd name="T1" fmla="*/ T0 w 1792"/>
                <a:gd name="T2" fmla="+- 0 1188 1188"/>
                <a:gd name="T3" fmla="*/ 1188 h 1792"/>
                <a:gd name="T4" fmla="+- 0 7177 7177"/>
                <a:gd name="T5" fmla="*/ T4 w 1792"/>
                <a:gd name="T6" fmla="+- 0 1786 1188"/>
                <a:gd name="T7" fmla="*/ 1786 h 1792"/>
                <a:gd name="T8" fmla="+- 0 8372 7177"/>
                <a:gd name="T9" fmla="*/ T8 w 1792"/>
                <a:gd name="T10" fmla="+- 0 2980 1188"/>
                <a:gd name="T11" fmla="*/ 2980 h 1792"/>
                <a:gd name="T12" fmla="+- 0 8969 7177"/>
                <a:gd name="T13" fmla="*/ T12 w 1792"/>
                <a:gd name="T14" fmla="+- 0 2383 1188"/>
                <a:gd name="T15" fmla="*/ 2383 h 1792"/>
                <a:gd name="T16" fmla="+- 0 7774 7177"/>
                <a:gd name="T17" fmla="*/ T16 w 1792"/>
                <a:gd name="T18" fmla="+- 0 1188 1188"/>
                <a:gd name="T19" fmla="*/ 1188 h 1792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1792" h="1792">
                  <a:moveTo>
                    <a:pt x="597" y="0"/>
                  </a:moveTo>
                  <a:lnTo>
                    <a:pt x="0" y="598"/>
                  </a:lnTo>
                  <a:lnTo>
                    <a:pt x="1195" y="1792"/>
                  </a:lnTo>
                  <a:lnTo>
                    <a:pt x="1792" y="1195"/>
                  </a:lnTo>
                  <a:lnTo>
                    <a:pt x="597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A6E321C8-096C-1B41-B14F-4CA7AE04BB16}"/>
                </a:ext>
              </a:extLst>
            </p:cNvPr>
            <p:cNvSpPr>
              <a:spLocks/>
            </p:cNvSpPr>
            <p:nvPr/>
          </p:nvSpPr>
          <p:spPr bwMode="auto">
            <a:xfrm>
              <a:off x="8555590" y="1"/>
              <a:ext cx="1457754" cy="729520"/>
            </a:xfrm>
            <a:custGeom>
              <a:avLst/>
              <a:gdLst>
                <a:gd name="T0" fmla="+- 0 10158 8975"/>
                <a:gd name="T1" fmla="*/ T0 w 1183"/>
                <a:gd name="T2" fmla="*/ 0 h 592"/>
                <a:gd name="T3" fmla="+- 0 8975 8975"/>
                <a:gd name="T4" fmla="*/ T3 w 1183"/>
                <a:gd name="T5" fmla="*/ 0 h 592"/>
                <a:gd name="T6" fmla="+- 0 9566 8975"/>
                <a:gd name="T7" fmla="*/ T6 w 1183"/>
                <a:gd name="T8" fmla="*/ 591 h 592"/>
                <a:gd name="T9" fmla="+- 0 10158 8975"/>
                <a:gd name="T10" fmla="*/ T9 w 1183"/>
                <a:gd name="T11" fmla="*/ 0 h 592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</a:cxnLst>
              <a:rect l="0" t="0" r="r" b="b"/>
              <a:pathLst>
                <a:path w="1183" h="592">
                  <a:moveTo>
                    <a:pt x="1183" y="0"/>
                  </a:moveTo>
                  <a:lnTo>
                    <a:pt x="0" y="0"/>
                  </a:lnTo>
                  <a:lnTo>
                    <a:pt x="591" y="591"/>
                  </a:lnTo>
                  <a:lnTo>
                    <a:pt x="1183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32B3FDD4-EB13-F44F-99D0-BFAB06F00B3A}"/>
                </a:ext>
              </a:extLst>
            </p:cNvPr>
            <p:cNvSpPr>
              <a:spLocks/>
            </p:cNvSpPr>
            <p:nvPr/>
          </p:nvSpPr>
          <p:spPr bwMode="auto">
            <a:xfrm>
              <a:off x="7076887" y="728289"/>
              <a:ext cx="2208196" cy="2208277"/>
            </a:xfrm>
            <a:custGeom>
              <a:avLst/>
              <a:gdLst>
                <a:gd name="T0" fmla="+- 0 8372 7774"/>
                <a:gd name="T1" fmla="*/ T0 w 1792"/>
                <a:gd name="T2" fmla="+- 0 591 591"/>
                <a:gd name="T3" fmla="*/ 591 h 1792"/>
                <a:gd name="T4" fmla="+- 0 7774 7774"/>
                <a:gd name="T5" fmla="*/ T4 w 1792"/>
                <a:gd name="T6" fmla="+- 0 1188 591"/>
                <a:gd name="T7" fmla="*/ 1188 h 1792"/>
                <a:gd name="T8" fmla="+- 0 8969 7774"/>
                <a:gd name="T9" fmla="*/ T8 w 1792"/>
                <a:gd name="T10" fmla="+- 0 2383 591"/>
                <a:gd name="T11" fmla="*/ 2383 h 1792"/>
                <a:gd name="T12" fmla="+- 0 9566 7774"/>
                <a:gd name="T13" fmla="*/ T12 w 1792"/>
                <a:gd name="T14" fmla="+- 0 1786 591"/>
                <a:gd name="T15" fmla="*/ 1786 h 1792"/>
                <a:gd name="T16" fmla="+- 0 8372 7774"/>
                <a:gd name="T17" fmla="*/ T16 w 1792"/>
                <a:gd name="T18" fmla="+- 0 591 591"/>
                <a:gd name="T19" fmla="*/ 591 h 1792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1792" h="1792">
                  <a:moveTo>
                    <a:pt x="598" y="0"/>
                  </a:moveTo>
                  <a:lnTo>
                    <a:pt x="0" y="597"/>
                  </a:lnTo>
                  <a:lnTo>
                    <a:pt x="1195" y="1792"/>
                  </a:lnTo>
                  <a:lnTo>
                    <a:pt x="1792" y="1195"/>
                  </a:lnTo>
                  <a:lnTo>
                    <a:pt x="598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A20BCBD2-A735-0C43-8C55-B384372AC62C}"/>
                </a:ext>
              </a:extLst>
            </p:cNvPr>
            <p:cNvSpPr>
              <a:spLocks/>
            </p:cNvSpPr>
            <p:nvPr/>
          </p:nvSpPr>
          <p:spPr bwMode="auto">
            <a:xfrm>
              <a:off x="9285083" y="728289"/>
              <a:ext cx="2943850" cy="2943958"/>
            </a:xfrm>
            <a:custGeom>
              <a:avLst/>
              <a:gdLst>
                <a:gd name="T0" fmla="+- 0 11955 9566"/>
                <a:gd name="T1" fmla="*/ T0 w 2389"/>
                <a:gd name="T2" fmla="+- 0 1786 591"/>
                <a:gd name="T3" fmla="*/ 1786 h 2389"/>
                <a:gd name="T4" fmla="+- 0 10760 9566"/>
                <a:gd name="T5" fmla="*/ T4 w 2389"/>
                <a:gd name="T6" fmla="+- 0 591 591"/>
                <a:gd name="T7" fmla="*/ 591 h 2389"/>
                <a:gd name="T8" fmla="+- 0 9566 9566"/>
                <a:gd name="T9" fmla="*/ T8 w 2389"/>
                <a:gd name="T10" fmla="+- 0 1786 591"/>
                <a:gd name="T11" fmla="*/ 1786 h 2389"/>
                <a:gd name="T12" fmla="+- 0 10760 9566"/>
                <a:gd name="T13" fmla="*/ T12 w 2389"/>
                <a:gd name="T14" fmla="+- 0 2980 591"/>
                <a:gd name="T15" fmla="*/ 2980 h 2389"/>
                <a:gd name="T16" fmla="+- 0 11955 9566"/>
                <a:gd name="T17" fmla="*/ T16 w 2389"/>
                <a:gd name="T18" fmla="+- 0 1786 591"/>
                <a:gd name="T19" fmla="*/ 1786 h 2389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2389" h="2389">
                  <a:moveTo>
                    <a:pt x="2389" y="1195"/>
                  </a:moveTo>
                  <a:lnTo>
                    <a:pt x="1194" y="0"/>
                  </a:lnTo>
                  <a:lnTo>
                    <a:pt x="0" y="1195"/>
                  </a:lnTo>
                  <a:lnTo>
                    <a:pt x="1194" y="2389"/>
                  </a:lnTo>
                  <a:lnTo>
                    <a:pt x="2389" y="1195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669A90A7-BF26-684E-8C8B-638053DA1234}"/>
              </a:ext>
            </a:extLst>
          </p:cNvPr>
          <p:cNvGrpSpPr>
            <a:grpSpLocks/>
          </p:cNvGrpSpPr>
          <p:nvPr userDrawn="1"/>
        </p:nvGrpSpPr>
        <p:grpSpPr bwMode="auto">
          <a:xfrm rot="16200000" flipV="1">
            <a:off x="0" y="3900132"/>
            <a:ext cx="2959226" cy="2959226"/>
            <a:chOff x="0" y="12289"/>
            <a:chExt cx="3550" cy="3551"/>
          </a:xfrm>
        </p:grpSpPr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861D8E86-886A-8744-BC4C-FE82B02438F1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2D967470-E96E-8843-AAD2-E0C8B8077934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" name="Freeform 26">
              <a:extLst>
                <a:ext uri="{FF2B5EF4-FFF2-40B4-BE49-F238E27FC236}">
                  <a16:creationId xmlns:a16="http://schemas.microsoft.com/office/drawing/2014/main" id="{C8A27D09-765D-3949-BCCA-238C3514D4CF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</p:grpSp>
    </p:spTree>
    <p:extLst>
      <p:ext uri="{BB962C8B-B14F-4D97-AF65-F5344CB8AC3E}">
        <p14:creationId xmlns:p14="http://schemas.microsoft.com/office/powerpoint/2010/main" val="14478292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 userDrawn="1">
          <p15:clr>
            <a:srgbClr val="FBAE40"/>
          </p15:clr>
        </p15:guide>
        <p15:guide id="3" pos="2880" userDrawn="1">
          <p15:clr>
            <a:srgbClr val="FBAE40"/>
          </p15:clr>
        </p15:guide>
        <p15:guide id="4" pos="5160" userDrawn="1">
          <p15:clr>
            <a:srgbClr val="FBAE40"/>
          </p15:clr>
        </p15:guide>
        <p15:guide id="5" pos="2520" userDrawn="1">
          <p15:clr>
            <a:srgbClr val="FBAE40"/>
          </p15:clr>
        </p15:guide>
        <p15:guide id="6" pos="4800" userDrawn="1">
          <p15:clr>
            <a:srgbClr val="FBAE40"/>
          </p15:clr>
        </p15:guide>
        <p15:guide id="7" orient="horz" pos="1560">
          <p15:clr>
            <a:srgbClr val="FBAE40"/>
          </p15:clr>
        </p15:guide>
        <p15:guide id="8" orient="horz" pos="1752" userDrawn="1">
          <p15:clr>
            <a:srgbClr val="FBAE40"/>
          </p15:clr>
        </p15:guide>
        <p15:guide id="9" orient="horz" pos="1248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>
            <a:extLst>
              <a:ext uri="{FF2B5EF4-FFF2-40B4-BE49-F238E27FC236}">
                <a16:creationId xmlns:a16="http://schemas.microsoft.com/office/drawing/2014/main" id="{A7D9F21A-75CF-6045-8FA1-C4F4E21B699C}"/>
              </a:ext>
            </a:extLst>
          </p:cNvPr>
          <p:cNvGrpSpPr>
            <a:grpSpLocks/>
          </p:cNvGrpSpPr>
          <p:nvPr userDrawn="1"/>
        </p:nvGrpSpPr>
        <p:grpSpPr bwMode="auto">
          <a:xfrm rot="16200000" flipV="1">
            <a:off x="0" y="3900132"/>
            <a:ext cx="2959226" cy="2959226"/>
            <a:chOff x="0" y="12289"/>
            <a:chExt cx="3550" cy="3551"/>
          </a:xfrm>
        </p:grpSpPr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AEA7E377-BB07-FA43-B532-10A92EE030B0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" name="Freeform 26">
              <a:extLst>
                <a:ext uri="{FF2B5EF4-FFF2-40B4-BE49-F238E27FC236}">
                  <a16:creationId xmlns:a16="http://schemas.microsoft.com/office/drawing/2014/main" id="{F18DE645-B3D5-2F4E-AAD6-002FEF13A310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" name="Freeform 35">
              <a:extLst>
                <a:ext uri="{FF2B5EF4-FFF2-40B4-BE49-F238E27FC236}">
                  <a16:creationId xmlns:a16="http://schemas.microsoft.com/office/drawing/2014/main" id="{B90F6499-BA50-2340-A026-32C79B6BFAF4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38" name="Picture Placeholder 25">
            <a:extLst>
              <a:ext uri="{FF2B5EF4-FFF2-40B4-BE49-F238E27FC236}">
                <a16:creationId xmlns:a16="http://schemas.microsoft.com/office/drawing/2014/main" id="{2274C164-503B-E746-A155-849A9BC2406E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954268" y="2572883"/>
            <a:ext cx="2118245" cy="2037217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61" name="Title 1">
            <a:extLst>
              <a:ext uri="{FF2B5EF4-FFF2-40B4-BE49-F238E27FC236}">
                <a16:creationId xmlns:a16="http://schemas.microsoft.com/office/drawing/2014/main" id="{E2F20AFE-B282-5146-B0D6-F2FC1B6D3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2" y="879063"/>
            <a:ext cx="7532277" cy="610863"/>
          </a:xfrm>
          <a:prstGeom prst="rect">
            <a:avLst/>
          </a:prstGeom>
        </p:spPr>
        <p:txBody>
          <a:bodyPr lIns="0" tIns="0" rIns="0" bIns="0" rtlCol="0" anchor="b" anchorCtr="0">
            <a:normAutofit/>
          </a:bodyPr>
          <a:lstStyle>
            <a:lvl1pPr>
              <a:defRPr sz="4400" b="1" i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F777D2F0-DE3F-8343-B97A-E7FA440532FD}"/>
              </a:ext>
            </a:extLst>
          </p:cNvPr>
          <p:cNvCxnSpPr>
            <a:cxnSpLocks/>
          </p:cNvCxnSpPr>
          <p:nvPr userDrawn="1"/>
        </p:nvCxnSpPr>
        <p:spPr>
          <a:xfrm>
            <a:off x="952500" y="1939108"/>
            <a:ext cx="2133600" cy="0"/>
          </a:xfrm>
          <a:prstGeom prst="line">
            <a:avLst/>
          </a:prstGeom>
          <a:ln w="1016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3" name="Picture Placeholder 25">
            <a:extLst>
              <a:ext uri="{FF2B5EF4-FFF2-40B4-BE49-F238E27FC236}">
                <a16:creationId xmlns:a16="http://schemas.microsoft.com/office/drawing/2014/main" id="{AF1B5ED8-33F6-FB44-AA92-F0D227BB310C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3658280" y="2572883"/>
            <a:ext cx="2118245" cy="2037217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72" name="Text Placeholder 29">
            <a:extLst>
              <a:ext uri="{FF2B5EF4-FFF2-40B4-BE49-F238E27FC236}">
                <a16:creationId xmlns:a16="http://schemas.microsoft.com/office/drawing/2014/main" id="{0D824BDD-2D23-C943-8FE9-60B7B23B5EC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952500" y="5393169"/>
            <a:ext cx="2133600" cy="369332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73" name="Text Placeholder 29">
            <a:extLst>
              <a:ext uri="{FF2B5EF4-FFF2-40B4-BE49-F238E27FC236}">
                <a16:creationId xmlns:a16="http://schemas.microsoft.com/office/drawing/2014/main" id="{2F3D441E-DFB1-084B-8192-C6CBECCA40B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52500" y="4986745"/>
            <a:ext cx="2133600" cy="205837"/>
          </a:xfrm>
        </p:spPr>
        <p:txBody>
          <a:bodyPr lIns="0" tIns="0" rIns="0" bIns="0" rtlCol="0">
            <a:noAutofit/>
          </a:bodyPr>
          <a:lstStyle>
            <a:lvl1pPr marL="0" indent="0">
              <a:spcBef>
                <a:spcPts val="400"/>
              </a:spcBef>
              <a:buNone/>
              <a:defRPr sz="1800" b="0" i="0" spc="0" baseline="0">
                <a:solidFill>
                  <a:schemeClr val="bg1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74" name="Text Placeholder 29">
            <a:extLst>
              <a:ext uri="{FF2B5EF4-FFF2-40B4-BE49-F238E27FC236}">
                <a16:creationId xmlns:a16="http://schemas.microsoft.com/office/drawing/2014/main" id="{25797825-E7AE-2C41-A965-E6F0D70D974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663042" y="5393169"/>
            <a:ext cx="2128157" cy="369332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75" name="Text Placeholder 29">
            <a:extLst>
              <a:ext uri="{FF2B5EF4-FFF2-40B4-BE49-F238E27FC236}">
                <a16:creationId xmlns:a16="http://schemas.microsoft.com/office/drawing/2014/main" id="{63C1927C-E23B-204E-9F3A-2A67D2BF702C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663042" y="4986745"/>
            <a:ext cx="2128157" cy="205837"/>
          </a:xfrm>
        </p:spPr>
        <p:txBody>
          <a:bodyPr lIns="0" tIns="0" rIns="0" bIns="0" rtlCol="0">
            <a:noAutofit/>
          </a:bodyPr>
          <a:lstStyle>
            <a:lvl1pPr marL="0" indent="0">
              <a:spcBef>
                <a:spcPts val="400"/>
              </a:spcBef>
              <a:buNone/>
              <a:defRPr sz="1800" b="0" i="0" spc="0" baseline="0">
                <a:solidFill>
                  <a:schemeClr val="bg1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76" name="Text Placeholder 29">
            <a:extLst>
              <a:ext uri="{FF2B5EF4-FFF2-40B4-BE49-F238E27FC236}">
                <a16:creationId xmlns:a16="http://schemas.microsoft.com/office/drawing/2014/main" id="{EC81F0F5-C204-7248-A336-A655814A8A34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367054" y="5393169"/>
            <a:ext cx="2129245" cy="369332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77" name="Text Placeholder 29">
            <a:extLst>
              <a:ext uri="{FF2B5EF4-FFF2-40B4-BE49-F238E27FC236}">
                <a16:creationId xmlns:a16="http://schemas.microsoft.com/office/drawing/2014/main" id="{C9FEF82E-4E9C-8343-9D36-C4A00D7137CC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6367054" y="4986745"/>
            <a:ext cx="2129245" cy="205837"/>
          </a:xfrm>
        </p:spPr>
        <p:txBody>
          <a:bodyPr lIns="0" tIns="0" rIns="0" bIns="0" rtlCol="0">
            <a:noAutofit/>
          </a:bodyPr>
          <a:lstStyle>
            <a:lvl1pPr marL="0" indent="0">
              <a:spcBef>
                <a:spcPts val="400"/>
              </a:spcBef>
              <a:buNone/>
              <a:defRPr sz="1800" b="0" i="0" spc="0" baseline="0">
                <a:solidFill>
                  <a:schemeClr val="bg1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78" name="Text Placeholder 29">
            <a:extLst>
              <a:ext uri="{FF2B5EF4-FFF2-40B4-BE49-F238E27FC236}">
                <a16:creationId xmlns:a16="http://schemas.microsoft.com/office/drawing/2014/main" id="{F8AF6664-A005-7A42-9AEF-C5AA5603E49D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9110254" y="5393169"/>
            <a:ext cx="2129245" cy="369332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79" name="Text Placeholder 29">
            <a:extLst>
              <a:ext uri="{FF2B5EF4-FFF2-40B4-BE49-F238E27FC236}">
                <a16:creationId xmlns:a16="http://schemas.microsoft.com/office/drawing/2014/main" id="{5F6C1E52-E2B6-5F45-A863-5BB35ABAFCD6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9110254" y="4986745"/>
            <a:ext cx="2129245" cy="205837"/>
          </a:xfrm>
        </p:spPr>
        <p:txBody>
          <a:bodyPr lIns="0" tIns="0" rIns="0" bIns="0" rtlCol="0">
            <a:noAutofit/>
          </a:bodyPr>
          <a:lstStyle>
            <a:lvl1pPr marL="0" indent="0">
              <a:spcBef>
                <a:spcPts val="400"/>
              </a:spcBef>
              <a:buNone/>
              <a:defRPr sz="1800" b="0" i="0" spc="0" baseline="0">
                <a:solidFill>
                  <a:schemeClr val="bg1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EFD0B2D5-B3C2-D847-A220-86CB6A37E418}"/>
              </a:ext>
            </a:extLst>
          </p:cNvPr>
          <p:cNvGrpSpPr/>
          <p:nvPr userDrawn="1"/>
        </p:nvGrpSpPr>
        <p:grpSpPr>
          <a:xfrm>
            <a:off x="6362700" y="0"/>
            <a:ext cx="5829298" cy="3235602"/>
            <a:chOff x="5612972" y="1"/>
            <a:chExt cx="6615961" cy="3672246"/>
          </a:xfrm>
        </p:grpSpPr>
        <p:sp>
          <p:nvSpPr>
            <p:cNvPr id="28" name="AutoShape 24">
              <a:extLst>
                <a:ext uri="{FF2B5EF4-FFF2-40B4-BE49-F238E27FC236}">
                  <a16:creationId xmlns:a16="http://schemas.microsoft.com/office/drawing/2014/main" id="{A7FD25A4-760F-814C-915F-DD6E89CA3A40}"/>
                </a:ext>
              </a:extLst>
            </p:cNvPr>
            <p:cNvSpPr>
              <a:spLocks/>
            </p:cNvSpPr>
            <p:nvPr/>
          </p:nvSpPr>
          <p:spPr bwMode="auto">
            <a:xfrm>
              <a:off x="5612972" y="1"/>
              <a:ext cx="4408998" cy="3672246"/>
            </a:xfrm>
            <a:custGeom>
              <a:avLst/>
              <a:gdLst>
                <a:gd name="T0" fmla="+- 0 8372 6586"/>
                <a:gd name="T1" fmla="*/ T0 w 3578"/>
                <a:gd name="T2" fmla="*/ 591 h 2980"/>
                <a:gd name="T3" fmla="+- 0 7780 6586"/>
                <a:gd name="T4" fmla="*/ T3 w 3578"/>
                <a:gd name="T5" fmla="*/ 0 h 2980"/>
                <a:gd name="T6" fmla="+- 0 6586 6586"/>
                <a:gd name="T7" fmla="*/ T6 w 3578"/>
                <a:gd name="T8" fmla="*/ 0 h 2980"/>
                <a:gd name="T9" fmla="+- 0 7774 6586"/>
                <a:gd name="T10" fmla="*/ T9 w 3578"/>
                <a:gd name="T11" fmla="*/ 1188 h 2980"/>
                <a:gd name="T12" fmla="+- 0 8372 6586"/>
                <a:gd name="T13" fmla="*/ T12 w 3578"/>
                <a:gd name="T14" fmla="*/ 591 h 2980"/>
                <a:gd name="T15" fmla="+- 0 10163 6586"/>
                <a:gd name="T16" fmla="*/ T15 w 3578"/>
                <a:gd name="T17" fmla="*/ 2383 h 2980"/>
                <a:gd name="T18" fmla="+- 0 9566 6586"/>
                <a:gd name="T19" fmla="*/ T18 w 3578"/>
                <a:gd name="T20" fmla="*/ 1786 h 2980"/>
                <a:gd name="T21" fmla="+- 0 8969 6586"/>
                <a:gd name="T22" fmla="*/ T21 w 3578"/>
                <a:gd name="T23" fmla="*/ 2383 h 2980"/>
                <a:gd name="T24" fmla="+- 0 9566 6586"/>
                <a:gd name="T25" fmla="*/ T24 w 3578"/>
                <a:gd name="T26" fmla="*/ 2980 h 2980"/>
                <a:gd name="T27" fmla="+- 0 10163 6586"/>
                <a:gd name="T28" fmla="*/ T27 w 3578"/>
                <a:gd name="T29" fmla="*/ 2383 h 2980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  <a:cxn ang="0">
                  <a:pos x="T13" y="T14"/>
                </a:cxn>
                <a:cxn ang="0">
                  <a:pos x="T16" y="T17"/>
                </a:cxn>
                <a:cxn ang="0">
                  <a:pos x="T19" y="T20"/>
                </a:cxn>
                <a:cxn ang="0">
                  <a:pos x="T22" y="T23"/>
                </a:cxn>
                <a:cxn ang="0">
                  <a:pos x="T25" y="T26"/>
                </a:cxn>
                <a:cxn ang="0">
                  <a:pos x="T28" y="T29"/>
                </a:cxn>
              </a:cxnLst>
              <a:rect l="0" t="0" r="r" b="b"/>
              <a:pathLst>
                <a:path w="3578" h="2980">
                  <a:moveTo>
                    <a:pt x="1786" y="591"/>
                  </a:moveTo>
                  <a:lnTo>
                    <a:pt x="1194" y="0"/>
                  </a:lnTo>
                  <a:lnTo>
                    <a:pt x="0" y="0"/>
                  </a:lnTo>
                  <a:lnTo>
                    <a:pt x="1188" y="1188"/>
                  </a:lnTo>
                  <a:lnTo>
                    <a:pt x="1786" y="591"/>
                  </a:lnTo>
                  <a:moveTo>
                    <a:pt x="3577" y="2383"/>
                  </a:moveTo>
                  <a:lnTo>
                    <a:pt x="2980" y="1786"/>
                  </a:lnTo>
                  <a:lnTo>
                    <a:pt x="2383" y="2383"/>
                  </a:lnTo>
                  <a:lnTo>
                    <a:pt x="2980" y="2980"/>
                  </a:lnTo>
                  <a:lnTo>
                    <a:pt x="3577" y="2383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A0CC8369-E81F-D447-87D8-1AF0C58EAC07}"/>
                </a:ext>
              </a:extLst>
            </p:cNvPr>
            <p:cNvSpPr>
              <a:spLocks/>
            </p:cNvSpPr>
            <p:nvPr/>
          </p:nvSpPr>
          <p:spPr bwMode="auto">
            <a:xfrm>
              <a:off x="6341233" y="1463970"/>
              <a:ext cx="2208196" cy="2208277"/>
            </a:xfrm>
            <a:custGeom>
              <a:avLst/>
              <a:gdLst>
                <a:gd name="T0" fmla="+- 0 7774 7177"/>
                <a:gd name="T1" fmla="*/ T0 w 1792"/>
                <a:gd name="T2" fmla="+- 0 1188 1188"/>
                <a:gd name="T3" fmla="*/ 1188 h 1792"/>
                <a:gd name="T4" fmla="+- 0 7177 7177"/>
                <a:gd name="T5" fmla="*/ T4 w 1792"/>
                <a:gd name="T6" fmla="+- 0 1786 1188"/>
                <a:gd name="T7" fmla="*/ 1786 h 1792"/>
                <a:gd name="T8" fmla="+- 0 8372 7177"/>
                <a:gd name="T9" fmla="*/ T8 w 1792"/>
                <a:gd name="T10" fmla="+- 0 2980 1188"/>
                <a:gd name="T11" fmla="*/ 2980 h 1792"/>
                <a:gd name="T12" fmla="+- 0 8969 7177"/>
                <a:gd name="T13" fmla="*/ T12 w 1792"/>
                <a:gd name="T14" fmla="+- 0 2383 1188"/>
                <a:gd name="T15" fmla="*/ 2383 h 1792"/>
                <a:gd name="T16" fmla="+- 0 7774 7177"/>
                <a:gd name="T17" fmla="*/ T16 w 1792"/>
                <a:gd name="T18" fmla="+- 0 1188 1188"/>
                <a:gd name="T19" fmla="*/ 1188 h 1792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1792" h="1792">
                  <a:moveTo>
                    <a:pt x="597" y="0"/>
                  </a:moveTo>
                  <a:lnTo>
                    <a:pt x="0" y="598"/>
                  </a:lnTo>
                  <a:lnTo>
                    <a:pt x="1195" y="1792"/>
                  </a:lnTo>
                  <a:lnTo>
                    <a:pt x="1792" y="1195"/>
                  </a:lnTo>
                  <a:lnTo>
                    <a:pt x="597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C41CA81E-EF54-D048-8775-CD4AB37A7DF6}"/>
                </a:ext>
              </a:extLst>
            </p:cNvPr>
            <p:cNvSpPr>
              <a:spLocks/>
            </p:cNvSpPr>
            <p:nvPr/>
          </p:nvSpPr>
          <p:spPr bwMode="auto">
            <a:xfrm>
              <a:off x="8555590" y="1"/>
              <a:ext cx="1457754" cy="729520"/>
            </a:xfrm>
            <a:custGeom>
              <a:avLst/>
              <a:gdLst>
                <a:gd name="T0" fmla="+- 0 10158 8975"/>
                <a:gd name="T1" fmla="*/ T0 w 1183"/>
                <a:gd name="T2" fmla="*/ 0 h 592"/>
                <a:gd name="T3" fmla="+- 0 8975 8975"/>
                <a:gd name="T4" fmla="*/ T3 w 1183"/>
                <a:gd name="T5" fmla="*/ 0 h 592"/>
                <a:gd name="T6" fmla="+- 0 9566 8975"/>
                <a:gd name="T7" fmla="*/ T6 w 1183"/>
                <a:gd name="T8" fmla="*/ 591 h 592"/>
                <a:gd name="T9" fmla="+- 0 10158 8975"/>
                <a:gd name="T10" fmla="*/ T9 w 1183"/>
                <a:gd name="T11" fmla="*/ 0 h 592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</a:cxnLst>
              <a:rect l="0" t="0" r="r" b="b"/>
              <a:pathLst>
                <a:path w="1183" h="592">
                  <a:moveTo>
                    <a:pt x="1183" y="0"/>
                  </a:moveTo>
                  <a:lnTo>
                    <a:pt x="0" y="0"/>
                  </a:lnTo>
                  <a:lnTo>
                    <a:pt x="591" y="591"/>
                  </a:lnTo>
                  <a:lnTo>
                    <a:pt x="1183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D95A4B85-923E-B641-B239-2A1999AB294B}"/>
                </a:ext>
              </a:extLst>
            </p:cNvPr>
            <p:cNvSpPr>
              <a:spLocks/>
            </p:cNvSpPr>
            <p:nvPr/>
          </p:nvSpPr>
          <p:spPr bwMode="auto">
            <a:xfrm>
              <a:off x="7076887" y="728289"/>
              <a:ext cx="2208196" cy="2208277"/>
            </a:xfrm>
            <a:custGeom>
              <a:avLst/>
              <a:gdLst>
                <a:gd name="T0" fmla="+- 0 8372 7774"/>
                <a:gd name="T1" fmla="*/ T0 w 1792"/>
                <a:gd name="T2" fmla="+- 0 591 591"/>
                <a:gd name="T3" fmla="*/ 591 h 1792"/>
                <a:gd name="T4" fmla="+- 0 7774 7774"/>
                <a:gd name="T5" fmla="*/ T4 w 1792"/>
                <a:gd name="T6" fmla="+- 0 1188 591"/>
                <a:gd name="T7" fmla="*/ 1188 h 1792"/>
                <a:gd name="T8" fmla="+- 0 8969 7774"/>
                <a:gd name="T9" fmla="*/ T8 w 1792"/>
                <a:gd name="T10" fmla="+- 0 2383 591"/>
                <a:gd name="T11" fmla="*/ 2383 h 1792"/>
                <a:gd name="T12" fmla="+- 0 9566 7774"/>
                <a:gd name="T13" fmla="*/ T12 w 1792"/>
                <a:gd name="T14" fmla="+- 0 1786 591"/>
                <a:gd name="T15" fmla="*/ 1786 h 1792"/>
                <a:gd name="T16" fmla="+- 0 8372 7774"/>
                <a:gd name="T17" fmla="*/ T16 w 1792"/>
                <a:gd name="T18" fmla="+- 0 591 591"/>
                <a:gd name="T19" fmla="*/ 591 h 1792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1792" h="1792">
                  <a:moveTo>
                    <a:pt x="598" y="0"/>
                  </a:moveTo>
                  <a:lnTo>
                    <a:pt x="0" y="597"/>
                  </a:lnTo>
                  <a:lnTo>
                    <a:pt x="1195" y="1792"/>
                  </a:lnTo>
                  <a:lnTo>
                    <a:pt x="1792" y="1195"/>
                  </a:lnTo>
                  <a:lnTo>
                    <a:pt x="598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501386DC-76EB-F34E-AD0E-22957D3B38D5}"/>
                </a:ext>
              </a:extLst>
            </p:cNvPr>
            <p:cNvSpPr>
              <a:spLocks/>
            </p:cNvSpPr>
            <p:nvPr/>
          </p:nvSpPr>
          <p:spPr bwMode="auto">
            <a:xfrm>
              <a:off x="9285083" y="728289"/>
              <a:ext cx="2943850" cy="2943958"/>
            </a:xfrm>
            <a:custGeom>
              <a:avLst/>
              <a:gdLst>
                <a:gd name="T0" fmla="+- 0 11955 9566"/>
                <a:gd name="T1" fmla="*/ T0 w 2389"/>
                <a:gd name="T2" fmla="+- 0 1786 591"/>
                <a:gd name="T3" fmla="*/ 1786 h 2389"/>
                <a:gd name="T4" fmla="+- 0 10760 9566"/>
                <a:gd name="T5" fmla="*/ T4 w 2389"/>
                <a:gd name="T6" fmla="+- 0 591 591"/>
                <a:gd name="T7" fmla="*/ 591 h 2389"/>
                <a:gd name="T8" fmla="+- 0 9566 9566"/>
                <a:gd name="T9" fmla="*/ T8 w 2389"/>
                <a:gd name="T10" fmla="+- 0 1786 591"/>
                <a:gd name="T11" fmla="*/ 1786 h 2389"/>
                <a:gd name="T12" fmla="+- 0 10760 9566"/>
                <a:gd name="T13" fmla="*/ T12 w 2389"/>
                <a:gd name="T14" fmla="+- 0 2980 591"/>
                <a:gd name="T15" fmla="*/ 2980 h 2389"/>
                <a:gd name="T16" fmla="+- 0 11955 9566"/>
                <a:gd name="T17" fmla="*/ T16 w 2389"/>
                <a:gd name="T18" fmla="+- 0 1786 591"/>
                <a:gd name="T19" fmla="*/ 1786 h 2389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2389" h="2389">
                  <a:moveTo>
                    <a:pt x="2389" y="1195"/>
                  </a:moveTo>
                  <a:lnTo>
                    <a:pt x="1194" y="0"/>
                  </a:lnTo>
                  <a:lnTo>
                    <a:pt x="0" y="1195"/>
                  </a:lnTo>
                  <a:lnTo>
                    <a:pt x="1194" y="2389"/>
                  </a:lnTo>
                  <a:lnTo>
                    <a:pt x="2389" y="1195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66" name="Picture Placeholder 25">
            <a:extLst>
              <a:ext uri="{FF2B5EF4-FFF2-40B4-BE49-F238E27FC236}">
                <a16:creationId xmlns:a16="http://schemas.microsoft.com/office/drawing/2014/main" id="{2D21D633-C51E-E94E-BAE3-96F52F76E496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6362292" y="2572883"/>
            <a:ext cx="2118245" cy="2037217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69" name="Picture Placeholder 25">
            <a:extLst>
              <a:ext uri="{FF2B5EF4-FFF2-40B4-BE49-F238E27FC236}">
                <a16:creationId xmlns:a16="http://schemas.microsoft.com/office/drawing/2014/main" id="{639EFA5A-9C69-DF4D-81B7-FA1F8CCCF934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9112023" y="2572883"/>
            <a:ext cx="2118245" cy="2037217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ED89364-B1CB-4E72-A6BB-95A34B50661C}"/>
              </a:ext>
            </a:extLst>
          </p:cNvPr>
          <p:cNvSpPr>
            <a:spLocks noGrp="1"/>
          </p:cNvSpPr>
          <p:nvPr>
            <p:ph type="dt" sz="half" idx="32"/>
          </p:nvPr>
        </p:nvSpPr>
        <p:spPr/>
        <p:txBody>
          <a:bodyPr rtlCol="0"/>
          <a:lstStyle/>
          <a:p>
            <a:pPr rtl="0"/>
            <a:fld id="{D21FA074-9295-430E-9633-F682F8C96958}" type="datetime3">
              <a:rPr lang="en-GB" noProof="0" smtClean="0">
                <a:latin typeface="+mn-lt"/>
              </a:rPr>
              <a:t>17 February, 2023</a:t>
            </a:fld>
            <a:endParaRPr lang="en-GB" noProof="0" dirty="0">
              <a:latin typeface="+mn-lt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E09328F-B310-4BF3-883E-BA9A39676AF2}"/>
              </a:ext>
            </a:extLst>
          </p:cNvPr>
          <p:cNvSpPr>
            <a:spLocks noGrp="1"/>
          </p:cNvSpPr>
          <p:nvPr>
            <p:ph type="ftr" sz="quarter" idx="33"/>
          </p:nvPr>
        </p:nvSpPr>
        <p:spPr/>
        <p:txBody>
          <a:bodyPr rtlCol="0"/>
          <a:lstStyle/>
          <a:p>
            <a:pPr rtl="0"/>
            <a:r>
              <a:rPr lang="en-GB" noProof="0" dirty="0"/>
              <a:t>Annual Review</a:t>
            </a:r>
            <a:endParaRPr lang="en-GB" b="0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192EF2-9336-43EF-A365-1F54000F7DE9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9963624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 userDrawn="1">
          <p15:clr>
            <a:srgbClr val="FBAE40"/>
          </p15:clr>
        </p15:guide>
        <p15:guide id="3" pos="2304" userDrawn="1">
          <p15:clr>
            <a:srgbClr val="FBAE40"/>
          </p15:clr>
        </p15:guide>
        <p15:guide id="4" pos="4008" userDrawn="1">
          <p15:clr>
            <a:srgbClr val="FBAE40"/>
          </p15:clr>
        </p15:guide>
        <p15:guide id="5" pos="1944" userDrawn="1">
          <p15:clr>
            <a:srgbClr val="FBAE40"/>
          </p15:clr>
        </p15:guide>
        <p15:guide id="6" pos="3648" userDrawn="1">
          <p15:clr>
            <a:srgbClr val="FBAE40"/>
          </p15:clr>
        </p15:guide>
        <p15:guide id="7" orient="horz" pos="1392" userDrawn="1">
          <p15:clr>
            <a:srgbClr val="FBAE40"/>
          </p15:clr>
        </p15:guide>
        <p15:guide id="8" orient="horz" pos="552" userDrawn="1">
          <p15:clr>
            <a:srgbClr val="FBAE40"/>
          </p15:clr>
        </p15:guide>
        <p15:guide id="9" orient="horz" pos="1224" userDrawn="1">
          <p15:clr>
            <a:srgbClr val="FBAE40"/>
          </p15:clr>
        </p15:guide>
        <p15:guide id="10" pos="5352" userDrawn="1">
          <p15:clr>
            <a:srgbClr val="FBAE40"/>
          </p15:clr>
        </p15:guide>
        <p15:guide id="11" pos="5736" userDrawn="1">
          <p15:clr>
            <a:srgbClr val="FBAE40"/>
          </p15:clr>
        </p15:guide>
        <p15:guide id="12" orient="horz" pos="2904" userDrawn="1">
          <p15:clr>
            <a:srgbClr val="FBAE40"/>
          </p15:clr>
        </p15:guide>
        <p15:guide id="13" orient="horz" pos="1608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 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040046AF-E5BF-854D-9986-7C3019770FE7}"/>
              </a:ext>
            </a:extLst>
          </p:cNvPr>
          <p:cNvCxnSpPr>
            <a:cxnSpLocks/>
          </p:cNvCxnSpPr>
          <p:nvPr userDrawn="1"/>
        </p:nvCxnSpPr>
        <p:spPr>
          <a:xfrm flipH="1">
            <a:off x="1045959" y="2213783"/>
            <a:ext cx="2136" cy="1828800"/>
          </a:xfrm>
          <a:prstGeom prst="line">
            <a:avLst/>
          </a:prstGeom>
          <a:ln w="1651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76CA14A6-0144-BC49-A8D4-C979D13258C0}"/>
              </a:ext>
            </a:extLst>
          </p:cNvPr>
          <p:cNvCxnSpPr>
            <a:cxnSpLocks/>
          </p:cNvCxnSpPr>
          <p:nvPr userDrawn="1"/>
        </p:nvCxnSpPr>
        <p:spPr>
          <a:xfrm flipH="1">
            <a:off x="6180493" y="2213783"/>
            <a:ext cx="11102" cy="1828800"/>
          </a:xfrm>
          <a:prstGeom prst="line">
            <a:avLst/>
          </a:prstGeom>
          <a:ln w="1651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FA582FC2-A135-5743-B9C0-6AC7225B42E1}"/>
              </a:ext>
            </a:extLst>
          </p:cNvPr>
          <p:cNvCxnSpPr>
            <a:cxnSpLocks/>
          </p:cNvCxnSpPr>
          <p:nvPr userDrawn="1"/>
        </p:nvCxnSpPr>
        <p:spPr>
          <a:xfrm flipH="1">
            <a:off x="8745623" y="3904712"/>
            <a:ext cx="2136" cy="1828800"/>
          </a:xfrm>
          <a:prstGeom prst="line">
            <a:avLst/>
          </a:prstGeom>
          <a:ln w="1651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77C43222-5868-0247-838F-58F4F6C8EE75}"/>
              </a:ext>
            </a:extLst>
          </p:cNvPr>
          <p:cNvCxnSpPr>
            <a:cxnSpLocks/>
          </p:cNvCxnSpPr>
          <p:nvPr userDrawn="1"/>
        </p:nvCxnSpPr>
        <p:spPr>
          <a:xfrm flipH="1">
            <a:off x="3611089" y="3895941"/>
            <a:ext cx="2136" cy="1828800"/>
          </a:xfrm>
          <a:prstGeom prst="line">
            <a:avLst/>
          </a:prstGeom>
          <a:ln w="1651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itle 1">
            <a:extLst>
              <a:ext uri="{FF2B5EF4-FFF2-40B4-BE49-F238E27FC236}">
                <a16:creationId xmlns:a16="http://schemas.microsoft.com/office/drawing/2014/main" id="{46EEE005-F78A-9D4F-B159-964376C387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rtlCol="0" anchor="b" anchorCtr="0">
            <a:normAutofit/>
          </a:bodyPr>
          <a:lstStyle>
            <a:lvl1pPr>
              <a:defRPr sz="4400" b="1" i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6" name="Text Placeholder 29">
            <a:extLst>
              <a:ext uri="{FF2B5EF4-FFF2-40B4-BE49-F238E27FC236}">
                <a16:creationId xmlns:a16="http://schemas.microsoft.com/office/drawing/2014/main" id="{FC61536F-8EA7-5A48-AF76-8B0E251BD8C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296955" y="2934856"/>
            <a:ext cx="2133600" cy="369332"/>
          </a:xfrm>
          <a:ln>
            <a:noFill/>
          </a:ln>
        </p:spPr>
        <p:txBody>
          <a:bodyPr lIns="0" tIns="0" rIns="0" bIns="0" rtlCol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97" name="Text Placeholder 29">
            <a:extLst>
              <a:ext uri="{FF2B5EF4-FFF2-40B4-BE49-F238E27FC236}">
                <a16:creationId xmlns:a16="http://schemas.microsoft.com/office/drawing/2014/main" id="{64FFD994-BD97-ED49-8607-286ECBB1CDA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296955" y="2568686"/>
            <a:ext cx="2133600" cy="205837"/>
          </a:xfrm>
          <a:ln>
            <a:noFill/>
          </a:ln>
        </p:spPr>
        <p:txBody>
          <a:bodyPr lIns="0" tIns="0" rIns="0" bIns="0" rtlCol="0">
            <a:noAutofit/>
          </a:bodyPr>
          <a:lstStyle>
            <a:lvl1pPr marL="0" indent="0">
              <a:spcBef>
                <a:spcPts val="400"/>
              </a:spcBef>
              <a:buNone/>
              <a:defRPr sz="1800" b="0" i="0" spc="0" baseline="0">
                <a:solidFill>
                  <a:schemeClr val="bg1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02" name="Text Placeholder 29">
            <a:extLst>
              <a:ext uri="{FF2B5EF4-FFF2-40B4-BE49-F238E27FC236}">
                <a16:creationId xmlns:a16="http://schemas.microsoft.com/office/drawing/2014/main" id="{D1ADE805-BFBC-ED47-B9CB-6CB2FF02E868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897799" y="5087328"/>
            <a:ext cx="2133600" cy="369332"/>
          </a:xfrm>
          <a:ln>
            <a:noFill/>
          </a:ln>
        </p:spPr>
        <p:txBody>
          <a:bodyPr lIns="0" tIns="0" rIns="0" bIns="0" rtlCol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03" name="Text Placeholder 29">
            <a:extLst>
              <a:ext uri="{FF2B5EF4-FFF2-40B4-BE49-F238E27FC236}">
                <a16:creationId xmlns:a16="http://schemas.microsoft.com/office/drawing/2014/main" id="{334A3589-641F-F547-891B-149579153B75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3897799" y="4701908"/>
            <a:ext cx="2133600" cy="205837"/>
          </a:xfrm>
          <a:ln>
            <a:noFill/>
          </a:ln>
        </p:spPr>
        <p:txBody>
          <a:bodyPr vert="horz" lIns="0" tIns="0" rIns="0" bIns="0" rtlCol="0">
            <a:noAutofit/>
          </a:bodyPr>
          <a:lstStyle>
            <a:lvl1pPr marL="0" indent="0">
              <a:spcBef>
                <a:spcPts val="400"/>
              </a:spcBef>
              <a:buNone/>
              <a:defRPr lang="en-US" sz="1800" spc="0" baseline="0" dirty="0"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marL="0" lvl="0" indent="0" rtl="0">
              <a:spcBef>
                <a:spcPts val="400"/>
              </a:spcBef>
              <a:buNone/>
            </a:pPr>
            <a:r>
              <a:rPr lang="en-US" noProof="0"/>
              <a:t>Click to edit Master text styles</a:t>
            </a:r>
          </a:p>
        </p:txBody>
      </p:sp>
      <p:sp>
        <p:nvSpPr>
          <p:cNvPr id="106" name="Text Placeholder 29">
            <a:extLst>
              <a:ext uri="{FF2B5EF4-FFF2-40B4-BE49-F238E27FC236}">
                <a16:creationId xmlns:a16="http://schemas.microsoft.com/office/drawing/2014/main" id="{A63F8454-D12E-A641-ABD0-8977D3F5EC05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9001711" y="5087328"/>
            <a:ext cx="2133600" cy="369332"/>
          </a:xfrm>
          <a:ln>
            <a:noFill/>
          </a:ln>
        </p:spPr>
        <p:txBody>
          <a:bodyPr lIns="0" tIns="0" rIns="0" bIns="0" rtlCol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07" name="Text Placeholder 29">
            <a:extLst>
              <a:ext uri="{FF2B5EF4-FFF2-40B4-BE49-F238E27FC236}">
                <a16:creationId xmlns:a16="http://schemas.microsoft.com/office/drawing/2014/main" id="{F35AA15D-DBAD-9840-8764-A5B6D486A234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9001711" y="4701908"/>
            <a:ext cx="2133600" cy="205837"/>
          </a:xfrm>
          <a:ln>
            <a:noFill/>
          </a:ln>
        </p:spPr>
        <p:txBody>
          <a:bodyPr vert="horz" lIns="0" tIns="0" rIns="0" bIns="0" rtlCol="0">
            <a:noAutofit/>
          </a:bodyPr>
          <a:lstStyle>
            <a:lvl1pPr marL="0" indent="0">
              <a:spcBef>
                <a:spcPts val="400"/>
              </a:spcBef>
              <a:buNone/>
              <a:defRPr lang="en-US" sz="1800" spc="0" baseline="0" dirty="0"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marL="0" lvl="0" indent="0" rtl="0">
              <a:spcBef>
                <a:spcPts val="400"/>
              </a:spcBef>
              <a:buNone/>
            </a:pPr>
            <a:r>
              <a:rPr lang="en-US" noProof="0"/>
              <a:t>Click to edit Master text styles</a:t>
            </a:r>
          </a:p>
        </p:txBody>
      </p:sp>
      <p:sp>
        <p:nvSpPr>
          <p:cNvPr id="108" name="Text Placeholder 29">
            <a:extLst>
              <a:ext uri="{FF2B5EF4-FFF2-40B4-BE49-F238E27FC236}">
                <a16:creationId xmlns:a16="http://schemas.microsoft.com/office/drawing/2014/main" id="{8357CA0F-1A55-B145-8305-562F0DF22543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6438143" y="2934856"/>
            <a:ext cx="2133600" cy="369332"/>
          </a:xfrm>
          <a:ln>
            <a:noFill/>
          </a:ln>
        </p:spPr>
        <p:txBody>
          <a:bodyPr lIns="0" tIns="0" rIns="0" bIns="0" rtlCol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09" name="Text Placeholder 29">
            <a:extLst>
              <a:ext uri="{FF2B5EF4-FFF2-40B4-BE49-F238E27FC236}">
                <a16:creationId xmlns:a16="http://schemas.microsoft.com/office/drawing/2014/main" id="{D6C49F6F-AF28-8942-8442-8F54A1DC388B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6438143" y="2568686"/>
            <a:ext cx="2133600" cy="205837"/>
          </a:xfrm>
          <a:ln>
            <a:noFill/>
          </a:ln>
        </p:spPr>
        <p:txBody>
          <a:bodyPr lIns="0" tIns="0" rIns="0" bIns="0" rtlCol="0">
            <a:noAutofit/>
          </a:bodyPr>
          <a:lstStyle>
            <a:lvl1pPr marL="0" indent="0">
              <a:spcBef>
                <a:spcPts val="400"/>
              </a:spcBef>
              <a:buNone/>
              <a:defRPr sz="1800" b="0" i="0" spc="0" baseline="0">
                <a:solidFill>
                  <a:schemeClr val="bg1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CE2724A-BCA1-604F-9D18-BF05746408C2}"/>
              </a:ext>
            </a:extLst>
          </p:cNvPr>
          <p:cNvCxnSpPr/>
          <p:nvPr userDrawn="1"/>
        </p:nvCxnSpPr>
        <p:spPr>
          <a:xfrm>
            <a:off x="967689" y="3968780"/>
            <a:ext cx="10275477" cy="0"/>
          </a:xfrm>
          <a:prstGeom prst="line">
            <a:avLst/>
          </a:prstGeom>
          <a:ln w="1651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Rectangle 43">
            <a:extLst>
              <a:ext uri="{FF2B5EF4-FFF2-40B4-BE49-F238E27FC236}">
                <a16:creationId xmlns:a16="http://schemas.microsoft.com/office/drawing/2014/main" id="{4923D7D1-A9CC-C34C-86FF-43B5C8978712}"/>
              </a:ext>
            </a:extLst>
          </p:cNvPr>
          <p:cNvSpPr/>
          <p:nvPr userDrawn="1"/>
        </p:nvSpPr>
        <p:spPr>
          <a:xfrm>
            <a:off x="964323" y="3883241"/>
            <a:ext cx="163271" cy="16327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6119FF13-13AB-3448-B24E-58E18B3CE2B6}"/>
              </a:ext>
            </a:extLst>
          </p:cNvPr>
          <p:cNvSpPr/>
          <p:nvPr userDrawn="1"/>
        </p:nvSpPr>
        <p:spPr>
          <a:xfrm>
            <a:off x="3531590" y="3892012"/>
            <a:ext cx="163271" cy="16327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2F8F982-870E-AE44-B0D3-B3313BC48DB7}"/>
              </a:ext>
            </a:extLst>
          </p:cNvPr>
          <p:cNvSpPr/>
          <p:nvPr userDrawn="1"/>
        </p:nvSpPr>
        <p:spPr>
          <a:xfrm>
            <a:off x="6098857" y="3883241"/>
            <a:ext cx="163271" cy="16327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549A137-DB5E-9C40-8C0A-ED607212022C}"/>
              </a:ext>
            </a:extLst>
          </p:cNvPr>
          <p:cNvSpPr/>
          <p:nvPr userDrawn="1"/>
        </p:nvSpPr>
        <p:spPr>
          <a:xfrm>
            <a:off x="8666124" y="3892012"/>
            <a:ext cx="163271" cy="16327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1DC2552-C347-4C3D-8C92-4A6981227C0E}"/>
              </a:ext>
            </a:extLst>
          </p:cNvPr>
          <p:cNvSpPr>
            <a:spLocks noGrp="1"/>
          </p:cNvSpPr>
          <p:nvPr>
            <p:ph type="dt" sz="half" idx="36"/>
          </p:nvPr>
        </p:nvSpPr>
        <p:spPr/>
        <p:txBody>
          <a:bodyPr rtlCol="0"/>
          <a:lstStyle/>
          <a:p>
            <a:pPr rtl="0"/>
            <a:fld id="{D33AD83D-9671-4762-AF03-9C719A9CD695}" type="datetime3">
              <a:rPr lang="en-GB" noProof="0" smtClean="0">
                <a:latin typeface="+mn-lt"/>
              </a:rPr>
              <a:t>17 February, 2023</a:t>
            </a:fld>
            <a:endParaRPr lang="en-GB" noProof="0">
              <a:latin typeface="+mn-lt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B7C35C-F3E4-4522-8711-16E4F9052C2C}"/>
              </a:ext>
            </a:extLst>
          </p:cNvPr>
          <p:cNvSpPr>
            <a:spLocks noGrp="1"/>
          </p:cNvSpPr>
          <p:nvPr>
            <p:ph type="ftr" sz="quarter" idx="37"/>
          </p:nvPr>
        </p:nvSpPr>
        <p:spPr/>
        <p:txBody>
          <a:bodyPr rtlCol="0"/>
          <a:lstStyle/>
          <a:p>
            <a:pPr rtl="0"/>
            <a:r>
              <a:rPr lang="en-GB" noProof="0"/>
              <a:t>Annual Review</a:t>
            </a:r>
            <a:endParaRPr lang="en-GB" b="0" noProof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4D6BAD-56F4-42F1-A2B3-FDB73364FD40}"/>
              </a:ext>
            </a:extLst>
          </p:cNvPr>
          <p:cNvSpPr>
            <a:spLocks noGrp="1"/>
          </p:cNvSpPr>
          <p:nvPr>
            <p:ph type="sldNum" sz="quarter" idx="38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9861552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 userDrawn="1">
          <p15:clr>
            <a:srgbClr val="FBAE40"/>
          </p15:clr>
        </p15:guide>
        <p15:guide id="3" pos="2880" userDrawn="1">
          <p15:clr>
            <a:srgbClr val="FBAE40"/>
          </p15:clr>
        </p15:guide>
        <p15:guide id="4" pos="5160" userDrawn="1">
          <p15:clr>
            <a:srgbClr val="FBAE40"/>
          </p15:clr>
        </p15:guide>
        <p15:guide id="5" pos="2520" userDrawn="1">
          <p15:clr>
            <a:srgbClr val="FBAE40"/>
          </p15:clr>
        </p15:guide>
        <p15:guide id="6" pos="4800" userDrawn="1">
          <p15:clr>
            <a:srgbClr val="FBAE40"/>
          </p15:clr>
        </p15:guide>
        <p15:guide id="7" orient="horz" pos="1224" userDrawn="1">
          <p15:clr>
            <a:srgbClr val="FBAE40"/>
          </p15:clr>
        </p15:guide>
        <p15:guide id="8" orient="horz" pos="3768" userDrawn="1">
          <p15:clr>
            <a:srgbClr val="FBAE40"/>
          </p15:clr>
        </p15:guide>
        <p15:guide id="9" orient="horz" pos="552" userDrawn="1">
          <p15:clr>
            <a:srgbClr val="FBAE40"/>
          </p15:clr>
        </p15:guide>
        <p15:guide id="10" orient="horz" pos="1512" userDrawn="1">
          <p15:clr>
            <a:srgbClr val="FBAE40"/>
          </p15:clr>
        </p15:guide>
        <p15:guide id="11" orient="horz" pos="2832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l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>
            <a:extLst>
              <a:ext uri="{FF2B5EF4-FFF2-40B4-BE49-F238E27FC236}">
                <a16:creationId xmlns:a16="http://schemas.microsoft.com/office/drawing/2014/main" id="{BDEF3328-825B-3946-8472-DB93D6A32867}"/>
              </a:ext>
            </a:extLst>
          </p:cNvPr>
          <p:cNvGrpSpPr>
            <a:grpSpLocks/>
          </p:cNvGrpSpPr>
          <p:nvPr userDrawn="1"/>
        </p:nvGrpSpPr>
        <p:grpSpPr bwMode="auto">
          <a:xfrm rot="16200000" flipV="1">
            <a:off x="0" y="3900132"/>
            <a:ext cx="2959226" cy="2959226"/>
            <a:chOff x="0" y="12289"/>
            <a:chExt cx="3550" cy="3551"/>
          </a:xfrm>
        </p:grpSpPr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4E4E09DF-AF21-0E4A-9838-14DFBFFED7D7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653F54AE-9BC1-3A45-A129-4028EADE4064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254F6D22-4944-974A-999E-F9E22F159523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32" name="Title 1">
            <a:extLst>
              <a:ext uri="{FF2B5EF4-FFF2-40B4-BE49-F238E27FC236}">
                <a16:creationId xmlns:a16="http://schemas.microsoft.com/office/drawing/2014/main" id="{467E05B6-B7CB-1E4F-96BA-4B8CFE8B63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rtlCol="0" anchor="b" anchorCtr="0">
            <a:normAutofit/>
          </a:bodyPr>
          <a:lstStyle>
            <a:lvl1pPr>
              <a:defRPr sz="4400" b="1" i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51DEB652-BD6A-BD41-B85E-704D2C41A1C4}"/>
              </a:ext>
            </a:extLst>
          </p:cNvPr>
          <p:cNvCxnSpPr>
            <a:cxnSpLocks/>
          </p:cNvCxnSpPr>
          <p:nvPr userDrawn="1"/>
        </p:nvCxnSpPr>
        <p:spPr>
          <a:xfrm>
            <a:off x="952500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A6147D10-E7D7-8F40-AF69-7263987293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4023" y="2300984"/>
            <a:ext cx="4827178" cy="404216"/>
          </a:xfrm>
          <a:prstGeom prst="rect">
            <a:avLst/>
          </a:prstGeom>
        </p:spPr>
        <p:txBody>
          <a:bodyPr lIns="0" tIns="0" rIns="0" bIns="0" rtlCol="0" anchor="t" anchorCtr="0">
            <a:normAutofit/>
          </a:bodyPr>
          <a:lstStyle>
            <a:lvl1pPr marL="0" indent="0">
              <a:buNone/>
              <a:defRPr sz="18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3A0EE708-F36B-444B-9A8B-D48D69535E45}"/>
              </a:ext>
            </a:extLst>
          </p:cNvPr>
          <p:cNvSpPr>
            <a:spLocks noGrp="1"/>
          </p:cNvSpPr>
          <p:nvPr>
            <p:ph type="body" idx="10"/>
          </p:nvPr>
        </p:nvSpPr>
        <p:spPr>
          <a:xfrm>
            <a:off x="6362700" y="2300984"/>
            <a:ext cx="4764829" cy="404216"/>
          </a:xfrm>
          <a:prstGeom prst="rect">
            <a:avLst/>
          </a:prstGeom>
        </p:spPr>
        <p:txBody>
          <a:bodyPr lIns="0" tIns="0" rIns="0" bIns="0" rtlCol="0" anchor="t" anchorCtr="0">
            <a:normAutofit/>
          </a:bodyPr>
          <a:lstStyle>
            <a:lvl1pPr marL="0" indent="0">
              <a:buNone/>
              <a:defRPr sz="18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7" name="Content Placeholder 3">
            <a:extLst>
              <a:ext uri="{FF2B5EF4-FFF2-40B4-BE49-F238E27FC236}">
                <a16:creationId xmlns:a16="http://schemas.microsoft.com/office/drawing/2014/main" id="{E81957B7-CEA6-A446-A203-471CF9A57F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4023" y="2799146"/>
            <a:ext cx="4827178" cy="1942138"/>
          </a:xfrm>
          <a:prstGeom prst="rect">
            <a:avLst/>
          </a:prstGeom>
        </p:spPr>
        <p:txBody>
          <a:bodyPr lIns="0" tIns="0" rIns="0" bIns="0" rtlCol="0" anchor="t" anchorCtr="0">
            <a:normAutofit/>
          </a:bodyPr>
          <a:lstStyle>
            <a:lvl1pPr marL="285750" indent="-285750">
              <a:lnSpc>
                <a:spcPct val="100000"/>
              </a:lnSpc>
              <a:buFont typeface="Wingdings" pitchFamily="2" charset="2"/>
              <a:buChar char="§"/>
              <a:defRPr sz="1600">
                <a:latin typeface="+mn-lt"/>
              </a:defRPr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8" name="Content Placeholder 3">
            <a:extLst>
              <a:ext uri="{FF2B5EF4-FFF2-40B4-BE49-F238E27FC236}">
                <a16:creationId xmlns:a16="http://schemas.microsoft.com/office/drawing/2014/main" id="{E40D4044-0F7B-0647-BAB5-16B23EBD9ECD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6362700" y="2799146"/>
            <a:ext cx="4756241" cy="1942138"/>
          </a:xfrm>
          <a:prstGeom prst="rect">
            <a:avLst/>
          </a:prstGeom>
        </p:spPr>
        <p:txBody>
          <a:bodyPr lIns="0" tIns="0" rIns="0" bIns="0" rtlCol="0" anchor="t" anchorCtr="0">
            <a:normAutofit/>
          </a:bodyPr>
          <a:lstStyle>
            <a:lvl1pPr marL="285750" indent="-285750">
              <a:lnSpc>
                <a:spcPct val="100000"/>
              </a:lnSpc>
              <a:buFont typeface="Wingdings" pitchFamily="2" charset="2"/>
              <a:buChar char="§"/>
              <a:defRPr sz="1600">
                <a:latin typeface="+mn-lt"/>
              </a:defRPr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D51C063-0222-064B-8A2E-485FE9EAC10D}"/>
              </a:ext>
            </a:extLst>
          </p:cNvPr>
          <p:cNvCxnSpPr>
            <a:cxnSpLocks/>
          </p:cNvCxnSpPr>
          <p:nvPr userDrawn="1"/>
        </p:nvCxnSpPr>
        <p:spPr>
          <a:xfrm>
            <a:off x="6362700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14D182-A7DD-4F7B-B207-262854316EDA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 rtl="0"/>
            <a:fld id="{F88F5F63-8808-4375-85CE-D0FAFA3BBE65}" type="datetime3">
              <a:rPr lang="en-GB" noProof="0" smtClean="0">
                <a:latin typeface="+mn-lt"/>
              </a:rPr>
              <a:t>17 February, 2023</a:t>
            </a:fld>
            <a:endParaRPr lang="en-GB" noProof="0" dirty="0">
              <a:latin typeface="+mn-lt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B29252-5D0B-4B9D-9FBD-8EC0929FE096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 rtlCol="0"/>
          <a:lstStyle/>
          <a:p>
            <a:pPr rtl="0"/>
            <a:r>
              <a:rPr lang="en-GB" noProof="0" dirty="0"/>
              <a:t>Annual Review</a:t>
            </a:r>
            <a:endParaRPr lang="en-GB" b="0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B4FEF6-E217-4110-BBF5-C4B77ADC845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5504253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>
          <p15:clr>
            <a:srgbClr val="FBAE40"/>
          </p15:clr>
        </p15:guide>
        <p15:guide id="3" pos="2304">
          <p15:clr>
            <a:srgbClr val="FBAE40"/>
          </p15:clr>
        </p15:guide>
        <p15:guide id="4" pos="5736">
          <p15:clr>
            <a:srgbClr val="FBAE40"/>
          </p15:clr>
        </p15:guide>
        <p15:guide id="5" pos="1944">
          <p15:clr>
            <a:srgbClr val="FBAE40"/>
          </p15:clr>
        </p15:guide>
        <p15:guide id="6" pos="4008">
          <p15:clr>
            <a:srgbClr val="FBAE40"/>
          </p15:clr>
        </p15:guide>
        <p15:guide id="7" orient="horz" pos="1224">
          <p15:clr>
            <a:srgbClr val="FBAE40"/>
          </p15:clr>
        </p15:guide>
        <p15:guide id="8" orient="horz" pos="1440">
          <p15:clr>
            <a:srgbClr val="FBAE40"/>
          </p15:clr>
        </p15:guide>
        <p15:guide id="9" orient="horz" pos="552">
          <p15:clr>
            <a:srgbClr val="FBAE40"/>
          </p15:clr>
        </p15:guide>
        <p15:guide id="10" pos="5352">
          <p15:clr>
            <a:srgbClr val="FBAE40"/>
          </p15:clr>
        </p15:guide>
        <p15:guide id="11" pos="3648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>
            <a:extLst>
              <a:ext uri="{FF2B5EF4-FFF2-40B4-BE49-F238E27FC236}">
                <a16:creationId xmlns:a16="http://schemas.microsoft.com/office/drawing/2014/main" id="{868B08E5-2F7C-7749-8BDF-386EAF974BB0}"/>
              </a:ext>
            </a:extLst>
          </p:cNvPr>
          <p:cNvGrpSpPr>
            <a:grpSpLocks/>
          </p:cNvGrpSpPr>
          <p:nvPr userDrawn="1"/>
        </p:nvGrpSpPr>
        <p:grpSpPr bwMode="auto">
          <a:xfrm rot="16200000" flipV="1">
            <a:off x="0" y="3900132"/>
            <a:ext cx="2959226" cy="2959226"/>
            <a:chOff x="0" y="12289"/>
            <a:chExt cx="3550" cy="3551"/>
          </a:xfrm>
        </p:grpSpPr>
        <p:sp>
          <p:nvSpPr>
            <p:cNvPr id="38" name="Freeform 37">
              <a:extLst>
                <a:ext uri="{FF2B5EF4-FFF2-40B4-BE49-F238E27FC236}">
                  <a16:creationId xmlns:a16="http://schemas.microsoft.com/office/drawing/2014/main" id="{F3E300C0-0B72-9048-9E16-2166E1A88FE2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9" name="Freeform 38">
              <a:extLst>
                <a:ext uri="{FF2B5EF4-FFF2-40B4-BE49-F238E27FC236}">
                  <a16:creationId xmlns:a16="http://schemas.microsoft.com/office/drawing/2014/main" id="{E4AA520D-9D51-3A42-B9B1-DF72169BC8DB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0" name="Freeform 39">
              <a:extLst>
                <a:ext uri="{FF2B5EF4-FFF2-40B4-BE49-F238E27FC236}">
                  <a16:creationId xmlns:a16="http://schemas.microsoft.com/office/drawing/2014/main" id="{D5F2735E-137C-DB47-AEF0-EFC871A32373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32" name="Title 1">
            <a:extLst>
              <a:ext uri="{FF2B5EF4-FFF2-40B4-BE49-F238E27FC236}">
                <a16:creationId xmlns:a16="http://schemas.microsoft.com/office/drawing/2014/main" id="{467E05B6-B7CB-1E4F-96BA-4B8CFE8B63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rtlCol="0" anchor="b" anchorCtr="0">
            <a:normAutofit/>
          </a:bodyPr>
          <a:lstStyle>
            <a:lvl1pPr>
              <a:defRPr sz="4400" b="1" i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51DEB652-BD6A-BD41-B85E-704D2C41A1C4}"/>
              </a:ext>
            </a:extLst>
          </p:cNvPr>
          <p:cNvCxnSpPr>
            <a:cxnSpLocks/>
          </p:cNvCxnSpPr>
          <p:nvPr userDrawn="1"/>
        </p:nvCxnSpPr>
        <p:spPr>
          <a:xfrm>
            <a:off x="952500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A6147D10-E7D7-8F40-AF69-7263987293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52500" y="2300156"/>
            <a:ext cx="3036477" cy="404216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0" indent="0">
              <a:buNone/>
              <a:defRPr lang="en-US" sz="1800" spc="0" baseline="0" dirty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rtl="0">
              <a:buNone/>
            </a:pPr>
            <a:r>
              <a:rPr lang="en-US" noProof="0"/>
              <a:t>Click to edit Master text styles</a:t>
            </a:r>
          </a:p>
        </p:txBody>
      </p:sp>
      <p:sp>
        <p:nvSpPr>
          <p:cNvPr id="27" name="Content Placeholder 3">
            <a:extLst>
              <a:ext uri="{FF2B5EF4-FFF2-40B4-BE49-F238E27FC236}">
                <a16:creationId xmlns:a16="http://schemas.microsoft.com/office/drawing/2014/main" id="{E81957B7-CEA6-A446-A203-471CF9A57F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52500" y="2799146"/>
            <a:ext cx="3036477" cy="1942138"/>
          </a:xfrm>
          <a:prstGeom prst="rect">
            <a:avLst/>
          </a:prstGeom>
        </p:spPr>
        <p:txBody>
          <a:bodyPr lIns="0" tIns="0" rIns="0" bIns="0" rtlCol="0" anchor="t" anchorCtr="0">
            <a:normAutofit/>
          </a:bodyPr>
          <a:lstStyle>
            <a:lvl1pPr marL="285750" indent="-285750">
              <a:lnSpc>
                <a:spcPct val="100000"/>
              </a:lnSpc>
              <a:buFont typeface="Wingdings" pitchFamily="2" charset="2"/>
              <a:buChar char="§"/>
              <a:defRPr sz="1600">
                <a:latin typeface="+mn-lt"/>
              </a:defRPr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0" name="Text Placeholder 2">
            <a:extLst>
              <a:ext uri="{FF2B5EF4-FFF2-40B4-BE49-F238E27FC236}">
                <a16:creationId xmlns:a16="http://schemas.microsoft.com/office/drawing/2014/main" id="{057DFE0A-61D9-1B48-8196-EA94D04685DD}"/>
              </a:ext>
            </a:extLst>
          </p:cNvPr>
          <p:cNvSpPr>
            <a:spLocks noGrp="1"/>
          </p:cNvSpPr>
          <p:nvPr>
            <p:ph type="body" idx="10"/>
          </p:nvPr>
        </p:nvSpPr>
        <p:spPr>
          <a:xfrm>
            <a:off x="4569372" y="2300156"/>
            <a:ext cx="3036477" cy="404216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0" indent="0">
              <a:buNone/>
              <a:defRPr lang="en-US" sz="1800" spc="0" baseline="0" dirty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rtl="0">
              <a:buNone/>
            </a:pPr>
            <a:r>
              <a:rPr lang="en-US" noProof="0"/>
              <a:t>Click to edit Master text styles</a:t>
            </a:r>
          </a:p>
        </p:txBody>
      </p:sp>
      <p:sp>
        <p:nvSpPr>
          <p:cNvPr id="21" name="Content Placeholder 3">
            <a:extLst>
              <a:ext uri="{FF2B5EF4-FFF2-40B4-BE49-F238E27FC236}">
                <a16:creationId xmlns:a16="http://schemas.microsoft.com/office/drawing/2014/main" id="{C946754A-F105-644E-99A4-DC80B9944243}"/>
              </a:ext>
            </a:extLst>
          </p:cNvPr>
          <p:cNvSpPr>
            <a:spLocks noGrp="1"/>
          </p:cNvSpPr>
          <p:nvPr>
            <p:ph sz="half" idx="11"/>
          </p:nvPr>
        </p:nvSpPr>
        <p:spPr>
          <a:xfrm>
            <a:off x="4569372" y="2799146"/>
            <a:ext cx="3050628" cy="1942138"/>
          </a:xfrm>
          <a:prstGeom prst="rect">
            <a:avLst/>
          </a:prstGeom>
        </p:spPr>
        <p:txBody>
          <a:bodyPr lIns="0" tIns="0" rIns="0" bIns="0" rtlCol="0" anchor="t" anchorCtr="0">
            <a:normAutofit/>
          </a:bodyPr>
          <a:lstStyle>
            <a:lvl1pPr marL="285750" indent="-285750">
              <a:lnSpc>
                <a:spcPct val="100000"/>
              </a:lnSpc>
              <a:buFont typeface="Wingdings" pitchFamily="2" charset="2"/>
              <a:buChar char="§"/>
              <a:defRPr sz="1600">
                <a:latin typeface="+mn-lt"/>
              </a:defRPr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2" name="Text Placeholder 2">
            <a:extLst>
              <a:ext uri="{FF2B5EF4-FFF2-40B4-BE49-F238E27FC236}">
                <a16:creationId xmlns:a16="http://schemas.microsoft.com/office/drawing/2014/main" id="{368648FC-FC9A-5645-8F0C-390FFFAE180D}"/>
              </a:ext>
            </a:extLst>
          </p:cNvPr>
          <p:cNvSpPr>
            <a:spLocks noGrp="1"/>
          </p:cNvSpPr>
          <p:nvPr>
            <p:ph type="body" idx="12"/>
          </p:nvPr>
        </p:nvSpPr>
        <p:spPr>
          <a:xfrm>
            <a:off x="8187017" y="2300156"/>
            <a:ext cx="3036477" cy="404216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0" indent="0">
              <a:buNone/>
              <a:defRPr lang="en-US" sz="1800" spc="0" baseline="0" dirty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rtl="0">
              <a:buNone/>
            </a:pPr>
            <a:r>
              <a:rPr lang="en-US" noProof="0"/>
              <a:t>Click to edit Master text styles</a:t>
            </a:r>
          </a:p>
        </p:txBody>
      </p:sp>
      <p:sp>
        <p:nvSpPr>
          <p:cNvPr id="24" name="Content Placeholder 3">
            <a:extLst>
              <a:ext uri="{FF2B5EF4-FFF2-40B4-BE49-F238E27FC236}">
                <a16:creationId xmlns:a16="http://schemas.microsoft.com/office/drawing/2014/main" id="{BBB849DC-B114-D145-9879-4FE0688BF57E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8187017" y="2799146"/>
            <a:ext cx="3036477" cy="1942138"/>
          </a:xfrm>
          <a:prstGeom prst="rect">
            <a:avLst/>
          </a:prstGeom>
        </p:spPr>
        <p:txBody>
          <a:bodyPr lIns="0" tIns="0" rIns="0" bIns="0" rtlCol="0" anchor="t" anchorCtr="0">
            <a:normAutofit/>
          </a:bodyPr>
          <a:lstStyle>
            <a:lvl1pPr marL="285750" indent="-285750">
              <a:lnSpc>
                <a:spcPct val="100000"/>
              </a:lnSpc>
              <a:buFont typeface="Wingdings" pitchFamily="2" charset="2"/>
              <a:buChar char="§"/>
              <a:defRPr sz="1600">
                <a:latin typeface="+mn-lt"/>
              </a:defRPr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9F0C4CE5-5F02-B143-8FD1-1B235D270DAC}"/>
              </a:ext>
            </a:extLst>
          </p:cNvPr>
          <p:cNvCxnSpPr>
            <a:cxnSpLocks/>
          </p:cNvCxnSpPr>
          <p:nvPr userDrawn="1"/>
        </p:nvCxnSpPr>
        <p:spPr>
          <a:xfrm>
            <a:off x="4569372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289A8C14-DB28-F34E-8098-168D4C75AF23}"/>
              </a:ext>
            </a:extLst>
          </p:cNvPr>
          <p:cNvCxnSpPr>
            <a:cxnSpLocks/>
          </p:cNvCxnSpPr>
          <p:nvPr userDrawn="1"/>
        </p:nvCxnSpPr>
        <p:spPr>
          <a:xfrm>
            <a:off x="8187017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FA07F3-F8E4-4505-85EC-22734AC6879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 rtl="0"/>
            <a:fld id="{6D17C7AE-DC41-4D6E-8CE7-A0296D62536F}" type="datetime3">
              <a:rPr lang="en-GB" noProof="0" smtClean="0">
                <a:latin typeface="+mn-lt"/>
              </a:rPr>
              <a:t>17 February, 2023</a:t>
            </a:fld>
            <a:endParaRPr lang="en-GB" noProof="0" dirty="0">
              <a:latin typeface="+mn-lt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5165D22-FEF5-4F30-8822-5D2378806A9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 rtlCol="0"/>
          <a:lstStyle/>
          <a:p>
            <a:pPr rtl="0"/>
            <a:r>
              <a:rPr lang="en-GB" noProof="0" dirty="0"/>
              <a:t>Annual Review</a:t>
            </a:r>
            <a:endParaRPr lang="en-GB" b="0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40F86B-3DA3-4708-AAF5-387BA115C41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2279487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>
          <p15:clr>
            <a:srgbClr val="FBAE40"/>
          </p15:clr>
        </p15:guide>
        <p15:guide id="3" pos="2520" userDrawn="1">
          <p15:clr>
            <a:srgbClr val="FBAE40"/>
          </p15:clr>
        </p15:guide>
        <p15:guide id="4" pos="5160" userDrawn="1">
          <p15:clr>
            <a:srgbClr val="FBAE40"/>
          </p15:clr>
        </p15:guide>
        <p15:guide id="7" orient="horz" pos="1224">
          <p15:clr>
            <a:srgbClr val="FBAE40"/>
          </p15:clr>
        </p15:guide>
        <p15:guide id="8" orient="horz" pos="1440">
          <p15:clr>
            <a:srgbClr val="FBAE40"/>
          </p15:clr>
        </p15:guide>
        <p15:guide id="9" orient="horz" pos="552">
          <p15:clr>
            <a:srgbClr val="FBAE40"/>
          </p15:clr>
        </p15:guide>
        <p15:guide id="10" pos="4800" userDrawn="1">
          <p15:clr>
            <a:srgbClr val="FBAE40"/>
          </p15:clr>
        </p15:guide>
        <p15:guide id="11" pos="2880" userDrawn="1">
          <p15:clr>
            <a:srgbClr val="FBAE40"/>
          </p15:clr>
        </p15:guide>
        <p15:guide id="12" orient="horz" pos="1752" userDrawn="1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 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Title 1">
            <a:extLst>
              <a:ext uri="{FF2B5EF4-FFF2-40B4-BE49-F238E27FC236}">
                <a16:creationId xmlns:a16="http://schemas.microsoft.com/office/drawing/2014/main" id="{467E05B6-B7CB-1E4F-96BA-4B8CFE8B63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rtlCol="0" anchor="b" anchorCtr="0">
            <a:normAutofit/>
          </a:bodyPr>
          <a:lstStyle>
            <a:lvl1pPr>
              <a:defRPr sz="4400" b="1" i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51DEB652-BD6A-BD41-B85E-704D2C41A1C4}"/>
              </a:ext>
            </a:extLst>
          </p:cNvPr>
          <p:cNvCxnSpPr>
            <a:cxnSpLocks/>
          </p:cNvCxnSpPr>
          <p:nvPr userDrawn="1"/>
        </p:nvCxnSpPr>
        <p:spPr>
          <a:xfrm>
            <a:off x="952500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A8C895-11B9-EA40-B0F8-0F4FE9881512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952500" y="2656904"/>
            <a:ext cx="4838700" cy="574318"/>
          </a:xfrm>
        </p:spPr>
        <p:txBody>
          <a:bodyPr rtlCol="0">
            <a:noAutofit/>
          </a:bodyPr>
          <a:lstStyle>
            <a:lvl1pPr marL="0" indent="0">
              <a:buNone/>
              <a:defRPr sz="1600">
                <a:latin typeface="+mn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C47A1EE0-4011-3749-B01C-FC489EEDF880}"/>
              </a:ext>
            </a:extLst>
          </p:cNvPr>
          <p:cNvGrpSpPr>
            <a:grpSpLocks/>
          </p:cNvGrpSpPr>
          <p:nvPr userDrawn="1"/>
        </p:nvGrpSpPr>
        <p:grpSpPr bwMode="auto">
          <a:xfrm rot="10800000">
            <a:off x="8870040" y="0"/>
            <a:ext cx="3325208" cy="3325208"/>
            <a:chOff x="0" y="12289"/>
            <a:chExt cx="3550" cy="3551"/>
          </a:xfrm>
        </p:grpSpPr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17EED68A-6660-2643-BBFB-B6AB92A7C227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BECF9FB8-F6C7-C54D-99F4-11FDF26D7F92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46C7C62D-7D3B-934C-AFF9-0F10E727B42E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85D552-3AFC-4D21-A944-9D41E128A96E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952500" y="2286000"/>
            <a:ext cx="4838700" cy="315915"/>
          </a:xfrm>
        </p:spPr>
        <p:txBody>
          <a:bodyPr rtlCol="0">
            <a:noAutofit/>
          </a:bodyPr>
          <a:lstStyle>
            <a:lvl1pPr>
              <a:buNone/>
              <a:defRPr sz="1800" b="0" spc="0" baseline="0">
                <a:solidFill>
                  <a:schemeClr val="tx2"/>
                </a:solidFill>
                <a:latin typeface="+mj-lt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BE8C2EDB-9C70-49A2-865C-E5CD77D3E74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53655" y="3841846"/>
            <a:ext cx="4838700" cy="636754"/>
          </a:xfrm>
        </p:spPr>
        <p:txBody>
          <a:bodyPr rtlCol="0">
            <a:noAutofit/>
          </a:bodyPr>
          <a:lstStyle>
            <a:lvl1pPr marL="0" indent="0">
              <a:buNone/>
              <a:defRPr sz="1600">
                <a:latin typeface="+mn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EE50320A-D017-45C6-9986-94BC43911E9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53655" y="3470942"/>
            <a:ext cx="4838700" cy="315915"/>
          </a:xfrm>
        </p:spPr>
        <p:txBody>
          <a:bodyPr rtlCol="0">
            <a:noAutofit/>
          </a:bodyPr>
          <a:lstStyle>
            <a:lvl1pPr>
              <a:buNone/>
              <a:defRPr sz="1800" b="0" spc="0" baseline="0">
                <a:solidFill>
                  <a:schemeClr val="tx2"/>
                </a:solidFill>
                <a:latin typeface="+mj-lt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673EB498-F5D2-4E15-990A-2AFA4A377CBB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952500" y="5017901"/>
            <a:ext cx="4838700" cy="908340"/>
          </a:xfrm>
        </p:spPr>
        <p:txBody>
          <a:bodyPr rtlCol="0">
            <a:noAutofit/>
          </a:bodyPr>
          <a:lstStyle>
            <a:lvl1pPr marL="0" indent="0">
              <a:buNone/>
              <a:defRPr sz="1600">
                <a:latin typeface="+mn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1F528150-326B-4BB3-AC38-7FC805DB6BA7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952500" y="4646997"/>
            <a:ext cx="4838700" cy="315915"/>
          </a:xfrm>
        </p:spPr>
        <p:txBody>
          <a:bodyPr rtlCol="0">
            <a:noAutofit/>
          </a:bodyPr>
          <a:lstStyle>
            <a:lvl1pPr>
              <a:buNone/>
              <a:defRPr sz="1800" b="0" spc="0" baseline="0">
                <a:solidFill>
                  <a:schemeClr val="tx2"/>
                </a:solidFill>
                <a:latin typeface="+mj-lt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20EBEFF7-AECA-409B-9ACC-A63A168283BE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99647" y="2656904"/>
            <a:ext cx="4838700" cy="574318"/>
          </a:xfrm>
        </p:spPr>
        <p:txBody>
          <a:bodyPr rtlCol="0">
            <a:noAutofit/>
          </a:bodyPr>
          <a:lstStyle>
            <a:lvl1pPr marL="0" indent="0">
              <a:buNone/>
              <a:defRPr sz="1600">
                <a:latin typeface="+mn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29E4D063-8666-4D7A-B8C8-2B9383F798E0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399647" y="2286000"/>
            <a:ext cx="4838700" cy="315915"/>
          </a:xfrm>
        </p:spPr>
        <p:txBody>
          <a:bodyPr rtlCol="0">
            <a:noAutofit/>
          </a:bodyPr>
          <a:lstStyle>
            <a:lvl1pPr>
              <a:buNone/>
              <a:defRPr sz="1800" b="0" spc="0" baseline="0">
                <a:solidFill>
                  <a:schemeClr val="tx2"/>
                </a:solidFill>
                <a:latin typeface="+mj-lt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7" name="Text Placeholder 2">
            <a:extLst>
              <a:ext uri="{FF2B5EF4-FFF2-40B4-BE49-F238E27FC236}">
                <a16:creationId xmlns:a16="http://schemas.microsoft.com/office/drawing/2014/main" id="{4717B7CD-A4F9-444E-82B9-8914CB574887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399647" y="3841846"/>
            <a:ext cx="4838700" cy="908340"/>
          </a:xfrm>
        </p:spPr>
        <p:txBody>
          <a:bodyPr rtlCol="0">
            <a:noAutofit/>
          </a:bodyPr>
          <a:lstStyle>
            <a:lvl1pPr marL="0" indent="0">
              <a:buNone/>
              <a:defRPr sz="1600">
                <a:latin typeface="+mn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8" name="Text Placeholder 3">
            <a:extLst>
              <a:ext uri="{FF2B5EF4-FFF2-40B4-BE49-F238E27FC236}">
                <a16:creationId xmlns:a16="http://schemas.microsoft.com/office/drawing/2014/main" id="{2CF285B7-A950-4326-A4D5-F5D542D2D65B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399647" y="3470942"/>
            <a:ext cx="4838700" cy="315915"/>
          </a:xfrm>
        </p:spPr>
        <p:txBody>
          <a:bodyPr rtlCol="0">
            <a:noAutofit/>
          </a:bodyPr>
          <a:lstStyle>
            <a:lvl1pPr>
              <a:buNone/>
              <a:defRPr sz="1800" b="0" spc="0" baseline="0">
                <a:solidFill>
                  <a:schemeClr val="tx2"/>
                </a:solidFill>
                <a:latin typeface="+mj-lt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C45E38A-5516-4C3E-88FC-0DCBD876054B}"/>
              </a:ext>
            </a:extLst>
          </p:cNvPr>
          <p:cNvSpPr>
            <a:spLocks noGrp="1"/>
          </p:cNvSpPr>
          <p:nvPr>
            <p:ph type="dt" sz="half" idx="21"/>
          </p:nvPr>
        </p:nvSpPr>
        <p:spPr/>
        <p:txBody>
          <a:bodyPr rtlCol="0"/>
          <a:lstStyle/>
          <a:p>
            <a:pPr rtl="0"/>
            <a:fld id="{0971D3F5-C297-4F98-9679-48877DEF0EC7}" type="datetime3">
              <a:rPr lang="en-GB" noProof="0" smtClean="0">
                <a:latin typeface="+mn-lt"/>
              </a:rPr>
              <a:t>17 February, 2023</a:t>
            </a:fld>
            <a:endParaRPr lang="en-GB" noProof="0" dirty="0">
              <a:latin typeface="+mn-lt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225273-038D-4F51-A093-83D80104F21A}"/>
              </a:ext>
            </a:extLst>
          </p:cNvPr>
          <p:cNvSpPr>
            <a:spLocks noGrp="1"/>
          </p:cNvSpPr>
          <p:nvPr>
            <p:ph type="ftr" sz="quarter" idx="22"/>
          </p:nvPr>
        </p:nvSpPr>
        <p:spPr/>
        <p:txBody>
          <a:bodyPr rtlCol="0"/>
          <a:lstStyle/>
          <a:p>
            <a:pPr rtl="0"/>
            <a:r>
              <a:rPr lang="en-GB" noProof="0" dirty="0"/>
              <a:t>Annual Review</a:t>
            </a:r>
            <a:endParaRPr lang="en-GB" b="0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F24E14-E0E0-44FA-A4AA-FA63A858730C}"/>
              </a:ext>
            </a:extLst>
          </p:cNvPr>
          <p:cNvSpPr>
            <a:spLocks noGrp="1"/>
          </p:cNvSpPr>
          <p:nvPr>
            <p:ph type="sldNum" sz="quarter" idx="23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060135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>
          <p15:clr>
            <a:srgbClr val="FBAE40"/>
          </p15:clr>
        </p15:guide>
        <p15:guide id="3" pos="2304">
          <p15:clr>
            <a:srgbClr val="FBAE40"/>
          </p15:clr>
        </p15:guide>
        <p15:guide id="4" pos="5736">
          <p15:clr>
            <a:srgbClr val="FBAE40"/>
          </p15:clr>
        </p15:guide>
        <p15:guide id="5" pos="1944">
          <p15:clr>
            <a:srgbClr val="FBAE40"/>
          </p15:clr>
        </p15:guide>
        <p15:guide id="6" pos="4008">
          <p15:clr>
            <a:srgbClr val="FBAE40"/>
          </p15:clr>
        </p15:guide>
        <p15:guide id="7" orient="horz" pos="1224">
          <p15:clr>
            <a:srgbClr val="FBAE40"/>
          </p15:clr>
        </p15:guide>
        <p15:guide id="8" orient="horz" pos="1440">
          <p15:clr>
            <a:srgbClr val="FBAE40"/>
          </p15:clr>
        </p15:guide>
        <p15:guide id="9" orient="horz" pos="552">
          <p15:clr>
            <a:srgbClr val="FBAE40"/>
          </p15:clr>
        </p15:guide>
        <p15:guide id="10" pos="5352">
          <p15:clr>
            <a:srgbClr val="FBAE40"/>
          </p15:clr>
        </p15:guide>
        <p15:guide id="11" pos="3648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29">
            <a:extLst>
              <a:ext uri="{FF2B5EF4-FFF2-40B4-BE49-F238E27FC236}">
                <a16:creationId xmlns:a16="http://schemas.microsoft.com/office/drawing/2014/main" id="{BB778BC5-5409-574B-96E2-B45CDD940DF4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896100" y="5102063"/>
            <a:ext cx="4914900" cy="588795"/>
          </a:xfrm>
        </p:spPr>
        <p:txBody>
          <a:bodyPr lIns="0" tIns="0" rIns="0" bIns="0" rtlCol="0" anchor="b">
            <a:noAutofit/>
          </a:bodyPr>
          <a:lstStyle>
            <a:lvl1pPr marL="0" indent="0">
              <a:buNone/>
              <a:defRPr sz="1600" b="0" i="0">
                <a:solidFill>
                  <a:schemeClr val="tx2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7" name="Subtitle 2">
            <a:extLst>
              <a:ext uri="{FF2B5EF4-FFF2-40B4-BE49-F238E27FC236}">
                <a16:creationId xmlns:a16="http://schemas.microsoft.com/office/drawing/2014/main" id="{32916F3A-28FA-9A4B-A780-0D687D9328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07623" y="3591098"/>
            <a:ext cx="4903377" cy="1057791"/>
          </a:xfrm>
        </p:spPr>
        <p:txBody>
          <a:bodyPr lIns="0" tIns="0" rIns="0" bIns="0" rtlCol="0">
            <a:normAutofit/>
          </a:bodyPr>
          <a:lstStyle>
            <a:lvl1pPr marL="0" indent="0" algn="l">
              <a:buNone/>
              <a:defRPr sz="1600" b="0" i="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 dirty="0"/>
          </a:p>
        </p:txBody>
      </p:sp>
      <p:sp>
        <p:nvSpPr>
          <p:cNvPr id="26" name="Title 1">
            <a:extLst>
              <a:ext uri="{FF2B5EF4-FFF2-40B4-BE49-F238E27FC236}">
                <a16:creationId xmlns:a16="http://schemas.microsoft.com/office/drawing/2014/main" id="{E29321F6-59C5-6E4C-A846-6AD00848A4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7623" y="2173658"/>
            <a:ext cx="4903377" cy="610863"/>
          </a:xfrm>
          <a:prstGeom prst="rect">
            <a:avLst/>
          </a:prstGeom>
        </p:spPr>
        <p:txBody>
          <a:bodyPr lIns="0" tIns="0" rIns="0" bIns="0" rtlCol="0" anchor="b" anchorCtr="0">
            <a:normAutofit/>
          </a:bodyPr>
          <a:lstStyle>
            <a:lvl1pPr>
              <a:defRPr sz="4400" b="1" i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AB5C3BF3-A164-DD48-BD02-4587489DA105}"/>
              </a:ext>
            </a:extLst>
          </p:cNvPr>
          <p:cNvCxnSpPr>
            <a:cxnSpLocks/>
          </p:cNvCxnSpPr>
          <p:nvPr userDrawn="1"/>
        </p:nvCxnSpPr>
        <p:spPr>
          <a:xfrm>
            <a:off x="6896100" y="3233703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Picture Placeholder 2">
            <a:extLst>
              <a:ext uri="{FF2B5EF4-FFF2-40B4-BE49-F238E27FC236}">
                <a16:creationId xmlns:a16="http://schemas.microsoft.com/office/drawing/2014/main" id="{F8C225AD-C009-894E-8AFA-C94EAA06509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096000" cy="6858000"/>
          </a:xfr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FFEF81ED-50DF-3946-87D9-407C13C3CE9F}"/>
              </a:ext>
            </a:extLst>
          </p:cNvPr>
          <p:cNvGrpSpPr>
            <a:grpSpLocks/>
          </p:cNvGrpSpPr>
          <p:nvPr userDrawn="1"/>
        </p:nvGrpSpPr>
        <p:grpSpPr bwMode="auto">
          <a:xfrm rot="10800000">
            <a:off x="8870040" y="0"/>
            <a:ext cx="3325208" cy="3325208"/>
            <a:chOff x="0" y="12289"/>
            <a:chExt cx="3550" cy="3551"/>
          </a:xfrm>
        </p:grpSpPr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4B6857A0-601C-9C40-ADB4-7927C7A4ECA0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31562ACC-ECB3-4841-A52C-00DAFF438EBF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77C317B8-91B4-7040-AB8C-CE822CA28AAD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</p:grpSp>
    </p:spTree>
    <p:extLst>
      <p:ext uri="{BB962C8B-B14F-4D97-AF65-F5344CB8AC3E}">
        <p14:creationId xmlns:p14="http://schemas.microsoft.com/office/powerpoint/2010/main" val="99913072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00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ED84C6-50E6-6C43-8031-AFF6268E0C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71550" y="1825625"/>
            <a:ext cx="1038225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2" name="Title Placeholder 11">
            <a:extLst>
              <a:ext uri="{FF2B5EF4-FFF2-40B4-BE49-F238E27FC236}">
                <a16:creationId xmlns:a16="http://schemas.microsoft.com/office/drawing/2014/main" id="{D41FC0AE-253D-D242-9C88-017078F8A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365125"/>
            <a:ext cx="104013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0" name="Date Placeholder 3">
            <a:extLst>
              <a:ext uri="{FF2B5EF4-FFF2-40B4-BE49-F238E27FC236}">
                <a16:creationId xmlns:a16="http://schemas.microsoft.com/office/drawing/2014/main" id="{EF47083A-6D76-4B4D-87CA-E08E212F781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992120" y="6332220"/>
            <a:ext cx="1313180" cy="247651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l">
              <a:defRPr sz="1100" b="0" i="0">
                <a:solidFill>
                  <a:schemeClr val="bg1"/>
                </a:solidFill>
                <a:latin typeface="+mn-lt"/>
              </a:defRPr>
            </a:lvl1pPr>
          </a:lstStyle>
          <a:p>
            <a:pPr rtl="0"/>
            <a:fld id="{8AC5E797-DDC7-4716-ABC9-2C172A510C23}" type="datetime3">
              <a:rPr lang="en-GB" noProof="0" smtClean="0">
                <a:latin typeface="+mn-lt"/>
              </a:rPr>
              <a:t>17 February, 2023</a:t>
            </a:fld>
            <a:endParaRPr lang="en-GB" noProof="0">
              <a:latin typeface="+mn-lt"/>
            </a:endParaRPr>
          </a:p>
        </p:txBody>
      </p:sp>
      <p:sp>
        <p:nvSpPr>
          <p:cNvPr id="31" name="Footer Placeholder 4">
            <a:extLst>
              <a:ext uri="{FF2B5EF4-FFF2-40B4-BE49-F238E27FC236}">
                <a16:creationId xmlns:a16="http://schemas.microsoft.com/office/drawing/2014/main" id="{C9955F1C-C0B1-BA44-8905-6991FA0D1EF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494790" y="6332220"/>
            <a:ext cx="1497330" cy="247651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l">
              <a:defRPr sz="1100" b="0" i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Annual Review</a:t>
            </a:r>
            <a:endParaRPr lang="en-GB" b="0" noProof="0"/>
          </a:p>
        </p:txBody>
      </p:sp>
      <p:sp>
        <p:nvSpPr>
          <p:cNvPr id="32" name="Slide Number Placeholder 5">
            <a:extLst>
              <a:ext uri="{FF2B5EF4-FFF2-40B4-BE49-F238E27FC236}">
                <a16:creationId xmlns:a16="http://schemas.microsoft.com/office/drawing/2014/main" id="{C8ADA0DF-3751-9A48-8A21-59F01C782D7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71550" y="6332220"/>
            <a:ext cx="523240" cy="247651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l">
              <a:defRPr sz="1100" b="0" i="0">
                <a:solidFill>
                  <a:schemeClr val="bg1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51589224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59" r:id="rId1"/>
    <p:sldLayoutId id="2147483693" r:id="rId2"/>
    <p:sldLayoutId id="2147483671" r:id="rId3"/>
    <p:sldLayoutId id="2147483672" r:id="rId4"/>
    <p:sldLayoutId id="2147483673" r:id="rId5"/>
    <p:sldLayoutId id="2147483684" r:id="rId6"/>
    <p:sldLayoutId id="2147483675" r:id="rId7"/>
    <p:sldLayoutId id="2147483676" r:id="rId8"/>
    <p:sldLayoutId id="2147483677" r:id="rId9"/>
    <p:sldLayoutId id="2147483685" r:id="rId10"/>
    <p:sldLayoutId id="2147483688" r:id="rId11"/>
    <p:sldLayoutId id="2147483692" r:id="rId12"/>
    <p:sldLayoutId id="2147483682" r:id="rId13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i="0" kern="1200" spc="100" baseline="0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b="0" i="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b="0" i="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b="0" i="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  <p15:guide id="3" pos="240">
          <p15:clr>
            <a:srgbClr val="547EBF"/>
          </p15:clr>
        </p15:guide>
        <p15:guide id="4" orient="horz" pos="240">
          <p15:clr>
            <a:srgbClr val="547EBF"/>
          </p15:clr>
        </p15:guide>
        <p15:guide id="5" pos="7440">
          <p15:clr>
            <a:srgbClr val="547EBF"/>
          </p15:clr>
        </p15:guide>
        <p15:guide id="6" orient="horz" pos="4080">
          <p15:clr>
            <a:srgbClr val="547EBF"/>
          </p15:clr>
        </p15:guide>
        <p15:guide id="7" pos="600" userDrawn="1">
          <p15:clr>
            <a:srgbClr val="547EBF"/>
          </p15:clr>
        </p15:guide>
        <p15:guide id="8" pos="3720">
          <p15:clr>
            <a:srgbClr val="547EBF"/>
          </p15:clr>
        </p15:guide>
        <p15:guide id="9" pos="2112">
          <p15:clr>
            <a:srgbClr val="547EBF"/>
          </p15:clr>
        </p15:guide>
        <p15:guide id="10" pos="1848">
          <p15:clr>
            <a:srgbClr val="547EBF"/>
          </p15:clr>
        </p15:guide>
        <p15:guide id="11" pos="5568">
          <p15:clr>
            <a:srgbClr val="547EBF"/>
          </p15:clr>
        </p15:guide>
        <p15:guide id="12" pos="5832">
          <p15:clr>
            <a:srgbClr val="547EBF"/>
          </p15:clr>
        </p15:guide>
        <p15:guide id="13" pos="4968">
          <p15:clr>
            <a:srgbClr val="9FCC3B"/>
          </p15:clr>
        </p15:guide>
        <p15:guide id="14" pos="5208">
          <p15:clr>
            <a:srgbClr val="9FCC3B"/>
          </p15:clr>
        </p15:guide>
        <p15:guide id="15" pos="2712">
          <p15:clr>
            <a:srgbClr val="9FCC3B"/>
          </p15:clr>
        </p15:guide>
        <p15:guide id="16" pos="2472">
          <p15:clr>
            <a:srgbClr val="9FCC3B"/>
          </p15:clr>
        </p15:guide>
        <p15:guide id="17" pos="39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.jp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.jp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4.png"/><Relationship Id="rId7" Type="http://schemas.openxmlformats.org/officeDocument/2006/relationships/image" Target="../media/image6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Relationship Id="rId6" Type="http://schemas.microsoft.com/office/2007/relationships/hdphoto" Target="../media/hdphoto2.wdp"/><Relationship Id="rId5" Type="http://schemas.openxmlformats.org/officeDocument/2006/relationships/image" Target="../media/image5.png"/><Relationship Id="rId4" Type="http://schemas.microsoft.com/office/2007/relationships/hdphoto" Target="../media/hdphoto1.wdp"/><Relationship Id="rId9" Type="http://schemas.microsoft.com/office/2007/relationships/hdphoto" Target="../media/hdphoto3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Relationship Id="rId4" Type="http://schemas.microsoft.com/office/2007/relationships/hdphoto" Target="../media/hdphoto4.wdp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4" Type="http://schemas.microsoft.com/office/2007/relationships/hdphoto" Target="../media/hdphoto5.wdp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77/0256090919900205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Relationship Id="rId5" Type="http://schemas.openxmlformats.org/officeDocument/2006/relationships/hyperlink" Target="https://www.iiste.org/Journals/index.php/PPAR/article/viewFile/20878/21131" TargetMode="External"/><Relationship Id="rId4" Type="http://schemas.openxmlformats.org/officeDocument/2006/relationships/hyperlink" Target="https://doi.org/10.5267/j.msl.2014.12.00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3E168C-8042-5B4E-A5A4-A5BF693AE2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67054" y="2116182"/>
            <a:ext cx="5491571" cy="1514019"/>
          </a:xfrm>
        </p:spPr>
        <p:txBody>
          <a:bodyPr rtlCol="0"/>
          <a:lstStyle/>
          <a:p>
            <a:pPr rtl="0"/>
            <a:r>
              <a:rPr lang="en-GB" dirty="0"/>
              <a:t>Leadership Styles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8E61D8-31A3-2D45-8E25-CBE846E26E1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367055" y="4549553"/>
            <a:ext cx="5491570" cy="953337"/>
          </a:xfrm>
        </p:spPr>
        <p:txBody>
          <a:bodyPr rtlCol="0"/>
          <a:lstStyle/>
          <a:p>
            <a:pPr rtl="0"/>
            <a:r>
              <a:rPr lang="en-GB" dirty="0">
                <a:solidFill>
                  <a:schemeClr val="bg1"/>
                </a:solidFill>
                <a:latin typeface="+mj-lt"/>
              </a:rPr>
              <a:t>Tian Currie</a:t>
            </a:r>
          </a:p>
          <a:p>
            <a:pPr rtl="0"/>
            <a:r>
              <a:rPr lang="en-GB" dirty="0">
                <a:solidFill>
                  <a:schemeClr val="bg1"/>
                </a:solidFill>
                <a:latin typeface="+mj-lt"/>
              </a:rPr>
              <a:t>2010067</a:t>
            </a:r>
          </a:p>
          <a:p>
            <a:pPr rtl="0"/>
            <a:r>
              <a:rPr lang="en-GB" dirty="0">
                <a:solidFill>
                  <a:schemeClr val="bg1"/>
                </a:solidFill>
                <a:latin typeface="+mj-lt"/>
              </a:rPr>
              <a:t>Emergent Leadership Skills  </a:t>
            </a:r>
          </a:p>
          <a:p>
            <a:pPr rtl="0"/>
            <a:r>
              <a:rPr lang="en-GB" dirty="0">
                <a:solidFill>
                  <a:schemeClr val="bg1"/>
                </a:solidFill>
                <a:latin typeface="+mj-lt"/>
              </a:rPr>
              <a:t>BMSW6101</a:t>
            </a:r>
          </a:p>
          <a:p>
            <a:pPr rtl="0"/>
            <a:r>
              <a:rPr lang="en-GB" dirty="0">
                <a:solidFill>
                  <a:schemeClr val="bg1"/>
                </a:solidFill>
                <a:latin typeface="+mj-lt"/>
              </a:rPr>
              <a:t>Rebecca Stewart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09507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D54756-A790-C845-A85F-35391529E5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</p:spPr>
        <p:txBody>
          <a:bodyPr rtlCol="0"/>
          <a:lstStyle/>
          <a:p>
            <a:pPr rtl="0"/>
            <a:r>
              <a:rPr lang="en-GB" dirty="0"/>
              <a:t>Contents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7EC6698-132B-1143-A2A9-00A97D9572D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52500" y="2209800"/>
            <a:ext cx="2133600" cy="205837"/>
          </a:xfrm>
        </p:spPr>
        <p:txBody>
          <a:bodyPr rtlCol="0"/>
          <a:lstStyle/>
          <a:p>
            <a:pPr rtl="0"/>
            <a:r>
              <a:rPr lang="en-GB" dirty="0">
                <a:solidFill>
                  <a:schemeClr val="bg1"/>
                </a:solidFill>
              </a:rPr>
              <a:t>01. Leadership Defined		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C0015C52-08ED-464E-B7E8-24892D9C1319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663042" y="2209800"/>
            <a:ext cx="2128157" cy="205837"/>
          </a:xfrm>
        </p:spPr>
        <p:txBody>
          <a:bodyPr rtlCol="0"/>
          <a:lstStyle/>
          <a:p>
            <a:pPr rtl="0"/>
            <a:r>
              <a:rPr lang="en-GB" dirty="0">
                <a:solidFill>
                  <a:schemeClr val="bg1"/>
                </a:solidFill>
              </a:rPr>
              <a:t>02. Leadership Styles	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B32B0C1D-C221-7C47-B7D6-77E7BDB41749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52500" y="4522803"/>
            <a:ext cx="2133600" cy="205837"/>
          </a:xfrm>
        </p:spPr>
        <p:txBody>
          <a:bodyPr rtlCol="0"/>
          <a:lstStyle/>
          <a:p>
            <a:pPr rtl="0"/>
            <a:r>
              <a:rPr lang="en-GB" dirty="0">
                <a:solidFill>
                  <a:schemeClr val="bg1"/>
                </a:solidFill>
              </a:rPr>
              <a:t>03. My Leadership Style 	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69BD3932-D1D0-1045-BD96-8B26F11B8515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3663042" y="4522803"/>
            <a:ext cx="2128157" cy="205837"/>
          </a:xfrm>
        </p:spPr>
        <p:txBody>
          <a:bodyPr rtlCol="0"/>
          <a:lstStyle/>
          <a:p>
            <a:pPr rtl="0"/>
            <a:r>
              <a:rPr lang="en-GB" dirty="0">
                <a:solidFill>
                  <a:schemeClr val="bg1"/>
                </a:solidFill>
              </a:rPr>
              <a:t>04. Conclusion 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B115086E-2AC3-4F4D-8F85-104CFA64FECF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6367054" y="4522803"/>
            <a:ext cx="2129245" cy="205837"/>
          </a:xfrm>
        </p:spPr>
        <p:txBody>
          <a:bodyPr rtlCol="0"/>
          <a:lstStyle/>
          <a:p>
            <a:pPr rtl="0"/>
            <a:r>
              <a:rPr lang="en-GB" dirty="0">
                <a:solidFill>
                  <a:schemeClr val="bg1"/>
                </a:solidFill>
              </a:rPr>
              <a:t>05. Questions</a:t>
            </a:r>
          </a:p>
        </p:txBody>
      </p:sp>
      <p:sp>
        <p:nvSpPr>
          <p:cNvPr id="30" name="Text Placeholder 11">
            <a:extLst>
              <a:ext uri="{FF2B5EF4-FFF2-40B4-BE49-F238E27FC236}">
                <a16:creationId xmlns:a16="http://schemas.microsoft.com/office/drawing/2014/main" id="{3A4A430E-4F6A-4E1A-5272-3B8851A597D5}"/>
              </a:ext>
            </a:extLst>
          </p:cNvPr>
          <p:cNvSpPr txBox="1">
            <a:spLocks/>
          </p:cNvSpPr>
          <p:nvPr/>
        </p:nvSpPr>
        <p:spPr>
          <a:xfrm>
            <a:off x="9072154" y="4522803"/>
            <a:ext cx="2129245" cy="20583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400"/>
              </a:spcBef>
              <a:buFont typeface="Arial" panose="020B0604020202020204" pitchFamily="34" charset="0"/>
              <a:buNone/>
              <a:defRPr sz="1800" b="0" i="0" kern="1200">
                <a:solidFill>
                  <a:schemeClr val="tx2"/>
                </a:solidFill>
                <a:latin typeface="+mj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solidFill>
                  <a:schemeClr val="bg1"/>
                </a:solidFill>
              </a:rPr>
              <a:t>05. References</a:t>
            </a:r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0B213990-FB4E-3A8B-E0C5-095CA9A6A3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9067799" y="424007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98609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Most Cos Lack Digital and Leadership Capabilities for Successful Digital  Transformation: Study">
            <a:extLst>
              <a:ext uri="{FF2B5EF4-FFF2-40B4-BE49-F238E27FC236}">
                <a16:creationId xmlns:a16="http://schemas.microsoft.com/office/drawing/2014/main" id="{D061EEBD-78AB-05C0-E216-158BE149AF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2513" y="2505075"/>
            <a:ext cx="2466975" cy="1847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Placeholder 19">
            <a:extLst>
              <a:ext uri="{FF2B5EF4-FFF2-40B4-BE49-F238E27FC236}">
                <a16:creationId xmlns:a16="http://schemas.microsoft.com/office/drawing/2014/main" id="{12F007AF-B3B3-4BBC-9990-D46E31738B7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</p:spPr>
      </p:pic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D6EE753-BEBB-4348-896E-73627FDDC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2502023" y="601255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8704A28-E62C-2E4A-A2A4-AD85CB6126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2023" y="5165480"/>
            <a:ext cx="4941477" cy="610863"/>
          </a:xfrm>
        </p:spPr>
        <p:txBody>
          <a:bodyPr rtlCol="0"/>
          <a:lstStyle/>
          <a:p>
            <a:pPr rtl="0"/>
            <a:r>
              <a:rPr lang="en-GB" dirty="0"/>
              <a:t>Leadership Defined</a:t>
            </a:r>
          </a:p>
        </p:txBody>
      </p:sp>
    </p:spTree>
    <p:extLst>
      <p:ext uri="{BB962C8B-B14F-4D97-AF65-F5344CB8AC3E}">
        <p14:creationId xmlns:p14="http://schemas.microsoft.com/office/powerpoint/2010/main" val="3157878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7728DC-195E-4A4E-AEBA-5E0D1DB03B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2" y="2476500"/>
            <a:ext cx="7132320" cy="3289971"/>
          </a:xfrm>
        </p:spPr>
        <p:txBody>
          <a:bodyPr rtlCol="0">
            <a:normAutofit/>
          </a:bodyPr>
          <a:lstStyle/>
          <a:p>
            <a:pPr algn="ctr" rtl="0"/>
            <a:r>
              <a:rPr lang="en-GB" sz="3600" dirty="0"/>
              <a:t>Leadership is guiding people or groups towards a common objective or goal…</a:t>
            </a:r>
          </a:p>
        </p:txBody>
      </p:sp>
    </p:spTree>
    <p:extLst>
      <p:ext uri="{BB962C8B-B14F-4D97-AF65-F5344CB8AC3E}">
        <p14:creationId xmlns:p14="http://schemas.microsoft.com/office/powerpoint/2010/main" val="42060358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353F689-2E51-BF4F-AE47-7CEB7CC4C5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 dirty="0"/>
              <a:t>Leadership is…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7F80A9-6337-524E-AC61-32C5AFEE8E6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64023" y="2169441"/>
            <a:ext cx="4572001" cy="4156407"/>
          </a:xfrm>
        </p:spPr>
        <p:txBody>
          <a:bodyPr rtlCol="0"/>
          <a:lstStyle/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dirty="0"/>
              <a:t>The process of social influence in which one person can enlist the aid and support of others in the accomplishment of a common task" (</a:t>
            </a:r>
            <a:r>
              <a:rPr lang="en-GB" dirty="0" err="1"/>
              <a:t>Chemers</a:t>
            </a:r>
            <a:r>
              <a:rPr lang="en-GB" dirty="0"/>
              <a:t>, 2002, p. 1).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dirty="0"/>
              <a:t>The process of getting people to do their best to achieve a desired result (Armstrong, 2009, p.17)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dirty="0"/>
              <a:t>the process of influencing the activities of an organized group in its efforts toward goal setting and goal achievement (</a:t>
            </a:r>
            <a:r>
              <a:rPr lang="it-IT" dirty="0"/>
              <a:t>Bass &amp; Riggio, 2006, p. 3)</a:t>
            </a:r>
            <a:endParaRPr lang="en-GB" dirty="0"/>
          </a:p>
        </p:txBody>
      </p:sp>
      <p:pic>
        <p:nvPicPr>
          <p:cNvPr id="53" name="Picture Placeholder 52" descr="Hanging Lightbulbs">
            <a:extLst>
              <a:ext uri="{FF2B5EF4-FFF2-40B4-BE49-F238E27FC236}">
                <a16:creationId xmlns:a16="http://schemas.microsoft.com/office/drawing/2014/main" id="{CAC9EF15-08A3-406D-9236-76A5454D5F8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912460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Most Cos Lack Digital and Leadership Capabilities for Successful Digital  Transformation: Study">
            <a:extLst>
              <a:ext uri="{FF2B5EF4-FFF2-40B4-BE49-F238E27FC236}">
                <a16:creationId xmlns:a16="http://schemas.microsoft.com/office/drawing/2014/main" id="{D061EEBD-78AB-05C0-E216-158BE149AF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2513" y="2505075"/>
            <a:ext cx="2466975" cy="1847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Placeholder 19">
            <a:extLst>
              <a:ext uri="{FF2B5EF4-FFF2-40B4-BE49-F238E27FC236}">
                <a16:creationId xmlns:a16="http://schemas.microsoft.com/office/drawing/2014/main" id="{12F007AF-B3B3-4BBC-9990-D46E31738B7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</p:spPr>
      </p:pic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D6EE753-BEBB-4348-896E-73627FDDC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2502023" y="601255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8704A28-E62C-2E4A-A2A4-AD85CB6126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2023" y="5165480"/>
            <a:ext cx="4941477" cy="610863"/>
          </a:xfrm>
        </p:spPr>
        <p:txBody>
          <a:bodyPr rtlCol="0"/>
          <a:lstStyle/>
          <a:p>
            <a:pPr rtl="0"/>
            <a:r>
              <a:rPr lang="en-GB" dirty="0"/>
              <a:t>Leadership Styles</a:t>
            </a:r>
          </a:p>
        </p:txBody>
      </p:sp>
    </p:spTree>
    <p:extLst>
      <p:ext uri="{BB962C8B-B14F-4D97-AF65-F5344CB8AC3E}">
        <p14:creationId xmlns:p14="http://schemas.microsoft.com/office/powerpoint/2010/main" val="21054657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1EB1D7F-284F-6F46-99FA-EBB8ED69D7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2" y="879063"/>
            <a:ext cx="7532277" cy="610863"/>
          </a:xfrm>
        </p:spPr>
        <p:txBody>
          <a:bodyPr rtlCol="0"/>
          <a:lstStyle/>
          <a:p>
            <a:pPr rtl="0"/>
            <a:r>
              <a:rPr lang="en-GB" dirty="0"/>
              <a:t>Leadership Styles	</a:t>
            </a:r>
          </a:p>
        </p:txBody>
      </p:sp>
      <p:pic>
        <p:nvPicPr>
          <p:cNvPr id="37" name="Picture Placeholder 36">
            <a:extLst>
              <a:ext uri="{FF2B5EF4-FFF2-40B4-BE49-F238E27FC236}">
                <a16:creationId xmlns:a16="http://schemas.microsoft.com/office/drawing/2014/main" id="{A6DA57CA-945B-4A0F-8110-3C4D57993698}"/>
              </a:ext>
            </a:extLst>
          </p:cNvPr>
          <p:cNvPicPr>
            <a:picLocks noGrp="1" noChangeAspect="1"/>
          </p:cNvPicPr>
          <p:nvPr>
            <p:ph type="pic" sz="quarter" idx="18"/>
          </p:nvPr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54268" y="2572883"/>
            <a:ext cx="2118245" cy="2037217"/>
          </a:xfrm>
        </p:spPr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A1E2644-1BD8-DB4D-B01F-F617AABF793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52500" y="4986745"/>
            <a:ext cx="2133600" cy="205837"/>
          </a:xfrm>
        </p:spPr>
        <p:txBody>
          <a:bodyPr rtlCol="0"/>
          <a:lstStyle/>
          <a:p>
            <a:pPr algn="ctr" rtl="0"/>
            <a:r>
              <a:rPr lang="en-GB" dirty="0"/>
              <a:t>Autocratic </a:t>
            </a:r>
          </a:p>
          <a:p>
            <a:pPr rtl="0"/>
            <a:endParaRPr lang="en-GB" dirty="0"/>
          </a:p>
        </p:txBody>
      </p:sp>
      <p:pic>
        <p:nvPicPr>
          <p:cNvPr id="19" name="Picture Placeholder 13">
            <a:extLst>
              <a:ext uri="{FF2B5EF4-FFF2-40B4-BE49-F238E27FC236}">
                <a16:creationId xmlns:a16="http://schemas.microsoft.com/office/drawing/2014/main" id="{EF9CA003-7E17-ED41-92AE-D8D98C0825A7}"/>
              </a:ext>
            </a:extLst>
          </p:cNvPr>
          <p:cNvPicPr>
            <a:picLocks noGrp="1" noChangeAspect="1"/>
          </p:cNvPicPr>
          <p:nvPr>
            <p:ph type="pic" sz="quarter" idx="24"/>
          </p:nvPr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658280" y="2572883"/>
            <a:ext cx="2118245" cy="2037217"/>
          </a:xfrm>
        </p:spPr>
      </p:pic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F43A531-88E8-744E-9BB5-FD05029B1D21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663042" y="4986745"/>
            <a:ext cx="2128157" cy="205837"/>
          </a:xfrm>
        </p:spPr>
        <p:txBody>
          <a:bodyPr rtlCol="0"/>
          <a:lstStyle/>
          <a:p>
            <a:pPr algn="ctr" rtl="0"/>
            <a:r>
              <a:rPr lang="en-GB" dirty="0"/>
              <a:t>Democratic</a:t>
            </a:r>
          </a:p>
        </p:txBody>
      </p:sp>
      <p:pic>
        <p:nvPicPr>
          <p:cNvPr id="41" name="Picture Placeholder 40">
            <a:extLst>
              <a:ext uri="{FF2B5EF4-FFF2-40B4-BE49-F238E27FC236}">
                <a16:creationId xmlns:a16="http://schemas.microsoft.com/office/drawing/2014/main" id="{74EB486D-4A8D-4B29-8FD0-B96906E3E283}"/>
              </a:ext>
            </a:extLst>
          </p:cNvPr>
          <p:cNvPicPr>
            <a:picLocks noGrp="1" noChangeAspect="1"/>
          </p:cNvPicPr>
          <p:nvPr>
            <p:ph type="pic" sz="quarter" idx="27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62292" y="2572883"/>
            <a:ext cx="2118245" cy="2037217"/>
          </a:xfrm>
        </p:spPr>
      </p:pic>
      <p:pic>
        <p:nvPicPr>
          <p:cNvPr id="21" name="Picture Placeholder 18">
            <a:extLst>
              <a:ext uri="{FF2B5EF4-FFF2-40B4-BE49-F238E27FC236}">
                <a16:creationId xmlns:a16="http://schemas.microsoft.com/office/drawing/2014/main" id="{17C96991-59CF-8142-BA51-B8B56EE23D65}"/>
              </a:ext>
            </a:extLst>
          </p:cNvPr>
          <p:cNvPicPr>
            <a:picLocks noGrp="1" noChangeAspect="1"/>
          </p:cNvPicPr>
          <p:nvPr>
            <p:ph type="pic" sz="quarter" idx="30"/>
          </p:nvPr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112023" y="2572883"/>
            <a:ext cx="2118245" cy="2037217"/>
          </a:xfrm>
        </p:spPr>
      </p:pic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70695B8F-A3CD-4845-8150-758480179C28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9110254" y="4986745"/>
            <a:ext cx="2129245" cy="205837"/>
          </a:xfrm>
        </p:spPr>
        <p:txBody>
          <a:bodyPr rtlCol="0"/>
          <a:lstStyle/>
          <a:p>
            <a:pPr algn="ctr" rtl="0"/>
            <a:r>
              <a:rPr lang="en-GB" dirty="0"/>
              <a:t>Transformational 	</a:t>
            </a:r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F4983383-F3A7-5A0E-1F6C-45C4ADC1AF07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/>
        <p:txBody>
          <a:bodyPr/>
          <a:lstStyle/>
          <a:p>
            <a:pPr algn="ctr"/>
            <a:r>
              <a:rPr lang="en-GB" dirty="0"/>
              <a:t>Laissez-Faire</a:t>
            </a:r>
          </a:p>
        </p:txBody>
      </p:sp>
    </p:spTree>
    <p:extLst>
      <p:ext uri="{BB962C8B-B14F-4D97-AF65-F5344CB8AC3E}">
        <p14:creationId xmlns:p14="http://schemas.microsoft.com/office/powerpoint/2010/main" val="1888457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122DF8-59D4-D94D-8ED9-F2F319899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</p:spPr>
        <p:txBody>
          <a:bodyPr rtlCol="0" anchor="b">
            <a:normAutofit/>
          </a:bodyPr>
          <a:lstStyle/>
          <a:p>
            <a:pPr rtl="0"/>
            <a:r>
              <a:rPr lang="en-GB" sz="4100"/>
              <a:t>My Leadership Style</a:t>
            </a:r>
          </a:p>
        </p:txBody>
      </p:sp>
      <p:sp>
        <p:nvSpPr>
          <p:cNvPr id="45" name="Text Placeholder 44">
            <a:extLst>
              <a:ext uri="{FF2B5EF4-FFF2-40B4-BE49-F238E27FC236}">
                <a16:creationId xmlns:a16="http://schemas.microsoft.com/office/drawing/2014/main" id="{803A1E73-C790-447A-974F-B3ADB50149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4023" y="2300984"/>
            <a:ext cx="4827178" cy="404216"/>
          </a:xfrm>
        </p:spPr>
        <p:txBody>
          <a:bodyPr rtlCol="0" anchor="t">
            <a:normAutofit/>
          </a:bodyPr>
          <a:lstStyle/>
          <a:p>
            <a:pPr rtl="0"/>
            <a:r>
              <a:rPr lang="en-GB" dirty="0">
                <a:solidFill>
                  <a:schemeClr val="bg1"/>
                </a:solidFill>
              </a:rPr>
              <a:t>Transformational </a:t>
            </a:r>
          </a:p>
        </p:txBody>
      </p:sp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55939812-9BA3-E9E3-91FB-B0A5A1BB5B72}"/>
              </a:ext>
            </a:extLst>
          </p:cNvPr>
          <p:cNvSpPr>
            <a:spLocks noGrp="1"/>
          </p:cNvSpPr>
          <p:nvPr>
            <p:ph type="body" idx="10"/>
          </p:nvPr>
        </p:nvSpPr>
        <p:spPr>
          <a:xfrm>
            <a:off x="6362700" y="2300984"/>
            <a:ext cx="4764829" cy="404216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Why? </a:t>
            </a:r>
          </a:p>
        </p:txBody>
      </p:sp>
      <p:pic>
        <p:nvPicPr>
          <p:cNvPr id="20" name="Picture Placeholder 52">
            <a:extLst>
              <a:ext uri="{FF2B5EF4-FFF2-40B4-BE49-F238E27FC236}">
                <a16:creationId xmlns:a16="http://schemas.microsoft.com/office/drawing/2014/main" id="{D0AE7EE5-9578-F2BD-71A9-29B3391EDF7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4237" b="14237"/>
          <a:stretch/>
        </p:blipFill>
        <p:spPr>
          <a:xfrm>
            <a:off x="964023" y="2799146"/>
            <a:ext cx="4827178" cy="1942138"/>
          </a:xfrm>
          <a:prstGeom prst="rect">
            <a:avLst/>
          </a:prstGeom>
          <a:noFill/>
        </p:spPr>
      </p:pic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DDA232CE-EB44-41DD-920C-AEDD5C33D2A5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6362700" y="2799146"/>
            <a:ext cx="4756150" cy="2687637"/>
          </a:xfrm>
        </p:spPr>
        <p:txBody>
          <a:bodyPr rtlCol="0" anchor="t">
            <a:normAutofit/>
          </a:bodyPr>
          <a:lstStyle/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/>
              <a:t>Look forward with a clear vision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/>
              <a:t>Empower &amp; Motivate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/>
              <a:t>Magnetic personality 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/>
              <a:t>Inspiring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/>
              <a:t>Willing to take risks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/>
              <a:t>Encourages innovative ideas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/>
              <a:t>Ability to build relationships &amp; rapport </a:t>
            </a:r>
          </a:p>
          <a:p>
            <a:pPr marL="0" indent="0" rtl="0"/>
            <a:endParaRPr lang="en-GB"/>
          </a:p>
          <a:p>
            <a:pPr marL="285750" indent="-285750" rtl="0">
              <a:buFont typeface="Arial" panose="020B0604020202020204" pitchFamily="34" charset="0"/>
              <a:buChar char="•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38421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">
            <a:extLst>
              <a:ext uri="{FF2B5EF4-FFF2-40B4-BE49-F238E27FC236}">
                <a16:creationId xmlns:a16="http://schemas.microsoft.com/office/drawing/2014/main" id="{423D2ADE-0AB7-8E90-66FE-85FE9AA0D752}"/>
              </a:ext>
            </a:extLst>
          </p:cNvPr>
          <p:cNvSpPr txBox="1">
            <a:spLocks/>
          </p:cNvSpPr>
          <p:nvPr/>
        </p:nvSpPr>
        <p:spPr>
          <a:xfrm>
            <a:off x="964022" y="480666"/>
            <a:ext cx="7532277" cy="610863"/>
          </a:xfrm>
          <a:prstGeom prst="rect">
            <a:avLst/>
          </a:prstGeom>
          <a:ln>
            <a:noFill/>
          </a:ln>
        </p:spPr>
        <p:txBody>
          <a:bodyPr vert="horz" lIns="0" tIns="0" rIns="0" bIns="0" rtlCol="0" anchor="t" anchorCtr="0">
            <a:normAutofit fontScale="92500" lnSpcReduction="10000"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2800" b="0" i="0" kern="1200" spc="100" baseline="0">
                <a:solidFill>
                  <a:schemeClr val="bg1"/>
                </a:solidFill>
                <a:latin typeface="+mn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4800" b="1" dirty="0">
                <a:latin typeface="+mj-lt"/>
              </a:rPr>
              <a:t>Conclusion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C9E785F6-C16F-0EC7-AB0E-2387E7FE3AEF}"/>
              </a:ext>
            </a:extLst>
          </p:cNvPr>
          <p:cNvSpPr txBox="1">
            <a:spLocks/>
          </p:cNvSpPr>
          <p:nvPr/>
        </p:nvSpPr>
        <p:spPr>
          <a:xfrm>
            <a:off x="5238717" y="2461509"/>
            <a:ext cx="7532277" cy="3289971"/>
          </a:xfrm>
          <a:prstGeom prst="rect">
            <a:avLst/>
          </a:prstGeom>
          <a:ln>
            <a:noFill/>
          </a:ln>
        </p:spPr>
        <p:txBody>
          <a:bodyPr vert="horz" lIns="0" tIns="0" rIns="0" bIns="0" rtlCol="0" anchor="ctr" anchorCtr="0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2800" b="0" i="0" kern="1200" spc="100" baseline="0">
                <a:solidFill>
                  <a:schemeClr val="bg1"/>
                </a:solidFill>
                <a:latin typeface="+mn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10" name="Content Placeholder 7">
            <a:extLst>
              <a:ext uri="{FF2B5EF4-FFF2-40B4-BE49-F238E27FC236}">
                <a16:creationId xmlns:a16="http://schemas.microsoft.com/office/drawing/2014/main" id="{62DD932A-F084-E875-13BA-45B99AA2CE8A}"/>
              </a:ext>
            </a:extLst>
          </p:cNvPr>
          <p:cNvSpPr txBox="1">
            <a:spLocks/>
          </p:cNvSpPr>
          <p:nvPr/>
        </p:nvSpPr>
        <p:spPr>
          <a:xfrm>
            <a:off x="1689315" y="2185261"/>
            <a:ext cx="9534179" cy="2556023"/>
          </a:xfrm>
          <a:prstGeom prst="rect">
            <a:avLst/>
          </a:prstGeom>
        </p:spPr>
        <p:txBody>
          <a:bodyPr rtlCol="0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Diverse &amp; Complex </a:t>
            </a:r>
          </a:p>
          <a:p>
            <a:r>
              <a:rPr lang="en-GB" dirty="0"/>
              <a:t>Adaptable </a:t>
            </a:r>
          </a:p>
          <a:p>
            <a:r>
              <a:rPr lang="en-GB" dirty="0"/>
              <a:t>Helps to drive success </a:t>
            </a:r>
          </a:p>
          <a:p>
            <a:r>
              <a:rPr lang="en-GB" dirty="0"/>
              <a:t>Dependant on personality</a:t>
            </a:r>
          </a:p>
          <a:p>
            <a:r>
              <a:rPr lang="en-GB" dirty="0"/>
              <a:t>Styles can be developed</a:t>
            </a:r>
          </a:p>
          <a:p>
            <a:r>
              <a:rPr lang="en-GB" dirty="0"/>
              <a:t>Not “one size fits all”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63087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Placeholder 12" descr="Many question marks on black background">
            <a:extLst>
              <a:ext uri="{FF2B5EF4-FFF2-40B4-BE49-F238E27FC236}">
                <a16:creationId xmlns:a16="http://schemas.microsoft.com/office/drawing/2014/main" id="{EC944911-7CDD-41CC-A7F0-5B0CF85D545C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787"/>
          <a:stretch/>
        </p:blipFill>
        <p:spPr>
          <a:xfrm>
            <a:off x="20" y="10"/>
            <a:ext cx="12191978" cy="6857990"/>
          </a:xfr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1DF3D98-3C30-4CFC-8643-C81E829C8C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3202" y="4424532"/>
            <a:ext cx="4978070" cy="807035"/>
          </a:xfrm>
        </p:spPr>
        <p:txBody>
          <a:bodyPr rtlCol="0" anchor="b">
            <a:normAutofit/>
          </a:bodyPr>
          <a:lstStyle/>
          <a:p>
            <a:pPr rtl="0"/>
            <a:r>
              <a:rPr lang="en-GB" dirty="0"/>
              <a:t>Questions 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95F7C791-B66B-BF99-BA62-DEAABDBF31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03202" y="5412951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366773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122DF8-59D4-D94D-8ED9-F2F319899D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 dirty="0"/>
              <a:t>References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393080A-8224-A83C-0948-29B245B534F4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729100" y="2076335"/>
            <a:ext cx="10733799" cy="1650591"/>
          </a:xfrm>
        </p:spPr>
        <p:txBody>
          <a:bodyPr/>
          <a:lstStyle/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Armstrong, M. (2009). </a:t>
            </a:r>
            <a:r>
              <a:rPr lang="en-GB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Armstrong’s Handbook of Management and Leadership : A Guide to Managing for Results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2nd ed. London ; Philadelphia: Kogan Page.</a:t>
            </a:r>
          </a:p>
          <a:p>
            <a:pPr algn="l"/>
            <a:endParaRPr lang="en-GB" b="0" i="0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King, A.S. (1990). Evolution of Leadership Theory. </a:t>
            </a:r>
            <a:r>
              <a:rPr lang="en-GB" b="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Vikalpa</a:t>
            </a:r>
            <a:r>
              <a:rPr lang="en-GB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: The Journal for Decision Makers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[online] 15(2), pp.43–56.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doi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: 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3"/>
              </a:rPr>
              <a:t>https://doi.org/10.1177/0256090919900205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</a:t>
            </a:r>
          </a:p>
          <a:p>
            <a:pPr algn="l"/>
            <a:endParaRPr lang="en-GB" b="0" i="0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algn="l"/>
            <a:r>
              <a:rPr lang="en-GB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Nanjundeswaraswamy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T.S. and Swamy D R, D.R. (2015). Leadership styles and quality of work life in SMEs. </a:t>
            </a:r>
            <a:r>
              <a:rPr lang="en-GB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Management Science Letters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5(1), pp.65–78.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doi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: 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4"/>
              </a:rPr>
              <a:t>https://doi.org/10.5267/j.msl.2014.12.006</a:t>
            </a:r>
            <a:endParaRPr lang="en-GB" b="0" i="0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algn="l"/>
            <a:endParaRPr lang="en-GB" b="0" i="0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Saqib Khan, M., Khan, I., Qureshi, Q., Ismail, H., Rauf, H., Latif, A. and Tahir, M. (2015). </a:t>
            </a:r>
            <a:r>
              <a:rPr lang="en-GB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The Styles of Leadership: A Critical Review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Available at: 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5"/>
              </a:rPr>
              <a:t>https://www.iiste.org/Journals/index.php/PPAR/article/viewFile/20878/21131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</a:t>
            </a:r>
          </a:p>
          <a:p>
            <a:pPr algn="l"/>
            <a:endParaRPr lang="en-GB" b="0" i="0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algn="l"/>
            <a:r>
              <a:rPr lang="en-GB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Stodgill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R.M. (1974). </a:t>
            </a:r>
            <a:r>
              <a:rPr lang="en-GB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Handbook of Leadership : a Survey of Theory and Research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New York, N.Y.: London.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9210647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">
  <a:themeElements>
    <a:clrScheme name="Swiss">
      <a:dk1>
        <a:srgbClr val="000000"/>
      </a:dk1>
      <a:lt1>
        <a:srgbClr val="FFFFFF"/>
      </a:lt1>
      <a:dk2>
        <a:srgbClr val="E4E4E4"/>
      </a:dk2>
      <a:lt2>
        <a:srgbClr val="7CA655"/>
      </a:lt2>
      <a:accent1>
        <a:srgbClr val="A9D4DB"/>
      </a:accent1>
      <a:accent2>
        <a:srgbClr val="FBE284"/>
      </a:accent2>
      <a:accent3>
        <a:srgbClr val="4495A2"/>
      </a:accent3>
      <a:accent4>
        <a:srgbClr val="AA5881"/>
      </a:accent4>
      <a:accent5>
        <a:srgbClr val="E06742"/>
      </a:accent5>
      <a:accent6>
        <a:srgbClr val="F9D448"/>
      </a:accent6>
      <a:hlink>
        <a:srgbClr val="4495A2"/>
      </a:hlink>
      <a:folHlink>
        <a:srgbClr val="AA5881"/>
      </a:folHlink>
    </a:clrScheme>
    <a:fontScheme name="Custom 175">
      <a:majorFont>
        <a:latin typeface="Franklin Gothic Demi"/>
        <a:ea typeface=""/>
        <a:cs typeface=""/>
      </a:majorFont>
      <a:minorFont>
        <a:latin typeface="Franklin Gothic Book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9129431_TF78853419_Win32.potx" id="{4B078287-5F8B-4412-8B56-22BABE512007}" vid="{40D3F4AB-D386-4158-AD50-2BEE84BA26E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426e97fa315356fffbdcd9876fe988c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4b8f0def80e6d70ce3def20c90759a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D20B6E4-879E-4E6C-BDE7-261540CD376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9EC1AB0-9704-404D-B6D3-819D938AC55B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94F21D10-BD83-491A-AAA6-945C2DB1EB0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{643F0E36-136F-4BFB-914B-01166571101C}tf78853419_win32</Template>
  <TotalTime>3594</TotalTime>
  <Words>442</Words>
  <Application>Microsoft Office PowerPoint</Application>
  <PresentationFormat>Widescreen</PresentationFormat>
  <Paragraphs>68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Arial</vt:lpstr>
      <vt:lpstr>Calibri</vt:lpstr>
      <vt:lpstr>Franklin Gothic Book</vt:lpstr>
      <vt:lpstr>Franklin Gothic Demi</vt:lpstr>
      <vt:lpstr>Times New Roman</vt:lpstr>
      <vt:lpstr>Wingdings</vt:lpstr>
      <vt:lpstr>Theme1</vt:lpstr>
      <vt:lpstr>Leadership Styles</vt:lpstr>
      <vt:lpstr>Contents </vt:lpstr>
      <vt:lpstr>Leadership Defined</vt:lpstr>
      <vt:lpstr>Leadership is guiding people or groups towards a common objective or goal…</vt:lpstr>
      <vt:lpstr>Leadership is…</vt:lpstr>
      <vt:lpstr>Leadership Styles</vt:lpstr>
      <vt:lpstr>Leadership Styles </vt:lpstr>
      <vt:lpstr>My Leadership Style</vt:lpstr>
      <vt:lpstr>PowerPoint Presentation</vt:lpstr>
      <vt:lpstr>Questions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Leadership Styles</dc:title>
  <dc:creator>tian currie</dc:creator>
  <cp:lastModifiedBy>tian currie</cp:lastModifiedBy>
  <cp:revision>1</cp:revision>
  <dcterms:created xsi:type="dcterms:W3CDTF">2023-02-17T11:47:46Z</dcterms:created>
  <dcterms:modified xsi:type="dcterms:W3CDTF">2023-02-19T23:42:00Z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