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50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6" r:id="rId16"/>
    <p:sldId id="271" r:id="rId17"/>
    <p:sldId id="272" r:id="rId18"/>
    <p:sldId id="273" r:id="rId19"/>
  </p:sldIdLst>
  <p:sldSz cx="18288000" cy="10287000"/>
  <p:notesSz cx="6858000" cy="9144000"/>
  <p:embeddedFontLst>
    <p:embeddedFont>
      <p:font typeface="Gotham" panose="020B0604020202020204" charset="0"/>
      <p:regular r:id="rId21"/>
    </p:embeddedFont>
    <p:embeddedFont>
      <p:font typeface="Hey Gotcha!" panose="020B0604020202020204" charset="0"/>
      <p:regular r:id="rId22"/>
    </p:embeddedFont>
    <p:embeddedFont>
      <p:font typeface="MS Mincho" panose="02020609040205080304" pitchFamily="49" charset="-128"/>
      <p:regular r:id="rId23"/>
    </p:embeddedFont>
    <p:embeddedFont>
      <p:font typeface="Garamond" panose="02020404030301010803" pitchFamily="18" charset="0"/>
      <p:regular r:id="rId24"/>
      <p:bold r:id="rId25"/>
      <p:italic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Sailors Condensed" panose="020B0604020202020204" charset="0"/>
      <p:regular r:id="rId31"/>
    </p:embeddedFont>
    <p:embeddedFont>
      <p:font typeface="Poppins" panose="020B0604020202020204" charset="0"/>
      <p:regular r:id="rId32"/>
      <p:bold r:id="rId33"/>
      <p:italic r:id="rId34"/>
      <p:boldItalic r:id="rId35"/>
    </p:embeddedFont>
    <p:embeddedFont>
      <p:font typeface="Century Gothic" panose="020B0502020202020204" pitchFamily="34" charset="0"/>
      <p:regular r:id="rId36"/>
      <p:bold r:id="rId37"/>
      <p:italic r:id="rId38"/>
      <p:boldItalic r:id="rId3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3" d="100"/>
          <a:sy n="53" d="100"/>
        </p:scale>
        <p:origin x="730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9" Type="http://schemas.openxmlformats.org/officeDocument/2006/relationships/font" Target="fonts/font19.fntdata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font" Target="fonts/font17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font" Target="fonts/font1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B9426A-01B1-42D1-923F-9388B97CD3FE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BC520E-B9BD-4576-A2F7-D5910166E7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089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8020FD-8BBB-47C0-8ECB-21A3802B3AC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4157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961805" y="1901595"/>
            <a:ext cx="14364393" cy="6461925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2171702" y="2117423"/>
            <a:ext cx="13944600" cy="6052155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7703820" y="1901595"/>
            <a:ext cx="2880360" cy="10972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7875270" y="1901596"/>
            <a:ext cx="2537460" cy="967943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42562" y="3136895"/>
            <a:ext cx="13602879" cy="38862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10800" b="0" kern="1200" cap="all" spc="-15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43150" y="7023094"/>
            <a:ext cx="13606272" cy="685802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spc="120" baseline="0">
                <a:solidFill>
                  <a:schemeClr val="tx1"/>
                </a:solidFill>
              </a:defRPr>
            </a:lvl1pPr>
            <a:lvl2pPr marL="685800" indent="0" algn="ctr">
              <a:buNone/>
              <a:defRPr sz="2400"/>
            </a:lvl2pPr>
            <a:lvl3pPr marL="1371600" indent="0" algn="ctr">
              <a:buNone/>
              <a:defRPr sz="24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7978140" y="2011883"/>
            <a:ext cx="2331720" cy="790820"/>
          </a:xfrm>
        </p:spPr>
        <p:txBody>
          <a:bodyPr/>
          <a:lstStyle>
            <a:lvl1pPr algn="ctr">
              <a:defRPr sz="195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2180844" y="7816590"/>
            <a:ext cx="8858250" cy="3429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12910379" y="7818120"/>
            <a:ext cx="3167822" cy="3429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8869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196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961805" y="1901595"/>
            <a:ext cx="14364393" cy="6461925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2171700" y="2117423"/>
            <a:ext cx="13944600" cy="6052155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7703820" y="1901595"/>
            <a:ext cx="2880360" cy="10972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7875270" y="1901596"/>
            <a:ext cx="2537460" cy="967943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5435" y="3141464"/>
            <a:ext cx="13606272" cy="3881628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10800" kern="1200" cap="all" spc="-15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45436" y="7023093"/>
            <a:ext cx="13606272" cy="6858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  <a:effectLst/>
              </a:defRPr>
            </a:lvl1pPr>
            <a:lvl2pPr marL="6858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2712" y="2016753"/>
            <a:ext cx="2331720" cy="795528"/>
          </a:xfrm>
        </p:spPr>
        <p:txBody>
          <a:bodyPr/>
          <a:lstStyle>
            <a:lvl1pPr algn="ctr">
              <a:defRPr lang="en-US" sz="195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0330" y="7816590"/>
            <a:ext cx="8860536" cy="34290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2906756" y="7816590"/>
            <a:ext cx="3168396" cy="3429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3706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00200" y="3154680"/>
            <a:ext cx="7132320" cy="5623560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555480" y="3154680"/>
            <a:ext cx="7132320" cy="5623560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576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4772" y="3111501"/>
            <a:ext cx="7132320" cy="96012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2850" b="0">
                <a:solidFill>
                  <a:schemeClr val="tx2"/>
                </a:solidFill>
                <a:latin typeface="+mn-lt"/>
              </a:defRPr>
            </a:lvl1pPr>
            <a:lvl2pPr marL="685800" indent="0">
              <a:buNone/>
              <a:defRPr sz="285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04772" y="4133847"/>
            <a:ext cx="7132320" cy="4800600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560052" y="3111501"/>
            <a:ext cx="7132320" cy="96012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2850" b="0">
                <a:solidFill>
                  <a:schemeClr val="tx2"/>
                </a:solidFill>
              </a:defRPr>
            </a:lvl1pPr>
            <a:lvl2pPr marL="685800" indent="0">
              <a:buNone/>
              <a:defRPr sz="285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560052" y="4134872"/>
            <a:ext cx="7132320" cy="4800600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45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011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398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368294" y="356616"/>
            <a:ext cx="12797028" cy="957376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3530579" y="356616"/>
            <a:ext cx="4389120" cy="957376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4600" y="911088"/>
            <a:ext cx="3646170" cy="2468880"/>
          </a:xfrm>
        </p:spPr>
        <p:txBody>
          <a:bodyPr anchor="b">
            <a:normAutofit/>
          </a:bodyPr>
          <a:lstStyle>
            <a:lvl1pPr algn="l" defTabSz="13716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2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8700" y="914400"/>
            <a:ext cx="11658600" cy="8001000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944600" y="3429000"/>
            <a:ext cx="3646170" cy="5257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2100">
                <a:solidFill>
                  <a:srgbClr val="FFFFFF"/>
                </a:solidFill>
              </a:defRPr>
            </a:lvl1pPr>
            <a:lvl2pPr marL="685800" indent="0">
              <a:buNone/>
              <a:defRPr sz="1800"/>
            </a:lvl2pPr>
            <a:lvl3pPr marL="1371600" indent="0">
              <a:buNone/>
              <a:defRPr sz="1500"/>
            </a:lvl3pPr>
            <a:lvl4pPr marL="2057400" indent="0">
              <a:buNone/>
              <a:defRPr sz="1350"/>
            </a:lvl4pPr>
            <a:lvl5pPr marL="2743200" indent="0">
              <a:buNone/>
              <a:defRPr sz="1350"/>
            </a:lvl5pPr>
            <a:lvl6pPr marL="3429000" indent="0">
              <a:buNone/>
              <a:defRPr sz="1350"/>
            </a:lvl6pPr>
            <a:lvl7pPr marL="4114800" indent="0">
              <a:buNone/>
              <a:defRPr sz="1350"/>
            </a:lvl7pPr>
            <a:lvl8pPr marL="4800600" indent="0">
              <a:buNone/>
              <a:defRPr sz="1350"/>
            </a:lvl8pPr>
            <a:lvl9pPr marL="5486400" indent="0">
              <a:buNone/>
              <a:defRPr sz="13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5590516" y="9334503"/>
            <a:ext cx="2194560" cy="41148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3736319" y="562356"/>
            <a:ext cx="3977640" cy="9162288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61276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3530579" y="356616"/>
            <a:ext cx="4389120" cy="957376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4600" y="905256"/>
            <a:ext cx="3648456" cy="2468880"/>
          </a:xfrm>
        </p:spPr>
        <p:txBody>
          <a:bodyPr anchor="b">
            <a:noAutofit/>
          </a:bodyPr>
          <a:lstStyle>
            <a:lvl1pPr algn="l">
              <a:defRPr sz="42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42898" y="356616"/>
            <a:ext cx="12797028" cy="9573768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944600" y="3429000"/>
            <a:ext cx="3648456" cy="5253228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1200"/>
              </a:spcBef>
              <a:buNone/>
              <a:defRPr sz="2100">
                <a:solidFill>
                  <a:srgbClr val="FFFFFF"/>
                </a:solidFill>
              </a:defRPr>
            </a:lvl1pPr>
            <a:lvl2pPr marL="685800" indent="0">
              <a:buNone/>
              <a:defRPr sz="1800"/>
            </a:lvl2pPr>
            <a:lvl3pPr marL="1371600" indent="0">
              <a:buNone/>
              <a:defRPr sz="1500"/>
            </a:lvl3pPr>
            <a:lvl4pPr marL="2057400" indent="0">
              <a:buNone/>
              <a:defRPr sz="1350"/>
            </a:lvl4pPr>
            <a:lvl5pPr marL="2743200" indent="0">
              <a:buNone/>
              <a:defRPr sz="1350"/>
            </a:lvl5pPr>
            <a:lvl6pPr marL="3429000" indent="0">
              <a:buNone/>
              <a:defRPr sz="1350"/>
            </a:lvl6pPr>
            <a:lvl7pPr marL="4114800" indent="0">
              <a:buNone/>
              <a:defRPr sz="1350"/>
            </a:lvl7pPr>
            <a:lvl8pPr marL="4800600" indent="0">
              <a:buNone/>
              <a:defRPr sz="1350"/>
            </a:lvl8pPr>
            <a:lvl9pPr marL="5486400" indent="0">
              <a:buNone/>
              <a:defRPr sz="13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1371600" rtl="0" eaLnBrk="1" latinLnBrk="0" hangingPunct="1">
              <a:defRPr lang="en-US" sz="15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5595092" y="9340596"/>
            <a:ext cx="2194560" cy="41148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3736319" y="562356"/>
            <a:ext cx="3977640" cy="9162288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64735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675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487400" y="1143000"/>
            <a:ext cx="3543300" cy="7886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1143000"/>
            <a:ext cx="12115800" cy="78867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024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52044" y="356616"/>
            <a:ext cx="17583912" cy="9573768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00200" y="963891"/>
            <a:ext cx="15087600" cy="2057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3154680"/>
            <a:ext cx="15087600" cy="58978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11480" y="9461508"/>
            <a:ext cx="4114800" cy="4114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5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34940" y="9461508"/>
            <a:ext cx="7818120" cy="4114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5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704820" y="9461508"/>
            <a:ext cx="2194560" cy="4114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5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704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lang="en-US" sz="72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274320" indent="-274320" algn="l" defTabSz="1371600" rtl="0" eaLnBrk="1" latinLnBrk="0" hangingPunct="1">
        <a:lnSpc>
          <a:spcPct val="100000"/>
        </a:lnSpc>
        <a:spcBef>
          <a:spcPts val="135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74320" algn="l" defTabSz="1371600" rtl="0" eaLnBrk="1" latinLnBrk="0" hangingPunct="1">
        <a:lnSpc>
          <a:spcPct val="100000"/>
        </a:lnSpc>
        <a:spcBef>
          <a:spcPts val="75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indent="-274320" algn="l" defTabSz="1371600" rtl="0" eaLnBrk="1" latinLnBrk="0" hangingPunct="1">
        <a:lnSpc>
          <a:spcPct val="100000"/>
        </a:lnSpc>
        <a:spcBef>
          <a:spcPts val="75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08760" indent="-274320" algn="l" defTabSz="1371600" rtl="0" eaLnBrk="1" latinLnBrk="0" hangingPunct="1">
        <a:lnSpc>
          <a:spcPct val="100000"/>
        </a:lnSpc>
        <a:spcBef>
          <a:spcPts val="75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indent="-274320" algn="l" defTabSz="1371600" rtl="0" eaLnBrk="1" latinLnBrk="0" hangingPunct="1">
        <a:lnSpc>
          <a:spcPct val="100000"/>
        </a:lnSpc>
        <a:spcBef>
          <a:spcPts val="75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342900" algn="l" defTabSz="1371600" rtl="0" eaLnBrk="1" latinLnBrk="0" hangingPunct="1">
        <a:lnSpc>
          <a:spcPct val="100000"/>
        </a:lnSpc>
        <a:spcBef>
          <a:spcPts val="75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850000" indent="-342900" algn="l" defTabSz="1371600" rtl="0" eaLnBrk="1" latinLnBrk="0" hangingPunct="1">
        <a:lnSpc>
          <a:spcPct val="100000"/>
        </a:lnSpc>
        <a:spcBef>
          <a:spcPts val="75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300000" indent="-342900" algn="l" defTabSz="1371600" rtl="0" eaLnBrk="1" latinLnBrk="0" hangingPunct="1">
        <a:lnSpc>
          <a:spcPct val="100000"/>
        </a:lnSpc>
        <a:spcBef>
          <a:spcPts val="75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750000" indent="-342900" algn="l" defTabSz="1371600" rtl="0" eaLnBrk="1" latinLnBrk="0" hangingPunct="1">
        <a:lnSpc>
          <a:spcPct val="100000"/>
        </a:lnSpc>
        <a:spcBef>
          <a:spcPts val="75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7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sv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ngland.nhs.uk/personalisedcare/" TargetMode="External"/><Relationship Id="rId3" Type="http://schemas.openxmlformats.org/officeDocument/2006/relationships/hyperlink" Target="https://www.kingsfund.org.uk/" TargetMode="External"/><Relationship Id="rId7" Type="http://schemas.openxmlformats.org/officeDocument/2006/relationships/hyperlink" Target="https://www.mind.org.uk/" TargetMode="External"/><Relationship Id="rId12" Type="http://schemas.openxmlformats.org/officeDocument/2006/relationships/hyperlink" Target="https://www.nice.org.uk/" TargetMode="External"/><Relationship Id="rId2" Type="http://schemas.openxmlformats.org/officeDocument/2006/relationships/hyperlink" Target="https://www.bma.org.uk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digital.nhs.uk/" TargetMode="External"/><Relationship Id="rId11" Type="http://schemas.openxmlformats.org/officeDocument/2006/relationships/hyperlink" Target="https://www.england.nhs.uk/" TargetMode="External"/><Relationship Id="rId5" Type="http://schemas.openxmlformats.org/officeDocument/2006/relationships/hyperlink" Target="https://cep.lse.ac.uk/" TargetMode="External"/><Relationship Id="rId10" Type="http://schemas.openxmlformats.org/officeDocument/2006/relationships/hyperlink" Target="https://www.england.nhs.uk/personal-health-budgets/" TargetMode="External"/><Relationship Id="rId4" Type="http://schemas.openxmlformats.org/officeDocument/2006/relationships/hyperlink" Target="https://www.thelancet.com/journals/lanpsy" TargetMode="External"/><Relationship Id="rId9" Type="http://schemas.openxmlformats.org/officeDocument/2006/relationships/hyperlink" Target="https://www.england.nhs.uk/mental-health/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ambridge.org/core/journals/the-british-journal-of-psychiatry" TargetMode="External"/><Relationship Id="rId3" Type="http://schemas.openxmlformats.org/officeDocument/2006/relationships/hyperlink" Target="https://www.oecd.org/health/mental-health.htm" TargetMode="External"/><Relationship Id="rId7" Type="http://schemas.openxmlformats.org/officeDocument/2006/relationships/hyperlink" Target="https://fingertips.phe.org.uk/" TargetMode="External"/><Relationship Id="rId12" Type="http://schemas.openxmlformats.org/officeDocument/2006/relationships/hyperlink" Target="https://cep.lse.ac.uk/" TargetMode="External"/><Relationship Id="rId2" Type="http://schemas.openxmlformats.org/officeDocument/2006/relationships/hyperlink" Target="https://www.nice.org.uk/guidance/ng22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gov.uk/" TargetMode="External"/><Relationship Id="rId11" Type="http://schemas.openxmlformats.org/officeDocument/2006/relationships/hyperlink" Target="https://www.who.int/" TargetMode="External"/><Relationship Id="rId5" Type="http://schemas.openxmlformats.org/officeDocument/2006/relationships/hyperlink" Target="https://www.thelancet.com/" TargetMode="External"/><Relationship Id="rId10" Type="http://schemas.openxmlformats.org/officeDocument/2006/relationships/hyperlink" Target="https://onlinelibrary.wiley.com/journal/20515545" TargetMode="External"/><Relationship Id="rId4" Type="http://schemas.openxmlformats.org/officeDocument/2006/relationships/hyperlink" Target="https://www.ons.gov.uk/" TargetMode="External"/><Relationship Id="rId9" Type="http://schemas.openxmlformats.org/officeDocument/2006/relationships/hyperlink" Target="https://www.rcpsych.ac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C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>
          <a:xfrm>
            <a:off x="1446627" y="804993"/>
            <a:ext cx="1377185" cy="1234302"/>
          </a:xfrm>
          <a:custGeom>
            <a:avLst/>
            <a:gdLst/>
            <a:ahLst/>
            <a:cxnLst/>
            <a:rect l="l" t="t" r="r" b="b"/>
            <a:pathLst>
              <a:path w="1377185" h="1234302">
                <a:moveTo>
                  <a:pt x="0" y="0"/>
                </a:moveTo>
                <a:lnTo>
                  <a:pt x="1377185" y="0"/>
                </a:lnTo>
                <a:lnTo>
                  <a:pt x="1377185" y="1234302"/>
                </a:lnTo>
                <a:lnTo>
                  <a:pt x="0" y="12343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2525531" y="4305300"/>
            <a:ext cx="12986128" cy="34624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en-US" sz="2800" b="1" spc="435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Presentation for Mental Health Professionals in the NHS</a:t>
            </a:r>
          </a:p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en-US" sz="2400" b="1" spc="435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 </a:t>
            </a:r>
            <a:r>
              <a:rPr lang="en-US" sz="2400" b="1" spc="435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Module</a:t>
            </a:r>
            <a:r>
              <a:rPr lang="en-US" sz="2400" b="1" spc="435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: Community Care and Management of Longer-term Conditions(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LCHS7003</a:t>
            </a:r>
            <a:r>
              <a:rPr lang="en-US" sz="2400" b="1" spc="435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) </a:t>
            </a:r>
          </a:p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nl-NL" sz="2400" b="1" spc="435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Student Name: </a:t>
            </a:r>
            <a:r>
              <a:rPr lang="nl-NL" sz="2400" b="1" spc="435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Md.Shohel </a:t>
            </a:r>
            <a:r>
              <a:rPr lang="nl-NL" sz="2400" b="1" spc="435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Hossen</a:t>
            </a:r>
          </a:p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nl-NL" sz="2400" b="1" spc="435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Student ID: 2433869</a:t>
            </a:r>
          </a:p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en-US" sz="2400" b="1" spc="435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Lecturer: Muhammed Khan</a:t>
            </a:r>
            <a:endParaRPr lang="en-US" sz="2000" b="1" spc="435" dirty="0">
              <a:solidFill>
                <a:srgbClr val="000000"/>
              </a:solidFill>
              <a:latin typeface="Arial" panose="020B0604020202020204" pitchFamily="34" charset="0"/>
              <a:ea typeface="Poppins"/>
              <a:cs typeface="Arial" panose="020B0604020202020204" pitchFamily="34" charset="0"/>
              <a:sym typeface="Poppin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663" y="547060"/>
            <a:ext cx="4944946" cy="15439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5" name="Group 10"/>
          <p:cNvGrpSpPr/>
          <p:nvPr/>
        </p:nvGrpSpPr>
        <p:grpSpPr>
          <a:xfrm>
            <a:off x="2465395" y="2243248"/>
            <a:ext cx="13106400" cy="1427583"/>
            <a:chOff x="0" y="0"/>
            <a:chExt cx="1634422" cy="204443"/>
          </a:xfrm>
        </p:grpSpPr>
        <p:sp>
          <p:nvSpPr>
            <p:cNvPr id="26" name="Freeform 11"/>
            <p:cNvSpPr/>
            <p:nvPr/>
          </p:nvSpPr>
          <p:spPr>
            <a:xfrm>
              <a:off x="0" y="0"/>
              <a:ext cx="1634422" cy="204443"/>
            </a:xfrm>
            <a:custGeom>
              <a:avLst/>
              <a:gdLst/>
              <a:ahLst/>
              <a:cxnLst/>
              <a:rect l="l" t="t" r="r" b="b"/>
              <a:pathLst>
                <a:path w="1634422" h="204443">
                  <a:moveTo>
                    <a:pt x="102222" y="0"/>
                  </a:moveTo>
                  <a:lnTo>
                    <a:pt x="1532200" y="0"/>
                  </a:lnTo>
                  <a:cubicBezTo>
                    <a:pt x="1588656" y="0"/>
                    <a:pt x="1634422" y="45766"/>
                    <a:pt x="1634422" y="102222"/>
                  </a:cubicBezTo>
                  <a:lnTo>
                    <a:pt x="1634422" y="102222"/>
                  </a:lnTo>
                  <a:cubicBezTo>
                    <a:pt x="1634422" y="158677"/>
                    <a:pt x="1588656" y="204443"/>
                    <a:pt x="1532200" y="204443"/>
                  </a:cubicBezTo>
                  <a:lnTo>
                    <a:pt x="102222" y="204443"/>
                  </a:lnTo>
                  <a:cubicBezTo>
                    <a:pt x="45766" y="204443"/>
                    <a:pt x="0" y="158677"/>
                    <a:pt x="0" y="102222"/>
                  </a:cubicBezTo>
                  <a:lnTo>
                    <a:pt x="0" y="102222"/>
                  </a:lnTo>
                  <a:cubicBezTo>
                    <a:pt x="0" y="45766"/>
                    <a:pt x="45766" y="0"/>
                    <a:pt x="102222" y="0"/>
                  </a:cubicBezTo>
                  <a:close/>
                </a:path>
              </a:pathLst>
            </a:custGeom>
            <a:solidFill>
              <a:srgbClr val="F0817C"/>
            </a:solidFill>
          </p:spPr>
        </p:sp>
        <p:sp>
          <p:nvSpPr>
            <p:cNvPr id="27" name="TextBox 12"/>
            <p:cNvSpPr txBox="1"/>
            <p:nvPr/>
          </p:nvSpPr>
          <p:spPr>
            <a:xfrm>
              <a:off x="0" y="-38100"/>
              <a:ext cx="1634422" cy="2425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8" name="Rectangle 27"/>
          <p:cNvSpPr/>
          <p:nvPr/>
        </p:nvSpPr>
        <p:spPr>
          <a:xfrm>
            <a:off x="2483538" y="2633875"/>
            <a:ext cx="128036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Depression: Management of a Long-Term Condition in the UK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8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772592" y="8743950"/>
            <a:ext cx="21669243" cy="3086100"/>
            <a:chOff x="0" y="0"/>
            <a:chExt cx="5707126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707126" cy="812800"/>
            </a:xfrm>
            <a:custGeom>
              <a:avLst/>
              <a:gdLst/>
              <a:ahLst/>
              <a:cxnLst/>
              <a:rect l="l" t="t" r="r" b="b"/>
              <a:pathLst>
                <a:path w="5707126" h="812800">
                  <a:moveTo>
                    <a:pt x="18221" y="0"/>
                  </a:moveTo>
                  <a:lnTo>
                    <a:pt x="5688905" y="0"/>
                  </a:lnTo>
                  <a:cubicBezTo>
                    <a:pt x="5693737" y="0"/>
                    <a:pt x="5698372" y="1920"/>
                    <a:pt x="5701789" y="5337"/>
                  </a:cubicBezTo>
                  <a:cubicBezTo>
                    <a:pt x="5705206" y="8754"/>
                    <a:pt x="5707126" y="13389"/>
                    <a:pt x="5707126" y="18221"/>
                  </a:cubicBezTo>
                  <a:lnTo>
                    <a:pt x="5707126" y="794579"/>
                  </a:lnTo>
                  <a:cubicBezTo>
                    <a:pt x="5707126" y="799411"/>
                    <a:pt x="5705206" y="804046"/>
                    <a:pt x="5701789" y="807463"/>
                  </a:cubicBezTo>
                  <a:cubicBezTo>
                    <a:pt x="5698372" y="810880"/>
                    <a:pt x="5693737" y="812800"/>
                    <a:pt x="5688905" y="812800"/>
                  </a:cubicBezTo>
                  <a:lnTo>
                    <a:pt x="18221" y="812800"/>
                  </a:lnTo>
                  <a:cubicBezTo>
                    <a:pt x="13389" y="812800"/>
                    <a:pt x="8754" y="810880"/>
                    <a:pt x="5337" y="807463"/>
                  </a:cubicBezTo>
                  <a:cubicBezTo>
                    <a:pt x="1920" y="804046"/>
                    <a:pt x="0" y="799411"/>
                    <a:pt x="0" y="794579"/>
                  </a:cubicBezTo>
                  <a:lnTo>
                    <a:pt x="0" y="18221"/>
                  </a:lnTo>
                  <a:cubicBezTo>
                    <a:pt x="0" y="13389"/>
                    <a:pt x="1920" y="8754"/>
                    <a:pt x="5337" y="5337"/>
                  </a:cubicBezTo>
                  <a:cubicBezTo>
                    <a:pt x="8754" y="1920"/>
                    <a:pt x="13389" y="0"/>
                    <a:pt x="18221" y="0"/>
                  </a:cubicBezTo>
                  <a:close/>
                </a:path>
              </a:pathLst>
            </a:custGeom>
            <a:solidFill>
              <a:srgbClr val="D86CEB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5707126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217777" y="3197035"/>
            <a:ext cx="8389293" cy="6061265"/>
          </a:xfrm>
          <a:custGeom>
            <a:avLst/>
            <a:gdLst/>
            <a:ahLst/>
            <a:cxnLst/>
            <a:rect l="l" t="t" r="r" b="b"/>
            <a:pathLst>
              <a:path w="8389293" h="6061265">
                <a:moveTo>
                  <a:pt x="0" y="0"/>
                </a:moveTo>
                <a:lnTo>
                  <a:pt x="8389294" y="0"/>
                </a:lnTo>
                <a:lnTo>
                  <a:pt x="8389294" y="6061265"/>
                </a:lnTo>
                <a:lnTo>
                  <a:pt x="0" y="60612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8686800" y="2550043"/>
            <a:ext cx="8686800" cy="45865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3640"/>
              </a:lnSpc>
            </a:pP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Depression is defined as a mental disorder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characterised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 by persistent sadness, loss of interest or pleasure (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anhedonia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), and impaired functioning in daily life, including work, relationships, and self-care (WHO, 2023). It is not a temporary emotional response but a clinically significant condition that affects thoughts, emotions, behavior, and physical health. Depression can present in different severity </a:t>
            </a:r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levels-mild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, moderate, or </a:t>
            </a:r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severe-depending 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on the intensity, duration, and impact of symptoms on functioning.</a:t>
            </a:r>
            <a:endParaRPr lang="en-US" sz="2800" dirty="0">
              <a:solidFill>
                <a:srgbClr val="000000"/>
              </a:solidFill>
              <a:latin typeface="Gotham"/>
              <a:ea typeface="Gotham"/>
              <a:cs typeface="Gotham"/>
              <a:sym typeface="Gotham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9000513" y="1187594"/>
            <a:ext cx="7973242" cy="8592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  <a:spcBef>
                <a:spcPct val="0"/>
              </a:spcBef>
            </a:pPr>
            <a:r>
              <a:rPr lang="en-US" sz="6600" dirty="0">
                <a:solidFill>
                  <a:srgbClr val="000000"/>
                </a:solidFill>
                <a:latin typeface="Arial" panose="020B0604020202020204" pitchFamily="34" charset="0"/>
                <a:ea typeface="Sailors Condensed"/>
                <a:cs typeface="Arial" panose="020B0604020202020204" pitchFamily="34" charset="0"/>
                <a:sym typeface="Sailors Condensed"/>
              </a:rPr>
              <a:t>Definition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8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439230" y="4051447"/>
            <a:ext cx="7472233" cy="42484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9" lvl="1" indent="-367030">
              <a:lnSpc>
                <a:spcPts val="4759"/>
              </a:lnSpc>
              <a:buFont typeface="Arial"/>
              <a:buChar char="•"/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Persistent low mood</a:t>
            </a:r>
          </a:p>
          <a:p>
            <a:pPr marL="734059" lvl="1" indent="-367030">
              <a:lnSpc>
                <a:spcPts val="4759"/>
              </a:lnSpc>
              <a:buFont typeface="Arial"/>
              <a:buChar char="•"/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Loss of interest (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anhedonia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)</a:t>
            </a:r>
          </a:p>
          <a:p>
            <a:pPr marL="734059" lvl="1" indent="-367030">
              <a:lnSpc>
                <a:spcPts val="4759"/>
              </a:lnSpc>
              <a:buFont typeface="Arial"/>
              <a:buChar char="•"/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Sleep disturbances</a:t>
            </a:r>
          </a:p>
          <a:p>
            <a:pPr marL="734059" lvl="1" indent="-367030">
              <a:lnSpc>
                <a:spcPts val="4759"/>
              </a:lnSpc>
              <a:buFont typeface="Arial"/>
              <a:buChar char="•"/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Fatigue</a:t>
            </a:r>
          </a:p>
          <a:p>
            <a:pPr marL="734059" lvl="1" indent="-367030">
              <a:lnSpc>
                <a:spcPts val="4759"/>
              </a:lnSpc>
              <a:buFont typeface="Arial"/>
              <a:buChar char="•"/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Poor concentration</a:t>
            </a:r>
          </a:p>
          <a:p>
            <a:pPr marL="734059" lvl="1" indent="-367030">
              <a:lnSpc>
                <a:spcPts val="4759"/>
              </a:lnSpc>
              <a:buFont typeface="Arial"/>
              <a:buChar char="•"/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Feelings of </a:t>
            </a:r>
            <a:r>
              <a:rPr lang="en-US" sz="3200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worthlessness (NICE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, 2022)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9144000" y="2691016"/>
            <a:ext cx="8062693" cy="760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6600" dirty="0">
                <a:solidFill>
                  <a:srgbClr val="000000"/>
                </a:solidFill>
                <a:latin typeface="Arial" panose="020B0604020202020204" pitchFamily="34" charset="0"/>
                <a:ea typeface="Sailors Condensed"/>
                <a:cs typeface="Arial" panose="020B0604020202020204" pitchFamily="34" charset="0"/>
                <a:sym typeface="Sailors Condensed"/>
              </a:rPr>
              <a:t>Symptoms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-772592" y="8743950"/>
            <a:ext cx="21669243" cy="3086100"/>
            <a:chOff x="0" y="0"/>
            <a:chExt cx="5707126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707126" cy="812800"/>
            </a:xfrm>
            <a:custGeom>
              <a:avLst/>
              <a:gdLst/>
              <a:ahLst/>
              <a:cxnLst/>
              <a:rect l="l" t="t" r="r" b="b"/>
              <a:pathLst>
                <a:path w="5707126" h="812800">
                  <a:moveTo>
                    <a:pt x="18221" y="0"/>
                  </a:moveTo>
                  <a:lnTo>
                    <a:pt x="5688905" y="0"/>
                  </a:lnTo>
                  <a:cubicBezTo>
                    <a:pt x="5693737" y="0"/>
                    <a:pt x="5698372" y="1920"/>
                    <a:pt x="5701789" y="5337"/>
                  </a:cubicBezTo>
                  <a:cubicBezTo>
                    <a:pt x="5705206" y="8754"/>
                    <a:pt x="5707126" y="13389"/>
                    <a:pt x="5707126" y="18221"/>
                  </a:cubicBezTo>
                  <a:lnTo>
                    <a:pt x="5707126" y="794579"/>
                  </a:lnTo>
                  <a:cubicBezTo>
                    <a:pt x="5707126" y="799411"/>
                    <a:pt x="5705206" y="804046"/>
                    <a:pt x="5701789" y="807463"/>
                  </a:cubicBezTo>
                  <a:cubicBezTo>
                    <a:pt x="5698372" y="810880"/>
                    <a:pt x="5693737" y="812800"/>
                    <a:pt x="5688905" y="812800"/>
                  </a:cubicBezTo>
                  <a:lnTo>
                    <a:pt x="18221" y="812800"/>
                  </a:lnTo>
                  <a:cubicBezTo>
                    <a:pt x="13389" y="812800"/>
                    <a:pt x="8754" y="810880"/>
                    <a:pt x="5337" y="807463"/>
                  </a:cubicBezTo>
                  <a:cubicBezTo>
                    <a:pt x="1920" y="804046"/>
                    <a:pt x="0" y="799411"/>
                    <a:pt x="0" y="794579"/>
                  </a:cubicBezTo>
                  <a:lnTo>
                    <a:pt x="0" y="18221"/>
                  </a:lnTo>
                  <a:cubicBezTo>
                    <a:pt x="0" y="13389"/>
                    <a:pt x="1920" y="8754"/>
                    <a:pt x="5337" y="5337"/>
                  </a:cubicBezTo>
                  <a:cubicBezTo>
                    <a:pt x="8754" y="1920"/>
                    <a:pt x="13389" y="0"/>
                    <a:pt x="18221" y="0"/>
                  </a:cubicBezTo>
                  <a:close/>
                </a:path>
              </a:pathLst>
            </a:custGeom>
            <a:solidFill>
              <a:srgbClr val="D86CEB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47625"/>
              <a:ext cx="5707126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Freeform 7"/>
          <p:cNvSpPr/>
          <p:nvPr/>
        </p:nvSpPr>
        <p:spPr>
          <a:xfrm flipH="1">
            <a:off x="990600" y="1006118"/>
            <a:ext cx="7360612" cy="7737832"/>
          </a:xfrm>
          <a:custGeom>
            <a:avLst/>
            <a:gdLst/>
            <a:ahLst/>
            <a:cxnLst/>
            <a:rect l="l" t="t" r="r" b="b"/>
            <a:pathLst>
              <a:path w="7360612" h="7737832">
                <a:moveTo>
                  <a:pt x="7360613" y="0"/>
                </a:moveTo>
                <a:lnTo>
                  <a:pt x="0" y="0"/>
                </a:lnTo>
                <a:lnTo>
                  <a:pt x="0" y="7737832"/>
                </a:lnTo>
                <a:lnTo>
                  <a:pt x="7360613" y="7737832"/>
                </a:lnTo>
                <a:lnTo>
                  <a:pt x="736061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8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772592" y="8743950"/>
            <a:ext cx="21669243" cy="3086100"/>
            <a:chOff x="0" y="0"/>
            <a:chExt cx="5707126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707126" cy="812800"/>
            </a:xfrm>
            <a:custGeom>
              <a:avLst/>
              <a:gdLst/>
              <a:ahLst/>
              <a:cxnLst/>
              <a:rect l="l" t="t" r="r" b="b"/>
              <a:pathLst>
                <a:path w="5707126" h="812800">
                  <a:moveTo>
                    <a:pt x="18221" y="0"/>
                  </a:moveTo>
                  <a:lnTo>
                    <a:pt x="5688905" y="0"/>
                  </a:lnTo>
                  <a:cubicBezTo>
                    <a:pt x="5693737" y="0"/>
                    <a:pt x="5698372" y="1920"/>
                    <a:pt x="5701789" y="5337"/>
                  </a:cubicBezTo>
                  <a:cubicBezTo>
                    <a:pt x="5705206" y="8754"/>
                    <a:pt x="5707126" y="13389"/>
                    <a:pt x="5707126" y="18221"/>
                  </a:cubicBezTo>
                  <a:lnTo>
                    <a:pt x="5707126" y="794579"/>
                  </a:lnTo>
                  <a:cubicBezTo>
                    <a:pt x="5707126" y="799411"/>
                    <a:pt x="5705206" y="804046"/>
                    <a:pt x="5701789" y="807463"/>
                  </a:cubicBezTo>
                  <a:cubicBezTo>
                    <a:pt x="5698372" y="810880"/>
                    <a:pt x="5693737" y="812800"/>
                    <a:pt x="5688905" y="812800"/>
                  </a:cubicBezTo>
                  <a:lnTo>
                    <a:pt x="18221" y="812800"/>
                  </a:lnTo>
                  <a:cubicBezTo>
                    <a:pt x="13389" y="812800"/>
                    <a:pt x="8754" y="810880"/>
                    <a:pt x="5337" y="807463"/>
                  </a:cubicBezTo>
                  <a:cubicBezTo>
                    <a:pt x="1920" y="804046"/>
                    <a:pt x="0" y="799411"/>
                    <a:pt x="0" y="794579"/>
                  </a:cubicBezTo>
                  <a:lnTo>
                    <a:pt x="0" y="18221"/>
                  </a:lnTo>
                  <a:cubicBezTo>
                    <a:pt x="0" y="13389"/>
                    <a:pt x="1920" y="8754"/>
                    <a:pt x="5337" y="5337"/>
                  </a:cubicBezTo>
                  <a:cubicBezTo>
                    <a:pt x="8754" y="1920"/>
                    <a:pt x="13389" y="0"/>
                    <a:pt x="18221" y="0"/>
                  </a:cubicBezTo>
                  <a:close/>
                </a:path>
              </a:pathLst>
            </a:custGeom>
            <a:solidFill>
              <a:srgbClr val="D86CEB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5707126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6781800" y="3321691"/>
            <a:ext cx="11277600" cy="38472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88620" lvl="1">
              <a:lnSpc>
                <a:spcPts val="5040"/>
              </a:lnSpc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Depression results from a combination of factors:</a:t>
            </a:r>
          </a:p>
          <a:p>
            <a:pPr marL="777240" lvl="1" indent="-388620">
              <a:lnSpc>
                <a:spcPts val="5040"/>
              </a:lnSpc>
              <a:buFont typeface="Arial"/>
              <a:buChar char="•"/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Biological (neurotransmitter imbalance)</a:t>
            </a:r>
          </a:p>
          <a:p>
            <a:pPr marL="777240" lvl="1" indent="-388620">
              <a:lnSpc>
                <a:spcPts val="5040"/>
              </a:lnSpc>
              <a:buFont typeface="Arial"/>
              <a:buChar char="•"/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Psychological (trauma, stress)</a:t>
            </a:r>
          </a:p>
          <a:p>
            <a:pPr marL="777240" lvl="1" indent="-388620">
              <a:lnSpc>
                <a:spcPts val="5040"/>
              </a:lnSpc>
              <a:buFont typeface="Arial"/>
              <a:buChar char="•"/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Social (isolation, poverty)</a:t>
            </a:r>
          </a:p>
          <a:p>
            <a:pPr marL="388620" lvl="1">
              <a:lnSpc>
                <a:spcPts val="5040"/>
              </a:lnSpc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(McManus et al., 2021)</a:t>
            </a:r>
          </a:p>
          <a:p>
            <a:pPr marL="960120" lvl="1" indent="-571500">
              <a:lnSpc>
                <a:spcPts val="504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Interaction of these factors increases vulnerability.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610600" y="1484458"/>
            <a:ext cx="7874650" cy="760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880"/>
              </a:lnSpc>
              <a:spcBef>
                <a:spcPct val="0"/>
              </a:spcBef>
            </a:pPr>
            <a:r>
              <a:rPr lang="en-US" sz="6600" dirty="0" err="1">
                <a:solidFill>
                  <a:srgbClr val="000000"/>
                </a:solidFill>
                <a:latin typeface="Arial" panose="020B0604020202020204" pitchFamily="34" charset="0"/>
                <a:ea typeface="Sailors Condensed"/>
                <a:cs typeface="Arial" panose="020B0604020202020204" pitchFamily="34" charset="0"/>
                <a:sym typeface="Sailors Condensed"/>
              </a:rPr>
              <a:t>Aetiology</a:t>
            </a:r>
            <a:r>
              <a:rPr lang="en-US" sz="6600" dirty="0">
                <a:solidFill>
                  <a:srgbClr val="000000"/>
                </a:solidFill>
                <a:latin typeface="Arial" panose="020B0604020202020204" pitchFamily="34" charset="0"/>
                <a:ea typeface="Sailors Condensed"/>
                <a:cs typeface="Arial" panose="020B0604020202020204" pitchFamily="34" charset="0"/>
                <a:sym typeface="Sailors Condensed"/>
              </a:rPr>
              <a:t> (Causes)</a:t>
            </a:r>
          </a:p>
        </p:txBody>
      </p:sp>
      <p:sp>
        <p:nvSpPr>
          <p:cNvPr id="8" name="Freeform 7"/>
          <p:cNvSpPr/>
          <p:nvPr/>
        </p:nvSpPr>
        <p:spPr>
          <a:xfrm flipH="1">
            <a:off x="1295400" y="190500"/>
            <a:ext cx="4590574" cy="8743950"/>
          </a:xfrm>
          <a:custGeom>
            <a:avLst/>
            <a:gdLst/>
            <a:ahLst/>
            <a:cxnLst/>
            <a:rect l="l" t="t" r="r" b="b"/>
            <a:pathLst>
              <a:path w="4590574" h="8743950">
                <a:moveTo>
                  <a:pt x="4590573" y="0"/>
                </a:moveTo>
                <a:lnTo>
                  <a:pt x="0" y="0"/>
                </a:lnTo>
                <a:lnTo>
                  <a:pt x="0" y="8743950"/>
                </a:lnTo>
                <a:lnTo>
                  <a:pt x="4590573" y="8743950"/>
                </a:lnTo>
                <a:lnTo>
                  <a:pt x="459057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8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389882" y="2060086"/>
            <a:ext cx="13182600" cy="60950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Around 1 in 6 adults in the UK experience depression symptoms (NHS England, 2023).</a:t>
            </a:r>
          </a:p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Globally, over 280 million people are affected by depression (WHO, 2023).</a:t>
            </a:r>
          </a:p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Higher prevalence in women compared to men due to biological and social factors.</a:t>
            </a:r>
          </a:p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Increased rates among people with chronic physical illnesses and long-term conditions.</a:t>
            </a:r>
          </a:p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Rising prevalence linked to stress, unemployment, and social inequality.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6553200" y="952500"/>
            <a:ext cx="6430735" cy="760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6600" dirty="0">
                <a:solidFill>
                  <a:srgbClr val="000000"/>
                </a:solidFill>
                <a:latin typeface="Arial" panose="020B0604020202020204" pitchFamily="34" charset="0"/>
                <a:ea typeface="Sailors Condensed"/>
                <a:cs typeface="Arial" panose="020B0604020202020204" pitchFamily="34" charset="0"/>
                <a:sym typeface="Sailors Condensed"/>
              </a:rPr>
              <a:t>Prevalence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-772592" y="8743950"/>
            <a:ext cx="21669243" cy="3086100"/>
            <a:chOff x="0" y="0"/>
            <a:chExt cx="5707126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707126" cy="812800"/>
            </a:xfrm>
            <a:custGeom>
              <a:avLst/>
              <a:gdLst/>
              <a:ahLst/>
              <a:cxnLst/>
              <a:rect l="l" t="t" r="r" b="b"/>
              <a:pathLst>
                <a:path w="5707126" h="812800">
                  <a:moveTo>
                    <a:pt x="18221" y="0"/>
                  </a:moveTo>
                  <a:lnTo>
                    <a:pt x="5688905" y="0"/>
                  </a:lnTo>
                  <a:cubicBezTo>
                    <a:pt x="5693737" y="0"/>
                    <a:pt x="5698372" y="1920"/>
                    <a:pt x="5701789" y="5337"/>
                  </a:cubicBezTo>
                  <a:cubicBezTo>
                    <a:pt x="5705206" y="8754"/>
                    <a:pt x="5707126" y="13389"/>
                    <a:pt x="5707126" y="18221"/>
                  </a:cubicBezTo>
                  <a:lnTo>
                    <a:pt x="5707126" y="794579"/>
                  </a:lnTo>
                  <a:cubicBezTo>
                    <a:pt x="5707126" y="799411"/>
                    <a:pt x="5705206" y="804046"/>
                    <a:pt x="5701789" y="807463"/>
                  </a:cubicBezTo>
                  <a:cubicBezTo>
                    <a:pt x="5698372" y="810880"/>
                    <a:pt x="5693737" y="812800"/>
                    <a:pt x="5688905" y="812800"/>
                  </a:cubicBezTo>
                  <a:lnTo>
                    <a:pt x="18221" y="812800"/>
                  </a:lnTo>
                  <a:cubicBezTo>
                    <a:pt x="13389" y="812800"/>
                    <a:pt x="8754" y="810880"/>
                    <a:pt x="5337" y="807463"/>
                  </a:cubicBezTo>
                  <a:cubicBezTo>
                    <a:pt x="1920" y="804046"/>
                    <a:pt x="0" y="799411"/>
                    <a:pt x="0" y="794579"/>
                  </a:cubicBezTo>
                  <a:lnTo>
                    <a:pt x="0" y="18221"/>
                  </a:lnTo>
                  <a:cubicBezTo>
                    <a:pt x="0" y="13389"/>
                    <a:pt x="1920" y="8754"/>
                    <a:pt x="5337" y="5337"/>
                  </a:cubicBezTo>
                  <a:cubicBezTo>
                    <a:pt x="8754" y="1920"/>
                    <a:pt x="13389" y="0"/>
                    <a:pt x="18221" y="0"/>
                  </a:cubicBezTo>
                  <a:close/>
                </a:path>
              </a:pathLst>
            </a:custGeom>
            <a:solidFill>
              <a:srgbClr val="D86CEB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47625"/>
              <a:ext cx="5707126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152400" y="1866900"/>
            <a:ext cx="4533900" cy="5372100"/>
          </a:xfrm>
          <a:custGeom>
            <a:avLst/>
            <a:gdLst/>
            <a:ahLst/>
            <a:cxnLst/>
            <a:rect l="l" t="t" r="r" b="b"/>
            <a:pathLst>
              <a:path w="7718601" h="7549756">
                <a:moveTo>
                  <a:pt x="0" y="0"/>
                </a:moveTo>
                <a:lnTo>
                  <a:pt x="7718601" y="0"/>
                </a:lnTo>
                <a:lnTo>
                  <a:pt x="7718601" y="7549757"/>
                </a:lnTo>
                <a:lnTo>
                  <a:pt x="0" y="75497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8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876800" y="1821280"/>
            <a:ext cx="12611100" cy="67710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824229" lvl="1" indent="-457200" algn="just">
              <a:lnSpc>
                <a:spcPts val="4759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Depression increases demand for NHS services, including GP visits, psychological therapy (IAPT services), and hospital admissions.</a:t>
            </a:r>
          </a:p>
          <a:p>
            <a:pPr marL="824229" lvl="1" indent="-457200" algn="just">
              <a:lnSpc>
                <a:spcPts val="4759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It contributes significantly to prescription costs, particularly antidepressant medications (SSRIs and SNRIs).</a:t>
            </a:r>
          </a:p>
          <a:p>
            <a:pPr marL="824229" lvl="1" indent="-457200" algn="just">
              <a:lnSpc>
                <a:spcPts val="4759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Loss of productivity due to absenteeism (time off work) and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presenteeism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 (reduced performance at work).</a:t>
            </a:r>
          </a:p>
          <a:p>
            <a:pPr marL="824229" lvl="1" indent="-457200" algn="just">
              <a:lnSpc>
                <a:spcPts val="4759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Increased reliance on long-term disability support and welfare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benefits.Estimated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 total cost to the UK economy is around £105 billion annually, including healthcare, social care, and lost productivity (OECD, 2021).</a:t>
            </a:r>
          </a:p>
          <a:p>
            <a:pPr marL="824229" lvl="1" indent="-457200" algn="just">
              <a:lnSpc>
                <a:spcPts val="4759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Treatment-related costs include long-term psychotherapy (CBT), medication management, and 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crisis intervention services.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7151003" y="909614"/>
            <a:ext cx="8062693" cy="760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6600" dirty="0">
                <a:solidFill>
                  <a:srgbClr val="000000"/>
                </a:solidFill>
                <a:latin typeface="Arial" panose="020B0604020202020204" pitchFamily="34" charset="0"/>
                <a:ea typeface="Sailors Condensed"/>
                <a:cs typeface="Arial" panose="020B0604020202020204" pitchFamily="34" charset="0"/>
                <a:sym typeface="Sailors Condensed"/>
              </a:rPr>
              <a:t>Economic Burden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-772592" y="8743950"/>
            <a:ext cx="21669243" cy="3086100"/>
            <a:chOff x="0" y="0"/>
            <a:chExt cx="5707126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707126" cy="812800"/>
            </a:xfrm>
            <a:custGeom>
              <a:avLst/>
              <a:gdLst/>
              <a:ahLst/>
              <a:cxnLst/>
              <a:rect l="l" t="t" r="r" b="b"/>
              <a:pathLst>
                <a:path w="5707126" h="812800">
                  <a:moveTo>
                    <a:pt x="18221" y="0"/>
                  </a:moveTo>
                  <a:lnTo>
                    <a:pt x="5688905" y="0"/>
                  </a:lnTo>
                  <a:cubicBezTo>
                    <a:pt x="5693737" y="0"/>
                    <a:pt x="5698372" y="1920"/>
                    <a:pt x="5701789" y="5337"/>
                  </a:cubicBezTo>
                  <a:cubicBezTo>
                    <a:pt x="5705206" y="8754"/>
                    <a:pt x="5707126" y="13389"/>
                    <a:pt x="5707126" y="18221"/>
                  </a:cubicBezTo>
                  <a:lnTo>
                    <a:pt x="5707126" y="794579"/>
                  </a:lnTo>
                  <a:cubicBezTo>
                    <a:pt x="5707126" y="799411"/>
                    <a:pt x="5705206" y="804046"/>
                    <a:pt x="5701789" y="807463"/>
                  </a:cubicBezTo>
                  <a:cubicBezTo>
                    <a:pt x="5698372" y="810880"/>
                    <a:pt x="5693737" y="812800"/>
                    <a:pt x="5688905" y="812800"/>
                  </a:cubicBezTo>
                  <a:lnTo>
                    <a:pt x="18221" y="812800"/>
                  </a:lnTo>
                  <a:cubicBezTo>
                    <a:pt x="13389" y="812800"/>
                    <a:pt x="8754" y="810880"/>
                    <a:pt x="5337" y="807463"/>
                  </a:cubicBezTo>
                  <a:cubicBezTo>
                    <a:pt x="1920" y="804046"/>
                    <a:pt x="0" y="799411"/>
                    <a:pt x="0" y="794579"/>
                  </a:cubicBezTo>
                  <a:lnTo>
                    <a:pt x="0" y="18221"/>
                  </a:lnTo>
                  <a:cubicBezTo>
                    <a:pt x="0" y="13389"/>
                    <a:pt x="1920" y="8754"/>
                    <a:pt x="5337" y="5337"/>
                  </a:cubicBezTo>
                  <a:cubicBezTo>
                    <a:pt x="8754" y="1920"/>
                    <a:pt x="13389" y="0"/>
                    <a:pt x="18221" y="0"/>
                  </a:cubicBezTo>
                  <a:close/>
                </a:path>
              </a:pathLst>
            </a:custGeom>
            <a:solidFill>
              <a:srgbClr val="D86CEB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47625"/>
              <a:ext cx="5707126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-7257" y="2095500"/>
            <a:ext cx="5181600" cy="4657977"/>
          </a:xfrm>
          <a:custGeom>
            <a:avLst/>
            <a:gdLst/>
            <a:ahLst/>
            <a:cxnLst/>
            <a:rect l="l" t="t" r="r" b="b"/>
            <a:pathLst>
              <a:path w="7704412" h="7222886">
                <a:moveTo>
                  <a:pt x="0" y="0"/>
                </a:moveTo>
                <a:lnTo>
                  <a:pt x="7704412" y="0"/>
                </a:lnTo>
                <a:lnTo>
                  <a:pt x="7704412" y="7222886"/>
                </a:lnTo>
                <a:lnTo>
                  <a:pt x="0" y="72228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8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>
          <a:xfrm>
            <a:off x="533400" y="2095500"/>
            <a:ext cx="4110647" cy="5877560"/>
          </a:xfrm>
          <a:custGeom>
            <a:avLst/>
            <a:gdLst/>
            <a:ahLst/>
            <a:cxnLst/>
            <a:rect l="l" t="t" r="r" b="b"/>
            <a:pathLst>
              <a:path w="5832513" h="8904600">
                <a:moveTo>
                  <a:pt x="0" y="0"/>
                </a:moveTo>
                <a:lnTo>
                  <a:pt x="5832513" y="0"/>
                </a:lnTo>
                <a:lnTo>
                  <a:pt x="5832513" y="8904600"/>
                </a:lnTo>
                <a:lnTo>
                  <a:pt x="0" y="89046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4800600" y="2857500"/>
            <a:ext cx="12877800" cy="55399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Family strain due to emotional stress, caregiving burden, and breakdown in communication (PHE, 2022).</a:t>
            </a:r>
          </a:p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Social isolation caused by withdrawal from friends, work, and community activities.</a:t>
            </a:r>
          </a:p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Stigma and discrimination, leading to reluctance in seeking help and delayed treatment.</a:t>
            </a:r>
          </a:p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Reduced quality of life affecting daily functioning, relationships, and personal wellbeing.</a:t>
            </a:r>
          </a:p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Increased risk of loneliness, which further worsens depressive symptoms and recovery outcomes.</a:t>
            </a:r>
          </a:p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Negative impact on employment and education participation, limiting social and economic opportunities (PHE, 2022).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181012" y="838164"/>
            <a:ext cx="8062693" cy="8009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8000" dirty="0">
                <a:solidFill>
                  <a:srgbClr val="000000"/>
                </a:solidFill>
                <a:latin typeface="Arial" panose="020B0604020202020204" pitchFamily="34" charset="0"/>
                <a:ea typeface="Sailors Condensed"/>
                <a:cs typeface="Arial" panose="020B0604020202020204" pitchFamily="34" charset="0"/>
                <a:sym typeface="Sailors Condensed"/>
              </a:rPr>
              <a:t>Social Impact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8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772592" y="8743950"/>
            <a:ext cx="21669243" cy="3086100"/>
            <a:chOff x="0" y="0"/>
            <a:chExt cx="5707126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707126" cy="812800"/>
            </a:xfrm>
            <a:custGeom>
              <a:avLst/>
              <a:gdLst/>
              <a:ahLst/>
              <a:cxnLst/>
              <a:rect l="l" t="t" r="r" b="b"/>
              <a:pathLst>
                <a:path w="5707126" h="812800">
                  <a:moveTo>
                    <a:pt x="18221" y="0"/>
                  </a:moveTo>
                  <a:lnTo>
                    <a:pt x="5688905" y="0"/>
                  </a:lnTo>
                  <a:cubicBezTo>
                    <a:pt x="5693737" y="0"/>
                    <a:pt x="5698372" y="1920"/>
                    <a:pt x="5701789" y="5337"/>
                  </a:cubicBezTo>
                  <a:cubicBezTo>
                    <a:pt x="5705206" y="8754"/>
                    <a:pt x="5707126" y="13389"/>
                    <a:pt x="5707126" y="18221"/>
                  </a:cubicBezTo>
                  <a:lnTo>
                    <a:pt x="5707126" y="794579"/>
                  </a:lnTo>
                  <a:cubicBezTo>
                    <a:pt x="5707126" y="799411"/>
                    <a:pt x="5705206" y="804046"/>
                    <a:pt x="5701789" y="807463"/>
                  </a:cubicBezTo>
                  <a:cubicBezTo>
                    <a:pt x="5698372" y="810880"/>
                    <a:pt x="5693737" y="812800"/>
                    <a:pt x="5688905" y="812800"/>
                  </a:cubicBezTo>
                  <a:lnTo>
                    <a:pt x="18221" y="812800"/>
                  </a:lnTo>
                  <a:cubicBezTo>
                    <a:pt x="13389" y="812800"/>
                    <a:pt x="8754" y="810880"/>
                    <a:pt x="5337" y="807463"/>
                  </a:cubicBezTo>
                  <a:cubicBezTo>
                    <a:pt x="1920" y="804046"/>
                    <a:pt x="0" y="799411"/>
                    <a:pt x="0" y="794579"/>
                  </a:cubicBezTo>
                  <a:lnTo>
                    <a:pt x="0" y="18221"/>
                  </a:lnTo>
                  <a:cubicBezTo>
                    <a:pt x="0" y="13389"/>
                    <a:pt x="1920" y="8754"/>
                    <a:pt x="5337" y="5337"/>
                  </a:cubicBezTo>
                  <a:cubicBezTo>
                    <a:pt x="8754" y="1920"/>
                    <a:pt x="13389" y="0"/>
                    <a:pt x="18221" y="0"/>
                  </a:cubicBezTo>
                  <a:close/>
                </a:path>
              </a:pathLst>
            </a:custGeom>
            <a:solidFill>
              <a:srgbClr val="D86CEB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5707126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3962400" y="1959502"/>
            <a:ext cx="13944600" cy="64120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731520" lvl="1" indent="-342900" algn="just">
              <a:lnSpc>
                <a:spcPts val="504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Clinical assessment by GP or mental health professional, focusing on symptoms, duration, and functional impact (NICE, 2022).</a:t>
            </a:r>
          </a:p>
          <a:p>
            <a:pPr marL="731520" lvl="1" indent="-342900" algn="just">
              <a:lnSpc>
                <a:spcPts val="504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Use of </a:t>
            </a: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standardised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 tools such as PHQ-9 to assess severity and monitor progress over time.</a:t>
            </a:r>
          </a:p>
          <a:p>
            <a:pPr marL="731520" lvl="1" indent="-342900" algn="just">
              <a:lnSpc>
                <a:spcPts val="504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Assessment of risk, including suicidal ideation and self-harm.</a:t>
            </a:r>
          </a:p>
          <a:p>
            <a:pPr marL="731520" lvl="1" indent="-342900" algn="just">
              <a:lnSpc>
                <a:spcPts val="504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Medical history review to rule out other conditions (e.g., thyroid disorders).</a:t>
            </a:r>
          </a:p>
          <a:p>
            <a:pPr marL="731520" lvl="1" indent="-342900" algn="just">
              <a:lnSpc>
                <a:spcPts val="504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Referral pathway: 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Mild cases are usually managed in primary care with GP support and talking therapies (IAPT/NHS Talking Therapies). Moderate to severe cases are referred to secondary mental health services or community mental health teams for specialist assessment. High-risk patients may require urgent referral to crisis services or psychiatric emergency care.</a:t>
            </a:r>
          </a:p>
          <a:p>
            <a:pPr marL="731520" lvl="1" indent="-342900" algn="just">
              <a:lnSpc>
                <a:spcPts val="504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Early referral improves outcomes and ensures timely access to appropriate treatment services (NICE, 2022).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553200" y="723900"/>
            <a:ext cx="7874650" cy="10547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00"/>
              </a:lnSpc>
              <a:spcBef>
                <a:spcPct val="0"/>
              </a:spcBef>
            </a:pPr>
            <a:r>
              <a:rPr lang="en-US" sz="6600" dirty="0">
                <a:solidFill>
                  <a:srgbClr val="000000"/>
                </a:solidFill>
                <a:latin typeface="Arial" panose="020B0604020202020204" pitchFamily="34" charset="0"/>
                <a:ea typeface="Sailors Condensed"/>
                <a:cs typeface="Arial" panose="020B0604020202020204" pitchFamily="34" charset="0"/>
                <a:sym typeface="Sailors Condensed"/>
              </a:rPr>
              <a:t>Diagnosis</a:t>
            </a:r>
            <a:endParaRPr lang="en-US" sz="6500" dirty="0">
              <a:solidFill>
                <a:srgbClr val="000000"/>
              </a:solidFill>
              <a:latin typeface="Hey Gotcha!"/>
              <a:ea typeface="Hey Gotcha!"/>
              <a:cs typeface="Hey Gotcha!"/>
              <a:sym typeface="Hey Gotcha!"/>
            </a:endParaRPr>
          </a:p>
        </p:txBody>
      </p:sp>
      <p:sp>
        <p:nvSpPr>
          <p:cNvPr id="8" name="Freeform 6"/>
          <p:cNvSpPr/>
          <p:nvPr/>
        </p:nvSpPr>
        <p:spPr>
          <a:xfrm>
            <a:off x="0" y="3848100"/>
            <a:ext cx="4267200" cy="5111254"/>
          </a:xfrm>
          <a:custGeom>
            <a:avLst/>
            <a:gdLst/>
            <a:ahLst/>
            <a:cxnLst/>
            <a:rect l="l" t="t" r="r" b="b"/>
            <a:pathLst>
              <a:path w="9593562" h="6091912">
                <a:moveTo>
                  <a:pt x="0" y="0"/>
                </a:moveTo>
                <a:lnTo>
                  <a:pt x="9593563" y="0"/>
                </a:lnTo>
                <a:lnTo>
                  <a:pt x="9593563" y="6091912"/>
                </a:lnTo>
                <a:lnTo>
                  <a:pt x="0" y="60919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8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772592" y="8743950"/>
            <a:ext cx="21669243" cy="3086100"/>
            <a:chOff x="0" y="0"/>
            <a:chExt cx="5707126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707126" cy="812800"/>
            </a:xfrm>
            <a:custGeom>
              <a:avLst/>
              <a:gdLst/>
              <a:ahLst/>
              <a:cxnLst/>
              <a:rect l="l" t="t" r="r" b="b"/>
              <a:pathLst>
                <a:path w="5707126" h="812800">
                  <a:moveTo>
                    <a:pt x="18221" y="0"/>
                  </a:moveTo>
                  <a:lnTo>
                    <a:pt x="5688905" y="0"/>
                  </a:lnTo>
                  <a:cubicBezTo>
                    <a:pt x="5693737" y="0"/>
                    <a:pt x="5698372" y="1920"/>
                    <a:pt x="5701789" y="5337"/>
                  </a:cubicBezTo>
                  <a:cubicBezTo>
                    <a:pt x="5705206" y="8754"/>
                    <a:pt x="5707126" y="13389"/>
                    <a:pt x="5707126" y="18221"/>
                  </a:cubicBezTo>
                  <a:lnTo>
                    <a:pt x="5707126" y="794579"/>
                  </a:lnTo>
                  <a:cubicBezTo>
                    <a:pt x="5707126" y="799411"/>
                    <a:pt x="5705206" y="804046"/>
                    <a:pt x="5701789" y="807463"/>
                  </a:cubicBezTo>
                  <a:cubicBezTo>
                    <a:pt x="5698372" y="810880"/>
                    <a:pt x="5693737" y="812800"/>
                    <a:pt x="5688905" y="812800"/>
                  </a:cubicBezTo>
                  <a:lnTo>
                    <a:pt x="18221" y="812800"/>
                  </a:lnTo>
                  <a:cubicBezTo>
                    <a:pt x="13389" y="812800"/>
                    <a:pt x="8754" y="810880"/>
                    <a:pt x="5337" y="807463"/>
                  </a:cubicBezTo>
                  <a:cubicBezTo>
                    <a:pt x="1920" y="804046"/>
                    <a:pt x="0" y="799411"/>
                    <a:pt x="0" y="794579"/>
                  </a:cubicBezTo>
                  <a:lnTo>
                    <a:pt x="0" y="18221"/>
                  </a:lnTo>
                  <a:cubicBezTo>
                    <a:pt x="0" y="13389"/>
                    <a:pt x="1920" y="8754"/>
                    <a:pt x="5337" y="5337"/>
                  </a:cubicBezTo>
                  <a:cubicBezTo>
                    <a:pt x="8754" y="1920"/>
                    <a:pt x="13389" y="0"/>
                    <a:pt x="18221" y="0"/>
                  </a:cubicBezTo>
                  <a:close/>
                </a:path>
              </a:pathLst>
            </a:custGeom>
            <a:solidFill>
              <a:srgbClr val="D86CEB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5707126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304800" y="3521351"/>
            <a:ext cx="10363200" cy="32060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88620" lvl="1">
              <a:lnSpc>
                <a:spcPts val="5040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Includes:</a:t>
            </a:r>
          </a:p>
          <a:p>
            <a:pPr marL="777240" lvl="1" indent="-388620">
              <a:lnSpc>
                <a:spcPts val="5040"/>
              </a:lnSpc>
              <a:buFont typeface="Arial"/>
              <a:buChar char="•"/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Severity classification</a:t>
            </a:r>
          </a:p>
          <a:p>
            <a:pPr marL="777240" lvl="1" indent="-388620">
              <a:lnSpc>
                <a:spcPts val="5040"/>
              </a:lnSpc>
              <a:buFont typeface="Arial"/>
              <a:buChar char="•"/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Risk assessment</a:t>
            </a:r>
          </a:p>
          <a:p>
            <a:pPr marL="777240" lvl="1" indent="-388620">
              <a:lnSpc>
                <a:spcPts val="5040"/>
              </a:lnSpc>
              <a:buFont typeface="Arial"/>
              <a:buChar char="•"/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Patient history</a:t>
            </a:r>
          </a:p>
          <a:p>
            <a:pPr marL="960120" lvl="1" indent="-571500">
              <a:lnSpc>
                <a:spcPts val="5040"/>
              </a:lnSpc>
              <a:buFont typeface="Wingdings" panose="05000000000000000000" pitchFamily="2" charset="2"/>
              <a:buChar char="Ø"/>
            </a:pPr>
            <a:r>
              <a:rPr lang="en-US" sz="3600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Important </a:t>
            </a: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for treatment planning (NICE, 2022)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-3629" y="1790700"/>
            <a:ext cx="8062693" cy="760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6600" dirty="0">
                <a:solidFill>
                  <a:srgbClr val="000000"/>
                </a:solidFill>
                <a:latin typeface="Arial" panose="020B0604020202020204" pitchFamily="34" charset="0"/>
                <a:ea typeface="Sailors Condensed"/>
                <a:cs typeface="Arial" panose="020B0604020202020204" pitchFamily="34" charset="0"/>
                <a:sym typeface="Sailors Condensed"/>
              </a:rPr>
              <a:t>Initial Assessment</a:t>
            </a:r>
          </a:p>
        </p:txBody>
      </p:sp>
      <p:sp>
        <p:nvSpPr>
          <p:cNvPr id="8" name="Freeform 6"/>
          <p:cNvSpPr/>
          <p:nvPr/>
        </p:nvSpPr>
        <p:spPr>
          <a:xfrm>
            <a:off x="10668000" y="1790700"/>
            <a:ext cx="7315200" cy="6078296"/>
          </a:xfrm>
          <a:custGeom>
            <a:avLst/>
            <a:gdLst/>
            <a:ahLst/>
            <a:cxnLst/>
            <a:rect l="l" t="t" r="r" b="b"/>
            <a:pathLst>
              <a:path w="10368095" h="6078296">
                <a:moveTo>
                  <a:pt x="0" y="0"/>
                </a:moveTo>
                <a:lnTo>
                  <a:pt x="10368095" y="0"/>
                </a:lnTo>
                <a:lnTo>
                  <a:pt x="10368095" y="6078296"/>
                </a:lnTo>
                <a:lnTo>
                  <a:pt x="0" y="60782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8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81001" y="1295766"/>
            <a:ext cx="17449800" cy="70532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88620" lvl="1" algn="just">
              <a:lnSpc>
                <a:spcPts val="5040"/>
              </a:lnSpc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Depression management in the UK follows the 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(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NICE, 2022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) 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stepped-care 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model, ensuring treatment is matched to severity.</a:t>
            </a:r>
          </a:p>
          <a:p>
            <a:pPr marL="731520" lvl="1" indent="-342900" algn="just">
              <a:lnSpc>
                <a:spcPts val="504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Step 1: Recognition, assessment,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psychoeducation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, and active monitoring in primary care.</a:t>
            </a:r>
          </a:p>
          <a:p>
            <a:pPr marL="731520" lvl="1" indent="-342900" algn="just">
              <a:lnSpc>
                <a:spcPts val="504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Step 2: Low-intensity psychological interventions for mild depression, such as guided self-help,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computerised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 CBT, and group-based interventions.</a:t>
            </a:r>
          </a:p>
          <a:p>
            <a:pPr marL="731520" lvl="1" indent="-342900" algn="just">
              <a:lnSpc>
                <a:spcPts val="504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Step 3: High-intensity psychological therapies (e.g., CBT, IPT) and/or antidepressant medication (SSRIs) for moderate to severe depression.</a:t>
            </a:r>
          </a:p>
          <a:p>
            <a:pPr marL="731520" lvl="1" indent="-342900" algn="just">
              <a:lnSpc>
                <a:spcPts val="504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Step 4: Complex and severe cases may require specialist mental health services, combined treatments, and crisis intervention.</a:t>
            </a:r>
          </a:p>
          <a:p>
            <a:pPr marL="731520" lvl="1" indent="-342900" algn="just">
              <a:lnSpc>
                <a:spcPts val="504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Step 5: Inpatient care or intensive community treatment for high-risk patients, including those with suicidal risk or treatment-resistant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depression.The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 model promotes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personalised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, evidence-based, and least restrictive care, improving recovery outcomes and efficient use of NHS resources (NICE, 2022).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762000" y="374055"/>
            <a:ext cx="10972800" cy="7566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880"/>
              </a:lnSpc>
              <a:spcBef>
                <a:spcPct val="0"/>
              </a:spcBef>
            </a:pPr>
            <a:r>
              <a:rPr lang="en-GB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UK Guidelines Models and Frameworks  </a:t>
            </a:r>
            <a:endParaRPr lang="en-US" sz="4400" b="1" dirty="0">
              <a:solidFill>
                <a:srgbClr val="000000"/>
              </a:solidFill>
              <a:latin typeface="Arial" panose="020B0604020202020204" pitchFamily="34" charset="0"/>
              <a:ea typeface="Sailors Condensed"/>
              <a:cs typeface="Arial" panose="020B0604020202020204" pitchFamily="34" charset="0"/>
              <a:sym typeface="Sailors Condensed"/>
            </a:endParaRPr>
          </a:p>
        </p:txBody>
      </p:sp>
      <p:grpSp>
        <p:nvGrpSpPr>
          <p:cNvPr id="4" name="Group 4"/>
          <p:cNvGrpSpPr/>
          <p:nvPr/>
        </p:nvGrpSpPr>
        <p:grpSpPr>
          <a:xfrm>
            <a:off x="-772592" y="8743950"/>
            <a:ext cx="21669243" cy="3086100"/>
            <a:chOff x="0" y="0"/>
            <a:chExt cx="5707126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707126" cy="812800"/>
            </a:xfrm>
            <a:custGeom>
              <a:avLst/>
              <a:gdLst/>
              <a:ahLst/>
              <a:cxnLst/>
              <a:rect l="l" t="t" r="r" b="b"/>
              <a:pathLst>
                <a:path w="5707126" h="812800">
                  <a:moveTo>
                    <a:pt x="18221" y="0"/>
                  </a:moveTo>
                  <a:lnTo>
                    <a:pt x="5688905" y="0"/>
                  </a:lnTo>
                  <a:cubicBezTo>
                    <a:pt x="5693737" y="0"/>
                    <a:pt x="5698372" y="1920"/>
                    <a:pt x="5701789" y="5337"/>
                  </a:cubicBezTo>
                  <a:cubicBezTo>
                    <a:pt x="5705206" y="8754"/>
                    <a:pt x="5707126" y="13389"/>
                    <a:pt x="5707126" y="18221"/>
                  </a:cubicBezTo>
                  <a:lnTo>
                    <a:pt x="5707126" y="794579"/>
                  </a:lnTo>
                  <a:cubicBezTo>
                    <a:pt x="5707126" y="799411"/>
                    <a:pt x="5705206" y="804046"/>
                    <a:pt x="5701789" y="807463"/>
                  </a:cubicBezTo>
                  <a:cubicBezTo>
                    <a:pt x="5698372" y="810880"/>
                    <a:pt x="5693737" y="812800"/>
                    <a:pt x="5688905" y="812800"/>
                  </a:cubicBezTo>
                  <a:lnTo>
                    <a:pt x="18221" y="812800"/>
                  </a:lnTo>
                  <a:cubicBezTo>
                    <a:pt x="13389" y="812800"/>
                    <a:pt x="8754" y="810880"/>
                    <a:pt x="5337" y="807463"/>
                  </a:cubicBezTo>
                  <a:cubicBezTo>
                    <a:pt x="1920" y="804046"/>
                    <a:pt x="0" y="799411"/>
                    <a:pt x="0" y="794579"/>
                  </a:cubicBezTo>
                  <a:lnTo>
                    <a:pt x="0" y="18221"/>
                  </a:lnTo>
                  <a:cubicBezTo>
                    <a:pt x="0" y="13389"/>
                    <a:pt x="1920" y="8754"/>
                    <a:pt x="5337" y="5337"/>
                  </a:cubicBezTo>
                  <a:cubicBezTo>
                    <a:pt x="8754" y="1920"/>
                    <a:pt x="13389" y="0"/>
                    <a:pt x="18221" y="0"/>
                  </a:cubicBezTo>
                  <a:close/>
                </a:path>
              </a:pathLst>
            </a:custGeom>
            <a:solidFill>
              <a:srgbClr val="D86CEB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47625"/>
              <a:ext cx="5707126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14173200" y="7658100"/>
            <a:ext cx="3124200" cy="2895600"/>
          </a:xfrm>
          <a:custGeom>
            <a:avLst/>
            <a:gdLst/>
            <a:ahLst/>
            <a:cxnLst/>
            <a:rect l="l" t="t" r="r" b="b"/>
            <a:pathLst>
              <a:path w="7228952" h="7156662">
                <a:moveTo>
                  <a:pt x="0" y="0"/>
                </a:moveTo>
                <a:lnTo>
                  <a:pt x="7228952" y="0"/>
                </a:lnTo>
                <a:lnTo>
                  <a:pt x="7228952" y="7156663"/>
                </a:lnTo>
                <a:lnTo>
                  <a:pt x="0" y="715666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8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891363" y="2444949"/>
            <a:ext cx="10210800" cy="55399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Pharmacological Treatment: SSRIs, SNRIs, atypical antidepressants</a:t>
            </a:r>
          </a:p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Psychotherapy: Cognitive Behavioral Therapy (CBT), Interpersonal Therapy (IPT), Mindfulness-Based Therapy</a:t>
            </a:r>
          </a:p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Lifestyle Interventions: Exercise, healthy nutrition, adequate sleep, stress management</a:t>
            </a:r>
          </a:p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Complementary &amp; Alternative Approaches: Yoga, meditation, light therapy</a:t>
            </a:r>
          </a:p>
          <a:p>
            <a:pPr marL="734059" lvl="1" indent="-367030" algn="just">
              <a:lnSpc>
                <a:spcPts val="4759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Combined Approach: Medication + therapy + lifestyle support(NHS England, 2023)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2438400" y="1106672"/>
            <a:ext cx="8062693" cy="760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880"/>
              </a:lnSpc>
              <a:spcBef>
                <a:spcPct val="0"/>
              </a:spcBef>
            </a:pPr>
            <a:r>
              <a:rPr lang="en-US" sz="6600" dirty="0">
                <a:solidFill>
                  <a:srgbClr val="000000"/>
                </a:solidFill>
                <a:latin typeface="Arial" panose="020B0604020202020204" pitchFamily="34" charset="0"/>
                <a:ea typeface="Sailors Condensed"/>
                <a:cs typeface="Arial" panose="020B0604020202020204" pitchFamily="34" charset="0"/>
                <a:sym typeface="Sailors Condensed"/>
              </a:rPr>
              <a:t>Treatment Options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-772592" y="8743950"/>
            <a:ext cx="21669243" cy="3086100"/>
            <a:chOff x="0" y="0"/>
            <a:chExt cx="5707126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707126" cy="812800"/>
            </a:xfrm>
            <a:custGeom>
              <a:avLst/>
              <a:gdLst/>
              <a:ahLst/>
              <a:cxnLst/>
              <a:rect l="l" t="t" r="r" b="b"/>
              <a:pathLst>
                <a:path w="5707126" h="812800">
                  <a:moveTo>
                    <a:pt x="18221" y="0"/>
                  </a:moveTo>
                  <a:lnTo>
                    <a:pt x="5688905" y="0"/>
                  </a:lnTo>
                  <a:cubicBezTo>
                    <a:pt x="5693737" y="0"/>
                    <a:pt x="5698372" y="1920"/>
                    <a:pt x="5701789" y="5337"/>
                  </a:cubicBezTo>
                  <a:cubicBezTo>
                    <a:pt x="5705206" y="8754"/>
                    <a:pt x="5707126" y="13389"/>
                    <a:pt x="5707126" y="18221"/>
                  </a:cubicBezTo>
                  <a:lnTo>
                    <a:pt x="5707126" y="794579"/>
                  </a:lnTo>
                  <a:cubicBezTo>
                    <a:pt x="5707126" y="799411"/>
                    <a:pt x="5705206" y="804046"/>
                    <a:pt x="5701789" y="807463"/>
                  </a:cubicBezTo>
                  <a:cubicBezTo>
                    <a:pt x="5698372" y="810880"/>
                    <a:pt x="5693737" y="812800"/>
                    <a:pt x="5688905" y="812800"/>
                  </a:cubicBezTo>
                  <a:lnTo>
                    <a:pt x="18221" y="812800"/>
                  </a:lnTo>
                  <a:cubicBezTo>
                    <a:pt x="13389" y="812800"/>
                    <a:pt x="8754" y="810880"/>
                    <a:pt x="5337" y="807463"/>
                  </a:cubicBezTo>
                  <a:cubicBezTo>
                    <a:pt x="1920" y="804046"/>
                    <a:pt x="0" y="799411"/>
                    <a:pt x="0" y="794579"/>
                  </a:cubicBezTo>
                  <a:lnTo>
                    <a:pt x="0" y="18221"/>
                  </a:lnTo>
                  <a:cubicBezTo>
                    <a:pt x="0" y="13389"/>
                    <a:pt x="1920" y="8754"/>
                    <a:pt x="5337" y="5337"/>
                  </a:cubicBezTo>
                  <a:cubicBezTo>
                    <a:pt x="8754" y="1920"/>
                    <a:pt x="13389" y="0"/>
                    <a:pt x="18221" y="0"/>
                  </a:cubicBezTo>
                  <a:close/>
                </a:path>
              </a:pathLst>
            </a:custGeom>
            <a:solidFill>
              <a:srgbClr val="D86CEB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47625"/>
              <a:ext cx="5707126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Freeform 6"/>
          <p:cNvSpPr/>
          <p:nvPr/>
        </p:nvSpPr>
        <p:spPr>
          <a:xfrm flipH="1">
            <a:off x="11811000" y="2171700"/>
            <a:ext cx="6172200" cy="5475661"/>
          </a:xfrm>
          <a:custGeom>
            <a:avLst/>
            <a:gdLst/>
            <a:ahLst/>
            <a:cxnLst/>
            <a:rect l="l" t="t" r="r" b="b"/>
            <a:pathLst>
              <a:path w="9575394" h="8676061">
                <a:moveTo>
                  <a:pt x="9575394" y="0"/>
                </a:moveTo>
                <a:lnTo>
                  <a:pt x="0" y="0"/>
                </a:lnTo>
                <a:lnTo>
                  <a:pt x="0" y="8676061"/>
                </a:lnTo>
                <a:lnTo>
                  <a:pt x="9575394" y="8676061"/>
                </a:lnTo>
                <a:lnTo>
                  <a:pt x="9575394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 b="-36253"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8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85800" y="2171700"/>
            <a:ext cx="15718630" cy="66171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709929" lvl="1" indent="-342900">
              <a:lnSpc>
                <a:spcPts val="4759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Depression commonly coexists with anxiety disorders, increasing severity of symptoms and reducing treatment effectiveness (Kessler et al., 2021).</a:t>
            </a:r>
          </a:p>
          <a:p>
            <a:pPr marL="709929" lvl="1" indent="-342900">
              <a:lnSpc>
                <a:spcPts val="4759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Substance misuse (alcohol or drugs) is frequently used as a coping mechanism, but it worsens depression and complicates recovery.</a:t>
            </a:r>
          </a:p>
          <a:p>
            <a:pPr marL="709929" lvl="1" indent="-342900">
              <a:lnSpc>
                <a:spcPts val="4759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Chronic physical illnesses such as diabetes, cardiovascular disease, and COPD are strongly linked with higher rates of depression.</a:t>
            </a:r>
          </a:p>
          <a:p>
            <a:pPr marL="709929" lvl="1" indent="-342900">
              <a:lnSpc>
                <a:spcPts val="4759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Comorbidity leads to poorer treatment outcomes, increased healthcare use, and longer recovery time.</a:t>
            </a:r>
          </a:p>
          <a:p>
            <a:pPr marL="709929" lvl="1" indent="-342900">
              <a:lnSpc>
                <a:spcPts val="4759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It increases the risk of hospitalization and reduces adherence to treatment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plans.I</a:t>
            </a:r>
            <a:endParaRPr lang="en-US" sz="2400" dirty="0">
              <a:solidFill>
                <a:srgbClr val="000000"/>
              </a:solidFill>
              <a:latin typeface="Arial" panose="020B0604020202020204" pitchFamily="34" charset="0"/>
              <a:ea typeface="Poppins"/>
              <a:cs typeface="Arial" panose="020B0604020202020204" pitchFamily="34" charset="0"/>
              <a:sym typeface="Poppins"/>
            </a:endParaRPr>
          </a:p>
          <a:p>
            <a:pPr marL="709929" lvl="1" indent="-342900">
              <a:lnSpc>
                <a:spcPts val="4759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integrated care approaches are required to manage both mental and physical health conditions together effectively (Kessler et al., 2021; NICE, 2022).</a:t>
            </a:r>
          </a:p>
          <a:p>
            <a:pPr algn="ctr">
              <a:lnSpc>
                <a:spcPts val="3640"/>
              </a:lnSpc>
              <a:spcBef>
                <a:spcPct val="0"/>
              </a:spcBef>
            </a:pPr>
            <a:endParaRPr lang="en-US" sz="2600" dirty="0">
              <a:solidFill>
                <a:srgbClr val="000000"/>
              </a:solidFill>
              <a:latin typeface="Gotham"/>
              <a:ea typeface="Gotham"/>
              <a:cs typeface="Gotham"/>
              <a:sym typeface="Gotham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-685800" y="1028700"/>
            <a:ext cx="8062693" cy="760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6600" dirty="0">
                <a:solidFill>
                  <a:srgbClr val="000000"/>
                </a:solidFill>
                <a:latin typeface="Arial" panose="020B0604020202020204" pitchFamily="34" charset="0"/>
                <a:ea typeface="Sailors Condensed"/>
                <a:cs typeface="Arial" panose="020B0604020202020204" pitchFamily="34" charset="0"/>
                <a:sym typeface="Sailors Condensed"/>
              </a:rPr>
              <a:t>Comorbidity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8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010400" y="1819228"/>
            <a:ext cx="7472233" cy="760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6600" dirty="0">
                <a:solidFill>
                  <a:srgbClr val="000000"/>
                </a:solidFill>
                <a:latin typeface="Arial" panose="020B0604020202020204" pitchFamily="34" charset="0"/>
                <a:ea typeface="Sailors Condensed"/>
                <a:cs typeface="Arial" panose="020B0604020202020204" pitchFamily="34" charset="0"/>
                <a:sym typeface="Sailors Condensed"/>
              </a:rPr>
              <a:t>Prevention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-772592" y="8743950"/>
            <a:ext cx="21669243" cy="3086100"/>
            <a:chOff x="0" y="0"/>
            <a:chExt cx="5707126" cy="8128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5707126" cy="812800"/>
            </a:xfrm>
            <a:custGeom>
              <a:avLst/>
              <a:gdLst/>
              <a:ahLst/>
              <a:cxnLst/>
              <a:rect l="l" t="t" r="r" b="b"/>
              <a:pathLst>
                <a:path w="5707126" h="812800">
                  <a:moveTo>
                    <a:pt x="18221" y="0"/>
                  </a:moveTo>
                  <a:lnTo>
                    <a:pt x="5688905" y="0"/>
                  </a:lnTo>
                  <a:cubicBezTo>
                    <a:pt x="5693737" y="0"/>
                    <a:pt x="5698372" y="1920"/>
                    <a:pt x="5701789" y="5337"/>
                  </a:cubicBezTo>
                  <a:cubicBezTo>
                    <a:pt x="5705206" y="8754"/>
                    <a:pt x="5707126" y="13389"/>
                    <a:pt x="5707126" y="18221"/>
                  </a:cubicBezTo>
                  <a:lnTo>
                    <a:pt x="5707126" y="794579"/>
                  </a:lnTo>
                  <a:cubicBezTo>
                    <a:pt x="5707126" y="799411"/>
                    <a:pt x="5705206" y="804046"/>
                    <a:pt x="5701789" y="807463"/>
                  </a:cubicBezTo>
                  <a:cubicBezTo>
                    <a:pt x="5698372" y="810880"/>
                    <a:pt x="5693737" y="812800"/>
                    <a:pt x="5688905" y="812800"/>
                  </a:cubicBezTo>
                  <a:lnTo>
                    <a:pt x="18221" y="812800"/>
                  </a:lnTo>
                  <a:cubicBezTo>
                    <a:pt x="13389" y="812800"/>
                    <a:pt x="8754" y="810880"/>
                    <a:pt x="5337" y="807463"/>
                  </a:cubicBezTo>
                  <a:cubicBezTo>
                    <a:pt x="1920" y="804046"/>
                    <a:pt x="0" y="799411"/>
                    <a:pt x="0" y="794579"/>
                  </a:cubicBezTo>
                  <a:lnTo>
                    <a:pt x="0" y="18221"/>
                  </a:lnTo>
                  <a:cubicBezTo>
                    <a:pt x="0" y="13389"/>
                    <a:pt x="1920" y="8754"/>
                    <a:pt x="5337" y="5337"/>
                  </a:cubicBezTo>
                  <a:cubicBezTo>
                    <a:pt x="8754" y="1920"/>
                    <a:pt x="13389" y="0"/>
                    <a:pt x="18221" y="0"/>
                  </a:cubicBezTo>
                  <a:close/>
                </a:path>
              </a:pathLst>
            </a:custGeom>
            <a:solidFill>
              <a:srgbClr val="D86CEB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5707126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661369" y="2762316"/>
            <a:ext cx="5124515" cy="3806930"/>
          </a:xfrm>
          <a:custGeom>
            <a:avLst/>
            <a:gdLst/>
            <a:ahLst/>
            <a:cxnLst/>
            <a:rect l="l" t="t" r="r" b="b"/>
            <a:pathLst>
              <a:path w="9128983" h="6338938">
                <a:moveTo>
                  <a:pt x="0" y="0"/>
                </a:moveTo>
                <a:lnTo>
                  <a:pt x="9128983" y="0"/>
                </a:lnTo>
                <a:lnTo>
                  <a:pt x="9128983" y="6338938"/>
                </a:lnTo>
                <a:lnTo>
                  <a:pt x="0" y="63389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6248400" y="3006410"/>
            <a:ext cx="11506200" cy="51296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960120" lvl="1" indent="-571500">
              <a:lnSpc>
                <a:spcPts val="504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Early intervention</a:t>
            </a:r>
          </a:p>
          <a:p>
            <a:pPr marL="960120" lvl="1" indent="-571500">
              <a:lnSpc>
                <a:spcPts val="504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Mental health </a:t>
            </a:r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awareness</a:t>
            </a:r>
          </a:p>
          <a:p>
            <a:pPr marL="960120" lvl="1" indent="-571500">
              <a:lnSpc>
                <a:spcPts val="504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Keep a consistent sleep schedule</a:t>
            </a:r>
          </a:p>
          <a:p>
            <a:pPr marL="960120" lvl="1" indent="-571500">
              <a:lnSpc>
                <a:spcPts val="504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Focus on whole foods(vegetable, fruits, fish, nuts)</a:t>
            </a:r>
          </a:p>
          <a:p>
            <a:pPr marL="960120" lvl="1" indent="-571500">
              <a:lnSpc>
                <a:spcPts val="504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Maintain friendships and family contact</a:t>
            </a:r>
          </a:p>
          <a:p>
            <a:pPr marL="960120" lvl="1" indent="-571500">
              <a:lnSpc>
                <a:spcPts val="504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Try mindfulness or meditation</a:t>
            </a:r>
            <a:endParaRPr lang="en-US" sz="2800" dirty="0">
              <a:solidFill>
                <a:srgbClr val="000000"/>
              </a:solidFill>
              <a:latin typeface="Arial" panose="020B0604020202020204" pitchFamily="34" charset="0"/>
              <a:ea typeface="Poppins"/>
              <a:cs typeface="Arial" panose="020B0604020202020204" pitchFamily="34" charset="0"/>
              <a:sym typeface="Poppins"/>
            </a:endParaRPr>
          </a:p>
          <a:p>
            <a:pPr marL="960120" lvl="1" indent="-571500">
              <a:lnSpc>
                <a:spcPts val="504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Lifestyle changes (exercise, social </a:t>
            </a:r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support)</a:t>
            </a:r>
            <a:endParaRPr lang="en-US" sz="2800" dirty="0">
              <a:solidFill>
                <a:srgbClr val="000000"/>
              </a:solidFill>
              <a:latin typeface="Arial" panose="020B0604020202020204" pitchFamily="34" charset="0"/>
              <a:ea typeface="Poppins"/>
              <a:cs typeface="Arial" panose="020B0604020202020204" pitchFamily="34" charset="0"/>
              <a:sym typeface="Poppins"/>
            </a:endParaRPr>
          </a:p>
          <a:p>
            <a:pPr marL="388620" lvl="1">
              <a:lnSpc>
                <a:spcPts val="5040"/>
              </a:lnSpc>
            </a:pP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(PHE, 2022)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8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8"/>
          <p:cNvSpPr txBox="1"/>
          <p:nvPr/>
        </p:nvSpPr>
        <p:spPr>
          <a:xfrm>
            <a:off x="5105400" y="1485900"/>
            <a:ext cx="9949721" cy="6996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  <a:t>Skills, Values, Behaviour</a:t>
            </a:r>
            <a:endParaRPr lang="en-US" sz="4200" b="1" dirty="0">
              <a:solidFill>
                <a:srgbClr val="000000"/>
              </a:solidFill>
              <a:latin typeface="Arial" panose="020B0604020202020204" pitchFamily="34" charset="0"/>
              <a:ea typeface="Sailors Condensed"/>
              <a:cs typeface="Arial" panose="020B0604020202020204" pitchFamily="34" charset="0"/>
              <a:sym typeface="Sailors Condensed"/>
            </a:endParaRPr>
          </a:p>
        </p:txBody>
      </p:sp>
      <p:sp>
        <p:nvSpPr>
          <p:cNvPr id="3" name="Freeform 7"/>
          <p:cNvSpPr/>
          <p:nvPr/>
        </p:nvSpPr>
        <p:spPr>
          <a:xfrm flipH="1">
            <a:off x="514826" y="647700"/>
            <a:ext cx="4590574" cy="8743950"/>
          </a:xfrm>
          <a:custGeom>
            <a:avLst/>
            <a:gdLst/>
            <a:ahLst/>
            <a:cxnLst/>
            <a:rect l="l" t="t" r="r" b="b"/>
            <a:pathLst>
              <a:path w="4590574" h="8743950">
                <a:moveTo>
                  <a:pt x="4590573" y="0"/>
                </a:moveTo>
                <a:lnTo>
                  <a:pt x="0" y="0"/>
                </a:lnTo>
                <a:lnTo>
                  <a:pt x="0" y="8743950"/>
                </a:lnTo>
                <a:lnTo>
                  <a:pt x="4590573" y="8743950"/>
                </a:lnTo>
                <a:lnTo>
                  <a:pt x="459057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6"/>
          <p:cNvSpPr txBox="1"/>
          <p:nvPr/>
        </p:nvSpPr>
        <p:spPr>
          <a:xfrm>
            <a:off x="5867400" y="3162300"/>
            <a:ext cx="11345555" cy="44884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88620" lvl="1">
              <a:lnSpc>
                <a:spcPts val="5040"/>
              </a:lnSpc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Healthcare professionals require</a:t>
            </a:r>
            <a:r>
              <a:rPr lang="en-US" sz="3200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:</a:t>
            </a:r>
          </a:p>
          <a:p>
            <a:pPr marL="960120" lvl="1" indent="-571500">
              <a:lnSpc>
                <a:spcPts val="5040"/>
              </a:lnSpc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Empathy 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→ builds </a:t>
            </a:r>
            <a:r>
              <a:rPr lang="en-US" sz="3200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trust</a:t>
            </a:r>
          </a:p>
          <a:p>
            <a:pPr marL="960120" lvl="1" indent="-571500">
              <a:lnSpc>
                <a:spcPts val="5040"/>
              </a:lnSpc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Communication 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→ improves </a:t>
            </a:r>
            <a:r>
              <a:rPr lang="en-US" sz="3200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engagement</a:t>
            </a:r>
          </a:p>
          <a:p>
            <a:pPr marL="960120" lvl="1" indent="-571500">
              <a:lnSpc>
                <a:spcPts val="5040"/>
              </a:lnSpc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Cultural 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competence → reduces </a:t>
            </a:r>
            <a:r>
              <a:rPr lang="en-US" sz="3200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inequality</a:t>
            </a:r>
          </a:p>
          <a:p>
            <a:pPr marL="388620" lvl="1">
              <a:lnSpc>
                <a:spcPts val="5040"/>
              </a:lnSpc>
            </a:pPr>
            <a:r>
              <a:rPr lang="en-US" sz="3200" b="1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Strength</a:t>
            </a:r>
            <a:r>
              <a:rPr 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: 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Improves patient-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centred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 </a:t>
            </a:r>
            <a:r>
              <a:rPr lang="en-US" sz="3200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care </a:t>
            </a:r>
          </a:p>
          <a:p>
            <a:pPr marL="388620" lvl="1">
              <a:lnSpc>
                <a:spcPts val="5040"/>
              </a:lnSpc>
            </a:pPr>
            <a:r>
              <a:rPr lang="en-US" sz="3200" b="1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Limitation</a:t>
            </a:r>
            <a:r>
              <a:rPr 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: 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Workforce shortages and time constraints </a:t>
            </a:r>
            <a:endParaRPr lang="en-US" sz="3200" dirty="0" smtClean="0">
              <a:solidFill>
                <a:srgbClr val="000000"/>
              </a:solidFill>
              <a:latin typeface="Arial" panose="020B0604020202020204" pitchFamily="34" charset="0"/>
              <a:ea typeface="Poppins"/>
              <a:cs typeface="Arial" panose="020B0604020202020204" pitchFamily="34" charset="0"/>
              <a:sym typeface="Poppins"/>
            </a:endParaRPr>
          </a:p>
          <a:p>
            <a:pPr marL="388620" lvl="1">
              <a:lnSpc>
                <a:spcPts val="5040"/>
              </a:lnSpc>
            </a:pPr>
            <a:r>
              <a:rPr lang="en-US" sz="3200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(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NHS England, 2023)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/>
          <p:cNvSpPr txBox="1"/>
          <p:nvPr/>
        </p:nvSpPr>
        <p:spPr>
          <a:xfrm>
            <a:off x="5181600" y="419100"/>
            <a:ext cx="7848600" cy="24622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6376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 Depression Management Personalised Care Model (6 Components)</a:t>
            </a:r>
            <a:endParaRPr kumimoji="0" lang="en-GB" sz="3800" b="1" i="0" u="none" strike="noStrike" kern="1200" cap="none" spc="77" normalizeH="0" baseline="0" noProof="0" dirty="0">
              <a:ln>
                <a:noFill/>
              </a:ln>
              <a:solidFill>
                <a:srgbClr val="2A2B39"/>
              </a:solidFill>
              <a:effectLst/>
              <a:uLnTx/>
              <a:uFillTx/>
              <a:latin typeface="Arial" panose="020B0604020202020204" pitchFamily="34" charset="0"/>
              <a:ea typeface="Ballpoint"/>
              <a:cs typeface="Arial" panose="020B0604020202020204" pitchFamily="34" charset="0"/>
              <a:sym typeface="Ballpoint"/>
            </a:endParaRPr>
          </a:p>
        </p:txBody>
      </p:sp>
      <p:grpSp>
        <p:nvGrpSpPr>
          <p:cNvPr id="4" name="Group 4"/>
          <p:cNvGrpSpPr/>
          <p:nvPr/>
        </p:nvGrpSpPr>
        <p:grpSpPr>
          <a:xfrm rot="5400000">
            <a:off x="3692409" y="3941978"/>
            <a:ext cx="4927045" cy="1445052"/>
            <a:chOff x="0" y="0"/>
            <a:chExt cx="6569393" cy="1926736"/>
          </a:xfrm>
        </p:grpSpPr>
        <p:sp>
          <p:nvSpPr>
            <p:cNvPr id="5" name="AutoShape 5"/>
            <p:cNvSpPr/>
            <p:nvPr/>
          </p:nvSpPr>
          <p:spPr>
            <a:xfrm flipV="1">
              <a:off x="3289079" y="714123"/>
              <a:ext cx="0" cy="1124677"/>
            </a:xfrm>
            <a:prstGeom prst="line">
              <a:avLst/>
            </a:prstGeom>
            <a:ln w="55751" cap="flat">
              <a:solidFill>
                <a:srgbClr val="2A2B39"/>
              </a:solidFill>
              <a:prstDash val="solid"/>
              <a:headEnd type="arrow" w="med" len="sm"/>
              <a:tailEnd type="none" w="sm" len="sm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AutoShape 6"/>
            <p:cNvSpPr/>
            <p:nvPr/>
          </p:nvSpPr>
          <p:spPr>
            <a:xfrm flipV="1">
              <a:off x="27876" y="0"/>
              <a:ext cx="3262417" cy="1838800"/>
            </a:xfrm>
            <a:prstGeom prst="line">
              <a:avLst/>
            </a:prstGeom>
            <a:ln w="55751" cap="flat">
              <a:solidFill>
                <a:srgbClr val="2A2B39"/>
              </a:solidFill>
              <a:prstDash val="solid"/>
              <a:headEnd type="arrow" w="med" len="sm"/>
              <a:tailEnd type="none" w="sm" len="sm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AutoShape 7"/>
            <p:cNvSpPr/>
            <p:nvPr/>
          </p:nvSpPr>
          <p:spPr>
            <a:xfrm flipH="1" flipV="1">
              <a:off x="3290292" y="130670"/>
              <a:ext cx="3251225" cy="1796066"/>
            </a:xfrm>
            <a:prstGeom prst="line">
              <a:avLst/>
            </a:prstGeom>
            <a:ln w="55751" cap="flat">
              <a:solidFill>
                <a:srgbClr val="2A2B39"/>
              </a:solidFill>
              <a:prstDash val="solid"/>
              <a:headEnd type="arrow" w="med" len="sm"/>
              <a:tailEnd type="none" w="sm" len="sm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" name="Group 8"/>
          <p:cNvGrpSpPr/>
          <p:nvPr/>
        </p:nvGrpSpPr>
        <p:grpSpPr>
          <a:xfrm rot="-5400000">
            <a:off x="9861899" y="3892201"/>
            <a:ext cx="4927045" cy="1486042"/>
            <a:chOff x="0" y="0"/>
            <a:chExt cx="6569393" cy="1981390"/>
          </a:xfrm>
        </p:grpSpPr>
        <p:sp>
          <p:nvSpPr>
            <p:cNvPr id="9" name="AutoShape 9"/>
            <p:cNvSpPr/>
            <p:nvPr/>
          </p:nvSpPr>
          <p:spPr>
            <a:xfrm flipV="1">
              <a:off x="3289079" y="734379"/>
              <a:ext cx="0" cy="1156580"/>
            </a:xfrm>
            <a:prstGeom prst="line">
              <a:avLst/>
            </a:prstGeom>
            <a:ln w="55751" cap="flat">
              <a:solidFill>
                <a:srgbClr val="2A2B39"/>
              </a:solidFill>
              <a:prstDash val="solid"/>
              <a:headEnd type="arrow" w="med" len="sm"/>
              <a:tailEnd type="none" w="sm" len="sm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AutoShape 10"/>
            <p:cNvSpPr/>
            <p:nvPr/>
          </p:nvSpPr>
          <p:spPr>
            <a:xfrm flipV="1">
              <a:off x="27876" y="0"/>
              <a:ext cx="3262417" cy="1890959"/>
            </a:xfrm>
            <a:prstGeom prst="line">
              <a:avLst/>
            </a:prstGeom>
            <a:ln w="55751" cap="flat">
              <a:solidFill>
                <a:srgbClr val="2A2B39"/>
              </a:solidFill>
              <a:prstDash val="solid"/>
              <a:headEnd type="arrow" w="med" len="sm"/>
              <a:tailEnd type="none" w="sm" len="sm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AutoShape 11"/>
            <p:cNvSpPr/>
            <p:nvPr/>
          </p:nvSpPr>
          <p:spPr>
            <a:xfrm flipH="1" flipV="1">
              <a:off x="3290292" y="134376"/>
              <a:ext cx="3251225" cy="1847013"/>
            </a:xfrm>
            <a:prstGeom prst="line">
              <a:avLst/>
            </a:prstGeom>
            <a:ln w="55751" cap="flat">
              <a:solidFill>
                <a:srgbClr val="2A2B39"/>
              </a:solidFill>
              <a:prstDash val="solid"/>
              <a:headEnd type="arrow" w="med" len="sm"/>
              <a:tailEnd type="none" w="sm" len="sm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162381" y="1330610"/>
            <a:ext cx="3832874" cy="2031985"/>
            <a:chOff x="0" y="0"/>
            <a:chExt cx="2431261" cy="1288925"/>
          </a:xfrm>
        </p:grpSpPr>
        <p:sp>
          <p:nvSpPr>
            <p:cNvPr id="13" name="Freeform 13"/>
            <p:cNvSpPr/>
            <p:nvPr/>
          </p:nvSpPr>
          <p:spPr>
            <a:xfrm>
              <a:off x="40005" y="45156"/>
              <a:ext cx="2391256" cy="1243064"/>
            </a:xfrm>
            <a:custGeom>
              <a:avLst/>
              <a:gdLst/>
              <a:ahLst/>
              <a:cxnLst/>
              <a:rect l="l" t="t" r="r" b="b"/>
              <a:pathLst>
                <a:path w="2391256" h="1243064">
                  <a:moveTo>
                    <a:pt x="635" y="1213289"/>
                  </a:moveTo>
                  <a:cubicBezTo>
                    <a:pt x="-1905" y="1222179"/>
                    <a:pt x="3175" y="1228529"/>
                    <a:pt x="15796" y="1229799"/>
                  </a:cubicBezTo>
                  <a:cubicBezTo>
                    <a:pt x="30306" y="1231069"/>
                    <a:pt x="43003" y="1231069"/>
                    <a:pt x="57514" y="1231069"/>
                  </a:cubicBezTo>
                  <a:cubicBezTo>
                    <a:pt x="115556" y="1232339"/>
                    <a:pt x="173598" y="1232339"/>
                    <a:pt x="233454" y="1233609"/>
                  </a:cubicBezTo>
                  <a:cubicBezTo>
                    <a:pt x="266103" y="1234879"/>
                    <a:pt x="298751" y="1236149"/>
                    <a:pt x="329586" y="1237419"/>
                  </a:cubicBezTo>
                  <a:cubicBezTo>
                    <a:pt x="384001" y="1238689"/>
                    <a:pt x="436602" y="1238689"/>
                    <a:pt x="491016" y="1239959"/>
                  </a:cubicBezTo>
                  <a:cubicBezTo>
                    <a:pt x="512782" y="1239959"/>
                    <a:pt x="532734" y="1239959"/>
                    <a:pt x="554500" y="1238689"/>
                  </a:cubicBezTo>
                  <a:cubicBezTo>
                    <a:pt x="563569" y="1238689"/>
                    <a:pt x="574452" y="1237419"/>
                    <a:pt x="583521" y="1237419"/>
                  </a:cubicBezTo>
                  <a:cubicBezTo>
                    <a:pt x="619797" y="1238689"/>
                    <a:pt x="1345325" y="1229799"/>
                    <a:pt x="1381601" y="1231069"/>
                  </a:cubicBezTo>
                  <a:cubicBezTo>
                    <a:pt x="1432388" y="1232339"/>
                    <a:pt x="1572052" y="1232339"/>
                    <a:pt x="1622839" y="1232339"/>
                  </a:cubicBezTo>
                  <a:cubicBezTo>
                    <a:pt x="1642791" y="1232339"/>
                    <a:pt x="1660929" y="1231069"/>
                    <a:pt x="1680881" y="1231069"/>
                  </a:cubicBezTo>
                  <a:lnTo>
                    <a:pt x="1778827" y="1234879"/>
                  </a:lnTo>
                  <a:cubicBezTo>
                    <a:pt x="1849566" y="1237419"/>
                    <a:pt x="1918491" y="1234879"/>
                    <a:pt x="1989230" y="1238689"/>
                  </a:cubicBezTo>
                  <a:cubicBezTo>
                    <a:pt x="2107128" y="1243769"/>
                    <a:pt x="2226840" y="1237419"/>
                    <a:pt x="2327756" y="1242499"/>
                  </a:cubicBezTo>
                  <a:cubicBezTo>
                    <a:pt x="2348076" y="1243769"/>
                    <a:pt x="2368396" y="1242499"/>
                    <a:pt x="2391256" y="1242499"/>
                  </a:cubicBezTo>
                  <a:lnTo>
                    <a:pt x="2391256" y="1182809"/>
                  </a:lnTo>
                  <a:cubicBezTo>
                    <a:pt x="2389986" y="1128287"/>
                    <a:pt x="2388716" y="1084560"/>
                    <a:pt x="2388716" y="1038101"/>
                  </a:cubicBezTo>
                  <a:cubicBezTo>
                    <a:pt x="2388716" y="984353"/>
                    <a:pt x="2392526" y="929695"/>
                    <a:pt x="2386176" y="875948"/>
                  </a:cubicBezTo>
                  <a:cubicBezTo>
                    <a:pt x="2378556" y="840420"/>
                    <a:pt x="2367126" y="139884"/>
                    <a:pt x="2367126" y="104356"/>
                  </a:cubicBezTo>
                  <a:cubicBezTo>
                    <a:pt x="2364586" y="79760"/>
                    <a:pt x="2363316" y="54253"/>
                    <a:pt x="2360776" y="29657"/>
                  </a:cubicBezTo>
                  <a:cubicBezTo>
                    <a:pt x="2360776" y="22369"/>
                    <a:pt x="2359506" y="15081"/>
                    <a:pt x="2358236" y="5644"/>
                  </a:cubicBezTo>
                  <a:cubicBezTo>
                    <a:pt x="2348076" y="3104"/>
                    <a:pt x="2339186" y="1834"/>
                    <a:pt x="2329026" y="564"/>
                  </a:cubicBezTo>
                  <a:cubicBezTo>
                    <a:pt x="2321406" y="-706"/>
                    <a:pt x="2313786" y="564"/>
                    <a:pt x="2307436" y="564"/>
                  </a:cubicBezTo>
                  <a:lnTo>
                    <a:pt x="6727" y="5644"/>
                  </a:lnTo>
                  <a:lnTo>
                    <a:pt x="635" y="1213289"/>
                  </a:lnTo>
                  <a:close/>
                </a:path>
              </a:pathLst>
            </a:custGeom>
            <a:solidFill>
              <a:srgbClr val="AE88F3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Freeform 14"/>
            <p:cNvSpPr/>
            <p:nvPr/>
          </p:nvSpPr>
          <p:spPr>
            <a:xfrm>
              <a:off x="11430" y="16510"/>
              <a:ext cx="2370301" cy="1234315"/>
            </a:xfrm>
            <a:custGeom>
              <a:avLst/>
              <a:gdLst/>
              <a:ahLst/>
              <a:cxnLst/>
              <a:rect l="l" t="t" r="r" b="b"/>
              <a:pathLst>
                <a:path w="2370301" h="1234315">
                  <a:moveTo>
                    <a:pt x="2370301" y="1234315"/>
                  </a:moveTo>
                  <a:lnTo>
                    <a:pt x="0" y="1226695"/>
                  </a:lnTo>
                  <a:lnTo>
                    <a:pt x="0" y="439088"/>
                  </a:lnTo>
                  <a:lnTo>
                    <a:pt x="7620" y="20320"/>
                  </a:lnTo>
                  <a:lnTo>
                    <a:pt x="1183449" y="0"/>
                  </a:lnTo>
                  <a:lnTo>
                    <a:pt x="2348711" y="8890"/>
                  </a:lnTo>
                  <a:close/>
                </a:path>
              </a:pathLst>
            </a:custGeom>
            <a:solidFill>
              <a:srgbClr val="E8DEFC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Freeform 15"/>
            <p:cNvSpPr/>
            <p:nvPr/>
          </p:nvSpPr>
          <p:spPr>
            <a:xfrm>
              <a:off x="-215" y="0"/>
              <a:ext cx="2394645" cy="1260279"/>
            </a:xfrm>
            <a:custGeom>
              <a:avLst/>
              <a:gdLst/>
              <a:ahLst/>
              <a:cxnLst/>
              <a:rect l="l" t="t" r="r" b="b"/>
              <a:pathLst>
                <a:path w="2394645" h="1260279">
                  <a:moveTo>
                    <a:pt x="2361626" y="21590"/>
                  </a:moveTo>
                  <a:cubicBezTo>
                    <a:pt x="2362896" y="34290"/>
                    <a:pt x="2362896" y="44450"/>
                    <a:pt x="2364166" y="53860"/>
                  </a:cubicBezTo>
                  <a:cubicBezTo>
                    <a:pt x="2366706" y="78456"/>
                    <a:pt x="2367976" y="103964"/>
                    <a:pt x="2370516" y="128560"/>
                  </a:cubicBezTo>
                  <a:cubicBezTo>
                    <a:pt x="2370516" y="164088"/>
                    <a:pt x="2383216" y="864624"/>
                    <a:pt x="2389566" y="900152"/>
                  </a:cubicBezTo>
                  <a:cubicBezTo>
                    <a:pt x="2395916" y="953899"/>
                    <a:pt x="2392106" y="1008557"/>
                    <a:pt x="2392106" y="1062304"/>
                  </a:cubicBezTo>
                  <a:cubicBezTo>
                    <a:pt x="2392106" y="1109675"/>
                    <a:pt x="2393376" y="1153401"/>
                    <a:pt x="2394646" y="1200025"/>
                  </a:cubicBezTo>
                  <a:lnTo>
                    <a:pt x="2394646" y="1259715"/>
                  </a:lnTo>
                  <a:cubicBezTo>
                    <a:pt x="2371786" y="1259715"/>
                    <a:pt x="2351466" y="1260985"/>
                    <a:pt x="2331146" y="1259715"/>
                  </a:cubicBezTo>
                  <a:cubicBezTo>
                    <a:pt x="2214459" y="1254635"/>
                    <a:pt x="2094747" y="1260985"/>
                    <a:pt x="1976849" y="1255905"/>
                  </a:cubicBezTo>
                  <a:cubicBezTo>
                    <a:pt x="1906110" y="1252095"/>
                    <a:pt x="1837185" y="1254635"/>
                    <a:pt x="1766446" y="1252095"/>
                  </a:cubicBezTo>
                  <a:lnTo>
                    <a:pt x="1668500" y="1248285"/>
                  </a:lnTo>
                  <a:cubicBezTo>
                    <a:pt x="1648548" y="1248285"/>
                    <a:pt x="1630410" y="1249555"/>
                    <a:pt x="1610458" y="1249555"/>
                  </a:cubicBezTo>
                  <a:cubicBezTo>
                    <a:pt x="1559671" y="1248285"/>
                    <a:pt x="1420007" y="1249555"/>
                    <a:pt x="1369220" y="1248285"/>
                  </a:cubicBezTo>
                  <a:cubicBezTo>
                    <a:pt x="1332944" y="1247015"/>
                    <a:pt x="607417" y="1255905"/>
                    <a:pt x="571140" y="1254635"/>
                  </a:cubicBezTo>
                  <a:cubicBezTo>
                    <a:pt x="562071" y="1254635"/>
                    <a:pt x="551188" y="1255905"/>
                    <a:pt x="542119" y="1255905"/>
                  </a:cubicBezTo>
                  <a:cubicBezTo>
                    <a:pt x="520353" y="1255905"/>
                    <a:pt x="500401" y="1257175"/>
                    <a:pt x="478635" y="1257175"/>
                  </a:cubicBezTo>
                  <a:cubicBezTo>
                    <a:pt x="424221" y="1257175"/>
                    <a:pt x="371620" y="1255905"/>
                    <a:pt x="317206" y="1254635"/>
                  </a:cubicBezTo>
                  <a:cubicBezTo>
                    <a:pt x="284557" y="1253365"/>
                    <a:pt x="251908" y="1252095"/>
                    <a:pt x="221073" y="1250825"/>
                  </a:cubicBezTo>
                  <a:cubicBezTo>
                    <a:pt x="163031" y="1249555"/>
                    <a:pt x="104989" y="1248285"/>
                    <a:pt x="45133" y="1248285"/>
                  </a:cubicBezTo>
                  <a:cubicBezTo>
                    <a:pt x="34505" y="1248285"/>
                    <a:pt x="25615" y="1248285"/>
                    <a:pt x="15455" y="1247015"/>
                  </a:cubicBezTo>
                  <a:cubicBezTo>
                    <a:pt x="6565" y="1245745"/>
                    <a:pt x="1485" y="1239395"/>
                    <a:pt x="4025" y="1230505"/>
                  </a:cubicBezTo>
                  <a:cubicBezTo>
                    <a:pt x="12915" y="1198950"/>
                    <a:pt x="9105" y="1176176"/>
                    <a:pt x="7835" y="1152490"/>
                  </a:cubicBezTo>
                  <a:cubicBezTo>
                    <a:pt x="6565" y="1104209"/>
                    <a:pt x="2755" y="1056838"/>
                    <a:pt x="4025" y="1008557"/>
                  </a:cubicBezTo>
                  <a:cubicBezTo>
                    <a:pt x="1485" y="948433"/>
                    <a:pt x="-3595" y="204170"/>
                    <a:pt x="4025" y="143135"/>
                  </a:cubicBezTo>
                  <a:cubicBezTo>
                    <a:pt x="5295" y="131293"/>
                    <a:pt x="4025" y="118539"/>
                    <a:pt x="5295" y="106697"/>
                  </a:cubicBezTo>
                  <a:cubicBezTo>
                    <a:pt x="6565" y="87566"/>
                    <a:pt x="9105" y="66614"/>
                    <a:pt x="10375" y="44450"/>
                  </a:cubicBezTo>
                  <a:cubicBezTo>
                    <a:pt x="10375" y="41910"/>
                    <a:pt x="11645" y="39370"/>
                    <a:pt x="12915" y="38100"/>
                  </a:cubicBezTo>
                  <a:cubicBezTo>
                    <a:pt x="34505" y="35560"/>
                    <a:pt x="59643" y="30480"/>
                    <a:pt x="88665" y="29210"/>
                  </a:cubicBezTo>
                  <a:cubicBezTo>
                    <a:pt x="137638" y="25400"/>
                    <a:pt x="186611" y="22860"/>
                    <a:pt x="237398" y="20320"/>
                  </a:cubicBezTo>
                  <a:cubicBezTo>
                    <a:pt x="271860" y="17780"/>
                    <a:pt x="306323" y="16510"/>
                    <a:pt x="338971" y="13970"/>
                  </a:cubicBezTo>
                  <a:cubicBezTo>
                    <a:pt x="371620" y="11430"/>
                    <a:pt x="406083" y="8890"/>
                    <a:pt x="438731" y="8890"/>
                  </a:cubicBezTo>
                  <a:cubicBezTo>
                    <a:pt x="475008" y="7620"/>
                    <a:pt x="511284" y="10160"/>
                    <a:pt x="547561" y="8890"/>
                  </a:cubicBezTo>
                  <a:cubicBezTo>
                    <a:pt x="592906" y="8890"/>
                    <a:pt x="1414566" y="6350"/>
                    <a:pt x="1459911" y="5080"/>
                  </a:cubicBezTo>
                  <a:cubicBezTo>
                    <a:pt x="1503443" y="3810"/>
                    <a:pt x="1546974" y="2540"/>
                    <a:pt x="1592320" y="2540"/>
                  </a:cubicBezTo>
                  <a:cubicBezTo>
                    <a:pt x="1666686" y="1270"/>
                    <a:pt x="1739239" y="0"/>
                    <a:pt x="1813606" y="0"/>
                  </a:cubicBezTo>
                  <a:cubicBezTo>
                    <a:pt x="1844441" y="0"/>
                    <a:pt x="1877089" y="2540"/>
                    <a:pt x="1907924" y="2540"/>
                  </a:cubicBezTo>
                  <a:cubicBezTo>
                    <a:pt x="1993174" y="3810"/>
                    <a:pt x="2080237" y="5080"/>
                    <a:pt x="2165486" y="7620"/>
                  </a:cubicBezTo>
                  <a:cubicBezTo>
                    <a:pt x="2210832" y="8890"/>
                    <a:pt x="2256177" y="12700"/>
                    <a:pt x="2301523" y="16510"/>
                  </a:cubicBezTo>
                  <a:lnTo>
                    <a:pt x="2331146" y="16510"/>
                  </a:lnTo>
                  <a:cubicBezTo>
                    <a:pt x="2342576" y="17780"/>
                    <a:pt x="2351466" y="20320"/>
                    <a:pt x="2361626" y="21590"/>
                  </a:cubicBezTo>
                  <a:close/>
                  <a:moveTo>
                    <a:pt x="2371786" y="1243205"/>
                  </a:moveTo>
                  <a:cubicBezTo>
                    <a:pt x="2373056" y="1226695"/>
                    <a:pt x="2374326" y="1213995"/>
                    <a:pt x="2374326" y="1201295"/>
                  </a:cubicBezTo>
                  <a:cubicBezTo>
                    <a:pt x="2373056" y="1148847"/>
                    <a:pt x="2371786" y="1100565"/>
                    <a:pt x="2371786" y="1048640"/>
                  </a:cubicBezTo>
                  <a:cubicBezTo>
                    <a:pt x="2371786" y="1024955"/>
                    <a:pt x="2374326" y="1001269"/>
                    <a:pt x="2373056" y="977584"/>
                  </a:cubicBezTo>
                  <a:cubicBezTo>
                    <a:pt x="2373056" y="955721"/>
                    <a:pt x="2371786" y="932947"/>
                    <a:pt x="2370516" y="911083"/>
                  </a:cubicBezTo>
                  <a:cubicBezTo>
                    <a:pt x="2365436" y="877377"/>
                    <a:pt x="2354006" y="179574"/>
                    <a:pt x="2354006" y="145868"/>
                  </a:cubicBezTo>
                  <a:cubicBezTo>
                    <a:pt x="2351466" y="117628"/>
                    <a:pt x="2348926" y="88477"/>
                    <a:pt x="2346386" y="60237"/>
                  </a:cubicBezTo>
                  <a:cubicBezTo>
                    <a:pt x="2345116" y="44450"/>
                    <a:pt x="2343846" y="43180"/>
                    <a:pt x="2326916" y="41910"/>
                  </a:cubicBezTo>
                  <a:cubicBezTo>
                    <a:pt x="2321475" y="41910"/>
                    <a:pt x="2317847" y="41910"/>
                    <a:pt x="2312406" y="40640"/>
                  </a:cubicBezTo>
                  <a:cubicBezTo>
                    <a:pt x="2267060" y="36830"/>
                    <a:pt x="2219901" y="31750"/>
                    <a:pt x="2174556" y="30480"/>
                  </a:cubicBezTo>
                  <a:cubicBezTo>
                    <a:pt x="2063912" y="26670"/>
                    <a:pt x="1951456" y="25400"/>
                    <a:pt x="1840813" y="22860"/>
                  </a:cubicBezTo>
                  <a:lnTo>
                    <a:pt x="1710218" y="22860"/>
                  </a:lnTo>
                  <a:cubicBezTo>
                    <a:pt x="1652176" y="22860"/>
                    <a:pt x="1594134" y="22860"/>
                    <a:pt x="1537905" y="24130"/>
                  </a:cubicBezTo>
                  <a:cubicBezTo>
                    <a:pt x="1488932" y="25400"/>
                    <a:pt x="663645" y="29210"/>
                    <a:pt x="614672" y="29210"/>
                  </a:cubicBezTo>
                  <a:cubicBezTo>
                    <a:pt x="534864" y="29210"/>
                    <a:pt x="455056" y="26670"/>
                    <a:pt x="375248" y="33020"/>
                  </a:cubicBezTo>
                  <a:cubicBezTo>
                    <a:pt x="333530" y="36830"/>
                    <a:pt x="293626" y="36830"/>
                    <a:pt x="253722" y="38100"/>
                  </a:cubicBezTo>
                  <a:cubicBezTo>
                    <a:pt x="184797" y="41910"/>
                    <a:pt x="115872" y="45720"/>
                    <a:pt x="46947" y="50800"/>
                  </a:cubicBezTo>
                  <a:cubicBezTo>
                    <a:pt x="33235" y="50800"/>
                    <a:pt x="30695" y="52949"/>
                    <a:pt x="29425" y="63881"/>
                  </a:cubicBezTo>
                  <a:cubicBezTo>
                    <a:pt x="28155" y="80278"/>
                    <a:pt x="28155" y="96676"/>
                    <a:pt x="26885" y="113073"/>
                  </a:cubicBezTo>
                  <a:cubicBezTo>
                    <a:pt x="25615" y="140402"/>
                    <a:pt x="23075" y="166821"/>
                    <a:pt x="21805" y="194150"/>
                  </a:cubicBezTo>
                  <a:cubicBezTo>
                    <a:pt x="16725" y="223301"/>
                    <a:pt x="23075" y="935680"/>
                    <a:pt x="25615" y="964831"/>
                  </a:cubicBezTo>
                  <a:cubicBezTo>
                    <a:pt x="25615" y="995804"/>
                    <a:pt x="25615" y="1027688"/>
                    <a:pt x="26885" y="1058660"/>
                  </a:cubicBezTo>
                  <a:cubicBezTo>
                    <a:pt x="26885" y="1081435"/>
                    <a:pt x="29425" y="1104209"/>
                    <a:pt x="29425" y="1126983"/>
                  </a:cubicBezTo>
                  <a:cubicBezTo>
                    <a:pt x="29425" y="1151580"/>
                    <a:pt x="29425" y="1176176"/>
                    <a:pt x="28155" y="1201295"/>
                  </a:cubicBezTo>
                  <a:lnTo>
                    <a:pt x="28155" y="1211455"/>
                  </a:lnTo>
                  <a:cubicBezTo>
                    <a:pt x="28155" y="1221615"/>
                    <a:pt x="31965" y="1225425"/>
                    <a:pt x="40855" y="1225425"/>
                  </a:cubicBezTo>
                  <a:cubicBezTo>
                    <a:pt x="63271" y="1225425"/>
                    <a:pt x="88665" y="1226695"/>
                    <a:pt x="112244" y="1226695"/>
                  </a:cubicBezTo>
                  <a:cubicBezTo>
                    <a:pt x="146707" y="1226695"/>
                    <a:pt x="182983" y="1224155"/>
                    <a:pt x="217446" y="1226695"/>
                  </a:cubicBezTo>
                  <a:cubicBezTo>
                    <a:pt x="273674" y="1230505"/>
                    <a:pt x="329902" y="1233045"/>
                    <a:pt x="386131" y="1231775"/>
                  </a:cubicBezTo>
                  <a:cubicBezTo>
                    <a:pt x="422407" y="1230505"/>
                    <a:pt x="456870" y="1233045"/>
                    <a:pt x="493146" y="1233045"/>
                  </a:cubicBezTo>
                  <a:cubicBezTo>
                    <a:pt x="545747" y="1233045"/>
                    <a:pt x="598347" y="1231775"/>
                    <a:pt x="650948" y="1233045"/>
                  </a:cubicBezTo>
                  <a:cubicBezTo>
                    <a:pt x="728942" y="1234315"/>
                    <a:pt x="1585065" y="1224155"/>
                    <a:pt x="1664872" y="1226695"/>
                  </a:cubicBezTo>
                  <a:cubicBezTo>
                    <a:pt x="1699335" y="1227965"/>
                    <a:pt x="1733798" y="1229235"/>
                    <a:pt x="1766446" y="1229235"/>
                  </a:cubicBezTo>
                  <a:cubicBezTo>
                    <a:pt x="1826302" y="1231775"/>
                    <a:pt x="1884345" y="1227965"/>
                    <a:pt x="1944201" y="1231775"/>
                  </a:cubicBezTo>
                  <a:cubicBezTo>
                    <a:pt x="1993174" y="1234315"/>
                    <a:pt x="2042147" y="1234315"/>
                    <a:pt x="2091120" y="1236855"/>
                  </a:cubicBezTo>
                  <a:cubicBezTo>
                    <a:pt x="2163672" y="1240665"/>
                    <a:pt x="2236225" y="1243205"/>
                    <a:pt x="2308778" y="1244475"/>
                  </a:cubicBezTo>
                  <a:cubicBezTo>
                    <a:pt x="2333686" y="1244475"/>
                    <a:pt x="2351466" y="1243205"/>
                    <a:pt x="2371786" y="1243205"/>
                  </a:cubicBezTo>
                  <a:close/>
                </a:path>
              </a:pathLst>
            </a:custGeom>
            <a:solidFill>
              <a:srgbClr val="2A2B39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3272892" y="1330610"/>
            <a:ext cx="3831530" cy="2031985"/>
            <a:chOff x="0" y="0"/>
            <a:chExt cx="2430408" cy="1288925"/>
          </a:xfrm>
        </p:grpSpPr>
        <p:sp>
          <p:nvSpPr>
            <p:cNvPr id="17" name="Freeform 17"/>
            <p:cNvSpPr/>
            <p:nvPr/>
          </p:nvSpPr>
          <p:spPr>
            <a:xfrm>
              <a:off x="40005" y="45156"/>
              <a:ext cx="2390404" cy="1243064"/>
            </a:xfrm>
            <a:custGeom>
              <a:avLst/>
              <a:gdLst/>
              <a:ahLst/>
              <a:cxnLst/>
              <a:rect l="l" t="t" r="r" b="b"/>
              <a:pathLst>
                <a:path w="2390404" h="1243064">
                  <a:moveTo>
                    <a:pt x="635" y="1213289"/>
                  </a:moveTo>
                  <a:cubicBezTo>
                    <a:pt x="-1905" y="1222179"/>
                    <a:pt x="3175" y="1228529"/>
                    <a:pt x="15791" y="1229799"/>
                  </a:cubicBezTo>
                  <a:cubicBezTo>
                    <a:pt x="30296" y="1231069"/>
                    <a:pt x="42988" y="1231069"/>
                    <a:pt x="57493" y="1231069"/>
                  </a:cubicBezTo>
                  <a:cubicBezTo>
                    <a:pt x="115514" y="1232339"/>
                    <a:pt x="173534" y="1232339"/>
                    <a:pt x="233368" y="1233609"/>
                  </a:cubicBezTo>
                  <a:cubicBezTo>
                    <a:pt x="266005" y="1234879"/>
                    <a:pt x="298641" y="1236149"/>
                    <a:pt x="329465" y="1237419"/>
                  </a:cubicBezTo>
                  <a:cubicBezTo>
                    <a:pt x="383859" y="1238689"/>
                    <a:pt x="436440" y="1238689"/>
                    <a:pt x="490834" y="1239959"/>
                  </a:cubicBezTo>
                  <a:cubicBezTo>
                    <a:pt x="512592" y="1239959"/>
                    <a:pt x="532536" y="1239959"/>
                    <a:pt x="554294" y="1238689"/>
                  </a:cubicBezTo>
                  <a:cubicBezTo>
                    <a:pt x="563360" y="1238689"/>
                    <a:pt x="574239" y="1237419"/>
                    <a:pt x="583304" y="1237419"/>
                  </a:cubicBezTo>
                  <a:cubicBezTo>
                    <a:pt x="619567" y="1238689"/>
                    <a:pt x="1344824" y="1229799"/>
                    <a:pt x="1381087" y="1231069"/>
                  </a:cubicBezTo>
                  <a:cubicBezTo>
                    <a:pt x="1431855" y="1232339"/>
                    <a:pt x="1571467" y="1232339"/>
                    <a:pt x="1622234" y="1232339"/>
                  </a:cubicBezTo>
                  <a:cubicBezTo>
                    <a:pt x="1642179" y="1232339"/>
                    <a:pt x="1660310" y="1231069"/>
                    <a:pt x="1680255" y="1231069"/>
                  </a:cubicBezTo>
                  <a:lnTo>
                    <a:pt x="1778165" y="1234879"/>
                  </a:lnTo>
                  <a:cubicBezTo>
                    <a:pt x="1848877" y="1237419"/>
                    <a:pt x="1917776" y="1234879"/>
                    <a:pt x="1988489" y="1238689"/>
                  </a:cubicBezTo>
                  <a:cubicBezTo>
                    <a:pt x="2106343" y="1243769"/>
                    <a:pt x="2226011" y="1237419"/>
                    <a:pt x="2326903" y="1242499"/>
                  </a:cubicBezTo>
                  <a:cubicBezTo>
                    <a:pt x="2347223" y="1243769"/>
                    <a:pt x="2367543" y="1242499"/>
                    <a:pt x="2390403" y="1242499"/>
                  </a:cubicBezTo>
                  <a:lnTo>
                    <a:pt x="2390403" y="1182809"/>
                  </a:lnTo>
                  <a:cubicBezTo>
                    <a:pt x="2389133" y="1128287"/>
                    <a:pt x="2387863" y="1084560"/>
                    <a:pt x="2387863" y="1038101"/>
                  </a:cubicBezTo>
                  <a:cubicBezTo>
                    <a:pt x="2387863" y="984353"/>
                    <a:pt x="2391673" y="929695"/>
                    <a:pt x="2385323" y="875948"/>
                  </a:cubicBezTo>
                  <a:cubicBezTo>
                    <a:pt x="2377703" y="840420"/>
                    <a:pt x="2366273" y="139884"/>
                    <a:pt x="2366273" y="104356"/>
                  </a:cubicBezTo>
                  <a:cubicBezTo>
                    <a:pt x="2363733" y="79760"/>
                    <a:pt x="2362463" y="54253"/>
                    <a:pt x="2359923" y="29657"/>
                  </a:cubicBezTo>
                  <a:cubicBezTo>
                    <a:pt x="2359923" y="22369"/>
                    <a:pt x="2358653" y="15081"/>
                    <a:pt x="2357383" y="5644"/>
                  </a:cubicBezTo>
                  <a:cubicBezTo>
                    <a:pt x="2347223" y="3104"/>
                    <a:pt x="2338333" y="1834"/>
                    <a:pt x="2328173" y="564"/>
                  </a:cubicBezTo>
                  <a:cubicBezTo>
                    <a:pt x="2320553" y="-706"/>
                    <a:pt x="2312933" y="564"/>
                    <a:pt x="2306583" y="564"/>
                  </a:cubicBezTo>
                  <a:lnTo>
                    <a:pt x="6725" y="5644"/>
                  </a:lnTo>
                  <a:lnTo>
                    <a:pt x="635" y="1213289"/>
                  </a:lnTo>
                  <a:close/>
                </a:path>
              </a:pathLst>
            </a:custGeom>
            <a:solidFill>
              <a:srgbClr val="C7D5FD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Freeform 18"/>
            <p:cNvSpPr/>
            <p:nvPr/>
          </p:nvSpPr>
          <p:spPr>
            <a:xfrm>
              <a:off x="11430" y="16510"/>
              <a:ext cx="2369448" cy="1234315"/>
            </a:xfrm>
            <a:custGeom>
              <a:avLst/>
              <a:gdLst/>
              <a:ahLst/>
              <a:cxnLst/>
              <a:rect l="l" t="t" r="r" b="b"/>
              <a:pathLst>
                <a:path w="2369448" h="1234315">
                  <a:moveTo>
                    <a:pt x="2369448" y="1234315"/>
                  </a:moveTo>
                  <a:lnTo>
                    <a:pt x="0" y="1226695"/>
                  </a:lnTo>
                  <a:lnTo>
                    <a:pt x="0" y="439088"/>
                  </a:lnTo>
                  <a:lnTo>
                    <a:pt x="7620" y="20320"/>
                  </a:lnTo>
                  <a:lnTo>
                    <a:pt x="1183019" y="0"/>
                  </a:lnTo>
                  <a:lnTo>
                    <a:pt x="2347858" y="8890"/>
                  </a:lnTo>
                  <a:close/>
                </a:path>
              </a:pathLst>
            </a:custGeom>
            <a:solidFill>
              <a:srgbClr val="C7D5FD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Freeform 19"/>
            <p:cNvSpPr/>
            <p:nvPr/>
          </p:nvSpPr>
          <p:spPr>
            <a:xfrm>
              <a:off x="-215" y="0"/>
              <a:ext cx="2393793" cy="1260279"/>
            </a:xfrm>
            <a:custGeom>
              <a:avLst/>
              <a:gdLst/>
              <a:ahLst/>
              <a:cxnLst/>
              <a:rect l="l" t="t" r="r" b="b"/>
              <a:pathLst>
                <a:path w="2393793" h="1260279">
                  <a:moveTo>
                    <a:pt x="2360773" y="21590"/>
                  </a:moveTo>
                  <a:cubicBezTo>
                    <a:pt x="2362043" y="34290"/>
                    <a:pt x="2362043" y="44450"/>
                    <a:pt x="2363313" y="53860"/>
                  </a:cubicBezTo>
                  <a:cubicBezTo>
                    <a:pt x="2365853" y="78456"/>
                    <a:pt x="2367123" y="103964"/>
                    <a:pt x="2369663" y="128560"/>
                  </a:cubicBezTo>
                  <a:cubicBezTo>
                    <a:pt x="2369663" y="164088"/>
                    <a:pt x="2382363" y="864624"/>
                    <a:pt x="2388713" y="900152"/>
                  </a:cubicBezTo>
                  <a:cubicBezTo>
                    <a:pt x="2395063" y="953899"/>
                    <a:pt x="2391253" y="1008557"/>
                    <a:pt x="2391253" y="1062304"/>
                  </a:cubicBezTo>
                  <a:cubicBezTo>
                    <a:pt x="2391253" y="1109675"/>
                    <a:pt x="2392523" y="1153401"/>
                    <a:pt x="2393793" y="1200025"/>
                  </a:cubicBezTo>
                  <a:lnTo>
                    <a:pt x="2393793" y="1259715"/>
                  </a:lnTo>
                  <a:cubicBezTo>
                    <a:pt x="2370933" y="1259715"/>
                    <a:pt x="2350613" y="1260985"/>
                    <a:pt x="2330293" y="1259715"/>
                  </a:cubicBezTo>
                  <a:cubicBezTo>
                    <a:pt x="2213649" y="1254635"/>
                    <a:pt x="2093982" y="1260985"/>
                    <a:pt x="1976128" y="1255905"/>
                  </a:cubicBezTo>
                  <a:cubicBezTo>
                    <a:pt x="1905415" y="1252095"/>
                    <a:pt x="1836516" y="1254635"/>
                    <a:pt x="1765804" y="1252095"/>
                  </a:cubicBezTo>
                  <a:lnTo>
                    <a:pt x="1667894" y="1248285"/>
                  </a:lnTo>
                  <a:cubicBezTo>
                    <a:pt x="1647949" y="1248285"/>
                    <a:pt x="1629818" y="1249555"/>
                    <a:pt x="1609873" y="1249555"/>
                  </a:cubicBezTo>
                  <a:cubicBezTo>
                    <a:pt x="1559105" y="1248285"/>
                    <a:pt x="1419493" y="1249555"/>
                    <a:pt x="1368726" y="1248285"/>
                  </a:cubicBezTo>
                  <a:cubicBezTo>
                    <a:pt x="1332463" y="1247015"/>
                    <a:pt x="607206" y="1255905"/>
                    <a:pt x="570943" y="1254635"/>
                  </a:cubicBezTo>
                  <a:cubicBezTo>
                    <a:pt x="561878" y="1254635"/>
                    <a:pt x="550999" y="1255905"/>
                    <a:pt x="541933" y="1255905"/>
                  </a:cubicBezTo>
                  <a:cubicBezTo>
                    <a:pt x="520175" y="1255905"/>
                    <a:pt x="500231" y="1257175"/>
                    <a:pt x="478473" y="1257175"/>
                  </a:cubicBezTo>
                  <a:cubicBezTo>
                    <a:pt x="424079" y="1257175"/>
                    <a:pt x="371498" y="1255905"/>
                    <a:pt x="317104" y="1254635"/>
                  </a:cubicBezTo>
                  <a:cubicBezTo>
                    <a:pt x="284467" y="1253365"/>
                    <a:pt x="251830" y="1252095"/>
                    <a:pt x="221007" y="1250825"/>
                  </a:cubicBezTo>
                  <a:cubicBezTo>
                    <a:pt x="162987" y="1249555"/>
                    <a:pt x="104966" y="1248285"/>
                    <a:pt x="45132" y="1248285"/>
                  </a:cubicBezTo>
                  <a:cubicBezTo>
                    <a:pt x="34505" y="1248285"/>
                    <a:pt x="25615" y="1248285"/>
                    <a:pt x="15455" y="1247015"/>
                  </a:cubicBezTo>
                  <a:cubicBezTo>
                    <a:pt x="6565" y="1245745"/>
                    <a:pt x="1485" y="1239395"/>
                    <a:pt x="4025" y="1230505"/>
                  </a:cubicBezTo>
                  <a:cubicBezTo>
                    <a:pt x="12915" y="1198950"/>
                    <a:pt x="9105" y="1176176"/>
                    <a:pt x="7835" y="1152490"/>
                  </a:cubicBezTo>
                  <a:cubicBezTo>
                    <a:pt x="6565" y="1104209"/>
                    <a:pt x="2755" y="1056838"/>
                    <a:pt x="4025" y="1008557"/>
                  </a:cubicBezTo>
                  <a:cubicBezTo>
                    <a:pt x="1485" y="948433"/>
                    <a:pt x="-3595" y="204170"/>
                    <a:pt x="4025" y="143135"/>
                  </a:cubicBezTo>
                  <a:cubicBezTo>
                    <a:pt x="5295" y="131293"/>
                    <a:pt x="4025" y="118539"/>
                    <a:pt x="5295" y="106697"/>
                  </a:cubicBezTo>
                  <a:cubicBezTo>
                    <a:pt x="6565" y="87566"/>
                    <a:pt x="9105" y="66614"/>
                    <a:pt x="10375" y="44450"/>
                  </a:cubicBezTo>
                  <a:cubicBezTo>
                    <a:pt x="10375" y="41910"/>
                    <a:pt x="11645" y="39370"/>
                    <a:pt x="12915" y="38100"/>
                  </a:cubicBezTo>
                  <a:cubicBezTo>
                    <a:pt x="34505" y="35560"/>
                    <a:pt x="59637" y="30480"/>
                    <a:pt x="88648" y="29210"/>
                  </a:cubicBezTo>
                  <a:cubicBezTo>
                    <a:pt x="137603" y="25400"/>
                    <a:pt x="186557" y="22860"/>
                    <a:pt x="237325" y="20320"/>
                  </a:cubicBezTo>
                  <a:cubicBezTo>
                    <a:pt x="271775" y="17780"/>
                    <a:pt x="306225" y="16510"/>
                    <a:pt x="338861" y="13970"/>
                  </a:cubicBezTo>
                  <a:cubicBezTo>
                    <a:pt x="371498" y="11430"/>
                    <a:pt x="405947" y="8890"/>
                    <a:pt x="438584" y="8890"/>
                  </a:cubicBezTo>
                  <a:cubicBezTo>
                    <a:pt x="474847" y="7620"/>
                    <a:pt x="511110" y="10160"/>
                    <a:pt x="547373" y="8890"/>
                  </a:cubicBezTo>
                  <a:cubicBezTo>
                    <a:pt x="592701" y="8890"/>
                    <a:pt x="1414054" y="6350"/>
                    <a:pt x="1459383" y="5080"/>
                  </a:cubicBezTo>
                  <a:cubicBezTo>
                    <a:pt x="1502898" y="3810"/>
                    <a:pt x="1546413" y="2540"/>
                    <a:pt x="1591742" y="2540"/>
                  </a:cubicBezTo>
                  <a:cubicBezTo>
                    <a:pt x="1666081" y="1270"/>
                    <a:pt x="1738606" y="0"/>
                    <a:pt x="1812945" y="0"/>
                  </a:cubicBezTo>
                  <a:cubicBezTo>
                    <a:pt x="1843769" y="0"/>
                    <a:pt x="1876405" y="2540"/>
                    <a:pt x="1907228" y="2540"/>
                  </a:cubicBezTo>
                  <a:cubicBezTo>
                    <a:pt x="1992446" y="3810"/>
                    <a:pt x="2079477" y="5080"/>
                    <a:pt x="2164695" y="7620"/>
                  </a:cubicBezTo>
                  <a:cubicBezTo>
                    <a:pt x="2210023" y="8890"/>
                    <a:pt x="2255352" y="12700"/>
                    <a:pt x="2300680" y="16510"/>
                  </a:cubicBezTo>
                  <a:lnTo>
                    <a:pt x="2330293" y="16510"/>
                  </a:lnTo>
                  <a:cubicBezTo>
                    <a:pt x="2341723" y="17780"/>
                    <a:pt x="2350613" y="20320"/>
                    <a:pt x="2360773" y="21590"/>
                  </a:cubicBezTo>
                  <a:close/>
                  <a:moveTo>
                    <a:pt x="2370933" y="1243205"/>
                  </a:moveTo>
                  <a:cubicBezTo>
                    <a:pt x="2372203" y="1226695"/>
                    <a:pt x="2373473" y="1213995"/>
                    <a:pt x="2373473" y="1201295"/>
                  </a:cubicBezTo>
                  <a:cubicBezTo>
                    <a:pt x="2372203" y="1148847"/>
                    <a:pt x="2370933" y="1100565"/>
                    <a:pt x="2370933" y="1048640"/>
                  </a:cubicBezTo>
                  <a:cubicBezTo>
                    <a:pt x="2370933" y="1024955"/>
                    <a:pt x="2373473" y="1001269"/>
                    <a:pt x="2372203" y="977584"/>
                  </a:cubicBezTo>
                  <a:cubicBezTo>
                    <a:pt x="2372203" y="955721"/>
                    <a:pt x="2370933" y="932947"/>
                    <a:pt x="2369663" y="911083"/>
                  </a:cubicBezTo>
                  <a:cubicBezTo>
                    <a:pt x="2364583" y="877377"/>
                    <a:pt x="2353153" y="179574"/>
                    <a:pt x="2353153" y="145868"/>
                  </a:cubicBezTo>
                  <a:cubicBezTo>
                    <a:pt x="2350613" y="117628"/>
                    <a:pt x="2348073" y="88477"/>
                    <a:pt x="2345533" y="60237"/>
                  </a:cubicBezTo>
                  <a:cubicBezTo>
                    <a:pt x="2344263" y="44450"/>
                    <a:pt x="2342993" y="43180"/>
                    <a:pt x="2326064" y="41910"/>
                  </a:cubicBezTo>
                  <a:cubicBezTo>
                    <a:pt x="2320625" y="41910"/>
                    <a:pt x="2316999" y="41910"/>
                    <a:pt x="2311559" y="40640"/>
                  </a:cubicBezTo>
                  <a:cubicBezTo>
                    <a:pt x="2266231" y="36830"/>
                    <a:pt x="2219089" y="31750"/>
                    <a:pt x="2173760" y="30480"/>
                  </a:cubicBezTo>
                  <a:cubicBezTo>
                    <a:pt x="2063159" y="26670"/>
                    <a:pt x="1950744" y="25400"/>
                    <a:pt x="1840142" y="22860"/>
                  </a:cubicBezTo>
                  <a:lnTo>
                    <a:pt x="1709596" y="22860"/>
                  </a:lnTo>
                  <a:cubicBezTo>
                    <a:pt x="1651576" y="22860"/>
                    <a:pt x="1593555" y="22860"/>
                    <a:pt x="1537348" y="24130"/>
                  </a:cubicBezTo>
                  <a:cubicBezTo>
                    <a:pt x="1488393" y="25400"/>
                    <a:pt x="663414" y="29210"/>
                    <a:pt x="614459" y="29210"/>
                  </a:cubicBezTo>
                  <a:cubicBezTo>
                    <a:pt x="534680" y="29210"/>
                    <a:pt x="454902" y="26670"/>
                    <a:pt x="375124" y="33020"/>
                  </a:cubicBezTo>
                  <a:cubicBezTo>
                    <a:pt x="333422" y="36830"/>
                    <a:pt x="293533" y="36830"/>
                    <a:pt x="253644" y="38100"/>
                  </a:cubicBezTo>
                  <a:cubicBezTo>
                    <a:pt x="184744" y="41910"/>
                    <a:pt x="115845" y="45720"/>
                    <a:pt x="46945" y="50800"/>
                  </a:cubicBezTo>
                  <a:cubicBezTo>
                    <a:pt x="33235" y="50800"/>
                    <a:pt x="30695" y="52949"/>
                    <a:pt x="29425" y="63881"/>
                  </a:cubicBezTo>
                  <a:cubicBezTo>
                    <a:pt x="28155" y="80278"/>
                    <a:pt x="28155" y="96676"/>
                    <a:pt x="26885" y="113073"/>
                  </a:cubicBezTo>
                  <a:cubicBezTo>
                    <a:pt x="25615" y="140402"/>
                    <a:pt x="23075" y="166821"/>
                    <a:pt x="21805" y="194150"/>
                  </a:cubicBezTo>
                  <a:cubicBezTo>
                    <a:pt x="16725" y="223301"/>
                    <a:pt x="23075" y="935680"/>
                    <a:pt x="25615" y="964831"/>
                  </a:cubicBezTo>
                  <a:cubicBezTo>
                    <a:pt x="25615" y="995804"/>
                    <a:pt x="25615" y="1027688"/>
                    <a:pt x="26885" y="1058660"/>
                  </a:cubicBezTo>
                  <a:cubicBezTo>
                    <a:pt x="26885" y="1081435"/>
                    <a:pt x="29425" y="1104209"/>
                    <a:pt x="29425" y="1126983"/>
                  </a:cubicBezTo>
                  <a:cubicBezTo>
                    <a:pt x="29425" y="1151580"/>
                    <a:pt x="29425" y="1176176"/>
                    <a:pt x="28155" y="1201295"/>
                  </a:cubicBezTo>
                  <a:lnTo>
                    <a:pt x="28155" y="1211455"/>
                  </a:lnTo>
                  <a:cubicBezTo>
                    <a:pt x="28155" y="1221615"/>
                    <a:pt x="31965" y="1225425"/>
                    <a:pt x="40855" y="1225425"/>
                  </a:cubicBezTo>
                  <a:cubicBezTo>
                    <a:pt x="63264" y="1225425"/>
                    <a:pt x="88648" y="1226695"/>
                    <a:pt x="112219" y="1226695"/>
                  </a:cubicBezTo>
                  <a:cubicBezTo>
                    <a:pt x="146668" y="1226695"/>
                    <a:pt x="182931" y="1224155"/>
                    <a:pt x="217381" y="1226695"/>
                  </a:cubicBezTo>
                  <a:cubicBezTo>
                    <a:pt x="273588" y="1230505"/>
                    <a:pt x="329796" y="1233045"/>
                    <a:pt x="386003" y="1231775"/>
                  </a:cubicBezTo>
                  <a:cubicBezTo>
                    <a:pt x="422266" y="1230505"/>
                    <a:pt x="456715" y="1233045"/>
                    <a:pt x="492978" y="1233045"/>
                  </a:cubicBezTo>
                  <a:cubicBezTo>
                    <a:pt x="545559" y="1233045"/>
                    <a:pt x="598140" y="1231775"/>
                    <a:pt x="650722" y="1233045"/>
                  </a:cubicBezTo>
                  <a:cubicBezTo>
                    <a:pt x="728687" y="1234315"/>
                    <a:pt x="1584489" y="1224155"/>
                    <a:pt x="1664268" y="1226695"/>
                  </a:cubicBezTo>
                  <a:cubicBezTo>
                    <a:pt x="1698717" y="1227965"/>
                    <a:pt x="1733167" y="1229235"/>
                    <a:pt x="1765804" y="1229235"/>
                  </a:cubicBezTo>
                  <a:cubicBezTo>
                    <a:pt x="1825637" y="1231775"/>
                    <a:pt x="1883658" y="1227965"/>
                    <a:pt x="1943492" y="1231775"/>
                  </a:cubicBezTo>
                  <a:cubicBezTo>
                    <a:pt x="1992446" y="1234315"/>
                    <a:pt x="2041401" y="1234315"/>
                    <a:pt x="2090356" y="1236855"/>
                  </a:cubicBezTo>
                  <a:cubicBezTo>
                    <a:pt x="2162882" y="1240665"/>
                    <a:pt x="2235407" y="1243205"/>
                    <a:pt x="2307933" y="1244475"/>
                  </a:cubicBezTo>
                  <a:cubicBezTo>
                    <a:pt x="2332833" y="1244475"/>
                    <a:pt x="2350613" y="1243205"/>
                    <a:pt x="2370933" y="1243205"/>
                  </a:cubicBezTo>
                  <a:close/>
                </a:path>
              </a:pathLst>
            </a:custGeom>
            <a:solidFill>
              <a:srgbClr val="28293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162381" y="3731334"/>
            <a:ext cx="3832874" cy="2031985"/>
            <a:chOff x="0" y="0"/>
            <a:chExt cx="2431261" cy="1288925"/>
          </a:xfrm>
        </p:grpSpPr>
        <p:sp>
          <p:nvSpPr>
            <p:cNvPr id="21" name="Freeform 21"/>
            <p:cNvSpPr/>
            <p:nvPr/>
          </p:nvSpPr>
          <p:spPr>
            <a:xfrm>
              <a:off x="40005" y="45156"/>
              <a:ext cx="2391256" cy="1243064"/>
            </a:xfrm>
            <a:custGeom>
              <a:avLst/>
              <a:gdLst/>
              <a:ahLst/>
              <a:cxnLst/>
              <a:rect l="l" t="t" r="r" b="b"/>
              <a:pathLst>
                <a:path w="2391256" h="1243064">
                  <a:moveTo>
                    <a:pt x="635" y="1213289"/>
                  </a:moveTo>
                  <a:cubicBezTo>
                    <a:pt x="-1905" y="1222179"/>
                    <a:pt x="3175" y="1228529"/>
                    <a:pt x="15796" y="1229799"/>
                  </a:cubicBezTo>
                  <a:cubicBezTo>
                    <a:pt x="30306" y="1231069"/>
                    <a:pt x="43003" y="1231069"/>
                    <a:pt x="57514" y="1231069"/>
                  </a:cubicBezTo>
                  <a:cubicBezTo>
                    <a:pt x="115556" y="1232339"/>
                    <a:pt x="173598" y="1232339"/>
                    <a:pt x="233454" y="1233609"/>
                  </a:cubicBezTo>
                  <a:cubicBezTo>
                    <a:pt x="266103" y="1234879"/>
                    <a:pt x="298751" y="1236149"/>
                    <a:pt x="329586" y="1237419"/>
                  </a:cubicBezTo>
                  <a:cubicBezTo>
                    <a:pt x="384001" y="1238689"/>
                    <a:pt x="436602" y="1238689"/>
                    <a:pt x="491016" y="1239959"/>
                  </a:cubicBezTo>
                  <a:cubicBezTo>
                    <a:pt x="512782" y="1239959"/>
                    <a:pt x="532734" y="1239959"/>
                    <a:pt x="554500" y="1238689"/>
                  </a:cubicBezTo>
                  <a:cubicBezTo>
                    <a:pt x="563569" y="1238689"/>
                    <a:pt x="574452" y="1237419"/>
                    <a:pt x="583521" y="1237419"/>
                  </a:cubicBezTo>
                  <a:cubicBezTo>
                    <a:pt x="619797" y="1238689"/>
                    <a:pt x="1345325" y="1229799"/>
                    <a:pt x="1381601" y="1231069"/>
                  </a:cubicBezTo>
                  <a:cubicBezTo>
                    <a:pt x="1432388" y="1232339"/>
                    <a:pt x="1572052" y="1232339"/>
                    <a:pt x="1622839" y="1232339"/>
                  </a:cubicBezTo>
                  <a:cubicBezTo>
                    <a:pt x="1642791" y="1232339"/>
                    <a:pt x="1660929" y="1231069"/>
                    <a:pt x="1680881" y="1231069"/>
                  </a:cubicBezTo>
                  <a:lnTo>
                    <a:pt x="1778827" y="1234879"/>
                  </a:lnTo>
                  <a:cubicBezTo>
                    <a:pt x="1849566" y="1237419"/>
                    <a:pt x="1918491" y="1234879"/>
                    <a:pt x="1989230" y="1238689"/>
                  </a:cubicBezTo>
                  <a:cubicBezTo>
                    <a:pt x="2107128" y="1243769"/>
                    <a:pt x="2226840" y="1237419"/>
                    <a:pt x="2327756" y="1242499"/>
                  </a:cubicBezTo>
                  <a:cubicBezTo>
                    <a:pt x="2348076" y="1243769"/>
                    <a:pt x="2368396" y="1242499"/>
                    <a:pt x="2391256" y="1242499"/>
                  </a:cubicBezTo>
                  <a:lnTo>
                    <a:pt x="2391256" y="1182809"/>
                  </a:lnTo>
                  <a:cubicBezTo>
                    <a:pt x="2389986" y="1128287"/>
                    <a:pt x="2388716" y="1084560"/>
                    <a:pt x="2388716" y="1038101"/>
                  </a:cubicBezTo>
                  <a:cubicBezTo>
                    <a:pt x="2388716" y="984353"/>
                    <a:pt x="2392526" y="929695"/>
                    <a:pt x="2386176" y="875948"/>
                  </a:cubicBezTo>
                  <a:cubicBezTo>
                    <a:pt x="2378556" y="840420"/>
                    <a:pt x="2367126" y="139884"/>
                    <a:pt x="2367126" y="104356"/>
                  </a:cubicBezTo>
                  <a:cubicBezTo>
                    <a:pt x="2364586" y="79760"/>
                    <a:pt x="2363316" y="54253"/>
                    <a:pt x="2360776" y="29657"/>
                  </a:cubicBezTo>
                  <a:cubicBezTo>
                    <a:pt x="2360776" y="22369"/>
                    <a:pt x="2359506" y="15081"/>
                    <a:pt x="2358236" y="5644"/>
                  </a:cubicBezTo>
                  <a:cubicBezTo>
                    <a:pt x="2348076" y="3104"/>
                    <a:pt x="2339186" y="1834"/>
                    <a:pt x="2329026" y="564"/>
                  </a:cubicBezTo>
                  <a:cubicBezTo>
                    <a:pt x="2321406" y="-706"/>
                    <a:pt x="2313786" y="564"/>
                    <a:pt x="2307436" y="564"/>
                  </a:cubicBezTo>
                  <a:lnTo>
                    <a:pt x="6727" y="5644"/>
                  </a:lnTo>
                  <a:lnTo>
                    <a:pt x="635" y="1213289"/>
                  </a:lnTo>
                  <a:close/>
                </a:path>
              </a:pathLst>
            </a:custGeom>
            <a:solidFill>
              <a:srgbClr val="FED9F0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Freeform 22"/>
            <p:cNvSpPr/>
            <p:nvPr/>
          </p:nvSpPr>
          <p:spPr>
            <a:xfrm>
              <a:off x="11430" y="16510"/>
              <a:ext cx="2370301" cy="1234315"/>
            </a:xfrm>
            <a:custGeom>
              <a:avLst/>
              <a:gdLst/>
              <a:ahLst/>
              <a:cxnLst/>
              <a:rect l="l" t="t" r="r" b="b"/>
              <a:pathLst>
                <a:path w="2370301" h="1234315">
                  <a:moveTo>
                    <a:pt x="2370301" y="1234315"/>
                  </a:moveTo>
                  <a:lnTo>
                    <a:pt x="0" y="1226695"/>
                  </a:lnTo>
                  <a:lnTo>
                    <a:pt x="0" y="439088"/>
                  </a:lnTo>
                  <a:lnTo>
                    <a:pt x="7620" y="20320"/>
                  </a:lnTo>
                  <a:lnTo>
                    <a:pt x="1183449" y="0"/>
                  </a:lnTo>
                  <a:lnTo>
                    <a:pt x="2348711" y="8890"/>
                  </a:lnTo>
                  <a:close/>
                </a:path>
              </a:pathLst>
            </a:custGeom>
            <a:solidFill>
              <a:srgbClr val="FED9F0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Freeform 23"/>
            <p:cNvSpPr/>
            <p:nvPr/>
          </p:nvSpPr>
          <p:spPr>
            <a:xfrm>
              <a:off x="-215" y="0"/>
              <a:ext cx="2394645" cy="1260279"/>
            </a:xfrm>
            <a:custGeom>
              <a:avLst/>
              <a:gdLst/>
              <a:ahLst/>
              <a:cxnLst/>
              <a:rect l="l" t="t" r="r" b="b"/>
              <a:pathLst>
                <a:path w="2394645" h="1260279">
                  <a:moveTo>
                    <a:pt x="2361626" y="21590"/>
                  </a:moveTo>
                  <a:cubicBezTo>
                    <a:pt x="2362896" y="34290"/>
                    <a:pt x="2362896" y="44450"/>
                    <a:pt x="2364166" y="53860"/>
                  </a:cubicBezTo>
                  <a:cubicBezTo>
                    <a:pt x="2366706" y="78456"/>
                    <a:pt x="2367976" y="103964"/>
                    <a:pt x="2370516" y="128560"/>
                  </a:cubicBezTo>
                  <a:cubicBezTo>
                    <a:pt x="2370516" y="164088"/>
                    <a:pt x="2383216" y="864624"/>
                    <a:pt x="2389566" y="900152"/>
                  </a:cubicBezTo>
                  <a:cubicBezTo>
                    <a:pt x="2395916" y="953899"/>
                    <a:pt x="2392106" y="1008557"/>
                    <a:pt x="2392106" y="1062304"/>
                  </a:cubicBezTo>
                  <a:cubicBezTo>
                    <a:pt x="2392106" y="1109675"/>
                    <a:pt x="2393376" y="1153401"/>
                    <a:pt x="2394646" y="1200025"/>
                  </a:cubicBezTo>
                  <a:lnTo>
                    <a:pt x="2394646" y="1259715"/>
                  </a:lnTo>
                  <a:cubicBezTo>
                    <a:pt x="2371786" y="1259715"/>
                    <a:pt x="2351466" y="1260985"/>
                    <a:pt x="2331146" y="1259715"/>
                  </a:cubicBezTo>
                  <a:cubicBezTo>
                    <a:pt x="2214459" y="1254635"/>
                    <a:pt x="2094747" y="1260985"/>
                    <a:pt x="1976849" y="1255905"/>
                  </a:cubicBezTo>
                  <a:cubicBezTo>
                    <a:pt x="1906110" y="1252095"/>
                    <a:pt x="1837185" y="1254635"/>
                    <a:pt x="1766446" y="1252095"/>
                  </a:cubicBezTo>
                  <a:lnTo>
                    <a:pt x="1668500" y="1248285"/>
                  </a:lnTo>
                  <a:cubicBezTo>
                    <a:pt x="1648548" y="1248285"/>
                    <a:pt x="1630410" y="1249555"/>
                    <a:pt x="1610458" y="1249555"/>
                  </a:cubicBezTo>
                  <a:cubicBezTo>
                    <a:pt x="1559671" y="1248285"/>
                    <a:pt x="1420007" y="1249555"/>
                    <a:pt x="1369220" y="1248285"/>
                  </a:cubicBezTo>
                  <a:cubicBezTo>
                    <a:pt x="1332944" y="1247015"/>
                    <a:pt x="607417" y="1255905"/>
                    <a:pt x="571140" y="1254635"/>
                  </a:cubicBezTo>
                  <a:cubicBezTo>
                    <a:pt x="562071" y="1254635"/>
                    <a:pt x="551188" y="1255905"/>
                    <a:pt x="542119" y="1255905"/>
                  </a:cubicBezTo>
                  <a:cubicBezTo>
                    <a:pt x="520353" y="1255905"/>
                    <a:pt x="500401" y="1257175"/>
                    <a:pt x="478635" y="1257175"/>
                  </a:cubicBezTo>
                  <a:cubicBezTo>
                    <a:pt x="424221" y="1257175"/>
                    <a:pt x="371620" y="1255905"/>
                    <a:pt x="317206" y="1254635"/>
                  </a:cubicBezTo>
                  <a:cubicBezTo>
                    <a:pt x="284557" y="1253365"/>
                    <a:pt x="251908" y="1252095"/>
                    <a:pt x="221073" y="1250825"/>
                  </a:cubicBezTo>
                  <a:cubicBezTo>
                    <a:pt x="163031" y="1249555"/>
                    <a:pt x="104989" y="1248285"/>
                    <a:pt x="45133" y="1248285"/>
                  </a:cubicBezTo>
                  <a:cubicBezTo>
                    <a:pt x="34505" y="1248285"/>
                    <a:pt x="25615" y="1248285"/>
                    <a:pt x="15455" y="1247015"/>
                  </a:cubicBezTo>
                  <a:cubicBezTo>
                    <a:pt x="6565" y="1245745"/>
                    <a:pt x="1485" y="1239395"/>
                    <a:pt x="4025" y="1230505"/>
                  </a:cubicBezTo>
                  <a:cubicBezTo>
                    <a:pt x="12915" y="1198950"/>
                    <a:pt x="9105" y="1176176"/>
                    <a:pt x="7835" y="1152490"/>
                  </a:cubicBezTo>
                  <a:cubicBezTo>
                    <a:pt x="6565" y="1104209"/>
                    <a:pt x="2755" y="1056838"/>
                    <a:pt x="4025" y="1008557"/>
                  </a:cubicBezTo>
                  <a:cubicBezTo>
                    <a:pt x="1485" y="948433"/>
                    <a:pt x="-3595" y="204170"/>
                    <a:pt x="4025" y="143135"/>
                  </a:cubicBezTo>
                  <a:cubicBezTo>
                    <a:pt x="5295" y="131293"/>
                    <a:pt x="4025" y="118539"/>
                    <a:pt x="5295" y="106697"/>
                  </a:cubicBezTo>
                  <a:cubicBezTo>
                    <a:pt x="6565" y="87566"/>
                    <a:pt x="9105" y="66614"/>
                    <a:pt x="10375" y="44450"/>
                  </a:cubicBezTo>
                  <a:cubicBezTo>
                    <a:pt x="10375" y="41910"/>
                    <a:pt x="11645" y="39370"/>
                    <a:pt x="12915" y="38100"/>
                  </a:cubicBezTo>
                  <a:cubicBezTo>
                    <a:pt x="34505" y="35560"/>
                    <a:pt x="59643" y="30480"/>
                    <a:pt x="88665" y="29210"/>
                  </a:cubicBezTo>
                  <a:cubicBezTo>
                    <a:pt x="137638" y="25400"/>
                    <a:pt x="186611" y="22860"/>
                    <a:pt x="237398" y="20320"/>
                  </a:cubicBezTo>
                  <a:cubicBezTo>
                    <a:pt x="271860" y="17780"/>
                    <a:pt x="306323" y="16510"/>
                    <a:pt x="338971" y="13970"/>
                  </a:cubicBezTo>
                  <a:cubicBezTo>
                    <a:pt x="371620" y="11430"/>
                    <a:pt x="406083" y="8890"/>
                    <a:pt x="438731" y="8890"/>
                  </a:cubicBezTo>
                  <a:cubicBezTo>
                    <a:pt x="475008" y="7620"/>
                    <a:pt x="511284" y="10160"/>
                    <a:pt x="547561" y="8890"/>
                  </a:cubicBezTo>
                  <a:cubicBezTo>
                    <a:pt x="592906" y="8890"/>
                    <a:pt x="1414566" y="6350"/>
                    <a:pt x="1459911" y="5080"/>
                  </a:cubicBezTo>
                  <a:cubicBezTo>
                    <a:pt x="1503443" y="3810"/>
                    <a:pt x="1546974" y="2540"/>
                    <a:pt x="1592320" y="2540"/>
                  </a:cubicBezTo>
                  <a:cubicBezTo>
                    <a:pt x="1666686" y="1270"/>
                    <a:pt x="1739239" y="0"/>
                    <a:pt x="1813606" y="0"/>
                  </a:cubicBezTo>
                  <a:cubicBezTo>
                    <a:pt x="1844441" y="0"/>
                    <a:pt x="1877089" y="2540"/>
                    <a:pt x="1907924" y="2540"/>
                  </a:cubicBezTo>
                  <a:cubicBezTo>
                    <a:pt x="1993174" y="3810"/>
                    <a:pt x="2080237" y="5080"/>
                    <a:pt x="2165486" y="7620"/>
                  </a:cubicBezTo>
                  <a:cubicBezTo>
                    <a:pt x="2210832" y="8890"/>
                    <a:pt x="2256177" y="12700"/>
                    <a:pt x="2301523" y="16510"/>
                  </a:cubicBezTo>
                  <a:lnTo>
                    <a:pt x="2331146" y="16510"/>
                  </a:lnTo>
                  <a:cubicBezTo>
                    <a:pt x="2342576" y="17780"/>
                    <a:pt x="2351466" y="20320"/>
                    <a:pt x="2361626" y="21590"/>
                  </a:cubicBezTo>
                  <a:close/>
                  <a:moveTo>
                    <a:pt x="2371786" y="1243205"/>
                  </a:moveTo>
                  <a:cubicBezTo>
                    <a:pt x="2373056" y="1226695"/>
                    <a:pt x="2374326" y="1213995"/>
                    <a:pt x="2374326" y="1201295"/>
                  </a:cubicBezTo>
                  <a:cubicBezTo>
                    <a:pt x="2373056" y="1148847"/>
                    <a:pt x="2371786" y="1100565"/>
                    <a:pt x="2371786" y="1048640"/>
                  </a:cubicBezTo>
                  <a:cubicBezTo>
                    <a:pt x="2371786" y="1024955"/>
                    <a:pt x="2374326" y="1001269"/>
                    <a:pt x="2373056" y="977584"/>
                  </a:cubicBezTo>
                  <a:cubicBezTo>
                    <a:pt x="2373056" y="955721"/>
                    <a:pt x="2371786" y="932947"/>
                    <a:pt x="2370516" y="911083"/>
                  </a:cubicBezTo>
                  <a:cubicBezTo>
                    <a:pt x="2365436" y="877377"/>
                    <a:pt x="2354006" y="179574"/>
                    <a:pt x="2354006" y="145868"/>
                  </a:cubicBezTo>
                  <a:cubicBezTo>
                    <a:pt x="2351466" y="117628"/>
                    <a:pt x="2348926" y="88477"/>
                    <a:pt x="2346386" y="60237"/>
                  </a:cubicBezTo>
                  <a:cubicBezTo>
                    <a:pt x="2345116" y="44450"/>
                    <a:pt x="2343846" y="43180"/>
                    <a:pt x="2326916" y="41910"/>
                  </a:cubicBezTo>
                  <a:cubicBezTo>
                    <a:pt x="2321475" y="41910"/>
                    <a:pt x="2317847" y="41910"/>
                    <a:pt x="2312406" y="40640"/>
                  </a:cubicBezTo>
                  <a:cubicBezTo>
                    <a:pt x="2267060" y="36830"/>
                    <a:pt x="2219901" y="31750"/>
                    <a:pt x="2174556" y="30480"/>
                  </a:cubicBezTo>
                  <a:cubicBezTo>
                    <a:pt x="2063912" y="26670"/>
                    <a:pt x="1951456" y="25400"/>
                    <a:pt x="1840813" y="22860"/>
                  </a:cubicBezTo>
                  <a:lnTo>
                    <a:pt x="1710218" y="22860"/>
                  </a:lnTo>
                  <a:cubicBezTo>
                    <a:pt x="1652176" y="22860"/>
                    <a:pt x="1594134" y="22860"/>
                    <a:pt x="1537905" y="24130"/>
                  </a:cubicBezTo>
                  <a:cubicBezTo>
                    <a:pt x="1488932" y="25400"/>
                    <a:pt x="663645" y="29210"/>
                    <a:pt x="614672" y="29210"/>
                  </a:cubicBezTo>
                  <a:cubicBezTo>
                    <a:pt x="534864" y="29210"/>
                    <a:pt x="455056" y="26670"/>
                    <a:pt x="375248" y="33020"/>
                  </a:cubicBezTo>
                  <a:cubicBezTo>
                    <a:pt x="333530" y="36830"/>
                    <a:pt x="293626" y="36830"/>
                    <a:pt x="253722" y="38100"/>
                  </a:cubicBezTo>
                  <a:cubicBezTo>
                    <a:pt x="184797" y="41910"/>
                    <a:pt x="115872" y="45720"/>
                    <a:pt x="46947" y="50800"/>
                  </a:cubicBezTo>
                  <a:cubicBezTo>
                    <a:pt x="33235" y="50800"/>
                    <a:pt x="30695" y="52949"/>
                    <a:pt x="29425" y="63881"/>
                  </a:cubicBezTo>
                  <a:cubicBezTo>
                    <a:pt x="28155" y="80278"/>
                    <a:pt x="28155" y="96676"/>
                    <a:pt x="26885" y="113073"/>
                  </a:cubicBezTo>
                  <a:cubicBezTo>
                    <a:pt x="25615" y="140402"/>
                    <a:pt x="23075" y="166821"/>
                    <a:pt x="21805" y="194150"/>
                  </a:cubicBezTo>
                  <a:cubicBezTo>
                    <a:pt x="16725" y="223301"/>
                    <a:pt x="23075" y="935680"/>
                    <a:pt x="25615" y="964831"/>
                  </a:cubicBezTo>
                  <a:cubicBezTo>
                    <a:pt x="25615" y="995804"/>
                    <a:pt x="25615" y="1027688"/>
                    <a:pt x="26885" y="1058660"/>
                  </a:cubicBezTo>
                  <a:cubicBezTo>
                    <a:pt x="26885" y="1081435"/>
                    <a:pt x="29425" y="1104209"/>
                    <a:pt x="29425" y="1126983"/>
                  </a:cubicBezTo>
                  <a:cubicBezTo>
                    <a:pt x="29425" y="1151580"/>
                    <a:pt x="29425" y="1176176"/>
                    <a:pt x="28155" y="1201295"/>
                  </a:cubicBezTo>
                  <a:lnTo>
                    <a:pt x="28155" y="1211455"/>
                  </a:lnTo>
                  <a:cubicBezTo>
                    <a:pt x="28155" y="1221615"/>
                    <a:pt x="31965" y="1225425"/>
                    <a:pt x="40855" y="1225425"/>
                  </a:cubicBezTo>
                  <a:cubicBezTo>
                    <a:pt x="63271" y="1225425"/>
                    <a:pt x="88665" y="1226695"/>
                    <a:pt x="112244" y="1226695"/>
                  </a:cubicBezTo>
                  <a:cubicBezTo>
                    <a:pt x="146707" y="1226695"/>
                    <a:pt x="182983" y="1224155"/>
                    <a:pt x="217446" y="1226695"/>
                  </a:cubicBezTo>
                  <a:cubicBezTo>
                    <a:pt x="273674" y="1230505"/>
                    <a:pt x="329902" y="1233045"/>
                    <a:pt x="386131" y="1231775"/>
                  </a:cubicBezTo>
                  <a:cubicBezTo>
                    <a:pt x="422407" y="1230505"/>
                    <a:pt x="456870" y="1233045"/>
                    <a:pt x="493146" y="1233045"/>
                  </a:cubicBezTo>
                  <a:cubicBezTo>
                    <a:pt x="545747" y="1233045"/>
                    <a:pt x="598347" y="1231775"/>
                    <a:pt x="650948" y="1233045"/>
                  </a:cubicBezTo>
                  <a:cubicBezTo>
                    <a:pt x="728942" y="1234315"/>
                    <a:pt x="1585065" y="1224155"/>
                    <a:pt x="1664872" y="1226695"/>
                  </a:cubicBezTo>
                  <a:cubicBezTo>
                    <a:pt x="1699335" y="1227965"/>
                    <a:pt x="1733798" y="1229235"/>
                    <a:pt x="1766446" y="1229235"/>
                  </a:cubicBezTo>
                  <a:cubicBezTo>
                    <a:pt x="1826302" y="1231775"/>
                    <a:pt x="1884345" y="1227965"/>
                    <a:pt x="1944201" y="1231775"/>
                  </a:cubicBezTo>
                  <a:cubicBezTo>
                    <a:pt x="1993174" y="1234315"/>
                    <a:pt x="2042147" y="1234315"/>
                    <a:pt x="2091120" y="1236855"/>
                  </a:cubicBezTo>
                  <a:cubicBezTo>
                    <a:pt x="2163672" y="1240665"/>
                    <a:pt x="2236225" y="1243205"/>
                    <a:pt x="2308778" y="1244475"/>
                  </a:cubicBezTo>
                  <a:cubicBezTo>
                    <a:pt x="2333686" y="1244475"/>
                    <a:pt x="2351466" y="1243205"/>
                    <a:pt x="2371786" y="1243205"/>
                  </a:cubicBezTo>
                  <a:close/>
                </a:path>
              </a:pathLst>
            </a:custGeom>
            <a:solidFill>
              <a:srgbClr val="28293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13272892" y="3731334"/>
            <a:ext cx="3831530" cy="2031985"/>
            <a:chOff x="0" y="0"/>
            <a:chExt cx="2430408" cy="1288925"/>
          </a:xfrm>
        </p:grpSpPr>
        <p:sp>
          <p:nvSpPr>
            <p:cNvPr id="25" name="Freeform 25"/>
            <p:cNvSpPr/>
            <p:nvPr/>
          </p:nvSpPr>
          <p:spPr>
            <a:xfrm>
              <a:off x="40005" y="45156"/>
              <a:ext cx="2390404" cy="1243064"/>
            </a:xfrm>
            <a:custGeom>
              <a:avLst/>
              <a:gdLst/>
              <a:ahLst/>
              <a:cxnLst/>
              <a:rect l="l" t="t" r="r" b="b"/>
              <a:pathLst>
                <a:path w="2390404" h="1243064">
                  <a:moveTo>
                    <a:pt x="635" y="1213289"/>
                  </a:moveTo>
                  <a:cubicBezTo>
                    <a:pt x="-1905" y="1222179"/>
                    <a:pt x="3175" y="1228529"/>
                    <a:pt x="15791" y="1229799"/>
                  </a:cubicBezTo>
                  <a:cubicBezTo>
                    <a:pt x="30296" y="1231069"/>
                    <a:pt x="42988" y="1231069"/>
                    <a:pt x="57493" y="1231069"/>
                  </a:cubicBezTo>
                  <a:cubicBezTo>
                    <a:pt x="115514" y="1232339"/>
                    <a:pt x="173534" y="1232339"/>
                    <a:pt x="233368" y="1233609"/>
                  </a:cubicBezTo>
                  <a:cubicBezTo>
                    <a:pt x="266005" y="1234879"/>
                    <a:pt x="298641" y="1236149"/>
                    <a:pt x="329465" y="1237419"/>
                  </a:cubicBezTo>
                  <a:cubicBezTo>
                    <a:pt x="383859" y="1238689"/>
                    <a:pt x="436440" y="1238689"/>
                    <a:pt x="490834" y="1239959"/>
                  </a:cubicBezTo>
                  <a:cubicBezTo>
                    <a:pt x="512592" y="1239959"/>
                    <a:pt x="532536" y="1239959"/>
                    <a:pt x="554294" y="1238689"/>
                  </a:cubicBezTo>
                  <a:cubicBezTo>
                    <a:pt x="563360" y="1238689"/>
                    <a:pt x="574239" y="1237419"/>
                    <a:pt x="583304" y="1237419"/>
                  </a:cubicBezTo>
                  <a:cubicBezTo>
                    <a:pt x="619567" y="1238689"/>
                    <a:pt x="1344824" y="1229799"/>
                    <a:pt x="1381087" y="1231069"/>
                  </a:cubicBezTo>
                  <a:cubicBezTo>
                    <a:pt x="1431855" y="1232339"/>
                    <a:pt x="1571467" y="1232339"/>
                    <a:pt x="1622234" y="1232339"/>
                  </a:cubicBezTo>
                  <a:cubicBezTo>
                    <a:pt x="1642179" y="1232339"/>
                    <a:pt x="1660310" y="1231069"/>
                    <a:pt x="1680255" y="1231069"/>
                  </a:cubicBezTo>
                  <a:lnTo>
                    <a:pt x="1778165" y="1234879"/>
                  </a:lnTo>
                  <a:cubicBezTo>
                    <a:pt x="1848877" y="1237419"/>
                    <a:pt x="1917776" y="1234879"/>
                    <a:pt x="1988489" y="1238689"/>
                  </a:cubicBezTo>
                  <a:cubicBezTo>
                    <a:pt x="2106343" y="1243769"/>
                    <a:pt x="2226011" y="1237419"/>
                    <a:pt x="2326903" y="1242499"/>
                  </a:cubicBezTo>
                  <a:cubicBezTo>
                    <a:pt x="2347223" y="1243769"/>
                    <a:pt x="2367543" y="1242499"/>
                    <a:pt x="2390403" y="1242499"/>
                  </a:cubicBezTo>
                  <a:lnTo>
                    <a:pt x="2390403" y="1182809"/>
                  </a:lnTo>
                  <a:cubicBezTo>
                    <a:pt x="2389133" y="1128287"/>
                    <a:pt x="2387863" y="1084560"/>
                    <a:pt x="2387863" y="1038101"/>
                  </a:cubicBezTo>
                  <a:cubicBezTo>
                    <a:pt x="2387863" y="984353"/>
                    <a:pt x="2391673" y="929695"/>
                    <a:pt x="2385323" y="875948"/>
                  </a:cubicBezTo>
                  <a:cubicBezTo>
                    <a:pt x="2377703" y="840420"/>
                    <a:pt x="2366273" y="139884"/>
                    <a:pt x="2366273" y="104356"/>
                  </a:cubicBezTo>
                  <a:cubicBezTo>
                    <a:pt x="2363733" y="79760"/>
                    <a:pt x="2362463" y="54253"/>
                    <a:pt x="2359923" y="29657"/>
                  </a:cubicBezTo>
                  <a:cubicBezTo>
                    <a:pt x="2359923" y="22369"/>
                    <a:pt x="2358653" y="15081"/>
                    <a:pt x="2357383" y="5644"/>
                  </a:cubicBezTo>
                  <a:cubicBezTo>
                    <a:pt x="2347223" y="3104"/>
                    <a:pt x="2338333" y="1834"/>
                    <a:pt x="2328173" y="564"/>
                  </a:cubicBezTo>
                  <a:cubicBezTo>
                    <a:pt x="2320553" y="-706"/>
                    <a:pt x="2312933" y="564"/>
                    <a:pt x="2306583" y="564"/>
                  </a:cubicBezTo>
                  <a:lnTo>
                    <a:pt x="6725" y="5644"/>
                  </a:lnTo>
                  <a:lnTo>
                    <a:pt x="635" y="1213289"/>
                  </a:lnTo>
                  <a:close/>
                </a:path>
              </a:pathLst>
            </a:custGeom>
            <a:solidFill>
              <a:srgbClr val="FFDA6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Freeform 26"/>
            <p:cNvSpPr/>
            <p:nvPr/>
          </p:nvSpPr>
          <p:spPr>
            <a:xfrm>
              <a:off x="11430" y="16510"/>
              <a:ext cx="2369448" cy="1234315"/>
            </a:xfrm>
            <a:custGeom>
              <a:avLst/>
              <a:gdLst/>
              <a:ahLst/>
              <a:cxnLst/>
              <a:rect l="l" t="t" r="r" b="b"/>
              <a:pathLst>
                <a:path w="2369448" h="1234315">
                  <a:moveTo>
                    <a:pt x="2369448" y="1234315"/>
                  </a:moveTo>
                  <a:lnTo>
                    <a:pt x="0" y="1226695"/>
                  </a:lnTo>
                  <a:lnTo>
                    <a:pt x="0" y="439088"/>
                  </a:lnTo>
                  <a:lnTo>
                    <a:pt x="7620" y="20320"/>
                  </a:lnTo>
                  <a:lnTo>
                    <a:pt x="1183019" y="0"/>
                  </a:lnTo>
                  <a:lnTo>
                    <a:pt x="2347858" y="8890"/>
                  </a:lnTo>
                  <a:close/>
                </a:path>
              </a:pathLst>
            </a:custGeom>
            <a:solidFill>
              <a:srgbClr val="FFE492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Freeform 27"/>
            <p:cNvSpPr/>
            <p:nvPr/>
          </p:nvSpPr>
          <p:spPr>
            <a:xfrm>
              <a:off x="-215" y="0"/>
              <a:ext cx="2393793" cy="1260279"/>
            </a:xfrm>
            <a:custGeom>
              <a:avLst/>
              <a:gdLst/>
              <a:ahLst/>
              <a:cxnLst/>
              <a:rect l="l" t="t" r="r" b="b"/>
              <a:pathLst>
                <a:path w="2393793" h="1260279">
                  <a:moveTo>
                    <a:pt x="2360773" y="21590"/>
                  </a:moveTo>
                  <a:cubicBezTo>
                    <a:pt x="2362043" y="34290"/>
                    <a:pt x="2362043" y="44450"/>
                    <a:pt x="2363313" y="53860"/>
                  </a:cubicBezTo>
                  <a:cubicBezTo>
                    <a:pt x="2365853" y="78456"/>
                    <a:pt x="2367123" y="103964"/>
                    <a:pt x="2369663" y="128560"/>
                  </a:cubicBezTo>
                  <a:cubicBezTo>
                    <a:pt x="2369663" y="164088"/>
                    <a:pt x="2382363" y="864624"/>
                    <a:pt x="2388713" y="900152"/>
                  </a:cubicBezTo>
                  <a:cubicBezTo>
                    <a:pt x="2395063" y="953899"/>
                    <a:pt x="2391253" y="1008557"/>
                    <a:pt x="2391253" y="1062304"/>
                  </a:cubicBezTo>
                  <a:cubicBezTo>
                    <a:pt x="2391253" y="1109675"/>
                    <a:pt x="2392523" y="1153401"/>
                    <a:pt x="2393793" y="1200025"/>
                  </a:cubicBezTo>
                  <a:lnTo>
                    <a:pt x="2393793" y="1259715"/>
                  </a:lnTo>
                  <a:cubicBezTo>
                    <a:pt x="2370933" y="1259715"/>
                    <a:pt x="2350613" y="1260985"/>
                    <a:pt x="2330293" y="1259715"/>
                  </a:cubicBezTo>
                  <a:cubicBezTo>
                    <a:pt x="2213649" y="1254635"/>
                    <a:pt x="2093982" y="1260985"/>
                    <a:pt x="1976128" y="1255905"/>
                  </a:cubicBezTo>
                  <a:cubicBezTo>
                    <a:pt x="1905415" y="1252095"/>
                    <a:pt x="1836516" y="1254635"/>
                    <a:pt x="1765804" y="1252095"/>
                  </a:cubicBezTo>
                  <a:lnTo>
                    <a:pt x="1667894" y="1248285"/>
                  </a:lnTo>
                  <a:cubicBezTo>
                    <a:pt x="1647949" y="1248285"/>
                    <a:pt x="1629818" y="1249555"/>
                    <a:pt x="1609873" y="1249555"/>
                  </a:cubicBezTo>
                  <a:cubicBezTo>
                    <a:pt x="1559105" y="1248285"/>
                    <a:pt x="1419493" y="1249555"/>
                    <a:pt x="1368726" y="1248285"/>
                  </a:cubicBezTo>
                  <a:cubicBezTo>
                    <a:pt x="1332463" y="1247015"/>
                    <a:pt x="607206" y="1255905"/>
                    <a:pt x="570943" y="1254635"/>
                  </a:cubicBezTo>
                  <a:cubicBezTo>
                    <a:pt x="561878" y="1254635"/>
                    <a:pt x="550999" y="1255905"/>
                    <a:pt x="541933" y="1255905"/>
                  </a:cubicBezTo>
                  <a:cubicBezTo>
                    <a:pt x="520175" y="1255905"/>
                    <a:pt x="500231" y="1257175"/>
                    <a:pt x="478473" y="1257175"/>
                  </a:cubicBezTo>
                  <a:cubicBezTo>
                    <a:pt x="424079" y="1257175"/>
                    <a:pt x="371498" y="1255905"/>
                    <a:pt x="317104" y="1254635"/>
                  </a:cubicBezTo>
                  <a:cubicBezTo>
                    <a:pt x="284467" y="1253365"/>
                    <a:pt x="251830" y="1252095"/>
                    <a:pt x="221007" y="1250825"/>
                  </a:cubicBezTo>
                  <a:cubicBezTo>
                    <a:pt x="162987" y="1249555"/>
                    <a:pt x="104966" y="1248285"/>
                    <a:pt x="45132" y="1248285"/>
                  </a:cubicBezTo>
                  <a:cubicBezTo>
                    <a:pt x="34505" y="1248285"/>
                    <a:pt x="25615" y="1248285"/>
                    <a:pt x="15455" y="1247015"/>
                  </a:cubicBezTo>
                  <a:cubicBezTo>
                    <a:pt x="6565" y="1245745"/>
                    <a:pt x="1485" y="1239395"/>
                    <a:pt x="4025" y="1230505"/>
                  </a:cubicBezTo>
                  <a:cubicBezTo>
                    <a:pt x="12915" y="1198950"/>
                    <a:pt x="9105" y="1176176"/>
                    <a:pt x="7835" y="1152490"/>
                  </a:cubicBezTo>
                  <a:cubicBezTo>
                    <a:pt x="6565" y="1104209"/>
                    <a:pt x="2755" y="1056838"/>
                    <a:pt x="4025" y="1008557"/>
                  </a:cubicBezTo>
                  <a:cubicBezTo>
                    <a:pt x="1485" y="948433"/>
                    <a:pt x="-3595" y="204170"/>
                    <a:pt x="4025" y="143135"/>
                  </a:cubicBezTo>
                  <a:cubicBezTo>
                    <a:pt x="5295" y="131293"/>
                    <a:pt x="4025" y="118539"/>
                    <a:pt x="5295" y="106697"/>
                  </a:cubicBezTo>
                  <a:cubicBezTo>
                    <a:pt x="6565" y="87566"/>
                    <a:pt x="9105" y="66614"/>
                    <a:pt x="10375" y="44450"/>
                  </a:cubicBezTo>
                  <a:cubicBezTo>
                    <a:pt x="10375" y="41910"/>
                    <a:pt x="11645" y="39370"/>
                    <a:pt x="12915" y="38100"/>
                  </a:cubicBezTo>
                  <a:cubicBezTo>
                    <a:pt x="34505" y="35560"/>
                    <a:pt x="59637" y="30480"/>
                    <a:pt x="88648" y="29210"/>
                  </a:cubicBezTo>
                  <a:cubicBezTo>
                    <a:pt x="137603" y="25400"/>
                    <a:pt x="186557" y="22860"/>
                    <a:pt x="237325" y="20320"/>
                  </a:cubicBezTo>
                  <a:cubicBezTo>
                    <a:pt x="271775" y="17780"/>
                    <a:pt x="306225" y="16510"/>
                    <a:pt x="338861" y="13970"/>
                  </a:cubicBezTo>
                  <a:cubicBezTo>
                    <a:pt x="371498" y="11430"/>
                    <a:pt x="405947" y="8890"/>
                    <a:pt x="438584" y="8890"/>
                  </a:cubicBezTo>
                  <a:cubicBezTo>
                    <a:pt x="474847" y="7620"/>
                    <a:pt x="511110" y="10160"/>
                    <a:pt x="547373" y="8890"/>
                  </a:cubicBezTo>
                  <a:cubicBezTo>
                    <a:pt x="592701" y="8890"/>
                    <a:pt x="1414054" y="6350"/>
                    <a:pt x="1459383" y="5080"/>
                  </a:cubicBezTo>
                  <a:cubicBezTo>
                    <a:pt x="1502898" y="3810"/>
                    <a:pt x="1546413" y="2540"/>
                    <a:pt x="1591742" y="2540"/>
                  </a:cubicBezTo>
                  <a:cubicBezTo>
                    <a:pt x="1666081" y="1270"/>
                    <a:pt x="1738606" y="0"/>
                    <a:pt x="1812945" y="0"/>
                  </a:cubicBezTo>
                  <a:cubicBezTo>
                    <a:pt x="1843769" y="0"/>
                    <a:pt x="1876405" y="2540"/>
                    <a:pt x="1907228" y="2540"/>
                  </a:cubicBezTo>
                  <a:cubicBezTo>
                    <a:pt x="1992446" y="3810"/>
                    <a:pt x="2079477" y="5080"/>
                    <a:pt x="2164695" y="7620"/>
                  </a:cubicBezTo>
                  <a:cubicBezTo>
                    <a:pt x="2210023" y="8890"/>
                    <a:pt x="2255352" y="12700"/>
                    <a:pt x="2300680" y="16510"/>
                  </a:cubicBezTo>
                  <a:lnTo>
                    <a:pt x="2330293" y="16510"/>
                  </a:lnTo>
                  <a:cubicBezTo>
                    <a:pt x="2341723" y="17780"/>
                    <a:pt x="2350613" y="20320"/>
                    <a:pt x="2360773" y="21590"/>
                  </a:cubicBezTo>
                  <a:close/>
                  <a:moveTo>
                    <a:pt x="2370933" y="1243205"/>
                  </a:moveTo>
                  <a:cubicBezTo>
                    <a:pt x="2372203" y="1226695"/>
                    <a:pt x="2373473" y="1213995"/>
                    <a:pt x="2373473" y="1201295"/>
                  </a:cubicBezTo>
                  <a:cubicBezTo>
                    <a:pt x="2372203" y="1148847"/>
                    <a:pt x="2370933" y="1100565"/>
                    <a:pt x="2370933" y="1048640"/>
                  </a:cubicBezTo>
                  <a:cubicBezTo>
                    <a:pt x="2370933" y="1024955"/>
                    <a:pt x="2373473" y="1001269"/>
                    <a:pt x="2372203" y="977584"/>
                  </a:cubicBezTo>
                  <a:cubicBezTo>
                    <a:pt x="2372203" y="955721"/>
                    <a:pt x="2370933" y="932947"/>
                    <a:pt x="2369663" y="911083"/>
                  </a:cubicBezTo>
                  <a:cubicBezTo>
                    <a:pt x="2364583" y="877377"/>
                    <a:pt x="2353153" y="179574"/>
                    <a:pt x="2353153" y="145868"/>
                  </a:cubicBezTo>
                  <a:cubicBezTo>
                    <a:pt x="2350613" y="117628"/>
                    <a:pt x="2348073" y="88477"/>
                    <a:pt x="2345533" y="60237"/>
                  </a:cubicBezTo>
                  <a:cubicBezTo>
                    <a:pt x="2344263" y="44450"/>
                    <a:pt x="2342993" y="43180"/>
                    <a:pt x="2326064" y="41910"/>
                  </a:cubicBezTo>
                  <a:cubicBezTo>
                    <a:pt x="2320625" y="41910"/>
                    <a:pt x="2316999" y="41910"/>
                    <a:pt x="2311559" y="40640"/>
                  </a:cubicBezTo>
                  <a:cubicBezTo>
                    <a:pt x="2266231" y="36830"/>
                    <a:pt x="2219089" y="31750"/>
                    <a:pt x="2173760" y="30480"/>
                  </a:cubicBezTo>
                  <a:cubicBezTo>
                    <a:pt x="2063159" y="26670"/>
                    <a:pt x="1950744" y="25400"/>
                    <a:pt x="1840142" y="22860"/>
                  </a:cubicBezTo>
                  <a:lnTo>
                    <a:pt x="1709596" y="22860"/>
                  </a:lnTo>
                  <a:cubicBezTo>
                    <a:pt x="1651576" y="22860"/>
                    <a:pt x="1593555" y="22860"/>
                    <a:pt x="1537348" y="24130"/>
                  </a:cubicBezTo>
                  <a:cubicBezTo>
                    <a:pt x="1488393" y="25400"/>
                    <a:pt x="663414" y="29210"/>
                    <a:pt x="614459" y="29210"/>
                  </a:cubicBezTo>
                  <a:cubicBezTo>
                    <a:pt x="534680" y="29210"/>
                    <a:pt x="454902" y="26670"/>
                    <a:pt x="375124" y="33020"/>
                  </a:cubicBezTo>
                  <a:cubicBezTo>
                    <a:pt x="333422" y="36830"/>
                    <a:pt x="293533" y="36830"/>
                    <a:pt x="253644" y="38100"/>
                  </a:cubicBezTo>
                  <a:cubicBezTo>
                    <a:pt x="184744" y="41910"/>
                    <a:pt x="115845" y="45720"/>
                    <a:pt x="46945" y="50800"/>
                  </a:cubicBezTo>
                  <a:cubicBezTo>
                    <a:pt x="33235" y="50800"/>
                    <a:pt x="30695" y="52949"/>
                    <a:pt x="29425" y="63881"/>
                  </a:cubicBezTo>
                  <a:cubicBezTo>
                    <a:pt x="28155" y="80278"/>
                    <a:pt x="28155" y="96676"/>
                    <a:pt x="26885" y="113073"/>
                  </a:cubicBezTo>
                  <a:cubicBezTo>
                    <a:pt x="25615" y="140402"/>
                    <a:pt x="23075" y="166821"/>
                    <a:pt x="21805" y="194150"/>
                  </a:cubicBezTo>
                  <a:cubicBezTo>
                    <a:pt x="16725" y="223301"/>
                    <a:pt x="23075" y="935680"/>
                    <a:pt x="25615" y="964831"/>
                  </a:cubicBezTo>
                  <a:cubicBezTo>
                    <a:pt x="25615" y="995804"/>
                    <a:pt x="25615" y="1027688"/>
                    <a:pt x="26885" y="1058660"/>
                  </a:cubicBezTo>
                  <a:cubicBezTo>
                    <a:pt x="26885" y="1081435"/>
                    <a:pt x="29425" y="1104209"/>
                    <a:pt x="29425" y="1126983"/>
                  </a:cubicBezTo>
                  <a:cubicBezTo>
                    <a:pt x="29425" y="1151580"/>
                    <a:pt x="29425" y="1176176"/>
                    <a:pt x="28155" y="1201295"/>
                  </a:cubicBezTo>
                  <a:lnTo>
                    <a:pt x="28155" y="1211455"/>
                  </a:lnTo>
                  <a:cubicBezTo>
                    <a:pt x="28155" y="1221615"/>
                    <a:pt x="31965" y="1225425"/>
                    <a:pt x="40855" y="1225425"/>
                  </a:cubicBezTo>
                  <a:cubicBezTo>
                    <a:pt x="63264" y="1225425"/>
                    <a:pt x="88648" y="1226695"/>
                    <a:pt x="112219" y="1226695"/>
                  </a:cubicBezTo>
                  <a:cubicBezTo>
                    <a:pt x="146668" y="1226695"/>
                    <a:pt x="182931" y="1224155"/>
                    <a:pt x="217381" y="1226695"/>
                  </a:cubicBezTo>
                  <a:cubicBezTo>
                    <a:pt x="273588" y="1230505"/>
                    <a:pt x="329796" y="1233045"/>
                    <a:pt x="386003" y="1231775"/>
                  </a:cubicBezTo>
                  <a:cubicBezTo>
                    <a:pt x="422266" y="1230505"/>
                    <a:pt x="456715" y="1233045"/>
                    <a:pt x="492978" y="1233045"/>
                  </a:cubicBezTo>
                  <a:cubicBezTo>
                    <a:pt x="545559" y="1233045"/>
                    <a:pt x="598140" y="1231775"/>
                    <a:pt x="650722" y="1233045"/>
                  </a:cubicBezTo>
                  <a:cubicBezTo>
                    <a:pt x="728687" y="1234315"/>
                    <a:pt x="1584489" y="1224155"/>
                    <a:pt x="1664268" y="1226695"/>
                  </a:cubicBezTo>
                  <a:cubicBezTo>
                    <a:pt x="1698717" y="1227965"/>
                    <a:pt x="1733167" y="1229235"/>
                    <a:pt x="1765804" y="1229235"/>
                  </a:cubicBezTo>
                  <a:cubicBezTo>
                    <a:pt x="1825637" y="1231775"/>
                    <a:pt x="1883658" y="1227965"/>
                    <a:pt x="1943492" y="1231775"/>
                  </a:cubicBezTo>
                  <a:cubicBezTo>
                    <a:pt x="1992446" y="1234315"/>
                    <a:pt x="2041401" y="1234315"/>
                    <a:pt x="2090356" y="1236855"/>
                  </a:cubicBezTo>
                  <a:cubicBezTo>
                    <a:pt x="2162882" y="1240665"/>
                    <a:pt x="2235407" y="1243205"/>
                    <a:pt x="2307933" y="1244475"/>
                  </a:cubicBezTo>
                  <a:cubicBezTo>
                    <a:pt x="2332833" y="1244475"/>
                    <a:pt x="2350613" y="1243205"/>
                    <a:pt x="2370933" y="1243205"/>
                  </a:cubicBezTo>
                  <a:close/>
                </a:path>
              </a:pathLst>
            </a:custGeom>
            <a:solidFill>
              <a:srgbClr val="2A2B39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990600" y="1333500"/>
            <a:ext cx="4114800" cy="838200"/>
            <a:chOff x="0" y="0"/>
            <a:chExt cx="2133426" cy="371685"/>
          </a:xfrm>
        </p:grpSpPr>
        <p:sp>
          <p:nvSpPr>
            <p:cNvPr id="29" name="Freeform 29"/>
            <p:cNvSpPr/>
            <p:nvPr/>
          </p:nvSpPr>
          <p:spPr>
            <a:xfrm>
              <a:off x="39997" y="45156"/>
              <a:ext cx="2093429" cy="325824"/>
            </a:xfrm>
            <a:custGeom>
              <a:avLst/>
              <a:gdLst/>
              <a:ahLst/>
              <a:cxnLst/>
              <a:rect l="l" t="t" r="r" b="b"/>
              <a:pathLst>
                <a:path w="2093429" h="325824">
                  <a:moveTo>
                    <a:pt x="643" y="296049"/>
                  </a:moveTo>
                  <a:cubicBezTo>
                    <a:pt x="-1897" y="304939"/>
                    <a:pt x="3183" y="311289"/>
                    <a:pt x="14182" y="312559"/>
                  </a:cubicBezTo>
                  <a:cubicBezTo>
                    <a:pt x="26801" y="313829"/>
                    <a:pt x="37842" y="313829"/>
                    <a:pt x="50461" y="313829"/>
                  </a:cubicBezTo>
                  <a:cubicBezTo>
                    <a:pt x="100937" y="315099"/>
                    <a:pt x="151413" y="315099"/>
                    <a:pt x="203466" y="316369"/>
                  </a:cubicBezTo>
                  <a:cubicBezTo>
                    <a:pt x="231859" y="317639"/>
                    <a:pt x="260252" y="318909"/>
                    <a:pt x="287067" y="320179"/>
                  </a:cubicBezTo>
                  <a:cubicBezTo>
                    <a:pt x="334388" y="321449"/>
                    <a:pt x="380132" y="321449"/>
                    <a:pt x="427453" y="322719"/>
                  </a:cubicBezTo>
                  <a:cubicBezTo>
                    <a:pt x="446382" y="322719"/>
                    <a:pt x="463733" y="322719"/>
                    <a:pt x="482661" y="321449"/>
                  </a:cubicBezTo>
                  <a:cubicBezTo>
                    <a:pt x="490548" y="321449"/>
                    <a:pt x="500012" y="320179"/>
                    <a:pt x="507899" y="320179"/>
                  </a:cubicBezTo>
                  <a:cubicBezTo>
                    <a:pt x="539447" y="321449"/>
                    <a:pt x="1170396" y="312559"/>
                    <a:pt x="1201943" y="313829"/>
                  </a:cubicBezTo>
                  <a:cubicBezTo>
                    <a:pt x="1246110" y="315099"/>
                    <a:pt x="1367567" y="315099"/>
                    <a:pt x="1411734" y="315099"/>
                  </a:cubicBezTo>
                  <a:cubicBezTo>
                    <a:pt x="1429085" y="315099"/>
                    <a:pt x="1444859" y="313829"/>
                    <a:pt x="1462210" y="313829"/>
                  </a:cubicBezTo>
                  <a:lnTo>
                    <a:pt x="1547388" y="317639"/>
                  </a:lnTo>
                  <a:cubicBezTo>
                    <a:pt x="1608905" y="320179"/>
                    <a:pt x="1668845" y="317639"/>
                    <a:pt x="1730363" y="321449"/>
                  </a:cubicBezTo>
                  <a:cubicBezTo>
                    <a:pt x="1832892" y="326529"/>
                    <a:pt x="1936999" y="320179"/>
                    <a:pt x="2029929" y="325259"/>
                  </a:cubicBezTo>
                  <a:cubicBezTo>
                    <a:pt x="2050249" y="326529"/>
                    <a:pt x="2070569" y="325259"/>
                    <a:pt x="2093429" y="325259"/>
                  </a:cubicBezTo>
                  <a:lnTo>
                    <a:pt x="2093429" y="265569"/>
                  </a:lnTo>
                  <a:cubicBezTo>
                    <a:pt x="2092159" y="231832"/>
                    <a:pt x="2090889" y="223058"/>
                    <a:pt x="2090889" y="213736"/>
                  </a:cubicBezTo>
                  <a:cubicBezTo>
                    <a:pt x="2090889" y="202951"/>
                    <a:pt x="2094699" y="191984"/>
                    <a:pt x="2088349" y="181199"/>
                  </a:cubicBezTo>
                  <a:cubicBezTo>
                    <a:pt x="2080729" y="174070"/>
                    <a:pt x="2069299" y="33505"/>
                    <a:pt x="2069299" y="26377"/>
                  </a:cubicBezTo>
                  <a:cubicBezTo>
                    <a:pt x="2066759" y="21441"/>
                    <a:pt x="2065489" y="16323"/>
                    <a:pt x="2062949" y="11388"/>
                  </a:cubicBezTo>
                  <a:cubicBezTo>
                    <a:pt x="2062949" y="9926"/>
                    <a:pt x="2061679" y="8463"/>
                    <a:pt x="2060409" y="5644"/>
                  </a:cubicBezTo>
                  <a:cubicBezTo>
                    <a:pt x="2050249" y="3104"/>
                    <a:pt x="2041359" y="1834"/>
                    <a:pt x="2031199" y="564"/>
                  </a:cubicBezTo>
                  <a:cubicBezTo>
                    <a:pt x="2023579" y="-706"/>
                    <a:pt x="2015959" y="564"/>
                    <a:pt x="2009609" y="564"/>
                  </a:cubicBezTo>
                  <a:lnTo>
                    <a:pt x="6295" y="5644"/>
                  </a:lnTo>
                  <a:lnTo>
                    <a:pt x="643" y="296049"/>
                  </a:lnTo>
                  <a:close/>
                </a:path>
              </a:pathLst>
            </a:custGeom>
            <a:solidFill>
              <a:srgbClr val="AE88F3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Freeform 30"/>
            <p:cNvSpPr/>
            <p:nvPr/>
          </p:nvSpPr>
          <p:spPr>
            <a:xfrm>
              <a:off x="11430" y="16510"/>
              <a:ext cx="2072466" cy="317075"/>
            </a:xfrm>
            <a:custGeom>
              <a:avLst/>
              <a:gdLst/>
              <a:ahLst/>
              <a:cxnLst/>
              <a:rect l="l" t="t" r="r" b="b"/>
              <a:pathLst>
                <a:path w="2072466" h="317075">
                  <a:moveTo>
                    <a:pt x="2072466" y="317075"/>
                  </a:moveTo>
                  <a:lnTo>
                    <a:pt x="0" y="309455"/>
                  </a:lnTo>
                  <a:lnTo>
                    <a:pt x="0" y="116440"/>
                  </a:lnTo>
                  <a:lnTo>
                    <a:pt x="7620" y="20320"/>
                  </a:lnTo>
                  <a:lnTo>
                    <a:pt x="1033339" y="0"/>
                  </a:lnTo>
                  <a:lnTo>
                    <a:pt x="2050876" y="8890"/>
                  </a:lnTo>
                  <a:close/>
                </a:path>
              </a:pathLst>
            </a:custGeom>
            <a:solidFill>
              <a:srgbClr val="F8F8F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Freeform 31"/>
            <p:cNvSpPr/>
            <p:nvPr/>
          </p:nvSpPr>
          <p:spPr>
            <a:xfrm>
              <a:off x="-215" y="0"/>
              <a:ext cx="2096811" cy="343039"/>
            </a:xfrm>
            <a:custGeom>
              <a:avLst/>
              <a:gdLst/>
              <a:ahLst/>
              <a:cxnLst/>
              <a:rect l="l" t="t" r="r" b="b"/>
              <a:pathLst>
                <a:path w="2096811" h="343039">
                  <a:moveTo>
                    <a:pt x="2063791" y="21590"/>
                  </a:moveTo>
                  <a:cubicBezTo>
                    <a:pt x="2065061" y="34290"/>
                    <a:pt x="2065061" y="44450"/>
                    <a:pt x="2066331" y="52340"/>
                  </a:cubicBezTo>
                  <a:cubicBezTo>
                    <a:pt x="2068871" y="57275"/>
                    <a:pt x="2070141" y="62393"/>
                    <a:pt x="2072681" y="67328"/>
                  </a:cubicBezTo>
                  <a:cubicBezTo>
                    <a:pt x="2072681" y="74457"/>
                    <a:pt x="2085381" y="215022"/>
                    <a:pt x="2091731" y="222151"/>
                  </a:cubicBezTo>
                  <a:cubicBezTo>
                    <a:pt x="2098081" y="232936"/>
                    <a:pt x="2094271" y="243903"/>
                    <a:pt x="2094271" y="254687"/>
                  </a:cubicBezTo>
                  <a:cubicBezTo>
                    <a:pt x="2094271" y="264192"/>
                    <a:pt x="2095541" y="272966"/>
                    <a:pt x="2096811" y="282785"/>
                  </a:cubicBezTo>
                  <a:lnTo>
                    <a:pt x="2096811" y="342475"/>
                  </a:lnTo>
                  <a:cubicBezTo>
                    <a:pt x="2073951" y="342475"/>
                    <a:pt x="2053631" y="343745"/>
                    <a:pt x="2033311" y="342475"/>
                  </a:cubicBezTo>
                  <a:cubicBezTo>
                    <a:pt x="1931467" y="337395"/>
                    <a:pt x="1827360" y="343745"/>
                    <a:pt x="1724831" y="338665"/>
                  </a:cubicBezTo>
                  <a:cubicBezTo>
                    <a:pt x="1663314" y="334855"/>
                    <a:pt x="1603374" y="337395"/>
                    <a:pt x="1541856" y="334855"/>
                  </a:cubicBezTo>
                  <a:lnTo>
                    <a:pt x="1456678" y="331045"/>
                  </a:lnTo>
                  <a:cubicBezTo>
                    <a:pt x="1439327" y="331045"/>
                    <a:pt x="1423553" y="332315"/>
                    <a:pt x="1406202" y="332315"/>
                  </a:cubicBezTo>
                  <a:cubicBezTo>
                    <a:pt x="1362035" y="331045"/>
                    <a:pt x="1240578" y="332315"/>
                    <a:pt x="1196411" y="331045"/>
                  </a:cubicBezTo>
                  <a:cubicBezTo>
                    <a:pt x="1164864" y="329775"/>
                    <a:pt x="533915" y="338665"/>
                    <a:pt x="502367" y="337395"/>
                  </a:cubicBezTo>
                  <a:cubicBezTo>
                    <a:pt x="494481" y="337395"/>
                    <a:pt x="485016" y="338665"/>
                    <a:pt x="477130" y="338665"/>
                  </a:cubicBezTo>
                  <a:cubicBezTo>
                    <a:pt x="458201" y="338665"/>
                    <a:pt x="440850" y="339935"/>
                    <a:pt x="421921" y="339935"/>
                  </a:cubicBezTo>
                  <a:cubicBezTo>
                    <a:pt x="374600" y="339935"/>
                    <a:pt x="328856" y="338665"/>
                    <a:pt x="281535" y="337395"/>
                  </a:cubicBezTo>
                  <a:cubicBezTo>
                    <a:pt x="253143" y="336125"/>
                    <a:pt x="224750" y="334855"/>
                    <a:pt x="197935" y="333585"/>
                  </a:cubicBezTo>
                  <a:cubicBezTo>
                    <a:pt x="147459" y="332315"/>
                    <a:pt x="96983" y="331045"/>
                    <a:pt x="44929" y="331045"/>
                  </a:cubicBezTo>
                  <a:cubicBezTo>
                    <a:pt x="34505" y="331045"/>
                    <a:pt x="25615" y="331045"/>
                    <a:pt x="15455" y="329775"/>
                  </a:cubicBezTo>
                  <a:cubicBezTo>
                    <a:pt x="6565" y="328505"/>
                    <a:pt x="1485" y="322155"/>
                    <a:pt x="4025" y="313265"/>
                  </a:cubicBezTo>
                  <a:cubicBezTo>
                    <a:pt x="12915" y="282106"/>
                    <a:pt x="9105" y="277536"/>
                    <a:pt x="7835" y="272784"/>
                  </a:cubicBezTo>
                  <a:cubicBezTo>
                    <a:pt x="6565" y="263096"/>
                    <a:pt x="2755" y="253591"/>
                    <a:pt x="4025" y="243903"/>
                  </a:cubicBezTo>
                  <a:cubicBezTo>
                    <a:pt x="1485" y="231839"/>
                    <a:pt x="-3595" y="82500"/>
                    <a:pt x="4025" y="70253"/>
                  </a:cubicBezTo>
                  <a:cubicBezTo>
                    <a:pt x="5295" y="67877"/>
                    <a:pt x="4025" y="65318"/>
                    <a:pt x="5295" y="62941"/>
                  </a:cubicBezTo>
                  <a:cubicBezTo>
                    <a:pt x="6565" y="59103"/>
                    <a:pt x="9105" y="54899"/>
                    <a:pt x="10375" y="44450"/>
                  </a:cubicBezTo>
                  <a:cubicBezTo>
                    <a:pt x="10375" y="41910"/>
                    <a:pt x="11645" y="39370"/>
                    <a:pt x="12915" y="38100"/>
                  </a:cubicBezTo>
                  <a:cubicBezTo>
                    <a:pt x="34505" y="35560"/>
                    <a:pt x="57548" y="30480"/>
                    <a:pt x="82786" y="29210"/>
                  </a:cubicBezTo>
                  <a:cubicBezTo>
                    <a:pt x="125375" y="25400"/>
                    <a:pt x="167965" y="22860"/>
                    <a:pt x="212131" y="20320"/>
                  </a:cubicBezTo>
                  <a:cubicBezTo>
                    <a:pt x="242101" y="17780"/>
                    <a:pt x="272071" y="16510"/>
                    <a:pt x="300464" y="13970"/>
                  </a:cubicBezTo>
                  <a:cubicBezTo>
                    <a:pt x="328857" y="11430"/>
                    <a:pt x="358827" y="8890"/>
                    <a:pt x="387219" y="8890"/>
                  </a:cubicBezTo>
                  <a:cubicBezTo>
                    <a:pt x="418767" y="7620"/>
                    <a:pt x="450314" y="10160"/>
                    <a:pt x="481862" y="8890"/>
                  </a:cubicBezTo>
                  <a:cubicBezTo>
                    <a:pt x="521296" y="8890"/>
                    <a:pt x="1235846" y="6350"/>
                    <a:pt x="1275280" y="5080"/>
                  </a:cubicBezTo>
                  <a:cubicBezTo>
                    <a:pt x="1313137" y="3810"/>
                    <a:pt x="1350994" y="2540"/>
                    <a:pt x="1390428" y="2540"/>
                  </a:cubicBezTo>
                  <a:cubicBezTo>
                    <a:pt x="1455101" y="1270"/>
                    <a:pt x="1518195" y="0"/>
                    <a:pt x="1582868" y="0"/>
                  </a:cubicBezTo>
                  <a:cubicBezTo>
                    <a:pt x="1609683" y="0"/>
                    <a:pt x="1638076" y="2540"/>
                    <a:pt x="1664891" y="2540"/>
                  </a:cubicBezTo>
                  <a:cubicBezTo>
                    <a:pt x="1739027" y="3810"/>
                    <a:pt x="1814741" y="5080"/>
                    <a:pt x="1888878" y="7620"/>
                  </a:cubicBezTo>
                  <a:cubicBezTo>
                    <a:pt x="1928312" y="8890"/>
                    <a:pt x="1967746" y="12700"/>
                    <a:pt x="2007181" y="16510"/>
                  </a:cubicBezTo>
                  <a:lnTo>
                    <a:pt x="2033311" y="16510"/>
                  </a:lnTo>
                  <a:cubicBezTo>
                    <a:pt x="2044741" y="17780"/>
                    <a:pt x="2053631" y="20320"/>
                    <a:pt x="2063791" y="21590"/>
                  </a:cubicBezTo>
                  <a:close/>
                  <a:moveTo>
                    <a:pt x="2073951" y="325965"/>
                  </a:moveTo>
                  <a:cubicBezTo>
                    <a:pt x="2075221" y="309455"/>
                    <a:pt x="2076491" y="296755"/>
                    <a:pt x="2076491" y="284055"/>
                  </a:cubicBezTo>
                  <a:cubicBezTo>
                    <a:pt x="2075221" y="272052"/>
                    <a:pt x="2073951" y="262365"/>
                    <a:pt x="2073951" y="251946"/>
                  </a:cubicBezTo>
                  <a:cubicBezTo>
                    <a:pt x="2073951" y="247193"/>
                    <a:pt x="2076491" y="242441"/>
                    <a:pt x="2075221" y="237688"/>
                  </a:cubicBezTo>
                  <a:cubicBezTo>
                    <a:pt x="2075221" y="233301"/>
                    <a:pt x="2073951" y="228731"/>
                    <a:pt x="2072681" y="224344"/>
                  </a:cubicBezTo>
                  <a:cubicBezTo>
                    <a:pt x="2067601" y="217581"/>
                    <a:pt x="2056171" y="77565"/>
                    <a:pt x="2056171" y="70801"/>
                  </a:cubicBezTo>
                  <a:cubicBezTo>
                    <a:pt x="2053631" y="65135"/>
                    <a:pt x="2051091" y="59286"/>
                    <a:pt x="2048551" y="53619"/>
                  </a:cubicBezTo>
                  <a:cubicBezTo>
                    <a:pt x="2047281" y="44450"/>
                    <a:pt x="2046011" y="43180"/>
                    <a:pt x="2029264" y="41910"/>
                  </a:cubicBezTo>
                  <a:cubicBezTo>
                    <a:pt x="2024532" y="41910"/>
                    <a:pt x="2021377" y="41910"/>
                    <a:pt x="2016645" y="40640"/>
                  </a:cubicBezTo>
                  <a:cubicBezTo>
                    <a:pt x="1977211" y="36830"/>
                    <a:pt x="1936199" y="31750"/>
                    <a:pt x="1896765" y="30480"/>
                  </a:cubicBezTo>
                  <a:cubicBezTo>
                    <a:pt x="1800545" y="26670"/>
                    <a:pt x="1702748" y="25400"/>
                    <a:pt x="1606528" y="22860"/>
                  </a:cubicBezTo>
                  <a:lnTo>
                    <a:pt x="1492957" y="22860"/>
                  </a:lnTo>
                  <a:cubicBezTo>
                    <a:pt x="1442481" y="22860"/>
                    <a:pt x="1392006" y="22860"/>
                    <a:pt x="1343107" y="24130"/>
                  </a:cubicBezTo>
                  <a:cubicBezTo>
                    <a:pt x="1300518" y="25400"/>
                    <a:pt x="582813" y="29210"/>
                    <a:pt x="540224" y="29210"/>
                  </a:cubicBezTo>
                  <a:cubicBezTo>
                    <a:pt x="470820" y="29210"/>
                    <a:pt x="401416" y="26670"/>
                    <a:pt x="332011" y="33020"/>
                  </a:cubicBezTo>
                  <a:cubicBezTo>
                    <a:pt x="295732" y="36830"/>
                    <a:pt x="261029" y="36830"/>
                    <a:pt x="226327" y="38100"/>
                  </a:cubicBezTo>
                  <a:cubicBezTo>
                    <a:pt x="166387" y="41910"/>
                    <a:pt x="106447" y="45720"/>
                    <a:pt x="46507" y="50800"/>
                  </a:cubicBezTo>
                  <a:cubicBezTo>
                    <a:pt x="33235" y="50800"/>
                    <a:pt x="30695" y="52157"/>
                    <a:pt x="29425" y="54350"/>
                  </a:cubicBezTo>
                  <a:cubicBezTo>
                    <a:pt x="28155" y="57641"/>
                    <a:pt x="28155" y="60931"/>
                    <a:pt x="26885" y="64221"/>
                  </a:cubicBezTo>
                  <a:cubicBezTo>
                    <a:pt x="25615" y="69705"/>
                    <a:pt x="23075" y="75006"/>
                    <a:pt x="21805" y="80489"/>
                  </a:cubicBezTo>
                  <a:cubicBezTo>
                    <a:pt x="16725" y="86339"/>
                    <a:pt x="23075" y="229280"/>
                    <a:pt x="25615" y="235129"/>
                  </a:cubicBezTo>
                  <a:cubicBezTo>
                    <a:pt x="25615" y="241344"/>
                    <a:pt x="25615" y="247741"/>
                    <a:pt x="26885" y="253956"/>
                  </a:cubicBezTo>
                  <a:cubicBezTo>
                    <a:pt x="26885" y="258526"/>
                    <a:pt x="29425" y="263096"/>
                    <a:pt x="29425" y="267666"/>
                  </a:cubicBezTo>
                  <a:cubicBezTo>
                    <a:pt x="29425" y="272601"/>
                    <a:pt x="29425" y="277536"/>
                    <a:pt x="28155" y="284055"/>
                  </a:cubicBezTo>
                  <a:lnTo>
                    <a:pt x="28155" y="294215"/>
                  </a:lnTo>
                  <a:cubicBezTo>
                    <a:pt x="28155" y="304375"/>
                    <a:pt x="31965" y="308185"/>
                    <a:pt x="40855" y="308185"/>
                  </a:cubicBezTo>
                  <a:cubicBezTo>
                    <a:pt x="60703" y="308185"/>
                    <a:pt x="82786" y="309455"/>
                    <a:pt x="103292" y="309455"/>
                  </a:cubicBezTo>
                  <a:cubicBezTo>
                    <a:pt x="133262" y="309455"/>
                    <a:pt x="164810" y="306915"/>
                    <a:pt x="194780" y="309455"/>
                  </a:cubicBezTo>
                  <a:cubicBezTo>
                    <a:pt x="243678" y="313265"/>
                    <a:pt x="292577" y="315805"/>
                    <a:pt x="341476" y="314535"/>
                  </a:cubicBezTo>
                  <a:cubicBezTo>
                    <a:pt x="373023" y="313265"/>
                    <a:pt x="402993" y="315805"/>
                    <a:pt x="434540" y="315805"/>
                  </a:cubicBezTo>
                  <a:cubicBezTo>
                    <a:pt x="480284" y="315805"/>
                    <a:pt x="526028" y="314535"/>
                    <a:pt x="571772" y="315805"/>
                  </a:cubicBezTo>
                  <a:cubicBezTo>
                    <a:pt x="639599" y="317075"/>
                    <a:pt x="1384119" y="306915"/>
                    <a:pt x="1453523" y="309455"/>
                  </a:cubicBezTo>
                  <a:cubicBezTo>
                    <a:pt x="1483493" y="310725"/>
                    <a:pt x="1513463" y="311995"/>
                    <a:pt x="1541856" y="311995"/>
                  </a:cubicBezTo>
                  <a:cubicBezTo>
                    <a:pt x="1593909" y="314535"/>
                    <a:pt x="1644385" y="310725"/>
                    <a:pt x="1696439" y="314535"/>
                  </a:cubicBezTo>
                  <a:cubicBezTo>
                    <a:pt x="1739027" y="317075"/>
                    <a:pt x="1781617" y="317075"/>
                    <a:pt x="1824206" y="319615"/>
                  </a:cubicBezTo>
                  <a:cubicBezTo>
                    <a:pt x="1887301" y="323425"/>
                    <a:pt x="1950395" y="325965"/>
                    <a:pt x="2013490" y="327235"/>
                  </a:cubicBezTo>
                  <a:cubicBezTo>
                    <a:pt x="2035851" y="327235"/>
                    <a:pt x="2053631" y="325965"/>
                    <a:pt x="2073951" y="325965"/>
                  </a:cubicBezTo>
                  <a:close/>
                </a:path>
              </a:pathLst>
            </a:custGeom>
            <a:solidFill>
              <a:srgbClr val="2A2B39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12801600" y="1181100"/>
            <a:ext cx="4800599" cy="838200"/>
            <a:chOff x="0" y="0"/>
            <a:chExt cx="2132678" cy="371685"/>
          </a:xfrm>
        </p:grpSpPr>
        <p:sp>
          <p:nvSpPr>
            <p:cNvPr id="33" name="Freeform 33"/>
            <p:cNvSpPr/>
            <p:nvPr/>
          </p:nvSpPr>
          <p:spPr>
            <a:xfrm>
              <a:off x="39997" y="45156"/>
              <a:ext cx="2092681" cy="325824"/>
            </a:xfrm>
            <a:custGeom>
              <a:avLst/>
              <a:gdLst/>
              <a:ahLst/>
              <a:cxnLst/>
              <a:rect l="l" t="t" r="r" b="b"/>
              <a:pathLst>
                <a:path w="2092681" h="325824">
                  <a:moveTo>
                    <a:pt x="643" y="296049"/>
                  </a:moveTo>
                  <a:cubicBezTo>
                    <a:pt x="-1897" y="304939"/>
                    <a:pt x="3183" y="311289"/>
                    <a:pt x="14178" y="312559"/>
                  </a:cubicBezTo>
                  <a:cubicBezTo>
                    <a:pt x="26792" y="313829"/>
                    <a:pt x="37829" y="313829"/>
                    <a:pt x="50444" y="313829"/>
                  </a:cubicBezTo>
                  <a:cubicBezTo>
                    <a:pt x="100900" y="315099"/>
                    <a:pt x="151357" y="315099"/>
                    <a:pt x="203391" y="316369"/>
                  </a:cubicBezTo>
                  <a:cubicBezTo>
                    <a:pt x="231773" y="317639"/>
                    <a:pt x="260155" y="318909"/>
                    <a:pt x="286960" y="320179"/>
                  </a:cubicBezTo>
                  <a:cubicBezTo>
                    <a:pt x="334264" y="321449"/>
                    <a:pt x="379990" y="321449"/>
                    <a:pt x="427294" y="322719"/>
                  </a:cubicBezTo>
                  <a:cubicBezTo>
                    <a:pt x="446215" y="322719"/>
                    <a:pt x="463560" y="322719"/>
                    <a:pt x="482481" y="321449"/>
                  </a:cubicBezTo>
                  <a:cubicBezTo>
                    <a:pt x="490365" y="321449"/>
                    <a:pt x="499825" y="320179"/>
                    <a:pt x="507709" y="320179"/>
                  </a:cubicBezTo>
                  <a:cubicBezTo>
                    <a:pt x="539245" y="321449"/>
                    <a:pt x="1169956" y="312559"/>
                    <a:pt x="1201492" y="313829"/>
                  </a:cubicBezTo>
                  <a:cubicBezTo>
                    <a:pt x="1245642" y="315099"/>
                    <a:pt x="1367054" y="315099"/>
                    <a:pt x="1411203" y="315099"/>
                  </a:cubicBezTo>
                  <a:cubicBezTo>
                    <a:pt x="1428548" y="315099"/>
                    <a:pt x="1444316" y="313829"/>
                    <a:pt x="1461660" y="313829"/>
                  </a:cubicBezTo>
                  <a:lnTo>
                    <a:pt x="1546806" y="317639"/>
                  </a:lnTo>
                  <a:cubicBezTo>
                    <a:pt x="1608301" y="320179"/>
                    <a:pt x="1668218" y="317639"/>
                    <a:pt x="1729713" y="321449"/>
                  </a:cubicBezTo>
                  <a:cubicBezTo>
                    <a:pt x="1832203" y="326529"/>
                    <a:pt x="1936271" y="320179"/>
                    <a:pt x="2029181" y="325259"/>
                  </a:cubicBezTo>
                  <a:cubicBezTo>
                    <a:pt x="2049501" y="326529"/>
                    <a:pt x="2069821" y="325259"/>
                    <a:pt x="2092681" y="325259"/>
                  </a:cubicBezTo>
                  <a:lnTo>
                    <a:pt x="2092681" y="265569"/>
                  </a:lnTo>
                  <a:cubicBezTo>
                    <a:pt x="2091411" y="231832"/>
                    <a:pt x="2090141" y="223058"/>
                    <a:pt x="2090141" y="213736"/>
                  </a:cubicBezTo>
                  <a:cubicBezTo>
                    <a:pt x="2090141" y="202951"/>
                    <a:pt x="2093951" y="191984"/>
                    <a:pt x="2087601" y="181199"/>
                  </a:cubicBezTo>
                  <a:cubicBezTo>
                    <a:pt x="2079981" y="174070"/>
                    <a:pt x="2068551" y="33505"/>
                    <a:pt x="2068551" y="26377"/>
                  </a:cubicBezTo>
                  <a:cubicBezTo>
                    <a:pt x="2066011" y="21441"/>
                    <a:pt x="2064741" y="16323"/>
                    <a:pt x="2062201" y="11388"/>
                  </a:cubicBezTo>
                  <a:cubicBezTo>
                    <a:pt x="2062201" y="9926"/>
                    <a:pt x="2060931" y="8463"/>
                    <a:pt x="2059661" y="5644"/>
                  </a:cubicBezTo>
                  <a:cubicBezTo>
                    <a:pt x="2049501" y="3104"/>
                    <a:pt x="2040611" y="1834"/>
                    <a:pt x="2030451" y="564"/>
                  </a:cubicBezTo>
                  <a:cubicBezTo>
                    <a:pt x="2022831" y="-706"/>
                    <a:pt x="2015211" y="564"/>
                    <a:pt x="2008861" y="564"/>
                  </a:cubicBezTo>
                  <a:lnTo>
                    <a:pt x="6294" y="5644"/>
                  </a:lnTo>
                  <a:lnTo>
                    <a:pt x="643" y="296049"/>
                  </a:lnTo>
                  <a:close/>
                </a:path>
              </a:pathLst>
            </a:custGeom>
            <a:solidFill>
              <a:srgbClr val="678AEA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Freeform 34"/>
            <p:cNvSpPr/>
            <p:nvPr/>
          </p:nvSpPr>
          <p:spPr>
            <a:xfrm>
              <a:off x="11430" y="16510"/>
              <a:ext cx="2071718" cy="317075"/>
            </a:xfrm>
            <a:custGeom>
              <a:avLst/>
              <a:gdLst/>
              <a:ahLst/>
              <a:cxnLst/>
              <a:rect l="l" t="t" r="r" b="b"/>
              <a:pathLst>
                <a:path w="2071718" h="317075">
                  <a:moveTo>
                    <a:pt x="2071718" y="317075"/>
                  </a:moveTo>
                  <a:lnTo>
                    <a:pt x="0" y="309455"/>
                  </a:lnTo>
                  <a:lnTo>
                    <a:pt x="0" y="116440"/>
                  </a:lnTo>
                  <a:lnTo>
                    <a:pt x="7620" y="20320"/>
                  </a:lnTo>
                  <a:lnTo>
                    <a:pt x="1032962" y="0"/>
                  </a:lnTo>
                  <a:lnTo>
                    <a:pt x="2050128" y="8890"/>
                  </a:lnTo>
                  <a:close/>
                </a:path>
              </a:pathLst>
            </a:custGeom>
            <a:solidFill>
              <a:srgbClr val="F8F8F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Freeform 35"/>
            <p:cNvSpPr/>
            <p:nvPr/>
          </p:nvSpPr>
          <p:spPr>
            <a:xfrm>
              <a:off x="-215" y="0"/>
              <a:ext cx="2096063" cy="343039"/>
            </a:xfrm>
            <a:custGeom>
              <a:avLst/>
              <a:gdLst/>
              <a:ahLst/>
              <a:cxnLst/>
              <a:rect l="l" t="t" r="r" b="b"/>
              <a:pathLst>
                <a:path w="2096063" h="343039">
                  <a:moveTo>
                    <a:pt x="2063043" y="21590"/>
                  </a:moveTo>
                  <a:cubicBezTo>
                    <a:pt x="2064313" y="34290"/>
                    <a:pt x="2064313" y="44450"/>
                    <a:pt x="2065583" y="52340"/>
                  </a:cubicBezTo>
                  <a:cubicBezTo>
                    <a:pt x="2068123" y="57275"/>
                    <a:pt x="2069393" y="62393"/>
                    <a:pt x="2071933" y="67328"/>
                  </a:cubicBezTo>
                  <a:cubicBezTo>
                    <a:pt x="2071933" y="74457"/>
                    <a:pt x="2084633" y="215022"/>
                    <a:pt x="2090983" y="222151"/>
                  </a:cubicBezTo>
                  <a:cubicBezTo>
                    <a:pt x="2097333" y="232936"/>
                    <a:pt x="2093523" y="243903"/>
                    <a:pt x="2093523" y="254687"/>
                  </a:cubicBezTo>
                  <a:cubicBezTo>
                    <a:pt x="2093523" y="264192"/>
                    <a:pt x="2094793" y="272966"/>
                    <a:pt x="2096063" y="282785"/>
                  </a:cubicBezTo>
                  <a:lnTo>
                    <a:pt x="2096063" y="342475"/>
                  </a:lnTo>
                  <a:cubicBezTo>
                    <a:pt x="2073203" y="342475"/>
                    <a:pt x="2052883" y="343745"/>
                    <a:pt x="2032563" y="342475"/>
                  </a:cubicBezTo>
                  <a:cubicBezTo>
                    <a:pt x="1930756" y="337395"/>
                    <a:pt x="1826689" y="343745"/>
                    <a:pt x="1724198" y="338665"/>
                  </a:cubicBezTo>
                  <a:cubicBezTo>
                    <a:pt x="1662704" y="334855"/>
                    <a:pt x="1602786" y="337395"/>
                    <a:pt x="1541292" y="334855"/>
                  </a:cubicBezTo>
                  <a:lnTo>
                    <a:pt x="1456146" y="331045"/>
                  </a:lnTo>
                  <a:cubicBezTo>
                    <a:pt x="1438801" y="331045"/>
                    <a:pt x="1423033" y="332315"/>
                    <a:pt x="1405689" y="332315"/>
                  </a:cubicBezTo>
                  <a:cubicBezTo>
                    <a:pt x="1361539" y="331045"/>
                    <a:pt x="1240127" y="332315"/>
                    <a:pt x="1195977" y="331045"/>
                  </a:cubicBezTo>
                  <a:cubicBezTo>
                    <a:pt x="1164442" y="329775"/>
                    <a:pt x="533730" y="338665"/>
                    <a:pt x="502195" y="337395"/>
                  </a:cubicBezTo>
                  <a:cubicBezTo>
                    <a:pt x="494311" y="337395"/>
                    <a:pt x="484850" y="338665"/>
                    <a:pt x="476966" y="338665"/>
                  </a:cubicBezTo>
                  <a:cubicBezTo>
                    <a:pt x="458045" y="338665"/>
                    <a:pt x="440700" y="339935"/>
                    <a:pt x="421779" y="339935"/>
                  </a:cubicBezTo>
                  <a:cubicBezTo>
                    <a:pt x="374476" y="339935"/>
                    <a:pt x="328749" y="338665"/>
                    <a:pt x="281446" y="337395"/>
                  </a:cubicBezTo>
                  <a:cubicBezTo>
                    <a:pt x="253064" y="336125"/>
                    <a:pt x="224682" y="334855"/>
                    <a:pt x="197876" y="333585"/>
                  </a:cubicBezTo>
                  <a:cubicBezTo>
                    <a:pt x="147420" y="332315"/>
                    <a:pt x="96963" y="331045"/>
                    <a:pt x="44929" y="331045"/>
                  </a:cubicBezTo>
                  <a:cubicBezTo>
                    <a:pt x="34505" y="331045"/>
                    <a:pt x="25615" y="331045"/>
                    <a:pt x="15455" y="329775"/>
                  </a:cubicBezTo>
                  <a:cubicBezTo>
                    <a:pt x="6565" y="328505"/>
                    <a:pt x="1485" y="322155"/>
                    <a:pt x="4025" y="313265"/>
                  </a:cubicBezTo>
                  <a:cubicBezTo>
                    <a:pt x="12915" y="282106"/>
                    <a:pt x="9105" y="277536"/>
                    <a:pt x="7835" y="272784"/>
                  </a:cubicBezTo>
                  <a:cubicBezTo>
                    <a:pt x="6565" y="263096"/>
                    <a:pt x="2755" y="253591"/>
                    <a:pt x="4025" y="243903"/>
                  </a:cubicBezTo>
                  <a:cubicBezTo>
                    <a:pt x="1485" y="231839"/>
                    <a:pt x="-3595" y="82500"/>
                    <a:pt x="4025" y="70253"/>
                  </a:cubicBezTo>
                  <a:cubicBezTo>
                    <a:pt x="5295" y="67877"/>
                    <a:pt x="4025" y="65318"/>
                    <a:pt x="5295" y="62941"/>
                  </a:cubicBezTo>
                  <a:cubicBezTo>
                    <a:pt x="6565" y="59103"/>
                    <a:pt x="9105" y="54899"/>
                    <a:pt x="10375" y="44450"/>
                  </a:cubicBezTo>
                  <a:cubicBezTo>
                    <a:pt x="10375" y="41910"/>
                    <a:pt x="11645" y="39370"/>
                    <a:pt x="12915" y="38100"/>
                  </a:cubicBezTo>
                  <a:cubicBezTo>
                    <a:pt x="34505" y="35560"/>
                    <a:pt x="57543" y="30480"/>
                    <a:pt x="82772" y="29210"/>
                  </a:cubicBezTo>
                  <a:cubicBezTo>
                    <a:pt x="125345" y="25400"/>
                    <a:pt x="167918" y="22860"/>
                    <a:pt x="212067" y="20320"/>
                  </a:cubicBezTo>
                  <a:cubicBezTo>
                    <a:pt x="242026" y="17780"/>
                    <a:pt x="271985" y="16510"/>
                    <a:pt x="300367" y="13970"/>
                  </a:cubicBezTo>
                  <a:cubicBezTo>
                    <a:pt x="328749" y="11430"/>
                    <a:pt x="358708" y="8890"/>
                    <a:pt x="387090" y="8890"/>
                  </a:cubicBezTo>
                  <a:cubicBezTo>
                    <a:pt x="418626" y="7620"/>
                    <a:pt x="450161" y="10160"/>
                    <a:pt x="481697" y="8890"/>
                  </a:cubicBezTo>
                  <a:cubicBezTo>
                    <a:pt x="521116" y="8890"/>
                    <a:pt x="1235397" y="6350"/>
                    <a:pt x="1274816" y="5080"/>
                  </a:cubicBezTo>
                  <a:cubicBezTo>
                    <a:pt x="1312659" y="3810"/>
                    <a:pt x="1350502" y="2540"/>
                    <a:pt x="1389921" y="2540"/>
                  </a:cubicBezTo>
                  <a:cubicBezTo>
                    <a:pt x="1454569" y="1270"/>
                    <a:pt x="1517640" y="0"/>
                    <a:pt x="1582288" y="0"/>
                  </a:cubicBezTo>
                  <a:cubicBezTo>
                    <a:pt x="1609093" y="0"/>
                    <a:pt x="1637475" y="2540"/>
                    <a:pt x="1664280" y="2540"/>
                  </a:cubicBezTo>
                  <a:cubicBezTo>
                    <a:pt x="1738389" y="3810"/>
                    <a:pt x="1814074" y="5080"/>
                    <a:pt x="1888183" y="7620"/>
                  </a:cubicBezTo>
                  <a:cubicBezTo>
                    <a:pt x="1927603" y="8890"/>
                    <a:pt x="1967022" y="12700"/>
                    <a:pt x="2006442" y="16510"/>
                  </a:cubicBezTo>
                  <a:lnTo>
                    <a:pt x="2032563" y="16510"/>
                  </a:lnTo>
                  <a:cubicBezTo>
                    <a:pt x="2043993" y="17780"/>
                    <a:pt x="2052883" y="20320"/>
                    <a:pt x="2063043" y="21590"/>
                  </a:cubicBezTo>
                  <a:close/>
                  <a:moveTo>
                    <a:pt x="2073203" y="325965"/>
                  </a:moveTo>
                  <a:cubicBezTo>
                    <a:pt x="2074473" y="309455"/>
                    <a:pt x="2075743" y="296755"/>
                    <a:pt x="2075743" y="284055"/>
                  </a:cubicBezTo>
                  <a:cubicBezTo>
                    <a:pt x="2074473" y="272052"/>
                    <a:pt x="2073203" y="262365"/>
                    <a:pt x="2073203" y="251946"/>
                  </a:cubicBezTo>
                  <a:cubicBezTo>
                    <a:pt x="2073203" y="247193"/>
                    <a:pt x="2075743" y="242441"/>
                    <a:pt x="2074473" y="237688"/>
                  </a:cubicBezTo>
                  <a:cubicBezTo>
                    <a:pt x="2074473" y="233301"/>
                    <a:pt x="2073203" y="228731"/>
                    <a:pt x="2071933" y="224344"/>
                  </a:cubicBezTo>
                  <a:cubicBezTo>
                    <a:pt x="2066853" y="217581"/>
                    <a:pt x="2055423" y="77565"/>
                    <a:pt x="2055423" y="70801"/>
                  </a:cubicBezTo>
                  <a:cubicBezTo>
                    <a:pt x="2052883" y="65135"/>
                    <a:pt x="2050343" y="59286"/>
                    <a:pt x="2047803" y="53619"/>
                  </a:cubicBezTo>
                  <a:cubicBezTo>
                    <a:pt x="2046533" y="44450"/>
                    <a:pt x="2045263" y="43180"/>
                    <a:pt x="2028516" y="41910"/>
                  </a:cubicBezTo>
                  <a:cubicBezTo>
                    <a:pt x="2023786" y="41910"/>
                    <a:pt x="2020633" y="41910"/>
                    <a:pt x="2015902" y="40640"/>
                  </a:cubicBezTo>
                  <a:cubicBezTo>
                    <a:pt x="1976483" y="36830"/>
                    <a:pt x="1935487" y="31750"/>
                    <a:pt x="1896067" y="30480"/>
                  </a:cubicBezTo>
                  <a:cubicBezTo>
                    <a:pt x="1799884" y="26670"/>
                    <a:pt x="1702123" y="25400"/>
                    <a:pt x="1605940" y="22860"/>
                  </a:cubicBezTo>
                  <a:lnTo>
                    <a:pt x="1492412" y="22860"/>
                  </a:lnTo>
                  <a:cubicBezTo>
                    <a:pt x="1441955" y="22860"/>
                    <a:pt x="1391498" y="22860"/>
                    <a:pt x="1342618" y="24130"/>
                  </a:cubicBezTo>
                  <a:cubicBezTo>
                    <a:pt x="1300045" y="25400"/>
                    <a:pt x="582610" y="29210"/>
                    <a:pt x="540037" y="29210"/>
                  </a:cubicBezTo>
                  <a:cubicBezTo>
                    <a:pt x="470659" y="29210"/>
                    <a:pt x="401281" y="26670"/>
                    <a:pt x="331903" y="33020"/>
                  </a:cubicBezTo>
                  <a:cubicBezTo>
                    <a:pt x="295637" y="36830"/>
                    <a:pt x="260948" y="36830"/>
                    <a:pt x="226258" y="38100"/>
                  </a:cubicBezTo>
                  <a:cubicBezTo>
                    <a:pt x="166341" y="41910"/>
                    <a:pt x="106423" y="45720"/>
                    <a:pt x="46506" y="50800"/>
                  </a:cubicBezTo>
                  <a:cubicBezTo>
                    <a:pt x="33235" y="50800"/>
                    <a:pt x="30695" y="52157"/>
                    <a:pt x="29425" y="54350"/>
                  </a:cubicBezTo>
                  <a:cubicBezTo>
                    <a:pt x="28155" y="57641"/>
                    <a:pt x="28155" y="60931"/>
                    <a:pt x="26885" y="64221"/>
                  </a:cubicBezTo>
                  <a:cubicBezTo>
                    <a:pt x="25615" y="69705"/>
                    <a:pt x="23075" y="75006"/>
                    <a:pt x="21805" y="80489"/>
                  </a:cubicBezTo>
                  <a:cubicBezTo>
                    <a:pt x="16725" y="86339"/>
                    <a:pt x="23075" y="229280"/>
                    <a:pt x="25615" y="235129"/>
                  </a:cubicBezTo>
                  <a:cubicBezTo>
                    <a:pt x="25615" y="241344"/>
                    <a:pt x="25615" y="247741"/>
                    <a:pt x="26885" y="253956"/>
                  </a:cubicBezTo>
                  <a:cubicBezTo>
                    <a:pt x="26885" y="258526"/>
                    <a:pt x="29425" y="263096"/>
                    <a:pt x="29425" y="267666"/>
                  </a:cubicBezTo>
                  <a:cubicBezTo>
                    <a:pt x="29425" y="272601"/>
                    <a:pt x="29425" y="277536"/>
                    <a:pt x="28155" y="284055"/>
                  </a:cubicBezTo>
                  <a:lnTo>
                    <a:pt x="28155" y="294215"/>
                  </a:lnTo>
                  <a:cubicBezTo>
                    <a:pt x="28155" y="304375"/>
                    <a:pt x="31965" y="308185"/>
                    <a:pt x="40855" y="308185"/>
                  </a:cubicBezTo>
                  <a:cubicBezTo>
                    <a:pt x="60697" y="308185"/>
                    <a:pt x="82772" y="309455"/>
                    <a:pt x="103270" y="309455"/>
                  </a:cubicBezTo>
                  <a:cubicBezTo>
                    <a:pt x="133229" y="309455"/>
                    <a:pt x="164764" y="306915"/>
                    <a:pt x="194723" y="309455"/>
                  </a:cubicBezTo>
                  <a:cubicBezTo>
                    <a:pt x="243603" y="313265"/>
                    <a:pt x="292483" y="315805"/>
                    <a:pt x="341363" y="314535"/>
                  </a:cubicBezTo>
                  <a:cubicBezTo>
                    <a:pt x="372899" y="313265"/>
                    <a:pt x="402858" y="315805"/>
                    <a:pt x="434393" y="315805"/>
                  </a:cubicBezTo>
                  <a:cubicBezTo>
                    <a:pt x="480120" y="315805"/>
                    <a:pt x="525846" y="314535"/>
                    <a:pt x="571573" y="315805"/>
                  </a:cubicBezTo>
                  <a:cubicBezTo>
                    <a:pt x="639374" y="317075"/>
                    <a:pt x="1383614" y="306915"/>
                    <a:pt x="1452992" y="309455"/>
                  </a:cubicBezTo>
                  <a:cubicBezTo>
                    <a:pt x="1482951" y="310725"/>
                    <a:pt x="1512910" y="311995"/>
                    <a:pt x="1541292" y="311995"/>
                  </a:cubicBezTo>
                  <a:cubicBezTo>
                    <a:pt x="1593326" y="314535"/>
                    <a:pt x="1643783" y="310725"/>
                    <a:pt x="1695816" y="314535"/>
                  </a:cubicBezTo>
                  <a:cubicBezTo>
                    <a:pt x="1738389" y="317075"/>
                    <a:pt x="1780962" y="317075"/>
                    <a:pt x="1823535" y="319615"/>
                  </a:cubicBezTo>
                  <a:cubicBezTo>
                    <a:pt x="1886606" y="323425"/>
                    <a:pt x="1949678" y="325965"/>
                    <a:pt x="2012749" y="327235"/>
                  </a:cubicBezTo>
                  <a:cubicBezTo>
                    <a:pt x="2035103" y="327235"/>
                    <a:pt x="2052883" y="325965"/>
                    <a:pt x="2073203" y="325965"/>
                  </a:cubicBezTo>
                  <a:close/>
                </a:path>
              </a:pathLst>
            </a:custGeom>
            <a:solidFill>
              <a:srgbClr val="2A2B39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914400" y="3390900"/>
            <a:ext cx="4191000" cy="1066800"/>
            <a:chOff x="0" y="0"/>
            <a:chExt cx="2133426" cy="371685"/>
          </a:xfrm>
        </p:grpSpPr>
        <p:sp>
          <p:nvSpPr>
            <p:cNvPr id="37" name="Freeform 37"/>
            <p:cNvSpPr/>
            <p:nvPr/>
          </p:nvSpPr>
          <p:spPr>
            <a:xfrm>
              <a:off x="39997" y="45156"/>
              <a:ext cx="2093429" cy="325824"/>
            </a:xfrm>
            <a:custGeom>
              <a:avLst/>
              <a:gdLst/>
              <a:ahLst/>
              <a:cxnLst/>
              <a:rect l="l" t="t" r="r" b="b"/>
              <a:pathLst>
                <a:path w="2093429" h="325824">
                  <a:moveTo>
                    <a:pt x="643" y="296049"/>
                  </a:moveTo>
                  <a:cubicBezTo>
                    <a:pt x="-1897" y="304939"/>
                    <a:pt x="3183" y="311289"/>
                    <a:pt x="14182" y="312559"/>
                  </a:cubicBezTo>
                  <a:cubicBezTo>
                    <a:pt x="26801" y="313829"/>
                    <a:pt x="37842" y="313829"/>
                    <a:pt x="50461" y="313829"/>
                  </a:cubicBezTo>
                  <a:cubicBezTo>
                    <a:pt x="100937" y="315099"/>
                    <a:pt x="151413" y="315099"/>
                    <a:pt x="203466" y="316369"/>
                  </a:cubicBezTo>
                  <a:cubicBezTo>
                    <a:pt x="231859" y="317639"/>
                    <a:pt x="260252" y="318909"/>
                    <a:pt x="287067" y="320179"/>
                  </a:cubicBezTo>
                  <a:cubicBezTo>
                    <a:pt x="334388" y="321449"/>
                    <a:pt x="380132" y="321449"/>
                    <a:pt x="427453" y="322719"/>
                  </a:cubicBezTo>
                  <a:cubicBezTo>
                    <a:pt x="446382" y="322719"/>
                    <a:pt x="463733" y="322719"/>
                    <a:pt x="482661" y="321449"/>
                  </a:cubicBezTo>
                  <a:cubicBezTo>
                    <a:pt x="490548" y="321449"/>
                    <a:pt x="500012" y="320179"/>
                    <a:pt x="507899" y="320179"/>
                  </a:cubicBezTo>
                  <a:cubicBezTo>
                    <a:pt x="539447" y="321449"/>
                    <a:pt x="1170396" y="312559"/>
                    <a:pt x="1201943" y="313829"/>
                  </a:cubicBezTo>
                  <a:cubicBezTo>
                    <a:pt x="1246110" y="315099"/>
                    <a:pt x="1367567" y="315099"/>
                    <a:pt x="1411734" y="315099"/>
                  </a:cubicBezTo>
                  <a:cubicBezTo>
                    <a:pt x="1429085" y="315099"/>
                    <a:pt x="1444859" y="313829"/>
                    <a:pt x="1462210" y="313829"/>
                  </a:cubicBezTo>
                  <a:lnTo>
                    <a:pt x="1547388" y="317639"/>
                  </a:lnTo>
                  <a:cubicBezTo>
                    <a:pt x="1608905" y="320179"/>
                    <a:pt x="1668845" y="317639"/>
                    <a:pt x="1730363" y="321449"/>
                  </a:cubicBezTo>
                  <a:cubicBezTo>
                    <a:pt x="1832892" y="326529"/>
                    <a:pt x="1936999" y="320179"/>
                    <a:pt x="2029929" y="325259"/>
                  </a:cubicBezTo>
                  <a:cubicBezTo>
                    <a:pt x="2050249" y="326529"/>
                    <a:pt x="2070569" y="325259"/>
                    <a:pt x="2093429" y="325259"/>
                  </a:cubicBezTo>
                  <a:lnTo>
                    <a:pt x="2093429" y="265569"/>
                  </a:lnTo>
                  <a:cubicBezTo>
                    <a:pt x="2092159" y="231832"/>
                    <a:pt x="2090889" y="223058"/>
                    <a:pt x="2090889" y="213736"/>
                  </a:cubicBezTo>
                  <a:cubicBezTo>
                    <a:pt x="2090889" y="202951"/>
                    <a:pt x="2094699" y="191984"/>
                    <a:pt x="2088349" y="181199"/>
                  </a:cubicBezTo>
                  <a:cubicBezTo>
                    <a:pt x="2080729" y="174070"/>
                    <a:pt x="2069299" y="33505"/>
                    <a:pt x="2069299" y="26377"/>
                  </a:cubicBezTo>
                  <a:cubicBezTo>
                    <a:pt x="2066759" y="21441"/>
                    <a:pt x="2065489" y="16323"/>
                    <a:pt x="2062949" y="11388"/>
                  </a:cubicBezTo>
                  <a:cubicBezTo>
                    <a:pt x="2062949" y="9926"/>
                    <a:pt x="2061679" y="8463"/>
                    <a:pt x="2060409" y="5644"/>
                  </a:cubicBezTo>
                  <a:cubicBezTo>
                    <a:pt x="2050249" y="3104"/>
                    <a:pt x="2041359" y="1834"/>
                    <a:pt x="2031199" y="564"/>
                  </a:cubicBezTo>
                  <a:cubicBezTo>
                    <a:pt x="2023579" y="-706"/>
                    <a:pt x="2015959" y="564"/>
                    <a:pt x="2009609" y="564"/>
                  </a:cubicBezTo>
                  <a:lnTo>
                    <a:pt x="6295" y="5644"/>
                  </a:lnTo>
                  <a:lnTo>
                    <a:pt x="643" y="296049"/>
                  </a:lnTo>
                  <a:close/>
                </a:path>
              </a:pathLst>
            </a:custGeom>
            <a:solidFill>
              <a:srgbClr val="FFAADF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Freeform 38"/>
            <p:cNvSpPr/>
            <p:nvPr/>
          </p:nvSpPr>
          <p:spPr>
            <a:xfrm>
              <a:off x="11430" y="16510"/>
              <a:ext cx="2072466" cy="317075"/>
            </a:xfrm>
            <a:custGeom>
              <a:avLst/>
              <a:gdLst/>
              <a:ahLst/>
              <a:cxnLst/>
              <a:rect l="l" t="t" r="r" b="b"/>
              <a:pathLst>
                <a:path w="2072466" h="317075">
                  <a:moveTo>
                    <a:pt x="2072466" y="317075"/>
                  </a:moveTo>
                  <a:lnTo>
                    <a:pt x="0" y="309455"/>
                  </a:lnTo>
                  <a:lnTo>
                    <a:pt x="0" y="116440"/>
                  </a:lnTo>
                  <a:lnTo>
                    <a:pt x="7620" y="20320"/>
                  </a:lnTo>
                  <a:lnTo>
                    <a:pt x="1033339" y="0"/>
                  </a:lnTo>
                  <a:lnTo>
                    <a:pt x="2050876" y="8890"/>
                  </a:lnTo>
                  <a:close/>
                </a:path>
              </a:pathLst>
            </a:custGeom>
            <a:solidFill>
              <a:srgbClr val="F8F8F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9" name="Freeform 39"/>
            <p:cNvSpPr/>
            <p:nvPr/>
          </p:nvSpPr>
          <p:spPr>
            <a:xfrm>
              <a:off x="-215" y="0"/>
              <a:ext cx="2096811" cy="343039"/>
            </a:xfrm>
            <a:custGeom>
              <a:avLst/>
              <a:gdLst/>
              <a:ahLst/>
              <a:cxnLst/>
              <a:rect l="l" t="t" r="r" b="b"/>
              <a:pathLst>
                <a:path w="2096811" h="343039">
                  <a:moveTo>
                    <a:pt x="2063791" y="21590"/>
                  </a:moveTo>
                  <a:cubicBezTo>
                    <a:pt x="2065061" y="34290"/>
                    <a:pt x="2065061" y="44450"/>
                    <a:pt x="2066331" y="52340"/>
                  </a:cubicBezTo>
                  <a:cubicBezTo>
                    <a:pt x="2068871" y="57275"/>
                    <a:pt x="2070141" y="62393"/>
                    <a:pt x="2072681" y="67328"/>
                  </a:cubicBezTo>
                  <a:cubicBezTo>
                    <a:pt x="2072681" y="74457"/>
                    <a:pt x="2085381" y="215022"/>
                    <a:pt x="2091731" y="222151"/>
                  </a:cubicBezTo>
                  <a:cubicBezTo>
                    <a:pt x="2098081" y="232936"/>
                    <a:pt x="2094271" y="243903"/>
                    <a:pt x="2094271" y="254687"/>
                  </a:cubicBezTo>
                  <a:cubicBezTo>
                    <a:pt x="2094271" y="264192"/>
                    <a:pt x="2095541" y="272966"/>
                    <a:pt x="2096811" y="282785"/>
                  </a:cubicBezTo>
                  <a:lnTo>
                    <a:pt x="2096811" y="342475"/>
                  </a:lnTo>
                  <a:cubicBezTo>
                    <a:pt x="2073951" y="342475"/>
                    <a:pt x="2053631" y="343745"/>
                    <a:pt x="2033311" y="342475"/>
                  </a:cubicBezTo>
                  <a:cubicBezTo>
                    <a:pt x="1931467" y="337395"/>
                    <a:pt x="1827360" y="343745"/>
                    <a:pt x="1724831" y="338665"/>
                  </a:cubicBezTo>
                  <a:cubicBezTo>
                    <a:pt x="1663314" y="334855"/>
                    <a:pt x="1603374" y="337395"/>
                    <a:pt x="1541856" y="334855"/>
                  </a:cubicBezTo>
                  <a:lnTo>
                    <a:pt x="1456678" y="331045"/>
                  </a:lnTo>
                  <a:cubicBezTo>
                    <a:pt x="1439327" y="331045"/>
                    <a:pt x="1423553" y="332315"/>
                    <a:pt x="1406202" y="332315"/>
                  </a:cubicBezTo>
                  <a:cubicBezTo>
                    <a:pt x="1362035" y="331045"/>
                    <a:pt x="1240578" y="332315"/>
                    <a:pt x="1196411" y="331045"/>
                  </a:cubicBezTo>
                  <a:cubicBezTo>
                    <a:pt x="1164864" y="329775"/>
                    <a:pt x="533915" y="338665"/>
                    <a:pt x="502367" y="337395"/>
                  </a:cubicBezTo>
                  <a:cubicBezTo>
                    <a:pt x="494481" y="337395"/>
                    <a:pt x="485016" y="338665"/>
                    <a:pt x="477130" y="338665"/>
                  </a:cubicBezTo>
                  <a:cubicBezTo>
                    <a:pt x="458201" y="338665"/>
                    <a:pt x="440850" y="339935"/>
                    <a:pt x="421921" y="339935"/>
                  </a:cubicBezTo>
                  <a:cubicBezTo>
                    <a:pt x="374600" y="339935"/>
                    <a:pt x="328856" y="338665"/>
                    <a:pt x="281535" y="337395"/>
                  </a:cubicBezTo>
                  <a:cubicBezTo>
                    <a:pt x="253143" y="336125"/>
                    <a:pt x="224750" y="334855"/>
                    <a:pt x="197935" y="333585"/>
                  </a:cubicBezTo>
                  <a:cubicBezTo>
                    <a:pt x="147459" y="332315"/>
                    <a:pt x="96983" y="331045"/>
                    <a:pt x="44929" y="331045"/>
                  </a:cubicBezTo>
                  <a:cubicBezTo>
                    <a:pt x="34505" y="331045"/>
                    <a:pt x="25615" y="331045"/>
                    <a:pt x="15455" y="329775"/>
                  </a:cubicBezTo>
                  <a:cubicBezTo>
                    <a:pt x="6565" y="328505"/>
                    <a:pt x="1485" y="322155"/>
                    <a:pt x="4025" y="313265"/>
                  </a:cubicBezTo>
                  <a:cubicBezTo>
                    <a:pt x="12915" y="282106"/>
                    <a:pt x="9105" y="277536"/>
                    <a:pt x="7835" y="272784"/>
                  </a:cubicBezTo>
                  <a:cubicBezTo>
                    <a:pt x="6565" y="263096"/>
                    <a:pt x="2755" y="253591"/>
                    <a:pt x="4025" y="243903"/>
                  </a:cubicBezTo>
                  <a:cubicBezTo>
                    <a:pt x="1485" y="231839"/>
                    <a:pt x="-3595" y="82500"/>
                    <a:pt x="4025" y="70253"/>
                  </a:cubicBezTo>
                  <a:cubicBezTo>
                    <a:pt x="5295" y="67877"/>
                    <a:pt x="4025" y="65318"/>
                    <a:pt x="5295" y="62941"/>
                  </a:cubicBezTo>
                  <a:cubicBezTo>
                    <a:pt x="6565" y="59103"/>
                    <a:pt x="9105" y="54899"/>
                    <a:pt x="10375" y="44450"/>
                  </a:cubicBezTo>
                  <a:cubicBezTo>
                    <a:pt x="10375" y="41910"/>
                    <a:pt x="11645" y="39370"/>
                    <a:pt x="12915" y="38100"/>
                  </a:cubicBezTo>
                  <a:cubicBezTo>
                    <a:pt x="34505" y="35560"/>
                    <a:pt x="57548" y="30480"/>
                    <a:pt x="82786" y="29210"/>
                  </a:cubicBezTo>
                  <a:cubicBezTo>
                    <a:pt x="125375" y="25400"/>
                    <a:pt x="167965" y="22860"/>
                    <a:pt x="212131" y="20320"/>
                  </a:cubicBezTo>
                  <a:cubicBezTo>
                    <a:pt x="242101" y="17780"/>
                    <a:pt x="272071" y="16510"/>
                    <a:pt x="300464" y="13970"/>
                  </a:cubicBezTo>
                  <a:cubicBezTo>
                    <a:pt x="328857" y="11430"/>
                    <a:pt x="358827" y="8890"/>
                    <a:pt x="387219" y="8890"/>
                  </a:cubicBezTo>
                  <a:cubicBezTo>
                    <a:pt x="418767" y="7620"/>
                    <a:pt x="450314" y="10160"/>
                    <a:pt x="481862" y="8890"/>
                  </a:cubicBezTo>
                  <a:cubicBezTo>
                    <a:pt x="521296" y="8890"/>
                    <a:pt x="1235846" y="6350"/>
                    <a:pt x="1275280" y="5080"/>
                  </a:cubicBezTo>
                  <a:cubicBezTo>
                    <a:pt x="1313137" y="3810"/>
                    <a:pt x="1350994" y="2540"/>
                    <a:pt x="1390428" y="2540"/>
                  </a:cubicBezTo>
                  <a:cubicBezTo>
                    <a:pt x="1455101" y="1270"/>
                    <a:pt x="1518195" y="0"/>
                    <a:pt x="1582868" y="0"/>
                  </a:cubicBezTo>
                  <a:cubicBezTo>
                    <a:pt x="1609683" y="0"/>
                    <a:pt x="1638076" y="2540"/>
                    <a:pt x="1664891" y="2540"/>
                  </a:cubicBezTo>
                  <a:cubicBezTo>
                    <a:pt x="1739027" y="3810"/>
                    <a:pt x="1814741" y="5080"/>
                    <a:pt x="1888878" y="7620"/>
                  </a:cubicBezTo>
                  <a:cubicBezTo>
                    <a:pt x="1928312" y="8890"/>
                    <a:pt x="1967746" y="12700"/>
                    <a:pt x="2007181" y="16510"/>
                  </a:cubicBezTo>
                  <a:lnTo>
                    <a:pt x="2033311" y="16510"/>
                  </a:lnTo>
                  <a:cubicBezTo>
                    <a:pt x="2044741" y="17780"/>
                    <a:pt x="2053631" y="20320"/>
                    <a:pt x="2063791" y="21590"/>
                  </a:cubicBezTo>
                  <a:close/>
                  <a:moveTo>
                    <a:pt x="2073951" y="325965"/>
                  </a:moveTo>
                  <a:cubicBezTo>
                    <a:pt x="2075221" y="309455"/>
                    <a:pt x="2076491" y="296755"/>
                    <a:pt x="2076491" y="284055"/>
                  </a:cubicBezTo>
                  <a:cubicBezTo>
                    <a:pt x="2075221" y="272052"/>
                    <a:pt x="2073951" y="262365"/>
                    <a:pt x="2073951" y="251946"/>
                  </a:cubicBezTo>
                  <a:cubicBezTo>
                    <a:pt x="2073951" y="247193"/>
                    <a:pt x="2076491" y="242441"/>
                    <a:pt x="2075221" y="237688"/>
                  </a:cubicBezTo>
                  <a:cubicBezTo>
                    <a:pt x="2075221" y="233301"/>
                    <a:pt x="2073951" y="228731"/>
                    <a:pt x="2072681" y="224344"/>
                  </a:cubicBezTo>
                  <a:cubicBezTo>
                    <a:pt x="2067601" y="217581"/>
                    <a:pt x="2056171" y="77565"/>
                    <a:pt x="2056171" y="70801"/>
                  </a:cubicBezTo>
                  <a:cubicBezTo>
                    <a:pt x="2053631" y="65135"/>
                    <a:pt x="2051091" y="59286"/>
                    <a:pt x="2048551" y="53619"/>
                  </a:cubicBezTo>
                  <a:cubicBezTo>
                    <a:pt x="2047281" y="44450"/>
                    <a:pt x="2046011" y="43180"/>
                    <a:pt x="2029264" y="41910"/>
                  </a:cubicBezTo>
                  <a:cubicBezTo>
                    <a:pt x="2024532" y="41910"/>
                    <a:pt x="2021377" y="41910"/>
                    <a:pt x="2016645" y="40640"/>
                  </a:cubicBezTo>
                  <a:cubicBezTo>
                    <a:pt x="1977211" y="36830"/>
                    <a:pt x="1936199" y="31750"/>
                    <a:pt x="1896765" y="30480"/>
                  </a:cubicBezTo>
                  <a:cubicBezTo>
                    <a:pt x="1800545" y="26670"/>
                    <a:pt x="1702748" y="25400"/>
                    <a:pt x="1606528" y="22860"/>
                  </a:cubicBezTo>
                  <a:lnTo>
                    <a:pt x="1492957" y="22860"/>
                  </a:lnTo>
                  <a:cubicBezTo>
                    <a:pt x="1442481" y="22860"/>
                    <a:pt x="1392006" y="22860"/>
                    <a:pt x="1343107" y="24130"/>
                  </a:cubicBezTo>
                  <a:cubicBezTo>
                    <a:pt x="1300518" y="25400"/>
                    <a:pt x="582813" y="29210"/>
                    <a:pt x="540224" y="29210"/>
                  </a:cubicBezTo>
                  <a:cubicBezTo>
                    <a:pt x="470820" y="29210"/>
                    <a:pt x="401416" y="26670"/>
                    <a:pt x="332011" y="33020"/>
                  </a:cubicBezTo>
                  <a:cubicBezTo>
                    <a:pt x="295732" y="36830"/>
                    <a:pt x="261029" y="36830"/>
                    <a:pt x="226327" y="38100"/>
                  </a:cubicBezTo>
                  <a:cubicBezTo>
                    <a:pt x="166387" y="41910"/>
                    <a:pt x="106447" y="45720"/>
                    <a:pt x="46507" y="50800"/>
                  </a:cubicBezTo>
                  <a:cubicBezTo>
                    <a:pt x="33235" y="50800"/>
                    <a:pt x="30695" y="52157"/>
                    <a:pt x="29425" y="54350"/>
                  </a:cubicBezTo>
                  <a:cubicBezTo>
                    <a:pt x="28155" y="57641"/>
                    <a:pt x="28155" y="60931"/>
                    <a:pt x="26885" y="64221"/>
                  </a:cubicBezTo>
                  <a:cubicBezTo>
                    <a:pt x="25615" y="69705"/>
                    <a:pt x="23075" y="75006"/>
                    <a:pt x="21805" y="80489"/>
                  </a:cubicBezTo>
                  <a:cubicBezTo>
                    <a:pt x="16725" y="86339"/>
                    <a:pt x="23075" y="229280"/>
                    <a:pt x="25615" y="235129"/>
                  </a:cubicBezTo>
                  <a:cubicBezTo>
                    <a:pt x="25615" y="241344"/>
                    <a:pt x="25615" y="247741"/>
                    <a:pt x="26885" y="253956"/>
                  </a:cubicBezTo>
                  <a:cubicBezTo>
                    <a:pt x="26885" y="258526"/>
                    <a:pt x="29425" y="263096"/>
                    <a:pt x="29425" y="267666"/>
                  </a:cubicBezTo>
                  <a:cubicBezTo>
                    <a:pt x="29425" y="272601"/>
                    <a:pt x="29425" y="277536"/>
                    <a:pt x="28155" y="284055"/>
                  </a:cubicBezTo>
                  <a:lnTo>
                    <a:pt x="28155" y="294215"/>
                  </a:lnTo>
                  <a:cubicBezTo>
                    <a:pt x="28155" y="304375"/>
                    <a:pt x="31965" y="308185"/>
                    <a:pt x="40855" y="308185"/>
                  </a:cubicBezTo>
                  <a:cubicBezTo>
                    <a:pt x="60703" y="308185"/>
                    <a:pt x="82786" y="309455"/>
                    <a:pt x="103292" y="309455"/>
                  </a:cubicBezTo>
                  <a:cubicBezTo>
                    <a:pt x="133262" y="309455"/>
                    <a:pt x="164810" y="306915"/>
                    <a:pt x="194780" y="309455"/>
                  </a:cubicBezTo>
                  <a:cubicBezTo>
                    <a:pt x="243678" y="313265"/>
                    <a:pt x="292577" y="315805"/>
                    <a:pt x="341476" y="314535"/>
                  </a:cubicBezTo>
                  <a:cubicBezTo>
                    <a:pt x="373023" y="313265"/>
                    <a:pt x="402993" y="315805"/>
                    <a:pt x="434540" y="315805"/>
                  </a:cubicBezTo>
                  <a:cubicBezTo>
                    <a:pt x="480284" y="315805"/>
                    <a:pt x="526028" y="314535"/>
                    <a:pt x="571772" y="315805"/>
                  </a:cubicBezTo>
                  <a:cubicBezTo>
                    <a:pt x="639599" y="317075"/>
                    <a:pt x="1384119" y="306915"/>
                    <a:pt x="1453523" y="309455"/>
                  </a:cubicBezTo>
                  <a:cubicBezTo>
                    <a:pt x="1483493" y="310725"/>
                    <a:pt x="1513463" y="311995"/>
                    <a:pt x="1541856" y="311995"/>
                  </a:cubicBezTo>
                  <a:cubicBezTo>
                    <a:pt x="1593909" y="314535"/>
                    <a:pt x="1644385" y="310725"/>
                    <a:pt x="1696439" y="314535"/>
                  </a:cubicBezTo>
                  <a:cubicBezTo>
                    <a:pt x="1739027" y="317075"/>
                    <a:pt x="1781617" y="317075"/>
                    <a:pt x="1824206" y="319615"/>
                  </a:cubicBezTo>
                  <a:cubicBezTo>
                    <a:pt x="1887301" y="323425"/>
                    <a:pt x="1950395" y="325965"/>
                    <a:pt x="2013490" y="327235"/>
                  </a:cubicBezTo>
                  <a:cubicBezTo>
                    <a:pt x="2035851" y="327235"/>
                    <a:pt x="2053631" y="325965"/>
                    <a:pt x="2073951" y="325965"/>
                  </a:cubicBezTo>
                  <a:close/>
                </a:path>
              </a:pathLst>
            </a:custGeom>
            <a:solidFill>
              <a:srgbClr val="2A2B39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0" name="Group 40"/>
          <p:cNvGrpSpPr/>
          <p:nvPr/>
        </p:nvGrpSpPr>
        <p:grpSpPr>
          <a:xfrm>
            <a:off x="13030201" y="3492616"/>
            <a:ext cx="4267200" cy="660284"/>
            <a:chOff x="0" y="0"/>
            <a:chExt cx="2132678" cy="371685"/>
          </a:xfrm>
        </p:grpSpPr>
        <p:sp>
          <p:nvSpPr>
            <p:cNvPr id="41" name="Freeform 41"/>
            <p:cNvSpPr/>
            <p:nvPr/>
          </p:nvSpPr>
          <p:spPr>
            <a:xfrm>
              <a:off x="39997" y="45156"/>
              <a:ext cx="2092681" cy="325824"/>
            </a:xfrm>
            <a:custGeom>
              <a:avLst/>
              <a:gdLst/>
              <a:ahLst/>
              <a:cxnLst/>
              <a:rect l="l" t="t" r="r" b="b"/>
              <a:pathLst>
                <a:path w="2092681" h="325824">
                  <a:moveTo>
                    <a:pt x="643" y="296049"/>
                  </a:moveTo>
                  <a:cubicBezTo>
                    <a:pt x="-1897" y="304939"/>
                    <a:pt x="3183" y="311289"/>
                    <a:pt x="14178" y="312559"/>
                  </a:cubicBezTo>
                  <a:cubicBezTo>
                    <a:pt x="26792" y="313829"/>
                    <a:pt x="37829" y="313829"/>
                    <a:pt x="50444" y="313829"/>
                  </a:cubicBezTo>
                  <a:cubicBezTo>
                    <a:pt x="100900" y="315099"/>
                    <a:pt x="151357" y="315099"/>
                    <a:pt x="203391" y="316369"/>
                  </a:cubicBezTo>
                  <a:cubicBezTo>
                    <a:pt x="231773" y="317639"/>
                    <a:pt x="260155" y="318909"/>
                    <a:pt x="286960" y="320179"/>
                  </a:cubicBezTo>
                  <a:cubicBezTo>
                    <a:pt x="334264" y="321449"/>
                    <a:pt x="379990" y="321449"/>
                    <a:pt x="427294" y="322719"/>
                  </a:cubicBezTo>
                  <a:cubicBezTo>
                    <a:pt x="446215" y="322719"/>
                    <a:pt x="463560" y="322719"/>
                    <a:pt x="482481" y="321449"/>
                  </a:cubicBezTo>
                  <a:cubicBezTo>
                    <a:pt x="490365" y="321449"/>
                    <a:pt x="499825" y="320179"/>
                    <a:pt x="507709" y="320179"/>
                  </a:cubicBezTo>
                  <a:cubicBezTo>
                    <a:pt x="539245" y="321449"/>
                    <a:pt x="1169956" y="312559"/>
                    <a:pt x="1201492" y="313829"/>
                  </a:cubicBezTo>
                  <a:cubicBezTo>
                    <a:pt x="1245642" y="315099"/>
                    <a:pt x="1367054" y="315099"/>
                    <a:pt x="1411203" y="315099"/>
                  </a:cubicBezTo>
                  <a:cubicBezTo>
                    <a:pt x="1428548" y="315099"/>
                    <a:pt x="1444316" y="313829"/>
                    <a:pt x="1461660" y="313829"/>
                  </a:cubicBezTo>
                  <a:lnTo>
                    <a:pt x="1546806" y="317639"/>
                  </a:lnTo>
                  <a:cubicBezTo>
                    <a:pt x="1608301" y="320179"/>
                    <a:pt x="1668218" y="317639"/>
                    <a:pt x="1729713" y="321449"/>
                  </a:cubicBezTo>
                  <a:cubicBezTo>
                    <a:pt x="1832203" y="326529"/>
                    <a:pt x="1936271" y="320179"/>
                    <a:pt x="2029181" y="325259"/>
                  </a:cubicBezTo>
                  <a:cubicBezTo>
                    <a:pt x="2049501" y="326529"/>
                    <a:pt x="2069821" y="325259"/>
                    <a:pt x="2092681" y="325259"/>
                  </a:cubicBezTo>
                  <a:lnTo>
                    <a:pt x="2092681" y="265569"/>
                  </a:lnTo>
                  <a:cubicBezTo>
                    <a:pt x="2091411" y="231832"/>
                    <a:pt x="2090141" y="223058"/>
                    <a:pt x="2090141" y="213736"/>
                  </a:cubicBezTo>
                  <a:cubicBezTo>
                    <a:pt x="2090141" y="202951"/>
                    <a:pt x="2093951" y="191984"/>
                    <a:pt x="2087601" y="181199"/>
                  </a:cubicBezTo>
                  <a:cubicBezTo>
                    <a:pt x="2079981" y="174070"/>
                    <a:pt x="2068551" y="33505"/>
                    <a:pt x="2068551" y="26377"/>
                  </a:cubicBezTo>
                  <a:cubicBezTo>
                    <a:pt x="2066011" y="21441"/>
                    <a:pt x="2064741" y="16323"/>
                    <a:pt x="2062201" y="11388"/>
                  </a:cubicBezTo>
                  <a:cubicBezTo>
                    <a:pt x="2062201" y="9926"/>
                    <a:pt x="2060931" y="8463"/>
                    <a:pt x="2059661" y="5644"/>
                  </a:cubicBezTo>
                  <a:cubicBezTo>
                    <a:pt x="2049501" y="3104"/>
                    <a:pt x="2040611" y="1834"/>
                    <a:pt x="2030451" y="564"/>
                  </a:cubicBezTo>
                  <a:cubicBezTo>
                    <a:pt x="2022831" y="-706"/>
                    <a:pt x="2015211" y="564"/>
                    <a:pt x="2008861" y="564"/>
                  </a:cubicBezTo>
                  <a:lnTo>
                    <a:pt x="6294" y="5644"/>
                  </a:lnTo>
                  <a:lnTo>
                    <a:pt x="643" y="296049"/>
                  </a:lnTo>
                  <a:close/>
                </a:path>
              </a:pathLst>
            </a:custGeom>
            <a:solidFill>
              <a:srgbClr val="DAAF2D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2" name="Freeform 42"/>
            <p:cNvSpPr/>
            <p:nvPr/>
          </p:nvSpPr>
          <p:spPr>
            <a:xfrm>
              <a:off x="11430" y="16510"/>
              <a:ext cx="2071718" cy="317075"/>
            </a:xfrm>
            <a:custGeom>
              <a:avLst/>
              <a:gdLst/>
              <a:ahLst/>
              <a:cxnLst/>
              <a:rect l="l" t="t" r="r" b="b"/>
              <a:pathLst>
                <a:path w="2071718" h="317075">
                  <a:moveTo>
                    <a:pt x="2071718" y="317075"/>
                  </a:moveTo>
                  <a:lnTo>
                    <a:pt x="0" y="309455"/>
                  </a:lnTo>
                  <a:lnTo>
                    <a:pt x="0" y="116440"/>
                  </a:lnTo>
                  <a:lnTo>
                    <a:pt x="7620" y="20320"/>
                  </a:lnTo>
                  <a:lnTo>
                    <a:pt x="1032962" y="0"/>
                  </a:lnTo>
                  <a:lnTo>
                    <a:pt x="2050128" y="8890"/>
                  </a:lnTo>
                  <a:close/>
                </a:path>
              </a:pathLst>
            </a:custGeom>
            <a:solidFill>
              <a:srgbClr val="F8F8F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Freeform 43"/>
            <p:cNvSpPr/>
            <p:nvPr/>
          </p:nvSpPr>
          <p:spPr>
            <a:xfrm>
              <a:off x="-215" y="0"/>
              <a:ext cx="2096063" cy="343039"/>
            </a:xfrm>
            <a:custGeom>
              <a:avLst/>
              <a:gdLst/>
              <a:ahLst/>
              <a:cxnLst/>
              <a:rect l="l" t="t" r="r" b="b"/>
              <a:pathLst>
                <a:path w="2096063" h="343039">
                  <a:moveTo>
                    <a:pt x="2063043" y="21590"/>
                  </a:moveTo>
                  <a:cubicBezTo>
                    <a:pt x="2064313" y="34290"/>
                    <a:pt x="2064313" y="44450"/>
                    <a:pt x="2065583" y="52340"/>
                  </a:cubicBezTo>
                  <a:cubicBezTo>
                    <a:pt x="2068123" y="57275"/>
                    <a:pt x="2069393" y="62393"/>
                    <a:pt x="2071933" y="67328"/>
                  </a:cubicBezTo>
                  <a:cubicBezTo>
                    <a:pt x="2071933" y="74457"/>
                    <a:pt x="2084633" y="215022"/>
                    <a:pt x="2090983" y="222151"/>
                  </a:cubicBezTo>
                  <a:cubicBezTo>
                    <a:pt x="2097333" y="232936"/>
                    <a:pt x="2093523" y="243903"/>
                    <a:pt x="2093523" y="254687"/>
                  </a:cubicBezTo>
                  <a:cubicBezTo>
                    <a:pt x="2093523" y="264192"/>
                    <a:pt x="2094793" y="272966"/>
                    <a:pt x="2096063" y="282785"/>
                  </a:cubicBezTo>
                  <a:lnTo>
                    <a:pt x="2096063" y="342475"/>
                  </a:lnTo>
                  <a:cubicBezTo>
                    <a:pt x="2073203" y="342475"/>
                    <a:pt x="2052883" y="343745"/>
                    <a:pt x="2032563" y="342475"/>
                  </a:cubicBezTo>
                  <a:cubicBezTo>
                    <a:pt x="1930756" y="337395"/>
                    <a:pt x="1826689" y="343745"/>
                    <a:pt x="1724198" y="338665"/>
                  </a:cubicBezTo>
                  <a:cubicBezTo>
                    <a:pt x="1662704" y="334855"/>
                    <a:pt x="1602786" y="337395"/>
                    <a:pt x="1541292" y="334855"/>
                  </a:cubicBezTo>
                  <a:lnTo>
                    <a:pt x="1456146" y="331045"/>
                  </a:lnTo>
                  <a:cubicBezTo>
                    <a:pt x="1438801" y="331045"/>
                    <a:pt x="1423033" y="332315"/>
                    <a:pt x="1405689" y="332315"/>
                  </a:cubicBezTo>
                  <a:cubicBezTo>
                    <a:pt x="1361539" y="331045"/>
                    <a:pt x="1240127" y="332315"/>
                    <a:pt x="1195977" y="331045"/>
                  </a:cubicBezTo>
                  <a:cubicBezTo>
                    <a:pt x="1164442" y="329775"/>
                    <a:pt x="533730" y="338665"/>
                    <a:pt x="502195" y="337395"/>
                  </a:cubicBezTo>
                  <a:cubicBezTo>
                    <a:pt x="494311" y="337395"/>
                    <a:pt x="484850" y="338665"/>
                    <a:pt x="476966" y="338665"/>
                  </a:cubicBezTo>
                  <a:cubicBezTo>
                    <a:pt x="458045" y="338665"/>
                    <a:pt x="440700" y="339935"/>
                    <a:pt x="421779" y="339935"/>
                  </a:cubicBezTo>
                  <a:cubicBezTo>
                    <a:pt x="374476" y="339935"/>
                    <a:pt x="328749" y="338665"/>
                    <a:pt x="281446" y="337395"/>
                  </a:cubicBezTo>
                  <a:cubicBezTo>
                    <a:pt x="253064" y="336125"/>
                    <a:pt x="224682" y="334855"/>
                    <a:pt x="197876" y="333585"/>
                  </a:cubicBezTo>
                  <a:cubicBezTo>
                    <a:pt x="147420" y="332315"/>
                    <a:pt x="96963" y="331045"/>
                    <a:pt x="44929" y="331045"/>
                  </a:cubicBezTo>
                  <a:cubicBezTo>
                    <a:pt x="34505" y="331045"/>
                    <a:pt x="25615" y="331045"/>
                    <a:pt x="15455" y="329775"/>
                  </a:cubicBezTo>
                  <a:cubicBezTo>
                    <a:pt x="6565" y="328505"/>
                    <a:pt x="1485" y="322155"/>
                    <a:pt x="4025" y="313265"/>
                  </a:cubicBezTo>
                  <a:cubicBezTo>
                    <a:pt x="12915" y="282106"/>
                    <a:pt x="9105" y="277536"/>
                    <a:pt x="7835" y="272784"/>
                  </a:cubicBezTo>
                  <a:cubicBezTo>
                    <a:pt x="6565" y="263096"/>
                    <a:pt x="2755" y="253591"/>
                    <a:pt x="4025" y="243903"/>
                  </a:cubicBezTo>
                  <a:cubicBezTo>
                    <a:pt x="1485" y="231839"/>
                    <a:pt x="-3595" y="82500"/>
                    <a:pt x="4025" y="70253"/>
                  </a:cubicBezTo>
                  <a:cubicBezTo>
                    <a:pt x="5295" y="67877"/>
                    <a:pt x="4025" y="65318"/>
                    <a:pt x="5295" y="62941"/>
                  </a:cubicBezTo>
                  <a:cubicBezTo>
                    <a:pt x="6565" y="59103"/>
                    <a:pt x="9105" y="54899"/>
                    <a:pt x="10375" y="44450"/>
                  </a:cubicBezTo>
                  <a:cubicBezTo>
                    <a:pt x="10375" y="41910"/>
                    <a:pt x="11645" y="39370"/>
                    <a:pt x="12915" y="38100"/>
                  </a:cubicBezTo>
                  <a:cubicBezTo>
                    <a:pt x="34505" y="35560"/>
                    <a:pt x="57543" y="30480"/>
                    <a:pt x="82772" y="29210"/>
                  </a:cubicBezTo>
                  <a:cubicBezTo>
                    <a:pt x="125345" y="25400"/>
                    <a:pt x="167918" y="22860"/>
                    <a:pt x="212067" y="20320"/>
                  </a:cubicBezTo>
                  <a:cubicBezTo>
                    <a:pt x="242026" y="17780"/>
                    <a:pt x="271985" y="16510"/>
                    <a:pt x="300367" y="13970"/>
                  </a:cubicBezTo>
                  <a:cubicBezTo>
                    <a:pt x="328749" y="11430"/>
                    <a:pt x="358708" y="8890"/>
                    <a:pt x="387090" y="8890"/>
                  </a:cubicBezTo>
                  <a:cubicBezTo>
                    <a:pt x="418626" y="7620"/>
                    <a:pt x="450161" y="10160"/>
                    <a:pt x="481697" y="8890"/>
                  </a:cubicBezTo>
                  <a:cubicBezTo>
                    <a:pt x="521116" y="8890"/>
                    <a:pt x="1235397" y="6350"/>
                    <a:pt x="1274816" y="5080"/>
                  </a:cubicBezTo>
                  <a:cubicBezTo>
                    <a:pt x="1312659" y="3810"/>
                    <a:pt x="1350502" y="2540"/>
                    <a:pt x="1389921" y="2540"/>
                  </a:cubicBezTo>
                  <a:cubicBezTo>
                    <a:pt x="1454569" y="1270"/>
                    <a:pt x="1517640" y="0"/>
                    <a:pt x="1582288" y="0"/>
                  </a:cubicBezTo>
                  <a:cubicBezTo>
                    <a:pt x="1609093" y="0"/>
                    <a:pt x="1637475" y="2540"/>
                    <a:pt x="1664280" y="2540"/>
                  </a:cubicBezTo>
                  <a:cubicBezTo>
                    <a:pt x="1738389" y="3810"/>
                    <a:pt x="1814074" y="5080"/>
                    <a:pt x="1888183" y="7620"/>
                  </a:cubicBezTo>
                  <a:cubicBezTo>
                    <a:pt x="1927603" y="8890"/>
                    <a:pt x="1967022" y="12700"/>
                    <a:pt x="2006442" y="16510"/>
                  </a:cubicBezTo>
                  <a:lnTo>
                    <a:pt x="2032563" y="16510"/>
                  </a:lnTo>
                  <a:cubicBezTo>
                    <a:pt x="2043993" y="17780"/>
                    <a:pt x="2052883" y="20320"/>
                    <a:pt x="2063043" y="21590"/>
                  </a:cubicBezTo>
                  <a:close/>
                  <a:moveTo>
                    <a:pt x="2073203" y="325965"/>
                  </a:moveTo>
                  <a:cubicBezTo>
                    <a:pt x="2074473" y="309455"/>
                    <a:pt x="2075743" y="296755"/>
                    <a:pt x="2075743" y="284055"/>
                  </a:cubicBezTo>
                  <a:cubicBezTo>
                    <a:pt x="2074473" y="272052"/>
                    <a:pt x="2073203" y="262365"/>
                    <a:pt x="2073203" y="251946"/>
                  </a:cubicBezTo>
                  <a:cubicBezTo>
                    <a:pt x="2073203" y="247193"/>
                    <a:pt x="2075743" y="242441"/>
                    <a:pt x="2074473" y="237688"/>
                  </a:cubicBezTo>
                  <a:cubicBezTo>
                    <a:pt x="2074473" y="233301"/>
                    <a:pt x="2073203" y="228731"/>
                    <a:pt x="2071933" y="224344"/>
                  </a:cubicBezTo>
                  <a:cubicBezTo>
                    <a:pt x="2066853" y="217581"/>
                    <a:pt x="2055423" y="77565"/>
                    <a:pt x="2055423" y="70801"/>
                  </a:cubicBezTo>
                  <a:cubicBezTo>
                    <a:pt x="2052883" y="65135"/>
                    <a:pt x="2050343" y="59286"/>
                    <a:pt x="2047803" y="53619"/>
                  </a:cubicBezTo>
                  <a:cubicBezTo>
                    <a:pt x="2046533" y="44450"/>
                    <a:pt x="2045263" y="43180"/>
                    <a:pt x="2028516" y="41910"/>
                  </a:cubicBezTo>
                  <a:cubicBezTo>
                    <a:pt x="2023786" y="41910"/>
                    <a:pt x="2020633" y="41910"/>
                    <a:pt x="2015902" y="40640"/>
                  </a:cubicBezTo>
                  <a:cubicBezTo>
                    <a:pt x="1976483" y="36830"/>
                    <a:pt x="1935487" y="31750"/>
                    <a:pt x="1896067" y="30480"/>
                  </a:cubicBezTo>
                  <a:cubicBezTo>
                    <a:pt x="1799884" y="26670"/>
                    <a:pt x="1702123" y="25400"/>
                    <a:pt x="1605940" y="22860"/>
                  </a:cubicBezTo>
                  <a:lnTo>
                    <a:pt x="1492412" y="22860"/>
                  </a:lnTo>
                  <a:cubicBezTo>
                    <a:pt x="1441955" y="22860"/>
                    <a:pt x="1391498" y="22860"/>
                    <a:pt x="1342618" y="24130"/>
                  </a:cubicBezTo>
                  <a:cubicBezTo>
                    <a:pt x="1300045" y="25400"/>
                    <a:pt x="582610" y="29210"/>
                    <a:pt x="540037" y="29210"/>
                  </a:cubicBezTo>
                  <a:cubicBezTo>
                    <a:pt x="470659" y="29210"/>
                    <a:pt x="401281" y="26670"/>
                    <a:pt x="331903" y="33020"/>
                  </a:cubicBezTo>
                  <a:cubicBezTo>
                    <a:pt x="295637" y="36830"/>
                    <a:pt x="260948" y="36830"/>
                    <a:pt x="226258" y="38100"/>
                  </a:cubicBezTo>
                  <a:cubicBezTo>
                    <a:pt x="166341" y="41910"/>
                    <a:pt x="106423" y="45720"/>
                    <a:pt x="46506" y="50800"/>
                  </a:cubicBezTo>
                  <a:cubicBezTo>
                    <a:pt x="33235" y="50800"/>
                    <a:pt x="30695" y="52157"/>
                    <a:pt x="29425" y="54350"/>
                  </a:cubicBezTo>
                  <a:cubicBezTo>
                    <a:pt x="28155" y="57641"/>
                    <a:pt x="28155" y="60931"/>
                    <a:pt x="26885" y="64221"/>
                  </a:cubicBezTo>
                  <a:cubicBezTo>
                    <a:pt x="25615" y="69705"/>
                    <a:pt x="23075" y="75006"/>
                    <a:pt x="21805" y="80489"/>
                  </a:cubicBezTo>
                  <a:cubicBezTo>
                    <a:pt x="16725" y="86339"/>
                    <a:pt x="23075" y="229280"/>
                    <a:pt x="25615" y="235129"/>
                  </a:cubicBezTo>
                  <a:cubicBezTo>
                    <a:pt x="25615" y="241344"/>
                    <a:pt x="25615" y="247741"/>
                    <a:pt x="26885" y="253956"/>
                  </a:cubicBezTo>
                  <a:cubicBezTo>
                    <a:pt x="26885" y="258526"/>
                    <a:pt x="29425" y="263096"/>
                    <a:pt x="29425" y="267666"/>
                  </a:cubicBezTo>
                  <a:cubicBezTo>
                    <a:pt x="29425" y="272601"/>
                    <a:pt x="29425" y="277536"/>
                    <a:pt x="28155" y="284055"/>
                  </a:cubicBezTo>
                  <a:lnTo>
                    <a:pt x="28155" y="294215"/>
                  </a:lnTo>
                  <a:cubicBezTo>
                    <a:pt x="28155" y="304375"/>
                    <a:pt x="31965" y="308185"/>
                    <a:pt x="40855" y="308185"/>
                  </a:cubicBezTo>
                  <a:cubicBezTo>
                    <a:pt x="60697" y="308185"/>
                    <a:pt x="82772" y="309455"/>
                    <a:pt x="103270" y="309455"/>
                  </a:cubicBezTo>
                  <a:cubicBezTo>
                    <a:pt x="133229" y="309455"/>
                    <a:pt x="164764" y="306915"/>
                    <a:pt x="194723" y="309455"/>
                  </a:cubicBezTo>
                  <a:cubicBezTo>
                    <a:pt x="243603" y="313265"/>
                    <a:pt x="292483" y="315805"/>
                    <a:pt x="341363" y="314535"/>
                  </a:cubicBezTo>
                  <a:cubicBezTo>
                    <a:pt x="372899" y="313265"/>
                    <a:pt x="402858" y="315805"/>
                    <a:pt x="434393" y="315805"/>
                  </a:cubicBezTo>
                  <a:cubicBezTo>
                    <a:pt x="480120" y="315805"/>
                    <a:pt x="525846" y="314535"/>
                    <a:pt x="571573" y="315805"/>
                  </a:cubicBezTo>
                  <a:cubicBezTo>
                    <a:pt x="639374" y="317075"/>
                    <a:pt x="1383614" y="306915"/>
                    <a:pt x="1452992" y="309455"/>
                  </a:cubicBezTo>
                  <a:cubicBezTo>
                    <a:pt x="1482951" y="310725"/>
                    <a:pt x="1512910" y="311995"/>
                    <a:pt x="1541292" y="311995"/>
                  </a:cubicBezTo>
                  <a:cubicBezTo>
                    <a:pt x="1593326" y="314535"/>
                    <a:pt x="1643783" y="310725"/>
                    <a:pt x="1695816" y="314535"/>
                  </a:cubicBezTo>
                  <a:cubicBezTo>
                    <a:pt x="1738389" y="317075"/>
                    <a:pt x="1780962" y="317075"/>
                    <a:pt x="1823535" y="319615"/>
                  </a:cubicBezTo>
                  <a:cubicBezTo>
                    <a:pt x="1886606" y="323425"/>
                    <a:pt x="1949678" y="325965"/>
                    <a:pt x="2012749" y="327235"/>
                  </a:cubicBezTo>
                  <a:cubicBezTo>
                    <a:pt x="2035103" y="327235"/>
                    <a:pt x="2052883" y="325965"/>
                    <a:pt x="2073203" y="325965"/>
                  </a:cubicBezTo>
                  <a:close/>
                </a:path>
              </a:pathLst>
            </a:custGeom>
            <a:solidFill>
              <a:srgbClr val="2A2B39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4" name="TextBox 44"/>
          <p:cNvSpPr txBox="1"/>
          <p:nvPr/>
        </p:nvSpPr>
        <p:spPr>
          <a:xfrm>
            <a:off x="914400" y="1409700"/>
            <a:ext cx="4267199" cy="4744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682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2A2B39"/>
                </a:solidFill>
                <a:effectLst/>
                <a:uLnTx/>
                <a:uFillTx/>
                <a:latin typeface="Arial" panose="020B0604020202020204" pitchFamily="34" charset="0"/>
                <a:ea typeface="Ballpoint"/>
                <a:cs typeface="Arial" panose="020B0604020202020204" pitchFamily="34" charset="0"/>
                <a:sym typeface="Ballpoint"/>
              </a:rPr>
              <a:t>1. Shared Decision-Making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12877800" y="1333500"/>
            <a:ext cx="4572000" cy="4744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682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2A2B39"/>
                </a:solidFill>
                <a:effectLst/>
                <a:uLnTx/>
                <a:uFillTx/>
                <a:latin typeface="Arial" panose="020B0604020202020204" pitchFamily="34" charset="0"/>
                <a:ea typeface="Ballpoint"/>
                <a:cs typeface="Arial" panose="020B0604020202020204" pitchFamily="34" charset="0"/>
                <a:sym typeface="Ballpoint"/>
              </a:rPr>
              <a:t>4. Social Prescribing and Community Support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990600" y="3467100"/>
            <a:ext cx="4038600" cy="9489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682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A2B39"/>
                </a:solidFill>
                <a:effectLst/>
                <a:uLnTx/>
                <a:uFillTx/>
                <a:latin typeface="Arial" panose="020B0604020202020204" pitchFamily="34" charset="0"/>
                <a:ea typeface="Ballpoint"/>
                <a:cs typeface="Arial" panose="020B0604020202020204" pitchFamily="34" charset="0"/>
                <a:sym typeface="Ballpoint"/>
              </a:rPr>
              <a:t>2. Personalised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2A2B39"/>
                </a:solidFill>
                <a:effectLst/>
                <a:uLnTx/>
                <a:uFillTx/>
                <a:latin typeface="Arial" panose="020B0604020202020204" pitchFamily="34" charset="0"/>
                <a:ea typeface="Ballpoint"/>
                <a:cs typeface="Arial" panose="020B0604020202020204" pitchFamily="34" charset="0"/>
                <a:sym typeface="Ballpoint"/>
              </a:rPr>
              <a:t> Care and Support Planning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13639800" y="3543300"/>
            <a:ext cx="3657600" cy="4744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3682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2A2B39"/>
                </a:solidFill>
                <a:effectLst/>
                <a:uLnTx/>
                <a:uFillTx/>
                <a:latin typeface="Arial" panose="020B0604020202020204" pitchFamily="34" charset="0"/>
                <a:ea typeface="Ballpoint"/>
                <a:cs typeface="Arial" panose="020B0604020202020204" pitchFamily="34" charset="0"/>
                <a:sym typeface="Ballpoint"/>
              </a:rPr>
              <a:t>5. Supported Self-Management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1447800" y="2247900"/>
            <a:ext cx="3414633" cy="769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203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A2B39"/>
                </a:solidFill>
                <a:effectLst/>
                <a:uLnTx/>
                <a:uFillTx/>
                <a:latin typeface="Arial" panose="020B0604020202020204" pitchFamily="34" charset="0"/>
                <a:ea typeface="Aristotelica Pro"/>
                <a:cs typeface="Arial" panose="020B0604020202020204" pitchFamily="34" charset="0"/>
                <a:sym typeface="Aristotelica Pro"/>
              </a:rPr>
              <a:t>GP and patient jointly decide treatment plan (e.g., CBT + SSRI)..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13411200" y="2019300"/>
            <a:ext cx="3413435" cy="10259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203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A2B39"/>
                </a:solidFill>
                <a:effectLst/>
                <a:uLnTx/>
                <a:uFillTx/>
                <a:latin typeface="Arial" panose="020B0604020202020204" pitchFamily="34" charset="0"/>
                <a:ea typeface="Aristotelica Pro"/>
                <a:cs typeface="Arial" panose="020B0604020202020204" pitchFamily="34" charset="0"/>
                <a:sym typeface="Aristotelica Pro"/>
              </a:rPr>
              <a:t>GP, psychologist, and community mental health nurse coordinate treatment and follow-ups.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1371600" y="4533900"/>
            <a:ext cx="3414633" cy="769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203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A2B39"/>
                </a:solidFill>
                <a:effectLst/>
                <a:uLnTx/>
                <a:uFillTx/>
                <a:latin typeface="Arial" panose="020B0604020202020204" pitchFamily="34" charset="0"/>
                <a:ea typeface="Aristotelica Pro"/>
                <a:cs typeface="Arial" panose="020B0604020202020204" pitchFamily="34" charset="0"/>
                <a:sym typeface="Aristotelica Pro"/>
              </a:rPr>
              <a:t>Care plan tailored to patient’s symptoms, work stress, and family responsibilities.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13481939" y="4231026"/>
            <a:ext cx="3413435" cy="769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203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A2B39"/>
                </a:solidFill>
                <a:effectLst/>
                <a:uLnTx/>
                <a:uFillTx/>
                <a:latin typeface="Arial" panose="020B0604020202020204" pitchFamily="34" charset="0"/>
                <a:ea typeface="Aristotelica Pro"/>
                <a:cs typeface="Arial" panose="020B0604020202020204" pitchFamily="34" charset="0"/>
                <a:sym typeface="Aristotelica Pro"/>
              </a:rPr>
              <a:t>Patient referred to NHS Talking Therapies for structured CBT sessions.</a:t>
            </a:r>
          </a:p>
        </p:txBody>
      </p:sp>
      <p:grpSp>
        <p:nvGrpSpPr>
          <p:cNvPr id="52" name="Group 52"/>
          <p:cNvGrpSpPr/>
          <p:nvPr/>
        </p:nvGrpSpPr>
        <p:grpSpPr>
          <a:xfrm>
            <a:off x="6878458" y="3162300"/>
            <a:ext cx="4856341" cy="3581400"/>
            <a:chOff x="0" y="0"/>
            <a:chExt cx="2359259" cy="1795688"/>
          </a:xfrm>
        </p:grpSpPr>
        <p:sp>
          <p:nvSpPr>
            <p:cNvPr id="53" name="Freeform 53"/>
            <p:cNvSpPr/>
            <p:nvPr/>
          </p:nvSpPr>
          <p:spPr>
            <a:xfrm>
              <a:off x="40003" y="45156"/>
              <a:ext cx="2319257" cy="1749827"/>
            </a:xfrm>
            <a:custGeom>
              <a:avLst/>
              <a:gdLst/>
              <a:ahLst/>
              <a:cxnLst/>
              <a:rect l="l" t="t" r="r" b="b"/>
              <a:pathLst>
                <a:path w="2319257" h="1749827">
                  <a:moveTo>
                    <a:pt x="637" y="1720052"/>
                  </a:moveTo>
                  <a:cubicBezTo>
                    <a:pt x="-1903" y="1728942"/>
                    <a:pt x="3177" y="1735292"/>
                    <a:pt x="15406" y="1736562"/>
                  </a:cubicBezTo>
                  <a:cubicBezTo>
                    <a:pt x="29459" y="1737832"/>
                    <a:pt x="41756" y="1737832"/>
                    <a:pt x="55809" y="1737832"/>
                  </a:cubicBezTo>
                  <a:cubicBezTo>
                    <a:pt x="112022" y="1739102"/>
                    <a:pt x="168235" y="1739102"/>
                    <a:pt x="226205" y="1740372"/>
                  </a:cubicBezTo>
                  <a:cubicBezTo>
                    <a:pt x="257824" y="1741642"/>
                    <a:pt x="289444" y="1742912"/>
                    <a:pt x="319307" y="1744182"/>
                  </a:cubicBezTo>
                  <a:cubicBezTo>
                    <a:pt x="372007" y="1745452"/>
                    <a:pt x="422950" y="1745452"/>
                    <a:pt x="475650" y="1746722"/>
                  </a:cubicBezTo>
                  <a:cubicBezTo>
                    <a:pt x="496730" y="1746722"/>
                    <a:pt x="516053" y="1746722"/>
                    <a:pt x="537133" y="1745452"/>
                  </a:cubicBezTo>
                  <a:cubicBezTo>
                    <a:pt x="545916" y="1745452"/>
                    <a:pt x="556456" y="1744182"/>
                    <a:pt x="565240" y="1744182"/>
                  </a:cubicBezTo>
                  <a:cubicBezTo>
                    <a:pt x="600373" y="1745452"/>
                    <a:pt x="1303036" y="1736562"/>
                    <a:pt x="1338169" y="1737832"/>
                  </a:cubicBezTo>
                  <a:cubicBezTo>
                    <a:pt x="1387355" y="1739102"/>
                    <a:pt x="1522618" y="1739102"/>
                    <a:pt x="1571804" y="1739102"/>
                  </a:cubicBezTo>
                  <a:cubicBezTo>
                    <a:pt x="1591128" y="1739102"/>
                    <a:pt x="1608694" y="1737832"/>
                    <a:pt x="1628017" y="1737832"/>
                  </a:cubicBezTo>
                  <a:lnTo>
                    <a:pt x="1722877" y="1741642"/>
                  </a:lnTo>
                  <a:cubicBezTo>
                    <a:pt x="1791387" y="1744182"/>
                    <a:pt x="1858139" y="1741642"/>
                    <a:pt x="1926649" y="1745452"/>
                  </a:cubicBezTo>
                  <a:cubicBezTo>
                    <a:pt x="2040832" y="1750532"/>
                    <a:pt x="2156771" y="1744182"/>
                    <a:pt x="2255756" y="1749262"/>
                  </a:cubicBezTo>
                  <a:cubicBezTo>
                    <a:pt x="2276077" y="1750532"/>
                    <a:pt x="2296396" y="1749262"/>
                    <a:pt x="2319256" y="1749262"/>
                  </a:cubicBezTo>
                  <a:lnTo>
                    <a:pt x="2319256" y="1689572"/>
                  </a:lnTo>
                  <a:cubicBezTo>
                    <a:pt x="2317986" y="1623567"/>
                    <a:pt x="2316717" y="1560529"/>
                    <a:pt x="2316717" y="1493552"/>
                  </a:cubicBezTo>
                  <a:cubicBezTo>
                    <a:pt x="2316717" y="1416068"/>
                    <a:pt x="2320527" y="1337271"/>
                    <a:pt x="2314177" y="1259788"/>
                  </a:cubicBezTo>
                  <a:cubicBezTo>
                    <a:pt x="2306556" y="1208570"/>
                    <a:pt x="2295127" y="198657"/>
                    <a:pt x="2295127" y="147439"/>
                  </a:cubicBezTo>
                  <a:cubicBezTo>
                    <a:pt x="2292586" y="111980"/>
                    <a:pt x="2291317" y="75208"/>
                    <a:pt x="2288777" y="39750"/>
                  </a:cubicBezTo>
                  <a:cubicBezTo>
                    <a:pt x="2288777" y="29244"/>
                    <a:pt x="2287506" y="18737"/>
                    <a:pt x="2286236" y="5644"/>
                  </a:cubicBezTo>
                  <a:cubicBezTo>
                    <a:pt x="2276077" y="3104"/>
                    <a:pt x="2267186" y="1834"/>
                    <a:pt x="2257027" y="564"/>
                  </a:cubicBezTo>
                  <a:cubicBezTo>
                    <a:pt x="2249406" y="-706"/>
                    <a:pt x="2241786" y="564"/>
                    <a:pt x="2235436" y="564"/>
                  </a:cubicBezTo>
                  <a:lnTo>
                    <a:pt x="6622" y="5644"/>
                  </a:lnTo>
                  <a:lnTo>
                    <a:pt x="637" y="1720052"/>
                  </a:lnTo>
                  <a:close/>
                </a:path>
              </a:pathLst>
            </a:custGeom>
            <a:solidFill>
              <a:srgbClr val="FFDA6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4" name="Freeform 54"/>
            <p:cNvSpPr/>
            <p:nvPr/>
          </p:nvSpPr>
          <p:spPr>
            <a:xfrm>
              <a:off x="11430" y="16510"/>
              <a:ext cx="2298300" cy="1741078"/>
            </a:xfrm>
            <a:custGeom>
              <a:avLst/>
              <a:gdLst/>
              <a:ahLst/>
              <a:cxnLst/>
              <a:rect l="l" t="t" r="r" b="b"/>
              <a:pathLst>
                <a:path w="2298300" h="1741078">
                  <a:moveTo>
                    <a:pt x="2298300" y="1741078"/>
                  </a:moveTo>
                  <a:lnTo>
                    <a:pt x="0" y="1733458"/>
                  </a:lnTo>
                  <a:lnTo>
                    <a:pt x="0" y="617347"/>
                  </a:lnTo>
                  <a:lnTo>
                    <a:pt x="7620" y="20320"/>
                  </a:lnTo>
                  <a:lnTo>
                    <a:pt x="1147160" y="0"/>
                  </a:lnTo>
                  <a:lnTo>
                    <a:pt x="2276710" y="8890"/>
                  </a:lnTo>
                  <a:close/>
                </a:path>
              </a:pathLst>
            </a:custGeom>
            <a:solidFill>
              <a:srgbClr val="FFE492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5" name="Freeform 55"/>
            <p:cNvSpPr/>
            <p:nvPr/>
          </p:nvSpPr>
          <p:spPr>
            <a:xfrm>
              <a:off x="-215" y="0"/>
              <a:ext cx="2322644" cy="1767042"/>
            </a:xfrm>
            <a:custGeom>
              <a:avLst/>
              <a:gdLst/>
              <a:ahLst/>
              <a:cxnLst/>
              <a:rect l="l" t="t" r="r" b="b"/>
              <a:pathLst>
                <a:path w="2322644" h="1767042">
                  <a:moveTo>
                    <a:pt x="2289624" y="21590"/>
                  </a:moveTo>
                  <a:cubicBezTo>
                    <a:pt x="2290895" y="34290"/>
                    <a:pt x="2290895" y="44450"/>
                    <a:pt x="2292164" y="54700"/>
                  </a:cubicBezTo>
                  <a:cubicBezTo>
                    <a:pt x="2294704" y="90159"/>
                    <a:pt x="2295974" y="126931"/>
                    <a:pt x="2298514" y="162389"/>
                  </a:cubicBezTo>
                  <a:cubicBezTo>
                    <a:pt x="2298514" y="213607"/>
                    <a:pt x="2311214" y="1223520"/>
                    <a:pt x="2317564" y="1274738"/>
                  </a:cubicBezTo>
                  <a:cubicBezTo>
                    <a:pt x="2323914" y="1352222"/>
                    <a:pt x="2320104" y="1431019"/>
                    <a:pt x="2320104" y="1508502"/>
                  </a:cubicBezTo>
                  <a:cubicBezTo>
                    <a:pt x="2320104" y="1576793"/>
                    <a:pt x="2321374" y="1639830"/>
                    <a:pt x="2322645" y="1706788"/>
                  </a:cubicBezTo>
                  <a:lnTo>
                    <a:pt x="2322645" y="1766478"/>
                  </a:lnTo>
                  <a:cubicBezTo>
                    <a:pt x="2299785" y="1766478"/>
                    <a:pt x="2279464" y="1767748"/>
                    <a:pt x="2259145" y="1766478"/>
                  </a:cubicBezTo>
                  <a:cubicBezTo>
                    <a:pt x="2146046" y="1761398"/>
                    <a:pt x="2030107" y="1767748"/>
                    <a:pt x="1915924" y="1762668"/>
                  </a:cubicBezTo>
                  <a:cubicBezTo>
                    <a:pt x="1847414" y="1758858"/>
                    <a:pt x="1780662" y="1761398"/>
                    <a:pt x="1712152" y="1758858"/>
                  </a:cubicBezTo>
                  <a:lnTo>
                    <a:pt x="1617292" y="1755048"/>
                  </a:lnTo>
                  <a:cubicBezTo>
                    <a:pt x="1597969" y="1755048"/>
                    <a:pt x="1580403" y="1756318"/>
                    <a:pt x="1561079" y="1756318"/>
                  </a:cubicBezTo>
                  <a:cubicBezTo>
                    <a:pt x="1511893" y="1755048"/>
                    <a:pt x="1376630" y="1756318"/>
                    <a:pt x="1327444" y="1755048"/>
                  </a:cubicBezTo>
                  <a:cubicBezTo>
                    <a:pt x="1292311" y="1753778"/>
                    <a:pt x="589648" y="1762668"/>
                    <a:pt x="554514" y="1761398"/>
                  </a:cubicBezTo>
                  <a:cubicBezTo>
                    <a:pt x="545731" y="1761398"/>
                    <a:pt x="535191" y="1762668"/>
                    <a:pt x="526408" y="1762668"/>
                  </a:cubicBezTo>
                  <a:cubicBezTo>
                    <a:pt x="505328" y="1762668"/>
                    <a:pt x="486005" y="1763938"/>
                    <a:pt x="464925" y="1763938"/>
                  </a:cubicBezTo>
                  <a:cubicBezTo>
                    <a:pt x="412225" y="1763938"/>
                    <a:pt x="361282" y="1762668"/>
                    <a:pt x="308582" y="1761398"/>
                  </a:cubicBezTo>
                  <a:cubicBezTo>
                    <a:pt x="276963" y="1760128"/>
                    <a:pt x="245343" y="1758858"/>
                    <a:pt x="215480" y="1757588"/>
                  </a:cubicBezTo>
                  <a:cubicBezTo>
                    <a:pt x="159266" y="1756318"/>
                    <a:pt x="103053" y="1755048"/>
                    <a:pt x="45084" y="1755048"/>
                  </a:cubicBezTo>
                  <a:cubicBezTo>
                    <a:pt x="34505" y="1755048"/>
                    <a:pt x="25615" y="1755048"/>
                    <a:pt x="15455" y="1753778"/>
                  </a:cubicBezTo>
                  <a:cubicBezTo>
                    <a:pt x="6565" y="1752508"/>
                    <a:pt x="1485" y="1746158"/>
                    <a:pt x="4025" y="1737268"/>
                  </a:cubicBezTo>
                  <a:cubicBezTo>
                    <a:pt x="12915" y="1705494"/>
                    <a:pt x="9105" y="1672662"/>
                    <a:pt x="7835" y="1638517"/>
                  </a:cubicBezTo>
                  <a:cubicBezTo>
                    <a:pt x="6565" y="1568913"/>
                    <a:pt x="2755" y="1500622"/>
                    <a:pt x="4025" y="1431019"/>
                  </a:cubicBezTo>
                  <a:cubicBezTo>
                    <a:pt x="1485" y="1344342"/>
                    <a:pt x="-3595" y="271392"/>
                    <a:pt x="4025" y="183402"/>
                  </a:cubicBezTo>
                  <a:cubicBezTo>
                    <a:pt x="5295" y="166329"/>
                    <a:pt x="4025" y="147943"/>
                    <a:pt x="5295" y="130871"/>
                  </a:cubicBezTo>
                  <a:cubicBezTo>
                    <a:pt x="6565" y="103292"/>
                    <a:pt x="9105" y="73086"/>
                    <a:pt x="10375" y="44450"/>
                  </a:cubicBezTo>
                  <a:cubicBezTo>
                    <a:pt x="10375" y="41910"/>
                    <a:pt x="11645" y="39370"/>
                    <a:pt x="12915" y="38100"/>
                  </a:cubicBezTo>
                  <a:cubicBezTo>
                    <a:pt x="34505" y="35560"/>
                    <a:pt x="59137" y="30480"/>
                    <a:pt x="87244" y="29210"/>
                  </a:cubicBezTo>
                  <a:cubicBezTo>
                    <a:pt x="134673" y="25400"/>
                    <a:pt x="182103" y="22860"/>
                    <a:pt x="231289" y="20320"/>
                  </a:cubicBezTo>
                  <a:cubicBezTo>
                    <a:pt x="264666" y="17780"/>
                    <a:pt x="298042" y="16510"/>
                    <a:pt x="329662" y="13970"/>
                  </a:cubicBezTo>
                  <a:cubicBezTo>
                    <a:pt x="361282" y="11430"/>
                    <a:pt x="394659" y="8890"/>
                    <a:pt x="426278" y="8890"/>
                  </a:cubicBezTo>
                  <a:cubicBezTo>
                    <a:pt x="461412" y="7620"/>
                    <a:pt x="496545" y="10160"/>
                    <a:pt x="531678" y="8890"/>
                  </a:cubicBezTo>
                  <a:cubicBezTo>
                    <a:pt x="575594" y="8890"/>
                    <a:pt x="1371360" y="6350"/>
                    <a:pt x="1415277" y="5080"/>
                  </a:cubicBezTo>
                  <a:cubicBezTo>
                    <a:pt x="1457437" y="3810"/>
                    <a:pt x="1499596" y="2540"/>
                    <a:pt x="1543513" y="2540"/>
                  </a:cubicBezTo>
                  <a:cubicBezTo>
                    <a:pt x="1615536" y="1270"/>
                    <a:pt x="1685802" y="0"/>
                    <a:pt x="1757825" y="0"/>
                  </a:cubicBezTo>
                  <a:cubicBezTo>
                    <a:pt x="1787688" y="0"/>
                    <a:pt x="1819308" y="2540"/>
                    <a:pt x="1849171" y="2540"/>
                  </a:cubicBezTo>
                  <a:cubicBezTo>
                    <a:pt x="1931734" y="3810"/>
                    <a:pt x="2016054" y="5080"/>
                    <a:pt x="2098617" y="7620"/>
                  </a:cubicBezTo>
                  <a:cubicBezTo>
                    <a:pt x="2142533" y="8890"/>
                    <a:pt x="2186449" y="12700"/>
                    <a:pt x="2230366" y="16510"/>
                  </a:cubicBezTo>
                  <a:lnTo>
                    <a:pt x="2259145" y="16510"/>
                  </a:lnTo>
                  <a:cubicBezTo>
                    <a:pt x="2270574" y="17780"/>
                    <a:pt x="2279464" y="20320"/>
                    <a:pt x="2289624" y="21590"/>
                  </a:cubicBezTo>
                  <a:close/>
                  <a:moveTo>
                    <a:pt x="2299785" y="1749968"/>
                  </a:moveTo>
                  <a:cubicBezTo>
                    <a:pt x="2301054" y="1733458"/>
                    <a:pt x="2302324" y="1720758"/>
                    <a:pt x="2302324" y="1708058"/>
                  </a:cubicBezTo>
                  <a:cubicBezTo>
                    <a:pt x="2301054" y="1633264"/>
                    <a:pt x="2299785" y="1563660"/>
                    <a:pt x="2299785" y="1488803"/>
                  </a:cubicBezTo>
                  <a:cubicBezTo>
                    <a:pt x="2299785" y="1454658"/>
                    <a:pt x="2302324" y="1420513"/>
                    <a:pt x="2301054" y="1386367"/>
                  </a:cubicBezTo>
                  <a:cubicBezTo>
                    <a:pt x="2301054" y="1354848"/>
                    <a:pt x="2299785" y="1322016"/>
                    <a:pt x="2298514" y="1290498"/>
                  </a:cubicBezTo>
                  <a:cubicBezTo>
                    <a:pt x="2293435" y="1241906"/>
                    <a:pt x="2282004" y="235933"/>
                    <a:pt x="2282004" y="187342"/>
                  </a:cubicBezTo>
                  <a:cubicBezTo>
                    <a:pt x="2279464" y="146630"/>
                    <a:pt x="2276924" y="104605"/>
                    <a:pt x="2274385" y="63893"/>
                  </a:cubicBezTo>
                  <a:cubicBezTo>
                    <a:pt x="2273114" y="44450"/>
                    <a:pt x="2271845" y="43180"/>
                    <a:pt x="2254959" y="41910"/>
                  </a:cubicBezTo>
                  <a:cubicBezTo>
                    <a:pt x="2249689" y="41910"/>
                    <a:pt x="2246176" y="41910"/>
                    <a:pt x="2240906" y="40640"/>
                  </a:cubicBezTo>
                  <a:cubicBezTo>
                    <a:pt x="2196989" y="36830"/>
                    <a:pt x="2151316" y="31750"/>
                    <a:pt x="2107400" y="30480"/>
                  </a:cubicBezTo>
                  <a:cubicBezTo>
                    <a:pt x="2000244" y="26670"/>
                    <a:pt x="1891331" y="25400"/>
                    <a:pt x="1784175" y="22860"/>
                  </a:cubicBezTo>
                  <a:lnTo>
                    <a:pt x="1657695" y="22860"/>
                  </a:lnTo>
                  <a:cubicBezTo>
                    <a:pt x="1601482" y="22860"/>
                    <a:pt x="1545269" y="22860"/>
                    <a:pt x="1490813" y="24130"/>
                  </a:cubicBezTo>
                  <a:cubicBezTo>
                    <a:pt x="1443383" y="25400"/>
                    <a:pt x="644104" y="29210"/>
                    <a:pt x="596674" y="29210"/>
                  </a:cubicBezTo>
                  <a:cubicBezTo>
                    <a:pt x="519381" y="29210"/>
                    <a:pt x="442088" y="26670"/>
                    <a:pt x="364795" y="33020"/>
                  </a:cubicBezTo>
                  <a:cubicBezTo>
                    <a:pt x="324392" y="36830"/>
                    <a:pt x="285746" y="36830"/>
                    <a:pt x="247099" y="38100"/>
                  </a:cubicBezTo>
                  <a:cubicBezTo>
                    <a:pt x="180346" y="41910"/>
                    <a:pt x="113593" y="45720"/>
                    <a:pt x="46840" y="50800"/>
                  </a:cubicBezTo>
                  <a:cubicBezTo>
                    <a:pt x="33235" y="50800"/>
                    <a:pt x="30695" y="53387"/>
                    <a:pt x="29425" y="69147"/>
                  </a:cubicBezTo>
                  <a:cubicBezTo>
                    <a:pt x="28155" y="92786"/>
                    <a:pt x="28155" y="116425"/>
                    <a:pt x="26885" y="140064"/>
                  </a:cubicBezTo>
                  <a:cubicBezTo>
                    <a:pt x="25615" y="179462"/>
                    <a:pt x="23075" y="217547"/>
                    <a:pt x="21805" y="256946"/>
                  </a:cubicBezTo>
                  <a:cubicBezTo>
                    <a:pt x="16725" y="298971"/>
                    <a:pt x="23075" y="1325956"/>
                    <a:pt x="25615" y="1367981"/>
                  </a:cubicBezTo>
                  <a:cubicBezTo>
                    <a:pt x="25615" y="1412633"/>
                    <a:pt x="25615" y="1458598"/>
                    <a:pt x="26885" y="1503249"/>
                  </a:cubicBezTo>
                  <a:cubicBezTo>
                    <a:pt x="26885" y="1536081"/>
                    <a:pt x="29425" y="1568913"/>
                    <a:pt x="29425" y="1601745"/>
                  </a:cubicBezTo>
                  <a:cubicBezTo>
                    <a:pt x="29425" y="1637204"/>
                    <a:pt x="29425" y="1672662"/>
                    <a:pt x="28155" y="1708058"/>
                  </a:cubicBezTo>
                  <a:lnTo>
                    <a:pt x="28155" y="1718218"/>
                  </a:lnTo>
                  <a:cubicBezTo>
                    <a:pt x="28155" y="1728378"/>
                    <a:pt x="31965" y="1732188"/>
                    <a:pt x="40855" y="1732188"/>
                  </a:cubicBezTo>
                  <a:cubicBezTo>
                    <a:pt x="62650" y="1732188"/>
                    <a:pt x="87244" y="1733458"/>
                    <a:pt x="110080" y="1733458"/>
                  </a:cubicBezTo>
                  <a:cubicBezTo>
                    <a:pt x="143457" y="1733458"/>
                    <a:pt x="178590" y="1730918"/>
                    <a:pt x="211966" y="1733458"/>
                  </a:cubicBezTo>
                  <a:cubicBezTo>
                    <a:pt x="266423" y="1737268"/>
                    <a:pt x="320879" y="1739808"/>
                    <a:pt x="375335" y="1738538"/>
                  </a:cubicBezTo>
                  <a:cubicBezTo>
                    <a:pt x="410469" y="1737268"/>
                    <a:pt x="443845" y="1739808"/>
                    <a:pt x="478978" y="1739808"/>
                  </a:cubicBezTo>
                  <a:cubicBezTo>
                    <a:pt x="529921" y="1739808"/>
                    <a:pt x="580864" y="1738538"/>
                    <a:pt x="631807" y="1739808"/>
                  </a:cubicBezTo>
                  <a:cubicBezTo>
                    <a:pt x="707344" y="1741078"/>
                    <a:pt x="1536486" y="1730918"/>
                    <a:pt x="1613779" y="1733458"/>
                  </a:cubicBezTo>
                  <a:cubicBezTo>
                    <a:pt x="1647156" y="1734728"/>
                    <a:pt x="1680532" y="1735998"/>
                    <a:pt x="1712152" y="1735998"/>
                  </a:cubicBezTo>
                  <a:cubicBezTo>
                    <a:pt x="1770122" y="1738538"/>
                    <a:pt x="1826335" y="1734728"/>
                    <a:pt x="1884304" y="1738538"/>
                  </a:cubicBezTo>
                  <a:cubicBezTo>
                    <a:pt x="1931734" y="1741078"/>
                    <a:pt x="1979164" y="1741078"/>
                    <a:pt x="2026594" y="1743618"/>
                  </a:cubicBezTo>
                  <a:cubicBezTo>
                    <a:pt x="2096860" y="1747428"/>
                    <a:pt x="2167126" y="1749968"/>
                    <a:pt x="2237393" y="1751238"/>
                  </a:cubicBezTo>
                  <a:cubicBezTo>
                    <a:pt x="2261685" y="1751238"/>
                    <a:pt x="2279464" y="1749968"/>
                    <a:pt x="2299785" y="1749968"/>
                  </a:cubicBezTo>
                  <a:close/>
                </a:path>
              </a:pathLst>
            </a:custGeom>
            <a:solidFill>
              <a:srgbClr val="2A2B39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56" name="TextBox 56"/>
          <p:cNvSpPr txBox="1"/>
          <p:nvPr/>
        </p:nvSpPr>
        <p:spPr>
          <a:xfrm>
            <a:off x="7391400" y="4305300"/>
            <a:ext cx="3552319" cy="21800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365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104" b="0" i="0" u="none" strike="noStrike" kern="1200" cap="none" spc="0" normalizeH="0" baseline="0" noProof="0" dirty="0">
                <a:ln>
                  <a:noFill/>
                </a:ln>
                <a:solidFill>
                  <a:srgbClr val="2A2B39"/>
                </a:solidFill>
                <a:effectLst/>
                <a:uLnTx/>
                <a:uFillTx/>
                <a:latin typeface="Arial" panose="020B0604020202020204" pitchFamily="34" charset="0"/>
                <a:ea typeface="Ballpoint"/>
                <a:cs typeface="Arial" panose="020B0604020202020204" pitchFamily="34" charset="0"/>
                <a:sym typeface="Ballpoint"/>
              </a:rPr>
              <a:t>Personalised</a:t>
            </a:r>
            <a:r>
              <a:rPr kumimoji="0" lang="en-US" sz="4104" b="0" i="0" u="none" strike="noStrike" kern="1200" cap="none" spc="0" normalizeH="0" baseline="0" noProof="0" dirty="0">
                <a:ln>
                  <a:noFill/>
                </a:ln>
                <a:solidFill>
                  <a:srgbClr val="2A2B39"/>
                </a:solidFill>
                <a:effectLst/>
                <a:uLnTx/>
                <a:uFillTx/>
                <a:latin typeface="Arial" panose="020B0604020202020204" pitchFamily="34" charset="0"/>
                <a:ea typeface="Ballpoint"/>
                <a:cs typeface="Arial" panose="020B0604020202020204" pitchFamily="34" charset="0"/>
                <a:sym typeface="Ballpoint"/>
              </a:rPr>
              <a:t> Care </a:t>
            </a:r>
            <a:r>
              <a:rPr kumimoji="0" lang="en-US" sz="4104" b="0" i="0" u="none" strike="noStrike" kern="1200" cap="none" spc="0" normalizeH="0" baseline="0" noProof="0" dirty="0" smtClean="0">
                <a:ln>
                  <a:noFill/>
                </a:ln>
                <a:solidFill>
                  <a:srgbClr val="2A2B39"/>
                </a:solidFill>
                <a:effectLst/>
                <a:uLnTx/>
                <a:uFillTx/>
                <a:latin typeface="Arial" panose="020B0604020202020204" pitchFamily="34" charset="0"/>
                <a:ea typeface="Ballpoint"/>
                <a:cs typeface="Arial" panose="020B0604020202020204" pitchFamily="34" charset="0"/>
                <a:sym typeface="Ballpoint"/>
              </a:rPr>
              <a:t>Model</a:t>
            </a:r>
          </a:p>
          <a:p>
            <a:pPr marL="0" marR="0" lvl="0" indent="0" algn="ctr" defTabSz="914400" rtl="0" eaLnBrk="1" fontAlgn="auto" latinLnBrk="0" hangingPunct="1">
              <a:lnSpc>
                <a:spcPts val="3365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A2B39"/>
                </a:solidFill>
                <a:effectLst/>
                <a:uLnTx/>
                <a:uFillTx/>
                <a:latin typeface="Arial" panose="020B0604020202020204" pitchFamily="34" charset="0"/>
                <a:ea typeface="Ballpoint"/>
                <a:cs typeface="Arial" panose="020B0604020202020204" pitchFamily="34" charset="0"/>
                <a:sym typeface="Ballpoint"/>
              </a:rPr>
              <a:t>Example: A 35-year-old patient diagnosed with moderate depression in UK primary care</a:t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7268717" y="4117584"/>
            <a:ext cx="3753848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7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58" b="0" i="0" u="none" strike="noStrike" kern="1200" cap="none" spc="0" normalizeH="0" baseline="0" noProof="0" dirty="0">
                <a:ln>
                  <a:noFill/>
                </a:ln>
                <a:solidFill>
                  <a:srgbClr val="2A2B39"/>
                </a:solidFill>
                <a:effectLst/>
                <a:uLnTx/>
                <a:uFillTx/>
                <a:latin typeface="Arial" panose="020B0604020202020204" pitchFamily="34" charset="0"/>
                <a:ea typeface="Aristotelica Pro"/>
                <a:cs typeface="Arial" panose="020B0604020202020204" pitchFamily="34" charset="0"/>
                <a:sym typeface="Aristotelica Pro"/>
              </a:rPr>
              <a:t>. </a:t>
            </a:r>
          </a:p>
        </p:txBody>
      </p:sp>
      <p:sp>
        <p:nvSpPr>
          <p:cNvPr id="58" name="Freeform 58"/>
          <p:cNvSpPr/>
          <p:nvPr/>
        </p:nvSpPr>
        <p:spPr>
          <a:xfrm>
            <a:off x="8458200" y="2628900"/>
            <a:ext cx="1200316" cy="1441427"/>
          </a:xfrm>
          <a:custGeom>
            <a:avLst/>
            <a:gdLst/>
            <a:ahLst/>
            <a:cxnLst/>
            <a:rect l="l" t="t" r="r" b="b"/>
            <a:pathLst>
              <a:path w="1200316" h="1441427">
                <a:moveTo>
                  <a:pt x="0" y="0"/>
                </a:moveTo>
                <a:lnTo>
                  <a:pt x="1200316" y="0"/>
                </a:lnTo>
                <a:lnTo>
                  <a:pt x="1200316" y="1441427"/>
                </a:lnTo>
                <a:lnTo>
                  <a:pt x="0" y="144142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9" name="Group 59"/>
          <p:cNvGrpSpPr/>
          <p:nvPr/>
        </p:nvGrpSpPr>
        <p:grpSpPr>
          <a:xfrm>
            <a:off x="1162381" y="6132059"/>
            <a:ext cx="3832874" cy="2031985"/>
            <a:chOff x="0" y="0"/>
            <a:chExt cx="2431261" cy="1288925"/>
          </a:xfrm>
        </p:grpSpPr>
        <p:sp>
          <p:nvSpPr>
            <p:cNvPr id="60" name="Freeform 60"/>
            <p:cNvSpPr/>
            <p:nvPr/>
          </p:nvSpPr>
          <p:spPr>
            <a:xfrm>
              <a:off x="40005" y="45156"/>
              <a:ext cx="2391256" cy="1243064"/>
            </a:xfrm>
            <a:custGeom>
              <a:avLst/>
              <a:gdLst/>
              <a:ahLst/>
              <a:cxnLst/>
              <a:rect l="l" t="t" r="r" b="b"/>
              <a:pathLst>
                <a:path w="2391256" h="1243064">
                  <a:moveTo>
                    <a:pt x="635" y="1213289"/>
                  </a:moveTo>
                  <a:cubicBezTo>
                    <a:pt x="-1905" y="1222179"/>
                    <a:pt x="3175" y="1228529"/>
                    <a:pt x="15796" y="1229799"/>
                  </a:cubicBezTo>
                  <a:cubicBezTo>
                    <a:pt x="30306" y="1231069"/>
                    <a:pt x="43003" y="1231069"/>
                    <a:pt x="57514" y="1231069"/>
                  </a:cubicBezTo>
                  <a:cubicBezTo>
                    <a:pt x="115556" y="1232339"/>
                    <a:pt x="173598" y="1232339"/>
                    <a:pt x="233454" y="1233609"/>
                  </a:cubicBezTo>
                  <a:cubicBezTo>
                    <a:pt x="266103" y="1234879"/>
                    <a:pt x="298751" y="1236149"/>
                    <a:pt x="329586" y="1237419"/>
                  </a:cubicBezTo>
                  <a:cubicBezTo>
                    <a:pt x="384001" y="1238689"/>
                    <a:pt x="436602" y="1238689"/>
                    <a:pt x="491016" y="1239959"/>
                  </a:cubicBezTo>
                  <a:cubicBezTo>
                    <a:pt x="512782" y="1239959"/>
                    <a:pt x="532734" y="1239959"/>
                    <a:pt x="554500" y="1238689"/>
                  </a:cubicBezTo>
                  <a:cubicBezTo>
                    <a:pt x="563569" y="1238689"/>
                    <a:pt x="574452" y="1237419"/>
                    <a:pt x="583521" y="1237419"/>
                  </a:cubicBezTo>
                  <a:cubicBezTo>
                    <a:pt x="619797" y="1238689"/>
                    <a:pt x="1345325" y="1229799"/>
                    <a:pt x="1381601" y="1231069"/>
                  </a:cubicBezTo>
                  <a:cubicBezTo>
                    <a:pt x="1432388" y="1232339"/>
                    <a:pt x="1572052" y="1232339"/>
                    <a:pt x="1622839" y="1232339"/>
                  </a:cubicBezTo>
                  <a:cubicBezTo>
                    <a:pt x="1642791" y="1232339"/>
                    <a:pt x="1660929" y="1231069"/>
                    <a:pt x="1680881" y="1231069"/>
                  </a:cubicBezTo>
                  <a:lnTo>
                    <a:pt x="1778827" y="1234879"/>
                  </a:lnTo>
                  <a:cubicBezTo>
                    <a:pt x="1849566" y="1237419"/>
                    <a:pt x="1918491" y="1234879"/>
                    <a:pt x="1989230" y="1238689"/>
                  </a:cubicBezTo>
                  <a:cubicBezTo>
                    <a:pt x="2107128" y="1243769"/>
                    <a:pt x="2226840" y="1237419"/>
                    <a:pt x="2327756" y="1242499"/>
                  </a:cubicBezTo>
                  <a:cubicBezTo>
                    <a:pt x="2348076" y="1243769"/>
                    <a:pt x="2368396" y="1242499"/>
                    <a:pt x="2391256" y="1242499"/>
                  </a:cubicBezTo>
                  <a:lnTo>
                    <a:pt x="2391256" y="1182809"/>
                  </a:lnTo>
                  <a:cubicBezTo>
                    <a:pt x="2389986" y="1128287"/>
                    <a:pt x="2388716" y="1084560"/>
                    <a:pt x="2388716" y="1038101"/>
                  </a:cubicBezTo>
                  <a:cubicBezTo>
                    <a:pt x="2388716" y="984353"/>
                    <a:pt x="2392526" y="929695"/>
                    <a:pt x="2386176" y="875948"/>
                  </a:cubicBezTo>
                  <a:cubicBezTo>
                    <a:pt x="2378556" y="840420"/>
                    <a:pt x="2367126" y="139884"/>
                    <a:pt x="2367126" y="104356"/>
                  </a:cubicBezTo>
                  <a:cubicBezTo>
                    <a:pt x="2364586" y="79760"/>
                    <a:pt x="2363316" y="54253"/>
                    <a:pt x="2360776" y="29657"/>
                  </a:cubicBezTo>
                  <a:cubicBezTo>
                    <a:pt x="2360776" y="22369"/>
                    <a:pt x="2359506" y="15081"/>
                    <a:pt x="2358236" y="5644"/>
                  </a:cubicBezTo>
                  <a:cubicBezTo>
                    <a:pt x="2348076" y="3104"/>
                    <a:pt x="2339186" y="1834"/>
                    <a:pt x="2329026" y="564"/>
                  </a:cubicBezTo>
                  <a:cubicBezTo>
                    <a:pt x="2321406" y="-706"/>
                    <a:pt x="2313786" y="564"/>
                    <a:pt x="2307436" y="564"/>
                  </a:cubicBezTo>
                  <a:lnTo>
                    <a:pt x="6727" y="5644"/>
                  </a:lnTo>
                  <a:lnTo>
                    <a:pt x="635" y="1213289"/>
                  </a:lnTo>
                  <a:close/>
                </a:path>
              </a:pathLst>
            </a:custGeom>
            <a:solidFill>
              <a:srgbClr val="FFC4AA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Freeform 61"/>
            <p:cNvSpPr/>
            <p:nvPr/>
          </p:nvSpPr>
          <p:spPr>
            <a:xfrm>
              <a:off x="11430" y="16510"/>
              <a:ext cx="2370301" cy="1234315"/>
            </a:xfrm>
            <a:custGeom>
              <a:avLst/>
              <a:gdLst/>
              <a:ahLst/>
              <a:cxnLst/>
              <a:rect l="l" t="t" r="r" b="b"/>
              <a:pathLst>
                <a:path w="2370301" h="1234315">
                  <a:moveTo>
                    <a:pt x="2370301" y="1234315"/>
                  </a:moveTo>
                  <a:lnTo>
                    <a:pt x="0" y="1226695"/>
                  </a:lnTo>
                  <a:lnTo>
                    <a:pt x="0" y="439088"/>
                  </a:lnTo>
                  <a:lnTo>
                    <a:pt x="7620" y="20320"/>
                  </a:lnTo>
                  <a:lnTo>
                    <a:pt x="1183449" y="0"/>
                  </a:lnTo>
                  <a:lnTo>
                    <a:pt x="2348711" y="8890"/>
                  </a:lnTo>
                  <a:close/>
                </a:path>
              </a:pathLst>
            </a:custGeom>
            <a:solidFill>
              <a:srgbClr val="FFD6C5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2" name="Freeform 62"/>
            <p:cNvSpPr/>
            <p:nvPr/>
          </p:nvSpPr>
          <p:spPr>
            <a:xfrm>
              <a:off x="-215" y="0"/>
              <a:ext cx="2394645" cy="1260279"/>
            </a:xfrm>
            <a:custGeom>
              <a:avLst/>
              <a:gdLst/>
              <a:ahLst/>
              <a:cxnLst/>
              <a:rect l="l" t="t" r="r" b="b"/>
              <a:pathLst>
                <a:path w="2394645" h="1260279">
                  <a:moveTo>
                    <a:pt x="2361626" y="21590"/>
                  </a:moveTo>
                  <a:cubicBezTo>
                    <a:pt x="2362896" y="34290"/>
                    <a:pt x="2362896" y="44450"/>
                    <a:pt x="2364166" y="53860"/>
                  </a:cubicBezTo>
                  <a:cubicBezTo>
                    <a:pt x="2366706" y="78456"/>
                    <a:pt x="2367976" y="103964"/>
                    <a:pt x="2370516" y="128560"/>
                  </a:cubicBezTo>
                  <a:cubicBezTo>
                    <a:pt x="2370516" y="164088"/>
                    <a:pt x="2383216" y="864624"/>
                    <a:pt x="2389566" y="900152"/>
                  </a:cubicBezTo>
                  <a:cubicBezTo>
                    <a:pt x="2395916" y="953899"/>
                    <a:pt x="2392106" y="1008557"/>
                    <a:pt x="2392106" y="1062304"/>
                  </a:cubicBezTo>
                  <a:cubicBezTo>
                    <a:pt x="2392106" y="1109675"/>
                    <a:pt x="2393376" y="1153401"/>
                    <a:pt x="2394646" y="1200025"/>
                  </a:cubicBezTo>
                  <a:lnTo>
                    <a:pt x="2394646" y="1259715"/>
                  </a:lnTo>
                  <a:cubicBezTo>
                    <a:pt x="2371786" y="1259715"/>
                    <a:pt x="2351466" y="1260985"/>
                    <a:pt x="2331146" y="1259715"/>
                  </a:cubicBezTo>
                  <a:cubicBezTo>
                    <a:pt x="2214459" y="1254635"/>
                    <a:pt x="2094747" y="1260985"/>
                    <a:pt x="1976849" y="1255905"/>
                  </a:cubicBezTo>
                  <a:cubicBezTo>
                    <a:pt x="1906110" y="1252095"/>
                    <a:pt x="1837185" y="1254635"/>
                    <a:pt x="1766446" y="1252095"/>
                  </a:cubicBezTo>
                  <a:lnTo>
                    <a:pt x="1668500" y="1248285"/>
                  </a:lnTo>
                  <a:cubicBezTo>
                    <a:pt x="1648548" y="1248285"/>
                    <a:pt x="1630410" y="1249555"/>
                    <a:pt x="1610458" y="1249555"/>
                  </a:cubicBezTo>
                  <a:cubicBezTo>
                    <a:pt x="1559671" y="1248285"/>
                    <a:pt x="1420007" y="1249555"/>
                    <a:pt x="1369220" y="1248285"/>
                  </a:cubicBezTo>
                  <a:cubicBezTo>
                    <a:pt x="1332944" y="1247015"/>
                    <a:pt x="607417" y="1255905"/>
                    <a:pt x="571140" y="1254635"/>
                  </a:cubicBezTo>
                  <a:cubicBezTo>
                    <a:pt x="562071" y="1254635"/>
                    <a:pt x="551188" y="1255905"/>
                    <a:pt x="542119" y="1255905"/>
                  </a:cubicBezTo>
                  <a:cubicBezTo>
                    <a:pt x="520353" y="1255905"/>
                    <a:pt x="500401" y="1257175"/>
                    <a:pt x="478635" y="1257175"/>
                  </a:cubicBezTo>
                  <a:cubicBezTo>
                    <a:pt x="424221" y="1257175"/>
                    <a:pt x="371620" y="1255905"/>
                    <a:pt x="317206" y="1254635"/>
                  </a:cubicBezTo>
                  <a:cubicBezTo>
                    <a:pt x="284557" y="1253365"/>
                    <a:pt x="251908" y="1252095"/>
                    <a:pt x="221073" y="1250825"/>
                  </a:cubicBezTo>
                  <a:cubicBezTo>
                    <a:pt x="163031" y="1249555"/>
                    <a:pt x="104989" y="1248285"/>
                    <a:pt x="45133" y="1248285"/>
                  </a:cubicBezTo>
                  <a:cubicBezTo>
                    <a:pt x="34505" y="1248285"/>
                    <a:pt x="25615" y="1248285"/>
                    <a:pt x="15455" y="1247015"/>
                  </a:cubicBezTo>
                  <a:cubicBezTo>
                    <a:pt x="6565" y="1245745"/>
                    <a:pt x="1485" y="1239395"/>
                    <a:pt x="4025" y="1230505"/>
                  </a:cubicBezTo>
                  <a:cubicBezTo>
                    <a:pt x="12915" y="1198950"/>
                    <a:pt x="9105" y="1176176"/>
                    <a:pt x="7835" y="1152490"/>
                  </a:cubicBezTo>
                  <a:cubicBezTo>
                    <a:pt x="6565" y="1104209"/>
                    <a:pt x="2755" y="1056838"/>
                    <a:pt x="4025" y="1008557"/>
                  </a:cubicBezTo>
                  <a:cubicBezTo>
                    <a:pt x="1485" y="948433"/>
                    <a:pt x="-3595" y="204170"/>
                    <a:pt x="4025" y="143135"/>
                  </a:cubicBezTo>
                  <a:cubicBezTo>
                    <a:pt x="5295" y="131293"/>
                    <a:pt x="4025" y="118539"/>
                    <a:pt x="5295" y="106697"/>
                  </a:cubicBezTo>
                  <a:cubicBezTo>
                    <a:pt x="6565" y="87566"/>
                    <a:pt x="9105" y="66614"/>
                    <a:pt x="10375" y="44450"/>
                  </a:cubicBezTo>
                  <a:cubicBezTo>
                    <a:pt x="10375" y="41910"/>
                    <a:pt x="11645" y="39370"/>
                    <a:pt x="12915" y="38100"/>
                  </a:cubicBezTo>
                  <a:cubicBezTo>
                    <a:pt x="34505" y="35560"/>
                    <a:pt x="59643" y="30480"/>
                    <a:pt x="88665" y="29210"/>
                  </a:cubicBezTo>
                  <a:cubicBezTo>
                    <a:pt x="137638" y="25400"/>
                    <a:pt x="186611" y="22860"/>
                    <a:pt x="237398" y="20320"/>
                  </a:cubicBezTo>
                  <a:cubicBezTo>
                    <a:pt x="271860" y="17780"/>
                    <a:pt x="306323" y="16510"/>
                    <a:pt x="338971" y="13970"/>
                  </a:cubicBezTo>
                  <a:cubicBezTo>
                    <a:pt x="371620" y="11430"/>
                    <a:pt x="406083" y="8890"/>
                    <a:pt x="438731" y="8890"/>
                  </a:cubicBezTo>
                  <a:cubicBezTo>
                    <a:pt x="475008" y="7620"/>
                    <a:pt x="511284" y="10160"/>
                    <a:pt x="547561" y="8890"/>
                  </a:cubicBezTo>
                  <a:cubicBezTo>
                    <a:pt x="592906" y="8890"/>
                    <a:pt x="1414566" y="6350"/>
                    <a:pt x="1459911" y="5080"/>
                  </a:cubicBezTo>
                  <a:cubicBezTo>
                    <a:pt x="1503443" y="3810"/>
                    <a:pt x="1546974" y="2540"/>
                    <a:pt x="1592320" y="2540"/>
                  </a:cubicBezTo>
                  <a:cubicBezTo>
                    <a:pt x="1666686" y="1270"/>
                    <a:pt x="1739239" y="0"/>
                    <a:pt x="1813606" y="0"/>
                  </a:cubicBezTo>
                  <a:cubicBezTo>
                    <a:pt x="1844441" y="0"/>
                    <a:pt x="1877089" y="2540"/>
                    <a:pt x="1907924" y="2540"/>
                  </a:cubicBezTo>
                  <a:cubicBezTo>
                    <a:pt x="1993174" y="3810"/>
                    <a:pt x="2080237" y="5080"/>
                    <a:pt x="2165486" y="7620"/>
                  </a:cubicBezTo>
                  <a:cubicBezTo>
                    <a:pt x="2210832" y="8890"/>
                    <a:pt x="2256177" y="12700"/>
                    <a:pt x="2301523" y="16510"/>
                  </a:cubicBezTo>
                  <a:lnTo>
                    <a:pt x="2331146" y="16510"/>
                  </a:lnTo>
                  <a:cubicBezTo>
                    <a:pt x="2342576" y="17780"/>
                    <a:pt x="2351466" y="20320"/>
                    <a:pt x="2361626" y="21590"/>
                  </a:cubicBezTo>
                  <a:close/>
                  <a:moveTo>
                    <a:pt x="2371786" y="1243205"/>
                  </a:moveTo>
                  <a:cubicBezTo>
                    <a:pt x="2373056" y="1226695"/>
                    <a:pt x="2374326" y="1213995"/>
                    <a:pt x="2374326" y="1201295"/>
                  </a:cubicBezTo>
                  <a:cubicBezTo>
                    <a:pt x="2373056" y="1148847"/>
                    <a:pt x="2371786" y="1100565"/>
                    <a:pt x="2371786" y="1048640"/>
                  </a:cubicBezTo>
                  <a:cubicBezTo>
                    <a:pt x="2371786" y="1024955"/>
                    <a:pt x="2374326" y="1001269"/>
                    <a:pt x="2373056" y="977584"/>
                  </a:cubicBezTo>
                  <a:cubicBezTo>
                    <a:pt x="2373056" y="955721"/>
                    <a:pt x="2371786" y="932947"/>
                    <a:pt x="2370516" y="911083"/>
                  </a:cubicBezTo>
                  <a:cubicBezTo>
                    <a:pt x="2365436" y="877377"/>
                    <a:pt x="2354006" y="179574"/>
                    <a:pt x="2354006" y="145868"/>
                  </a:cubicBezTo>
                  <a:cubicBezTo>
                    <a:pt x="2351466" y="117628"/>
                    <a:pt x="2348926" y="88477"/>
                    <a:pt x="2346386" y="60237"/>
                  </a:cubicBezTo>
                  <a:cubicBezTo>
                    <a:pt x="2345116" y="44450"/>
                    <a:pt x="2343846" y="43180"/>
                    <a:pt x="2326916" y="41910"/>
                  </a:cubicBezTo>
                  <a:cubicBezTo>
                    <a:pt x="2321475" y="41910"/>
                    <a:pt x="2317847" y="41910"/>
                    <a:pt x="2312406" y="40640"/>
                  </a:cubicBezTo>
                  <a:cubicBezTo>
                    <a:pt x="2267060" y="36830"/>
                    <a:pt x="2219901" y="31750"/>
                    <a:pt x="2174556" y="30480"/>
                  </a:cubicBezTo>
                  <a:cubicBezTo>
                    <a:pt x="2063912" y="26670"/>
                    <a:pt x="1951456" y="25400"/>
                    <a:pt x="1840813" y="22860"/>
                  </a:cubicBezTo>
                  <a:lnTo>
                    <a:pt x="1710218" y="22860"/>
                  </a:lnTo>
                  <a:cubicBezTo>
                    <a:pt x="1652176" y="22860"/>
                    <a:pt x="1594134" y="22860"/>
                    <a:pt x="1537905" y="24130"/>
                  </a:cubicBezTo>
                  <a:cubicBezTo>
                    <a:pt x="1488932" y="25400"/>
                    <a:pt x="663645" y="29210"/>
                    <a:pt x="614672" y="29210"/>
                  </a:cubicBezTo>
                  <a:cubicBezTo>
                    <a:pt x="534864" y="29210"/>
                    <a:pt x="455056" y="26670"/>
                    <a:pt x="375248" y="33020"/>
                  </a:cubicBezTo>
                  <a:cubicBezTo>
                    <a:pt x="333530" y="36830"/>
                    <a:pt x="293626" y="36830"/>
                    <a:pt x="253722" y="38100"/>
                  </a:cubicBezTo>
                  <a:cubicBezTo>
                    <a:pt x="184797" y="41910"/>
                    <a:pt x="115872" y="45720"/>
                    <a:pt x="46947" y="50800"/>
                  </a:cubicBezTo>
                  <a:cubicBezTo>
                    <a:pt x="33235" y="50800"/>
                    <a:pt x="30695" y="52949"/>
                    <a:pt x="29425" y="63881"/>
                  </a:cubicBezTo>
                  <a:cubicBezTo>
                    <a:pt x="28155" y="80278"/>
                    <a:pt x="28155" y="96676"/>
                    <a:pt x="26885" y="113073"/>
                  </a:cubicBezTo>
                  <a:cubicBezTo>
                    <a:pt x="25615" y="140402"/>
                    <a:pt x="23075" y="166821"/>
                    <a:pt x="21805" y="194150"/>
                  </a:cubicBezTo>
                  <a:cubicBezTo>
                    <a:pt x="16725" y="223301"/>
                    <a:pt x="23075" y="935680"/>
                    <a:pt x="25615" y="964831"/>
                  </a:cubicBezTo>
                  <a:cubicBezTo>
                    <a:pt x="25615" y="995804"/>
                    <a:pt x="25615" y="1027688"/>
                    <a:pt x="26885" y="1058660"/>
                  </a:cubicBezTo>
                  <a:cubicBezTo>
                    <a:pt x="26885" y="1081435"/>
                    <a:pt x="29425" y="1104209"/>
                    <a:pt x="29425" y="1126983"/>
                  </a:cubicBezTo>
                  <a:cubicBezTo>
                    <a:pt x="29425" y="1151580"/>
                    <a:pt x="29425" y="1176176"/>
                    <a:pt x="28155" y="1201295"/>
                  </a:cubicBezTo>
                  <a:lnTo>
                    <a:pt x="28155" y="1211455"/>
                  </a:lnTo>
                  <a:cubicBezTo>
                    <a:pt x="28155" y="1221615"/>
                    <a:pt x="31965" y="1225425"/>
                    <a:pt x="40855" y="1225425"/>
                  </a:cubicBezTo>
                  <a:cubicBezTo>
                    <a:pt x="63271" y="1225425"/>
                    <a:pt x="88665" y="1226695"/>
                    <a:pt x="112244" y="1226695"/>
                  </a:cubicBezTo>
                  <a:cubicBezTo>
                    <a:pt x="146707" y="1226695"/>
                    <a:pt x="182983" y="1224155"/>
                    <a:pt x="217446" y="1226695"/>
                  </a:cubicBezTo>
                  <a:cubicBezTo>
                    <a:pt x="273674" y="1230505"/>
                    <a:pt x="329902" y="1233045"/>
                    <a:pt x="386131" y="1231775"/>
                  </a:cubicBezTo>
                  <a:cubicBezTo>
                    <a:pt x="422407" y="1230505"/>
                    <a:pt x="456870" y="1233045"/>
                    <a:pt x="493146" y="1233045"/>
                  </a:cubicBezTo>
                  <a:cubicBezTo>
                    <a:pt x="545747" y="1233045"/>
                    <a:pt x="598347" y="1231775"/>
                    <a:pt x="650948" y="1233045"/>
                  </a:cubicBezTo>
                  <a:cubicBezTo>
                    <a:pt x="728942" y="1234315"/>
                    <a:pt x="1585065" y="1224155"/>
                    <a:pt x="1664872" y="1226695"/>
                  </a:cubicBezTo>
                  <a:cubicBezTo>
                    <a:pt x="1699335" y="1227965"/>
                    <a:pt x="1733798" y="1229235"/>
                    <a:pt x="1766446" y="1229235"/>
                  </a:cubicBezTo>
                  <a:cubicBezTo>
                    <a:pt x="1826302" y="1231775"/>
                    <a:pt x="1884345" y="1227965"/>
                    <a:pt x="1944201" y="1231775"/>
                  </a:cubicBezTo>
                  <a:cubicBezTo>
                    <a:pt x="1993174" y="1234315"/>
                    <a:pt x="2042147" y="1234315"/>
                    <a:pt x="2091120" y="1236855"/>
                  </a:cubicBezTo>
                  <a:cubicBezTo>
                    <a:pt x="2163672" y="1240665"/>
                    <a:pt x="2236225" y="1243205"/>
                    <a:pt x="2308778" y="1244475"/>
                  </a:cubicBezTo>
                  <a:cubicBezTo>
                    <a:pt x="2333686" y="1244475"/>
                    <a:pt x="2351466" y="1243205"/>
                    <a:pt x="2371786" y="1243205"/>
                  </a:cubicBezTo>
                  <a:close/>
                </a:path>
              </a:pathLst>
            </a:custGeom>
            <a:solidFill>
              <a:srgbClr val="2A2B39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3" name="Group 63"/>
          <p:cNvGrpSpPr/>
          <p:nvPr/>
        </p:nvGrpSpPr>
        <p:grpSpPr>
          <a:xfrm>
            <a:off x="13272892" y="6132059"/>
            <a:ext cx="3831530" cy="2031985"/>
            <a:chOff x="0" y="0"/>
            <a:chExt cx="2430408" cy="1288925"/>
          </a:xfrm>
        </p:grpSpPr>
        <p:sp>
          <p:nvSpPr>
            <p:cNvPr id="64" name="Freeform 64"/>
            <p:cNvSpPr/>
            <p:nvPr/>
          </p:nvSpPr>
          <p:spPr>
            <a:xfrm>
              <a:off x="40005" y="45156"/>
              <a:ext cx="2390404" cy="1243064"/>
            </a:xfrm>
            <a:custGeom>
              <a:avLst/>
              <a:gdLst/>
              <a:ahLst/>
              <a:cxnLst/>
              <a:rect l="l" t="t" r="r" b="b"/>
              <a:pathLst>
                <a:path w="2390404" h="1243064">
                  <a:moveTo>
                    <a:pt x="635" y="1213289"/>
                  </a:moveTo>
                  <a:cubicBezTo>
                    <a:pt x="-1905" y="1222179"/>
                    <a:pt x="3175" y="1228529"/>
                    <a:pt x="15791" y="1229799"/>
                  </a:cubicBezTo>
                  <a:cubicBezTo>
                    <a:pt x="30296" y="1231069"/>
                    <a:pt x="42988" y="1231069"/>
                    <a:pt x="57493" y="1231069"/>
                  </a:cubicBezTo>
                  <a:cubicBezTo>
                    <a:pt x="115514" y="1232339"/>
                    <a:pt x="173534" y="1232339"/>
                    <a:pt x="233368" y="1233609"/>
                  </a:cubicBezTo>
                  <a:cubicBezTo>
                    <a:pt x="266005" y="1234879"/>
                    <a:pt x="298641" y="1236149"/>
                    <a:pt x="329465" y="1237419"/>
                  </a:cubicBezTo>
                  <a:cubicBezTo>
                    <a:pt x="383859" y="1238689"/>
                    <a:pt x="436440" y="1238689"/>
                    <a:pt x="490834" y="1239959"/>
                  </a:cubicBezTo>
                  <a:cubicBezTo>
                    <a:pt x="512592" y="1239959"/>
                    <a:pt x="532536" y="1239959"/>
                    <a:pt x="554294" y="1238689"/>
                  </a:cubicBezTo>
                  <a:cubicBezTo>
                    <a:pt x="563360" y="1238689"/>
                    <a:pt x="574239" y="1237419"/>
                    <a:pt x="583304" y="1237419"/>
                  </a:cubicBezTo>
                  <a:cubicBezTo>
                    <a:pt x="619567" y="1238689"/>
                    <a:pt x="1344824" y="1229799"/>
                    <a:pt x="1381087" y="1231069"/>
                  </a:cubicBezTo>
                  <a:cubicBezTo>
                    <a:pt x="1431855" y="1232339"/>
                    <a:pt x="1571467" y="1232339"/>
                    <a:pt x="1622234" y="1232339"/>
                  </a:cubicBezTo>
                  <a:cubicBezTo>
                    <a:pt x="1642179" y="1232339"/>
                    <a:pt x="1660310" y="1231069"/>
                    <a:pt x="1680255" y="1231069"/>
                  </a:cubicBezTo>
                  <a:lnTo>
                    <a:pt x="1778165" y="1234879"/>
                  </a:lnTo>
                  <a:cubicBezTo>
                    <a:pt x="1848877" y="1237419"/>
                    <a:pt x="1917776" y="1234879"/>
                    <a:pt x="1988489" y="1238689"/>
                  </a:cubicBezTo>
                  <a:cubicBezTo>
                    <a:pt x="2106343" y="1243769"/>
                    <a:pt x="2226011" y="1237419"/>
                    <a:pt x="2326903" y="1242499"/>
                  </a:cubicBezTo>
                  <a:cubicBezTo>
                    <a:pt x="2347223" y="1243769"/>
                    <a:pt x="2367543" y="1242499"/>
                    <a:pt x="2390403" y="1242499"/>
                  </a:cubicBezTo>
                  <a:lnTo>
                    <a:pt x="2390403" y="1182809"/>
                  </a:lnTo>
                  <a:cubicBezTo>
                    <a:pt x="2389133" y="1128287"/>
                    <a:pt x="2387863" y="1084560"/>
                    <a:pt x="2387863" y="1038101"/>
                  </a:cubicBezTo>
                  <a:cubicBezTo>
                    <a:pt x="2387863" y="984353"/>
                    <a:pt x="2391673" y="929695"/>
                    <a:pt x="2385323" y="875948"/>
                  </a:cubicBezTo>
                  <a:cubicBezTo>
                    <a:pt x="2377703" y="840420"/>
                    <a:pt x="2366273" y="139884"/>
                    <a:pt x="2366273" y="104356"/>
                  </a:cubicBezTo>
                  <a:cubicBezTo>
                    <a:pt x="2363733" y="79760"/>
                    <a:pt x="2362463" y="54253"/>
                    <a:pt x="2359923" y="29657"/>
                  </a:cubicBezTo>
                  <a:cubicBezTo>
                    <a:pt x="2359923" y="22369"/>
                    <a:pt x="2358653" y="15081"/>
                    <a:pt x="2357383" y="5644"/>
                  </a:cubicBezTo>
                  <a:cubicBezTo>
                    <a:pt x="2347223" y="3104"/>
                    <a:pt x="2338333" y="1834"/>
                    <a:pt x="2328173" y="564"/>
                  </a:cubicBezTo>
                  <a:cubicBezTo>
                    <a:pt x="2320553" y="-706"/>
                    <a:pt x="2312933" y="564"/>
                    <a:pt x="2306583" y="564"/>
                  </a:cubicBezTo>
                  <a:lnTo>
                    <a:pt x="6725" y="5644"/>
                  </a:lnTo>
                  <a:lnTo>
                    <a:pt x="635" y="1213289"/>
                  </a:lnTo>
                  <a:close/>
                </a:path>
              </a:pathLst>
            </a:custGeom>
            <a:solidFill>
              <a:srgbClr val="E0F0CB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Freeform 65"/>
            <p:cNvSpPr/>
            <p:nvPr/>
          </p:nvSpPr>
          <p:spPr>
            <a:xfrm>
              <a:off x="11430" y="16510"/>
              <a:ext cx="2369448" cy="1234315"/>
            </a:xfrm>
            <a:custGeom>
              <a:avLst/>
              <a:gdLst/>
              <a:ahLst/>
              <a:cxnLst/>
              <a:rect l="l" t="t" r="r" b="b"/>
              <a:pathLst>
                <a:path w="2369448" h="1234315">
                  <a:moveTo>
                    <a:pt x="2369448" y="1234315"/>
                  </a:moveTo>
                  <a:lnTo>
                    <a:pt x="0" y="1226695"/>
                  </a:lnTo>
                  <a:lnTo>
                    <a:pt x="0" y="439088"/>
                  </a:lnTo>
                  <a:lnTo>
                    <a:pt x="7620" y="20320"/>
                  </a:lnTo>
                  <a:lnTo>
                    <a:pt x="1183019" y="0"/>
                  </a:lnTo>
                  <a:lnTo>
                    <a:pt x="2347858" y="8890"/>
                  </a:lnTo>
                  <a:close/>
                </a:path>
              </a:pathLst>
            </a:custGeom>
            <a:solidFill>
              <a:srgbClr val="E0F0CB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6" name="Freeform 66"/>
            <p:cNvSpPr/>
            <p:nvPr/>
          </p:nvSpPr>
          <p:spPr>
            <a:xfrm>
              <a:off x="-215" y="0"/>
              <a:ext cx="2393793" cy="1260279"/>
            </a:xfrm>
            <a:custGeom>
              <a:avLst/>
              <a:gdLst/>
              <a:ahLst/>
              <a:cxnLst/>
              <a:rect l="l" t="t" r="r" b="b"/>
              <a:pathLst>
                <a:path w="2393793" h="1260279">
                  <a:moveTo>
                    <a:pt x="2360773" y="21590"/>
                  </a:moveTo>
                  <a:cubicBezTo>
                    <a:pt x="2362043" y="34290"/>
                    <a:pt x="2362043" y="44450"/>
                    <a:pt x="2363313" y="53860"/>
                  </a:cubicBezTo>
                  <a:cubicBezTo>
                    <a:pt x="2365853" y="78456"/>
                    <a:pt x="2367123" y="103964"/>
                    <a:pt x="2369663" y="128560"/>
                  </a:cubicBezTo>
                  <a:cubicBezTo>
                    <a:pt x="2369663" y="164088"/>
                    <a:pt x="2382363" y="864624"/>
                    <a:pt x="2388713" y="900152"/>
                  </a:cubicBezTo>
                  <a:cubicBezTo>
                    <a:pt x="2395063" y="953899"/>
                    <a:pt x="2391253" y="1008557"/>
                    <a:pt x="2391253" y="1062304"/>
                  </a:cubicBezTo>
                  <a:cubicBezTo>
                    <a:pt x="2391253" y="1109675"/>
                    <a:pt x="2392523" y="1153401"/>
                    <a:pt x="2393793" y="1200025"/>
                  </a:cubicBezTo>
                  <a:lnTo>
                    <a:pt x="2393793" y="1259715"/>
                  </a:lnTo>
                  <a:cubicBezTo>
                    <a:pt x="2370933" y="1259715"/>
                    <a:pt x="2350613" y="1260985"/>
                    <a:pt x="2330293" y="1259715"/>
                  </a:cubicBezTo>
                  <a:cubicBezTo>
                    <a:pt x="2213649" y="1254635"/>
                    <a:pt x="2093982" y="1260985"/>
                    <a:pt x="1976128" y="1255905"/>
                  </a:cubicBezTo>
                  <a:cubicBezTo>
                    <a:pt x="1905415" y="1252095"/>
                    <a:pt x="1836516" y="1254635"/>
                    <a:pt x="1765804" y="1252095"/>
                  </a:cubicBezTo>
                  <a:lnTo>
                    <a:pt x="1667894" y="1248285"/>
                  </a:lnTo>
                  <a:cubicBezTo>
                    <a:pt x="1647949" y="1248285"/>
                    <a:pt x="1629818" y="1249555"/>
                    <a:pt x="1609873" y="1249555"/>
                  </a:cubicBezTo>
                  <a:cubicBezTo>
                    <a:pt x="1559105" y="1248285"/>
                    <a:pt x="1419493" y="1249555"/>
                    <a:pt x="1368726" y="1248285"/>
                  </a:cubicBezTo>
                  <a:cubicBezTo>
                    <a:pt x="1332463" y="1247015"/>
                    <a:pt x="607206" y="1255905"/>
                    <a:pt x="570943" y="1254635"/>
                  </a:cubicBezTo>
                  <a:cubicBezTo>
                    <a:pt x="561878" y="1254635"/>
                    <a:pt x="550999" y="1255905"/>
                    <a:pt x="541933" y="1255905"/>
                  </a:cubicBezTo>
                  <a:cubicBezTo>
                    <a:pt x="520175" y="1255905"/>
                    <a:pt x="500231" y="1257175"/>
                    <a:pt x="478473" y="1257175"/>
                  </a:cubicBezTo>
                  <a:cubicBezTo>
                    <a:pt x="424079" y="1257175"/>
                    <a:pt x="371498" y="1255905"/>
                    <a:pt x="317104" y="1254635"/>
                  </a:cubicBezTo>
                  <a:cubicBezTo>
                    <a:pt x="284467" y="1253365"/>
                    <a:pt x="251830" y="1252095"/>
                    <a:pt x="221007" y="1250825"/>
                  </a:cubicBezTo>
                  <a:cubicBezTo>
                    <a:pt x="162987" y="1249555"/>
                    <a:pt x="104966" y="1248285"/>
                    <a:pt x="45132" y="1248285"/>
                  </a:cubicBezTo>
                  <a:cubicBezTo>
                    <a:pt x="34505" y="1248285"/>
                    <a:pt x="25615" y="1248285"/>
                    <a:pt x="15455" y="1247015"/>
                  </a:cubicBezTo>
                  <a:cubicBezTo>
                    <a:pt x="6565" y="1245745"/>
                    <a:pt x="1485" y="1239395"/>
                    <a:pt x="4025" y="1230505"/>
                  </a:cubicBezTo>
                  <a:cubicBezTo>
                    <a:pt x="12915" y="1198950"/>
                    <a:pt x="9105" y="1176176"/>
                    <a:pt x="7835" y="1152490"/>
                  </a:cubicBezTo>
                  <a:cubicBezTo>
                    <a:pt x="6565" y="1104209"/>
                    <a:pt x="2755" y="1056838"/>
                    <a:pt x="4025" y="1008557"/>
                  </a:cubicBezTo>
                  <a:cubicBezTo>
                    <a:pt x="1485" y="948433"/>
                    <a:pt x="-3595" y="204170"/>
                    <a:pt x="4025" y="143135"/>
                  </a:cubicBezTo>
                  <a:cubicBezTo>
                    <a:pt x="5295" y="131293"/>
                    <a:pt x="4025" y="118539"/>
                    <a:pt x="5295" y="106697"/>
                  </a:cubicBezTo>
                  <a:cubicBezTo>
                    <a:pt x="6565" y="87566"/>
                    <a:pt x="9105" y="66614"/>
                    <a:pt x="10375" y="44450"/>
                  </a:cubicBezTo>
                  <a:cubicBezTo>
                    <a:pt x="10375" y="41910"/>
                    <a:pt x="11645" y="39370"/>
                    <a:pt x="12915" y="38100"/>
                  </a:cubicBezTo>
                  <a:cubicBezTo>
                    <a:pt x="34505" y="35560"/>
                    <a:pt x="59637" y="30480"/>
                    <a:pt x="88648" y="29210"/>
                  </a:cubicBezTo>
                  <a:cubicBezTo>
                    <a:pt x="137603" y="25400"/>
                    <a:pt x="186557" y="22860"/>
                    <a:pt x="237325" y="20320"/>
                  </a:cubicBezTo>
                  <a:cubicBezTo>
                    <a:pt x="271775" y="17780"/>
                    <a:pt x="306225" y="16510"/>
                    <a:pt x="338861" y="13970"/>
                  </a:cubicBezTo>
                  <a:cubicBezTo>
                    <a:pt x="371498" y="11430"/>
                    <a:pt x="405947" y="8890"/>
                    <a:pt x="438584" y="8890"/>
                  </a:cubicBezTo>
                  <a:cubicBezTo>
                    <a:pt x="474847" y="7620"/>
                    <a:pt x="511110" y="10160"/>
                    <a:pt x="547373" y="8890"/>
                  </a:cubicBezTo>
                  <a:cubicBezTo>
                    <a:pt x="592701" y="8890"/>
                    <a:pt x="1414054" y="6350"/>
                    <a:pt x="1459383" y="5080"/>
                  </a:cubicBezTo>
                  <a:cubicBezTo>
                    <a:pt x="1502898" y="3810"/>
                    <a:pt x="1546413" y="2540"/>
                    <a:pt x="1591742" y="2540"/>
                  </a:cubicBezTo>
                  <a:cubicBezTo>
                    <a:pt x="1666081" y="1270"/>
                    <a:pt x="1738606" y="0"/>
                    <a:pt x="1812945" y="0"/>
                  </a:cubicBezTo>
                  <a:cubicBezTo>
                    <a:pt x="1843769" y="0"/>
                    <a:pt x="1876405" y="2540"/>
                    <a:pt x="1907228" y="2540"/>
                  </a:cubicBezTo>
                  <a:cubicBezTo>
                    <a:pt x="1992446" y="3810"/>
                    <a:pt x="2079477" y="5080"/>
                    <a:pt x="2164695" y="7620"/>
                  </a:cubicBezTo>
                  <a:cubicBezTo>
                    <a:pt x="2210023" y="8890"/>
                    <a:pt x="2255352" y="12700"/>
                    <a:pt x="2300680" y="16510"/>
                  </a:cubicBezTo>
                  <a:lnTo>
                    <a:pt x="2330293" y="16510"/>
                  </a:lnTo>
                  <a:cubicBezTo>
                    <a:pt x="2341723" y="17780"/>
                    <a:pt x="2350613" y="20320"/>
                    <a:pt x="2360773" y="21590"/>
                  </a:cubicBezTo>
                  <a:close/>
                  <a:moveTo>
                    <a:pt x="2370933" y="1243205"/>
                  </a:moveTo>
                  <a:cubicBezTo>
                    <a:pt x="2372203" y="1226695"/>
                    <a:pt x="2373473" y="1213995"/>
                    <a:pt x="2373473" y="1201295"/>
                  </a:cubicBezTo>
                  <a:cubicBezTo>
                    <a:pt x="2372203" y="1148847"/>
                    <a:pt x="2370933" y="1100565"/>
                    <a:pt x="2370933" y="1048640"/>
                  </a:cubicBezTo>
                  <a:cubicBezTo>
                    <a:pt x="2370933" y="1024955"/>
                    <a:pt x="2373473" y="1001269"/>
                    <a:pt x="2372203" y="977584"/>
                  </a:cubicBezTo>
                  <a:cubicBezTo>
                    <a:pt x="2372203" y="955721"/>
                    <a:pt x="2370933" y="932947"/>
                    <a:pt x="2369663" y="911083"/>
                  </a:cubicBezTo>
                  <a:cubicBezTo>
                    <a:pt x="2364583" y="877377"/>
                    <a:pt x="2353153" y="179574"/>
                    <a:pt x="2353153" y="145868"/>
                  </a:cubicBezTo>
                  <a:cubicBezTo>
                    <a:pt x="2350613" y="117628"/>
                    <a:pt x="2348073" y="88477"/>
                    <a:pt x="2345533" y="60237"/>
                  </a:cubicBezTo>
                  <a:cubicBezTo>
                    <a:pt x="2344263" y="44450"/>
                    <a:pt x="2342993" y="43180"/>
                    <a:pt x="2326064" y="41910"/>
                  </a:cubicBezTo>
                  <a:cubicBezTo>
                    <a:pt x="2320625" y="41910"/>
                    <a:pt x="2316999" y="41910"/>
                    <a:pt x="2311559" y="40640"/>
                  </a:cubicBezTo>
                  <a:cubicBezTo>
                    <a:pt x="2266231" y="36830"/>
                    <a:pt x="2219089" y="31750"/>
                    <a:pt x="2173760" y="30480"/>
                  </a:cubicBezTo>
                  <a:cubicBezTo>
                    <a:pt x="2063159" y="26670"/>
                    <a:pt x="1950744" y="25400"/>
                    <a:pt x="1840142" y="22860"/>
                  </a:cubicBezTo>
                  <a:lnTo>
                    <a:pt x="1709596" y="22860"/>
                  </a:lnTo>
                  <a:cubicBezTo>
                    <a:pt x="1651576" y="22860"/>
                    <a:pt x="1593555" y="22860"/>
                    <a:pt x="1537348" y="24130"/>
                  </a:cubicBezTo>
                  <a:cubicBezTo>
                    <a:pt x="1488393" y="25400"/>
                    <a:pt x="663414" y="29210"/>
                    <a:pt x="614459" y="29210"/>
                  </a:cubicBezTo>
                  <a:cubicBezTo>
                    <a:pt x="534680" y="29210"/>
                    <a:pt x="454902" y="26670"/>
                    <a:pt x="375124" y="33020"/>
                  </a:cubicBezTo>
                  <a:cubicBezTo>
                    <a:pt x="333422" y="36830"/>
                    <a:pt x="293533" y="36830"/>
                    <a:pt x="253644" y="38100"/>
                  </a:cubicBezTo>
                  <a:cubicBezTo>
                    <a:pt x="184744" y="41910"/>
                    <a:pt x="115845" y="45720"/>
                    <a:pt x="46945" y="50800"/>
                  </a:cubicBezTo>
                  <a:cubicBezTo>
                    <a:pt x="33235" y="50800"/>
                    <a:pt x="30695" y="52949"/>
                    <a:pt x="29425" y="63881"/>
                  </a:cubicBezTo>
                  <a:cubicBezTo>
                    <a:pt x="28155" y="80278"/>
                    <a:pt x="28155" y="96676"/>
                    <a:pt x="26885" y="113073"/>
                  </a:cubicBezTo>
                  <a:cubicBezTo>
                    <a:pt x="25615" y="140402"/>
                    <a:pt x="23075" y="166821"/>
                    <a:pt x="21805" y="194150"/>
                  </a:cubicBezTo>
                  <a:cubicBezTo>
                    <a:pt x="16725" y="223301"/>
                    <a:pt x="23075" y="935680"/>
                    <a:pt x="25615" y="964831"/>
                  </a:cubicBezTo>
                  <a:cubicBezTo>
                    <a:pt x="25615" y="995804"/>
                    <a:pt x="25615" y="1027688"/>
                    <a:pt x="26885" y="1058660"/>
                  </a:cubicBezTo>
                  <a:cubicBezTo>
                    <a:pt x="26885" y="1081435"/>
                    <a:pt x="29425" y="1104209"/>
                    <a:pt x="29425" y="1126983"/>
                  </a:cubicBezTo>
                  <a:cubicBezTo>
                    <a:pt x="29425" y="1151580"/>
                    <a:pt x="29425" y="1176176"/>
                    <a:pt x="28155" y="1201295"/>
                  </a:cubicBezTo>
                  <a:lnTo>
                    <a:pt x="28155" y="1211455"/>
                  </a:lnTo>
                  <a:cubicBezTo>
                    <a:pt x="28155" y="1221615"/>
                    <a:pt x="31965" y="1225425"/>
                    <a:pt x="40855" y="1225425"/>
                  </a:cubicBezTo>
                  <a:cubicBezTo>
                    <a:pt x="63264" y="1225425"/>
                    <a:pt x="88648" y="1226695"/>
                    <a:pt x="112219" y="1226695"/>
                  </a:cubicBezTo>
                  <a:cubicBezTo>
                    <a:pt x="146668" y="1226695"/>
                    <a:pt x="182931" y="1224155"/>
                    <a:pt x="217381" y="1226695"/>
                  </a:cubicBezTo>
                  <a:cubicBezTo>
                    <a:pt x="273588" y="1230505"/>
                    <a:pt x="329796" y="1233045"/>
                    <a:pt x="386003" y="1231775"/>
                  </a:cubicBezTo>
                  <a:cubicBezTo>
                    <a:pt x="422266" y="1230505"/>
                    <a:pt x="456715" y="1233045"/>
                    <a:pt x="492978" y="1233045"/>
                  </a:cubicBezTo>
                  <a:cubicBezTo>
                    <a:pt x="545559" y="1233045"/>
                    <a:pt x="598140" y="1231775"/>
                    <a:pt x="650722" y="1233045"/>
                  </a:cubicBezTo>
                  <a:cubicBezTo>
                    <a:pt x="728687" y="1234315"/>
                    <a:pt x="1584489" y="1224155"/>
                    <a:pt x="1664268" y="1226695"/>
                  </a:cubicBezTo>
                  <a:cubicBezTo>
                    <a:pt x="1698717" y="1227965"/>
                    <a:pt x="1733167" y="1229235"/>
                    <a:pt x="1765804" y="1229235"/>
                  </a:cubicBezTo>
                  <a:cubicBezTo>
                    <a:pt x="1825637" y="1231775"/>
                    <a:pt x="1883658" y="1227965"/>
                    <a:pt x="1943492" y="1231775"/>
                  </a:cubicBezTo>
                  <a:cubicBezTo>
                    <a:pt x="1992446" y="1234315"/>
                    <a:pt x="2041401" y="1234315"/>
                    <a:pt x="2090356" y="1236855"/>
                  </a:cubicBezTo>
                  <a:cubicBezTo>
                    <a:pt x="2162882" y="1240665"/>
                    <a:pt x="2235407" y="1243205"/>
                    <a:pt x="2307933" y="1244475"/>
                  </a:cubicBezTo>
                  <a:cubicBezTo>
                    <a:pt x="2332833" y="1244475"/>
                    <a:pt x="2350613" y="1243205"/>
                    <a:pt x="2370933" y="1243205"/>
                  </a:cubicBezTo>
                  <a:close/>
                </a:path>
              </a:pathLst>
            </a:custGeom>
            <a:solidFill>
              <a:srgbClr val="28293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7" name="Group 67"/>
          <p:cNvGrpSpPr/>
          <p:nvPr/>
        </p:nvGrpSpPr>
        <p:grpSpPr>
          <a:xfrm>
            <a:off x="1066800" y="5905500"/>
            <a:ext cx="4114800" cy="609600"/>
            <a:chOff x="0" y="0"/>
            <a:chExt cx="2133426" cy="371685"/>
          </a:xfrm>
        </p:grpSpPr>
        <p:sp>
          <p:nvSpPr>
            <p:cNvPr id="68" name="Freeform 68"/>
            <p:cNvSpPr/>
            <p:nvPr/>
          </p:nvSpPr>
          <p:spPr>
            <a:xfrm>
              <a:off x="39997" y="45156"/>
              <a:ext cx="2093429" cy="325824"/>
            </a:xfrm>
            <a:custGeom>
              <a:avLst/>
              <a:gdLst/>
              <a:ahLst/>
              <a:cxnLst/>
              <a:rect l="l" t="t" r="r" b="b"/>
              <a:pathLst>
                <a:path w="2093429" h="325824">
                  <a:moveTo>
                    <a:pt x="643" y="296049"/>
                  </a:moveTo>
                  <a:cubicBezTo>
                    <a:pt x="-1897" y="304939"/>
                    <a:pt x="3183" y="311289"/>
                    <a:pt x="14182" y="312559"/>
                  </a:cubicBezTo>
                  <a:cubicBezTo>
                    <a:pt x="26801" y="313829"/>
                    <a:pt x="37842" y="313829"/>
                    <a:pt x="50461" y="313829"/>
                  </a:cubicBezTo>
                  <a:cubicBezTo>
                    <a:pt x="100937" y="315099"/>
                    <a:pt x="151413" y="315099"/>
                    <a:pt x="203466" y="316369"/>
                  </a:cubicBezTo>
                  <a:cubicBezTo>
                    <a:pt x="231859" y="317639"/>
                    <a:pt x="260252" y="318909"/>
                    <a:pt x="287067" y="320179"/>
                  </a:cubicBezTo>
                  <a:cubicBezTo>
                    <a:pt x="334388" y="321449"/>
                    <a:pt x="380132" y="321449"/>
                    <a:pt x="427453" y="322719"/>
                  </a:cubicBezTo>
                  <a:cubicBezTo>
                    <a:pt x="446382" y="322719"/>
                    <a:pt x="463733" y="322719"/>
                    <a:pt x="482661" y="321449"/>
                  </a:cubicBezTo>
                  <a:cubicBezTo>
                    <a:pt x="490548" y="321449"/>
                    <a:pt x="500012" y="320179"/>
                    <a:pt x="507899" y="320179"/>
                  </a:cubicBezTo>
                  <a:cubicBezTo>
                    <a:pt x="539447" y="321449"/>
                    <a:pt x="1170396" y="312559"/>
                    <a:pt x="1201943" y="313829"/>
                  </a:cubicBezTo>
                  <a:cubicBezTo>
                    <a:pt x="1246110" y="315099"/>
                    <a:pt x="1367567" y="315099"/>
                    <a:pt x="1411734" y="315099"/>
                  </a:cubicBezTo>
                  <a:cubicBezTo>
                    <a:pt x="1429085" y="315099"/>
                    <a:pt x="1444859" y="313829"/>
                    <a:pt x="1462210" y="313829"/>
                  </a:cubicBezTo>
                  <a:lnTo>
                    <a:pt x="1547388" y="317639"/>
                  </a:lnTo>
                  <a:cubicBezTo>
                    <a:pt x="1608905" y="320179"/>
                    <a:pt x="1668845" y="317639"/>
                    <a:pt x="1730363" y="321449"/>
                  </a:cubicBezTo>
                  <a:cubicBezTo>
                    <a:pt x="1832892" y="326529"/>
                    <a:pt x="1936999" y="320179"/>
                    <a:pt x="2029929" y="325259"/>
                  </a:cubicBezTo>
                  <a:cubicBezTo>
                    <a:pt x="2050249" y="326529"/>
                    <a:pt x="2070569" y="325259"/>
                    <a:pt x="2093429" y="325259"/>
                  </a:cubicBezTo>
                  <a:lnTo>
                    <a:pt x="2093429" y="265569"/>
                  </a:lnTo>
                  <a:cubicBezTo>
                    <a:pt x="2092159" y="231832"/>
                    <a:pt x="2090889" y="223058"/>
                    <a:pt x="2090889" y="213736"/>
                  </a:cubicBezTo>
                  <a:cubicBezTo>
                    <a:pt x="2090889" y="202951"/>
                    <a:pt x="2094699" y="191984"/>
                    <a:pt x="2088349" y="181199"/>
                  </a:cubicBezTo>
                  <a:cubicBezTo>
                    <a:pt x="2080729" y="174070"/>
                    <a:pt x="2069299" y="33505"/>
                    <a:pt x="2069299" y="26377"/>
                  </a:cubicBezTo>
                  <a:cubicBezTo>
                    <a:pt x="2066759" y="21441"/>
                    <a:pt x="2065489" y="16323"/>
                    <a:pt x="2062949" y="11388"/>
                  </a:cubicBezTo>
                  <a:cubicBezTo>
                    <a:pt x="2062949" y="9926"/>
                    <a:pt x="2061679" y="8463"/>
                    <a:pt x="2060409" y="5644"/>
                  </a:cubicBezTo>
                  <a:cubicBezTo>
                    <a:pt x="2050249" y="3104"/>
                    <a:pt x="2041359" y="1834"/>
                    <a:pt x="2031199" y="564"/>
                  </a:cubicBezTo>
                  <a:cubicBezTo>
                    <a:pt x="2023579" y="-706"/>
                    <a:pt x="2015959" y="564"/>
                    <a:pt x="2009609" y="564"/>
                  </a:cubicBezTo>
                  <a:lnTo>
                    <a:pt x="6295" y="5644"/>
                  </a:lnTo>
                  <a:lnTo>
                    <a:pt x="643" y="296049"/>
                  </a:lnTo>
                  <a:close/>
                </a:path>
              </a:pathLst>
            </a:custGeom>
            <a:solidFill>
              <a:srgbClr val="EE8B61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9" name="Freeform 69"/>
            <p:cNvSpPr/>
            <p:nvPr/>
          </p:nvSpPr>
          <p:spPr>
            <a:xfrm>
              <a:off x="11430" y="16510"/>
              <a:ext cx="2072466" cy="317075"/>
            </a:xfrm>
            <a:custGeom>
              <a:avLst/>
              <a:gdLst/>
              <a:ahLst/>
              <a:cxnLst/>
              <a:rect l="l" t="t" r="r" b="b"/>
              <a:pathLst>
                <a:path w="2072466" h="317075">
                  <a:moveTo>
                    <a:pt x="2072466" y="317075"/>
                  </a:moveTo>
                  <a:lnTo>
                    <a:pt x="0" y="309455"/>
                  </a:lnTo>
                  <a:lnTo>
                    <a:pt x="0" y="116440"/>
                  </a:lnTo>
                  <a:lnTo>
                    <a:pt x="7620" y="20320"/>
                  </a:lnTo>
                  <a:lnTo>
                    <a:pt x="1033339" y="0"/>
                  </a:lnTo>
                  <a:lnTo>
                    <a:pt x="2050876" y="8890"/>
                  </a:lnTo>
                  <a:close/>
                </a:path>
              </a:pathLst>
            </a:custGeom>
            <a:solidFill>
              <a:srgbClr val="F8F8F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0" name="Freeform 70"/>
            <p:cNvSpPr/>
            <p:nvPr/>
          </p:nvSpPr>
          <p:spPr>
            <a:xfrm>
              <a:off x="-215" y="0"/>
              <a:ext cx="2096811" cy="343039"/>
            </a:xfrm>
            <a:custGeom>
              <a:avLst/>
              <a:gdLst/>
              <a:ahLst/>
              <a:cxnLst/>
              <a:rect l="l" t="t" r="r" b="b"/>
              <a:pathLst>
                <a:path w="2096811" h="343039">
                  <a:moveTo>
                    <a:pt x="2063791" y="21590"/>
                  </a:moveTo>
                  <a:cubicBezTo>
                    <a:pt x="2065061" y="34290"/>
                    <a:pt x="2065061" y="44450"/>
                    <a:pt x="2066331" y="52340"/>
                  </a:cubicBezTo>
                  <a:cubicBezTo>
                    <a:pt x="2068871" y="57275"/>
                    <a:pt x="2070141" y="62393"/>
                    <a:pt x="2072681" y="67328"/>
                  </a:cubicBezTo>
                  <a:cubicBezTo>
                    <a:pt x="2072681" y="74457"/>
                    <a:pt x="2085381" y="215022"/>
                    <a:pt x="2091731" y="222151"/>
                  </a:cubicBezTo>
                  <a:cubicBezTo>
                    <a:pt x="2098081" y="232936"/>
                    <a:pt x="2094271" y="243903"/>
                    <a:pt x="2094271" y="254687"/>
                  </a:cubicBezTo>
                  <a:cubicBezTo>
                    <a:pt x="2094271" y="264192"/>
                    <a:pt x="2095541" y="272966"/>
                    <a:pt x="2096811" y="282785"/>
                  </a:cubicBezTo>
                  <a:lnTo>
                    <a:pt x="2096811" y="342475"/>
                  </a:lnTo>
                  <a:cubicBezTo>
                    <a:pt x="2073951" y="342475"/>
                    <a:pt x="2053631" y="343745"/>
                    <a:pt x="2033311" y="342475"/>
                  </a:cubicBezTo>
                  <a:cubicBezTo>
                    <a:pt x="1931467" y="337395"/>
                    <a:pt x="1827360" y="343745"/>
                    <a:pt x="1724831" y="338665"/>
                  </a:cubicBezTo>
                  <a:cubicBezTo>
                    <a:pt x="1663314" y="334855"/>
                    <a:pt x="1603374" y="337395"/>
                    <a:pt x="1541856" y="334855"/>
                  </a:cubicBezTo>
                  <a:lnTo>
                    <a:pt x="1456678" y="331045"/>
                  </a:lnTo>
                  <a:cubicBezTo>
                    <a:pt x="1439327" y="331045"/>
                    <a:pt x="1423553" y="332315"/>
                    <a:pt x="1406202" y="332315"/>
                  </a:cubicBezTo>
                  <a:cubicBezTo>
                    <a:pt x="1362035" y="331045"/>
                    <a:pt x="1240578" y="332315"/>
                    <a:pt x="1196411" y="331045"/>
                  </a:cubicBezTo>
                  <a:cubicBezTo>
                    <a:pt x="1164864" y="329775"/>
                    <a:pt x="533915" y="338665"/>
                    <a:pt x="502367" y="337395"/>
                  </a:cubicBezTo>
                  <a:cubicBezTo>
                    <a:pt x="494481" y="337395"/>
                    <a:pt x="485016" y="338665"/>
                    <a:pt x="477130" y="338665"/>
                  </a:cubicBezTo>
                  <a:cubicBezTo>
                    <a:pt x="458201" y="338665"/>
                    <a:pt x="440850" y="339935"/>
                    <a:pt x="421921" y="339935"/>
                  </a:cubicBezTo>
                  <a:cubicBezTo>
                    <a:pt x="374600" y="339935"/>
                    <a:pt x="328856" y="338665"/>
                    <a:pt x="281535" y="337395"/>
                  </a:cubicBezTo>
                  <a:cubicBezTo>
                    <a:pt x="253143" y="336125"/>
                    <a:pt x="224750" y="334855"/>
                    <a:pt x="197935" y="333585"/>
                  </a:cubicBezTo>
                  <a:cubicBezTo>
                    <a:pt x="147459" y="332315"/>
                    <a:pt x="96983" y="331045"/>
                    <a:pt x="44929" y="331045"/>
                  </a:cubicBezTo>
                  <a:cubicBezTo>
                    <a:pt x="34505" y="331045"/>
                    <a:pt x="25615" y="331045"/>
                    <a:pt x="15455" y="329775"/>
                  </a:cubicBezTo>
                  <a:cubicBezTo>
                    <a:pt x="6565" y="328505"/>
                    <a:pt x="1485" y="322155"/>
                    <a:pt x="4025" y="313265"/>
                  </a:cubicBezTo>
                  <a:cubicBezTo>
                    <a:pt x="12915" y="282106"/>
                    <a:pt x="9105" y="277536"/>
                    <a:pt x="7835" y="272784"/>
                  </a:cubicBezTo>
                  <a:cubicBezTo>
                    <a:pt x="6565" y="263096"/>
                    <a:pt x="2755" y="253591"/>
                    <a:pt x="4025" y="243903"/>
                  </a:cubicBezTo>
                  <a:cubicBezTo>
                    <a:pt x="1485" y="231839"/>
                    <a:pt x="-3595" y="82500"/>
                    <a:pt x="4025" y="70253"/>
                  </a:cubicBezTo>
                  <a:cubicBezTo>
                    <a:pt x="5295" y="67877"/>
                    <a:pt x="4025" y="65318"/>
                    <a:pt x="5295" y="62941"/>
                  </a:cubicBezTo>
                  <a:cubicBezTo>
                    <a:pt x="6565" y="59103"/>
                    <a:pt x="9105" y="54899"/>
                    <a:pt x="10375" y="44450"/>
                  </a:cubicBezTo>
                  <a:cubicBezTo>
                    <a:pt x="10375" y="41910"/>
                    <a:pt x="11645" y="39370"/>
                    <a:pt x="12915" y="38100"/>
                  </a:cubicBezTo>
                  <a:cubicBezTo>
                    <a:pt x="34505" y="35560"/>
                    <a:pt x="57548" y="30480"/>
                    <a:pt x="82786" y="29210"/>
                  </a:cubicBezTo>
                  <a:cubicBezTo>
                    <a:pt x="125375" y="25400"/>
                    <a:pt x="167965" y="22860"/>
                    <a:pt x="212131" y="20320"/>
                  </a:cubicBezTo>
                  <a:cubicBezTo>
                    <a:pt x="242101" y="17780"/>
                    <a:pt x="272071" y="16510"/>
                    <a:pt x="300464" y="13970"/>
                  </a:cubicBezTo>
                  <a:cubicBezTo>
                    <a:pt x="328857" y="11430"/>
                    <a:pt x="358827" y="8890"/>
                    <a:pt x="387219" y="8890"/>
                  </a:cubicBezTo>
                  <a:cubicBezTo>
                    <a:pt x="418767" y="7620"/>
                    <a:pt x="450314" y="10160"/>
                    <a:pt x="481862" y="8890"/>
                  </a:cubicBezTo>
                  <a:cubicBezTo>
                    <a:pt x="521296" y="8890"/>
                    <a:pt x="1235846" y="6350"/>
                    <a:pt x="1275280" y="5080"/>
                  </a:cubicBezTo>
                  <a:cubicBezTo>
                    <a:pt x="1313137" y="3810"/>
                    <a:pt x="1350994" y="2540"/>
                    <a:pt x="1390428" y="2540"/>
                  </a:cubicBezTo>
                  <a:cubicBezTo>
                    <a:pt x="1455101" y="1270"/>
                    <a:pt x="1518195" y="0"/>
                    <a:pt x="1582868" y="0"/>
                  </a:cubicBezTo>
                  <a:cubicBezTo>
                    <a:pt x="1609683" y="0"/>
                    <a:pt x="1638076" y="2540"/>
                    <a:pt x="1664891" y="2540"/>
                  </a:cubicBezTo>
                  <a:cubicBezTo>
                    <a:pt x="1739027" y="3810"/>
                    <a:pt x="1814741" y="5080"/>
                    <a:pt x="1888878" y="7620"/>
                  </a:cubicBezTo>
                  <a:cubicBezTo>
                    <a:pt x="1928312" y="8890"/>
                    <a:pt x="1967746" y="12700"/>
                    <a:pt x="2007181" y="16510"/>
                  </a:cubicBezTo>
                  <a:lnTo>
                    <a:pt x="2033311" y="16510"/>
                  </a:lnTo>
                  <a:cubicBezTo>
                    <a:pt x="2044741" y="17780"/>
                    <a:pt x="2053631" y="20320"/>
                    <a:pt x="2063791" y="21590"/>
                  </a:cubicBezTo>
                  <a:close/>
                  <a:moveTo>
                    <a:pt x="2073951" y="325965"/>
                  </a:moveTo>
                  <a:cubicBezTo>
                    <a:pt x="2075221" y="309455"/>
                    <a:pt x="2076491" y="296755"/>
                    <a:pt x="2076491" y="284055"/>
                  </a:cubicBezTo>
                  <a:cubicBezTo>
                    <a:pt x="2075221" y="272052"/>
                    <a:pt x="2073951" y="262365"/>
                    <a:pt x="2073951" y="251946"/>
                  </a:cubicBezTo>
                  <a:cubicBezTo>
                    <a:pt x="2073951" y="247193"/>
                    <a:pt x="2076491" y="242441"/>
                    <a:pt x="2075221" y="237688"/>
                  </a:cubicBezTo>
                  <a:cubicBezTo>
                    <a:pt x="2075221" y="233301"/>
                    <a:pt x="2073951" y="228731"/>
                    <a:pt x="2072681" y="224344"/>
                  </a:cubicBezTo>
                  <a:cubicBezTo>
                    <a:pt x="2067601" y="217581"/>
                    <a:pt x="2056171" y="77565"/>
                    <a:pt x="2056171" y="70801"/>
                  </a:cubicBezTo>
                  <a:cubicBezTo>
                    <a:pt x="2053631" y="65135"/>
                    <a:pt x="2051091" y="59286"/>
                    <a:pt x="2048551" y="53619"/>
                  </a:cubicBezTo>
                  <a:cubicBezTo>
                    <a:pt x="2047281" y="44450"/>
                    <a:pt x="2046011" y="43180"/>
                    <a:pt x="2029264" y="41910"/>
                  </a:cubicBezTo>
                  <a:cubicBezTo>
                    <a:pt x="2024532" y="41910"/>
                    <a:pt x="2021377" y="41910"/>
                    <a:pt x="2016645" y="40640"/>
                  </a:cubicBezTo>
                  <a:cubicBezTo>
                    <a:pt x="1977211" y="36830"/>
                    <a:pt x="1936199" y="31750"/>
                    <a:pt x="1896765" y="30480"/>
                  </a:cubicBezTo>
                  <a:cubicBezTo>
                    <a:pt x="1800545" y="26670"/>
                    <a:pt x="1702748" y="25400"/>
                    <a:pt x="1606528" y="22860"/>
                  </a:cubicBezTo>
                  <a:lnTo>
                    <a:pt x="1492957" y="22860"/>
                  </a:lnTo>
                  <a:cubicBezTo>
                    <a:pt x="1442481" y="22860"/>
                    <a:pt x="1392006" y="22860"/>
                    <a:pt x="1343107" y="24130"/>
                  </a:cubicBezTo>
                  <a:cubicBezTo>
                    <a:pt x="1300518" y="25400"/>
                    <a:pt x="582813" y="29210"/>
                    <a:pt x="540224" y="29210"/>
                  </a:cubicBezTo>
                  <a:cubicBezTo>
                    <a:pt x="470820" y="29210"/>
                    <a:pt x="401416" y="26670"/>
                    <a:pt x="332011" y="33020"/>
                  </a:cubicBezTo>
                  <a:cubicBezTo>
                    <a:pt x="295732" y="36830"/>
                    <a:pt x="261029" y="36830"/>
                    <a:pt x="226327" y="38100"/>
                  </a:cubicBezTo>
                  <a:cubicBezTo>
                    <a:pt x="166387" y="41910"/>
                    <a:pt x="106447" y="45720"/>
                    <a:pt x="46507" y="50800"/>
                  </a:cubicBezTo>
                  <a:cubicBezTo>
                    <a:pt x="33235" y="50800"/>
                    <a:pt x="30695" y="52157"/>
                    <a:pt x="29425" y="54350"/>
                  </a:cubicBezTo>
                  <a:cubicBezTo>
                    <a:pt x="28155" y="57641"/>
                    <a:pt x="28155" y="60931"/>
                    <a:pt x="26885" y="64221"/>
                  </a:cubicBezTo>
                  <a:cubicBezTo>
                    <a:pt x="25615" y="69705"/>
                    <a:pt x="23075" y="75006"/>
                    <a:pt x="21805" y="80489"/>
                  </a:cubicBezTo>
                  <a:cubicBezTo>
                    <a:pt x="16725" y="86339"/>
                    <a:pt x="23075" y="229280"/>
                    <a:pt x="25615" y="235129"/>
                  </a:cubicBezTo>
                  <a:cubicBezTo>
                    <a:pt x="25615" y="241344"/>
                    <a:pt x="25615" y="247741"/>
                    <a:pt x="26885" y="253956"/>
                  </a:cubicBezTo>
                  <a:cubicBezTo>
                    <a:pt x="26885" y="258526"/>
                    <a:pt x="29425" y="263096"/>
                    <a:pt x="29425" y="267666"/>
                  </a:cubicBezTo>
                  <a:cubicBezTo>
                    <a:pt x="29425" y="272601"/>
                    <a:pt x="29425" y="277536"/>
                    <a:pt x="28155" y="284055"/>
                  </a:cubicBezTo>
                  <a:lnTo>
                    <a:pt x="28155" y="294215"/>
                  </a:lnTo>
                  <a:cubicBezTo>
                    <a:pt x="28155" y="304375"/>
                    <a:pt x="31965" y="308185"/>
                    <a:pt x="40855" y="308185"/>
                  </a:cubicBezTo>
                  <a:cubicBezTo>
                    <a:pt x="60703" y="308185"/>
                    <a:pt x="82786" y="309455"/>
                    <a:pt x="103292" y="309455"/>
                  </a:cubicBezTo>
                  <a:cubicBezTo>
                    <a:pt x="133262" y="309455"/>
                    <a:pt x="164810" y="306915"/>
                    <a:pt x="194780" y="309455"/>
                  </a:cubicBezTo>
                  <a:cubicBezTo>
                    <a:pt x="243678" y="313265"/>
                    <a:pt x="292577" y="315805"/>
                    <a:pt x="341476" y="314535"/>
                  </a:cubicBezTo>
                  <a:cubicBezTo>
                    <a:pt x="373023" y="313265"/>
                    <a:pt x="402993" y="315805"/>
                    <a:pt x="434540" y="315805"/>
                  </a:cubicBezTo>
                  <a:cubicBezTo>
                    <a:pt x="480284" y="315805"/>
                    <a:pt x="526028" y="314535"/>
                    <a:pt x="571772" y="315805"/>
                  </a:cubicBezTo>
                  <a:cubicBezTo>
                    <a:pt x="639599" y="317075"/>
                    <a:pt x="1384119" y="306915"/>
                    <a:pt x="1453523" y="309455"/>
                  </a:cubicBezTo>
                  <a:cubicBezTo>
                    <a:pt x="1483493" y="310725"/>
                    <a:pt x="1513463" y="311995"/>
                    <a:pt x="1541856" y="311995"/>
                  </a:cubicBezTo>
                  <a:cubicBezTo>
                    <a:pt x="1593909" y="314535"/>
                    <a:pt x="1644385" y="310725"/>
                    <a:pt x="1696439" y="314535"/>
                  </a:cubicBezTo>
                  <a:cubicBezTo>
                    <a:pt x="1739027" y="317075"/>
                    <a:pt x="1781617" y="317075"/>
                    <a:pt x="1824206" y="319615"/>
                  </a:cubicBezTo>
                  <a:cubicBezTo>
                    <a:pt x="1887301" y="323425"/>
                    <a:pt x="1950395" y="325965"/>
                    <a:pt x="2013490" y="327235"/>
                  </a:cubicBezTo>
                  <a:cubicBezTo>
                    <a:pt x="2035851" y="327235"/>
                    <a:pt x="2053631" y="325965"/>
                    <a:pt x="2073951" y="325965"/>
                  </a:cubicBezTo>
                  <a:close/>
                </a:path>
              </a:pathLst>
            </a:custGeom>
            <a:solidFill>
              <a:srgbClr val="2A2B39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1" name="Group 71"/>
          <p:cNvGrpSpPr/>
          <p:nvPr/>
        </p:nvGrpSpPr>
        <p:grpSpPr>
          <a:xfrm>
            <a:off x="13182601" y="5893340"/>
            <a:ext cx="4114800" cy="697960"/>
            <a:chOff x="0" y="0"/>
            <a:chExt cx="2132678" cy="371685"/>
          </a:xfrm>
        </p:grpSpPr>
        <p:sp>
          <p:nvSpPr>
            <p:cNvPr id="72" name="Freeform 72"/>
            <p:cNvSpPr/>
            <p:nvPr/>
          </p:nvSpPr>
          <p:spPr>
            <a:xfrm>
              <a:off x="39997" y="45156"/>
              <a:ext cx="2092681" cy="325824"/>
            </a:xfrm>
            <a:custGeom>
              <a:avLst/>
              <a:gdLst/>
              <a:ahLst/>
              <a:cxnLst/>
              <a:rect l="l" t="t" r="r" b="b"/>
              <a:pathLst>
                <a:path w="2092681" h="325824">
                  <a:moveTo>
                    <a:pt x="643" y="296049"/>
                  </a:moveTo>
                  <a:cubicBezTo>
                    <a:pt x="-1897" y="304939"/>
                    <a:pt x="3183" y="311289"/>
                    <a:pt x="14178" y="312559"/>
                  </a:cubicBezTo>
                  <a:cubicBezTo>
                    <a:pt x="26792" y="313829"/>
                    <a:pt x="37829" y="313829"/>
                    <a:pt x="50444" y="313829"/>
                  </a:cubicBezTo>
                  <a:cubicBezTo>
                    <a:pt x="100900" y="315099"/>
                    <a:pt x="151357" y="315099"/>
                    <a:pt x="203391" y="316369"/>
                  </a:cubicBezTo>
                  <a:cubicBezTo>
                    <a:pt x="231773" y="317639"/>
                    <a:pt x="260155" y="318909"/>
                    <a:pt x="286960" y="320179"/>
                  </a:cubicBezTo>
                  <a:cubicBezTo>
                    <a:pt x="334264" y="321449"/>
                    <a:pt x="379990" y="321449"/>
                    <a:pt x="427294" y="322719"/>
                  </a:cubicBezTo>
                  <a:cubicBezTo>
                    <a:pt x="446215" y="322719"/>
                    <a:pt x="463560" y="322719"/>
                    <a:pt x="482481" y="321449"/>
                  </a:cubicBezTo>
                  <a:cubicBezTo>
                    <a:pt x="490365" y="321449"/>
                    <a:pt x="499825" y="320179"/>
                    <a:pt x="507709" y="320179"/>
                  </a:cubicBezTo>
                  <a:cubicBezTo>
                    <a:pt x="539245" y="321449"/>
                    <a:pt x="1169956" y="312559"/>
                    <a:pt x="1201492" y="313829"/>
                  </a:cubicBezTo>
                  <a:cubicBezTo>
                    <a:pt x="1245642" y="315099"/>
                    <a:pt x="1367054" y="315099"/>
                    <a:pt x="1411203" y="315099"/>
                  </a:cubicBezTo>
                  <a:cubicBezTo>
                    <a:pt x="1428548" y="315099"/>
                    <a:pt x="1444316" y="313829"/>
                    <a:pt x="1461660" y="313829"/>
                  </a:cubicBezTo>
                  <a:lnTo>
                    <a:pt x="1546806" y="317639"/>
                  </a:lnTo>
                  <a:cubicBezTo>
                    <a:pt x="1608301" y="320179"/>
                    <a:pt x="1668218" y="317639"/>
                    <a:pt x="1729713" y="321449"/>
                  </a:cubicBezTo>
                  <a:cubicBezTo>
                    <a:pt x="1832203" y="326529"/>
                    <a:pt x="1936271" y="320179"/>
                    <a:pt x="2029181" y="325259"/>
                  </a:cubicBezTo>
                  <a:cubicBezTo>
                    <a:pt x="2049501" y="326529"/>
                    <a:pt x="2069821" y="325259"/>
                    <a:pt x="2092681" y="325259"/>
                  </a:cubicBezTo>
                  <a:lnTo>
                    <a:pt x="2092681" y="265569"/>
                  </a:lnTo>
                  <a:cubicBezTo>
                    <a:pt x="2091411" y="231832"/>
                    <a:pt x="2090141" y="223058"/>
                    <a:pt x="2090141" y="213736"/>
                  </a:cubicBezTo>
                  <a:cubicBezTo>
                    <a:pt x="2090141" y="202951"/>
                    <a:pt x="2093951" y="191984"/>
                    <a:pt x="2087601" y="181199"/>
                  </a:cubicBezTo>
                  <a:cubicBezTo>
                    <a:pt x="2079981" y="174070"/>
                    <a:pt x="2068551" y="33505"/>
                    <a:pt x="2068551" y="26377"/>
                  </a:cubicBezTo>
                  <a:cubicBezTo>
                    <a:pt x="2066011" y="21441"/>
                    <a:pt x="2064741" y="16323"/>
                    <a:pt x="2062201" y="11388"/>
                  </a:cubicBezTo>
                  <a:cubicBezTo>
                    <a:pt x="2062201" y="9926"/>
                    <a:pt x="2060931" y="8463"/>
                    <a:pt x="2059661" y="5644"/>
                  </a:cubicBezTo>
                  <a:cubicBezTo>
                    <a:pt x="2049501" y="3104"/>
                    <a:pt x="2040611" y="1834"/>
                    <a:pt x="2030451" y="564"/>
                  </a:cubicBezTo>
                  <a:cubicBezTo>
                    <a:pt x="2022831" y="-706"/>
                    <a:pt x="2015211" y="564"/>
                    <a:pt x="2008861" y="564"/>
                  </a:cubicBezTo>
                  <a:lnTo>
                    <a:pt x="6294" y="5644"/>
                  </a:lnTo>
                  <a:lnTo>
                    <a:pt x="643" y="296049"/>
                  </a:lnTo>
                  <a:close/>
                </a:path>
              </a:pathLst>
            </a:custGeom>
            <a:solidFill>
              <a:srgbClr val="96C15E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3" name="Freeform 73"/>
            <p:cNvSpPr/>
            <p:nvPr/>
          </p:nvSpPr>
          <p:spPr>
            <a:xfrm>
              <a:off x="11430" y="16510"/>
              <a:ext cx="2071718" cy="317075"/>
            </a:xfrm>
            <a:custGeom>
              <a:avLst/>
              <a:gdLst/>
              <a:ahLst/>
              <a:cxnLst/>
              <a:rect l="l" t="t" r="r" b="b"/>
              <a:pathLst>
                <a:path w="2071718" h="317075">
                  <a:moveTo>
                    <a:pt x="2071718" y="317075"/>
                  </a:moveTo>
                  <a:lnTo>
                    <a:pt x="0" y="309455"/>
                  </a:lnTo>
                  <a:lnTo>
                    <a:pt x="0" y="116440"/>
                  </a:lnTo>
                  <a:lnTo>
                    <a:pt x="7620" y="20320"/>
                  </a:lnTo>
                  <a:lnTo>
                    <a:pt x="1032962" y="0"/>
                  </a:lnTo>
                  <a:lnTo>
                    <a:pt x="2050128" y="8890"/>
                  </a:lnTo>
                  <a:close/>
                </a:path>
              </a:pathLst>
            </a:custGeom>
            <a:solidFill>
              <a:srgbClr val="F8F8F8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4" name="Freeform 74"/>
            <p:cNvSpPr/>
            <p:nvPr/>
          </p:nvSpPr>
          <p:spPr>
            <a:xfrm>
              <a:off x="-215" y="0"/>
              <a:ext cx="2096063" cy="343039"/>
            </a:xfrm>
            <a:custGeom>
              <a:avLst/>
              <a:gdLst/>
              <a:ahLst/>
              <a:cxnLst/>
              <a:rect l="l" t="t" r="r" b="b"/>
              <a:pathLst>
                <a:path w="2096063" h="343039">
                  <a:moveTo>
                    <a:pt x="2063043" y="21590"/>
                  </a:moveTo>
                  <a:cubicBezTo>
                    <a:pt x="2064313" y="34290"/>
                    <a:pt x="2064313" y="44450"/>
                    <a:pt x="2065583" y="52340"/>
                  </a:cubicBezTo>
                  <a:cubicBezTo>
                    <a:pt x="2068123" y="57275"/>
                    <a:pt x="2069393" y="62393"/>
                    <a:pt x="2071933" y="67328"/>
                  </a:cubicBezTo>
                  <a:cubicBezTo>
                    <a:pt x="2071933" y="74457"/>
                    <a:pt x="2084633" y="215022"/>
                    <a:pt x="2090983" y="222151"/>
                  </a:cubicBezTo>
                  <a:cubicBezTo>
                    <a:pt x="2097333" y="232936"/>
                    <a:pt x="2093523" y="243903"/>
                    <a:pt x="2093523" y="254687"/>
                  </a:cubicBezTo>
                  <a:cubicBezTo>
                    <a:pt x="2093523" y="264192"/>
                    <a:pt x="2094793" y="272966"/>
                    <a:pt x="2096063" y="282785"/>
                  </a:cubicBezTo>
                  <a:lnTo>
                    <a:pt x="2096063" y="342475"/>
                  </a:lnTo>
                  <a:cubicBezTo>
                    <a:pt x="2073203" y="342475"/>
                    <a:pt x="2052883" y="343745"/>
                    <a:pt x="2032563" y="342475"/>
                  </a:cubicBezTo>
                  <a:cubicBezTo>
                    <a:pt x="1930756" y="337395"/>
                    <a:pt x="1826689" y="343745"/>
                    <a:pt x="1724198" y="338665"/>
                  </a:cubicBezTo>
                  <a:cubicBezTo>
                    <a:pt x="1662704" y="334855"/>
                    <a:pt x="1602786" y="337395"/>
                    <a:pt x="1541292" y="334855"/>
                  </a:cubicBezTo>
                  <a:lnTo>
                    <a:pt x="1456146" y="331045"/>
                  </a:lnTo>
                  <a:cubicBezTo>
                    <a:pt x="1438801" y="331045"/>
                    <a:pt x="1423033" y="332315"/>
                    <a:pt x="1405689" y="332315"/>
                  </a:cubicBezTo>
                  <a:cubicBezTo>
                    <a:pt x="1361539" y="331045"/>
                    <a:pt x="1240127" y="332315"/>
                    <a:pt x="1195977" y="331045"/>
                  </a:cubicBezTo>
                  <a:cubicBezTo>
                    <a:pt x="1164442" y="329775"/>
                    <a:pt x="533730" y="338665"/>
                    <a:pt x="502195" y="337395"/>
                  </a:cubicBezTo>
                  <a:cubicBezTo>
                    <a:pt x="494311" y="337395"/>
                    <a:pt x="484850" y="338665"/>
                    <a:pt x="476966" y="338665"/>
                  </a:cubicBezTo>
                  <a:cubicBezTo>
                    <a:pt x="458045" y="338665"/>
                    <a:pt x="440700" y="339935"/>
                    <a:pt x="421779" y="339935"/>
                  </a:cubicBezTo>
                  <a:cubicBezTo>
                    <a:pt x="374476" y="339935"/>
                    <a:pt x="328749" y="338665"/>
                    <a:pt x="281446" y="337395"/>
                  </a:cubicBezTo>
                  <a:cubicBezTo>
                    <a:pt x="253064" y="336125"/>
                    <a:pt x="224682" y="334855"/>
                    <a:pt x="197876" y="333585"/>
                  </a:cubicBezTo>
                  <a:cubicBezTo>
                    <a:pt x="147420" y="332315"/>
                    <a:pt x="96963" y="331045"/>
                    <a:pt x="44929" y="331045"/>
                  </a:cubicBezTo>
                  <a:cubicBezTo>
                    <a:pt x="34505" y="331045"/>
                    <a:pt x="25615" y="331045"/>
                    <a:pt x="15455" y="329775"/>
                  </a:cubicBezTo>
                  <a:cubicBezTo>
                    <a:pt x="6565" y="328505"/>
                    <a:pt x="1485" y="322155"/>
                    <a:pt x="4025" y="313265"/>
                  </a:cubicBezTo>
                  <a:cubicBezTo>
                    <a:pt x="12915" y="282106"/>
                    <a:pt x="9105" y="277536"/>
                    <a:pt x="7835" y="272784"/>
                  </a:cubicBezTo>
                  <a:cubicBezTo>
                    <a:pt x="6565" y="263096"/>
                    <a:pt x="2755" y="253591"/>
                    <a:pt x="4025" y="243903"/>
                  </a:cubicBezTo>
                  <a:cubicBezTo>
                    <a:pt x="1485" y="231839"/>
                    <a:pt x="-3595" y="82500"/>
                    <a:pt x="4025" y="70253"/>
                  </a:cubicBezTo>
                  <a:cubicBezTo>
                    <a:pt x="5295" y="67877"/>
                    <a:pt x="4025" y="65318"/>
                    <a:pt x="5295" y="62941"/>
                  </a:cubicBezTo>
                  <a:cubicBezTo>
                    <a:pt x="6565" y="59103"/>
                    <a:pt x="9105" y="54899"/>
                    <a:pt x="10375" y="44450"/>
                  </a:cubicBezTo>
                  <a:cubicBezTo>
                    <a:pt x="10375" y="41910"/>
                    <a:pt x="11645" y="39370"/>
                    <a:pt x="12915" y="38100"/>
                  </a:cubicBezTo>
                  <a:cubicBezTo>
                    <a:pt x="34505" y="35560"/>
                    <a:pt x="57543" y="30480"/>
                    <a:pt x="82772" y="29210"/>
                  </a:cubicBezTo>
                  <a:cubicBezTo>
                    <a:pt x="125345" y="25400"/>
                    <a:pt x="167918" y="22860"/>
                    <a:pt x="212067" y="20320"/>
                  </a:cubicBezTo>
                  <a:cubicBezTo>
                    <a:pt x="242026" y="17780"/>
                    <a:pt x="271985" y="16510"/>
                    <a:pt x="300367" y="13970"/>
                  </a:cubicBezTo>
                  <a:cubicBezTo>
                    <a:pt x="328749" y="11430"/>
                    <a:pt x="358708" y="8890"/>
                    <a:pt x="387090" y="8890"/>
                  </a:cubicBezTo>
                  <a:cubicBezTo>
                    <a:pt x="418626" y="7620"/>
                    <a:pt x="450161" y="10160"/>
                    <a:pt x="481697" y="8890"/>
                  </a:cubicBezTo>
                  <a:cubicBezTo>
                    <a:pt x="521116" y="8890"/>
                    <a:pt x="1235397" y="6350"/>
                    <a:pt x="1274816" y="5080"/>
                  </a:cubicBezTo>
                  <a:cubicBezTo>
                    <a:pt x="1312659" y="3810"/>
                    <a:pt x="1350502" y="2540"/>
                    <a:pt x="1389921" y="2540"/>
                  </a:cubicBezTo>
                  <a:cubicBezTo>
                    <a:pt x="1454569" y="1270"/>
                    <a:pt x="1517640" y="0"/>
                    <a:pt x="1582288" y="0"/>
                  </a:cubicBezTo>
                  <a:cubicBezTo>
                    <a:pt x="1609093" y="0"/>
                    <a:pt x="1637475" y="2540"/>
                    <a:pt x="1664280" y="2540"/>
                  </a:cubicBezTo>
                  <a:cubicBezTo>
                    <a:pt x="1738389" y="3810"/>
                    <a:pt x="1814074" y="5080"/>
                    <a:pt x="1888183" y="7620"/>
                  </a:cubicBezTo>
                  <a:cubicBezTo>
                    <a:pt x="1927603" y="8890"/>
                    <a:pt x="1967022" y="12700"/>
                    <a:pt x="2006442" y="16510"/>
                  </a:cubicBezTo>
                  <a:lnTo>
                    <a:pt x="2032563" y="16510"/>
                  </a:lnTo>
                  <a:cubicBezTo>
                    <a:pt x="2043993" y="17780"/>
                    <a:pt x="2052883" y="20320"/>
                    <a:pt x="2063043" y="21590"/>
                  </a:cubicBezTo>
                  <a:close/>
                  <a:moveTo>
                    <a:pt x="2073203" y="325965"/>
                  </a:moveTo>
                  <a:cubicBezTo>
                    <a:pt x="2074473" y="309455"/>
                    <a:pt x="2075743" y="296755"/>
                    <a:pt x="2075743" y="284055"/>
                  </a:cubicBezTo>
                  <a:cubicBezTo>
                    <a:pt x="2074473" y="272052"/>
                    <a:pt x="2073203" y="262365"/>
                    <a:pt x="2073203" y="251946"/>
                  </a:cubicBezTo>
                  <a:cubicBezTo>
                    <a:pt x="2073203" y="247193"/>
                    <a:pt x="2075743" y="242441"/>
                    <a:pt x="2074473" y="237688"/>
                  </a:cubicBezTo>
                  <a:cubicBezTo>
                    <a:pt x="2074473" y="233301"/>
                    <a:pt x="2073203" y="228731"/>
                    <a:pt x="2071933" y="224344"/>
                  </a:cubicBezTo>
                  <a:cubicBezTo>
                    <a:pt x="2066853" y="217581"/>
                    <a:pt x="2055423" y="77565"/>
                    <a:pt x="2055423" y="70801"/>
                  </a:cubicBezTo>
                  <a:cubicBezTo>
                    <a:pt x="2052883" y="65135"/>
                    <a:pt x="2050343" y="59286"/>
                    <a:pt x="2047803" y="53619"/>
                  </a:cubicBezTo>
                  <a:cubicBezTo>
                    <a:pt x="2046533" y="44450"/>
                    <a:pt x="2045263" y="43180"/>
                    <a:pt x="2028516" y="41910"/>
                  </a:cubicBezTo>
                  <a:cubicBezTo>
                    <a:pt x="2023786" y="41910"/>
                    <a:pt x="2020633" y="41910"/>
                    <a:pt x="2015902" y="40640"/>
                  </a:cubicBezTo>
                  <a:cubicBezTo>
                    <a:pt x="1976483" y="36830"/>
                    <a:pt x="1935487" y="31750"/>
                    <a:pt x="1896067" y="30480"/>
                  </a:cubicBezTo>
                  <a:cubicBezTo>
                    <a:pt x="1799884" y="26670"/>
                    <a:pt x="1702123" y="25400"/>
                    <a:pt x="1605940" y="22860"/>
                  </a:cubicBezTo>
                  <a:lnTo>
                    <a:pt x="1492412" y="22860"/>
                  </a:lnTo>
                  <a:cubicBezTo>
                    <a:pt x="1441955" y="22860"/>
                    <a:pt x="1391498" y="22860"/>
                    <a:pt x="1342618" y="24130"/>
                  </a:cubicBezTo>
                  <a:cubicBezTo>
                    <a:pt x="1300045" y="25400"/>
                    <a:pt x="582610" y="29210"/>
                    <a:pt x="540037" y="29210"/>
                  </a:cubicBezTo>
                  <a:cubicBezTo>
                    <a:pt x="470659" y="29210"/>
                    <a:pt x="401281" y="26670"/>
                    <a:pt x="331903" y="33020"/>
                  </a:cubicBezTo>
                  <a:cubicBezTo>
                    <a:pt x="295637" y="36830"/>
                    <a:pt x="260948" y="36830"/>
                    <a:pt x="226258" y="38100"/>
                  </a:cubicBezTo>
                  <a:cubicBezTo>
                    <a:pt x="166341" y="41910"/>
                    <a:pt x="106423" y="45720"/>
                    <a:pt x="46506" y="50800"/>
                  </a:cubicBezTo>
                  <a:cubicBezTo>
                    <a:pt x="33235" y="50800"/>
                    <a:pt x="30695" y="52157"/>
                    <a:pt x="29425" y="54350"/>
                  </a:cubicBezTo>
                  <a:cubicBezTo>
                    <a:pt x="28155" y="57641"/>
                    <a:pt x="28155" y="60931"/>
                    <a:pt x="26885" y="64221"/>
                  </a:cubicBezTo>
                  <a:cubicBezTo>
                    <a:pt x="25615" y="69705"/>
                    <a:pt x="23075" y="75006"/>
                    <a:pt x="21805" y="80489"/>
                  </a:cubicBezTo>
                  <a:cubicBezTo>
                    <a:pt x="16725" y="86339"/>
                    <a:pt x="23075" y="229280"/>
                    <a:pt x="25615" y="235129"/>
                  </a:cubicBezTo>
                  <a:cubicBezTo>
                    <a:pt x="25615" y="241344"/>
                    <a:pt x="25615" y="247741"/>
                    <a:pt x="26885" y="253956"/>
                  </a:cubicBezTo>
                  <a:cubicBezTo>
                    <a:pt x="26885" y="258526"/>
                    <a:pt x="29425" y="263096"/>
                    <a:pt x="29425" y="267666"/>
                  </a:cubicBezTo>
                  <a:cubicBezTo>
                    <a:pt x="29425" y="272601"/>
                    <a:pt x="29425" y="277536"/>
                    <a:pt x="28155" y="284055"/>
                  </a:cubicBezTo>
                  <a:lnTo>
                    <a:pt x="28155" y="294215"/>
                  </a:lnTo>
                  <a:cubicBezTo>
                    <a:pt x="28155" y="304375"/>
                    <a:pt x="31965" y="308185"/>
                    <a:pt x="40855" y="308185"/>
                  </a:cubicBezTo>
                  <a:cubicBezTo>
                    <a:pt x="60697" y="308185"/>
                    <a:pt x="82772" y="309455"/>
                    <a:pt x="103270" y="309455"/>
                  </a:cubicBezTo>
                  <a:cubicBezTo>
                    <a:pt x="133229" y="309455"/>
                    <a:pt x="164764" y="306915"/>
                    <a:pt x="194723" y="309455"/>
                  </a:cubicBezTo>
                  <a:cubicBezTo>
                    <a:pt x="243603" y="313265"/>
                    <a:pt x="292483" y="315805"/>
                    <a:pt x="341363" y="314535"/>
                  </a:cubicBezTo>
                  <a:cubicBezTo>
                    <a:pt x="372899" y="313265"/>
                    <a:pt x="402858" y="315805"/>
                    <a:pt x="434393" y="315805"/>
                  </a:cubicBezTo>
                  <a:cubicBezTo>
                    <a:pt x="480120" y="315805"/>
                    <a:pt x="525846" y="314535"/>
                    <a:pt x="571573" y="315805"/>
                  </a:cubicBezTo>
                  <a:cubicBezTo>
                    <a:pt x="639374" y="317075"/>
                    <a:pt x="1383614" y="306915"/>
                    <a:pt x="1452992" y="309455"/>
                  </a:cubicBezTo>
                  <a:cubicBezTo>
                    <a:pt x="1482951" y="310725"/>
                    <a:pt x="1512910" y="311995"/>
                    <a:pt x="1541292" y="311995"/>
                  </a:cubicBezTo>
                  <a:cubicBezTo>
                    <a:pt x="1593326" y="314535"/>
                    <a:pt x="1643783" y="310725"/>
                    <a:pt x="1695816" y="314535"/>
                  </a:cubicBezTo>
                  <a:cubicBezTo>
                    <a:pt x="1738389" y="317075"/>
                    <a:pt x="1780962" y="317075"/>
                    <a:pt x="1823535" y="319615"/>
                  </a:cubicBezTo>
                  <a:cubicBezTo>
                    <a:pt x="1886606" y="323425"/>
                    <a:pt x="1949678" y="325965"/>
                    <a:pt x="2012749" y="327235"/>
                  </a:cubicBezTo>
                  <a:cubicBezTo>
                    <a:pt x="2035103" y="327235"/>
                    <a:pt x="2052883" y="325965"/>
                    <a:pt x="2073203" y="325965"/>
                  </a:cubicBezTo>
                  <a:close/>
                </a:path>
              </a:pathLst>
            </a:custGeom>
            <a:solidFill>
              <a:srgbClr val="2A2B39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5" name="TextBox 75"/>
          <p:cNvSpPr txBox="1"/>
          <p:nvPr/>
        </p:nvSpPr>
        <p:spPr>
          <a:xfrm>
            <a:off x="1752600" y="5981700"/>
            <a:ext cx="2915268" cy="4744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682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2A2B39"/>
                </a:solidFill>
                <a:effectLst/>
                <a:uLnTx/>
                <a:uFillTx/>
                <a:latin typeface="Arial" panose="020B0604020202020204" pitchFamily="34" charset="0"/>
                <a:ea typeface="Ballpoint"/>
                <a:cs typeface="Arial" panose="020B0604020202020204" pitchFamily="34" charset="0"/>
                <a:sym typeface="Ballpoint"/>
              </a:rPr>
              <a:t>3. Enabling Choice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13411200" y="5905500"/>
            <a:ext cx="3657600" cy="5539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2A2B39"/>
                </a:solidFill>
                <a:effectLst/>
                <a:uLnTx/>
                <a:uFillTx/>
                <a:latin typeface="Arial" panose="020B0604020202020204" pitchFamily="34" charset="0"/>
                <a:ea typeface="Ballpoint"/>
                <a:cs typeface="Arial" panose="020B0604020202020204" pitchFamily="34" charset="0"/>
                <a:sym typeface="Ballpoint"/>
              </a:rPr>
              <a:t>6. Personal Health Budgets and Integrated Funding</a:t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1371502" y="6631750"/>
            <a:ext cx="3414633" cy="769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203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A2B39"/>
                </a:solidFill>
                <a:effectLst/>
                <a:uLnTx/>
                <a:uFillTx/>
                <a:latin typeface="Arial" panose="020B0604020202020204" pitchFamily="34" charset="0"/>
                <a:ea typeface="Aristotelica Pro"/>
                <a:cs typeface="Arial" panose="020B0604020202020204" pitchFamily="34" charset="0"/>
                <a:sym typeface="Aristotelica Pro"/>
              </a:rPr>
              <a:t>Patient is guided to track mood, identify triggers, and use coping strategies daily.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13481939" y="6631750"/>
            <a:ext cx="3413435" cy="10259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203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A2B39"/>
                </a:solidFill>
                <a:effectLst/>
                <a:uLnTx/>
                <a:uFillTx/>
                <a:latin typeface="Arial" panose="020B0604020202020204" pitchFamily="34" charset="0"/>
                <a:ea typeface="Aristotelica Pro"/>
                <a:cs typeface="Arial" panose="020B0604020202020204" pitchFamily="34" charset="0"/>
                <a:sym typeface="Aristotelica Pro"/>
              </a:rPr>
              <a:t>Weekly/bi-weekly follow-up to assess PHQ-9 scores and adjust treatment if needed (NHS England, 2023).</a:t>
            </a:r>
          </a:p>
        </p:txBody>
      </p:sp>
      <p:sp>
        <p:nvSpPr>
          <p:cNvPr id="2" name="Rectangle 1"/>
          <p:cNvSpPr/>
          <p:nvPr/>
        </p:nvSpPr>
        <p:spPr>
          <a:xfrm>
            <a:off x="4667868" y="8238316"/>
            <a:ext cx="9144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Overall Purpose: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These six components improve depression outcomes by making care more holistic, empowering, and responsive to individual needs (NHS England, 2023).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869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8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"/>
          <p:cNvSpPr txBox="1"/>
          <p:nvPr/>
        </p:nvSpPr>
        <p:spPr>
          <a:xfrm>
            <a:off x="3505200" y="1058261"/>
            <a:ext cx="10649418" cy="7075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800" b="1" dirty="0">
                <a:solidFill>
                  <a:srgbClr val="000000"/>
                </a:solidFill>
                <a:latin typeface="Arial" panose="020B0604020202020204" pitchFamily="34" charset="0"/>
                <a:ea typeface="Sailors Condensed"/>
                <a:cs typeface="Arial" panose="020B0604020202020204" pitchFamily="34" charset="0"/>
                <a:sym typeface="Sailors Condensed"/>
              </a:rPr>
              <a:t>Recommendation</a:t>
            </a:r>
          </a:p>
        </p:txBody>
      </p:sp>
      <p:sp>
        <p:nvSpPr>
          <p:cNvPr id="3" name="Freeform 6"/>
          <p:cNvSpPr/>
          <p:nvPr/>
        </p:nvSpPr>
        <p:spPr>
          <a:xfrm>
            <a:off x="5708933" y="5050597"/>
            <a:ext cx="7156349" cy="5111254"/>
          </a:xfrm>
          <a:custGeom>
            <a:avLst/>
            <a:gdLst/>
            <a:ahLst/>
            <a:cxnLst/>
            <a:rect l="l" t="t" r="r" b="b"/>
            <a:pathLst>
              <a:path w="9593562" h="6091912">
                <a:moveTo>
                  <a:pt x="0" y="0"/>
                </a:moveTo>
                <a:lnTo>
                  <a:pt x="9593563" y="0"/>
                </a:lnTo>
                <a:lnTo>
                  <a:pt x="9593563" y="6091912"/>
                </a:lnTo>
                <a:lnTo>
                  <a:pt x="0" y="60919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8"/>
          <p:cNvSpPr txBox="1"/>
          <p:nvPr/>
        </p:nvSpPr>
        <p:spPr>
          <a:xfrm>
            <a:off x="919443" y="2619227"/>
            <a:ext cx="16735331" cy="24622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67029" lvl="1" algn="just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The </a:t>
            </a:r>
            <a:r>
              <a:rPr lang="en-US" sz="3399" dirty="0" err="1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personalised</a:t>
            </a:r>
            <a:r>
              <a:rPr lang="en-US" sz="3399" dirty="0" smtClean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 </a:t>
            </a: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care model should be integrated into depression management as it promotes holistic, patient-</a:t>
            </a:r>
            <a:r>
              <a:rPr lang="en-US" sz="3399" dirty="0" err="1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centred</a:t>
            </a: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 care and improves long-term outcomes. However, effective implementation requires investment in workforce training and equitable service access.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8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8"/>
          <p:cNvSpPr txBox="1"/>
          <p:nvPr/>
        </p:nvSpPr>
        <p:spPr>
          <a:xfrm>
            <a:off x="609600" y="495300"/>
            <a:ext cx="8892942" cy="672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880"/>
              </a:lnSpc>
              <a:spcBef>
                <a:spcPct val="0"/>
              </a:spcBef>
            </a:pPr>
            <a:r>
              <a:rPr lang="en-US" sz="3600" b="1" dirty="0">
                <a:solidFill>
                  <a:srgbClr val="000000"/>
                </a:solidFill>
                <a:latin typeface="Arial" panose="020B0604020202020204" pitchFamily="34" charset="0"/>
                <a:ea typeface="Sailors Condensed"/>
                <a:cs typeface="Arial" panose="020B0604020202020204" pitchFamily="34" charset="0"/>
                <a:sym typeface="Sailors Condensed"/>
              </a:rPr>
              <a:t>References</a:t>
            </a:r>
          </a:p>
        </p:txBody>
      </p:sp>
      <p:sp>
        <p:nvSpPr>
          <p:cNvPr id="3" name="Rectangle 2"/>
          <p:cNvSpPr/>
          <p:nvPr/>
        </p:nvSpPr>
        <p:spPr>
          <a:xfrm>
            <a:off x="304800" y="1638300"/>
            <a:ext cx="17754600" cy="7515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BMA (2022) Mental health workforce report. Available at: 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2"/>
              </a:rPr>
              <a:t>https://www.bma.org.uk/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 smtClean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Coulter, A. (2022) </a:t>
            </a:r>
            <a:r>
              <a:rPr lang="en-US" sz="2000" dirty="0" err="1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Personalised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care in practice. Available at: 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3"/>
              </a:rPr>
              <a:t>https://www.kingsfund.org.uk/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 smtClean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Coulter, A. et al. (2021) Delivering better services through </a:t>
            </a:r>
            <a:r>
              <a:rPr lang="en-US" sz="2000" dirty="0" err="1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personalised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care. Available at: 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3"/>
              </a:rPr>
              <a:t>https://www.kingsfund.org.uk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 smtClean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Kessler, R.C. et al. (2021) Comorbidity of depression, The Lancet Psychiatry. Available at: 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4"/>
              </a:rPr>
              <a:t>https://www.thelancet.com/journals/lanpsy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 smtClean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Layard, R. et al. (2021) Mental Health: The New Frontier. Available at: 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5"/>
              </a:rPr>
              <a:t>https://cep.lse.ac.uk/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 smtClean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McManus, S. et al. (2021) Mental Health of Adults in England. Available at: 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6"/>
              </a:rPr>
              <a:t>https://digital.nhs.uk/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 smtClean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Mind (2023) Depression statistics UK. Available at: 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7"/>
              </a:rPr>
              <a:t>https://www.mind.org.uk/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 smtClean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NHS England (2023) Adult psychiatric morbidity survey. Available at: 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6"/>
              </a:rPr>
              <a:t>https://digital.nhs.uk/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 (Accessed: 2026-04-14).</a:t>
            </a:r>
            <a:endParaRPr lang="en-GB" sz="2000" dirty="0" smtClean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NHS England (2023) Comprehensive model of </a:t>
            </a:r>
            <a:r>
              <a:rPr lang="en-US" sz="2000" dirty="0" err="1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personalised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care. Available at: 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8"/>
              </a:rPr>
              <a:t>https://www.england.nhs.uk/personalisedcare/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 smtClean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NHS England (2023) Mental health services statistics. Available at: 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9"/>
              </a:rPr>
              <a:t>https://www.england.nhs.uk/mental-health/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 smtClean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NHS England (2023) Personal health budgets guidance. Available at: 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10"/>
              </a:rPr>
              <a:t>https://www.england.nhs.uk/personal-health-budgets/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 smtClean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NHS England (2023) Social prescribing framework. Available at: 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11"/>
              </a:rPr>
              <a:t>https://www.england.nhs.uk/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 smtClean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NICE (2021) Self-management support guidance. Available at: 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12"/>
              </a:rPr>
              <a:t>https://www.nice.org.uk/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 smtClean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NICE (2022) Antidepressant prescribing guidance. Available at: 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12"/>
              </a:rPr>
              <a:t>https://www.nice.org.uk/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 smtClean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NICE (2022) Common mental health disorders. Available at: 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12"/>
              </a:rPr>
              <a:t>https://www.nice.org.uk/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 smtClean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8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1409700"/>
            <a:ext cx="17602200" cy="8324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16.NICE 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(2022) Depression in adults: treatment and management (NG222). Available at: 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2"/>
              </a:rPr>
              <a:t>https://www.nice.org.uk/guidance/ng222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 (Accessed: 2026-04-14).</a:t>
            </a:r>
            <a:endParaRPr lang="en-GB" sz="2000" dirty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17.OECD 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(2021) A New Benchmark for Mental Health Systems. Available at: 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3"/>
              </a:rPr>
              <a:t>https://www.oecd.org/health/mental-health.htm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18.Office 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for National Statistics (ONS) (2022) Wellbeing statistics UK. Available at: 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4"/>
              </a:rPr>
              <a:t>https://www.ons.gov.uk/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).</a:t>
            </a:r>
            <a:endParaRPr lang="en-GB" sz="2000" dirty="0" smtClean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19.Office for National Statistics (ONS) (2023) Mental health trends UK. Available at: 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4"/>
              </a:rPr>
              <a:t>https://www.ons.gov.uk/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 smtClean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20.Patel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, V. et al. (2022) Global mental health, The Lancet. Available at: 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5"/>
              </a:rPr>
              <a:t>https://www.thelancet.com/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21.Public 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Health England (2021) Preventing depression. Available at: 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6"/>
              </a:rPr>
              <a:t>https://www.gov.uk/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22.Public 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Health England (2022) Health inequalities in mental health. Available at: 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7"/>
              </a:rPr>
              <a:t>https://fingertips.phe.org.uk/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23.Public 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Health England (2022) Mental health and wellbeing profile. Available at: 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7"/>
              </a:rPr>
              <a:t>https://fingertips.phe.org.uk/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24.Richards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, D. (2021) CBT effectiveness, British Journal of Psychiatry. Available at: 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8"/>
              </a:rPr>
              <a:t>https://www.cambridge.org/core/journals/the-british-journal-of-psychiatry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25.Royal 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College of Psychiatrists (2022) Depression overview. Available at: 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9"/>
              </a:rPr>
              <a:t>https://www.rcpsych.ac.uk/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26.Torous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, J. et al. (2021) Digital mental health, World Psychiatry. Available at: 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10"/>
              </a:rPr>
              <a:t>https://onlinelibrary.wiley.com/journal/20515545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27.WHO 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(2021) Mental health atlas. Available at: 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11"/>
              </a:rPr>
              <a:t>https://www.who.int/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28.WHO 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(2022) World mental health report. Available at: https://www.who.int/ (Accessed: 2026-04-14).</a:t>
            </a:r>
            <a:endParaRPr lang="en-GB" sz="2000" dirty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29.WHO 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(2023) Depression fact sheet. Available at: https://www.who.int/news-room/fact-sheets/detail/depression (Accessed: 2026-04-14</a:t>
            </a: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).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30.Layard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, R. et al. (2021) Mental Health: The New Frontier. Available at: 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  <a:hlinkClick r:id="rId12"/>
              </a:rPr>
              <a:t>https://cep.lse.ac.uk/</a:t>
            </a:r>
            <a:r>
              <a:rPr lang="en-US" sz="20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  (Accessed: 2026-04-14).</a:t>
            </a:r>
            <a:endParaRPr lang="en-GB" sz="2000" dirty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  <a:p>
            <a:pPr marL="228600" indent="-228600" algn="just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endParaRPr lang="en-GB" dirty="0"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183</TotalTime>
  <Words>1982</Words>
  <Application>Microsoft Office PowerPoint</Application>
  <PresentationFormat>Custom</PresentationFormat>
  <Paragraphs>142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31" baseType="lpstr">
      <vt:lpstr>Gotham</vt:lpstr>
      <vt:lpstr>Ballpoint</vt:lpstr>
      <vt:lpstr>Hey Gotcha!</vt:lpstr>
      <vt:lpstr>Arial</vt:lpstr>
      <vt:lpstr>Aristotelica Pro</vt:lpstr>
      <vt:lpstr>MS Mincho</vt:lpstr>
      <vt:lpstr>Wingdings</vt:lpstr>
      <vt:lpstr>Garamond</vt:lpstr>
      <vt:lpstr>Calibri</vt:lpstr>
      <vt:lpstr>Sailors Condensed</vt:lpstr>
      <vt:lpstr>Poppins</vt:lpstr>
      <vt:lpstr>Century Gothic</vt:lpstr>
      <vt:lpstr>Savon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Mental Health Educational Presentation</dc:title>
  <cp:lastModifiedBy>ismail - [2010]</cp:lastModifiedBy>
  <cp:revision>18</cp:revision>
  <dcterms:created xsi:type="dcterms:W3CDTF">2006-08-16T00:00:00Z</dcterms:created>
  <dcterms:modified xsi:type="dcterms:W3CDTF">2026-04-15T21:02:17Z</dcterms:modified>
  <dc:identifier>DAHGAtUEcnI</dc:identifier>
</cp:coreProperties>
</file>