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9" r:id="rId4"/>
    <p:sldId id="260" r:id="rId5"/>
    <p:sldId id="262" r:id="rId6"/>
    <p:sldId id="273" r:id="rId7"/>
    <p:sldId id="266" r:id="rId8"/>
    <p:sldId id="263" r:id="rId9"/>
    <p:sldId id="265" r:id="rId10"/>
    <p:sldId id="269" r:id="rId11"/>
    <p:sldId id="264" r:id="rId12"/>
    <p:sldId id="268" r:id="rId13"/>
    <p:sldId id="271" r:id="rId14"/>
    <p:sldId id="272" r:id="rId15"/>
    <p:sldId id="261"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A03C21-8021-45E5-B32B-416A9552D7D3}" v="14" dt="2025-12-02T11:43:11.3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871" autoAdjust="0"/>
  </p:normalViewPr>
  <p:slideViewPr>
    <p:cSldViewPr snapToGrid="0">
      <p:cViewPr varScale="1">
        <p:scale>
          <a:sx n="81" d="100"/>
          <a:sy n="81" d="100"/>
        </p:scale>
        <p:origin x="166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b8ae0356-1604-4797-9d33-e7aaf078d969" providerId="ADAL" clId="{458D5C78-5ABA-481E-A149-6536D91F92E0}"/>
    <pc:docChg chg="custSel delSld modSld">
      <pc:chgData name="Wynne Jones (IMH)" userId="b8ae0356-1604-4797-9d33-e7aaf078d969" providerId="ADAL" clId="{458D5C78-5ABA-481E-A149-6536D91F92E0}" dt="2025-12-02T11:43:47.569" v="162" actId="1076"/>
      <pc:docMkLst>
        <pc:docMk/>
      </pc:docMkLst>
      <pc:sldChg chg="addSp delSp modSp mod addAnim">
        <pc:chgData name="Wynne Jones (IMH)" userId="b8ae0356-1604-4797-9d33-e7aaf078d969" providerId="ADAL" clId="{458D5C78-5ABA-481E-A149-6536D91F92E0}" dt="2025-12-02T11:27:47.019" v="19"/>
        <pc:sldMkLst>
          <pc:docMk/>
          <pc:sldMk cId="1174122057" sldId="256"/>
        </pc:sldMkLst>
        <pc:spChg chg="mod">
          <ac:chgData name="Wynne Jones (IMH)" userId="b8ae0356-1604-4797-9d33-e7aaf078d969" providerId="ADAL" clId="{458D5C78-5ABA-481E-A149-6536D91F92E0}" dt="2025-12-02T11:27:47.018" v="18" actId="26606"/>
          <ac:spMkLst>
            <pc:docMk/>
            <pc:sldMk cId="1174122057" sldId="256"/>
            <ac:spMk id="2" creationId="{69D4AEF7-EFC8-C093-7125-1E1C070CC8F9}"/>
          </ac:spMkLst>
        </pc:spChg>
        <pc:spChg chg="del">
          <ac:chgData name="Wynne Jones (IMH)" userId="b8ae0356-1604-4797-9d33-e7aaf078d969" providerId="ADAL" clId="{458D5C78-5ABA-481E-A149-6536D91F92E0}" dt="2025-12-02T11:27:47.018" v="18" actId="26606"/>
          <ac:spMkLst>
            <pc:docMk/>
            <pc:sldMk cId="1174122057" sldId="256"/>
            <ac:spMk id="7" creationId="{8C790BE2-4E4F-4AAF-81A2-4A6F4885EBE6}"/>
          </ac:spMkLst>
        </pc:spChg>
        <pc:spChg chg="del">
          <ac:chgData name="Wynne Jones (IMH)" userId="b8ae0356-1604-4797-9d33-e7aaf078d969" providerId="ADAL" clId="{458D5C78-5ABA-481E-A149-6536D91F92E0}" dt="2025-12-02T11:27:47.018" v="18" actId="26606"/>
          <ac:spMkLst>
            <pc:docMk/>
            <pc:sldMk cId="1174122057" sldId="256"/>
            <ac:spMk id="9" creationId="{D28B54C3-B57B-472A-B96E-1FCB67093DC2}"/>
          </ac:spMkLst>
        </pc:spChg>
        <pc:spChg chg="del">
          <ac:chgData name="Wynne Jones (IMH)" userId="b8ae0356-1604-4797-9d33-e7aaf078d969" providerId="ADAL" clId="{458D5C78-5ABA-481E-A149-6536D91F92E0}" dt="2025-12-02T11:27:47.018" v="18" actId="26606"/>
          <ac:spMkLst>
            <pc:docMk/>
            <pc:sldMk cId="1174122057" sldId="256"/>
            <ac:spMk id="15" creationId="{C4C9F2B0-1044-46EB-8AEB-C3BFFDE6C2CC}"/>
          </ac:spMkLst>
        </pc:spChg>
        <pc:spChg chg="del">
          <ac:chgData name="Wynne Jones (IMH)" userId="b8ae0356-1604-4797-9d33-e7aaf078d969" providerId="ADAL" clId="{458D5C78-5ABA-481E-A149-6536D91F92E0}" dt="2025-12-02T11:27:47.018" v="18" actId="26606"/>
          <ac:spMkLst>
            <pc:docMk/>
            <pc:sldMk cId="1174122057" sldId="256"/>
            <ac:spMk id="17" creationId="{0C395952-4E26-45A2-8756-2ADFD6E53C6E}"/>
          </ac:spMkLst>
        </pc:spChg>
        <pc:spChg chg="del">
          <ac:chgData name="Wynne Jones (IMH)" userId="b8ae0356-1604-4797-9d33-e7aaf078d969" providerId="ADAL" clId="{458D5C78-5ABA-481E-A149-6536D91F92E0}" dt="2025-12-02T11:27:47.018" v="18" actId="26606"/>
          <ac:spMkLst>
            <pc:docMk/>
            <pc:sldMk cId="1174122057" sldId="256"/>
            <ac:spMk id="19" creationId="{4734BADF-9461-4621-B112-2D7BABEA7DD0}"/>
          </ac:spMkLst>
        </pc:spChg>
        <pc:spChg chg="add">
          <ac:chgData name="Wynne Jones (IMH)" userId="b8ae0356-1604-4797-9d33-e7aaf078d969" providerId="ADAL" clId="{458D5C78-5ABA-481E-A149-6536D91F92E0}" dt="2025-12-02T11:27:47.018" v="18" actId="26606"/>
          <ac:spMkLst>
            <pc:docMk/>
            <pc:sldMk cId="1174122057" sldId="256"/>
            <ac:spMk id="26" creationId="{D28B54C3-B57B-472A-B96E-1FCB67093DC2}"/>
          </ac:spMkLst>
        </pc:spChg>
        <pc:spChg chg="add">
          <ac:chgData name="Wynne Jones (IMH)" userId="b8ae0356-1604-4797-9d33-e7aaf078d969" providerId="ADAL" clId="{458D5C78-5ABA-481E-A149-6536D91F92E0}" dt="2025-12-02T11:27:47.018" v="18" actId="26606"/>
          <ac:spMkLst>
            <pc:docMk/>
            <pc:sldMk cId="1174122057" sldId="256"/>
            <ac:spMk id="28" creationId="{7DB3C429-F8DA-49B9-AF84-21996FCF78B5}"/>
          </ac:spMkLst>
        </pc:spChg>
        <pc:spChg chg="add">
          <ac:chgData name="Wynne Jones (IMH)" userId="b8ae0356-1604-4797-9d33-e7aaf078d969" providerId="ADAL" clId="{458D5C78-5ABA-481E-A149-6536D91F92E0}" dt="2025-12-02T11:27:47.018" v="18" actId="26606"/>
          <ac:spMkLst>
            <pc:docMk/>
            <pc:sldMk cId="1174122057" sldId="256"/>
            <ac:spMk id="32" creationId="{C4C9F2B0-1044-46EB-8AEB-C3BFFDE6C2CC}"/>
          </ac:spMkLst>
        </pc:spChg>
        <pc:spChg chg="add">
          <ac:chgData name="Wynne Jones (IMH)" userId="b8ae0356-1604-4797-9d33-e7aaf078d969" providerId="ADAL" clId="{458D5C78-5ABA-481E-A149-6536D91F92E0}" dt="2025-12-02T11:27:47.018" v="18" actId="26606"/>
          <ac:spMkLst>
            <pc:docMk/>
            <pc:sldMk cId="1174122057" sldId="256"/>
            <ac:spMk id="36" creationId="{4734BADF-9461-4621-B112-2D7BABEA7DD0}"/>
          </ac:spMkLst>
        </pc:spChg>
      </pc:sldChg>
      <pc:sldChg chg="modSp mod">
        <pc:chgData name="Wynne Jones (IMH)" userId="b8ae0356-1604-4797-9d33-e7aaf078d969" providerId="ADAL" clId="{458D5C78-5ABA-481E-A149-6536D91F92E0}" dt="2025-12-02T11:28:01.699" v="20" actId="20577"/>
        <pc:sldMkLst>
          <pc:docMk/>
          <pc:sldMk cId="3113698156" sldId="257"/>
        </pc:sldMkLst>
        <pc:graphicFrameChg chg="modGraphic">
          <ac:chgData name="Wynne Jones (IMH)" userId="b8ae0356-1604-4797-9d33-e7aaf078d969" providerId="ADAL" clId="{458D5C78-5ABA-481E-A149-6536D91F92E0}" dt="2025-12-02T11:28:01.699" v="20" actId="20577"/>
          <ac:graphicFrameMkLst>
            <pc:docMk/>
            <pc:sldMk cId="3113698156" sldId="257"/>
            <ac:graphicFrameMk id="5" creationId="{8FC653A6-1BD7-A45C-5F4F-9CC755645CAF}"/>
          </ac:graphicFrameMkLst>
        </pc:graphicFrameChg>
      </pc:sldChg>
      <pc:sldChg chg="del">
        <pc:chgData name="Wynne Jones (IMH)" userId="b8ae0356-1604-4797-9d33-e7aaf078d969" providerId="ADAL" clId="{458D5C78-5ABA-481E-A149-6536D91F92E0}" dt="2025-12-02T11:28:08.028" v="21" actId="47"/>
        <pc:sldMkLst>
          <pc:docMk/>
          <pc:sldMk cId="2228223842" sldId="258"/>
        </pc:sldMkLst>
      </pc:sldChg>
      <pc:sldChg chg="addSp delSp modSp mod">
        <pc:chgData name="Wynne Jones (IMH)" userId="b8ae0356-1604-4797-9d33-e7aaf078d969" providerId="ADAL" clId="{458D5C78-5ABA-481E-A149-6536D91F92E0}" dt="2025-12-02T11:28:15.772" v="22" actId="26606"/>
        <pc:sldMkLst>
          <pc:docMk/>
          <pc:sldMk cId="2432724533" sldId="259"/>
        </pc:sldMkLst>
        <pc:spChg chg="mod">
          <ac:chgData name="Wynne Jones (IMH)" userId="b8ae0356-1604-4797-9d33-e7aaf078d969" providerId="ADAL" clId="{458D5C78-5ABA-481E-A149-6536D91F92E0}" dt="2025-12-02T11:28:15.772" v="22" actId="26606"/>
          <ac:spMkLst>
            <pc:docMk/>
            <pc:sldMk cId="2432724533" sldId="259"/>
            <ac:spMk id="2" creationId="{0147E506-C454-BBBB-012D-1BD36F1E5CCE}"/>
          </ac:spMkLst>
        </pc:spChg>
        <pc:spChg chg="del">
          <ac:chgData name="Wynne Jones (IMH)" userId="b8ae0356-1604-4797-9d33-e7aaf078d969" providerId="ADAL" clId="{458D5C78-5ABA-481E-A149-6536D91F92E0}" dt="2025-12-02T11:28:15.772" v="22" actId="26606"/>
          <ac:spMkLst>
            <pc:docMk/>
            <pc:sldMk cId="2432724533" sldId="259"/>
            <ac:spMk id="10" creationId="{B50AB553-2A96-4A92-96F2-93548E096954}"/>
          </ac:spMkLst>
        </pc:spChg>
        <pc:spChg chg="add">
          <ac:chgData name="Wynne Jones (IMH)" userId="b8ae0356-1604-4797-9d33-e7aaf078d969" providerId="ADAL" clId="{458D5C78-5ABA-481E-A149-6536D91F92E0}" dt="2025-12-02T11:28:15.772" v="22" actId="26606"/>
          <ac:spMkLst>
            <pc:docMk/>
            <pc:sldMk cId="2432724533" sldId="259"/>
            <ac:spMk id="22" creationId="{C4285719-470E-454C-AF62-8323075F1F5B}"/>
          </ac:spMkLst>
        </pc:spChg>
        <pc:spChg chg="add">
          <ac:chgData name="Wynne Jones (IMH)" userId="b8ae0356-1604-4797-9d33-e7aaf078d969" providerId="ADAL" clId="{458D5C78-5ABA-481E-A149-6536D91F92E0}" dt="2025-12-02T11:28:15.772" v="22" actId="26606"/>
          <ac:spMkLst>
            <pc:docMk/>
            <pc:sldMk cId="2432724533" sldId="259"/>
            <ac:spMk id="24" creationId="{CD9FE4EF-C4D8-49A0-B2FF-81D8DB7D8A24}"/>
          </ac:spMkLst>
        </pc:spChg>
        <pc:spChg chg="add">
          <ac:chgData name="Wynne Jones (IMH)" userId="b8ae0356-1604-4797-9d33-e7aaf078d969" providerId="ADAL" clId="{458D5C78-5ABA-481E-A149-6536D91F92E0}" dt="2025-12-02T11:28:15.772" v="22" actId="26606"/>
          <ac:spMkLst>
            <pc:docMk/>
            <pc:sldMk cId="2432724533" sldId="259"/>
            <ac:spMk id="26" creationId="{4300840D-0A0B-4512-BACA-B439D5B9C57C}"/>
          </ac:spMkLst>
        </pc:spChg>
        <pc:spChg chg="add">
          <ac:chgData name="Wynne Jones (IMH)" userId="b8ae0356-1604-4797-9d33-e7aaf078d969" providerId="ADAL" clId="{458D5C78-5ABA-481E-A149-6536D91F92E0}" dt="2025-12-02T11:28:15.772" v="22" actId="26606"/>
          <ac:spMkLst>
            <pc:docMk/>
            <pc:sldMk cId="2432724533" sldId="259"/>
            <ac:spMk id="28" creationId="{D2B78728-A580-49A7-84F9-6EF6F583ADE0}"/>
          </ac:spMkLst>
        </pc:spChg>
        <pc:spChg chg="add">
          <ac:chgData name="Wynne Jones (IMH)" userId="b8ae0356-1604-4797-9d33-e7aaf078d969" providerId="ADAL" clId="{458D5C78-5ABA-481E-A149-6536D91F92E0}" dt="2025-12-02T11:28:15.772" v="22" actId="26606"/>
          <ac:spMkLst>
            <pc:docMk/>
            <pc:sldMk cId="2432724533" sldId="259"/>
            <ac:spMk id="30" creationId="{38FAA1A1-D861-433F-88FA-1E9D6FD31D11}"/>
          </ac:spMkLst>
        </pc:spChg>
        <pc:spChg chg="add">
          <ac:chgData name="Wynne Jones (IMH)" userId="b8ae0356-1604-4797-9d33-e7aaf078d969" providerId="ADAL" clId="{458D5C78-5ABA-481E-A149-6536D91F92E0}" dt="2025-12-02T11:28:15.772" v="22" actId="26606"/>
          <ac:spMkLst>
            <pc:docMk/>
            <pc:sldMk cId="2432724533" sldId="259"/>
            <ac:spMk id="32" creationId="{8D71EDA1-87BF-4D5D-AB79-F346FD19278A}"/>
          </ac:spMkLst>
        </pc:spChg>
        <pc:graphicFrameChg chg="mod modGraphic">
          <ac:chgData name="Wynne Jones (IMH)" userId="b8ae0356-1604-4797-9d33-e7aaf078d969" providerId="ADAL" clId="{458D5C78-5ABA-481E-A149-6536D91F92E0}" dt="2025-12-02T11:28:15.772" v="22" actId="26606"/>
          <ac:graphicFrameMkLst>
            <pc:docMk/>
            <pc:sldMk cId="2432724533" sldId="259"/>
            <ac:graphicFrameMk id="17" creationId="{DDAF6825-3C64-E92B-ADFF-1C0358B0BCBD}"/>
          </ac:graphicFrameMkLst>
        </pc:graphicFrameChg>
        <pc:picChg chg="mod ord">
          <ac:chgData name="Wynne Jones (IMH)" userId="b8ae0356-1604-4797-9d33-e7aaf078d969" providerId="ADAL" clId="{458D5C78-5ABA-481E-A149-6536D91F92E0}" dt="2025-12-02T11:28:15.772" v="22" actId="26606"/>
          <ac:picMkLst>
            <pc:docMk/>
            <pc:sldMk cId="2432724533" sldId="259"/>
            <ac:picMk id="6" creationId="{9AB6F432-6D5E-F61F-E0A2-826C817681C1}"/>
          </ac:picMkLst>
        </pc:picChg>
      </pc:sldChg>
      <pc:sldChg chg="addSp delSp modSp mod">
        <pc:chgData name="Wynne Jones (IMH)" userId="b8ae0356-1604-4797-9d33-e7aaf078d969" providerId="ADAL" clId="{458D5C78-5ABA-481E-A149-6536D91F92E0}" dt="2025-12-02T11:28:37.656" v="25" actId="5793"/>
        <pc:sldMkLst>
          <pc:docMk/>
          <pc:sldMk cId="3654845141" sldId="260"/>
        </pc:sldMkLst>
        <pc:spChg chg="mod">
          <ac:chgData name="Wynne Jones (IMH)" userId="b8ae0356-1604-4797-9d33-e7aaf078d969" providerId="ADAL" clId="{458D5C78-5ABA-481E-A149-6536D91F92E0}" dt="2025-12-02T11:28:37.656" v="25" actId="5793"/>
          <ac:spMkLst>
            <pc:docMk/>
            <pc:sldMk cId="3654845141" sldId="260"/>
            <ac:spMk id="5" creationId="{D1B664EE-8CF2-8081-F1D7-F87C90AA4A71}"/>
          </ac:spMkLst>
        </pc:spChg>
        <pc:spChg chg="del">
          <ac:chgData name="Wynne Jones (IMH)" userId="b8ae0356-1604-4797-9d33-e7aaf078d969" providerId="ADAL" clId="{458D5C78-5ABA-481E-A149-6536D91F92E0}" dt="2025-12-02T11:28:25.151" v="23" actId="26606"/>
          <ac:spMkLst>
            <pc:docMk/>
            <pc:sldMk cId="3654845141" sldId="260"/>
            <ac:spMk id="12" creationId="{45D37F4E-DDB4-456B-97E0-9937730A039F}"/>
          </ac:spMkLst>
        </pc:spChg>
        <pc:spChg chg="del">
          <ac:chgData name="Wynne Jones (IMH)" userId="b8ae0356-1604-4797-9d33-e7aaf078d969" providerId="ADAL" clId="{458D5C78-5ABA-481E-A149-6536D91F92E0}" dt="2025-12-02T11:28:25.151" v="23" actId="26606"/>
          <ac:spMkLst>
            <pc:docMk/>
            <pc:sldMk cId="3654845141" sldId="260"/>
            <ac:spMk id="14" creationId="{B2DD41CD-8F47-4F56-AD12-4E2FF7696987}"/>
          </ac:spMkLst>
        </pc:spChg>
        <pc:spChg chg="add">
          <ac:chgData name="Wynne Jones (IMH)" userId="b8ae0356-1604-4797-9d33-e7aaf078d969" providerId="ADAL" clId="{458D5C78-5ABA-481E-A149-6536D91F92E0}" dt="2025-12-02T11:28:25.151" v="23" actId="26606"/>
          <ac:spMkLst>
            <pc:docMk/>
            <pc:sldMk cId="3654845141" sldId="260"/>
            <ac:spMk id="19" creationId="{C4285719-470E-454C-AF62-8323075F1F5B}"/>
          </ac:spMkLst>
        </pc:spChg>
        <pc:spChg chg="add">
          <ac:chgData name="Wynne Jones (IMH)" userId="b8ae0356-1604-4797-9d33-e7aaf078d969" providerId="ADAL" clId="{458D5C78-5ABA-481E-A149-6536D91F92E0}" dt="2025-12-02T11:28:25.151" v="23" actId="26606"/>
          <ac:spMkLst>
            <pc:docMk/>
            <pc:sldMk cId="3654845141" sldId="260"/>
            <ac:spMk id="21" creationId="{CD9FE4EF-C4D8-49A0-B2FF-81D8DB7D8A24}"/>
          </ac:spMkLst>
        </pc:spChg>
        <pc:spChg chg="add">
          <ac:chgData name="Wynne Jones (IMH)" userId="b8ae0356-1604-4797-9d33-e7aaf078d969" providerId="ADAL" clId="{458D5C78-5ABA-481E-A149-6536D91F92E0}" dt="2025-12-02T11:28:25.151" v="23" actId="26606"/>
          <ac:spMkLst>
            <pc:docMk/>
            <pc:sldMk cId="3654845141" sldId="260"/>
            <ac:spMk id="23" creationId="{4300840D-0A0B-4512-BACA-B439D5B9C57C}"/>
          </ac:spMkLst>
        </pc:spChg>
        <pc:spChg chg="add">
          <ac:chgData name="Wynne Jones (IMH)" userId="b8ae0356-1604-4797-9d33-e7aaf078d969" providerId="ADAL" clId="{458D5C78-5ABA-481E-A149-6536D91F92E0}" dt="2025-12-02T11:28:25.151" v="23" actId="26606"/>
          <ac:spMkLst>
            <pc:docMk/>
            <pc:sldMk cId="3654845141" sldId="260"/>
            <ac:spMk id="25" creationId="{D2B78728-A580-49A7-84F9-6EF6F583ADE0}"/>
          </ac:spMkLst>
        </pc:spChg>
        <pc:spChg chg="add">
          <ac:chgData name="Wynne Jones (IMH)" userId="b8ae0356-1604-4797-9d33-e7aaf078d969" providerId="ADAL" clId="{458D5C78-5ABA-481E-A149-6536D91F92E0}" dt="2025-12-02T11:28:25.151" v="23" actId="26606"/>
          <ac:spMkLst>
            <pc:docMk/>
            <pc:sldMk cId="3654845141" sldId="260"/>
            <ac:spMk id="27" creationId="{38FAA1A1-D861-433F-88FA-1E9D6FD31D11}"/>
          </ac:spMkLst>
        </pc:spChg>
        <pc:spChg chg="add">
          <ac:chgData name="Wynne Jones (IMH)" userId="b8ae0356-1604-4797-9d33-e7aaf078d969" providerId="ADAL" clId="{458D5C78-5ABA-481E-A149-6536D91F92E0}" dt="2025-12-02T11:28:25.151" v="23" actId="26606"/>
          <ac:spMkLst>
            <pc:docMk/>
            <pc:sldMk cId="3654845141" sldId="260"/>
            <ac:spMk id="29" creationId="{8D71EDA1-87BF-4D5D-AB79-F346FD19278A}"/>
          </ac:spMkLst>
        </pc:spChg>
        <pc:picChg chg="mod">
          <ac:chgData name="Wynne Jones (IMH)" userId="b8ae0356-1604-4797-9d33-e7aaf078d969" providerId="ADAL" clId="{458D5C78-5ABA-481E-A149-6536D91F92E0}" dt="2025-12-02T11:28:25.151" v="23" actId="26606"/>
          <ac:picMkLst>
            <pc:docMk/>
            <pc:sldMk cId="3654845141" sldId="260"/>
            <ac:picMk id="7" creationId="{2A42BB29-21AA-E3F9-0A35-AA2003C69AAC}"/>
          </ac:picMkLst>
        </pc:picChg>
      </pc:sldChg>
      <pc:sldChg chg="addSp delSp modSp mod">
        <pc:chgData name="Wynne Jones (IMH)" userId="b8ae0356-1604-4797-9d33-e7aaf078d969" providerId="ADAL" clId="{458D5C78-5ABA-481E-A149-6536D91F92E0}" dt="2025-12-02T11:43:47.569" v="162" actId="1076"/>
        <pc:sldMkLst>
          <pc:docMk/>
          <pc:sldMk cId="1679066155" sldId="261"/>
        </pc:sldMkLst>
        <pc:spChg chg="del mod">
          <ac:chgData name="Wynne Jones (IMH)" userId="b8ae0356-1604-4797-9d33-e7aaf078d969" providerId="ADAL" clId="{458D5C78-5ABA-481E-A149-6536D91F92E0}" dt="2025-12-02T11:42:32.435" v="152" actId="21"/>
          <ac:spMkLst>
            <pc:docMk/>
            <pc:sldMk cId="1679066155" sldId="261"/>
            <ac:spMk id="3" creationId="{747B9ED4-021D-9F69-8A6F-EEF5D4C851E6}"/>
          </ac:spMkLst>
        </pc:spChg>
        <pc:spChg chg="add mod">
          <ac:chgData name="Wynne Jones (IMH)" userId="b8ae0356-1604-4797-9d33-e7aaf078d969" providerId="ADAL" clId="{458D5C78-5ABA-481E-A149-6536D91F92E0}" dt="2025-12-02T11:43:47.569" v="162" actId="1076"/>
          <ac:spMkLst>
            <pc:docMk/>
            <pc:sldMk cId="1679066155" sldId="261"/>
            <ac:spMk id="4" creationId="{6786AFA6-3E76-B2B4-E129-46271EF7D98E}"/>
          </ac:spMkLst>
        </pc:spChg>
        <pc:spChg chg="del">
          <ac:chgData name="Wynne Jones (IMH)" userId="b8ae0356-1604-4797-9d33-e7aaf078d969" providerId="ADAL" clId="{458D5C78-5ABA-481E-A149-6536D91F92E0}" dt="2025-12-02T11:42:24.500" v="150" actId="26606"/>
          <ac:spMkLst>
            <pc:docMk/>
            <pc:sldMk cId="1679066155" sldId="261"/>
            <ac:spMk id="10" creationId="{A8384FB5-9ADC-4DDC-881B-597D56F5B15D}"/>
          </ac:spMkLst>
        </pc:spChg>
        <pc:spChg chg="del">
          <ac:chgData name="Wynne Jones (IMH)" userId="b8ae0356-1604-4797-9d33-e7aaf078d969" providerId="ADAL" clId="{458D5C78-5ABA-481E-A149-6536D91F92E0}" dt="2025-12-02T11:42:24.500" v="150" actId="26606"/>
          <ac:spMkLst>
            <pc:docMk/>
            <pc:sldMk cId="1679066155" sldId="261"/>
            <ac:spMk id="12" creationId="{91E5A9A7-95C6-4F4F-B00E-C82E07FE62EF}"/>
          </ac:spMkLst>
        </pc:spChg>
        <pc:spChg chg="del">
          <ac:chgData name="Wynne Jones (IMH)" userId="b8ae0356-1604-4797-9d33-e7aaf078d969" providerId="ADAL" clId="{458D5C78-5ABA-481E-A149-6536D91F92E0}" dt="2025-12-02T11:42:24.500" v="150" actId="26606"/>
          <ac:spMkLst>
            <pc:docMk/>
            <pc:sldMk cId="1679066155" sldId="261"/>
            <ac:spMk id="14" creationId="{D07DD2DE-F619-49DD-B5E7-03A290FF4ED1}"/>
          </ac:spMkLst>
        </pc:spChg>
        <pc:spChg chg="del">
          <ac:chgData name="Wynne Jones (IMH)" userId="b8ae0356-1604-4797-9d33-e7aaf078d969" providerId="ADAL" clId="{458D5C78-5ABA-481E-A149-6536D91F92E0}" dt="2025-12-02T11:42:24.500" v="150" actId="26606"/>
          <ac:spMkLst>
            <pc:docMk/>
            <pc:sldMk cId="1679066155" sldId="261"/>
            <ac:spMk id="16" creationId="{85149191-5F60-4A28-AAFF-039F96B0F3EC}"/>
          </ac:spMkLst>
        </pc:spChg>
        <pc:spChg chg="del">
          <ac:chgData name="Wynne Jones (IMH)" userId="b8ae0356-1604-4797-9d33-e7aaf078d969" providerId="ADAL" clId="{458D5C78-5ABA-481E-A149-6536D91F92E0}" dt="2025-12-02T11:42:24.500" v="150" actId="26606"/>
          <ac:spMkLst>
            <pc:docMk/>
            <pc:sldMk cId="1679066155" sldId="261"/>
            <ac:spMk id="18" creationId="{F8260ED5-17F7-4158-B241-D51DD4CF1B7E}"/>
          </ac:spMkLst>
        </pc:spChg>
        <pc:spChg chg="add">
          <ac:chgData name="Wynne Jones (IMH)" userId="b8ae0356-1604-4797-9d33-e7aaf078d969" providerId="ADAL" clId="{458D5C78-5ABA-481E-A149-6536D91F92E0}" dt="2025-12-02T11:42:24.500" v="150" actId="26606"/>
          <ac:spMkLst>
            <pc:docMk/>
            <pc:sldMk cId="1679066155" sldId="261"/>
            <ac:spMk id="23" creationId="{A8384FB5-9ADC-4DDC-881B-597D56F5B15D}"/>
          </ac:spMkLst>
        </pc:spChg>
        <pc:spChg chg="add">
          <ac:chgData name="Wynne Jones (IMH)" userId="b8ae0356-1604-4797-9d33-e7aaf078d969" providerId="ADAL" clId="{458D5C78-5ABA-481E-A149-6536D91F92E0}" dt="2025-12-02T11:42:24.500" v="150" actId="26606"/>
          <ac:spMkLst>
            <pc:docMk/>
            <pc:sldMk cId="1679066155" sldId="261"/>
            <ac:spMk id="25" creationId="{91E5A9A7-95C6-4F4F-B00E-C82E07FE62EF}"/>
          </ac:spMkLst>
        </pc:spChg>
        <pc:spChg chg="add">
          <ac:chgData name="Wynne Jones (IMH)" userId="b8ae0356-1604-4797-9d33-e7aaf078d969" providerId="ADAL" clId="{458D5C78-5ABA-481E-A149-6536D91F92E0}" dt="2025-12-02T11:42:24.500" v="150" actId="26606"/>
          <ac:spMkLst>
            <pc:docMk/>
            <pc:sldMk cId="1679066155" sldId="261"/>
            <ac:spMk id="27" creationId="{D07DD2DE-F619-49DD-B5E7-03A290FF4ED1}"/>
          </ac:spMkLst>
        </pc:spChg>
        <pc:spChg chg="add">
          <ac:chgData name="Wynne Jones (IMH)" userId="b8ae0356-1604-4797-9d33-e7aaf078d969" providerId="ADAL" clId="{458D5C78-5ABA-481E-A149-6536D91F92E0}" dt="2025-12-02T11:42:24.500" v="150" actId="26606"/>
          <ac:spMkLst>
            <pc:docMk/>
            <pc:sldMk cId="1679066155" sldId="261"/>
            <ac:spMk id="29" creationId="{85149191-5F60-4A28-AAFF-039F96B0F3EC}"/>
          </ac:spMkLst>
        </pc:spChg>
        <pc:spChg chg="add">
          <ac:chgData name="Wynne Jones (IMH)" userId="b8ae0356-1604-4797-9d33-e7aaf078d969" providerId="ADAL" clId="{458D5C78-5ABA-481E-A149-6536D91F92E0}" dt="2025-12-02T11:42:24.500" v="150" actId="26606"/>
          <ac:spMkLst>
            <pc:docMk/>
            <pc:sldMk cId="1679066155" sldId="261"/>
            <ac:spMk id="31" creationId="{F8260ED5-17F7-4158-B241-D51DD4CF1B7E}"/>
          </ac:spMkLst>
        </pc:spChg>
        <pc:picChg chg="mod">
          <ac:chgData name="Wynne Jones (IMH)" userId="b8ae0356-1604-4797-9d33-e7aaf078d969" providerId="ADAL" clId="{458D5C78-5ABA-481E-A149-6536D91F92E0}" dt="2025-12-02T11:42:55.675" v="154" actId="1076"/>
          <ac:picMkLst>
            <pc:docMk/>
            <pc:sldMk cId="1679066155" sldId="261"/>
            <ac:picMk id="5" creationId="{D03E002E-28BF-2853-136D-F21ABC2442D4}"/>
          </ac:picMkLst>
        </pc:picChg>
      </pc:sldChg>
      <pc:sldChg chg="addSp delSp modSp mod">
        <pc:chgData name="Wynne Jones (IMH)" userId="b8ae0356-1604-4797-9d33-e7aaf078d969" providerId="ADAL" clId="{458D5C78-5ABA-481E-A149-6536D91F92E0}" dt="2025-12-02T11:31:00.530" v="75" actId="27636"/>
        <pc:sldMkLst>
          <pc:docMk/>
          <pc:sldMk cId="2014283135" sldId="262"/>
        </pc:sldMkLst>
        <pc:spChg chg="add mod">
          <ac:chgData name="Wynne Jones (IMH)" userId="b8ae0356-1604-4797-9d33-e7aaf078d969" providerId="ADAL" clId="{458D5C78-5ABA-481E-A149-6536D91F92E0}" dt="2025-12-02T11:29:23.857" v="39" actId="255"/>
          <ac:spMkLst>
            <pc:docMk/>
            <pc:sldMk cId="2014283135" sldId="262"/>
            <ac:spMk id="2" creationId="{242A217D-FC1E-573A-F341-286D094A456B}"/>
          </ac:spMkLst>
        </pc:spChg>
        <pc:spChg chg="mod">
          <ac:chgData name="Wynne Jones (IMH)" userId="b8ae0356-1604-4797-9d33-e7aaf078d969" providerId="ADAL" clId="{458D5C78-5ABA-481E-A149-6536D91F92E0}" dt="2025-12-02T11:31:00.530" v="75" actId="27636"/>
          <ac:spMkLst>
            <pc:docMk/>
            <pc:sldMk cId="2014283135" sldId="262"/>
            <ac:spMk id="3" creationId="{EFC9D83F-4AB2-0101-2058-AD69C5A2C57B}"/>
          </ac:spMkLst>
        </pc:spChg>
        <pc:spChg chg="del">
          <ac:chgData name="Wynne Jones (IMH)" userId="b8ae0356-1604-4797-9d33-e7aaf078d969" providerId="ADAL" clId="{458D5C78-5ABA-481E-A149-6536D91F92E0}" dt="2025-12-02T11:28:59.080" v="26" actId="26606"/>
          <ac:spMkLst>
            <pc:docMk/>
            <pc:sldMk cId="2014283135" sldId="262"/>
            <ac:spMk id="10" creationId="{2B97F24A-32CE-4C1C-A50D-3016B394DCFB}"/>
          </ac:spMkLst>
        </pc:spChg>
        <pc:spChg chg="del">
          <ac:chgData name="Wynne Jones (IMH)" userId="b8ae0356-1604-4797-9d33-e7aaf078d969" providerId="ADAL" clId="{458D5C78-5ABA-481E-A149-6536D91F92E0}" dt="2025-12-02T11:28:59.080" v="26" actId="26606"/>
          <ac:spMkLst>
            <pc:docMk/>
            <pc:sldMk cId="2014283135" sldId="262"/>
            <ac:spMk id="12" creationId="{CD8B4F24-440B-49E9-B85D-733523DC064B}"/>
          </ac:spMkLst>
        </pc:spChg>
        <pc:spChg chg="add">
          <ac:chgData name="Wynne Jones (IMH)" userId="b8ae0356-1604-4797-9d33-e7aaf078d969" providerId="ADAL" clId="{458D5C78-5ABA-481E-A149-6536D91F92E0}" dt="2025-12-02T11:28:59.080" v="26" actId="26606"/>
          <ac:spMkLst>
            <pc:docMk/>
            <pc:sldMk cId="2014283135" sldId="262"/>
            <ac:spMk id="17" creationId="{C4285719-470E-454C-AF62-8323075F1F5B}"/>
          </ac:spMkLst>
        </pc:spChg>
        <pc:spChg chg="add">
          <ac:chgData name="Wynne Jones (IMH)" userId="b8ae0356-1604-4797-9d33-e7aaf078d969" providerId="ADAL" clId="{458D5C78-5ABA-481E-A149-6536D91F92E0}" dt="2025-12-02T11:28:59.080" v="26" actId="26606"/>
          <ac:spMkLst>
            <pc:docMk/>
            <pc:sldMk cId="2014283135" sldId="262"/>
            <ac:spMk id="19" creationId="{CD9FE4EF-C4D8-49A0-B2FF-81D8DB7D8A24}"/>
          </ac:spMkLst>
        </pc:spChg>
        <pc:spChg chg="add">
          <ac:chgData name="Wynne Jones (IMH)" userId="b8ae0356-1604-4797-9d33-e7aaf078d969" providerId="ADAL" clId="{458D5C78-5ABA-481E-A149-6536D91F92E0}" dt="2025-12-02T11:28:59.080" v="26" actId="26606"/>
          <ac:spMkLst>
            <pc:docMk/>
            <pc:sldMk cId="2014283135" sldId="262"/>
            <ac:spMk id="21" creationId="{4300840D-0A0B-4512-BACA-B439D5B9C57C}"/>
          </ac:spMkLst>
        </pc:spChg>
        <pc:spChg chg="add">
          <ac:chgData name="Wynne Jones (IMH)" userId="b8ae0356-1604-4797-9d33-e7aaf078d969" providerId="ADAL" clId="{458D5C78-5ABA-481E-A149-6536D91F92E0}" dt="2025-12-02T11:28:59.080" v="26" actId="26606"/>
          <ac:spMkLst>
            <pc:docMk/>
            <pc:sldMk cId="2014283135" sldId="262"/>
            <ac:spMk id="23" creationId="{D2B78728-A580-49A7-84F9-6EF6F583ADE0}"/>
          </ac:spMkLst>
        </pc:spChg>
        <pc:spChg chg="add">
          <ac:chgData name="Wynne Jones (IMH)" userId="b8ae0356-1604-4797-9d33-e7aaf078d969" providerId="ADAL" clId="{458D5C78-5ABA-481E-A149-6536D91F92E0}" dt="2025-12-02T11:28:59.080" v="26" actId="26606"/>
          <ac:spMkLst>
            <pc:docMk/>
            <pc:sldMk cId="2014283135" sldId="262"/>
            <ac:spMk id="25" creationId="{38FAA1A1-D861-433F-88FA-1E9D6FD31D11}"/>
          </ac:spMkLst>
        </pc:spChg>
        <pc:spChg chg="add">
          <ac:chgData name="Wynne Jones (IMH)" userId="b8ae0356-1604-4797-9d33-e7aaf078d969" providerId="ADAL" clId="{458D5C78-5ABA-481E-A149-6536D91F92E0}" dt="2025-12-02T11:28:59.080" v="26" actId="26606"/>
          <ac:spMkLst>
            <pc:docMk/>
            <pc:sldMk cId="2014283135" sldId="262"/>
            <ac:spMk id="27" creationId="{8D71EDA1-87BF-4D5D-AB79-F346FD19278A}"/>
          </ac:spMkLst>
        </pc:spChg>
        <pc:picChg chg="mod">
          <ac:chgData name="Wynne Jones (IMH)" userId="b8ae0356-1604-4797-9d33-e7aaf078d969" providerId="ADAL" clId="{458D5C78-5ABA-481E-A149-6536D91F92E0}" dt="2025-12-02T11:30:57.355" v="73" actId="1076"/>
          <ac:picMkLst>
            <pc:docMk/>
            <pc:sldMk cId="2014283135" sldId="262"/>
            <ac:picMk id="5" creationId="{620357BA-5058-FDE5-E482-381BE6D152DD}"/>
          </ac:picMkLst>
        </pc:picChg>
      </pc:sldChg>
      <pc:sldChg chg="addSp modSp mod setBg">
        <pc:chgData name="Wynne Jones (IMH)" userId="b8ae0356-1604-4797-9d33-e7aaf078d969" providerId="ADAL" clId="{458D5C78-5ABA-481E-A149-6536D91F92E0}" dt="2025-12-02T11:36:48.069" v="90" actId="27636"/>
        <pc:sldMkLst>
          <pc:docMk/>
          <pc:sldMk cId="663900254" sldId="263"/>
        </pc:sldMkLst>
        <pc:spChg chg="mod">
          <ac:chgData name="Wynne Jones (IMH)" userId="b8ae0356-1604-4797-9d33-e7aaf078d969" providerId="ADAL" clId="{458D5C78-5ABA-481E-A149-6536D91F92E0}" dt="2025-12-02T11:36:07.269" v="81" actId="26606"/>
          <ac:spMkLst>
            <pc:docMk/>
            <pc:sldMk cId="663900254" sldId="263"/>
            <ac:spMk id="2" creationId="{4FA7F8B7-7FAA-C448-6C86-FA51BC45AD27}"/>
          </ac:spMkLst>
        </pc:spChg>
        <pc:spChg chg="mod">
          <ac:chgData name="Wynne Jones (IMH)" userId="b8ae0356-1604-4797-9d33-e7aaf078d969" providerId="ADAL" clId="{458D5C78-5ABA-481E-A149-6536D91F92E0}" dt="2025-12-02T11:36:48.069" v="90" actId="27636"/>
          <ac:spMkLst>
            <pc:docMk/>
            <pc:sldMk cId="663900254" sldId="263"/>
            <ac:spMk id="3" creationId="{0EBC8101-EFF8-66FF-708C-F18F95FE3A01}"/>
          </ac:spMkLst>
        </pc:spChg>
        <pc:spChg chg="add">
          <ac:chgData name="Wynne Jones (IMH)" userId="b8ae0356-1604-4797-9d33-e7aaf078d969" providerId="ADAL" clId="{458D5C78-5ABA-481E-A149-6536D91F92E0}" dt="2025-12-02T11:36:07.269" v="81" actId="26606"/>
          <ac:spMkLst>
            <pc:docMk/>
            <pc:sldMk cId="663900254" sldId="263"/>
            <ac:spMk id="10" creationId="{C4285719-470E-454C-AF62-8323075F1F5B}"/>
          </ac:spMkLst>
        </pc:spChg>
        <pc:spChg chg="add">
          <ac:chgData name="Wynne Jones (IMH)" userId="b8ae0356-1604-4797-9d33-e7aaf078d969" providerId="ADAL" clId="{458D5C78-5ABA-481E-A149-6536D91F92E0}" dt="2025-12-02T11:36:07.269" v="81" actId="26606"/>
          <ac:spMkLst>
            <pc:docMk/>
            <pc:sldMk cId="663900254" sldId="263"/>
            <ac:spMk id="12" creationId="{CD9FE4EF-C4D8-49A0-B2FF-81D8DB7D8A24}"/>
          </ac:spMkLst>
        </pc:spChg>
        <pc:spChg chg="add">
          <ac:chgData name="Wynne Jones (IMH)" userId="b8ae0356-1604-4797-9d33-e7aaf078d969" providerId="ADAL" clId="{458D5C78-5ABA-481E-A149-6536D91F92E0}" dt="2025-12-02T11:36:07.269" v="81" actId="26606"/>
          <ac:spMkLst>
            <pc:docMk/>
            <pc:sldMk cId="663900254" sldId="263"/>
            <ac:spMk id="14" creationId="{4300840D-0A0B-4512-BACA-B439D5B9C57C}"/>
          </ac:spMkLst>
        </pc:spChg>
        <pc:spChg chg="add">
          <ac:chgData name="Wynne Jones (IMH)" userId="b8ae0356-1604-4797-9d33-e7aaf078d969" providerId="ADAL" clId="{458D5C78-5ABA-481E-A149-6536D91F92E0}" dt="2025-12-02T11:36:07.269" v="81" actId="26606"/>
          <ac:spMkLst>
            <pc:docMk/>
            <pc:sldMk cId="663900254" sldId="263"/>
            <ac:spMk id="16" creationId="{D2B78728-A580-49A7-84F9-6EF6F583ADE0}"/>
          </ac:spMkLst>
        </pc:spChg>
        <pc:spChg chg="add">
          <ac:chgData name="Wynne Jones (IMH)" userId="b8ae0356-1604-4797-9d33-e7aaf078d969" providerId="ADAL" clId="{458D5C78-5ABA-481E-A149-6536D91F92E0}" dt="2025-12-02T11:36:07.269" v="81" actId="26606"/>
          <ac:spMkLst>
            <pc:docMk/>
            <pc:sldMk cId="663900254" sldId="263"/>
            <ac:spMk id="18" creationId="{38FAA1A1-D861-433F-88FA-1E9D6FD31D11}"/>
          </ac:spMkLst>
        </pc:spChg>
        <pc:spChg chg="add">
          <ac:chgData name="Wynne Jones (IMH)" userId="b8ae0356-1604-4797-9d33-e7aaf078d969" providerId="ADAL" clId="{458D5C78-5ABA-481E-A149-6536D91F92E0}" dt="2025-12-02T11:36:07.269" v="81" actId="26606"/>
          <ac:spMkLst>
            <pc:docMk/>
            <pc:sldMk cId="663900254" sldId="263"/>
            <ac:spMk id="20" creationId="{8D71EDA1-87BF-4D5D-AB79-F346FD19278A}"/>
          </ac:spMkLst>
        </pc:spChg>
        <pc:picChg chg="mod">
          <ac:chgData name="Wynne Jones (IMH)" userId="b8ae0356-1604-4797-9d33-e7aaf078d969" providerId="ADAL" clId="{458D5C78-5ABA-481E-A149-6536D91F92E0}" dt="2025-12-02T11:36:45.121" v="88" actId="1076"/>
          <ac:picMkLst>
            <pc:docMk/>
            <pc:sldMk cId="663900254" sldId="263"/>
            <ac:picMk id="5" creationId="{1E8AFFE6-7D3F-F544-3408-1E1465A6596C}"/>
          </ac:picMkLst>
        </pc:picChg>
      </pc:sldChg>
      <pc:sldChg chg="addSp modSp mod setBg">
        <pc:chgData name="Wynne Jones (IMH)" userId="b8ae0356-1604-4797-9d33-e7aaf078d969" providerId="ADAL" clId="{458D5C78-5ABA-481E-A149-6536D91F92E0}" dt="2025-12-02T11:38:11.483" v="100" actId="13926"/>
        <pc:sldMkLst>
          <pc:docMk/>
          <pc:sldMk cId="925025302" sldId="264"/>
        </pc:sldMkLst>
        <pc:spChg chg="mod">
          <ac:chgData name="Wynne Jones (IMH)" userId="b8ae0356-1604-4797-9d33-e7aaf078d969" providerId="ADAL" clId="{458D5C78-5ABA-481E-A149-6536D91F92E0}" dt="2025-12-02T11:37:36.088" v="97" actId="26606"/>
          <ac:spMkLst>
            <pc:docMk/>
            <pc:sldMk cId="925025302" sldId="264"/>
            <ac:spMk id="2" creationId="{679C51A2-1938-A2F2-D5D3-CB1626D54AB0}"/>
          </ac:spMkLst>
        </pc:spChg>
        <pc:spChg chg="add">
          <ac:chgData name="Wynne Jones (IMH)" userId="b8ae0356-1604-4797-9d33-e7aaf078d969" providerId="ADAL" clId="{458D5C78-5ABA-481E-A149-6536D91F92E0}" dt="2025-12-02T11:37:36.088" v="97" actId="26606"/>
          <ac:spMkLst>
            <pc:docMk/>
            <pc:sldMk cId="925025302" sldId="264"/>
            <ac:spMk id="10" creationId="{BACC6370-2D7E-4714-9D71-7542949D7D5D}"/>
          </ac:spMkLst>
        </pc:spChg>
        <pc:spChg chg="add">
          <ac:chgData name="Wynne Jones (IMH)" userId="b8ae0356-1604-4797-9d33-e7aaf078d969" providerId="ADAL" clId="{458D5C78-5ABA-481E-A149-6536D91F92E0}" dt="2025-12-02T11:37:36.088" v="97" actId="26606"/>
          <ac:spMkLst>
            <pc:docMk/>
            <pc:sldMk cId="925025302" sldId="264"/>
            <ac:spMk id="12" creationId="{F68B3F68-107C-434F-AA38-110D5EA91B85}"/>
          </ac:spMkLst>
        </pc:spChg>
        <pc:spChg chg="add">
          <ac:chgData name="Wynne Jones (IMH)" userId="b8ae0356-1604-4797-9d33-e7aaf078d969" providerId="ADAL" clId="{458D5C78-5ABA-481E-A149-6536D91F92E0}" dt="2025-12-02T11:37:36.088" v="97" actId="26606"/>
          <ac:spMkLst>
            <pc:docMk/>
            <pc:sldMk cId="925025302" sldId="264"/>
            <ac:spMk id="14" creationId="{AAD0DBB9-1A4B-4391-81D4-CB19F9AB918A}"/>
          </ac:spMkLst>
        </pc:spChg>
        <pc:spChg chg="add">
          <ac:chgData name="Wynne Jones (IMH)" userId="b8ae0356-1604-4797-9d33-e7aaf078d969" providerId="ADAL" clId="{458D5C78-5ABA-481E-A149-6536D91F92E0}" dt="2025-12-02T11:37:36.088" v="97" actId="26606"/>
          <ac:spMkLst>
            <pc:docMk/>
            <pc:sldMk cId="925025302" sldId="264"/>
            <ac:spMk id="16" creationId="{063BBA22-50EA-4C4D-BE05-F1CE4E63AA56}"/>
          </ac:spMkLst>
        </pc:spChg>
        <pc:graphicFrameChg chg="mod modGraphic">
          <ac:chgData name="Wynne Jones (IMH)" userId="b8ae0356-1604-4797-9d33-e7aaf078d969" providerId="ADAL" clId="{458D5C78-5ABA-481E-A149-6536D91F92E0}" dt="2025-12-02T11:38:11.483" v="100" actId="13926"/>
          <ac:graphicFrameMkLst>
            <pc:docMk/>
            <pc:sldMk cId="925025302" sldId="264"/>
            <ac:graphicFrameMk id="5" creationId="{0A753443-2BA0-7150-3EB2-BD1BA4EF1711}"/>
          </ac:graphicFrameMkLst>
        </pc:graphicFrameChg>
      </pc:sldChg>
      <pc:sldChg chg="addSp delSp modSp mod">
        <pc:chgData name="Wynne Jones (IMH)" userId="b8ae0356-1604-4797-9d33-e7aaf078d969" providerId="ADAL" clId="{458D5C78-5ABA-481E-A149-6536D91F92E0}" dt="2025-12-02T11:37:00.101" v="93" actId="14100"/>
        <pc:sldMkLst>
          <pc:docMk/>
          <pc:sldMk cId="999229432" sldId="265"/>
        </pc:sldMkLst>
        <pc:spChg chg="mod">
          <ac:chgData name="Wynne Jones (IMH)" userId="b8ae0356-1604-4797-9d33-e7aaf078d969" providerId="ADAL" clId="{458D5C78-5ABA-481E-A149-6536D91F92E0}" dt="2025-12-02T11:36:53.699" v="91" actId="26606"/>
          <ac:spMkLst>
            <pc:docMk/>
            <pc:sldMk cId="999229432" sldId="265"/>
            <ac:spMk id="2" creationId="{BB39BF3C-35A0-7AA1-07AC-1BFAF7712B10}"/>
          </ac:spMkLst>
        </pc:spChg>
        <pc:spChg chg="mod">
          <ac:chgData name="Wynne Jones (IMH)" userId="b8ae0356-1604-4797-9d33-e7aaf078d969" providerId="ADAL" clId="{458D5C78-5ABA-481E-A149-6536D91F92E0}" dt="2025-12-02T11:37:00.101" v="93" actId="14100"/>
          <ac:spMkLst>
            <pc:docMk/>
            <pc:sldMk cId="999229432" sldId="265"/>
            <ac:spMk id="3" creationId="{BBAAC92C-0443-E415-9E05-1B6A7F405196}"/>
          </ac:spMkLst>
        </pc:spChg>
        <pc:spChg chg="del">
          <ac:chgData name="Wynne Jones (IMH)" userId="b8ae0356-1604-4797-9d33-e7aaf078d969" providerId="ADAL" clId="{458D5C78-5ABA-481E-A149-6536D91F92E0}" dt="2025-12-02T11:36:53.699" v="91" actId="26606"/>
          <ac:spMkLst>
            <pc:docMk/>
            <pc:sldMk cId="999229432" sldId="265"/>
            <ac:spMk id="10" creationId="{04812C46-200A-4DEB-A05E-3ED6C68C2387}"/>
          </ac:spMkLst>
        </pc:spChg>
        <pc:spChg chg="del">
          <ac:chgData name="Wynne Jones (IMH)" userId="b8ae0356-1604-4797-9d33-e7aaf078d969" providerId="ADAL" clId="{458D5C78-5ABA-481E-A149-6536D91F92E0}" dt="2025-12-02T11:36:53.699" v="91" actId="26606"/>
          <ac:spMkLst>
            <pc:docMk/>
            <pc:sldMk cId="999229432" sldId="265"/>
            <ac:spMk id="12" creationId="{D1EA859B-E555-4109-94F3-6700E046E008}"/>
          </ac:spMkLst>
        </pc:spChg>
        <pc:spChg chg="add">
          <ac:chgData name="Wynne Jones (IMH)" userId="b8ae0356-1604-4797-9d33-e7aaf078d969" providerId="ADAL" clId="{458D5C78-5ABA-481E-A149-6536D91F92E0}" dt="2025-12-02T11:36:53.699" v="91" actId="26606"/>
          <ac:spMkLst>
            <pc:docMk/>
            <pc:sldMk cId="999229432" sldId="265"/>
            <ac:spMk id="17" creationId="{C4285719-470E-454C-AF62-8323075F1F5B}"/>
          </ac:spMkLst>
        </pc:spChg>
        <pc:spChg chg="add">
          <ac:chgData name="Wynne Jones (IMH)" userId="b8ae0356-1604-4797-9d33-e7aaf078d969" providerId="ADAL" clId="{458D5C78-5ABA-481E-A149-6536D91F92E0}" dt="2025-12-02T11:36:53.699" v="91" actId="26606"/>
          <ac:spMkLst>
            <pc:docMk/>
            <pc:sldMk cId="999229432" sldId="265"/>
            <ac:spMk id="19" creationId="{CD9FE4EF-C4D8-49A0-B2FF-81D8DB7D8A24}"/>
          </ac:spMkLst>
        </pc:spChg>
        <pc:spChg chg="add">
          <ac:chgData name="Wynne Jones (IMH)" userId="b8ae0356-1604-4797-9d33-e7aaf078d969" providerId="ADAL" clId="{458D5C78-5ABA-481E-A149-6536D91F92E0}" dt="2025-12-02T11:36:53.699" v="91" actId="26606"/>
          <ac:spMkLst>
            <pc:docMk/>
            <pc:sldMk cId="999229432" sldId="265"/>
            <ac:spMk id="21" creationId="{4300840D-0A0B-4512-BACA-B439D5B9C57C}"/>
          </ac:spMkLst>
        </pc:spChg>
        <pc:spChg chg="add">
          <ac:chgData name="Wynne Jones (IMH)" userId="b8ae0356-1604-4797-9d33-e7aaf078d969" providerId="ADAL" clId="{458D5C78-5ABA-481E-A149-6536D91F92E0}" dt="2025-12-02T11:36:53.699" v="91" actId="26606"/>
          <ac:spMkLst>
            <pc:docMk/>
            <pc:sldMk cId="999229432" sldId="265"/>
            <ac:spMk id="23" creationId="{D2B78728-A580-49A7-84F9-6EF6F583ADE0}"/>
          </ac:spMkLst>
        </pc:spChg>
        <pc:spChg chg="add">
          <ac:chgData name="Wynne Jones (IMH)" userId="b8ae0356-1604-4797-9d33-e7aaf078d969" providerId="ADAL" clId="{458D5C78-5ABA-481E-A149-6536D91F92E0}" dt="2025-12-02T11:36:53.699" v="91" actId="26606"/>
          <ac:spMkLst>
            <pc:docMk/>
            <pc:sldMk cId="999229432" sldId="265"/>
            <ac:spMk id="25" creationId="{38FAA1A1-D861-433F-88FA-1E9D6FD31D11}"/>
          </ac:spMkLst>
        </pc:spChg>
        <pc:spChg chg="add">
          <ac:chgData name="Wynne Jones (IMH)" userId="b8ae0356-1604-4797-9d33-e7aaf078d969" providerId="ADAL" clId="{458D5C78-5ABA-481E-A149-6536D91F92E0}" dt="2025-12-02T11:36:53.699" v="91" actId="26606"/>
          <ac:spMkLst>
            <pc:docMk/>
            <pc:sldMk cId="999229432" sldId="265"/>
            <ac:spMk id="27" creationId="{8D71EDA1-87BF-4D5D-AB79-F346FD19278A}"/>
          </ac:spMkLst>
        </pc:spChg>
      </pc:sldChg>
      <pc:sldChg chg="addSp delSp modSp mod">
        <pc:chgData name="Wynne Jones (IMH)" userId="b8ae0356-1604-4797-9d33-e7aaf078d969" providerId="ADAL" clId="{458D5C78-5ABA-481E-A149-6536D91F92E0}" dt="2025-12-02T11:35:44.895" v="78" actId="26606"/>
        <pc:sldMkLst>
          <pc:docMk/>
          <pc:sldMk cId="3813765470" sldId="266"/>
        </pc:sldMkLst>
        <pc:spChg chg="mod">
          <ac:chgData name="Wynne Jones (IMH)" userId="b8ae0356-1604-4797-9d33-e7aaf078d969" providerId="ADAL" clId="{458D5C78-5ABA-481E-A149-6536D91F92E0}" dt="2025-12-02T11:35:44.895" v="78" actId="26606"/>
          <ac:spMkLst>
            <pc:docMk/>
            <pc:sldMk cId="3813765470" sldId="266"/>
            <ac:spMk id="2" creationId="{C470F101-ACD9-67B4-132D-197C8BCCF40A}"/>
          </ac:spMkLst>
        </pc:spChg>
        <pc:spChg chg="mod">
          <ac:chgData name="Wynne Jones (IMH)" userId="b8ae0356-1604-4797-9d33-e7aaf078d969" providerId="ADAL" clId="{458D5C78-5ABA-481E-A149-6536D91F92E0}" dt="2025-12-02T11:35:44.895" v="78" actId="26606"/>
          <ac:spMkLst>
            <pc:docMk/>
            <pc:sldMk cId="3813765470" sldId="266"/>
            <ac:spMk id="3" creationId="{FBC01100-80CB-E7C5-3328-07C6B9550E18}"/>
          </ac:spMkLst>
        </pc:spChg>
        <pc:spChg chg="del">
          <ac:chgData name="Wynne Jones (IMH)" userId="b8ae0356-1604-4797-9d33-e7aaf078d969" providerId="ADAL" clId="{458D5C78-5ABA-481E-A149-6536D91F92E0}" dt="2025-12-02T11:35:44.895" v="78" actId="26606"/>
          <ac:spMkLst>
            <pc:docMk/>
            <pc:sldMk cId="3813765470" sldId="266"/>
            <ac:spMk id="8" creationId="{777A147A-9ED8-46B4-8660-1B3C2AA880B5}"/>
          </ac:spMkLst>
        </pc:spChg>
        <pc:spChg chg="del">
          <ac:chgData name="Wynne Jones (IMH)" userId="b8ae0356-1604-4797-9d33-e7aaf078d969" providerId="ADAL" clId="{458D5C78-5ABA-481E-A149-6536D91F92E0}" dt="2025-12-02T11:35:44.895" v="78" actId="26606"/>
          <ac:spMkLst>
            <pc:docMk/>
            <pc:sldMk cId="3813765470" sldId="266"/>
            <ac:spMk id="10" creationId="{5D6C15A0-C087-4593-8414-2B4EC1CDC3DE}"/>
          </ac:spMkLst>
        </pc:spChg>
        <pc:spChg chg="add">
          <ac:chgData name="Wynne Jones (IMH)" userId="b8ae0356-1604-4797-9d33-e7aaf078d969" providerId="ADAL" clId="{458D5C78-5ABA-481E-A149-6536D91F92E0}" dt="2025-12-02T11:35:44.895" v="78" actId="26606"/>
          <ac:spMkLst>
            <pc:docMk/>
            <pc:sldMk cId="3813765470" sldId="266"/>
            <ac:spMk id="15" creationId="{09588DA8-065E-4F6F-8EFD-43104AB2E0CF}"/>
          </ac:spMkLst>
        </pc:spChg>
        <pc:spChg chg="add">
          <ac:chgData name="Wynne Jones (IMH)" userId="b8ae0356-1604-4797-9d33-e7aaf078d969" providerId="ADAL" clId="{458D5C78-5ABA-481E-A149-6536D91F92E0}" dt="2025-12-02T11:35:44.895" v="78" actId="26606"/>
          <ac:spMkLst>
            <pc:docMk/>
            <pc:sldMk cId="3813765470" sldId="266"/>
            <ac:spMk id="17" creationId="{C4285719-470E-454C-AF62-8323075F1F5B}"/>
          </ac:spMkLst>
        </pc:spChg>
        <pc:spChg chg="add">
          <ac:chgData name="Wynne Jones (IMH)" userId="b8ae0356-1604-4797-9d33-e7aaf078d969" providerId="ADAL" clId="{458D5C78-5ABA-481E-A149-6536D91F92E0}" dt="2025-12-02T11:35:44.895" v="78" actId="26606"/>
          <ac:spMkLst>
            <pc:docMk/>
            <pc:sldMk cId="3813765470" sldId="266"/>
            <ac:spMk id="21" creationId="{4300840D-0A0B-4512-BACA-B439D5B9C57C}"/>
          </ac:spMkLst>
        </pc:spChg>
        <pc:spChg chg="add">
          <ac:chgData name="Wynne Jones (IMH)" userId="b8ae0356-1604-4797-9d33-e7aaf078d969" providerId="ADAL" clId="{458D5C78-5ABA-481E-A149-6536D91F92E0}" dt="2025-12-02T11:35:44.895" v="78" actId="26606"/>
          <ac:spMkLst>
            <pc:docMk/>
            <pc:sldMk cId="3813765470" sldId="266"/>
            <ac:spMk id="23" creationId="{D2B78728-A580-49A7-84F9-6EF6F583ADE0}"/>
          </ac:spMkLst>
        </pc:spChg>
        <pc:spChg chg="add">
          <ac:chgData name="Wynne Jones (IMH)" userId="b8ae0356-1604-4797-9d33-e7aaf078d969" providerId="ADAL" clId="{458D5C78-5ABA-481E-A149-6536D91F92E0}" dt="2025-12-02T11:35:44.895" v="78" actId="26606"/>
          <ac:spMkLst>
            <pc:docMk/>
            <pc:sldMk cId="3813765470" sldId="266"/>
            <ac:spMk id="25" creationId="{38FAA1A1-D861-433F-88FA-1E9D6FD31D11}"/>
          </ac:spMkLst>
        </pc:spChg>
        <pc:spChg chg="add">
          <ac:chgData name="Wynne Jones (IMH)" userId="b8ae0356-1604-4797-9d33-e7aaf078d969" providerId="ADAL" clId="{458D5C78-5ABA-481E-A149-6536D91F92E0}" dt="2025-12-02T11:35:44.895" v="78" actId="26606"/>
          <ac:spMkLst>
            <pc:docMk/>
            <pc:sldMk cId="3813765470" sldId="266"/>
            <ac:spMk id="27" creationId="{8D71EDA1-87BF-4D5D-AB79-F346FD19278A}"/>
          </ac:spMkLst>
        </pc:spChg>
      </pc:sldChg>
      <pc:sldChg chg="addSp delSp modSp del mod">
        <pc:chgData name="Wynne Jones (IMH)" userId="b8ae0356-1604-4797-9d33-e7aaf078d969" providerId="ADAL" clId="{458D5C78-5ABA-481E-A149-6536D91F92E0}" dt="2025-12-02T11:36:03.684" v="80" actId="47"/>
        <pc:sldMkLst>
          <pc:docMk/>
          <pc:sldMk cId="1267741117" sldId="267"/>
        </pc:sldMkLst>
        <pc:spChg chg="mod">
          <ac:chgData name="Wynne Jones (IMH)" userId="b8ae0356-1604-4797-9d33-e7aaf078d969" providerId="ADAL" clId="{458D5C78-5ABA-481E-A149-6536D91F92E0}" dt="2025-12-02T11:35:54.525" v="79" actId="26606"/>
          <ac:spMkLst>
            <pc:docMk/>
            <pc:sldMk cId="1267741117" sldId="267"/>
            <ac:spMk id="2" creationId="{D454712F-5AF0-4911-B091-704A0548A660}"/>
          </ac:spMkLst>
        </pc:spChg>
        <pc:spChg chg="mod">
          <ac:chgData name="Wynne Jones (IMH)" userId="b8ae0356-1604-4797-9d33-e7aaf078d969" providerId="ADAL" clId="{458D5C78-5ABA-481E-A149-6536D91F92E0}" dt="2025-12-02T11:35:54.525" v="79" actId="26606"/>
          <ac:spMkLst>
            <pc:docMk/>
            <pc:sldMk cId="1267741117" sldId="267"/>
            <ac:spMk id="3" creationId="{E6592981-9349-4CF4-947A-D0AA38CE8F97}"/>
          </ac:spMkLst>
        </pc:spChg>
        <pc:spChg chg="del">
          <ac:chgData name="Wynne Jones (IMH)" userId="b8ae0356-1604-4797-9d33-e7aaf078d969" providerId="ADAL" clId="{458D5C78-5ABA-481E-A149-6536D91F92E0}" dt="2025-12-02T11:35:54.525" v="79" actId="26606"/>
          <ac:spMkLst>
            <pc:docMk/>
            <pc:sldMk cId="1267741117" sldId="267"/>
            <ac:spMk id="10" creationId="{2B97F24A-32CE-4C1C-A50D-3016B394DCFB}"/>
          </ac:spMkLst>
        </pc:spChg>
        <pc:spChg chg="del">
          <ac:chgData name="Wynne Jones (IMH)" userId="b8ae0356-1604-4797-9d33-e7aaf078d969" providerId="ADAL" clId="{458D5C78-5ABA-481E-A149-6536D91F92E0}" dt="2025-12-02T11:35:54.525" v="79" actId="26606"/>
          <ac:spMkLst>
            <pc:docMk/>
            <pc:sldMk cId="1267741117" sldId="267"/>
            <ac:spMk id="12" creationId="{CD8B4F24-440B-49E9-B85D-733523DC064B}"/>
          </ac:spMkLst>
        </pc:spChg>
        <pc:spChg chg="add">
          <ac:chgData name="Wynne Jones (IMH)" userId="b8ae0356-1604-4797-9d33-e7aaf078d969" providerId="ADAL" clId="{458D5C78-5ABA-481E-A149-6536D91F92E0}" dt="2025-12-02T11:35:54.525" v="79" actId="26606"/>
          <ac:spMkLst>
            <pc:docMk/>
            <pc:sldMk cId="1267741117" sldId="267"/>
            <ac:spMk id="17" creationId="{C4285719-470E-454C-AF62-8323075F1F5B}"/>
          </ac:spMkLst>
        </pc:spChg>
        <pc:spChg chg="add">
          <ac:chgData name="Wynne Jones (IMH)" userId="b8ae0356-1604-4797-9d33-e7aaf078d969" providerId="ADAL" clId="{458D5C78-5ABA-481E-A149-6536D91F92E0}" dt="2025-12-02T11:35:54.525" v="79" actId="26606"/>
          <ac:spMkLst>
            <pc:docMk/>
            <pc:sldMk cId="1267741117" sldId="267"/>
            <ac:spMk id="19" creationId="{CD9FE4EF-C4D8-49A0-B2FF-81D8DB7D8A24}"/>
          </ac:spMkLst>
        </pc:spChg>
        <pc:spChg chg="add">
          <ac:chgData name="Wynne Jones (IMH)" userId="b8ae0356-1604-4797-9d33-e7aaf078d969" providerId="ADAL" clId="{458D5C78-5ABA-481E-A149-6536D91F92E0}" dt="2025-12-02T11:35:54.525" v="79" actId="26606"/>
          <ac:spMkLst>
            <pc:docMk/>
            <pc:sldMk cId="1267741117" sldId="267"/>
            <ac:spMk id="21" creationId="{4300840D-0A0B-4512-BACA-B439D5B9C57C}"/>
          </ac:spMkLst>
        </pc:spChg>
        <pc:spChg chg="add">
          <ac:chgData name="Wynne Jones (IMH)" userId="b8ae0356-1604-4797-9d33-e7aaf078d969" providerId="ADAL" clId="{458D5C78-5ABA-481E-A149-6536D91F92E0}" dt="2025-12-02T11:35:54.525" v="79" actId="26606"/>
          <ac:spMkLst>
            <pc:docMk/>
            <pc:sldMk cId="1267741117" sldId="267"/>
            <ac:spMk id="23" creationId="{D2B78728-A580-49A7-84F9-6EF6F583ADE0}"/>
          </ac:spMkLst>
        </pc:spChg>
        <pc:spChg chg="add">
          <ac:chgData name="Wynne Jones (IMH)" userId="b8ae0356-1604-4797-9d33-e7aaf078d969" providerId="ADAL" clId="{458D5C78-5ABA-481E-A149-6536D91F92E0}" dt="2025-12-02T11:35:54.525" v="79" actId="26606"/>
          <ac:spMkLst>
            <pc:docMk/>
            <pc:sldMk cId="1267741117" sldId="267"/>
            <ac:spMk id="25" creationId="{38FAA1A1-D861-433F-88FA-1E9D6FD31D11}"/>
          </ac:spMkLst>
        </pc:spChg>
        <pc:spChg chg="add">
          <ac:chgData name="Wynne Jones (IMH)" userId="b8ae0356-1604-4797-9d33-e7aaf078d969" providerId="ADAL" clId="{458D5C78-5ABA-481E-A149-6536D91F92E0}" dt="2025-12-02T11:35:54.525" v="79" actId="26606"/>
          <ac:spMkLst>
            <pc:docMk/>
            <pc:sldMk cId="1267741117" sldId="267"/>
            <ac:spMk id="27" creationId="{8D71EDA1-87BF-4D5D-AB79-F346FD19278A}"/>
          </ac:spMkLst>
        </pc:spChg>
      </pc:sldChg>
      <pc:sldChg chg="addSp delSp modSp mod setBg">
        <pc:chgData name="Wynne Jones (IMH)" userId="b8ae0356-1604-4797-9d33-e7aaf078d969" providerId="ADAL" clId="{458D5C78-5ABA-481E-A149-6536D91F92E0}" dt="2025-12-02T11:40:01.248" v="112" actId="21"/>
        <pc:sldMkLst>
          <pc:docMk/>
          <pc:sldMk cId="570959600" sldId="268"/>
        </pc:sldMkLst>
        <pc:spChg chg="del">
          <ac:chgData name="Wynne Jones (IMH)" userId="b8ae0356-1604-4797-9d33-e7aaf078d969" providerId="ADAL" clId="{458D5C78-5ABA-481E-A149-6536D91F92E0}" dt="2025-12-02T11:38:52.088" v="102" actId="26606"/>
          <ac:spMkLst>
            <pc:docMk/>
            <pc:sldMk cId="570959600" sldId="268"/>
            <ac:spMk id="3" creationId="{1201F496-5B67-78C9-CB3D-0222867AE17F}"/>
          </ac:spMkLst>
        </pc:spChg>
        <pc:spChg chg="add del mod">
          <ac:chgData name="Wynne Jones (IMH)" userId="b8ae0356-1604-4797-9d33-e7aaf078d969" providerId="ADAL" clId="{458D5C78-5ABA-481E-A149-6536D91F92E0}" dt="2025-12-02T11:40:01.248" v="112" actId="21"/>
          <ac:spMkLst>
            <pc:docMk/>
            <pc:sldMk cId="570959600" sldId="268"/>
            <ac:spMk id="4" creationId="{B74FA6B0-A81E-2F2A-6690-034A7EF9EF23}"/>
          </ac:spMkLst>
        </pc:spChg>
        <pc:spChg chg="add mod">
          <ac:chgData name="Wynne Jones (IMH)" userId="b8ae0356-1604-4797-9d33-e7aaf078d969" providerId="ADAL" clId="{458D5C78-5ABA-481E-A149-6536D91F92E0}" dt="2025-12-02T11:39:42.411" v="109" actId="14100"/>
          <ac:spMkLst>
            <pc:docMk/>
            <pc:sldMk cId="570959600" sldId="268"/>
            <ac:spMk id="7" creationId="{4C475E8A-47B3-0864-B6D7-57C87AA28147}"/>
          </ac:spMkLst>
        </pc:spChg>
        <pc:spChg chg="add">
          <ac:chgData name="Wynne Jones (IMH)" userId="b8ae0356-1604-4797-9d33-e7aaf078d969" providerId="ADAL" clId="{458D5C78-5ABA-481E-A149-6536D91F92E0}" dt="2025-12-02T11:38:52.088" v="102" actId="26606"/>
          <ac:spMkLst>
            <pc:docMk/>
            <pc:sldMk cId="570959600" sldId="268"/>
            <ac:spMk id="9" creationId="{BACC6370-2D7E-4714-9D71-7542949D7D5D}"/>
          </ac:spMkLst>
        </pc:spChg>
        <pc:spChg chg="add">
          <ac:chgData name="Wynne Jones (IMH)" userId="b8ae0356-1604-4797-9d33-e7aaf078d969" providerId="ADAL" clId="{458D5C78-5ABA-481E-A149-6536D91F92E0}" dt="2025-12-02T11:38:52.088" v="102" actId="26606"/>
          <ac:spMkLst>
            <pc:docMk/>
            <pc:sldMk cId="570959600" sldId="268"/>
            <ac:spMk id="11" creationId="{F68B3F68-107C-434F-AA38-110D5EA91B85}"/>
          </ac:spMkLst>
        </pc:spChg>
        <pc:spChg chg="add">
          <ac:chgData name="Wynne Jones (IMH)" userId="b8ae0356-1604-4797-9d33-e7aaf078d969" providerId="ADAL" clId="{458D5C78-5ABA-481E-A149-6536D91F92E0}" dt="2025-12-02T11:38:52.088" v="102" actId="26606"/>
          <ac:spMkLst>
            <pc:docMk/>
            <pc:sldMk cId="570959600" sldId="268"/>
            <ac:spMk id="13" creationId="{AAD0DBB9-1A4B-4391-81D4-CB19F9AB918A}"/>
          </ac:spMkLst>
        </pc:spChg>
        <pc:spChg chg="add">
          <ac:chgData name="Wynne Jones (IMH)" userId="b8ae0356-1604-4797-9d33-e7aaf078d969" providerId="ADAL" clId="{458D5C78-5ABA-481E-A149-6536D91F92E0}" dt="2025-12-02T11:38:52.088" v="102" actId="26606"/>
          <ac:spMkLst>
            <pc:docMk/>
            <pc:sldMk cId="570959600" sldId="268"/>
            <ac:spMk id="15" creationId="{063BBA22-50EA-4C4D-BE05-F1CE4E63AA56}"/>
          </ac:spMkLst>
        </pc:spChg>
        <pc:graphicFrameChg chg="add modGraphic">
          <ac:chgData name="Wynne Jones (IMH)" userId="b8ae0356-1604-4797-9d33-e7aaf078d969" providerId="ADAL" clId="{458D5C78-5ABA-481E-A149-6536D91F92E0}" dt="2025-12-02T11:39:48.656" v="110" actId="20577"/>
          <ac:graphicFrameMkLst>
            <pc:docMk/>
            <pc:sldMk cId="570959600" sldId="268"/>
            <ac:graphicFrameMk id="6" creationId="{12A40F9B-3951-8E68-29F9-98A3677902F0}"/>
          </ac:graphicFrameMkLst>
        </pc:graphicFrameChg>
        <pc:picChg chg="del">
          <ac:chgData name="Wynne Jones (IMH)" userId="b8ae0356-1604-4797-9d33-e7aaf078d969" providerId="ADAL" clId="{458D5C78-5ABA-481E-A149-6536D91F92E0}" dt="2025-12-02T11:38:45.742" v="101" actId="478"/>
          <ac:picMkLst>
            <pc:docMk/>
            <pc:sldMk cId="570959600" sldId="268"/>
            <ac:picMk id="5" creationId="{A403BE44-1969-A574-0E38-108E62E3269B}"/>
          </ac:picMkLst>
        </pc:picChg>
      </pc:sldChg>
      <pc:sldChg chg="addSp delSp modSp mod">
        <pc:chgData name="Wynne Jones (IMH)" userId="b8ae0356-1604-4797-9d33-e7aaf078d969" providerId="ADAL" clId="{458D5C78-5ABA-481E-A149-6536D91F92E0}" dt="2025-12-02T11:37:30.959" v="96" actId="14100"/>
        <pc:sldMkLst>
          <pc:docMk/>
          <pc:sldMk cId="3740326896" sldId="269"/>
        </pc:sldMkLst>
        <pc:spChg chg="mod">
          <ac:chgData name="Wynne Jones (IMH)" userId="b8ae0356-1604-4797-9d33-e7aaf078d969" providerId="ADAL" clId="{458D5C78-5ABA-481E-A149-6536D91F92E0}" dt="2025-12-02T11:37:19.898" v="94" actId="26606"/>
          <ac:spMkLst>
            <pc:docMk/>
            <pc:sldMk cId="3740326896" sldId="269"/>
            <ac:spMk id="2" creationId="{3481EF40-3074-771E-8997-35D2C18F6853}"/>
          </ac:spMkLst>
        </pc:spChg>
        <pc:spChg chg="mod">
          <ac:chgData name="Wynne Jones (IMH)" userId="b8ae0356-1604-4797-9d33-e7aaf078d969" providerId="ADAL" clId="{458D5C78-5ABA-481E-A149-6536D91F92E0}" dt="2025-12-02T11:37:30.959" v="96" actId="14100"/>
          <ac:spMkLst>
            <pc:docMk/>
            <pc:sldMk cId="3740326896" sldId="269"/>
            <ac:spMk id="3" creationId="{EF0A6A18-4116-7131-BE16-64A0236C0561}"/>
          </ac:spMkLst>
        </pc:spChg>
        <pc:spChg chg="del">
          <ac:chgData name="Wynne Jones (IMH)" userId="b8ae0356-1604-4797-9d33-e7aaf078d969" providerId="ADAL" clId="{458D5C78-5ABA-481E-A149-6536D91F92E0}" dt="2025-12-02T11:37:19.898" v="94" actId="26606"/>
          <ac:spMkLst>
            <pc:docMk/>
            <pc:sldMk cId="3740326896" sldId="269"/>
            <ac:spMk id="13" creationId="{C0763A76-9F1C-4FC5-82B7-DD475DA461B2}"/>
          </ac:spMkLst>
        </pc:spChg>
        <pc:spChg chg="del">
          <ac:chgData name="Wynne Jones (IMH)" userId="b8ae0356-1604-4797-9d33-e7aaf078d969" providerId="ADAL" clId="{458D5C78-5ABA-481E-A149-6536D91F92E0}" dt="2025-12-02T11:37:19.898" v="94" actId="26606"/>
          <ac:spMkLst>
            <pc:docMk/>
            <pc:sldMk cId="3740326896" sldId="269"/>
            <ac:spMk id="14" creationId="{E81BF4F6-F2CF-4984-9D14-D6966D92F99F}"/>
          </ac:spMkLst>
        </pc:spChg>
        <pc:spChg chg="add">
          <ac:chgData name="Wynne Jones (IMH)" userId="b8ae0356-1604-4797-9d33-e7aaf078d969" providerId="ADAL" clId="{458D5C78-5ABA-481E-A149-6536D91F92E0}" dt="2025-12-02T11:37:19.898" v="94" actId="26606"/>
          <ac:spMkLst>
            <pc:docMk/>
            <pc:sldMk cId="3740326896" sldId="269"/>
            <ac:spMk id="20" creationId="{C4285719-470E-454C-AF62-8323075F1F5B}"/>
          </ac:spMkLst>
        </pc:spChg>
        <pc:spChg chg="add">
          <ac:chgData name="Wynne Jones (IMH)" userId="b8ae0356-1604-4797-9d33-e7aaf078d969" providerId="ADAL" clId="{458D5C78-5ABA-481E-A149-6536D91F92E0}" dt="2025-12-02T11:37:19.898" v="94" actId="26606"/>
          <ac:spMkLst>
            <pc:docMk/>
            <pc:sldMk cId="3740326896" sldId="269"/>
            <ac:spMk id="22" creationId="{CD9FE4EF-C4D8-49A0-B2FF-81D8DB7D8A24}"/>
          </ac:spMkLst>
        </pc:spChg>
        <pc:spChg chg="add">
          <ac:chgData name="Wynne Jones (IMH)" userId="b8ae0356-1604-4797-9d33-e7aaf078d969" providerId="ADAL" clId="{458D5C78-5ABA-481E-A149-6536D91F92E0}" dt="2025-12-02T11:37:19.898" v="94" actId="26606"/>
          <ac:spMkLst>
            <pc:docMk/>
            <pc:sldMk cId="3740326896" sldId="269"/>
            <ac:spMk id="24" creationId="{4300840D-0A0B-4512-BACA-B439D5B9C57C}"/>
          </ac:spMkLst>
        </pc:spChg>
        <pc:spChg chg="add">
          <ac:chgData name="Wynne Jones (IMH)" userId="b8ae0356-1604-4797-9d33-e7aaf078d969" providerId="ADAL" clId="{458D5C78-5ABA-481E-A149-6536D91F92E0}" dt="2025-12-02T11:37:19.898" v="94" actId="26606"/>
          <ac:spMkLst>
            <pc:docMk/>
            <pc:sldMk cId="3740326896" sldId="269"/>
            <ac:spMk id="26" creationId="{D2B78728-A580-49A7-84F9-6EF6F583ADE0}"/>
          </ac:spMkLst>
        </pc:spChg>
        <pc:spChg chg="add">
          <ac:chgData name="Wynne Jones (IMH)" userId="b8ae0356-1604-4797-9d33-e7aaf078d969" providerId="ADAL" clId="{458D5C78-5ABA-481E-A149-6536D91F92E0}" dt="2025-12-02T11:37:19.898" v="94" actId="26606"/>
          <ac:spMkLst>
            <pc:docMk/>
            <pc:sldMk cId="3740326896" sldId="269"/>
            <ac:spMk id="28" creationId="{38FAA1A1-D861-433F-88FA-1E9D6FD31D11}"/>
          </ac:spMkLst>
        </pc:spChg>
        <pc:spChg chg="add">
          <ac:chgData name="Wynne Jones (IMH)" userId="b8ae0356-1604-4797-9d33-e7aaf078d969" providerId="ADAL" clId="{458D5C78-5ABA-481E-A149-6536D91F92E0}" dt="2025-12-02T11:37:19.898" v="94" actId="26606"/>
          <ac:spMkLst>
            <pc:docMk/>
            <pc:sldMk cId="3740326896" sldId="269"/>
            <ac:spMk id="30" creationId="{8D71EDA1-87BF-4D5D-AB79-F346FD19278A}"/>
          </ac:spMkLst>
        </pc:spChg>
      </pc:sldChg>
      <pc:sldChg chg="del modNotesTx">
        <pc:chgData name="Wynne Jones (IMH)" userId="b8ae0356-1604-4797-9d33-e7aaf078d969" providerId="ADAL" clId="{458D5C78-5ABA-481E-A149-6536D91F92E0}" dt="2025-12-02T11:35:26.146" v="77" actId="47"/>
        <pc:sldMkLst>
          <pc:docMk/>
          <pc:sldMk cId="2279576449" sldId="270"/>
        </pc:sldMkLst>
      </pc:sldChg>
      <pc:sldChg chg="addSp delSp modSp mod">
        <pc:chgData name="Wynne Jones (IMH)" userId="b8ae0356-1604-4797-9d33-e7aaf078d969" providerId="ADAL" clId="{458D5C78-5ABA-481E-A149-6536D91F92E0}" dt="2025-12-02T11:41:58.173" v="146" actId="27636"/>
        <pc:sldMkLst>
          <pc:docMk/>
          <pc:sldMk cId="2242883024" sldId="271"/>
        </pc:sldMkLst>
        <pc:spChg chg="mod">
          <ac:chgData name="Wynne Jones (IMH)" userId="b8ae0356-1604-4797-9d33-e7aaf078d969" providerId="ADAL" clId="{458D5C78-5ABA-481E-A149-6536D91F92E0}" dt="2025-12-02T11:40:41.941" v="130" actId="115"/>
          <ac:spMkLst>
            <pc:docMk/>
            <pc:sldMk cId="2242883024" sldId="271"/>
            <ac:spMk id="2" creationId="{905AE287-2079-24DE-F2E9-44A7A7E5E25B}"/>
          </ac:spMkLst>
        </pc:spChg>
        <pc:spChg chg="mod">
          <ac:chgData name="Wynne Jones (IMH)" userId="b8ae0356-1604-4797-9d33-e7aaf078d969" providerId="ADAL" clId="{458D5C78-5ABA-481E-A149-6536D91F92E0}" dt="2025-12-02T11:41:58.173" v="146" actId="27636"/>
          <ac:spMkLst>
            <pc:docMk/>
            <pc:sldMk cId="2242883024" sldId="271"/>
            <ac:spMk id="7" creationId="{14469409-EB48-E4C0-D2DA-6B7937E14DA6}"/>
          </ac:spMkLst>
        </pc:spChg>
        <pc:spChg chg="del">
          <ac:chgData name="Wynne Jones (IMH)" userId="b8ae0356-1604-4797-9d33-e7aaf078d969" providerId="ADAL" clId="{458D5C78-5ABA-481E-A149-6536D91F92E0}" dt="2025-12-02T11:40:17.909" v="113" actId="26606"/>
          <ac:spMkLst>
            <pc:docMk/>
            <pc:sldMk cId="2242883024" sldId="271"/>
            <ac:spMk id="12" creationId="{743AA782-23D1-4521-8CAD-47662984AA08}"/>
          </ac:spMkLst>
        </pc:spChg>
        <pc:spChg chg="del">
          <ac:chgData name="Wynne Jones (IMH)" userId="b8ae0356-1604-4797-9d33-e7aaf078d969" providerId="ADAL" clId="{458D5C78-5ABA-481E-A149-6536D91F92E0}" dt="2025-12-02T11:40:17.909" v="113" actId="26606"/>
          <ac:spMkLst>
            <pc:docMk/>
            <pc:sldMk cId="2242883024" sldId="271"/>
            <ac:spMk id="14" creationId="{650D18FE-0824-4A46-B22C-A86B52E5780A}"/>
          </ac:spMkLst>
        </pc:spChg>
        <pc:spChg chg="add">
          <ac:chgData name="Wynne Jones (IMH)" userId="b8ae0356-1604-4797-9d33-e7aaf078d969" providerId="ADAL" clId="{458D5C78-5ABA-481E-A149-6536D91F92E0}" dt="2025-12-02T11:40:17.909" v="113" actId="26606"/>
          <ac:spMkLst>
            <pc:docMk/>
            <pc:sldMk cId="2242883024" sldId="271"/>
            <ac:spMk id="19" creationId="{C4285719-470E-454C-AF62-8323075F1F5B}"/>
          </ac:spMkLst>
        </pc:spChg>
        <pc:spChg chg="add">
          <ac:chgData name="Wynne Jones (IMH)" userId="b8ae0356-1604-4797-9d33-e7aaf078d969" providerId="ADAL" clId="{458D5C78-5ABA-481E-A149-6536D91F92E0}" dt="2025-12-02T11:40:17.909" v="113" actId="26606"/>
          <ac:spMkLst>
            <pc:docMk/>
            <pc:sldMk cId="2242883024" sldId="271"/>
            <ac:spMk id="21" creationId="{CD9FE4EF-C4D8-49A0-B2FF-81D8DB7D8A24}"/>
          </ac:spMkLst>
        </pc:spChg>
        <pc:spChg chg="add">
          <ac:chgData name="Wynne Jones (IMH)" userId="b8ae0356-1604-4797-9d33-e7aaf078d969" providerId="ADAL" clId="{458D5C78-5ABA-481E-A149-6536D91F92E0}" dt="2025-12-02T11:40:17.909" v="113" actId="26606"/>
          <ac:spMkLst>
            <pc:docMk/>
            <pc:sldMk cId="2242883024" sldId="271"/>
            <ac:spMk id="23" creationId="{4300840D-0A0B-4512-BACA-B439D5B9C57C}"/>
          </ac:spMkLst>
        </pc:spChg>
        <pc:spChg chg="add">
          <ac:chgData name="Wynne Jones (IMH)" userId="b8ae0356-1604-4797-9d33-e7aaf078d969" providerId="ADAL" clId="{458D5C78-5ABA-481E-A149-6536D91F92E0}" dt="2025-12-02T11:40:17.909" v="113" actId="26606"/>
          <ac:spMkLst>
            <pc:docMk/>
            <pc:sldMk cId="2242883024" sldId="271"/>
            <ac:spMk id="25" creationId="{D2B78728-A580-49A7-84F9-6EF6F583ADE0}"/>
          </ac:spMkLst>
        </pc:spChg>
        <pc:spChg chg="add">
          <ac:chgData name="Wynne Jones (IMH)" userId="b8ae0356-1604-4797-9d33-e7aaf078d969" providerId="ADAL" clId="{458D5C78-5ABA-481E-A149-6536D91F92E0}" dt="2025-12-02T11:40:17.909" v="113" actId="26606"/>
          <ac:spMkLst>
            <pc:docMk/>
            <pc:sldMk cId="2242883024" sldId="271"/>
            <ac:spMk id="27" creationId="{38FAA1A1-D861-433F-88FA-1E9D6FD31D11}"/>
          </ac:spMkLst>
        </pc:spChg>
        <pc:spChg chg="add">
          <ac:chgData name="Wynne Jones (IMH)" userId="b8ae0356-1604-4797-9d33-e7aaf078d969" providerId="ADAL" clId="{458D5C78-5ABA-481E-A149-6536D91F92E0}" dt="2025-12-02T11:40:17.909" v="113" actId="26606"/>
          <ac:spMkLst>
            <pc:docMk/>
            <pc:sldMk cId="2242883024" sldId="271"/>
            <ac:spMk id="29" creationId="{8D71EDA1-87BF-4D5D-AB79-F346FD19278A}"/>
          </ac:spMkLst>
        </pc:spChg>
        <pc:picChg chg="mod">
          <ac:chgData name="Wynne Jones (IMH)" userId="b8ae0356-1604-4797-9d33-e7aaf078d969" providerId="ADAL" clId="{458D5C78-5ABA-481E-A149-6536D91F92E0}" dt="2025-12-02T11:41:54.606" v="144" actId="1076"/>
          <ac:picMkLst>
            <pc:docMk/>
            <pc:sldMk cId="2242883024" sldId="271"/>
            <ac:picMk id="5" creationId="{3FBCC8E3-D05C-8B7E-50F1-D74230A2B8BC}"/>
          </ac:picMkLst>
        </pc:picChg>
      </pc:sldChg>
      <pc:sldChg chg="addSp delSp modSp mod">
        <pc:chgData name="Wynne Jones (IMH)" userId="b8ae0356-1604-4797-9d33-e7aaf078d969" providerId="ADAL" clId="{458D5C78-5ABA-481E-A149-6536D91F92E0}" dt="2025-12-02T11:42:12.406" v="149" actId="14100"/>
        <pc:sldMkLst>
          <pc:docMk/>
          <pc:sldMk cId="1393831812" sldId="272"/>
        </pc:sldMkLst>
        <pc:spChg chg="mod">
          <ac:chgData name="Wynne Jones (IMH)" userId="b8ae0356-1604-4797-9d33-e7aaf078d969" providerId="ADAL" clId="{458D5C78-5ABA-481E-A149-6536D91F92E0}" dt="2025-12-02T11:42:06.250" v="147" actId="26606"/>
          <ac:spMkLst>
            <pc:docMk/>
            <pc:sldMk cId="1393831812" sldId="272"/>
            <ac:spMk id="2" creationId="{4FBC8205-6261-CFB7-8B2A-B4BFC3BB7E35}"/>
          </ac:spMkLst>
        </pc:spChg>
        <pc:spChg chg="mod">
          <ac:chgData name="Wynne Jones (IMH)" userId="b8ae0356-1604-4797-9d33-e7aaf078d969" providerId="ADAL" clId="{458D5C78-5ABA-481E-A149-6536D91F92E0}" dt="2025-12-02T11:42:12.406" v="149" actId="14100"/>
          <ac:spMkLst>
            <pc:docMk/>
            <pc:sldMk cId="1393831812" sldId="272"/>
            <ac:spMk id="3" creationId="{DDA42C64-BC9E-9544-C42F-66ECB6E2DF29}"/>
          </ac:spMkLst>
        </pc:spChg>
        <pc:spChg chg="del">
          <ac:chgData name="Wynne Jones (IMH)" userId="b8ae0356-1604-4797-9d33-e7aaf078d969" providerId="ADAL" clId="{458D5C78-5ABA-481E-A149-6536D91F92E0}" dt="2025-12-02T11:42:06.250" v="147" actId="26606"/>
          <ac:spMkLst>
            <pc:docMk/>
            <pc:sldMk cId="1393831812" sldId="272"/>
            <ac:spMk id="9" creationId="{3ECBE1F1-D69B-4AFA-ABD5-8E41720EF6DE}"/>
          </ac:spMkLst>
        </pc:spChg>
        <pc:spChg chg="del">
          <ac:chgData name="Wynne Jones (IMH)" userId="b8ae0356-1604-4797-9d33-e7aaf078d969" providerId="ADAL" clId="{458D5C78-5ABA-481E-A149-6536D91F92E0}" dt="2025-12-02T11:42:06.250" v="147" actId="26606"/>
          <ac:spMkLst>
            <pc:docMk/>
            <pc:sldMk cId="1393831812" sldId="272"/>
            <ac:spMk id="11" creationId="{603A6265-E10C-4B85-9C20-E75FCAF9CC63}"/>
          </ac:spMkLst>
        </pc:spChg>
        <pc:spChg chg="add">
          <ac:chgData name="Wynne Jones (IMH)" userId="b8ae0356-1604-4797-9d33-e7aaf078d969" providerId="ADAL" clId="{458D5C78-5ABA-481E-A149-6536D91F92E0}" dt="2025-12-02T11:42:06.250" v="147" actId="26606"/>
          <ac:spMkLst>
            <pc:docMk/>
            <pc:sldMk cId="1393831812" sldId="272"/>
            <ac:spMk id="16" creationId="{C4285719-470E-454C-AF62-8323075F1F5B}"/>
          </ac:spMkLst>
        </pc:spChg>
        <pc:spChg chg="add">
          <ac:chgData name="Wynne Jones (IMH)" userId="b8ae0356-1604-4797-9d33-e7aaf078d969" providerId="ADAL" clId="{458D5C78-5ABA-481E-A149-6536D91F92E0}" dt="2025-12-02T11:42:06.250" v="147" actId="26606"/>
          <ac:spMkLst>
            <pc:docMk/>
            <pc:sldMk cId="1393831812" sldId="272"/>
            <ac:spMk id="18" creationId="{CD9FE4EF-C4D8-49A0-B2FF-81D8DB7D8A24}"/>
          </ac:spMkLst>
        </pc:spChg>
        <pc:spChg chg="add">
          <ac:chgData name="Wynne Jones (IMH)" userId="b8ae0356-1604-4797-9d33-e7aaf078d969" providerId="ADAL" clId="{458D5C78-5ABA-481E-A149-6536D91F92E0}" dt="2025-12-02T11:42:06.250" v="147" actId="26606"/>
          <ac:spMkLst>
            <pc:docMk/>
            <pc:sldMk cId="1393831812" sldId="272"/>
            <ac:spMk id="20" creationId="{4300840D-0A0B-4512-BACA-B439D5B9C57C}"/>
          </ac:spMkLst>
        </pc:spChg>
        <pc:spChg chg="add">
          <ac:chgData name="Wynne Jones (IMH)" userId="b8ae0356-1604-4797-9d33-e7aaf078d969" providerId="ADAL" clId="{458D5C78-5ABA-481E-A149-6536D91F92E0}" dt="2025-12-02T11:42:06.250" v="147" actId="26606"/>
          <ac:spMkLst>
            <pc:docMk/>
            <pc:sldMk cId="1393831812" sldId="272"/>
            <ac:spMk id="22" creationId="{D2B78728-A580-49A7-84F9-6EF6F583ADE0}"/>
          </ac:spMkLst>
        </pc:spChg>
        <pc:spChg chg="add">
          <ac:chgData name="Wynne Jones (IMH)" userId="b8ae0356-1604-4797-9d33-e7aaf078d969" providerId="ADAL" clId="{458D5C78-5ABA-481E-A149-6536D91F92E0}" dt="2025-12-02T11:42:06.250" v="147" actId="26606"/>
          <ac:spMkLst>
            <pc:docMk/>
            <pc:sldMk cId="1393831812" sldId="272"/>
            <ac:spMk id="24" creationId="{38FAA1A1-D861-433F-88FA-1E9D6FD31D11}"/>
          </ac:spMkLst>
        </pc:spChg>
        <pc:spChg chg="add">
          <ac:chgData name="Wynne Jones (IMH)" userId="b8ae0356-1604-4797-9d33-e7aaf078d969" providerId="ADAL" clId="{458D5C78-5ABA-481E-A149-6536D91F92E0}" dt="2025-12-02T11:42:06.250" v="147" actId="26606"/>
          <ac:spMkLst>
            <pc:docMk/>
            <pc:sldMk cId="1393831812" sldId="272"/>
            <ac:spMk id="26"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93C8-CC22-496E-AB67-66FB5732110F}"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823F4F38-ED09-45FD-B101-EFD93CCEA7EF}">
      <dgm:prSet/>
      <dgm:spPr/>
      <dgm:t>
        <a:bodyPr/>
        <a:lstStyle/>
        <a:p>
          <a:r>
            <a:rPr lang="en-GB"/>
            <a:t>Define a “racial group”</a:t>
          </a:r>
          <a:endParaRPr lang="en-US"/>
        </a:p>
      </dgm:t>
    </dgm:pt>
    <dgm:pt modelId="{1A7C60B0-C29D-49CC-B11D-2BA32AD0B555}" type="parTrans" cxnId="{817F5E2A-F3A4-4672-9CBB-4EEA618B063D}">
      <dgm:prSet/>
      <dgm:spPr/>
      <dgm:t>
        <a:bodyPr/>
        <a:lstStyle/>
        <a:p>
          <a:endParaRPr lang="en-US"/>
        </a:p>
      </dgm:t>
    </dgm:pt>
    <dgm:pt modelId="{CD907BBB-46B2-4D60-9CB9-63780F0BFF37}" type="sibTrans" cxnId="{817F5E2A-F3A4-4672-9CBB-4EEA618B063D}">
      <dgm:prSet/>
      <dgm:spPr/>
      <dgm:t>
        <a:bodyPr/>
        <a:lstStyle/>
        <a:p>
          <a:endParaRPr lang="en-US"/>
        </a:p>
      </dgm:t>
    </dgm:pt>
    <dgm:pt modelId="{51A5BA00-17CF-4F53-866A-83BD12B50CEB}">
      <dgm:prSet/>
      <dgm:spPr/>
      <dgm:t>
        <a:bodyPr/>
        <a:lstStyle/>
        <a:p>
          <a:r>
            <a:rPr lang="en-GB" dirty="0"/>
            <a:t>Define “religious group”</a:t>
          </a:r>
          <a:endParaRPr lang="en-US" dirty="0"/>
        </a:p>
      </dgm:t>
    </dgm:pt>
    <dgm:pt modelId="{EDB85FFF-4626-46DA-8508-CF4590D7B099}" type="parTrans" cxnId="{BAB89CE5-4BEF-472C-B347-A0832CC1A611}">
      <dgm:prSet/>
      <dgm:spPr/>
      <dgm:t>
        <a:bodyPr/>
        <a:lstStyle/>
        <a:p>
          <a:endParaRPr lang="en-US"/>
        </a:p>
      </dgm:t>
    </dgm:pt>
    <dgm:pt modelId="{5DAC053A-9939-4CC6-A2F1-735DFEF8D84E}" type="sibTrans" cxnId="{BAB89CE5-4BEF-472C-B347-A0832CC1A611}">
      <dgm:prSet/>
      <dgm:spPr/>
      <dgm:t>
        <a:bodyPr/>
        <a:lstStyle/>
        <a:p>
          <a:endParaRPr lang="en-US"/>
        </a:p>
      </dgm:t>
    </dgm:pt>
    <dgm:pt modelId="{2A767EF2-E417-4DA7-93CE-8492470FE16E}">
      <dgm:prSet/>
      <dgm:spPr/>
      <dgm:t>
        <a:bodyPr/>
        <a:lstStyle/>
        <a:p>
          <a:r>
            <a:rPr lang="en-GB"/>
            <a:t>Legislation overview: </a:t>
          </a:r>
          <a:endParaRPr lang="en-US"/>
        </a:p>
      </dgm:t>
    </dgm:pt>
    <dgm:pt modelId="{44B9D9A7-6457-4FCC-AE32-06C53275F34D}" type="parTrans" cxnId="{D472C65F-2E7A-4E6F-A917-AE12DA3AB246}">
      <dgm:prSet/>
      <dgm:spPr/>
      <dgm:t>
        <a:bodyPr/>
        <a:lstStyle/>
        <a:p>
          <a:endParaRPr lang="en-US"/>
        </a:p>
      </dgm:t>
    </dgm:pt>
    <dgm:pt modelId="{96FAC4BE-98AE-4FD3-A04F-9F69A4DA5D08}" type="sibTrans" cxnId="{D472C65F-2E7A-4E6F-A917-AE12DA3AB246}">
      <dgm:prSet/>
      <dgm:spPr/>
      <dgm:t>
        <a:bodyPr/>
        <a:lstStyle/>
        <a:p>
          <a:endParaRPr lang="en-US"/>
        </a:p>
      </dgm:t>
    </dgm:pt>
    <dgm:pt modelId="{57F407B2-634C-4142-B978-5CAC2ADF265E}">
      <dgm:prSet/>
      <dgm:spPr/>
      <dgm:t>
        <a:bodyPr/>
        <a:lstStyle/>
        <a:p>
          <a:r>
            <a:rPr lang="en-GB"/>
            <a:t>Crime and Disorder Act 1988</a:t>
          </a:r>
          <a:endParaRPr lang="en-US"/>
        </a:p>
      </dgm:t>
    </dgm:pt>
    <dgm:pt modelId="{83D3883B-8E47-48C9-9805-EF6936A1632A}" type="parTrans" cxnId="{0CF73370-5475-4A2F-B219-CA19A284E14A}">
      <dgm:prSet/>
      <dgm:spPr/>
      <dgm:t>
        <a:bodyPr/>
        <a:lstStyle/>
        <a:p>
          <a:endParaRPr lang="en-US"/>
        </a:p>
      </dgm:t>
    </dgm:pt>
    <dgm:pt modelId="{C669DE64-B25E-4AF8-AA06-0099176C2A2B}" type="sibTrans" cxnId="{0CF73370-5475-4A2F-B219-CA19A284E14A}">
      <dgm:prSet/>
      <dgm:spPr/>
      <dgm:t>
        <a:bodyPr/>
        <a:lstStyle/>
        <a:p>
          <a:endParaRPr lang="en-US"/>
        </a:p>
      </dgm:t>
    </dgm:pt>
    <dgm:pt modelId="{54A3B65D-D00F-4E06-B645-5A5FC5D1CF82}">
      <dgm:prSet/>
      <dgm:spPr/>
      <dgm:t>
        <a:bodyPr/>
        <a:lstStyle/>
        <a:p>
          <a:r>
            <a:rPr lang="en-GB"/>
            <a:t>Section 66 Sentencing Act 2020</a:t>
          </a:r>
          <a:endParaRPr lang="en-US"/>
        </a:p>
      </dgm:t>
    </dgm:pt>
    <dgm:pt modelId="{C8B33F5D-777D-4BA2-8E88-B3BCCD792FD6}" type="parTrans" cxnId="{79E03964-7295-41BF-8E41-5346E4EE7E55}">
      <dgm:prSet/>
      <dgm:spPr/>
      <dgm:t>
        <a:bodyPr/>
        <a:lstStyle/>
        <a:p>
          <a:endParaRPr lang="en-US"/>
        </a:p>
      </dgm:t>
    </dgm:pt>
    <dgm:pt modelId="{E8E15D65-FFE9-4847-AE9A-21502FD08FE7}" type="sibTrans" cxnId="{79E03964-7295-41BF-8E41-5346E4EE7E55}">
      <dgm:prSet/>
      <dgm:spPr/>
      <dgm:t>
        <a:bodyPr/>
        <a:lstStyle/>
        <a:p>
          <a:endParaRPr lang="en-US"/>
        </a:p>
      </dgm:t>
    </dgm:pt>
    <dgm:pt modelId="{DAEAFD7D-5CEA-40B2-B85D-499E7BBDDDDE}">
      <dgm:prSet/>
      <dgm:spPr/>
      <dgm:t>
        <a:bodyPr/>
        <a:lstStyle/>
        <a:p>
          <a:r>
            <a:rPr lang="en-GB"/>
            <a:t>Racial and Religious Hatred Act 2006</a:t>
          </a:r>
          <a:endParaRPr lang="en-US"/>
        </a:p>
      </dgm:t>
    </dgm:pt>
    <dgm:pt modelId="{5C921565-EE51-4D15-B1EA-102CEC5C8F57}" type="parTrans" cxnId="{907E8570-EC77-4322-A821-78C6BAC0A934}">
      <dgm:prSet/>
      <dgm:spPr/>
      <dgm:t>
        <a:bodyPr/>
        <a:lstStyle/>
        <a:p>
          <a:endParaRPr lang="en-US"/>
        </a:p>
      </dgm:t>
    </dgm:pt>
    <dgm:pt modelId="{8435E133-5F0D-42F1-A2A2-03E789375CAE}" type="sibTrans" cxnId="{907E8570-EC77-4322-A821-78C6BAC0A934}">
      <dgm:prSet/>
      <dgm:spPr/>
      <dgm:t>
        <a:bodyPr/>
        <a:lstStyle/>
        <a:p>
          <a:endParaRPr lang="en-US"/>
        </a:p>
      </dgm:t>
    </dgm:pt>
    <dgm:pt modelId="{F545BE53-A804-4060-ADFE-2B037D7D5691}" type="pres">
      <dgm:prSet presAssocID="{6F9893C8-CC22-496E-AB67-66FB5732110F}" presName="diagram" presStyleCnt="0">
        <dgm:presLayoutVars>
          <dgm:dir/>
          <dgm:resizeHandles val="exact"/>
        </dgm:presLayoutVars>
      </dgm:prSet>
      <dgm:spPr/>
    </dgm:pt>
    <dgm:pt modelId="{A380DF67-C1F2-475B-8F43-19AA0D8AE59F}" type="pres">
      <dgm:prSet presAssocID="{823F4F38-ED09-45FD-B101-EFD93CCEA7EF}" presName="node" presStyleLbl="node1" presStyleIdx="0" presStyleCnt="6">
        <dgm:presLayoutVars>
          <dgm:bulletEnabled val="1"/>
        </dgm:presLayoutVars>
      </dgm:prSet>
      <dgm:spPr/>
    </dgm:pt>
    <dgm:pt modelId="{D3AF04BA-87DC-434A-AAB5-E783537AAF56}" type="pres">
      <dgm:prSet presAssocID="{CD907BBB-46B2-4D60-9CB9-63780F0BFF37}" presName="sibTrans" presStyleCnt="0"/>
      <dgm:spPr/>
    </dgm:pt>
    <dgm:pt modelId="{65E5FEC3-5426-450B-8B1E-7050C01E4E49}" type="pres">
      <dgm:prSet presAssocID="{51A5BA00-17CF-4F53-866A-83BD12B50CEB}" presName="node" presStyleLbl="node1" presStyleIdx="1" presStyleCnt="6">
        <dgm:presLayoutVars>
          <dgm:bulletEnabled val="1"/>
        </dgm:presLayoutVars>
      </dgm:prSet>
      <dgm:spPr/>
    </dgm:pt>
    <dgm:pt modelId="{321EAF9D-8255-4CD7-B3D9-38CD92E8F71E}" type="pres">
      <dgm:prSet presAssocID="{5DAC053A-9939-4CC6-A2F1-735DFEF8D84E}" presName="sibTrans" presStyleCnt="0"/>
      <dgm:spPr/>
    </dgm:pt>
    <dgm:pt modelId="{3695335C-3759-4C97-B8A1-1F88FE0006FF}" type="pres">
      <dgm:prSet presAssocID="{2A767EF2-E417-4DA7-93CE-8492470FE16E}" presName="node" presStyleLbl="node1" presStyleIdx="2" presStyleCnt="6">
        <dgm:presLayoutVars>
          <dgm:bulletEnabled val="1"/>
        </dgm:presLayoutVars>
      </dgm:prSet>
      <dgm:spPr/>
    </dgm:pt>
    <dgm:pt modelId="{13BF94C9-5B0F-4070-81D2-EF893D22DCA8}" type="pres">
      <dgm:prSet presAssocID="{96FAC4BE-98AE-4FD3-A04F-9F69A4DA5D08}" presName="sibTrans" presStyleCnt="0"/>
      <dgm:spPr/>
    </dgm:pt>
    <dgm:pt modelId="{ED381D5D-3F9C-4B82-A989-DA18B916B072}" type="pres">
      <dgm:prSet presAssocID="{57F407B2-634C-4142-B978-5CAC2ADF265E}" presName="node" presStyleLbl="node1" presStyleIdx="3" presStyleCnt="6">
        <dgm:presLayoutVars>
          <dgm:bulletEnabled val="1"/>
        </dgm:presLayoutVars>
      </dgm:prSet>
      <dgm:spPr/>
    </dgm:pt>
    <dgm:pt modelId="{CE085213-07EE-494C-A3F0-40C3EE14A201}" type="pres">
      <dgm:prSet presAssocID="{C669DE64-B25E-4AF8-AA06-0099176C2A2B}" presName="sibTrans" presStyleCnt="0"/>
      <dgm:spPr/>
    </dgm:pt>
    <dgm:pt modelId="{3B5FAA8C-A2A9-4D25-A2A9-A09A4E043112}" type="pres">
      <dgm:prSet presAssocID="{54A3B65D-D00F-4E06-B645-5A5FC5D1CF82}" presName="node" presStyleLbl="node1" presStyleIdx="4" presStyleCnt="6">
        <dgm:presLayoutVars>
          <dgm:bulletEnabled val="1"/>
        </dgm:presLayoutVars>
      </dgm:prSet>
      <dgm:spPr/>
    </dgm:pt>
    <dgm:pt modelId="{FAA2188C-C69E-4CF2-B3DB-82625867F243}" type="pres">
      <dgm:prSet presAssocID="{E8E15D65-FFE9-4847-AE9A-21502FD08FE7}" presName="sibTrans" presStyleCnt="0"/>
      <dgm:spPr/>
    </dgm:pt>
    <dgm:pt modelId="{A3F7ABDE-6511-4CF4-B75B-A874A84FC1F0}" type="pres">
      <dgm:prSet presAssocID="{DAEAFD7D-5CEA-40B2-B85D-499E7BBDDDDE}" presName="node" presStyleLbl="node1" presStyleIdx="5" presStyleCnt="6">
        <dgm:presLayoutVars>
          <dgm:bulletEnabled val="1"/>
        </dgm:presLayoutVars>
      </dgm:prSet>
      <dgm:spPr/>
    </dgm:pt>
  </dgm:ptLst>
  <dgm:cxnLst>
    <dgm:cxn modelId="{817F5E2A-F3A4-4672-9CBB-4EEA618B063D}" srcId="{6F9893C8-CC22-496E-AB67-66FB5732110F}" destId="{823F4F38-ED09-45FD-B101-EFD93CCEA7EF}" srcOrd="0" destOrd="0" parTransId="{1A7C60B0-C29D-49CC-B11D-2BA32AD0B555}" sibTransId="{CD907BBB-46B2-4D60-9CB9-63780F0BFF37}"/>
    <dgm:cxn modelId="{70239034-6A23-4884-B39C-4DAD50F63F19}" type="presOf" srcId="{51A5BA00-17CF-4F53-866A-83BD12B50CEB}" destId="{65E5FEC3-5426-450B-8B1E-7050C01E4E49}" srcOrd="0" destOrd="0" presId="urn:microsoft.com/office/officeart/2005/8/layout/default"/>
    <dgm:cxn modelId="{D472C65F-2E7A-4E6F-A917-AE12DA3AB246}" srcId="{6F9893C8-CC22-496E-AB67-66FB5732110F}" destId="{2A767EF2-E417-4DA7-93CE-8492470FE16E}" srcOrd="2" destOrd="0" parTransId="{44B9D9A7-6457-4FCC-AE32-06C53275F34D}" sibTransId="{96FAC4BE-98AE-4FD3-A04F-9F69A4DA5D08}"/>
    <dgm:cxn modelId="{C6295260-F2D7-4207-9817-AA0DAA9B7D16}" type="presOf" srcId="{823F4F38-ED09-45FD-B101-EFD93CCEA7EF}" destId="{A380DF67-C1F2-475B-8F43-19AA0D8AE59F}" srcOrd="0" destOrd="0" presId="urn:microsoft.com/office/officeart/2005/8/layout/default"/>
    <dgm:cxn modelId="{79E03964-7295-41BF-8E41-5346E4EE7E55}" srcId="{6F9893C8-CC22-496E-AB67-66FB5732110F}" destId="{54A3B65D-D00F-4E06-B645-5A5FC5D1CF82}" srcOrd="4" destOrd="0" parTransId="{C8B33F5D-777D-4BA2-8E88-B3BCCD792FD6}" sibTransId="{E8E15D65-FFE9-4847-AE9A-21502FD08FE7}"/>
    <dgm:cxn modelId="{0CF73370-5475-4A2F-B219-CA19A284E14A}" srcId="{6F9893C8-CC22-496E-AB67-66FB5732110F}" destId="{57F407B2-634C-4142-B978-5CAC2ADF265E}" srcOrd="3" destOrd="0" parTransId="{83D3883B-8E47-48C9-9805-EF6936A1632A}" sibTransId="{C669DE64-B25E-4AF8-AA06-0099176C2A2B}"/>
    <dgm:cxn modelId="{907E8570-EC77-4322-A821-78C6BAC0A934}" srcId="{6F9893C8-CC22-496E-AB67-66FB5732110F}" destId="{DAEAFD7D-5CEA-40B2-B85D-499E7BBDDDDE}" srcOrd="5" destOrd="0" parTransId="{5C921565-EE51-4D15-B1EA-102CEC5C8F57}" sibTransId="{8435E133-5F0D-42F1-A2A2-03E789375CAE}"/>
    <dgm:cxn modelId="{518DF0A8-A1D4-4D43-A094-F81112608F94}" type="presOf" srcId="{54A3B65D-D00F-4E06-B645-5A5FC5D1CF82}" destId="{3B5FAA8C-A2A9-4D25-A2A9-A09A4E043112}" srcOrd="0" destOrd="0" presId="urn:microsoft.com/office/officeart/2005/8/layout/default"/>
    <dgm:cxn modelId="{025063BB-93D8-466B-BD3D-730C49E99EA4}" type="presOf" srcId="{2A767EF2-E417-4DA7-93CE-8492470FE16E}" destId="{3695335C-3759-4C97-B8A1-1F88FE0006FF}" srcOrd="0" destOrd="0" presId="urn:microsoft.com/office/officeart/2005/8/layout/default"/>
    <dgm:cxn modelId="{0F31BBC0-B529-45F8-AC17-4EF469F1F74A}" type="presOf" srcId="{57F407B2-634C-4142-B978-5CAC2ADF265E}" destId="{ED381D5D-3F9C-4B82-A989-DA18B916B072}" srcOrd="0" destOrd="0" presId="urn:microsoft.com/office/officeart/2005/8/layout/default"/>
    <dgm:cxn modelId="{1879B8C1-AF74-4972-A796-963115B013E4}" type="presOf" srcId="{6F9893C8-CC22-496E-AB67-66FB5732110F}" destId="{F545BE53-A804-4060-ADFE-2B037D7D5691}" srcOrd="0" destOrd="0" presId="urn:microsoft.com/office/officeart/2005/8/layout/default"/>
    <dgm:cxn modelId="{323456D9-CECD-4D29-859B-995AD7F9EDC2}" type="presOf" srcId="{DAEAFD7D-5CEA-40B2-B85D-499E7BBDDDDE}" destId="{A3F7ABDE-6511-4CF4-B75B-A874A84FC1F0}" srcOrd="0" destOrd="0" presId="urn:microsoft.com/office/officeart/2005/8/layout/default"/>
    <dgm:cxn modelId="{BAB89CE5-4BEF-472C-B347-A0832CC1A611}" srcId="{6F9893C8-CC22-496E-AB67-66FB5732110F}" destId="{51A5BA00-17CF-4F53-866A-83BD12B50CEB}" srcOrd="1" destOrd="0" parTransId="{EDB85FFF-4626-46DA-8508-CF4590D7B099}" sibTransId="{5DAC053A-9939-4CC6-A2F1-735DFEF8D84E}"/>
    <dgm:cxn modelId="{2E977539-9602-4FBD-BDBF-1B2177E2CE0C}" type="presParOf" srcId="{F545BE53-A804-4060-ADFE-2B037D7D5691}" destId="{A380DF67-C1F2-475B-8F43-19AA0D8AE59F}" srcOrd="0" destOrd="0" presId="urn:microsoft.com/office/officeart/2005/8/layout/default"/>
    <dgm:cxn modelId="{F9F0BD2B-A556-4D6A-AE0A-503380F8942D}" type="presParOf" srcId="{F545BE53-A804-4060-ADFE-2B037D7D5691}" destId="{D3AF04BA-87DC-434A-AAB5-E783537AAF56}" srcOrd="1" destOrd="0" presId="urn:microsoft.com/office/officeart/2005/8/layout/default"/>
    <dgm:cxn modelId="{6E6EBFC3-8B29-40F5-B8D6-BD2B99E5144E}" type="presParOf" srcId="{F545BE53-A804-4060-ADFE-2B037D7D5691}" destId="{65E5FEC3-5426-450B-8B1E-7050C01E4E49}" srcOrd="2" destOrd="0" presId="urn:microsoft.com/office/officeart/2005/8/layout/default"/>
    <dgm:cxn modelId="{7E704B25-6E23-455B-8EF8-28B541553E35}" type="presParOf" srcId="{F545BE53-A804-4060-ADFE-2B037D7D5691}" destId="{321EAF9D-8255-4CD7-B3D9-38CD92E8F71E}" srcOrd="3" destOrd="0" presId="urn:microsoft.com/office/officeart/2005/8/layout/default"/>
    <dgm:cxn modelId="{354CEC84-099A-4475-8B81-6C78DDBFDB17}" type="presParOf" srcId="{F545BE53-A804-4060-ADFE-2B037D7D5691}" destId="{3695335C-3759-4C97-B8A1-1F88FE0006FF}" srcOrd="4" destOrd="0" presId="urn:microsoft.com/office/officeart/2005/8/layout/default"/>
    <dgm:cxn modelId="{00C5C496-D805-499A-BA97-66188B4626D0}" type="presParOf" srcId="{F545BE53-A804-4060-ADFE-2B037D7D5691}" destId="{13BF94C9-5B0F-4070-81D2-EF893D22DCA8}" srcOrd="5" destOrd="0" presId="urn:microsoft.com/office/officeart/2005/8/layout/default"/>
    <dgm:cxn modelId="{75A946F7-2F80-477B-956D-2F49BA4B42EE}" type="presParOf" srcId="{F545BE53-A804-4060-ADFE-2B037D7D5691}" destId="{ED381D5D-3F9C-4B82-A989-DA18B916B072}" srcOrd="6" destOrd="0" presId="urn:microsoft.com/office/officeart/2005/8/layout/default"/>
    <dgm:cxn modelId="{59E08AB8-D3AD-4F52-944D-A10D5839FCB3}" type="presParOf" srcId="{F545BE53-A804-4060-ADFE-2B037D7D5691}" destId="{CE085213-07EE-494C-A3F0-40C3EE14A201}" srcOrd="7" destOrd="0" presId="urn:microsoft.com/office/officeart/2005/8/layout/default"/>
    <dgm:cxn modelId="{9D84BABA-3E3B-4917-894B-FE6A875FE769}" type="presParOf" srcId="{F545BE53-A804-4060-ADFE-2B037D7D5691}" destId="{3B5FAA8C-A2A9-4D25-A2A9-A09A4E043112}" srcOrd="8" destOrd="0" presId="urn:microsoft.com/office/officeart/2005/8/layout/default"/>
    <dgm:cxn modelId="{49D7E2C6-311E-49BF-8B22-078BD3DED30D}" type="presParOf" srcId="{F545BE53-A804-4060-ADFE-2B037D7D5691}" destId="{FAA2188C-C69E-4CF2-B3DB-82625867F243}" srcOrd="9" destOrd="0" presId="urn:microsoft.com/office/officeart/2005/8/layout/default"/>
    <dgm:cxn modelId="{06B14CF9-0E89-4C3A-AE2B-7B438D59F815}" type="presParOf" srcId="{F545BE53-A804-4060-ADFE-2B037D7D5691}" destId="{A3F7ABDE-6511-4CF4-B75B-A874A84FC1F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85BBC-D7FF-40ED-9023-7700753BD76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857DDDFE-79D3-4911-9921-04FBF62844BA}" type="pres">
      <dgm:prSet presAssocID="{49485BBC-D7FF-40ED-9023-7700753BD768}" presName="vert0" presStyleCnt="0">
        <dgm:presLayoutVars>
          <dgm:dir/>
          <dgm:animOne val="branch"/>
          <dgm:animLvl val="lvl"/>
        </dgm:presLayoutVars>
      </dgm:prSet>
      <dgm:spPr/>
    </dgm:pt>
    <dgm:pt modelId="{79433212-9C35-4364-8B08-9BB4979E6179}" type="pres">
      <dgm:prSet presAssocID="{99E5BB3D-6B08-41C4-8A50-CE4A19950373}" presName="thickLine" presStyleLbl="alignNode1" presStyleIdx="0" presStyleCnt="7"/>
      <dgm:spPr/>
    </dgm:pt>
    <dgm:pt modelId="{F42E3A82-2118-4966-9451-277C65E507A7}" type="pres">
      <dgm:prSet presAssocID="{99E5BB3D-6B08-41C4-8A50-CE4A19950373}" presName="horz1" presStyleCnt="0"/>
      <dgm:spPr/>
    </dgm:pt>
    <dgm:pt modelId="{64CBA89C-710A-49CE-96FF-AA8DB3EAEE62}" type="pres">
      <dgm:prSet presAssocID="{99E5BB3D-6B08-41C4-8A50-CE4A19950373}" presName="tx1" presStyleLbl="revTx" presStyleIdx="0" presStyleCnt="7"/>
      <dgm:spPr/>
    </dgm:pt>
    <dgm:pt modelId="{242559CD-C3A2-4356-8C55-695512F63DB9}" type="pres">
      <dgm:prSet presAssocID="{99E5BB3D-6B08-41C4-8A50-CE4A19950373}" presName="vert1" presStyleCnt="0"/>
      <dgm:spPr/>
    </dgm:pt>
    <dgm:pt modelId="{C526A404-7A78-4270-A01C-817519EA3146}" type="pres">
      <dgm:prSet presAssocID="{F99921BC-201A-4E17-A027-89DE358A288D}" presName="thickLine" presStyleLbl="alignNode1" presStyleIdx="1" presStyleCnt="7"/>
      <dgm:spPr/>
    </dgm:pt>
    <dgm:pt modelId="{C0877586-1DA9-4818-BCBC-3D85871CF1B0}" type="pres">
      <dgm:prSet presAssocID="{F99921BC-201A-4E17-A027-89DE358A288D}" presName="horz1" presStyleCnt="0"/>
      <dgm:spPr/>
    </dgm:pt>
    <dgm:pt modelId="{A53FEFF6-5B67-432F-9D6F-A8155A1458EF}" type="pres">
      <dgm:prSet presAssocID="{F99921BC-201A-4E17-A027-89DE358A288D}" presName="tx1" presStyleLbl="revTx" presStyleIdx="1" presStyleCnt="7"/>
      <dgm:spPr/>
    </dgm:pt>
    <dgm:pt modelId="{C509D739-6B29-42D3-9C75-77A6AAF48C18}" type="pres">
      <dgm:prSet presAssocID="{F99921BC-201A-4E17-A027-89DE358A288D}" presName="vert1" presStyleCnt="0"/>
      <dgm:spPr/>
    </dgm:pt>
    <dgm:pt modelId="{DFE95225-0B92-4902-A312-0FB7E4267AC0}" type="pres">
      <dgm:prSet presAssocID="{19678B6F-38AF-41DB-BC94-8D17A7B24C03}" presName="thickLine" presStyleLbl="alignNode1" presStyleIdx="2" presStyleCnt="7"/>
      <dgm:spPr/>
    </dgm:pt>
    <dgm:pt modelId="{56BE0AF4-4C13-4AE6-A33C-E556879472F3}" type="pres">
      <dgm:prSet presAssocID="{19678B6F-38AF-41DB-BC94-8D17A7B24C03}" presName="horz1" presStyleCnt="0"/>
      <dgm:spPr/>
    </dgm:pt>
    <dgm:pt modelId="{BD8C64E9-08F7-420A-84C2-2A802D39845C}" type="pres">
      <dgm:prSet presAssocID="{19678B6F-38AF-41DB-BC94-8D17A7B24C03}" presName="tx1" presStyleLbl="revTx" presStyleIdx="2" presStyleCnt="7"/>
      <dgm:spPr/>
    </dgm:pt>
    <dgm:pt modelId="{5CA19EB3-9B5D-450C-868A-B32E0A994265}" type="pres">
      <dgm:prSet presAssocID="{19678B6F-38AF-41DB-BC94-8D17A7B24C03}" presName="vert1" presStyleCnt="0"/>
      <dgm:spPr/>
    </dgm:pt>
    <dgm:pt modelId="{536E9AF4-7836-4A0E-AB9A-7540451EEA7D}" type="pres">
      <dgm:prSet presAssocID="{A8A70F21-245F-4528-8E41-8F697DD9E8E1}" presName="thickLine" presStyleLbl="alignNode1" presStyleIdx="3" presStyleCnt="7"/>
      <dgm:spPr/>
    </dgm:pt>
    <dgm:pt modelId="{00F6B210-081A-45ED-A817-3BBCECCFCCA4}" type="pres">
      <dgm:prSet presAssocID="{A8A70F21-245F-4528-8E41-8F697DD9E8E1}" presName="horz1" presStyleCnt="0"/>
      <dgm:spPr/>
    </dgm:pt>
    <dgm:pt modelId="{6EB8A66B-6C0A-4EAE-A29C-C7783C36A27E}" type="pres">
      <dgm:prSet presAssocID="{A8A70F21-245F-4528-8E41-8F697DD9E8E1}" presName="tx1" presStyleLbl="revTx" presStyleIdx="3" presStyleCnt="7"/>
      <dgm:spPr/>
    </dgm:pt>
    <dgm:pt modelId="{2E8FAC75-3607-4C10-83EC-B2A9486E0CC9}" type="pres">
      <dgm:prSet presAssocID="{A8A70F21-245F-4528-8E41-8F697DD9E8E1}" presName="vert1" presStyleCnt="0"/>
      <dgm:spPr/>
    </dgm:pt>
    <dgm:pt modelId="{91598F7E-6D6E-4BD0-8C38-A9740A36E235}" type="pres">
      <dgm:prSet presAssocID="{2E1115D5-3A1F-4784-857D-CA8AAA14547F}" presName="thickLine" presStyleLbl="alignNode1" presStyleIdx="4" presStyleCnt="7"/>
      <dgm:spPr/>
    </dgm:pt>
    <dgm:pt modelId="{3D4D8017-A743-432E-90FB-CC37480D4C85}" type="pres">
      <dgm:prSet presAssocID="{2E1115D5-3A1F-4784-857D-CA8AAA14547F}" presName="horz1" presStyleCnt="0"/>
      <dgm:spPr/>
    </dgm:pt>
    <dgm:pt modelId="{7BF6F5F0-55B1-431B-A6A1-8FEB1158EA94}" type="pres">
      <dgm:prSet presAssocID="{2E1115D5-3A1F-4784-857D-CA8AAA14547F}" presName="tx1" presStyleLbl="revTx" presStyleIdx="4" presStyleCnt="7"/>
      <dgm:spPr/>
    </dgm:pt>
    <dgm:pt modelId="{13E77BE9-3B3E-4059-8F48-AF31D3F3B4E0}" type="pres">
      <dgm:prSet presAssocID="{2E1115D5-3A1F-4784-857D-CA8AAA14547F}" presName="vert1" presStyleCnt="0"/>
      <dgm:spPr/>
    </dgm:pt>
    <dgm:pt modelId="{CF48758C-B190-4786-B482-FBEC3EF1C7B7}" type="pres">
      <dgm:prSet presAssocID="{A8D0E242-1864-4BE2-90B3-5B59D11046D6}" presName="thickLine" presStyleLbl="alignNode1" presStyleIdx="5" presStyleCnt="7"/>
      <dgm:spPr/>
    </dgm:pt>
    <dgm:pt modelId="{EFE8AC95-C7F0-41C9-A1F1-58C8779B3ED0}" type="pres">
      <dgm:prSet presAssocID="{A8D0E242-1864-4BE2-90B3-5B59D11046D6}" presName="horz1" presStyleCnt="0"/>
      <dgm:spPr/>
    </dgm:pt>
    <dgm:pt modelId="{95AE42A1-BA43-418E-90EF-41A366CD38C8}" type="pres">
      <dgm:prSet presAssocID="{A8D0E242-1864-4BE2-90B3-5B59D11046D6}" presName="tx1" presStyleLbl="revTx" presStyleIdx="5" presStyleCnt="7"/>
      <dgm:spPr/>
    </dgm:pt>
    <dgm:pt modelId="{37646013-4BB0-4145-B3DA-B5408E683332}" type="pres">
      <dgm:prSet presAssocID="{A8D0E242-1864-4BE2-90B3-5B59D11046D6}" presName="vert1" presStyleCnt="0"/>
      <dgm:spPr/>
    </dgm:pt>
    <dgm:pt modelId="{166DDA41-18BF-4DA6-AB5E-3E708BF73C02}" type="pres">
      <dgm:prSet presAssocID="{BE188935-B662-4C86-BF39-F9BAA0FA6FA0}" presName="thickLine" presStyleLbl="alignNode1" presStyleIdx="6" presStyleCnt="7"/>
      <dgm:spPr/>
    </dgm:pt>
    <dgm:pt modelId="{053E1394-BEBA-443C-9DD2-30DA6F458871}" type="pres">
      <dgm:prSet presAssocID="{BE188935-B662-4C86-BF39-F9BAA0FA6FA0}" presName="horz1" presStyleCnt="0"/>
      <dgm:spPr/>
    </dgm:pt>
    <dgm:pt modelId="{CAE4747E-2E52-4D53-AF61-07975BD74B3B}" type="pres">
      <dgm:prSet presAssocID="{BE188935-B662-4C86-BF39-F9BAA0FA6FA0}" presName="tx1" presStyleLbl="revTx" presStyleIdx="6" presStyleCnt="7"/>
      <dgm:spPr/>
    </dgm:pt>
    <dgm:pt modelId="{F1557206-98E0-45B1-A21C-550C81AE969E}" type="pres">
      <dgm:prSet presAssocID="{BE188935-B662-4C86-BF39-F9BAA0FA6FA0}" presName="vert1" presStyleCnt="0"/>
      <dgm:spPr/>
    </dgm:pt>
  </dgm:ptLst>
  <dgm:cxnLst>
    <dgm:cxn modelId="{C1AF0E0D-3945-47ED-AA7F-93BF7D81643C}" type="presOf" srcId="{A8A70F21-245F-4528-8E41-8F697DD9E8E1}" destId="{6EB8A66B-6C0A-4EAE-A29C-C7783C36A27E}" srcOrd="0" destOrd="0" presId="urn:microsoft.com/office/officeart/2008/layout/LinedList"/>
    <dgm:cxn modelId="{D7B96B1D-1B90-4ECC-B727-36250B440867}" srcId="{49485BBC-D7FF-40ED-9023-7700753BD768}" destId="{BE188935-B662-4C86-BF39-F9BAA0FA6FA0}" srcOrd="6" destOrd="0" parTransId="{CD8E29D0-B154-43D8-A611-DAB94F9BC335}" sibTransId="{B3B71890-0D91-4E9B-8335-49F61F6B8D18}"/>
    <dgm:cxn modelId="{7A91B82A-9345-441F-BECF-0827E35E6AC7}" type="presOf" srcId="{19678B6F-38AF-41DB-BC94-8D17A7B24C03}" destId="{BD8C64E9-08F7-420A-84C2-2A802D39845C}" srcOrd="0" destOrd="0" presId="urn:microsoft.com/office/officeart/2008/layout/LinedList"/>
    <dgm:cxn modelId="{FA7C8C40-0D68-4C26-912F-700A28F19BAD}" type="presOf" srcId="{BE188935-B662-4C86-BF39-F9BAA0FA6FA0}" destId="{CAE4747E-2E52-4D53-AF61-07975BD74B3B}" srcOrd="0" destOrd="0" presId="urn:microsoft.com/office/officeart/2008/layout/LinedList"/>
    <dgm:cxn modelId="{B25CA841-A222-4FA1-AEC5-600D3F30EC14}" type="presOf" srcId="{99E5BB3D-6B08-41C4-8A50-CE4A19950373}" destId="{64CBA89C-710A-49CE-96FF-AA8DB3EAEE62}" srcOrd="0" destOrd="0" presId="urn:microsoft.com/office/officeart/2008/layout/LinedList"/>
    <dgm:cxn modelId="{442E9B65-EBB0-4751-8065-6666A3DAC79E}" srcId="{49485BBC-D7FF-40ED-9023-7700753BD768}" destId="{2E1115D5-3A1F-4784-857D-CA8AAA14547F}" srcOrd="4" destOrd="0" parTransId="{BAF6A529-5496-430A-85B2-0C97E3DA497B}" sibTransId="{5EDB6046-CCF4-4E54-9D23-4255C8EA5009}"/>
    <dgm:cxn modelId="{B34E6266-73A4-47EE-888F-0A188A6A74F9}" type="presOf" srcId="{A8D0E242-1864-4BE2-90B3-5B59D11046D6}" destId="{95AE42A1-BA43-418E-90EF-41A366CD38C8}" srcOrd="0" destOrd="0" presId="urn:microsoft.com/office/officeart/2008/layout/LinedList"/>
    <dgm:cxn modelId="{941D8A6A-C8A5-4974-893D-1CC4061B05BA}" type="presOf" srcId="{2E1115D5-3A1F-4784-857D-CA8AAA14547F}" destId="{7BF6F5F0-55B1-431B-A6A1-8FEB1158EA94}" srcOrd="0" destOrd="0" presId="urn:microsoft.com/office/officeart/2008/layout/LinedList"/>
    <dgm:cxn modelId="{97B88871-E4DB-449C-BB49-7DDB8F731079}" srcId="{49485BBC-D7FF-40ED-9023-7700753BD768}" destId="{A8A70F21-245F-4528-8E41-8F697DD9E8E1}" srcOrd="3" destOrd="0" parTransId="{7A870E5C-335C-46AE-9C65-DB7F8038461A}" sibTransId="{1DF895F8-6329-41A0-98AD-461E76FF01A2}"/>
    <dgm:cxn modelId="{15D7415A-55BD-4363-8E47-E1D6B18F835E}" type="presOf" srcId="{49485BBC-D7FF-40ED-9023-7700753BD768}" destId="{857DDDFE-79D3-4911-9921-04FBF62844BA}" srcOrd="0" destOrd="0" presId="urn:microsoft.com/office/officeart/2008/layout/LinedList"/>
    <dgm:cxn modelId="{8DE5CAA2-05E2-4619-A185-E514B6FA8AC9}" srcId="{49485BBC-D7FF-40ED-9023-7700753BD768}" destId="{A8D0E242-1864-4BE2-90B3-5B59D11046D6}" srcOrd="5" destOrd="0" parTransId="{C907AF8D-6346-46C8-B6AC-057196EB5167}" sibTransId="{BEEE1595-C3CF-4804-9EB9-162444C13D88}"/>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3DD205E6-08F6-4D3C-99EB-6DFA9D7E4810}" type="presOf" srcId="{F99921BC-201A-4E17-A027-89DE358A288D}" destId="{A53FEFF6-5B67-432F-9D6F-A8155A1458EF}" srcOrd="0" destOrd="0" presId="urn:microsoft.com/office/officeart/2008/layout/LinedList"/>
    <dgm:cxn modelId="{96C37B40-D907-4AF5-9CA7-0F562EA5A2AB}" type="presParOf" srcId="{857DDDFE-79D3-4911-9921-04FBF62844BA}" destId="{79433212-9C35-4364-8B08-9BB4979E6179}" srcOrd="0" destOrd="0" presId="urn:microsoft.com/office/officeart/2008/layout/LinedList"/>
    <dgm:cxn modelId="{E1F83198-2F7F-4FC6-A610-83093B959D3C}" type="presParOf" srcId="{857DDDFE-79D3-4911-9921-04FBF62844BA}" destId="{F42E3A82-2118-4966-9451-277C65E507A7}" srcOrd="1" destOrd="0" presId="urn:microsoft.com/office/officeart/2008/layout/LinedList"/>
    <dgm:cxn modelId="{7895DF6D-EC8D-4909-AAFE-10FDA441A97F}" type="presParOf" srcId="{F42E3A82-2118-4966-9451-277C65E507A7}" destId="{64CBA89C-710A-49CE-96FF-AA8DB3EAEE62}" srcOrd="0" destOrd="0" presId="urn:microsoft.com/office/officeart/2008/layout/LinedList"/>
    <dgm:cxn modelId="{9583F60F-7D90-4536-A29E-9D517D47F853}" type="presParOf" srcId="{F42E3A82-2118-4966-9451-277C65E507A7}" destId="{242559CD-C3A2-4356-8C55-695512F63DB9}" srcOrd="1" destOrd="0" presId="urn:microsoft.com/office/officeart/2008/layout/LinedList"/>
    <dgm:cxn modelId="{0C1AFBE0-A7C1-482E-A687-C5165B39EAB8}" type="presParOf" srcId="{857DDDFE-79D3-4911-9921-04FBF62844BA}" destId="{C526A404-7A78-4270-A01C-817519EA3146}" srcOrd="2" destOrd="0" presId="urn:microsoft.com/office/officeart/2008/layout/LinedList"/>
    <dgm:cxn modelId="{66AE70C3-7517-4B93-817E-1AE6D642F1E2}" type="presParOf" srcId="{857DDDFE-79D3-4911-9921-04FBF62844BA}" destId="{C0877586-1DA9-4818-BCBC-3D85871CF1B0}" srcOrd="3" destOrd="0" presId="urn:microsoft.com/office/officeart/2008/layout/LinedList"/>
    <dgm:cxn modelId="{A022FA70-6502-489A-8841-D0916A00718F}" type="presParOf" srcId="{C0877586-1DA9-4818-BCBC-3D85871CF1B0}" destId="{A53FEFF6-5B67-432F-9D6F-A8155A1458EF}" srcOrd="0" destOrd="0" presId="urn:microsoft.com/office/officeart/2008/layout/LinedList"/>
    <dgm:cxn modelId="{8D2DAEC2-3638-4E76-A464-546BC46E9765}" type="presParOf" srcId="{C0877586-1DA9-4818-BCBC-3D85871CF1B0}" destId="{C509D739-6B29-42D3-9C75-77A6AAF48C18}" srcOrd="1" destOrd="0" presId="urn:microsoft.com/office/officeart/2008/layout/LinedList"/>
    <dgm:cxn modelId="{BD56C8DE-4A77-491D-8043-22AEF55AE289}" type="presParOf" srcId="{857DDDFE-79D3-4911-9921-04FBF62844BA}" destId="{DFE95225-0B92-4902-A312-0FB7E4267AC0}" srcOrd="4" destOrd="0" presId="urn:microsoft.com/office/officeart/2008/layout/LinedList"/>
    <dgm:cxn modelId="{FC9CF31C-C119-42A3-9829-F22F68F83BD1}" type="presParOf" srcId="{857DDDFE-79D3-4911-9921-04FBF62844BA}" destId="{56BE0AF4-4C13-4AE6-A33C-E556879472F3}" srcOrd="5" destOrd="0" presId="urn:microsoft.com/office/officeart/2008/layout/LinedList"/>
    <dgm:cxn modelId="{DB224888-D73D-4F87-A8E0-9D424AF9CAA1}" type="presParOf" srcId="{56BE0AF4-4C13-4AE6-A33C-E556879472F3}" destId="{BD8C64E9-08F7-420A-84C2-2A802D39845C}" srcOrd="0" destOrd="0" presId="urn:microsoft.com/office/officeart/2008/layout/LinedList"/>
    <dgm:cxn modelId="{4066834D-ABD3-4F5E-A91F-7D62FEF31B31}" type="presParOf" srcId="{56BE0AF4-4C13-4AE6-A33C-E556879472F3}" destId="{5CA19EB3-9B5D-450C-868A-B32E0A994265}" srcOrd="1" destOrd="0" presId="urn:microsoft.com/office/officeart/2008/layout/LinedList"/>
    <dgm:cxn modelId="{DF716B17-3E48-429E-8342-47F0B88FDB15}" type="presParOf" srcId="{857DDDFE-79D3-4911-9921-04FBF62844BA}" destId="{536E9AF4-7836-4A0E-AB9A-7540451EEA7D}" srcOrd="6" destOrd="0" presId="urn:microsoft.com/office/officeart/2008/layout/LinedList"/>
    <dgm:cxn modelId="{77C06AC0-8901-4A34-A68B-233CC523A85C}" type="presParOf" srcId="{857DDDFE-79D3-4911-9921-04FBF62844BA}" destId="{00F6B210-081A-45ED-A817-3BBCECCFCCA4}" srcOrd="7" destOrd="0" presId="urn:microsoft.com/office/officeart/2008/layout/LinedList"/>
    <dgm:cxn modelId="{73391775-1C9D-44C6-9A29-B07FB9124B19}" type="presParOf" srcId="{00F6B210-081A-45ED-A817-3BBCECCFCCA4}" destId="{6EB8A66B-6C0A-4EAE-A29C-C7783C36A27E}" srcOrd="0" destOrd="0" presId="urn:microsoft.com/office/officeart/2008/layout/LinedList"/>
    <dgm:cxn modelId="{AD60FDD6-9C8B-416F-897A-0D4D143A3542}" type="presParOf" srcId="{00F6B210-081A-45ED-A817-3BBCECCFCCA4}" destId="{2E8FAC75-3607-4C10-83EC-B2A9486E0CC9}" srcOrd="1" destOrd="0" presId="urn:microsoft.com/office/officeart/2008/layout/LinedList"/>
    <dgm:cxn modelId="{DDBADBA1-F895-4E2D-AA3C-BFE963CD98D6}" type="presParOf" srcId="{857DDDFE-79D3-4911-9921-04FBF62844BA}" destId="{91598F7E-6D6E-4BD0-8C38-A9740A36E235}" srcOrd="8" destOrd="0" presId="urn:microsoft.com/office/officeart/2008/layout/LinedList"/>
    <dgm:cxn modelId="{3F569333-33F9-4277-801A-F18EBED12085}" type="presParOf" srcId="{857DDDFE-79D3-4911-9921-04FBF62844BA}" destId="{3D4D8017-A743-432E-90FB-CC37480D4C85}" srcOrd="9" destOrd="0" presId="urn:microsoft.com/office/officeart/2008/layout/LinedList"/>
    <dgm:cxn modelId="{B7E1489C-117D-4333-BCF5-0BE0E48A633E}" type="presParOf" srcId="{3D4D8017-A743-432E-90FB-CC37480D4C85}" destId="{7BF6F5F0-55B1-431B-A6A1-8FEB1158EA94}" srcOrd="0" destOrd="0" presId="urn:microsoft.com/office/officeart/2008/layout/LinedList"/>
    <dgm:cxn modelId="{EE6CB6EE-8230-4122-B949-4B612C5C27D6}" type="presParOf" srcId="{3D4D8017-A743-432E-90FB-CC37480D4C85}" destId="{13E77BE9-3B3E-4059-8F48-AF31D3F3B4E0}" srcOrd="1" destOrd="0" presId="urn:microsoft.com/office/officeart/2008/layout/LinedList"/>
    <dgm:cxn modelId="{39D61B83-E604-4301-A0FC-CE08B8FE67E5}" type="presParOf" srcId="{857DDDFE-79D3-4911-9921-04FBF62844BA}" destId="{CF48758C-B190-4786-B482-FBEC3EF1C7B7}" srcOrd="10" destOrd="0" presId="urn:microsoft.com/office/officeart/2008/layout/LinedList"/>
    <dgm:cxn modelId="{5922DA35-A1B9-42A4-9FA3-776AB40F5984}" type="presParOf" srcId="{857DDDFE-79D3-4911-9921-04FBF62844BA}" destId="{EFE8AC95-C7F0-41C9-A1F1-58C8779B3ED0}" srcOrd="11" destOrd="0" presId="urn:microsoft.com/office/officeart/2008/layout/LinedList"/>
    <dgm:cxn modelId="{C5CF7163-19F8-46C7-8C1E-547B8E2F4957}" type="presParOf" srcId="{EFE8AC95-C7F0-41C9-A1F1-58C8779B3ED0}" destId="{95AE42A1-BA43-418E-90EF-41A366CD38C8}" srcOrd="0" destOrd="0" presId="urn:microsoft.com/office/officeart/2008/layout/LinedList"/>
    <dgm:cxn modelId="{F2D54781-3ACF-41EC-B0A9-B6E9809B219C}" type="presParOf" srcId="{EFE8AC95-C7F0-41C9-A1F1-58C8779B3ED0}" destId="{37646013-4BB0-4145-B3DA-B5408E683332}" srcOrd="1" destOrd="0" presId="urn:microsoft.com/office/officeart/2008/layout/LinedList"/>
    <dgm:cxn modelId="{8260334C-3592-4906-8272-465A3943CB07}" type="presParOf" srcId="{857DDDFE-79D3-4911-9921-04FBF62844BA}" destId="{166DDA41-18BF-4DA6-AB5E-3E708BF73C02}" srcOrd="12" destOrd="0" presId="urn:microsoft.com/office/officeart/2008/layout/LinedList"/>
    <dgm:cxn modelId="{A4E53576-B898-47D6-A29D-F76CE8EB4474}" type="presParOf" srcId="{857DDDFE-79D3-4911-9921-04FBF62844BA}" destId="{053E1394-BEBA-443C-9DD2-30DA6F458871}" srcOrd="13" destOrd="0" presId="urn:microsoft.com/office/officeart/2008/layout/LinedList"/>
    <dgm:cxn modelId="{FBD6AB3A-57CA-4206-B75E-E4F77B2995CB}" type="presParOf" srcId="{053E1394-BEBA-443C-9DD2-30DA6F458871}" destId="{CAE4747E-2E52-4D53-AF61-07975BD74B3B}" srcOrd="0" destOrd="0" presId="urn:microsoft.com/office/officeart/2008/layout/LinedList"/>
    <dgm:cxn modelId="{F73BC872-D194-4209-A250-C3517F6FBD27}" type="presParOf" srcId="{053E1394-BEBA-443C-9DD2-30DA6F458871}" destId="{F1557206-98E0-45B1-A21C-550C81AE96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02D668-36CF-4DFD-9E79-9EB2E7C40CEC}"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B26D823B-8FFF-4ED6-B95B-66673F82DF53}">
      <dgm:prSet custT="1"/>
      <dgm:spPr/>
      <dgm:t>
        <a:bodyPr/>
        <a:lstStyle/>
        <a:p>
          <a:r>
            <a:rPr lang="en-GB" sz="1800" b="0" i="0" dirty="0"/>
            <a:t>Sec 66 of the Sentencing Act 2020 (which applies to all convictions on or after 1st December 2020) imposes a duty upon courts, when considering the seriousness of an offence, to treat as an aggravating factor that either:</a:t>
          </a:r>
          <a:endParaRPr lang="en-US" sz="1800" dirty="0"/>
        </a:p>
      </dgm:t>
    </dgm:pt>
    <dgm:pt modelId="{A9D0F642-F6B6-412D-BB14-F8AEAB1CD458}" type="parTrans" cxnId="{9AD8F3A0-109C-4682-B9A5-1736EF753564}">
      <dgm:prSet/>
      <dgm:spPr/>
      <dgm:t>
        <a:bodyPr/>
        <a:lstStyle/>
        <a:p>
          <a:endParaRPr lang="en-US"/>
        </a:p>
      </dgm:t>
    </dgm:pt>
    <dgm:pt modelId="{8B40A055-9A8D-4B44-8F50-19A9381DD8C2}" type="sibTrans" cxnId="{9AD8F3A0-109C-4682-B9A5-1736EF753564}">
      <dgm:prSet phldrT="01"/>
      <dgm:spPr/>
      <dgm:t>
        <a:bodyPr/>
        <a:lstStyle/>
        <a:p>
          <a:r>
            <a:rPr lang="en-US"/>
            <a:t>01</a:t>
          </a:r>
        </a:p>
      </dgm:t>
    </dgm:pt>
    <dgm:pt modelId="{CBF0D7FA-8B12-44B5-8583-2259A618532D}">
      <dgm:prSet custT="1"/>
      <dgm:spPr/>
      <dgm:t>
        <a:bodyPr/>
        <a:lstStyle/>
        <a:p>
          <a:r>
            <a:rPr lang="en-GB" sz="1800" b="0" i="0" dirty="0"/>
            <a:t>At the time of committing the offence, or immediately before or after doing so, the offender demonstrated towards the victim of the offence hostility based on the victim's membership (or presumed membership) of a racial or religious group; or</a:t>
          </a:r>
          <a:endParaRPr lang="en-US" sz="1800" dirty="0"/>
        </a:p>
      </dgm:t>
    </dgm:pt>
    <dgm:pt modelId="{0279C1A5-7AAB-4722-A889-5FB2EE7E7CFE}" type="parTrans" cxnId="{D8C9A859-C351-444E-97D4-7A0C3D293414}">
      <dgm:prSet/>
      <dgm:spPr/>
      <dgm:t>
        <a:bodyPr/>
        <a:lstStyle/>
        <a:p>
          <a:endParaRPr lang="en-US"/>
        </a:p>
      </dgm:t>
    </dgm:pt>
    <dgm:pt modelId="{C9B8A89D-21EC-4260-B36F-F4FBD3A3F070}" type="sibTrans" cxnId="{D8C9A859-C351-444E-97D4-7A0C3D293414}">
      <dgm:prSet phldrT="02"/>
      <dgm:spPr/>
      <dgm:t>
        <a:bodyPr/>
        <a:lstStyle/>
        <a:p>
          <a:r>
            <a:rPr lang="en-US"/>
            <a:t>02</a:t>
          </a:r>
        </a:p>
      </dgm:t>
    </dgm:pt>
    <dgm:pt modelId="{1932731D-CFEC-4536-B343-30C6A9C194F5}">
      <dgm:prSet custT="1"/>
      <dgm:spPr/>
      <dgm:t>
        <a:bodyPr/>
        <a:lstStyle/>
        <a:p>
          <a:r>
            <a:rPr lang="en-GB" sz="1800" b="0" i="0" dirty="0"/>
            <a:t>The offence was motivated (wholly or partly) by hostility towards members of a racial or religious group based on their membership of that group.</a:t>
          </a:r>
          <a:endParaRPr lang="en-US" sz="1800" dirty="0"/>
        </a:p>
      </dgm:t>
    </dgm:pt>
    <dgm:pt modelId="{16E44F01-4D92-407A-89EF-E2A672C100FE}" type="parTrans" cxnId="{7A3B3AC4-6015-42E8-8ECF-924AC23ED890}">
      <dgm:prSet/>
      <dgm:spPr/>
      <dgm:t>
        <a:bodyPr/>
        <a:lstStyle/>
        <a:p>
          <a:endParaRPr lang="en-US"/>
        </a:p>
      </dgm:t>
    </dgm:pt>
    <dgm:pt modelId="{CFC231CF-91DF-412B-A627-BE4146D579A1}" type="sibTrans" cxnId="{7A3B3AC4-6015-42E8-8ECF-924AC23ED890}">
      <dgm:prSet phldrT="03"/>
      <dgm:spPr/>
      <dgm:t>
        <a:bodyPr/>
        <a:lstStyle/>
        <a:p>
          <a:r>
            <a:rPr lang="en-US"/>
            <a:t>03</a:t>
          </a:r>
        </a:p>
      </dgm:t>
    </dgm:pt>
    <dgm:pt modelId="{52945282-87F0-4333-883E-7E75F4BB0D35}" type="pres">
      <dgm:prSet presAssocID="{B302D668-36CF-4DFD-9E79-9EB2E7C40CEC}" presName="Name0" presStyleCnt="0">
        <dgm:presLayoutVars>
          <dgm:animLvl val="lvl"/>
          <dgm:resizeHandles val="exact"/>
        </dgm:presLayoutVars>
      </dgm:prSet>
      <dgm:spPr/>
    </dgm:pt>
    <dgm:pt modelId="{2A988FCD-641C-4987-AA9C-F8EC2E2C9EFF}" type="pres">
      <dgm:prSet presAssocID="{B26D823B-8FFF-4ED6-B95B-66673F82DF53}" presName="compositeNode" presStyleCnt="0">
        <dgm:presLayoutVars>
          <dgm:bulletEnabled val="1"/>
        </dgm:presLayoutVars>
      </dgm:prSet>
      <dgm:spPr/>
    </dgm:pt>
    <dgm:pt modelId="{0C0A443A-CB77-4733-AAC6-6A2FEB94DC8B}" type="pres">
      <dgm:prSet presAssocID="{B26D823B-8FFF-4ED6-B95B-66673F82DF53}" presName="bgRect" presStyleLbl="alignNode1" presStyleIdx="0" presStyleCnt="3"/>
      <dgm:spPr/>
    </dgm:pt>
    <dgm:pt modelId="{9BCCC1F1-6A06-442C-892A-1D25020CCB6B}" type="pres">
      <dgm:prSet presAssocID="{8B40A055-9A8D-4B44-8F50-19A9381DD8C2}" presName="sibTransNodeRect" presStyleLbl="alignNode1" presStyleIdx="0" presStyleCnt="3">
        <dgm:presLayoutVars>
          <dgm:chMax val="0"/>
          <dgm:bulletEnabled val="1"/>
        </dgm:presLayoutVars>
      </dgm:prSet>
      <dgm:spPr/>
    </dgm:pt>
    <dgm:pt modelId="{478CA129-DBA0-4C9A-A183-7852484E5AA8}" type="pres">
      <dgm:prSet presAssocID="{B26D823B-8FFF-4ED6-B95B-66673F82DF53}" presName="nodeRect" presStyleLbl="alignNode1" presStyleIdx="0" presStyleCnt="3">
        <dgm:presLayoutVars>
          <dgm:bulletEnabled val="1"/>
        </dgm:presLayoutVars>
      </dgm:prSet>
      <dgm:spPr/>
    </dgm:pt>
    <dgm:pt modelId="{DF8FBE9F-8B30-4440-8263-F9FF75843B2A}" type="pres">
      <dgm:prSet presAssocID="{8B40A055-9A8D-4B44-8F50-19A9381DD8C2}" presName="sibTrans" presStyleCnt="0"/>
      <dgm:spPr/>
    </dgm:pt>
    <dgm:pt modelId="{AFE1090B-9716-4F9F-BA1E-19A6546B00F2}" type="pres">
      <dgm:prSet presAssocID="{CBF0D7FA-8B12-44B5-8583-2259A618532D}" presName="compositeNode" presStyleCnt="0">
        <dgm:presLayoutVars>
          <dgm:bulletEnabled val="1"/>
        </dgm:presLayoutVars>
      </dgm:prSet>
      <dgm:spPr/>
    </dgm:pt>
    <dgm:pt modelId="{011C597B-0EDF-46B5-9E0E-186E1EC7C9EA}" type="pres">
      <dgm:prSet presAssocID="{CBF0D7FA-8B12-44B5-8583-2259A618532D}" presName="bgRect" presStyleLbl="alignNode1" presStyleIdx="1" presStyleCnt="3"/>
      <dgm:spPr/>
    </dgm:pt>
    <dgm:pt modelId="{D90DFDF9-6936-4F69-BBA3-16DED3B36F0A}" type="pres">
      <dgm:prSet presAssocID="{C9B8A89D-21EC-4260-B36F-F4FBD3A3F070}" presName="sibTransNodeRect" presStyleLbl="alignNode1" presStyleIdx="1" presStyleCnt="3">
        <dgm:presLayoutVars>
          <dgm:chMax val="0"/>
          <dgm:bulletEnabled val="1"/>
        </dgm:presLayoutVars>
      </dgm:prSet>
      <dgm:spPr/>
    </dgm:pt>
    <dgm:pt modelId="{9332BD00-4E68-41FC-9B2B-4B9F2A4839B8}" type="pres">
      <dgm:prSet presAssocID="{CBF0D7FA-8B12-44B5-8583-2259A618532D}" presName="nodeRect" presStyleLbl="alignNode1" presStyleIdx="1" presStyleCnt="3">
        <dgm:presLayoutVars>
          <dgm:bulletEnabled val="1"/>
        </dgm:presLayoutVars>
      </dgm:prSet>
      <dgm:spPr/>
    </dgm:pt>
    <dgm:pt modelId="{BB9C79D5-CD16-4EDB-A463-306EE4E32D06}" type="pres">
      <dgm:prSet presAssocID="{C9B8A89D-21EC-4260-B36F-F4FBD3A3F070}" presName="sibTrans" presStyleCnt="0"/>
      <dgm:spPr/>
    </dgm:pt>
    <dgm:pt modelId="{62A2D4D0-7740-4940-813D-0EC1C211790A}" type="pres">
      <dgm:prSet presAssocID="{1932731D-CFEC-4536-B343-30C6A9C194F5}" presName="compositeNode" presStyleCnt="0">
        <dgm:presLayoutVars>
          <dgm:bulletEnabled val="1"/>
        </dgm:presLayoutVars>
      </dgm:prSet>
      <dgm:spPr/>
    </dgm:pt>
    <dgm:pt modelId="{A7951F9E-22A9-4D72-BB46-4A6CA2B4FD1A}" type="pres">
      <dgm:prSet presAssocID="{1932731D-CFEC-4536-B343-30C6A9C194F5}" presName="bgRect" presStyleLbl="alignNode1" presStyleIdx="2" presStyleCnt="3"/>
      <dgm:spPr/>
    </dgm:pt>
    <dgm:pt modelId="{398ECA8C-24B0-4160-8A18-889E72212AA2}" type="pres">
      <dgm:prSet presAssocID="{CFC231CF-91DF-412B-A627-BE4146D579A1}" presName="sibTransNodeRect" presStyleLbl="alignNode1" presStyleIdx="2" presStyleCnt="3">
        <dgm:presLayoutVars>
          <dgm:chMax val="0"/>
          <dgm:bulletEnabled val="1"/>
        </dgm:presLayoutVars>
      </dgm:prSet>
      <dgm:spPr/>
    </dgm:pt>
    <dgm:pt modelId="{C4CC9DF0-FEF6-4780-AA2B-3C5766ED805B}" type="pres">
      <dgm:prSet presAssocID="{1932731D-CFEC-4536-B343-30C6A9C194F5}" presName="nodeRect" presStyleLbl="alignNode1" presStyleIdx="2" presStyleCnt="3">
        <dgm:presLayoutVars>
          <dgm:bulletEnabled val="1"/>
        </dgm:presLayoutVars>
      </dgm:prSet>
      <dgm:spPr/>
    </dgm:pt>
  </dgm:ptLst>
  <dgm:cxnLst>
    <dgm:cxn modelId="{3E9D8F15-E169-4968-B538-FC0421EBC74F}" type="presOf" srcId="{B26D823B-8FFF-4ED6-B95B-66673F82DF53}" destId="{0C0A443A-CB77-4733-AAC6-6A2FEB94DC8B}" srcOrd="0" destOrd="0" presId="urn:microsoft.com/office/officeart/2016/7/layout/LinearBlockProcessNumbered"/>
    <dgm:cxn modelId="{4DCBC226-BA86-4DD1-80B2-DA0738499067}" type="presOf" srcId="{8B40A055-9A8D-4B44-8F50-19A9381DD8C2}" destId="{9BCCC1F1-6A06-442C-892A-1D25020CCB6B}" srcOrd="0" destOrd="0" presId="urn:microsoft.com/office/officeart/2016/7/layout/LinearBlockProcessNumbered"/>
    <dgm:cxn modelId="{20E93F63-EBBE-44C3-BFDC-8E0B71734AB0}" type="presOf" srcId="{B26D823B-8FFF-4ED6-B95B-66673F82DF53}" destId="{478CA129-DBA0-4C9A-A183-7852484E5AA8}" srcOrd="1" destOrd="0" presId="urn:microsoft.com/office/officeart/2016/7/layout/LinearBlockProcessNumbered"/>
    <dgm:cxn modelId="{7AE01C4D-D656-4095-A575-96E9D488C070}" type="presOf" srcId="{1932731D-CFEC-4536-B343-30C6A9C194F5}" destId="{A7951F9E-22A9-4D72-BB46-4A6CA2B4FD1A}" srcOrd="0" destOrd="0" presId="urn:microsoft.com/office/officeart/2016/7/layout/LinearBlockProcessNumbered"/>
    <dgm:cxn modelId="{71557D71-37D9-4BE5-B4CF-DAE66A3A29B4}" type="presOf" srcId="{CFC231CF-91DF-412B-A627-BE4146D579A1}" destId="{398ECA8C-24B0-4160-8A18-889E72212AA2}" srcOrd="0" destOrd="0" presId="urn:microsoft.com/office/officeart/2016/7/layout/LinearBlockProcessNumbered"/>
    <dgm:cxn modelId="{C8961959-AAC2-41A6-A7AF-52A8343947FA}" type="presOf" srcId="{C9B8A89D-21EC-4260-B36F-F4FBD3A3F070}" destId="{D90DFDF9-6936-4F69-BBA3-16DED3B36F0A}" srcOrd="0" destOrd="0" presId="urn:microsoft.com/office/officeart/2016/7/layout/LinearBlockProcessNumbered"/>
    <dgm:cxn modelId="{D8C9A859-C351-444E-97D4-7A0C3D293414}" srcId="{B302D668-36CF-4DFD-9E79-9EB2E7C40CEC}" destId="{CBF0D7FA-8B12-44B5-8583-2259A618532D}" srcOrd="1" destOrd="0" parTransId="{0279C1A5-7AAB-4722-A889-5FB2EE7E7CFE}" sibTransId="{C9B8A89D-21EC-4260-B36F-F4FBD3A3F070}"/>
    <dgm:cxn modelId="{9AD8F3A0-109C-4682-B9A5-1736EF753564}" srcId="{B302D668-36CF-4DFD-9E79-9EB2E7C40CEC}" destId="{B26D823B-8FFF-4ED6-B95B-66673F82DF53}" srcOrd="0" destOrd="0" parTransId="{A9D0F642-F6B6-412D-BB14-F8AEAB1CD458}" sibTransId="{8B40A055-9A8D-4B44-8F50-19A9381DD8C2}"/>
    <dgm:cxn modelId="{9A3051B1-3A4C-441F-A2DA-B457471181F3}" type="presOf" srcId="{CBF0D7FA-8B12-44B5-8583-2259A618532D}" destId="{9332BD00-4E68-41FC-9B2B-4B9F2A4839B8}" srcOrd="1" destOrd="0" presId="urn:microsoft.com/office/officeart/2016/7/layout/LinearBlockProcessNumbered"/>
    <dgm:cxn modelId="{7A3B3AC4-6015-42E8-8ECF-924AC23ED890}" srcId="{B302D668-36CF-4DFD-9E79-9EB2E7C40CEC}" destId="{1932731D-CFEC-4536-B343-30C6A9C194F5}" srcOrd="2" destOrd="0" parTransId="{16E44F01-4D92-407A-89EF-E2A672C100FE}" sibTransId="{CFC231CF-91DF-412B-A627-BE4146D579A1}"/>
    <dgm:cxn modelId="{5275E3D2-55CB-4816-8F14-0835CEE85B82}" type="presOf" srcId="{CBF0D7FA-8B12-44B5-8583-2259A618532D}" destId="{011C597B-0EDF-46B5-9E0E-186E1EC7C9EA}" srcOrd="0" destOrd="0" presId="urn:microsoft.com/office/officeart/2016/7/layout/LinearBlockProcessNumbered"/>
    <dgm:cxn modelId="{C6886EF5-1DB3-4351-AC79-F86E9DCB16BC}" type="presOf" srcId="{1932731D-CFEC-4536-B343-30C6A9C194F5}" destId="{C4CC9DF0-FEF6-4780-AA2B-3C5766ED805B}" srcOrd="1" destOrd="0" presId="urn:microsoft.com/office/officeart/2016/7/layout/LinearBlockProcessNumbered"/>
    <dgm:cxn modelId="{8301E6FE-CFB2-4FC9-9E02-4C1F727CC314}" type="presOf" srcId="{B302D668-36CF-4DFD-9E79-9EB2E7C40CEC}" destId="{52945282-87F0-4333-883E-7E75F4BB0D35}" srcOrd="0" destOrd="0" presId="urn:microsoft.com/office/officeart/2016/7/layout/LinearBlockProcessNumbered"/>
    <dgm:cxn modelId="{AA2B0B9C-D498-496D-BF29-6F393C5B0CB4}" type="presParOf" srcId="{52945282-87F0-4333-883E-7E75F4BB0D35}" destId="{2A988FCD-641C-4987-AA9C-F8EC2E2C9EFF}" srcOrd="0" destOrd="0" presId="urn:microsoft.com/office/officeart/2016/7/layout/LinearBlockProcessNumbered"/>
    <dgm:cxn modelId="{7DE9EF46-F663-4CAC-84A5-7F646B91A53E}" type="presParOf" srcId="{2A988FCD-641C-4987-AA9C-F8EC2E2C9EFF}" destId="{0C0A443A-CB77-4733-AAC6-6A2FEB94DC8B}" srcOrd="0" destOrd="0" presId="urn:microsoft.com/office/officeart/2016/7/layout/LinearBlockProcessNumbered"/>
    <dgm:cxn modelId="{84344F45-E177-4751-A265-53D59045B4DA}" type="presParOf" srcId="{2A988FCD-641C-4987-AA9C-F8EC2E2C9EFF}" destId="{9BCCC1F1-6A06-442C-892A-1D25020CCB6B}" srcOrd="1" destOrd="0" presId="urn:microsoft.com/office/officeart/2016/7/layout/LinearBlockProcessNumbered"/>
    <dgm:cxn modelId="{4EFD436A-5292-4F22-A861-589A32BFEB2D}" type="presParOf" srcId="{2A988FCD-641C-4987-AA9C-F8EC2E2C9EFF}" destId="{478CA129-DBA0-4C9A-A183-7852484E5AA8}" srcOrd="2" destOrd="0" presId="urn:microsoft.com/office/officeart/2016/7/layout/LinearBlockProcessNumbered"/>
    <dgm:cxn modelId="{F31C7E44-F0CC-46AA-B5FF-76EAB972E8B1}" type="presParOf" srcId="{52945282-87F0-4333-883E-7E75F4BB0D35}" destId="{DF8FBE9F-8B30-4440-8263-F9FF75843B2A}" srcOrd="1" destOrd="0" presId="urn:microsoft.com/office/officeart/2016/7/layout/LinearBlockProcessNumbered"/>
    <dgm:cxn modelId="{2D8B49A5-547A-44B1-A0C0-EAF2BC9A12F8}" type="presParOf" srcId="{52945282-87F0-4333-883E-7E75F4BB0D35}" destId="{AFE1090B-9716-4F9F-BA1E-19A6546B00F2}" srcOrd="2" destOrd="0" presId="urn:microsoft.com/office/officeart/2016/7/layout/LinearBlockProcessNumbered"/>
    <dgm:cxn modelId="{E0EB43BC-CE25-4620-A834-BBB72C223332}" type="presParOf" srcId="{AFE1090B-9716-4F9F-BA1E-19A6546B00F2}" destId="{011C597B-0EDF-46B5-9E0E-186E1EC7C9EA}" srcOrd="0" destOrd="0" presId="urn:microsoft.com/office/officeart/2016/7/layout/LinearBlockProcessNumbered"/>
    <dgm:cxn modelId="{ED31773F-CAD3-4E85-8C92-6806AA0DE119}" type="presParOf" srcId="{AFE1090B-9716-4F9F-BA1E-19A6546B00F2}" destId="{D90DFDF9-6936-4F69-BBA3-16DED3B36F0A}" srcOrd="1" destOrd="0" presId="urn:microsoft.com/office/officeart/2016/7/layout/LinearBlockProcessNumbered"/>
    <dgm:cxn modelId="{7C16E2CF-03F9-4780-AFE1-56D85B685A1F}" type="presParOf" srcId="{AFE1090B-9716-4F9F-BA1E-19A6546B00F2}" destId="{9332BD00-4E68-41FC-9B2B-4B9F2A4839B8}" srcOrd="2" destOrd="0" presId="urn:microsoft.com/office/officeart/2016/7/layout/LinearBlockProcessNumbered"/>
    <dgm:cxn modelId="{D5487636-FC58-4CFC-9798-9E14898DCE46}" type="presParOf" srcId="{52945282-87F0-4333-883E-7E75F4BB0D35}" destId="{BB9C79D5-CD16-4EDB-A463-306EE4E32D06}" srcOrd="3" destOrd="0" presId="urn:microsoft.com/office/officeart/2016/7/layout/LinearBlockProcessNumbered"/>
    <dgm:cxn modelId="{C923DD0A-23CC-4D2C-B47B-D63CEA04C4A9}" type="presParOf" srcId="{52945282-87F0-4333-883E-7E75F4BB0D35}" destId="{62A2D4D0-7740-4940-813D-0EC1C211790A}" srcOrd="4" destOrd="0" presId="urn:microsoft.com/office/officeart/2016/7/layout/LinearBlockProcessNumbered"/>
    <dgm:cxn modelId="{8506AB2C-1307-44ED-956C-27A93146FC07}" type="presParOf" srcId="{62A2D4D0-7740-4940-813D-0EC1C211790A}" destId="{A7951F9E-22A9-4D72-BB46-4A6CA2B4FD1A}" srcOrd="0" destOrd="0" presId="urn:microsoft.com/office/officeart/2016/7/layout/LinearBlockProcessNumbered"/>
    <dgm:cxn modelId="{64009DDF-6845-4518-8378-9146042D5777}" type="presParOf" srcId="{62A2D4D0-7740-4940-813D-0EC1C211790A}" destId="{398ECA8C-24B0-4160-8A18-889E72212AA2}" srcOrd="1" destOrd="0" presId="urn:microsoft.com/office/officeart/2016/7/layout/LinearBlockProcessNumbered"/>
    <dgm:cxn modelId="{14D40D5B-AC00-4ADA-B43A-E9D8810BA7E6}" type="presParOf" srcId="{62A2D4D0-7740-4940-813D-0EC1C211790A}" destId="{C4CC9DF0-FEF6-4780-AA2B-3C5766ED805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EC5252-14EF-46A2-A835-E68E400BA35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669BFE7-08B5-43BF-82BB-B009A1F97862}">
      <dgm:prSet/>
      <dgm:spPr/>
      <dgm:t>
        <a:bodyPr/>
        <a:lstStyle/>
        <a:p>
          <a:r>
            <a:rPr lang="en-GB" b="0" i="0" dirty="0"/>
            <a:t>came into force on 1 October 2007.</a:t>
          </a:r>
          <a:endParaRPr lang="en-US" dirty="0"/>
        </a:p>
      </dgm:t>
    </dgm:pt>
    <dgm:pt modelId="{914100E7-8B3F-49D4-B901-B8F3D606A265}" type="parTrans" cxnId="{AB8C00CD-F559-4E48-9610-D617ADB94F94}">
      <dgm:prSet/>
      <dgm:spPr/>
      <dgm:t>
        <a:bodyPr/>
        <a:lstStyle/>
        <a:p>
          <a:endParaRPr lang="en-US"/>
        </a:p>
      </dgm:t>
    </dgm:pt>
    <dgm:pt modelId="{21C5903A-BD1F-48F0-928C-6D1C09952450}" type="sibTrans" cxnId="{AB8C00CD-F559-4E48-9610-D617ADB94F94}">
      <dgm:prSet/>
      <dgm:spPr/>
      <dgm:t>
        <a:bodyPr/>
        <a:lstStyle/>
        <a:p>
          <a:endParaRPr lang="en-US"/>
        </a:p>
      </dgm:t>
    </dgm:pt>
    <dgm:pt modelId="{7C8CB883-8419-4178-8806-CF19BA48EA8E}">
      <dgm:prSet/>
      <dgm:spPr/>
      <dgm:t>
        <a:bodyPr/>
        <a:lstStyle/>
        <a:p>
          <a:r>
            <a:rPr lang="en-GB" b="0" i="0"/>
            <a:t>It created new offences of stirring up religious hatred</a:t>
          </a:r>
          <a:endParaRPr lang="en-US"/>
        </a:p>
      </dgm:t>
    </dgm:pt>
    <dgm:pt modelId="{CD7D7B37-F440-48B7-A754-08AD3BFC3B39}" type="parTrans" cxnId="{8FDDEBC8-4B6F-460E-9110-9DB358FFCA4A}">
      <dgm:prSet/>
      <dgm:spPr/>
      <dgm:t>
        <a:bodyPr/>
        <a:lstStyle/>
        <a:p>
          <a:endParaRPr lang="en-US"/>
        </a:p>
      </dgm:t>
    </dgm:pt>
    <dgm:pt modelId="{47222154-5A9B-4262-8285-CAF13346EE58}" type="sibTrans" cxnId="{8FDDEBC8-4B6F-460E-9110-9DB358FFCA4A}">
      <dgm:prSet/>
      <dgm:spPr/>
      <dgm:t>
        <a:bodyPr/>
        <a:lstStyle/>
        <a:p>
          <a:endParaRPr lang="en-US"/>
        </a:p>
      </dgm:t>
    </dgm:pt>
    <dgm:pt modelId="{BB173FE8-FBE0-4FE4-9383-F9D253435C44}">
      <dgm:prSet/>
      <dgm:spPr/>
      <dgm:t>
        <a:bodyPr/>
        <a:lstStyle/>
        <a:p>
          <a:r>
            <a:rPr lang="en-GB" b="0" i="0"/>
            <a:t>The offence is committed if a person uses threatening words or behaviour, or displays any written material, which is threatening, if he intends thereby to stir up religious hatred. </a:t>
          </a:r>
          <a:endParaRPr lang="en-US"/>
        </a:p>
      </dgm:t>
    </dgm:pt>
    <dgm:pt modelId="{71E9D6FB-9A19-4C9F-99E6-B479F4E6FB71}" type="parTrans" cxnId="{AC4BDE36-BDAD-48FC-A44E-54515C955C56}">
      <dgm:prSet/>
      <dgm:spPr/>
      <dgm:t>
        <a:bodyPr/>
        <a:lstStyle/>
        <a:p>
          <a:endParaRPr lang="en-US"/>
        </a:p>
      </dgm:t>
    </dgm:pt>
    <dgm:pt modelId="{60D534F6-CE48-40C4-9F1D-51A77453FEBE}" type="sibTrans" cxnId="{AC4BDE36-BDAD-48FC-A44E-54515C955C56}">
      <dgm:prSet/>
      <dgm:spPr/>
      <dgm:t>
        <a:bodyPr/>
        <a:lstStyle/>
        <a:p>
          <a:endParaRPr lang="en-US"/>
        </a:p>
      </dgm:t>
    </dgm:pt>
    <dgm:pt modelId="{64D23FB3-D429-4756-B9A3-FEB180C93D70}">
      <dgm:prSet/>
      <dgm:spPr/>
      <dgm:t>
        <a:bodyPr/>
        <a:lstStyle/>
        <a:p>
          <a:r>
            <a:rPr lang="en-GB"/>
            <a:t>(See further reading within Moodle tile)</a:t>
          </a:r>
          <a:endParaRPr lang="en-US"/>
        </a:p>
      </dgm:t>
    </dgm:pt>
    <dgm:pt modelId="{1C43FEB5-DF17-4155-BB1E-34C5517FC45A}" type="parTrans" cxnId="{99CAAB1F-1E14-4A3F-8F14-5C92C6667C79}">
      <dgm:prSet/>
      <dgm:spPr/>
      <dgm:t>
        <a:bodyPr/>
        <a:lstStyle/>
        <a:p>
          <a:endParaRPr lang="en-US"/>
        </a:p>
      </dgm:t>
    </dgm:pt>
    <dgm:pt modelId="{FCE2065B-A42F-43EA-894E-4B3F9F0A77E1}" type="sibTrans" cxnId="{99CAAB1F-1E14-4A3F-8F14-5C92C6667C79}">
      <dgm:prSet/>
      <dgm:spPr/>
      <dgm:t>
        <a:bodyPr/>
        <a:lstStyle/>
        <a:p>
          <a:endParaRPr lang="en-US"/>
        </a:p>
      </dgm:t>
    </dgm:pt>
    <dgm:pt modelId="{1FBC0F3B-5F9E-4760-87E9-FB867DE4763C}" type="pres">
      <dgm:prSet presAssocID="{8FEC5252-14EF-46A2-A835-E68E400BA356}" presName="outerComposite" presStyleCnt="0">
        <dgm:presLayoutVars>
          <dgm:chMax val="5"/>
          <dgm:dir/>
          <dgm:resizeHandles val="exact"/>
        </dgm:presLayoutVars>
      </dgm:prSet>
      <dgm:spPr/>
    </dgm:pt>
    <dgm:pt modelId="{D24AC25D-5DA8-44C0-9C39-3625509C142A}" type="pres">
      <dgm:prSet presAssocID="{8FEC5252-14EF-46A2-A835-E68E400BA356}" presName="dummyMaxCanvas" presStyleCnt="0">
        <dgm:presLayoutVars/>
      </dgm:prSet>
      <dgm:spPr/>
    </dgm:pt>
    <dgm:pt modelId="{7846FE40-8839-4271-B1CA-7F5146CAB1C5}" type="pres">
      <dgm:prSet presAssocID="{8FEC5252-14EF-46A2-A835-E68E400BA356}" presName="FourNodes_1" presStyleLbl="node1" presStyleIdx="0" presStyleCnt="4">
        <dgm:presLayoutVars>
          <dgm:bulletEnabled val="1"/>
        </dgm:presLayoutVars>
      </dgm:prSet>
      <dgm:spPr/>
    </dgm:pt>
    <dgm:pt modelId="{5B2C15CC-81F8-42FB-A6E2-5DBA06487491}" type="pres">
      <dgm:prSet presAssocID="{8FEC5252-14EF-46A2-A835-E68E400BA356}" presName="FourNodes_2" presStyleLbl="node1" presStyleIdx="1" presStyleCnt="4">
        <dgm:presLayoutVars>
          <dgm:bulletEnabled val="1"/>
        </dgm:presLayoutVars>
      </dgm:prSet>
      <dgm:spPr/>
    </dgm:pt>
    <dgm:pt modelId="{629E3B17-28C2-4999-BF07-B6E2D3676127}" type="pres">
      <dgm:prSet presAssocID="{8FEC5252-14EF-46A2-A835-E68E400BA356}" presName="FourNodes_3" presStyleLbl="node1" presStyleIdx="2" presStyleCnt="4">
        <dgm:presLayoutVars>
          <dgm:bulletEnabled val="1"/>
        </dgm:presLayoutVars>
      </dgm:prSet>
      <dgm:spPr/>
    </dgm:pt>
    <dgm:pt modelId="{006787C1-A029-4CBF-8106-50003161A510}" type="pres">
      <dgm:prSet presAssocID="{8FEC5252-14EF-46A2-A835-E68E400BA356}" presName="FourNodes_4" presStyleLbl="node1" presStyleIdx="3" presStyleCnt="4">
        <dgm:presLayoutVars>
          <dgm:bulletEnabled val="1"/>
        </dgm:presLayoutVars>
      </dgm:prSet>
      <dgm:spPr/>
    </dgm:pt>
    <dgm:pt modelId="{86DFFB08-EE46-4726-BD3C-C3B85EE3829F}" type="pres">
      <dgm:prSet presAssocID="{8FEC5252-14EF-46A2-A835-E68E400BA356}" presName="FourConn_1-2" presStyleLbl="fgAccFollowNode1" presStyleIdx="0" presStyleCnt="3">
        <dgm:presLayoutVars>
          <dgm:bulletEnabled val="1"/>
        </dgm:presLayoutVars>
      </dgm:prSet>
      <dgm:spPr/>
    </dgm:pt>
    <dgm:pt modelId="{EE202EC5-DEC4-44DF-91F3-CA6A83406813}" type="pres">
      <dgm:prSet presAssocID="{8FEC5252-14EF-46A2-A835-E68E400BA356}" presName="FourConn_2-3" presStyleLbl="fgAccFollowNode1" presStyleIdx="1" presStyleCnt="3">
        <dgm:presLayoutVars>
          <dgm:bulletEnabled val="1"/>
        </dgm:presLayoutVars>
      </dgm:prSet>
      <dgm:spPr/>
    </dgm:pt>
    <dgm:pt modelId="{97936F2C-59F9-4EFB-8404-02F50CC8C012}" type="pres">
      <dgm:prSet presAssocID="{8FEC5252-14EF-46A2-A835-E68E400BA356}" presName="FourConn_3-4" presStyleLbl="fgAccFollowNode1" presStyleIdx="2" presStyleCnt="3">
        <dgm:presLayoutVars>
          <dgm:bulletEnabled val="1"/>
        </dgm:presLayoutVars>
      </dgm:prSet>
      <dgm:spPr/>
    </dgm:pt>
    <dgm:pt modelId="{DFF9CD6F-AFD8-45CE-A02B-A0FCC570A77A}" type="pres">
      <dgm:prSet presAssocID="{8FEC5252-14EF-46A2-A835-E68E400BA356}" presName="FourNodes_1_text" presStyleLbl="node1" presStyleIdx="3" presStyleCnt="4">
        <dgm:presLayoutVars>
          <dgm:bulletEnabled val="1"/>
        </dgm:presLayoutVars>
      </dgm:prSet>
      <dgm:spPr/>
    </dgm:pt>
    <dgm:pt modelId="{002120E0-84B2-4753-A8E0-B1B3C71B1231}" type="pres">
      <dgm:prSet presAssocID="{8FEC5252-14EF-46A2-A835-E68E400BA356}" presName="FourNodes_2_text" presStyleLbl="node1" presStyleIdx="3" presStyleCnt="4">
        <dgm:presLayoutVars>
          <dgm:bulletEnabled val="1"/>
        </dgm:presLayoutVars>
      </dgm:prSet>
      <dgm:spPr/>
    </dgm:pt>
    <dgm:pt modelId="{9A5D0BD8-0626-4491-9A54-D79C42201DD1}" type="pres">
      <dgm:prSet presAssocID="{8FEC5252-14EF-46A2-A835-E68E400BA356}" presName="FourNodes_3_text" presStyleLbl="node1" presStyleIdx="3" presStyleCnt="4">
        <dgm:presLayoutVars>
          <dgm:bulletEnabled val="1"/>
        </dgm:presLayoutVars>
      </dgm:prSet>
      <dgm:spPr/>
    </dgm:pt>
    <dgm:pt modelId="{734C386B-D13F-47F5-A74A-AB98424DBD72}" type="pres">
      <dgm:prSet presAssocID="{8FEC5252-14EF-46A2-A835-E68E400BA356}" presName="FourNodes_4_text" presStyleLbl="node1" presStyleIdx="3" presStyleCnt="4">
        <dgm:presLayoutVars>
          <dgm:bulletEnabled val="1"/>
        </dgm:presLayoutVars>
      </dgm:prSet>
      <dgm:spPr/>
    </dgm:pt>
  </dgm:ptLst>
  <dgm:cxnLst>
    <dgm:cxn modelId="{A600A200-A54C-4DDA-B282-C5F40A8224E4}" type="presOf" srcId="{8FEC5252-14EF-46A2-A835-E68E400BA356}" destId="{1FBC0F3B-5F9E-4760-87E9-FB867DE4763C}" srcOrd="0" destOrd="0" presId="urn:microsoft.com/office/officeart/2005/8/layout/vProcess5"/>
    <dgm:cxn modelId="{1BBCAD02-5F9C-4BC9-BE7D-C406DDF7358C}" type="presOf" srcId="{60D534F6-CE48-40C4-9F1D-51A77453FEBE}" destId="{97936F2C-59F9-4EFB-8404-02F50CC8C012}" srcOrd="0" destOrd="0" presId="urn:microsoft.com/office/officeart/2005/8/layout/vProcess5"/>
    <dgm:cxn modelId="{5A862F06-468A-4703-8A6D-2C973FADEF47}" type="presOf" srcId="{BB173FE8-FBE0-4FE4-9383-F9D253435C44}" destId="{9A5D0BD8-0626-4491-9A54-D79C42201DD1}" srcOrd="1" destOrd="0" presId="urn:microsoft.com/office/officeart/2005/8/layout/vProcess5"/>
    <dgm:cxn modelId="{99CAAB1F-1E14-4A3F-8F14-5C92C6667C79}" srcId="{8FEC5252-14EF-46A2-A835-E68E400BA356}" destId="{64D23FB3-D429-4756-B9A3-FEB180C93D70}" srcOrd="3" destOrd="0" parTransId="{1C43FEB5-DF17-4155-BB1E-34C5517FC45A}" sibTransId="{FCE2065B-A42F-43EA-894E-4B3F9F0A77E1}"/>
    <dgm:cxn modelId="{AC4BDE36-BDAD-48FC-A44E-54515C955C56}" srcId="{8FEC5252-14EF-46A2-A835-E68E400BA356}" destId="{BB173FE8-FBE0-4FE4-9383-F9D253435C44}" srcOrd="2" destOrd="0" parTransId="{71E9D6FB-9A19-4C9F-99E6-B479F4E6FB71}" sibTransId="{60D534F6-CE48-40C4-9F1D-51A77453FEBE}"/>
    <dgm:cxn modelId="{37E9695C-F19A-4160-8DE0-C6AD5CD66611}" type="presOf" srcId="{47222154-5A9B-4262-8285-CAF13346EE58}" destId="{EE202EC5-DEC4-44DF-91F3-CA6A83406813}" srcOrd="0" destOrd="0" presId="urn:microsoft.com/office/officeart/2005/8/layout/vProcess5"/>
    <dgm:cxn modelId="{89DDC748-4E1E-4FA2-860F-583C10FD90B5}" type="presOf" srcId="{7C8CB883-8419-4178-8806-CF19BA48EA8E}" destId="{5B2C15CC-81F8-42FB-A6E2-5DBA06487491}" srcOrd="0" destOrd="0" presId="urn:microsoft.com/office/officeart/2005/8/layout/vProcess5"/>
    <dgm:cxn modelId="{1F010151-0A08-4E36-B752-D716048441CF}" type="presOf" srcId="{7C8CB883-8419-4178-8806-CF19BA48EA8E}" destId="{002120E0-84B2-4753-A8E0-B1B3C71B1231}" srcOrd="1" destOrd="0" presId="urn:microsoft.com/office/officeart/2005/8/layout/vProcess5"/>
    <dgm:cxn modelId="{D464B071-F1A2-43E1-ADC9-D30EB38CCF45}" type="presOf" srcId="{64D23FB3-D429-4756-B9A3-FEB180C93D70}" destId="{006787C1-A029-4CBF-8106-50003161A510}" srcOrd="0" destOrd="0" presId="urn:microsoft.com/office/officeart/2005/8/layout/vProcess5"/>
    <dgm:cxn modelId="{43A93172-D3CB-4535-9AEF-E05AC98631F6}" type="presOf" srcId="{21C5903A-BD1F-48F0-928C-6D1C09952450}" destId="{86DFFB08-EE46-4726-BD3C-C3B85EE3829F}" srcOrd="0" destOrd="0" presId="urn:microsoft.com/office/officeart/2005/8/layout/vProcess5"/>
    <dgm:cxn modelId="{A56E6982-83AA-48D0-8DD5-F41CDC7DC5AA}" type="presOf" srcId="{6669BFE7-08B5-43BF-82BB-B009A1F97862}" destId="{DFF9CD6F-AFD8-45CE-A02B-A0FCC570A77A}" srcOrd="1" destOrd="0" presId="urn:microsoft.com/office/officeart/2005/8/layout/vProcess5"/>
    <dgm:cxn modelId="{8FDDEBC8-4B6F-460E-9110-9DB358FFCA4A}" srcId="{8FEC5252-14EF-46A2-A835-E68E400BA356}" destId="{7C8CB883-8419-4178-8806-CF19BA48EA8E}" srcOrd="1" destOrd="0" parTransId="{CD7D7B37-F440-48B7-A754-08AD3BFC3B39}" sibTransId="{47222154-5A9B-4262-8285-CAF13346EE58}"/>
    <dgm:cxn modelId="{472D5CCC-A31F-4F71-A058-E6B6F659741E}" type="presOf" srcId="{BB173FE8-FBE0-4FE4-9383-F9D253435C44}" destId="{629E3B17-28C2-4999-BF07-B6E2D3676127}" srcOrd="0" destOrd="0" presId="urn:microsoft.com/office/officeart/2005/8/layout/vProcess5"/>
    <dgm:cxn modelId="{AB8C00CD-F559-4E48-9610-D617ADB94F94}" srcId="{8FEC5252-14EF-46A2-A835-E68E400BA356}" destId="{6669BFE7-08B5-43BF-82BB-B009A1F97862}" srcOrd="0" destOrd="0" parTransId="{914100E7-8B3F-49D4-B901-B8F3D606A265}" sibTransId="{21C5903A-BD1F-48F0-928C-6D1C09952450}"/>
    <dgm:cxn modelId="{4CDED5D6-8E66-48D3-A239-D94580411F9C}" type="presOf" srcId="{6669BFE7-08B5-43BF-82BB-B009A1F97862}" destId="{7846FE40-8839-4271-B1CA-7F5146CAB1C5}" srcOrd="0" destOrd="0" presId="urn:microsoft.com/office/officeart/2005/8/layout/vProcess5"/>
    <dgm:cxn modelId="{7E5FB4EF-5268-49C1-AB18-FCC3E5C85F5C}" type="presOf" srcId="{64D23FB3-D429-4756-B9A3-FEB180C93D70}" destId="{734C386B-D13F-47F5-A74A-AB98424DBD72}" srcOrd="1" destOrd="0" presId="urn:microsoft.com/office/officeart/2005/8/layout/vProcess5"/>
    <dgm:cxn modelId="{8FE2E594-73A3-4BD6-9010-61AEFFF7C91D}" type="presParOf" srcId="{1FBC0F3B-5F9E-4760-87E9-FB867DE4763C}" destId="{D24AC25D-5DA8-44C0-9C39-3625509C142A}" srcOrd="0" destOrd="0" presId="urn:microsoft.com/office/officeart/2005/8/layout/vProcess5"/>
    <dgm:cxn modelId="{2355CE81-6D80-40A0-863B-5E3A42CC2652}" type="presParOf" srcId="{1FBC0F3B-5F9E-4760-87E9-FB867DE4763C}" destId="{7846FE40-8839-4271-B1CA-7F5146CAB1C5}" srcOrd="1" destOrd="0" presId="urn:microsoft.com/office/officeart/2005/8/layout/vProcess5"/>
    <dgm:cxn modelId="{46DA0C32-4E49-4A88-82CE-E88B59828891}" type="presParOf" srcId="{1FBC0F3B-5F9E-4760-87E9-FB867DE4763C}" destId="{5B2C15CC-81F8-42FB-A6E2-5DBA06487491}" srcOrd="2" destOrd="0" presId="urn:microsoft.com/office/officeart/2005/8/layout/vProcess5"/>
    <dgm:cxn modelId="{807BC706-3240-4567-A520-2FF774911CB4}" type="presParOf" srcId="{1FBC0F3B-5F9E-4760-87E9-FB867DE4763C}" destId="{629E3B17-28C2-4999-BF07-B6E2D3676127}" srcOrd="3" destOrd="0" presId="urn:microsoft.com/office/officeart/2005/8/layout/vProcess5"/>
    <dgm:cxn modelId="{0D9C83EB-84DE-4C20-9658-36AD7C4956A8}" type="presParOf" srcId="{1FBC0F3B-5F9E-4760-87E9-FB867DE4763C}" destId="{006787C1-A029-4CBF-8106-50003161A510}" srcOrd="4" destOrd="0" presId="urn:microsoft.com/office/officeart/2005/8/layout/vProcess5"/>
    <dgm:cxn modelId="{C392F648-728B-4568-84DF-0CD40F049027}" type="presParOf" srcId="{1FBC0F3B-5F9E-4760-87E9-FB867DE4763C}" destId="{86DFFB08-EE46-4726-BD3C-C3B85EE3829F}" srcOrd="5" destOrd="0" presId="urn:microsoft.com/office/officeart/2005/8/layout/vProcess5"/>
    <dgm:cxn modelId="{716770DA-7853-4EC0-8415-FF744E5C80C7}" type="presParOf" srcId="{1FBC0F3B-5F9E-4760-87E9-FB867DE4763C}" destId="{EE202EC5-DEC4-44DF-91F3-CA6A83406813}" srcOrd="6" destOrd="0" presId="urn:microsoft.com/office/officeart/2005/8/layout/vProcess5"/>
    <dgm:cxn modelId="{495EB876-5E4D-4F0A-A842-E9663095B047}" type="presParOf" srcId="{1FBC0F3B-5F9E-4760-87E9-FB867DE4763C}" destId="{97936F2C-59F9-4EFB-8404-02F50CC8C012}" srcOrd="7" destOrd="0" presId="urn:microsoft.com/office/officeart/2005/8/layout/vProcess5"/>
    <dgm:cxn modelId="{8F574950-FED5-46E4-8C33-E13658549F40}" type="presParOf" srcId="{1FBC0F3B-5F9E-4760-87E9-FB867DE4763C}" destId="{DFF9CD6F-AFD8-45CE-A02B-A0FCC570A77A}" srcOrd="8" destOrd="0" presId="urn:microsoft.com/office/officeart/2005/8/layout/vProcess5"/>
    <dgm:cxn modelId="{ADA1D95C-9C22-4C39-9484-95C9446A746E}" type="presParOf" srcId="{1FBC0F3B-5F9E-4760-87E9-FB867DE4763C}" destId="{002120E0-84B2-4753-A8E0-B1B3C71B1231}" srcOrd="9" destOrd="0" presId="urn:microsoft.com/office/officeart/2005/8/layout/vProcess5"/>
    <dgm:cxn modelId="{647FD999-2E82-4551-AA07-66BE2C0BB092}" type="presParOf" srcId="{1FBC0F3B-5F9E-4760-87E9-FB867DE4763C}" destId="{9A5D0BD8-0626-4491-9A54-D79C42201DD1}" srcOrd="10" destOrd="0" presId="urn:microsoft.com/office/officeart/2005/8/layout/vProcess5"/>
    <dgm:cxn modelId="{6542AEFC-530B-4339-A93E-9BDABE202B3A}" type="presParOf" srcId="{1FBC0F3B-5F9E-4760-87E9-FB867DE4763C}" destId="{734C386B-D13F-47F5-A74A-AB98424DBD7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0DF67-C1F2-475B-8F43-19AA0D8AE59F}">
      <dsp:nvSpPr>
        <dsp:cNvPr id="0" name=""/>
        <dsp:cNvSpPr/>
      </dsp:nvSpPr>
      <dsp:spPr>
        <a:xfrm>
          <a:off x="472505" y="2282"/>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a “racial group”</a:t>
          </a:r>
          <a:endParaRPr lang="en-US" sz="2800" kern="1200"/>
        </a:p>
      </dsp:txBody>
      <dsp:txXfrm>
        <a:off x="472505" y="2282"/>
        <a:ext cx="2724677" cy="1634806"/>
      </dsp:txXfrm>
    </dsp:sp>
    <dsp:sp modelId="{65E5FEC3-5426-450B-8B1E-7050C01E4E49}">
      <dsp:nvSpPr>
        <dsp:cNvPr id="0" name=""/>
        <dsp:cNvSpPr/>
      </dsp:nvSpPr>
      <dsp:spPr>
        <a:xfrm>
          <a:off x="3469650" y="2282"/>
          <a:ext cx="2724677" cy="163480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Define “religious group”</a:t>
          </a:r>
          <a:endParaRPr lang="en-US" sz="2800" kern="1200" dirty="0"/>
        </a:p>
      </dsp:txBody>
      <dsp:txXfrm>
        <a:off x="3469650" y="2282"/>
        <a:ext cx="2724677" cy="1634806"/>
      </dsp:txXfrm>
    </dsp:sp>
    <dsp:sp modelId="{3695335C-3759-4C97-B8A1-1F88FE0006FF}">
      <dsp:nvSpPr>
        <dsp:cNvPr id="0" name=""/>
        <dsp:cNvSpPr/>
      </dsp:nvSpPr>
      <dsp:spPr>
        <a:xfrm>
          <a:off x="472505" y="1909556"/>
          <a:ext cx="2724677" cy="163480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Legislation overview: </a:t>
          </a:r>
          <a:endParaRPr lang="en-US" sz="2800" kern="1200"/>
        </a:p>
      </dsp:txBody>
      <dsp:txXfrm>
        <a:off x="472505" y="1909556"/>
        <a:ext cx="2724677" cy="1634806"/>
      </dsp:txXfrm>
    </dsp:sp>
    <dsp:sp modelId="{ED381D5D-3F9C-4B82-A989-DA18B916B072}">
      <dsp:nvSpPr>
        <dsp:cNvPr id="0" name=""/>
        <dsp:cNvSpPr/>
      </dsp:nvSpPr>
      <dsp:spPr>
        <a:xfrm>
          <a:off x="3469650" y="1909556"/>
          <a:ext cx="2724677" cy="163480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Crime and Disorder Act 1988</a:t>
          </a:r>
          <a:endParaRPr lang="en-US" sz="2800" kern="1200"/>
        </a:p>
      </dsp:txBody>
      <dsp:txXfrm>
        <a:off x="3469650" y="1909556"/>
        <a:ext cx="2724677" cy="1634806"/>
      </dsp:txXfrm>
    </dsp:sp>
    <dsp:sp modelId="{3B5FAA8C-A2A9-4D25-A2A9-A09A4E043112}">
      <dsp:nvSpPr>
        <dsp:cNvPr id="0" name=""/>
        <dsp:cNvSpPr/>
      </dsp:nvSpPr>
      <dsp:spPr>
        <a:xfrm>
          <a:off x="472505" y="3816830"/>
          <a:ext cx="2724677" cy="163480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Section 66 Sentencing Act 2020</a:t>
          </a:r>
          <a:endParaRPr lang="en-US" sz="2800" kern="1200"/>
        </a:p>
      </dsp:txBody>
      <dsp:txXfrm>
        <a:off x="472505" y="3816830"/>
        <a:ext cx="2724677" cy="1634806"/>
      </dsp:txXfrm>
    </dsp:sp>
    <dsp:sp modelId="{A3F7ABDE-6511-4CF4-B75B-A874A84FC1F0}">
      <dsp:nvSpPr>
        <dsp:cNvPr id="0" name=""/>
        <dsp:cNvSpPr/>
      </dsp:nvSpPr>
      <dsp:spPr>
        <a:xfrm>
          <a:off x="3469650" y="3816830"/>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Racial and Religious Hatred Act 2006</a:t>
          </a:r>
          <a:endParaRPr lang="en-US" sz="2800" kern="1200"/>
        </a:p>
      </dsp:txBody>
      <dsp:txXfrm>
        <a:off x="3469650" y="3816830"/>
        <a:ext cx="2724677" cy="1634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33212-9C35-4364-8B08-9BB4979E6179}">
      <dsp:nvSpPr>
        <dsp:cNvPr id="0" name=""/>
        <dsp:cNvSpPr/>
      </dsp:nvSpPr>
      <dsp:spPr>
        <a:xfrm>
          <a:off x="0" y="677"/>
          <a:ext cx="302530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BA89C-710A-49CE-96FF-AA8DB3EAEE62}">
      <dsp:nvSpPr>
        <dsp:cNvPr id="0" name=""/>
        <dsp:cNvSpPr/>
      </dsp:nvSpPr>
      <dsp:spPr>
        <a:xfrm>
          <a:off x="0" y="677"/>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The law recognises five types of hate crime on the basis of:</a:t>
          </a:r>
          <a:endParaRPr lang="en-US" sz="1800" kern="1200"/>
        </a:p>
      </dsp:txBody>
      <dsp:txXfrm>
        <a:off x="0" y="677"/>
        <a:ext cx="3025303" cy="792098"/>
      </dsp:txXfrm>
    </dsp:sp>
    <dsp:sp modelId="{C526A404-7A78-4270-A01C-817519EA3146}">
      <dsp:nvSpPr>
        <dsp:cNvPr id="0" name=""/>
        <dsp:cNvSpPr/>
      </dsp:nvSpPr>
      <dsp:spPr>
        <a:xfrm>
          <a:off x="0" y="792776"/>
          <a:ext cx="302530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FEFF6-5B67-432F-9D6F-A8155A1458EF}">
      <dsp:nvSpPr>
        <dsp:cNvPr id="0" name=""/>
        <dsp:cNvSpPr/>
      </dsp:nvSpPr>
      <dsp:spPr>
        <a:xfrm>
          <a:off x="0" y="792776"/>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Race</a:t>
          </a:r>
          <a:endParaRPr lang="en-US" sz="1800" kern="1200"/>
        </a:p>
      </dsp:txBody>
      <dsp:txXfrm>
        <a:off x="0" y="792776"/>
        <a:ext cx="3025303" cy="792098"/>
      </dsp:txXfrm>
    </dsp:sp>
    <dsp:sp modelId="{DFE95225-0B92-4902-A312-0FB7E4267AC0}">
      <dsp:nvSpPr>
        <dsp:cNvPr id="0" name=""/>
        <dsp:cNvSpPr/>
      </dsp:nvSpPr>
      <dsp:spPr>
        <a:xfrm>
          <a:off x="0" y="1584875"/>
          <a:ext cx="302530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8C64E9-08F7-420A-84C2-2A802D39845C}">
      <dsp:nvSpPr>
        <dsp:cNvPr id="0" name=""/>
        <dsp:cNvSpPr/>
      </dsp:nvSpPr>
      <dsp:spPr>
        <a:xfrm>
          <a:off x="0" y="1584875"/>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Religion </a:t>
          </a:r>
          <a:endParaRPr lang="en-US" sz="1800" kern="1200"/>
        </a:p>
      </dsp:txBody>
      <dsp:txXfrm>
        <a:off x="0" y="1584875"/>
        <a:ext cx="3025303" cy="792098"/>
      </dsp:txXfrm>
    </dsp:sp>
    <dsp:sp modelId="{536E9AF4-7836-4A0E-AB9A-7540451EEA7D}">
      <dsp:nvSpPr>
        <dsp:cNvPr id="0" name=""/>
        <dsp:cNvSpPr/>
      </dsp:nvSpPr>
      <dsp:spPr>
        <a:xfrm>
          <a:off x="0" y="2376974"/>
          <a:ext cx="302530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B8A66B-6C0A-4EAE-A29C-C7783C36A27E}">
      <dsp:nvSpPr>
        <dsp:cNvPr id="0" name=""/>
        <dsp:cNvSpPr/>
      </dsp:nvSpPr>
      <dsp:spPr>
        <a:xfrm>
          <a:off x="0" y="2376974"/>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Disability</a:t>
          </a:r>
          <a:endParaRPr lang="en-US" sz="1800" kern="1200"/>
        </a:p>
      </dsp:txBody>
      <dsp:txXfrm>
        <a:off x="0" y="2376974"/>
        <a:ext cx="3025303" cy="792098"/>
      </dsp:txXfrm>
    </dsp:sp>
    <dsp:sp modelId="{91598F7E-6D6E-4BD0-8C38-A9740A36E235}">
      <dsp:nvSpPr>
        <dsp:cNvPr id="0" name=""/>
        <dsp:cNvSpPr/>
      </dsp:nvSpPr>
      <dsp:spPr>
        <a:xfrm>
          <a:off x="0" y="3169072"/>
          <a:ext cx="3025303"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6F5F0-55B1-431B-A6A1-8FEB1158EA94}">
      <dsp:nvSpPr>
        <dsp:cNvPr id="0" name=""/>
        <dsp:cNvSpPr/>
      </dsp:nvSpPr>
      <dsp:spPr>
        <a:xfrm>
          <a:off x="0" y="3169072"/>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Sexual orientation </a:t>
          </a:r>
          <a:endParaRPr lang="en-US" sz="1800" kern="1200"/>
        </a:p>
      </dsp:txBody>
      <dsp:txXfrm>
        <a:off x="0" y="3169072"/>
        <a:ext cx="3025303" cy="792098"/>
      </dsp:txXfrm>
    </dsp:sp>
    <dsp:sp modelId="{CF48758C-B190-4786-B482-FBEC3EF1C7B7}">
      <dsp:nvSpPr>
        <dsp:cNvPr id="0" name=""/>
        <dsp:cNvSpPr/>
      </dsp:nvSpPr>
      <dsp:spPr>
        <a:xfrm>
          <a:off x="0" y="3961171"/>
          <a:ext cx="302530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E42A1-BA43-418E-90EF-41A366CD38C8}">
      <dsp:nvSpPr>
        <dsp:cNvPr id="0" name=""/>
        <dsp:cNvSpPr/>
      </dsp:nvSpPr>
      <dsp:spPr>
        <a:xfrm>
          <a:off x="0" y="3961171"/>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Transgender identity</a:t>
          </a:r>
          <a:endParaRPr lang="en-US" sz="1800" kern="1200"/>
        </a:p>
      </dsp:txBody>
      <dsp:txXfrm>
        <a:off x="0" y="3961171"/>
        <a:ext cx="3025303" cy="792098"/>
      </dsp:txXfrm>
    </dsp:sp>
    <dsp:sp modelId="{166DDA41-18BF-4DA6-AB5E-3E708BF73C02}">
      <dsp:nvSpPr>
        <dsp:cNvPr id="0" name=""/>
        <dsp:cNvSpPr/>
      </dsp:nvSpPr>
      <dsp:spPr>
        <a:xfrm>
          <a:off x="0" y="4753270"/>
          <a:ext cx="302530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4747E-2E52-4D53-AF61-07975BD74B3B}">
      <dsp:nvSpPr>
        <dsp:cNvPr id="0" name=""/>
        <dsp:cNvSpPr/>
      </dsp:nvSpPr>
      <dsp:spPr>
        <a:xfrm>
          <a:off x="0" y="4753270"/>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(Crown Prosecution Service, 2022)</a:t>
          </a:r>
          <a:endParaRPr lang="en-US" sz="1800" kern="1200"/>
        </a:p>
      </dsp:txBody>
      <dsp:txXfrm>
        <a:off x="0" y="4753270"/>
        <a:ext cx="3025303" cy="792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A443A-CB77-4733-AAC6-6A2FEB94DC8B}">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00100">
            <a:lnSpc>
              <a:spcPct val="90000"/>
            </a:lnSpc>
            <a:spcBef>
              <a:spcPct val="0"/>
            </a:spcBef>
            <a:spcAft>
              <a:spcPct val="35000"/>
            </a:spcAft>
            <a:buNone/>
          </a:pPr>
          <a:r>
            <a:rPr lang="en-GB" sz="1800" b="0" i="0" kern="1200" dirty="0"/>
            <a:t>Sec 66 of the Sentencing Act 2020 (which applies to all convictions on or after 1st December 2020) imposes a duty upon courts, when considering the seriousness of an offence, to treat as an aggravating factor that either:</a:t>
          </a:r>
          <a:endParaRPr lang="en-US" sz="1800" kern="1200" dirty="0"/>
        </a:p>
      </dsp:txBody>
      <dsp:txXfrm>
        <a:off x="853" y="1681486"/>
        <a:ext cx="3457633" cy="2489496"/>
      </dsp:txXfrm>
    </dsp:sp>
    <dsp:sp modelId="{9BCCC1F1-6A06-442C-892A-1D25020CCB6B}">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011C597B-0EDF-46B5-9E0E-186E1EC7C9EA}">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00100">
            <a:lnSpc>
              <a:spcPct val="90000"/>
            </a:lnSpc>
            <a:spcBef>
              <a:spcPct val="0"/>
            </a:spcBef>
            <a:spcAft>
              <a:spcPct val="35000"/>
            </a:spcAft>
            <a:buNone/>
          </a:pPr>
          <a:r>
            <a:rPr lang="en-GB" sz="1800" b="0" i="0" kern="1200" dirty="0"/>
            <a:t>At the time of committing the offence, or immediately before or after doing so, the offender demonstrated towards the victim of the offence hostility based on the victim's membership (or presumed membership) of a racial or religious group; or</a:t>
          </a:r>
          <a:endParaRPr lang="en-US" sz="1800" kern="1200" dirty="0"/>
        </a:p>
      </dsp:txBody>
      <dsp:txXfrm>
        <a:off x="3735097" y="1681486"/>
        <a:ext cx="3457633" cy="2489496"/>
      </dsp:txXfrm>
    </dsp:sp>
    <dsp:sp modelId="{D90DFDF9-6936-4F69-BBA3-16DED3B36F0A}">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21822"/>
        <a:ext cx="3457633" cy="1659664"/>
      </dsp:txXfrm>
    </dsp:sp>
    <dsp:sp modelId="{A7951F9E-22A9-4D72-BB46-4A6CA2B4FD1A}">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00100">
            <a:lnSpc>
              <a:spcPct val="90000"/>
            </a:lnSpc>
            <a:spcBef>
              <a:spcPct val="0"/>
            </a:spcBef>
            <a:spcAft>
              <a:spcPct val="35000"/>
            </a:spcAft>
            <a:buNone/>
          </a:pPr>
          <a:r>
            <a:rPr lang="en-GB" sz="1800" b="0" i="0" kern="1200" dirty="0"/>
            <a:t>The offence was motivated (wholly or partly) by hostility towards members of a racial or religious group based on their membership of that group.</a:t>
          </a:r>
          <a:endParaRPr lang="en-US" sz="1800" kern="1200" dirty="0"/>
        </a:p>
      </dsp:txBody>
      <dsp:txXfrm>
        <a:off x="7469341" y="1681486"/>
        <a:ext cx="3457633" cy="2489496"/>
      </dsp:txXfrm>
    </dsp:sp>
    <dsp:sp modelId="{398ECA8C-24B0-4160-8A18-889E72212AA2}">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21822"/>
        <a:ext cx="3457633" cy="16596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6FE40-8839-4271-B1CA-7F5146CAB1C5}">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came into force on 1 October 2007.</a:t>
          </a:r>
          <a:endParaRPr lang="en-US" sz="1700" kern="1200" dirty="0"/>
        </a:p>
      </dsp:txBody>
      <dsp:txXfrm>
        <a:off x="27017" y="27017"/>
        <a:ext cx="7668958" cy="868383"/>
      </dsp:txXfrm>
    </dsp:sp>
    <dsp:sp modelId="{5B2C15CC-81F8-42FB-A6E2-5DBA06487491}">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It created new offences of stirring up religious hatred</a:t>
          </a:r>
          <a:endParaRPr lang="en-US" sz="1700" kern="1200"/>
        </a:p>
      </dsp:txBody>
      <dsp:txXfrm>
        <a:off x="759181" y="1117146"/>
        <a:ext cx="7356493" cy="868383"/>
      </dsp:txXfrm>
    </dsp:sp>
    <dsp:sp modelId="{629E3B17-28C2-4999-BF07-B6E2D3676127}">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The offence is committed if a person uses threatening words or behaviour, or displays any written material, which is threatening, if he intends thereby to stir up religious hatred. </a:t>
          </a:r>
          <a:endParaRPr lang="en-US" sz="1700" kern="1200"/>
        </a:p>
      </dsp:txBody>
      <dsp:txXfrm>
        <a:off x="1480418" y="2207275"/>
        <a:ext cx="7367421" cy="868383"/>
      </dsp:txXfrm>
    </dsp:sp>
    <dsp:sp modelId="{006787C1-A029-4CBF-8106-50003161A510}">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(See further reading within Moodle tile)</a:t>
          </a:r>
          <a:endParaRPr lang="en-US" sz="1700" kern="1200"/>
        </a:p>
      </dsp:txBody>
      <dsp:txXfrm>
        <a:off x="2212582" y="3297404"/>
        <a:ext cx="7356493" cy="868383"/>
      </dsp:txXfrm>
    </dsp:sp>
    <dsp:sp modelId="{86DFFB08-EE46-4726-BD3C-C3B85EE3829F}">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E202EC5-DEC4-44DF-91F3-CA6A83406813}">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97936F2C-59F9-4EFB-8404-02F50CC8C012}">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49274-C162-4E19-BC57-8F35F7901CFE}"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A3501-C483-4386-B0AC-BFC6857B7491}" type="slidenum">
              <a:rPr lang="en-GB" smtClean="0"/>
              <a:t>‹#›</a:t>
            </a:fld>
            <a:endParaRPr lang="en-GB"/>
          </a:p>
        </p:txBody>
      </p:sp>
    </p:spTree>
    <p:extLst>
      <p:ext uri="{BB962C8B-B14F-4D97-AF65-F5344CB8AC3E}">
        <p14:creationId xmlns:p14="http://schemas.microsoft.com/office/powerpoint/2010/main" val="125039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QA0gc1ve5U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a:t>
            </a:fld>
            <a:endParaRPr lang="en-GB"/>
          </a:p>
        </p:txBody>
      </p:sp>
    </p:spTree>
    <p:extLst>
      <p:ext uri="{BB962C8B-B14F-4D97-AF65-F5344CB8AC3E}">
        <p14:creationId xmlns:p14="http://schemas.microsoft.com/office/powerpoint/2010/main" val="855564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4</a:t>
            </a:fld>
            <a:endParaRPr lang="en-GB"/>
          </a:p>
        </p:txBody>
      </p:sp>
    </p:spTree>
    <p:extLst>
      <p:ext uri="{BB962C8B-B14F-4D97-AF65-F5344CB8AC3E}">
        <p14:creationId xmlns:p14="http://schemas.microsoft.com/office/powerpoint/2010/main" val="632048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5</a:t>
            </a:fld>
            <a:endParaRPr lang="en-GB"/>
          </a:p>
        </p:txBody>
      </p:sp>
    </p:spTree>
    <p:extLst>
      <p:ext uri="{BB962C8B-B14F-4D97-AF65-F5344CB8AC3E}">
        <p14:creationId xmlns:p14="http://schemas.microsoft.com/office/powerpoint/2010/main" val="216455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Hurts Wales - Portrayal of Religious Hate Crime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6</a:t>
            </a:fld>
            <a:endParaRPr lang="en-GB"/>
          </a:p>
        </p:txBody>
      </p:sp>
    </p:spTree>
    <p:extLst>
      <p:ext uri="{BB962C8B-B14F-4D97-AF65-F5344CB8AC3E}">
        <p14:creationId xmlns:p14="http://schemas.microsoft.com/office/powerpoint/2010/main" val="178075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8</a:t>
            </a:fld>
            <a:endParaRPr lang="en-GB"/>
          </a:p>
        </p:txBody>
      </p:sp>
    </p:spTree>
    <p:extLst>
      <p:ext uri="{BB962C8B-B14F-4D97-AF65-F5344CB8AC3E}">
        <p14:creationId xmlns:p14="http://schemas.microsoft.com/office/powerpoint/2010/main" val="1317974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While Romany gypsies have long been recognised as an ethnic racial group (</a:t>
            </a:r>
            <a:r>
              <a:rPr lang="en-GB" b="0" i="1" dirty="0">
                <a:solidFill>
                  <a:srgbClr val="444444"/>
                </a:solidFill>
                <a:effectLst/>
                <a:highlight>
                  <a:srgbClr val="FFFFFF"/>
                </a:highlight>
                <a:latin typeface="Lato" panose="020F0502020204030203" pitchFamily="34" charset="0"/>
              </a:rPr>
              <a:t>Commission for Racial Equality v Dutton</a:t>
            </a:r>
            <a:r>
              <a:rPr lang="en-GB" b="0" i="0" dirty="0">
                <a:solidFill>
                  <a:srgbClr val="444444"/>
                </a:solidFill>
                <a:effectLst/>
                <a:highlight>
                  <a:srgbClr val="FFFFFF"/>
                </a:highlight>
                <a:latin typeface="Lato" panose="020F0502020204030203" pitchFamily="34" charset="0"/>
              </a:rPr>
              <a:t> [1989] QB 783),</a:t>
            </a:r>
          </a:p>
          <a:p>
            <a:endParaRPr lang="en-GB" b="0" i="0" dirty="0">
              <a:solidFill>
                <a:srgbClr val="444444"/>
              </a:solidFill>
              <a:effectLst/>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Various cases in the past have considered what constitutes membership of a racial group. Some decisions have concluded that persons associated by their religious beliefs may also be part of a racial group. Prosecutors should consider on the facts of each case if the aggravating feature arises from hostility towards a religious belief or a racial group (or a combination of both).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9</a:t>
            </a:fld>
            <a:endParaRPr lang="en-GB"/>
          </a:p>
        </p:txBody>
      </p:sp>
    </p:spTree>
    <p:extLst>
      <p:ext uri="{BB962C8B-B14F-4D97-AF65-F5344CB8AC3E}">
        <p14:creationId xmlns:p14="http://schemas.microsoft.com/office/powerpoint/2010/main" val="1032567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10</a:t>
            </a:fld>
            <a:endParaRPr lang="en-GB"/>
          </a:p>
        </p:txBody>
      </p:sp>
    </p:spTree>
    <p:extLst>
      <p:ext uri="{BB962C8B-B14F-4D97-AF65-F5344CB8AC3E}">
        <p14:creationId xmlns:p14="http://schemas.microsoft.com/office/powerpoint/2010/main" val="3370708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11</a:t>
            </a:fld>
            <a:endParaRPr lang="en-GB"/>
          </a:p>
        </p:txBody>
      </p:sp>
    </p:spTree>
    <p:extLst>
      <p:ext uri="{BB962C8B-B14F-4D97-AF65-F5344CB8AC3E}">
        <p14:creationId xmlns:p14="http://schemas.microsoft.com/office/powerpoint/2010/main" val="3734052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12</a:t>
            </a:fld>
            <a:endParaRPr lang="en-GB"/>
          </a:p>
        </p:txBody>
      </p:sp>
    </p:spTree>
    <p:extLst>
      <p:ext uri="{BB962C8B-B14F-4D97-AF65-F5344CB8AC3E}">
        <p14:creationId xmlns:p14="http://schemas.microsoft.com/office/powerpoint/2010/main" val="2336536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Leeds far-right activist guilty of inciting racial hatred - BBC News</a:t>
            </a:r>
            <a:endParaRPr lang="en-GB" dirty="0"/>
          </a:p>
          <a:p>
            <a:endParaRPr lang="en-GB" dirty="0"/>
          </a:p>
          <a:p>
            <a:pPr algn="l" fontAlgn="base"/>
            <a:r>
              <a:rPr lang="en-GB" b="1" i="0" dirty="0">
                <a:solidFill>
                  <a:srgbClr val="141414"/>
                </a:solidFill>
                <a:effectLst/>
                <a:highlight>
                  <a:srgbClr val="FFFFFF"/>
                </a:highlight>
                <a:latin typeface="inherit"/>
              </a:rPr>
              <a:t>A far-right activist has been found guilty of inciting racial hatred by running an online library of downloadable anti-immigration stickers.</a:t>
            </a:r>
            <a:endParaRPr lang="en-GB" b="0" i="0" dirty="0">
              <a:solidFill>
                <a:srgbClr val="141414"/>
              </a:solidFill>
              <a:effectLst/>
              <a:highlight>
                <a:srgbClr val="FFFFFF"/>
              </a:highlight>
              <a:latin typeface="ReithSans"/>
            </a:endParaRP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13</a:t>
            </a:fld>
            <a:endParaRPr lang="en-GB"/>
          </a:p>
        </p:txBody>
      </p:sp>
    </p:spTree>
    <p:extLst>
      <p:ext uri="{BB962C8B-B14F-4D97-AF65-F5344CB8AC3E}">
        <p14:creationId xmlns:p14="http://schemas.microsoft.com/office/powerpoint/2010/main" val="2091459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In some situations, it might be more appropriate to charge other offences, such as specific racially or religiously aggravated public order offences. This may be the case, for example, where: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the offence is committed outside the stadium at a designated football match;</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a public order offence is committed where religious as opposed to racist hostility is demonstrated to the victim or victims; or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racial abuse and harassment of black and minority ethnic players takes place at a non-designated football match, such as at an amateur game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14</a:t>
            </a:fld>
            <a:endParaRPr lang="en-GB"/>
          </a:p>
        </p:txBody>
      </p:sp>
    </p:spTree>
    <p:extLst>
      <p:ext uri="{BB962C8B-B14F-4D97-AF65-F5344CB8AC3E}">
        <p14:creationId xmlns:p14="http://schemas.microsoft.com/office/powerpoint/2010/main" val="338485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15</a:t>
            </a:fld>
            <a:endParaRPr lang="en-GB"/>
          </a:p>
        </p:txBody>
      </p:sp>
    </p:spTree>
    <p:extLst>
      <p:ext uri="{BB962C8B-B14F-4D97-AF65-F5344CB8AC3E}">
        <p14:creationId xmlns:p14="http://schemas.microsoft.com/office/powerpoint/2010/main" val="315800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16</a:t>
            </a:fld>
            <a:endParaRPr lang="en-GB"/>
          </a:p>
        </p:txBody>
      </p:sp>
    </p:spTree>
    <p:extLst>
      <p:ext uri="{BB962C8B-B14F-4D97-AF65-F5344CB8AC3E}">
        <p14:creationId xmlns:p14="http://schemas.microsoft.com/office/powerpoint/2010/main" val="1189854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FEE12-4BA4-592B-473D-A6F035895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3FAF51-D153-66C0-B152-9FDEBDCD7D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2B89C0-5EF8-161C-F5C5-91DF146AC0AD}"/>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5" name="Footer Placeholder 4">
            <a:extLst>
              <a:ext uri="{FF2B5EF4-FFF2-40B4-BE49-F238E27FC236}">
                <a16:creationId xmlns:a16="http://schemas.microsoft.com/office/drawing/2014/main" id="{4B9C57E5-418E-D5FD-358F-4621292F6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40CA9-200B-B667-F54B-F954A8DACAF1}"/>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267899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B1D1-D321-BB4F-533A-52C7AA89C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8E85D0-19A0-E043-1131-74871FFFDF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830219-AE0C-A6F9-6B0D-C2C5523CA160}"/>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5" name="Footer Placeholder 4">
            <a:extLst>
              <a:ext uri="{FF2B5EF4-FFF2-40B4-BE49-F238E27FC236}">
                <a16:creationId xmlns:a16="http://schemas.microsoft.com/office/drawing/2014/main" id="{25478A2A-803A-8A5B-F7B5-C3BE5F22F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EDEBE-428C-ABE0-AFB1-8F8D159DE10D}"/>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4488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6F2C-E2DA-4D4C-DC9A-3E12713DF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BD2C7-660D-4E98-55B7-8303C4D713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679928-6FDB-859A-BCD5-123B65078DC3}"/>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5" name="Footer Placeholder 4">
            <a:extLst>
              <a:ext uri="{FF2B5EF4-FFF2-40B4-BE49-F238E27FC236}">
                <a16:creationId xmlns:a16="http://schemas.microsoft.com/office/drawing/2014/main" id="{9A5E8D37-AA83-5318-76C3-388380513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AF930-6292-AAB6-C66F-BAB615C17837}"/>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55758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868-7DB8-6DB8-90C5-C125A70C84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34316F-1178-AC61-1424-A973B92FC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7439C9-7209-D064-041F-52954687A3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C22F12-45CE-2AFE-FB26-C9C3D73EA776}"/>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6" name="Footer Placeholder 5">
            <a:extLst>
              <a:ext uri="{FF2B5EF4-FFF2-40B4-BE49-F238E27FC236}">
                <a16:creationId xmlns:a16="http://schemas.microsoft.com/office/drawing/2014/main" id="{EA79DAC3-851B-FCB7-D3F4-A9C4A45BE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CC502-CBEA-C88C-73D8-5B2455AD5975}"/>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934355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10D2-49C2-80FD-5459-2873AC8C3C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98331-1B73-7305-6D7B-657C37ABF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45CF8-A93C-2498-9E0E-6774F1B741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4319-B20F-A391-55C2-FE3734A58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3379CD-A25D-FAE8-11A5-55613BA5EE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430091-ABF5-C194-EC76-60E65746924D}"/>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8" name="Footer Placeholder 7">
            <a:extLst>
              <a:ext uri="{FF2B5EF4-FFF2-40B4-BE49-F238E27FC236}">
                <a16:creationId xmlns:a16="http://schemas.microsoft.com/office/drawing/2014/main" id="{F8E63C63-827F-3137-C69F-C41201BDF9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C5959D-9807-DDC1-C42C-7D60376BF9A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111595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3789-8493-B8A4-27DC-01459D6DFE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55569B-C29D-1CD0-CE33-4195481FBEA3}"/>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4" name="Footer Placeholder 3">
            <a:extLst>
              <a:ext uri="{FF2B5EF4-FFF2-40B4-BE49-F238E27FC236}">
                <a16:creationId xmlns:a16="http://schemas.microsoft.com/office/drawing/2014/main" id="{55D76B21-F8E5-F94F-D53F-F62BAD283E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131CBD-4B04-D36B-D17A-073A1EBDB1FA}"/>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383308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0462B-6166-344E-D0CE-2D79533E938C}"/>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3" name="Footer Placeholder 2">
            <a:extLst>
              <a:ext uri="{FF2B5EF4-FFF2-40B4-BE49-F238E27FC236}">
                <a16:creationId xmlns:a16="http://schemas.microsoft.com/office/drawing/2014/main" id="{0DE19F31-E9F8-05DA-BCE9-B82CB25C1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B8F2E7-CB8D-DBC5-609E-82198698488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84223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1E81-2507-A274-385F-74152BF3BD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F88A9-EAB8-3999-8BA0-04EE331586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F988D4-3036-B537-D2BC-F394BB8EE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FBBA0-E815-C2D0-CECF-270BCCC2140F}"/>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6" name="Footer Placeholder 5">
            <a:extLst>
              <a:ext uri="{FF2B5EF4-FFF2-40B4-BE49-F238E27FC236}">
                <a16:creationId xmlns:a16="http://schemas.microsoft.com/office/drawing/2014/main" id="{8E791A26-4E60-BBB7-EF62-9631725DF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4B06A-68B8-8B7C-6401-09DD62B80394}"/>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1728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5A4C-FE4C-2E24-1156-12A295543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DDA830-71DF-B2C4-664D-E5F06E2F8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44945-39CA-665F-17FD-BF52E59D1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2CBBB6-8B95-7B1C-8D86-E1279C52A487}"/>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6" name="Footer Placeholder 5">
            <a:extLst>
              <a:ext uri="{FF2B5EF4-FFF2-40B4-BE49-F238E27FC236}">
                <a16:creationId xmlns:a16="http://schemas.microsoft.com/office/drawing/2014/main" id="{20496BA1-B805-FB70-5032-1E97768C07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630CA-6966-FCDB-972A-AA2F5E66A67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28767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2690-35FA-7406-7A31-B6F9FF111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A0EDB-EC9E-5441-F52E-61AB18065E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374E9-2001-D24D-DFDE-27D030A01146}"/>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5" name="Footer Placeholder 4">
            <a:extLst>
              <a:ext uri="{FF2B5EF4-FFF2-40B4-BE49-F238E27FC236}">
                <a16:creationId xmlns:a16="http://schemas.microsoft.com/office/drawing/2014/main" id="{912B1C39-3722-70EC-24B5-2B922895F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B55EF-1BCD-E386-59B4-8FEF8662E788}"/>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45545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EE043-F0E9-902E-4957-68FE3355C6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2310EA-86E4-92CE-E297-909D8DDEE7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44F91-BA58-34DD-52B8-FB8888F8496F}"/>
              </a:ext>
            </a:extLst>
          </p:cNvPr>
          <p:cNvSpPr>
            <a:spLocks noGrp="1"/>
          </p:cNvSpPr>
          <p:nvPr>
            <p:ph type="dt" sz="half" idx="10"/>
          </p:nvPr>
        </p:nvSpPr>
        <p:spPr/>
        <p:txBody>
          <a:bodyPr/>
          <a:lstStyle/>
          <a:p>
            <a:fld id="{CC47DB09-84E4-42A7-9310-CE62375F483A}" type="datetimeFigureOut">
              <a:rPr lang="en-GB" smtClean="0"/>
              <a:t>02/12/2025</a:t>
            </a:fld>
            <a:endParaRPr lang="en-GB"/>
          </a:p>
        </p:txBody>
      </p:sp>
      <p:sp>
        <p:nvSpPr>
          <p:cNvPr id="5" name="Footer Placeholder 4">
            <a:extLst>
              <a:ext uri="{FF2B5EF4-FFF2-40B4-BE49-F238E27FC236}">
                <a16:creationId xmlns:a16="http://schemas.microsoft.com/office/drawing/2014/main" id="{6FDC3D06-E251-859F-397A-5B58611B2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2D66C-C9A2-2B82-8CFD-7C84D261A0EB}"/>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66443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96D463-40D1-7BBA-AD75-200D54170F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8C302-6126-BF90-0C39-98FBD19E1C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C53A-317E-3CF9-7B57-8320FB73F2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47DB09-84E4-42A7-9310-CE62375F483A}" type="datetimeFigureOut">
              <a:rPr lang="en-GB" smtClean="0"/>
              <a:t>02/12/2025</a:t>
            </a:fld>
            <a:endParaRPr lang="en-GB"/>
          </a:p>
        </p:txBody>
      </p:sp>
      <p:sp>
        <p:nvSpPr>
          <p:cNvPr id="5" name="Footer Placeholder 4">
            <a:extLst>
              <a:ext uri="{FF2B5EF4-FFF2-40B4-BE49-F238E27FC236}">
                <a16:creationId xmlns:a16="http://schemas.microsoft.com/office/drawing/2014/main" id="{AD181266-B572-5281-D163-96E6250BC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6F93C2-6CF4-F268-216F-31450A2E1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B02E24-5B24-463F-A28D-B11A2C2CD4CE}" type="slidenum">
              <a:rPr lang="en-GB" smtClean="0"/>
              <a:t>‹#›</a:t>
            </a:fld>
            <a:endParaRPr lang="en-GB"/>
          </a:p>
        </p:txBody>
      </p:sp>
    </p:spTree>
    <p:extLst>
      <p:ext uri="{BB962C8B-B14F-4D97-AF65-F5344CB8AC3E}">
        <p14:creationId xmlns:p14="http://schemas.microsoft.com/office/powerpoint/2010/main" val="679418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QA0gc1ve5Uk?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1991/19/content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D4AEF7-EFC8-C093-7125-1E1C070CC8F9}"/>
              </a:ext>
            </a:extLst>
          </p:cNvPr>
          <p:cNvSpPr>
            <a:spLocks noGrp="1"/>
          </p:cNvSpPr>
          <p:nvPr>
            <p:ph type="ctrTitle"/>
          </p:nvPr>
        </p:nvSpPr>
        <p:spPr>
          <a:xfrm>
            <a:off x="2026693" y="1030406"/>
            <a:ext cx="8147713" cy="3081242"/>
          </a:xfrm>
        </p:spPr>
        <p:txBody>
          <a:bodyPr anchor="ctr">
            <a:normAutofit/>
          </a:bodyPr>
          <a:lstStyle/>
          <a:p>
            <a:r>
              <a:rPr lang="en-GB" sz="4800" dirty="0">
                <a:solidFill>
                  <a:srgbClr val="FFFFFF"/>
                </a:solidFill>
              </a:rPr>
              <a:t>Racial and Religious Crime</a:t>
            </a:r>
            <a:br>
              <a:rPr lang="en-GB" sz="4800" dirty="0">
                <a:solidFill>
                  <a:srgbClr val="FFFFFF"/>
                </a:solidFill>
              </a:rPr>
            </a:br>
            <a:br>
              <a:rPr lang="en-GB" sz="4800" dirty="0">
                <a:solidFill>
                  <a:srgbClr val="FFFFFF"/>
                </a:solidFill>
              </a:rPr>
            </a:br>
            <a:r>
              <a:rPr lang="en-GB" sz="4800" dirty="0">
                <a:solidFill>
                  <a:srgbClr val="FFFFFF"/>
                </a:solidFill>
              </a:rPr>
              <a:t>Wynne Jones</a:t>
            </a:r>
          </a:p>
        </p:txBody>
      </p:sp>
    </p:spTree>
    <p:extLst>
      <p:ext uri="{BB962C8B-B14F-4D97-AF65-F5344CB8AC3E}">
        <p14:creationId xmlns:p14="http://schemas.microsoft.com/office/powerpoint/2010/main" val="117412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FE947-D5B2-F5E3-F322-049BFA64CE5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8FC653A6-1BD7-A45C-5F4F-9CC755645CAF}"/>
              </a:ext>
            </a:extLst>
          </p:cNvPr>
          <p:cNvGraphicFramePr>
            <a:graphicFrameLocks noGrp="1"/>
          </p:cNvGraphicFramePr>
          <p:nvPr>
            <p:ph idx="1"/>
            <p:extLst>
              <p:ext uri="{D42A27DB-BD31-4B8C-83A1-F6EECF244321}">
                <p14:modId xmlns:p14="http://schemas.microsoft.com/office/powerpoint/2010/main" val="35024122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698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Hate Crime - recap</a:t>
            </a:r>
          </a:p>
        </p:txBody>
      </p:sp>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2"/>
          <a:srcRect t="15730"/>
          <a:stretch/>
        </p:blipFill>
        <p:spPr>
          <a:xfrm>
            <a:off x="8109502" y="2417998"/>
            <a:ext cx="3615776" cy="2033882"/>
          </a:xfrm>
          <a:prstGeom prst="rect">
            <a:avLst/>
          </a:prstGeom>
        </p:spPr>
      </p:pic>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extLst>
              <p:ext uri="{D42A27DB-BD31-4B8C-83A1-F6EECF244321}">
                <p14:modId xmlns:p14="http://schemas.microsoft.com/office/powerpoint/2010/main" val="402567687"/>
              </p:ext>
            </p:extLst>
          </p:nvPr>
        </p:nvGraphicFramePr>
        <p:xfrm>
          <a:off x="4581727" y="649480"/>
          <a:ext cx="3025303" cy="554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4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D1B664EE-8CF2-8081-F1D7-F87C90AA4A71}"/>
              </a:ext>
            </a:extLst>
          </p:cNvPr>
          <p:cNvSpPr>
            <a:spLocks noGrp="1"/>
          </p:cNvSpPr>
          <p:nvPr>
            <p:ph idx="1"/>
          </p:nvPr>
        </p:nvSpPr>
        <p:spPr>
          <a:xfrm>
            <a:off x="4180115" y="649480"/>
            <a:ext cx="3426916" cy="5546047"/>
          </a:xfrm>
        </p:spPr>
        <p:txBody>
          <a:bodyPr anchor="ctr">
            <a:normAutofit/>
          </a:bodyPr>
          <a:lstStyle/>
          <a:p>
            <a:pPr marL="0" indent="0">
              <a:buNone/>
            </a:pPr>
            <a:r>
              <a:rPr lang="en-GB" sz="1700" b="1" i="0" dirty="0">
                <a:effectLst/>
                <a:highlight>
                  <a:srgbClr val="FFFFFF"/>
                </a:highlight>
                <a:latin typeface="Lato" panose="020F0502020204030203" pitchFamily="34" charset="0"/>
              </a:rPr>
              <a:t>Any crime can be prosecuted as a hate crime</a:t>
            </a:r>
            <a:r>
              <a:rPr lang="en-GB" sz="1700" b="0" i="0" dirty="0">
                <a:effectLst/>
                <a:highlight>
                  <a:srgbClr val="FFFFFF"/>
                </a:highlight>
                <a:latin typeface="Lato" panose="020F0502020204030203" pitchFamily="34" charset="0"/>
              </a:rPr>
              <a:t> if the offender has either:</a:t>
            </a:r>
          </a:p>
          <a:p>
            <a:pPr marL="0" indent="0">
              <a:buNone/>
            </a:pPr>
            <a:endParaRPr lang="en-GB" sz="1700" b="0" i="0" dirty="0">
              <a:effectLst/>
              <a:highlight>
                <a:srgbClr val="FFFFFF"/>
              </a:highlight>
              <a:latin typeface="Lato" panose="020F0502020204030203" pitchFamily="34" charset="0"/>
            </a:endParaRPr>
          </a:p>
          <a:p>
            <a:pPr marL="0" indent="0">
              <a:buNone/>
            </a:pPr>
            <a:r>
              <a:rPr lang="en-GB" sz="1700" b="0" i="0" dirty="0">
                <a:effectLst/>
                <a:highlight>
                  <a:srgbClr val="FFFFFF"/>
                </a:highlight>
                <a:latin typeface="Lato" panose="020F0502020204030203" pitchFamily="34" charset="0"/>
              </a:rPr>
              <a:t>demonstrated hostility based on race, religion, disability, sexual orientation or transgender identity</a:t>
            </a:r>
          </a:p>
          <a:p>
            <a:pPr marL="0" indent="0">
              <a:buNone/>
            </a:pPr>
            <a:r>
              <a:rPr lang="en-GB" sz="1700" b="1" i="0" dirty="0">
                <a:effectLst/>
                <a:highlight>
                  <a:srgbClr val="FFFFFF"/>
                </a:highlight>
                <a:latin typeface="Lato" panose="020F0502020204030203" pitchFamily="34" charset="0"/>
              </a:rPr>
              <a:t>Or</a:t>
            </a:r>
          </a:p>
          <a:p>
            <a:endParaRPr lang="en-GB" sz="1700" b="0" i="0" dirty="0">
              <a:effectLst/>
              <a:highlight>
                <a:srgbClr val="FFFFFF"/>
              </a:highlight>
              <a:latin typeface="Lato" panose="020F0502020204030203" pitchFamily="34" charset="0"/>
            </a:endParaRPr>
          </a:p>
          <a:p>
            <a:pPr marL="0" indent="0">
              <a:buNone/>
            </a:pPr>
            <a:r>
              <a:rPr lang="en-GB" sz="1700" b="0" i="0" dirty="0">
                <a:effectLst/>
                <a:highlight>
                  <a:srgbClr val="FFFFFF"/>
                </a:highlight>
                <a:latin typeface="Lato" panose="020F0502020204030203" pitchFamily="34" charset="0"/>
              </a:rPr>
              <a:t>been motivated by hostility based on race, religion, disability, sexual orientation or transgender identity</a:t>
            </a:r>
          </a:p>
          <a:p>
            <a:pPr marL="0" indent="0">
              <a:buNone/>
            </a:pPr>
            <a:r>
              <a:rPr lang="en-GB" sz="1700" b="0" i="0" dirty="0">
                <a:effectLst/>
                <a:highlight>
                  <a:srgbClr val="FFFFFF"/>
                </a:highlight>
                <a:latin typeface="Lato" panose="020F0502020204030203" pitchFamily="34" charset="0"/>
              </a:rPr>
              <a:t>Someone can be a victim of </a:t>
            </a:r>
            <a:r>
              <a:rPr lang="en-GB" sz="1700" b="1" i="0" dirty="0">
                <a:effectLst/>
                <a:highlight>
                  <a:srgbClr val="FFFFFF"/>
                </a:highlight>
                <a:latin typeface="Lato" panose="020F0502020204030203" pitchFamily="34" charset="0"/>
              </a:rPr>
              <a:t>more than one</a:t>
            </a:r>
            <a:r>
              <a:rPr lang="en-GB" sz="1700" b="0" i="0" dirty="0">
                <a:effectLst/>
                <a:highlight>
                  <a:srgbClr val="FFFFFF"/>
                </a:highlight>
                <a:latin typeface="Lato" panose="020F0502020204030203" pitchFamily="34" charset="0"/>
              </a:rPr>
              <a:t> type of hate crime.</a:t>
            </a:r>
          </a:p>
          <a:p>
            <a:endParaRPr lang="en-GB" sz="1700" dirty="0"/>
          </a:p>
        </p:txBody>
      </p:sp>
      <p:pic>
        <p:nvPicPr>
          <p:cNvPr id="7" name="Picture 6">
            <a:extLst>
              <a:ext uri="{FF2B5EF4-FFF2-40B4-BE49-F238E27FC236}">
                <a16:creationId xmlns:a16="http://schemas.microsoft.com/office/drawing/2014/main" id="{2A42BB29-21AA-E3F9-0A35-AA2003C69AAC}"/>
              </a:ext>
            </a:extLst>
          </p:cNvPr>
          <p:cNvPicPr>
            <a:picLocks noChangeAspect="1"/>
          </p:cNvPicPr>
          <p:nvPr/>
        </p:nvPicPr>
        <p:blipFill rotWithShape="1">
          <a:blip r:embed="rId3"/>
          <a:srcRect l="8617" r="19712" b="2"/>
          <a:stretch/>
        </p:blipFill>
        <p:spPr>
          <a:xfrm>
            <a:off x="8109502" y="1555728"/>
            <a:ext cx="3615776" cy="3758422"/>
          </a:xfrm>
          <a:prstGeom prst="rect">
            <a:avLst/>
          </a:prstGeom>
        </p:spPr>
      </p:pic>
    </p:spTree>
    <p:extLst>
      <p:ext uri="{BB962C8B-B14F-4D97-AF65-F5344CB8AC3E}">
        <p14:creationId xmlns:p14="http://schemas.microsoft.com/office/powerpoint/2010/main" val="3654845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9D83F-4AB2-0101-2058-AD69C5A2C57B}"/>
              </a:ext>
            </a:extLst>
          </p:cNvPr>
          <p:cNvSpPr>
            <a:spLocks noGrp="1"/>
          </p:cNvSpPr>
          <p:nvPr>
            <p:ph idx="1"/>
          </p:nvPr>
        </p:nvSpPr>
        <p:spPr>
          <a:xfrm>
            <a:off x="4251367" y="649480"/>
            <a:ext cx="4495892" cy="5739445"/>
          </a:xfrm>
        </p:spPr>
        <p:txBody>
          <a:bodyPr anchor="ctr">
            <a:normAutofit fontScale="77500" lnSpcReduction="20000"/>
          </a:bodyPr>
          <a:lstStyle/>
          <a:p>
            <a:pPr marL="0" marR="0" lvl="0" indent="0" algn="l" defTabSz="914400" rtl="0" eaLnBrk="1" fontAlgn="base" latinLnBrk="0" hangingPunct="1">
              <a:lnSpc>
                <a:spcPct val="17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During the incident </a:t>
            </a:r>
            <a:r>
              <a:rPr lang="en-GB" sz="2000" dirty="0">
                <a:solidFill>
                  <a:srgbClr val="141414"/>
                </a:solidFill>
                <a:highlight>
                  <a:srgbClr val="FFFFFF"/>
                </a:highlight>
                <a:latin typeface="Aptos" panose="020B0004020202020204" pitchFamily="34" charset="0"/>
              </a:rPr>
              <a:t>a</a:t>
            </a:r>
            <a:r>
              <a:rPr kumimoji="0" lang="en-GB" sz="2000" b="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 group shouted racial abuse at a member of the mosque and tied a St George's flag to the fence of the Jamia Mosque.</a:t>
            </a:r>
          </a:p>
          <a:p>
            <a:pPr marL="0" marR="0" lvl="0" indent="0" algn="l" defTabSz="914400" rtl="0" eaLnBrk="1" fontAlgn="base" latinLnBrk="0" hangingPunct="1">
              <a:lnSpc>
                <a:spcPct val="17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Kevin Crehan, 34, of Knowle, was jailed for 12 months and Mark Bennett, 48, of Patchway, for nine months.</a:t>
            </a:r>
          </a:p>
          <a:p>
            <a:pPr marL="0" marR="0" lvl="0" indent="0" algn="l" defTabSz="914400" rtl="0" eaLnBrk="1" fontAlgn="base" latinLnBrk="0" hangingPunct="1">
              <a:lnSpc>
                <a:spcPct val="17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Both had admitted religiously aggravated public order offences.</a:t>
            </a:r>
          </a:p>
          <a:p>
            <a:pPr marL="0" marR="0" lvl="0" indent="0" algn="l" defTabSz="914400" rtl="0" eaLnBrk="1" fontAlgn="base" latinLnBrk="0" hangingPunct="1">
              <a:lnSpc>
                <a:spcPct val="17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At the Bristol Crown Court hearing, 46-year-old Alison Bennett - the wife of Mark Bennett - was given a six-month sentence, suspended for two years, while Angelina Swales, 31, from Brislington, was handed a four-month sentence, suspended for two years.</a:t>
            </a:r>
          </a:p>
          <a:p>
            <a:pPr marL="0" indent="0">
              <a:buNone/>
            </a:pPr>
            <a:endParaRPr lang="en-GB" sz="2000" dirty="0"/>
          </a:p>
        </p:txBody>
      </p:sp>
      <p:pic>
        <p:nvPicPr>
          <p:cNvPr id="5" name="Picture 4" descr="A person in a red shirt&#10;&#10;Description automatically generated">
            <a:extLst>
              <a:ext uri="{FF2B5EF4-FFF2-40B4-BE49-F238E27FC236}">
                <a16:creationId xmlns:a16="http://schemas.microsoft.com/office/drawing/2014/main" id="{620357BA-5058-FDE5-E482-381BE6D152DD}"/>
              </a:ext>
            </a:extLst>
          </p:cNvPr>
          <p:cNvPicPr>
            <a:picLocks noChangeAspect="1"/>
          </p:cNvPicPr>
          <p:nvPr/>
        </p:nvPicPr>
        <p:blipFill>
          <a:blip r:embed="rId3"/>
          <a:stretch>
            <a:fillRect/>
          </a:stretch>
        </p:blipFill>
        <p:spPr>
          <a:xfrm>
            <a:off x="9115930" y="659080"/>
            <a:ext cx="2704351" cy="2291937"/>
          </a:xfrm>
          <a:prstGeom prst="rect">
            <a:avLst/>
          </a:prstGeom>
        </p:spPr>
      </p:pic>
      <p:sp>
        <p:nvSpPr>
          <p:cNvPr id="2" name="TextBox 1">
            <a:extLst>
              <a:ext uri="{FF2B5EF4-FFF2-40B4-BE49-F238E27FC236}">
                <a16:creationId xmlns:a16="http://schemas.microsoft.com/office/drawing/2014/main" id="{242A217D-FC1E-573A-F341-286D094A456B}"/>
              </a:ext>
            </a:extLst>
          </p:cNvPr>
          <p:cNvSpPr txBox="1"/>
          <p:nvPr/>
        </p:nvSpPr>
        <p:spPr>
          <a:xfrm>
            <a:off x="855023" y="1805049"/>
            <a:ext cx="3045950" cy="769441"/>
          </a:xfrm>
          <a:prstGeom prst="rect">
            <a:avLst/>
          </a:prstGeom>
          <a:noFill/>
        </p:spPr>
        <p:txBody>
          <a:bodyPr wrap="square" rtlCol="0">
            <a:spAutoFit/>
          </a:bodyPr>
          <a:lstStyle/>
          <a:p>
            <a:r>
              <a:rPr lang="en-GB" sz="4400" dirty="0">
                <a:solidFill>
                  <a:schemeClr val="bg1"/>
                </a:solidFill>
              </a:rPr>
              <a:t>Case Study</a:t>
            </a:r>
          </a:p>
        </p:txBody>
      </p:sp>
    </p:spTree>
    <p:extLst>
      <p:ext uri="{BB962C8B-B14F-4D97-AF65-F5344CB8AC3E}">
        <p14:creationId xmlns:p14="http://schemas.microsoft.com/office/powerpoint/2010/main" val="2014283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E0C5-579A-E2BE-95CE-24E669279A3A}"/>
              </a:ext>
            </a:extLst>
          </p:cNvPr>
          <p:cNvSpPr>
            <a:spLocks noGrp="1"/>
          </p:cNvSpPr>
          <p:nvPr>
            <p:ph type="title"/>
          </p:nvPr>
        </p:nvSpPr>
        <p:spPr/>
        <p:txBody>
          <a:bodyPr/>
          <a:lstStyle/>
          <a:p>
            <a:r>
              <a:rPr lang="en-GB" dirty="0"/>
              <a:t>Religious hate crime</a:t>
            </a:r>
          </a:p>
        </p:txBody>
      </p:sp>
      <p:pic>
        <p:nvPicPr>
          <p:cNvPr id="4" name="Online Media 3" title="Hate Hurts Wales - Portrayal of Religious Hate Crime">
            <a:hlinkClick r:id="" action="ppaction://media"/>
            <a:extLst>
              <a:ext uri="{FF2B5EF4-FFF2-40B4-BE49-F238E27FC236}">
                <a16:creationId xmlns:a16="http://schemas.microsoft.com/office/drawing/2014/main" id="{65DF037D-3620-5DCF-FFF9-8CCD913F5130}"/>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5212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0F101-ACD9-67B4-132D-197C8BCCF40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Police recorded hate crime 2022-2023</a:t>
            </a:r>
          </a:p>
        </p:txBody>
      </p:sp>
      <p:sp>
        <p:nvSpPr>
          <p:cNvPr id="3" name="Content Placeholder 2">
            <a:extLst>
              <a:ext uri="{FF2B5EF4-FFF2-40B4-BE49-F238E27FC236}">
                <a16:creationId xmlns:a16="http://schemas.microsoft.com/office/drawing/2014/main" id="{FBC01100-80CB-E7C5-3328-07C6B9550E18}"/>
              </a:ext>
            </a:extLst>
          </p:cNvPr>
          <p:cNvSpPr>
            <a:spLocks noGrp="1"/>
          </p:cNvSpPr>
          <p:nvPr>
            <p:ph idx="1"/>
          </p:nvPr>
        </p:nvSpPr>
        <p:spPr>
          <a:xfrm>
            <a:off x="4810259" y="649480"/>
            <a:ext cx="6555347" cy="5546047"/>
          </a:xfrm>
        </p:spPr>
        <p:txBody>
          <a:bodyPr anchor="ctr">
            <a:normAutofit/>
          </a:bodyPr>
          <a:lstStyle/>
          <a:p>
            <a:pPr marL="0" indent="0">
              <a:buNone/>
            </a:pPr>
            <a:r>
              <a:rPr lang="en-GB" sz="2000">
                <a:highlight>
                  <a:srgbClr val="FFFFFF"/>
                </a:highlight>
                <a:latin typeface="GDS Transport"/>
              </a:rPr>
              <a:t>I</a:t>
            </a:r>
            <a:r>
              <a:rPr lang="en-GB" sz="2000" b="0" i="0">
                <a:effectLst/>
                <a:highlight>
                  <a:srgbClr val="FFFFFF"/>
                </a:highlight>
                <a:latin typeface="GDS Transport"/>
              </a:rPr>
              <a:t>n the year ending March 2023, there were 145,214 hate crimes recorded by the police in England and Wales.</a:t>
            </a:r>
          </a:p>
          <a:p>
            <a:endParaRPr lang="en-GB" sz="2000">
              <a:highlight>
                <a:srgbClr val="FFFFFF"/>
              </a:highlight>
              <a:latin typeface="GDS Transport"/>
            </a:endParaRPr>
          </a:p>
          <a:p>
            <a:pPr marL="0" indent="0">
              <a:buNone/>
            </a:pPr>
            <a:r>
              <a:rPr lang="en-GB" sz="2000" b="0" i="0">
                <a:effectLst/>
                <a:highlight>
                  <a:srgbClr val="FFFFFF"/>
                </a:highlight>
                <a:latin typeface="GDS Transport"/>
              </a:rPr>
              <a:t>There were 101,906 race hate crimes, a fall of 6% from the previous year when there were 108,476 offences. </a:t>
            </a:r>
          </a:p>
          <a:p>
            <a:pPr marL="0" indent="0">
              <a:buNone/>
            </a:pPr>
            <a:endParaRPr lang="en-GB" sz="2000"/>
          </a:p>
          <a:p>
            <a:pPr marL="0" indent="0">
              <a:buNone/>
            </a:pPr>
            <a:r>
              <a:rPr lang="en-GB" sz="2000" b="0" i="0">
                <a:effectLst/>
                <a:highlight>
                  <a:srgbClr val="FFFFFF"/>
                </a:highlight>
                <a:latin typeface="GDS Transport"/>
              </a:rPr>
              <a:t>Religious hate crimes decreased by 4%, from 8,602 to 8,241 offences</a:t>
            </a:r>
          </a:p>
          <a:p>
            <a:pPr marL="0" indent="0">
              <a:buNone/>
            </a:pPr>
            <a:endParaRPr lang="en-GB" sz="2000">
              <a:highlight>
                <a:srgbClr val="FFFFFF"/>
              </a:highlight>
              <a:latin typeface="GDS Transport"/>
            </a:endParaRPr>
          </a:p>
          <a:p>
            <a:pPr marL="0" indent="0">
              <a:buNone/>
            </a:pPr>
            <a:r>
              <a:rPr lang="en-GB" sz="2000" b="0" i="0">
                <a:effectLst/>
                <a:highlight>
                  <a:srgbClr val="FFFFFF"/>
                </a:highlight>
                <a:latin typeface="GDS Transport"/>
              </a:rPr>
              <a:t>(Home Office, 2023). </a:t>
            </a:r>
          </a:p>
          <a:p>
            <a:pPr marL="0" indent="0">
              <a:buNone/>
            </a:pPr>
            <a:endParaRPr lang="en-GB" sz="2000"/>
          </a:p>
        </p:txBody>
      </p:sp>
    </p:spTree>
    <p:extLst>
      <p:ext uri="{BB962C8B-B14F-4D97-AF65-F5344CB8AC3E}">
        <p14:creationId xmlns:p14="http://schemas.microsoft.com/office/powerpoint/2010/main" val="3813765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7F8B7-7FAA-C448-6C86-FA51BC45AD2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Crime and Disorder Act 1998</a:t>
            </a:r>
          </a:p>
        </p:txBody>
      </p:sp>
      <p:sp>
        <p:nvSpPr>
          <p:cNvPr id="3" name="Content Placeholder 2">
            <a:extLst>
              <a:ext uri="{FF2B5EF4-FFF2-40B4-BE49-F238E27FC236}">
                <a16:creationId xmlns:a16="http://schemas.microsoft.com/office/drawing/2014/main" id="{0EBC8101-EFF8-66FF-708C-F18F95FE3A01}"/>
              </a:ext>
            </a:extLst>
          </p:cNvPr>
          <p:cNvSpPr>
            <a:spLocks noGrp="1"/>
          </p:cNvSpPr>
          <p:nvPr>
            <p:ph idx="1"/>
          </p:nvPr>
        </p:nvSpPr>
        <p:spPr>
          <a:xfrm>
            <a:off x="4134810" y="649480"/>
            <a:ext cx="5067051" cy="5546047"/>
          </a:xfrm>
        </p:spPr>
        <p:txBody>
          <a:bodyPr anchor="ctr">
            <a:normAutofit/>
          </a:bodyPr>
          <a:lstStyle/>
          <a:p>
            <a:pPr marL="0" indent="0">
              <a:buNone/>
            </a:pPr>
            <a:r>
              <a:rPr lang="en-GB" sz="1800" b="0" i="0" dirty="0">
                <a:effectLst/>
                <a:highlight>
                  <a:srgbClr val="FFFFFF"/>
                </a:highlight>
                <a:latin typeface="Aptos" panose="020B0004020202020204" pitchFamily="34" charset="0"/>
              </a:rPr>
              <a:t>This Act created specific offences of racially aggravated crime, based on offences of wounding, assault, damage, harassment and threatening/abusive behaviour.</a:t>
            </a:r>
          </a:p>
          <a:p>
            <a:pPr marL="0" indent="0">
              <a:buNone/>
            </a:pPr>
            <a:endParaRPr lang="en-GB" sz="1800" b="0" i="0" dirty="0">
              <a:effectLst/>
              <a:highlight>
                <a:srgbClr val="FFFFFF"/>
              </a:highlight>
              <a:latin typeface="Aptos" panose="020B0004020202020204" pitchFamily="34" charset="0"/>
            </a:endParaRPr>
          </a:p>
          <a:p>
            <a:pPr marL="0" indent="0">
              <a:buNone/>
            </a:pPr>
            <a:r>
              <a:rPr lang="en-GB" sz="1800" b="0" i="0" dirty="0">
                <a:effectLst/>
                <a:highlight>
                  <a:srgbClr val="FFFFFF"/>
                </a:highlight>
                <a:latin typeface="Aptos" panose="020B0004020202020204" pitchFamily="34" charset="0"/>
              </a:rPr>
              <a:t>The Act defines "racial group" as a group of persons defined by reference to race, colour, nationality (including citizenship) or ethnic or national origins.</a:t>
            </a:r>
          </a:p>
          <a:p>
            <a:pPr marL="0" indent="0">
              <a:buNone/>
            </a:pPr>
            <a:endParaRPr lang="en-GB" sz="1800" b="0" i="0" dirty="0">
              <a:effectLst/>
              <a:highlight>
                <a:srgbClr val="FFFFFF"/>
              </a:highlight>
              <a:latin typeface="Aptos" panose="020B0004020202020204" pitchFamily="34" charset="0"/>
            </a:endParaRPr>
          </a:p>
          <a:p>
            <a:pPr marL="0" indent="0">
              <a:buNone/>
            </a:pPr>
            <a:r>
              <a:rPr lang="en-GB" sz="1800" b="0" i="0" dirty="0">
                <a:effectLst/>
                <a:highlight>
                  <a:srgbClr val="FFFFFF"/>
                </a:highlight>
                <a:latin typeface="Aptos" panose="020B0004020202020204" pitchFamily="34" charset="0"/>
              </a:rPr>
              <a:t>An amendment (December 2001) extended the scope of the Act by creating new specific religiously aggravated offences. The Act defines "religious group" as a group of persons defined by reference to religious belief or lack of religious belief.</a:t>
            </a:r>
          </a:p>
          <a:p>
            <a:pPr marL="0" indent="0">
              <a:buNone/>
            </a:pPr>
            <a:r>
              <a:rPr lang="en-GB" sz="1800" dirty="0">
                <a:latin typeface="Aptos" panose="020B0004020202020204" pitchFamily="34" charset="0"/>
              </a:rPr>
              <a:t>(Crown Prosecution Service, 2022). </a:t>
            </a:r>
            <a:br>
              <a:rPr lang="en-GB" sz="1400" dirty="0"/>
            </a:br>
            <a:endParaRPr lang="en-GB" sz="1400" dirty="0"/>
          </a:p>
        </p:txBody>
      </p:sp>
      <p:pic>
        <p:nvPicPr>
          <p:cNvPr id="5" name="Picture 4">
            <a:extLst>
              <a:ext uri="{FF2B5EF4-FFF2-40B4-BE49-F238E27FC236}">
                <a16:creationId xmlns:a16="http://schemas.microsoft.com/office/drawing/2014/main" id="{1E8AFFE6-7D3F-F544-3408-1E1465A6596C}"/>
              </a:ext>
            </a:extLst>
          </p:cNvPr>
          <p:cNvPicPr>
            <a:picLocks noChangeAspect="1"/>
          </p:cNvPicPr>
          <p:nvPr/>
        </p:nvPicPr>
        <p:blipFill>
          <a:blip r:embed="rId3"/>
          <a:stretch>
            <a:fillRect/>
          </a:stretch>
        </p:blipFill>
        <p:spPr>
          <a:xfrm>
            <a:off x="9338723" y="2724966"/>
            <a:ext cx="2386555" cy="1408067"/>
          </a:xfrm>
          <a:prstGeom prst="rect">
            <a:avLst/>
          </a:prstGeom>
        </p:spPr>
      </p:pic>
    </p:spTree>
    <p:extLst>
      <p:ext uri="{BB962C8B-B14F-4D97-AF65-F5344CB8AC3E}">
        <p14:creationId xmlns:p14="http://schemas.microsoft.com/office/powerpoint/2010/main" val="66390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9BF3C-35A0-7AA1-07AC-1BFAF7712B1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Definition of a “racial group”</a:t>
            </a:r>
          </a:p>
        </p:txBody>
      </p:sp>
      <p:sp>
        <p:nvSpPr>
          <p:cNvPr id="3" name="Content Placeholder 2">
            <a:extLst>
              <a:ext uri="{FF2B5EF4-FFF2-40B4-BE49-F238E27FC236}">
                <a16:creationId xmlns:a16="http://schemas.microsoft.com/office/drawing/2014/main" id="{BBAAC92C-0443-E415-9E05-1B6A7F405196}"/>
              </a:ext>
            </a:extLst>
          </p:cNvPr>
          <p:cNvSpPr>
            <a:spLocks noGrp="1"/>
          </p:cNvSpPr>
          <p:nvPr>
            <p:ph idx="1"/>
          </p:nvPr>
        </p:nvSpPr>
        <p:spPr>
          <a:xfrm>
            <a:off x="4037826" y="649480"/>
            <a:ext cx="4071667" cy="5546047"/>
          </a:xfrm>
        </p:spPr>
        <p:txBody>
          <a:bodyPr anchor="ctr">
            <a:normAutofit/>
          </a:bodyPr>
          <a:lstStyle/>
          <a:p>
            <a:r>
              <a:rPr lang="en-GB" sz="1700" b="0" i="0" dirty="0">
                <a:effectLst/>
                <a:highlight>
                  <a:srgbClr val="FFFFFF"/>
                </a:highlight>
                <a:latin typeface="Lato" panose="020F0502020204030203" pitchFamily="34" charset="0"/>
              </a:rPr>
              <a:t>The Act says a "racial group" means a "group of persons defined by reference to race, colour, nationality (including citizenship) or ethnic or national origins.“</a:t>
            </a:r>
          </a:p>
          <a:p>
            <a:endParaRPr lang="en-GB" sz="1700" dirty="0">
              <a:highlight>
                <a:srgbClr val="FFFFFF"/>
              </a:highlight>
              <a:latin typeface="Lato" panose="020F0502020204030203" pitchFamily="34" charset="0"/>
            </a:endParaRPr>
          </a:p>
          <a:p>
            <a:r>
              <a:rPr lang="en-GB" sz="1700" b="0" i="0" dirty="0">
                <a:effectLst/>
                <a:highlight>
                  <a:srgbClr val="FFFFFF"/>
                </a:highlight>
                <a:latin typeface="Lato" panose="020F0502020204030203" pitchFamily="34" charset="0"/>
              </a:rPr>
              <a:t>The definition is broad, and victims may come within the definition under more than one of the references. Gypsies and some travellers, refugees or asylum seekers or others from less visible minorities would be included within this definition.</a:t>
            </a:r>
            <a:endParaRPr lang="en-GB" sz="1700" dirty="0"/>
          </a:p>
        </p:txBody>
      </p:sp>
      <p:pic>
        <p:nvPicPr>
          <p:cNvPr id="5" name="Picture 4">
            <a:extLst>
              <a:ext uri="{FF2B5EF4-FFF2-40B4-BE49-F238E27FC236}">
                <a16:creationId xmlns:a16="http://schemas.microsoft.com/office/drawing/2014/main" id="{4C432C45-DCB0-2440-6CB7-5429E5AD8281}"/>
              </a:ext>
            </a:extLst>
          </p:cNvPr>
          <p:cNvPicPr>
            <a:picLocks noChangeAspect="1"/>
          </p:cNvPicPr>
          <p:nvPr/>
        </p:nvPicPr>
        <p:blipFill rotWithShape="1">
          <a:blip r:embed="rId3"/>
          <a:srcRect r="18220" b="-1"/>
          <a:stretch/>
        </p:blipFill>
        <p:spPr>
          <a:xfrm>
            <a:off x="8109502" y="2152737"/>
            <a:ext cx="3615776" cy="2564405"/>
          </a:xfrm>
          <a:prstGeom prst="rect">
            <a:avLst/>
          </a:prstGeom>
        </p:spPr>
      </p:pic>
    </p:spTree>
    <p:extLst>
      <p:ext uri="{BB962C8B-B14F-4D97-AF65-F5344CB8AC3E}">
        <p14:creationId xmlns:p14="http://schemas.microsoft.com/office/powerpoint/2010/main" val="999229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1EF40-3074-771E-8997-35D2C18F685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Definition of a “religious group”</a:t>
            </a:r>
          </a:p>
        </p:txBody>
      </p:sp>
      <p:sp>
        <p:nvSpPr>
          <p:cNvPr id="3" name="Content Placeholder 2">
            <a:extLst>
              <a:ext uri="{FF2B5EF4-FFF2-40B4-BE49-F238E27FC236}">
                <a16:creationId xmlns:a16="http://schemas.microsoft.com/office/drawing/2014/main" id="{EF0A6A18-4116-7131-BE16-64A0236C0561}"/>
              </a:ext>
            </a:extLst>
          </p:cNvPr>
          <p:cNvSpPr>
            <a:spLocks noGrp="1"/>
          </p:cNvSpPr>
          <p:nvPr>
            <p:ph idx="1"/>
          </p:nvPr>
        </p:nvSpPr>
        <p:spPr>
          <a:xfrm>
            <a:off x="4037826" y="649480"/>
            <a:ext cx="4037835" cy="5546047"/>
          </a:xfrm>
        </p:spPr>
        <p:txBody>
          <a:bodyPr anchor="ctr">
            <a:normAutofit/>
          </a:bodyPr>
          <a:lstStyle/>
          <a:p>
            <a:r>
              <a:rPr lang="en-GB" sz="2000" b="0" i="0" dirty="0">
                <a:effectLst/>
                <a:highlight>
                  <a:srgbClr val="FFFFFF"/>
                </a:highlight>
                <a:latin typeface="Lato" panose="020F0502020204030203" pitchFamily="34" charset="0"/>
              </a:rPr>
              <a:t>The Act defines a religious group as, "a group of persons defined by reference to religious belief or lack of religious belief.“</a:t>
            </a:r>
          </a:p>
          <a:p>
            <a:endParaRPr lang="en-GB" sz="2000" dirty="0">
              <a:highlight>
                <a:srgbClr val="FFFFFF"/>
              </a:highlight>
              <a:latin typeface="Lato" panose="020F0502020204030203" pitchFamily="34" charset="0"/>
            </a:endParaRPr>
          </a:p>
          <a:p>
            <a:r>
              <a:rPr lang="en-GB" sz="2000" b="0" i="0" dirty="0">
                <a:effectLst/>
                <a:highlight>
                  <a:srgbClr val="FFFFFF"/>
                </a:highlight>
                <a:latin typeface="Lato" panose="020F0502020204030203" pitchFamily="34" charset="0"/>
              </a:rPr>
              <a:t> This includes Muslims, Hindus and Christians, and different sects within a religion. It also includes people who do not hold any religious beliefs at all.</a:t>
            </a:r>
            <a:endParaRPr lang="en-GB" sz="2000" dirty="0"/>
          </a:p>
        </p:txBody>
      </p:sp>
      <p:pic>
        <p:nvPicPr>
          <p:cNvPr id="15" name="Picture 14" descr="A Buddha figurine with a person sitting on the background holding a beaded necklace">
            <a:extLst>
              <a:ext uri="{FF2B5EF4-FFF2-40B4-BE49-F238E27FC236}">
                <a16:creationId xmlns:a16="http://schemas.microsoft.com/office/drawing/2014/main" id="{B3253312-B5FC-BD48-33DB-61F8C2043A2B}"/>
              </a:ext>
            </a:extLst>
          </p:cNvPr>
          <p:cNvPicPr>
            <a:picLocks noChangeAspect="1"/>
          </p:cNvPicPr>
          <p:nvPr/>
        </p:nvPicPr>
        <p:blipFill rotWithShape="1">
          <a:blip r:embed="rId3"/>
          <a:srcRect l="16629" r="16629"/>
          <a:stretch/>
        </p:blipFill>
        <p:spPr>
          <a:xfrm>
            <a:off x="8109502" y="1403362"/>
            <a:ext cx="3615776" cy="4063155"/>
          </a:xfrm>
          <a:prstGeom prst="rect">
            <a:avLst/>
          </a:prstGeom>
        </p:spPr>
      </p:pic>
    </p:spTree>
    <p:extLst>
      <p:ext uri="{BB962C8B-B14F-4D97-AF65-F5344CB8AC3E}">
        <p14:creationId xmlns:p14="http://schemas.microsoft.com/office/powerpoint/2010/main" val="3740326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9C51A2-1938-A2F2-D5D3-CB1626D54AB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Section 66 Sentencing Act 2020</a:t>
            </a:r>
          </a:p>
        </p:txBody>
      </p:sp>
      <p:graphicFrame>
        <p:nvGraphicFramePr>
          <p:cNvPr id="5" name="Content Placeholder 2">
            <a:extLst>
              <a:ext uri="{FF2B5EF4-FFF2-40B4-BE49-F238E27FC236}">
                <a16:creationId xmlns:a16="http://schemas.microsoft.com/office/drawing/2014/main" id="{0A753443-2BA0-7150-3EB2-BD1BA4EF1711}"/>
              </a:ext>
            </a:extLst>
          </p:cNvPr>
          <p:cNvGraphicFramePr>
            <a:graphicFrameLocks noGrp="1"/>
          </p:cNvGraphicFramePr>
          <p:nvPr>
            <p:ph idx="1"/>
            <p:extLst>
              <p:ext uri="{D42A27DB-BD31-4B8C-83A1-F6EECF244321}">
                <p14:modId xmlns:p14="http://schemas.microsoft.com/office/powerpoint/2010/main" val="20366415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5025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Content Placeholder 2">
            <a:extLst>
              <a:ext uri="{FF2B5EF4-FFF2-40B4-BE49-F238E27FC236}">
                <a16:creationId xmlns:a16="http://schemas.microsoft.com/office/drawing/2014/main" id="{12A40F9B-3951-8E68-29F9-98A3677902F0}"/>
              </a:ext>
            </a:extLst>
          </p:cNvPr>
          <p:cNvGraphicFramePr>
            <a:graphicFrameLocks noGrp="1"/>
          </p:cNvGraphicFramePr>
          <p:nvPr>
            <p:ph idx="1"/>
            <p:extLst>
              <p:ext uri="{D42A27DB-BD31-4B8C-83A1-F6EECF244321}">
                <p14:modId xmlns:p14="http://schemas.microsoft.com/office/powerpoint/2010/main" val="33436865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C475E8A-47B3-0864-B6D7-57C87AA28147}"/>
              </a:ext>
            </a:extLst>
          </p:cNvPr>
          <p:cNvSpPr txBox="1"/>
          <p:nvPr/>
        </p:nvSpPr>
        <p:spPr>
          <a:xfrm>
            <a:off x="866899" y="552616"/>
            <a:ext cx="10165278" cy="1046440"/>
          </a:xfrm>
          <a:prstGeom prst="rect">
            <a:avLst/>
          </a:prstGeom>
          <a:noFill/>
        </p:spPr>
        <p:txBody>
          <a:bodyPr wrap="square" rtlCol="0">
            <a:spAutoFit/>
          </a:bodyPr>
          <a:lstStyle/>
          <a:p>
            <a:r>
              <a:rPr lang="en-GB" sz="4400" dirty="0">
                <a:solidFill>
                  <a:schemeClr val="bg1"/>
                </a:solidFill>
              </a:rPr>
              <a:t>The Racial and Religious Hatred Act 2006 </a:t>
            </a:r>
          </a:p>
          <a:p>
            <a:endParaRPr lang="en-GB" dirty="0"/>
          </a:p>
        </p:txBody>
      </p:sp>
    </p:spTree>
    <p:extLst>
      <p:ext uri="{BB962C8B-B14F-4D97-AF65-F5344CB8AC3E}">
        <p14:creationId xmlns:p14="http://schemas.microsoft.com/office/powerpoint/2010/main" val="570959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AE287-2079-24DE-F2E9-44A7A7E5E25B}"/>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rPr>
              <a:t>Case </a:t>
            </a:r>
            <a:r>
              <a:rPr lang="en-US" sz="4000" dirty="0">
                <a:solidFill>
                  <a:schemeClr val="bg1"/>
                </a:solidFill>
                <a:hlinkClick r:id="rId3">
                  <a:extLst>
                    <a:ext uri="{A12FA001-AC4F-418D-AE19-62706E023703}">
                      <ahyp:hlinkClr xmlns:ahyp="http://schemas.microsoft.com/office/drawing/2018/hyperlinkcolor" val="tx"/>
                    </a:ext>
                  </a:extLst>
                </a:hlinkClick>
              </a:rPr>
              <a:t>Study</a:t>
            </a:r>
            <a:endParaRPr lang="en-US" sz="4000" kern="1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endParaRPr>
          </a:p>
        </p:txBody>
      </p:sp>
      <p:sp>
        <p:nvSpPr>
          <p:cNvPr id="7" name="TextBox 6">
            <a:extLst>
              <a:ext uri="{FF2B5EF4-FFF2-40B4-BE49-F238E27FC236}">
                <a16:creationId xmlns:a16="http://schemas.microsoft.com/office/drawing/2014/main" id="{14469409-EB48-E4C0-D2DA-6B7937E14DA6}"/>
              </a:ext>
            </a:extLst>
          </p:cNvPr>
          <p:cNvSpPr txBox="1"/>
          <p:nvPr/>
        </p:nvSpPr>
        <p:spPr>
          <a:xfrm>
            <a:off x="4134810" y="649480"/>
            <a:ext cx="5038583" cy="5546047"/>
          </a:xfrm>
          <a:prstGeom prst="rect">
            <a:avLst/>
          </a:prstGeom>
        </p:spPr>
        <p:txBody>
          <a:bodyPr vert="horz" lIns="91440" tIns="45720" rIns="91440" bIns="45720" rtlCol="0" anchor="ctr">
            <a:normAutofit/>
          </a:bodyPr>
          <a:lstStyle/>
          <a:p>
            <a:pPr fontAlgn="base">
              <a:lnSpc>
                <a:spcPct val="150000"/>
              </a:lnSpc>
              <a:spcAft>
                <a:spcPts val="600"/>
              </a:spcAft>
            </a:pPr>
            <a:r>
              <a:rPr lang="en-US" sz="2000" i="0" dirty="0">
                <a:effectLst/>
                <a:highlight>
                  <a:srgbClr val="FFFFFF"/>
                </a:highlight>
                <a:latin typeface="Aptos" panose="020B0004020202020204" pitchFamily="34" charset="0"/>
              </a:rPr>
              <a:t>A far-right activist has been found guilty of inciting racial hatred by running an online library of downloadable anti-immigration stickers.</a:t>
            </a:r>
          </a:p>
          <a:p>
            <a:pPr marL="0" marR="0" lvl="0" indent="0" algn="l" defTabSz="914400" rtl="0" eaLnBrk="1" fontAlgn="base" latinLnBrk="0" hangingPunct="1">
              <a:lnSpc>
                <a:spcPct val="150000"/>
              </a:lnSpc>
              <a:spcBef>
                <a:spcPts val="0"/>
              </a:spcBef>
              <a:spcAft>
                <a:spcPts val="0"/>
              </a:spcAft>
              <a:buClrTx/>
              <a:buSzTx/>
              <a:buFontTx/>
              <a:buNone/>
              <a:tabLst/>
              <a:defRPr/>
            </a:pPr>
            <a:r>
              <a:rPr kumimoji="0" lang="en-GB" sz="200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Samuel Melia was the head of the so-called Hundred Handers group which was responsible for "stickering" incidents between 2019 and 2021.</a:t>
            </a:r>
          </a:p>
          <a:p>
            <a:pPr marL="0" marR="0" lvl="0" indent="0" algn="l" defTabSz="914400" rtl="0" eaLnBrk="1" fontAlgn="base" latinLnBrk="0" hangingPunct="1">
              <a:lnSpc>
                <a:spcPct val="150000"/>
              </a:lnSpc>
              <a:spcBef>
                <a:spcPts val="0"/>
              </a:spcBef>
              <a:spcAft>
                <a:spcPts val="0"/>
              </a:spcAft>
              <a:buClrTx/>
              <a:buSzTx/>
              <a:buFontTx/>
              <a:buNone/>
              <a:tabLst/>
              <a:defRPr/>
            </a:pPr>
            <a:r>
              <a:rPr kumimoji="0" lang="en-GB" sz="2000" i="0" u="none" strike="noStrike" kern="1200" cap="none" spc="0" normalizeH="0" baseline="0" noProof="0" dirty="0">
                <a:ln>
                  <a:noFill/>
                </a:ln>
                <a:solidFill>
                  <a:srgbClr val="141414"/>
                </a:solidFill>
                <a:effectLst/>
                <a:highlight>
                  <a:srgbClr val="FFFFFF"/>
                </a:highlight>
                <a:uLnTx/>
                <a:uFillTx/>
                <a:latin typeface="Aptos" panose="020B0004020202020204" pitchFamily="34" charset="0"/>
              </a:rPr>
              <a:t>At Leeds Crown Court, Melia was also found guilty of encouraging racially aggravated criminal damage.</a:t>
            </a:r>
          </a:p>
          <a:p>
            <a:pPr indent="-228600" fontAlgn="base">
              <a:lnSpc>
                <a:spcPct val="150000"/>
              </a:lnSpc>
              <a:spcAft>
                <a:spcPts val="600"/>
              </a:spcAft>
              <a:buFont typeface="Arial" panose="020B0604020202020204" pitchFamily="34" charset="0"/>
              <a:buChar char="•"/>
            </a:pPr>
            <a:endParaRPr lang="en-US" sz="2000" i="0" dirty="0">
              <a:effectLst/>
              <a:highlight>
                <a:srgbClr val="FFFFFF"/>
              </a:highlight>
              <a:latin typeface="Aptos" panose="020B0004020202020204" pitchFamily="34" charset="0"/>
            </a:endParaRPr>
          </a:p>
          <a:p>
            <a:pPr fontAlgn="base">
              <a:lnSpc>
                <a:spcPct val="90000"/>
              </a:lnSpc>
              <a:spcAft>
                <a:spcPts val="600"/>
              </a:spcAft>
            </a:pPr>
            <a:endParaRPr lang="en-US" sz="2000" b="0" i="0" dirty="0">
              <a:effectLst/>
              <a:highlight>
                <a:srgbClr val="FFFFFF"/>
              </a:highlight>
            </a:endParaRPr>
          </a:p>
        </p:txBody>
      </p:sp>
      <p:pic>
        <p:nvPicPr>
          <p:cNvPr id="5" name="Content Placeholder 4">
            <a:extLst>
              <a:ext uri="{FF2B5EF4-FFF2-40B4-BE49-F238E27FC236}">
                <a16:creationId xmlns:a16="http://schemas.microsoft.com/office/drawing/2014/main" id="{3FBCC8E3-D05C-8B7E-50F1-D74230A2B8BC}"/>
              </a:ext>
            </a:extLst>
          </p:cNvPr>
          <p:cNvPicPr>
            <a:picLocks noGrp="1" noChangeAspect="1"/>
          </p:cNvPicPr>
          <p:nvPr>
            <p:ph idx="1"/>
          </p:nvPr>
        </p:nvPicPr>
        <p:blipFill>
          <a:blip r:embed="rId4"/>
          <a:stretch>
            <a:fillRect/>
          </a:stretch>
        </p:blipFill>
        <p:spPr>
          <a:xfrm>
            <a:off x="9310255" y="2379547"/>
            <a:ext cx="2415023" cy="2119182"/>
          </a:xfrm>
          <a:prstGeom prst="rect">
            <a:avLst/>
          </a:prstGeom>
        </p:spPr>
      </p:pic>
    </p:spTree>
    <p:extLst>
      <p:ext uri="{BB962C8B-B14F-4D97-AF65-F5344CB8AC3E}">
        <p14:creationId xmlns:p14="http://schemas.microsoft.com/office/powerpoint/2010/main" val="2242883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C8205-6261-CFB7-8B2A-B4BFC3BB7E3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3 Football Offences Act 1991</a:t>
            </a:r>
          </a:p>
        </p:txBody>
      </p:sp>
      <p:sp>
        <p:nvSpPr>
          <p:cNvPr id="3" name="Content Placeholder 2">
            <a:extLst>
              <a:ext uri="{FF2B5EF4-FFF2-40B4-BE49-F238E27FC236}">
                <a16:creationId xmlns:a16="http://schemas.microsoft.com/office/drawing/2014/main" id="{DDA42C64-BC9E-9544-C42F-66ECB6E2DF29}"/>
              </a:ext>
            </a:extLst>
          </p:cNvPr>
          <p:cNvSpPr>
            <a:spLocks noGrp="1"/>
          </p:cNvSpPr>
          <p:nvPr>
            <p:ph idx="1"/>
          </p:nvPr>
        </p:nvSpPr>
        <p:spPr>
          <a:xfrm>
            <a:off x="4134811" y="649480"/>
            <a:ext cx="3837830" cy="5546047"/>
          </a:xfrm>
        </p:spPr>
        <p:txBody>
          <a:bodyPr anchor="ctr">
            <a:normAutofit/>
          </a:bodyPr>
          <a:lstStyle/>
          <a:p>
            <a:r>
              <a:rPr lang="en-GB" sz="1900" b="0" i="0" dirty="0">
                <a:effectLst/>
                <a:highlight>
                  <a:srgbClr val="FFFFFF"/>
                </a:highlight>
                <a:latin typeface="Lato" panose="020F0502020204030203" pitchFamily="34" charset="0"/>
              </a:rPr>
              <a:t>An offence under </a:t>
            </a:r>
            <a:r>
              <a:rPr lang="en-GB" sz="1900" b="0" i="0" strike="noStrike" dirty="0">
                <a:effectLst/>
                <a:highlight>
                  <a:srgbClr val="FFFFFF"/>
                </a:highlight>
                <a:latin typeface="Lato" panose="020F0502020204030203" pitchFamily="34" charset="0"/>
                <a:hlinkClick r:id="rId3">
                  <a:extLst>
                    <a:ext uri="{A12FA001-AC4F-418D-AE19-62706E023703}">
                      <ahyp:hlinkClr xmlns:ahyp="http://schemas.microsoft.com/office/drawing/2018/hyperlinkcolor" val="tx"/>
                    </a:ext>
                  </a:extLst>
                </a:hlinkClick>
              </a:rPr>
              <a:t>section 3 Football Offences Act 1991</a:t>
            </a:r>
            <a:r>
              <a:rPr lang="en-GB" sz="1900" b="0" i="0" dirty="0">
                <a:effectLst/>
                <a:highlight>
                  <a:srgbClr val="FFFFFF"/>
                </a:highlight>
                <a:latin typeface="Lato" panose="020F0502020204030203" pitchFamily="34" charset="0"/>
              </a:rPr>
              <a:t> is committed when a group of people, or one person acting alone, chants something of a racialist nature at a designated football match.</a:t>
            </a:r>
          </a:p>
          <a:p>
            <a:endParaRPr lang="en-GB" sz="1900" dirty="0">
              <a:highlight>
                <a:srgbClr val="FFFFFF"/>
              </a:highlight>
              <a:latin typeface="Lato" panose="020F0502020204030203" pitchFamily="34" charset="0"/>
            </a:endParaRPr>
          </a:p>
          <a:p>
            <a:r>
              <a:rPr lang="en-GB" sz="1900" b="0" i="0" dirty="0">
                <a:effectLst/>
                <a:highlight>
                  <a:srgbClr val="FFFFFF"/>
                </a:highlight>
                <a:latin typeface="Lato" panose="020F0502020204030203" pitchFamily="34" charset="0"/>
              </a:rPr>
              <a:t>If convicted, the accused person can be fined, and, in addition to any other penalty, banned from attending football matches both in this country and abroad.</a:t>
            </a:r>
            <a:endParaRPr lang="en-GB" sz="1900" dirty="0"/>
          </a:p>
        </p:txBody>
      </p:sp>
      <p:pic>
        <p:nvPicPr>
          <p:cNvPr id="5" name="Picture 4" descr="Football ball in goal">
            <a:extLst>
              <a:ext uri="{FF2B5EF4-FFF2-40B4-BE49-F238E27FC236}">
                <a16:creationId xmlns:a16="http://schemas.microsoft.com/office/drawing/2014/main" id="{F51BF574-9AE1-FD1D-4741-A389675E41DA}"/>
              </a:ext>
            </a:extLst>
          </p:cNvPr>
          <p:cNvPicPr>
            <a:picLocks noChangeAspect="1"/>
          </p:cNvPicPr>
          <p:nvPr/>
        </p:nvPicPr>
        <p:blipFill rotWithShape="1">
          <a:blip r:embed="rId4"/>
          <a:srcRect l="15814" r="31527" b="-2"/>
          <a:stretch/>
        </p:blipFill>
        <p:spPr>
          <a:xfrm>
            <a:off x="8109502" y="1143235"/>
            <a:ext cx="3615776" cy="4583409"/>
          </a:xfrm>
          <a:prstGeom prst="rect">
            <a:avLst/>
          </a:prstGeom>
        </p:spPr>
      </p:pic>
    </p:spTree>
    <p:extLst>
      <p:ext uri="{BB962C8B-B14F-4D97-AF65-F5344CB8AC3E}">
        <p14:creationId xmlns:p14="http://schemas.microsoft.com/office/powerpoint/2010/main" val="1393831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4053A76-6E68-E573-6068-B4A62D9FAFC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D03E002E-28BF-2853-136D-F21ABC2442D4}"/>
              </a:ext>
            </a:extLst>
          </p:cNvPr>
          <p:cNvPicPr>
            <a:picLocks noChangeAspect="1"/>
          </p:cNvPicPr>
          <p:nvPr/>
        </p:nvPicPr>
        <p:blipFill>
          <a:blip r:embed="rId3"/>
          <a:stretch>
            <a:fillRect/>
          </a:stretch>
        </p:blipFill>
        <p:spPr>
          <a:xfrm>
            <a:off x="8088569" y="1135419"/>
            <a:ext cx="3646228" cy="3263374"/>
          </a:xfrm>
          <a:prstGeom prst="rect">
            <a:avLst/>
          </a:prstGeom>
        </p:spPr>
      </p:pic>
      <p:sp>
        <p:nvSpPr>
          <p:cNvPr id="4" name="TextBox 3">
            <a:extLst>
              <a:ext uri="{FF2B5EF4-FFF2-40B4-BE49-F238E27FC236}">
                <a16:creationId xmlns:a16="http://schemas.microsoft.com/office/drawing/2014/main" id="{6786AFA6-3E76-B2B4-E129-46271EF7D98E}"/>
              </a:ext>
            </a:extLst>
          </p:cNvPr>
          <p:cNvSpPr txBox="1"/>
          <p:nvPr/>
        </p:nvSpPr>
        <p:spPr>
          <a:xfrm>
            <a:off x="4143840" y="845422"/>
            <a:ext cx="3839493" cy="5355312"/>
          </a:xfrm>
          <a:prstGeom prst="rect">
            <a:avLst/>
          </a:prstGeom>
          <a:noFill/>
        </p:spPr>
        <p:txBody>
          <a:bodyPr wrap="square" rtlCol="0">
            <a:spAutoFit/>
          </a:bodyPr>
          <a:lstStyle/>
          <a:p>
            <a:pPr fontAlgn="base">
              <a:lnSpc>
                <a:spcPct val="150000"/>
              </a:lnSpc>
            </a:pPr>
            <a:r>
              <a:rPr lang="en-GB" b="1" dirty="0">
                <a:solidFill>
                  <a:srgbClr val="141414"/>
                </a:solidFill>
                <a:highlight>
                  <a:srgbClr val="FFFFFF"/>
                </a:highlight>
                <a:latin typeface="Aptos" panose="020B0004020202020204" pitchFamily="34" charset="0"/>
              </a:rPr>
              <a:t>Real Madrid forward Vinicius Jr said "La Liga belongs to racists" after he was again racially abused by opposition fans during a match.</a:t>
            </a:r>
            <a:endParaRPr lang="en-GB" dirty="0">
              <a:solidFill>
                <a:srgbClr val="141414"/>
              </a:solidFill>
              <a:highlight>
                <a:srgbClr val="FFFFFF"/>
              </a:highlight>
              <a:latin typeface="Aptos" panose="020B0004020202020204" pitchFamily="34" charset="0"/>
            </a:endParaRPr>
          </a:p>
          <a:p>
            <a:pPr fontAlgn="base">
              <a:lnSpc>
                <a:spcPct val="150000"/>
              </a:lnSpc>
            </a:pPr>
            <a:r>
              <a:rPr lang="en-GB" dirty="0">
                <a:solidFill>
                  <a:srgbClr val="141414"/>
                </a:solidFill>
                <a:highlight>
                  <a:srgbClr val="FFFFFF"/>
                </a:highlight>
                <a:latin typeface="Aptos" panose="020B0004020202020204" pitchFamily="34" charset="0"/>
              </a:rPr>
              <a:t>The 22-year-old Brazil international was sent off for violent conduct in the 97th minute of the 1-0 La Liga defeat at Valencia after an altercation with Hugo Duro.</a:t>
            </a:r>
          </a:p>
          <a:p>
            <a:pPr fontAlgn="base">
              <a:lnSpc>
                <a:spcPct val="150000"/>
              </a:lnSpc>
            </a:pPr>
            <a:r>
              <a:rPr lang="en-GB" dirty="0">
                <a:solidFill>
                  <a:srgbClr val="141414"/>
                </a:solidFill>
                <a:highlight>
                  <a:srgbClr val="FFFFFF"/>
                </a:highlight>
                <a:latin typeface="Aptos" panose="020B0004020202020204" pitchFamily="34" charset="0"/>
              </a:rPr>
              <a:t>Earlier in the game, an incensed Vinicius attempted to bring Valencia fans to the referee's attention.</a:t>
            </a:r>
          </a:p>
          <a:p>
            <a:endParaRPr lang="en-GB" dirty="0"/>
          </a:p>
        </p:txBody>
      </p:sp>
    </p:spTree>
    <p:extLst>
      <p:ext uri="{BB962C8B-B14F-4D97-AF65-F5344CB8AC3E}">
        <p14:creationId xmlns:p14="http://schemas.microsoft.com/office/powerpoint/2010/main" val="1679066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9D02A48E-41D0-D8C5-7A9A-2A6096073E7D}"/>
              </a:ext>
            </a:extLst>
          </p:cNvPr>
          <p:cNvPicPr>
            <a:picLocks noChangeAspect="1"/>
          </p:cNvPicPr>
          <p:nvPr/>
        </p:nvPicPr>
        <p:blipFill rotWithShape="1">
          <a:blip r:embed="rId3"/>
          <a:srcRect l="28990" r="6122"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9C81E5-85BE-C4D9-BAA8-DCA2AB54AC3D}"/>
              </a:ext>
            </a:extLst>
          </p:cNvPr>
          <p:cNvSpPr>
            <a:spLocks noGrp="1"/>
          </p:cNvSpPr>
          <p:nvPr>
            <p:ph type="title"/>
          </p:nvPr>
        </p:nvSpPr>
        <p:spPr>
          <a:xfrm>
            <a:off x="816366" y="4055729"/>
            <a:ext cx="9902881" cy="1325563"/>
          </a:xfrm>
        </p:spPr>
        <p:txBody>
          <a:bodyPr vert="horz" lIns="91440" tIns="45720" rIns="91440" bIns="45720" rtlCol="0" anchor="b">
            <a:normAutofit/>
          </a:bodyPr>
          <a:lstStyle/>
          <a:p>
            <a:r>
              <a:rPr lang="en-US" sz="4200" dirty="0">
                <a:solidFill>
                  <a:srgbClr val="000000"/>
                </a:solidFill>
              </a:rPr>
              <a:t>Any questions</a:t>
            </a:r>
            <a:br>
              <a:rPr lang="en-US" sz="4200" dirty="0">
                <a:solidFill>
                  <a:srgbClr val="000000"/>
                </a:solidFill>
              </a:rPr>
            </a:br>
            <a:endParaRPr lang="en-US" sz="4200" dirty="0">
              <a:solidFill>
                <a:srgbClr val="000000"/>
              </a:solidFill>
            </a:endParaRPr>
          </a:p>
        </p:txBody>
      </p:sp>
    </p:spTree>
    <p:extLst>
      <p:ext uri="{BB962C8B-B14F-4D97-AF65-F5344CB8AC3E}">
        <p14:creationId xmlns:p14="http://schemas.microsoft.com/office/powerpoint/2010/main" val="642951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1286</Words>
  <Application>Microsoft Office PowerPoint</Application>
  <PresentationFormat>Widescreen</PresentationFormat>
  <Paragraphs>100</Paragraphs>
  <Slides>16</Slides>
  <Notes>13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GDS Transport</vt:lpstr>
      <vt:lpstr>inherit</vt:lpstr>
      <vt:lpstr>ReithSans</vt:lpstr>
      <vt:lpstr>Aptos</vt:lpstr>
      <vt:lpstr>Aptos Display</vt:lpstr>
      <vt:lpstr>Arial</vt:lpstr>
      <vt:lpstr>Calibri</vt:lpstr>
      <vt:lpstr>Lato</vt:lpstr>
      <vt:lpstr>Office Theme</vt:lpstr>
      <vt:lpstr>Racial and Religious Crime  Wynne Jones</vt:lpstr>
      <vt:lpstr>Aims and Objectives</vt:lpstr>
      <vt:lpstr>Hate Crime - recap</vt:lpstr>
      <vt:lpstr>PowerPoint Presentation</vt:lpstr>
      <vt:lpstr>PowerPoint Presentation</vt:lpstr>
      <vt:lpstr>Religious hate crime</vt:lpstr>
      <vt:lpstr>Police recorded hate crime 2022-2023</vt:lpstr>
      <vt:lpstr>Crime and Disorder Act 1998</vt:lpstr>
      <vt:lpstr>Definition of a “racial group”</vt:lpstr>
      <vt:lpstr>Definition of a “religious group”</vt:lpstr>
      <vt:lpstr>Section 66 Sentencing Act 2020</vt:lpstr>
      <vt:lpstr>PowerPoint Presentation</vt:lpstr>
      <vt:lpstr>Case Study</vt:lpstr>
      <vt:lpstr>Section 3 Football Offences Act 1991</vt:lpstr>
      <vt:lpstr>Examples: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cp:revision>
  <dcterms:created xsi:type="dcterms:W3CDTF">2024-06-28T08:41:20Z</dcterms:created>
  <dcterms:modified xsi:type="dcterms:W3CDTF">2025-12-02T11:43:52Z</dcterms:modified>
</cp:coreProperties>
</file>