
<file path=[Content_Types].xml><?xml version="1.0" encoding="utf-8"?>
<Types xmlns="http://schemas.openxmlformats.org/package/2006/content-types">
  <Default Extension="tmp" ContentType="image/png"/>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3"/>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0" r:id="rId15"/>
    <p:sldId id="279" r:id="rId16"/>
    <p:sldId id="298" r:id="rId17"/>
    <p:sldId id="299" r:id="rId18"/>
    <p:sldId id="287" r:id="rId19"/>
    <p:sldId id="281" r:id="rId20"/>
    <p:sldId id="282" r:id="rId21"/>
    <p:sldId id="288" r:id="rId22"/>
    <p:sldId id="293" r:id="rId23"/>
    <p:sldId id="296" r:id="rId24"/>
    <p:sldId id="297" r:id="rId25"/>
    <p:sldId id="301" r:id="rId26"/>
    <p:sldId id="304" r:id="rId27"/>
    <p:sldId id="283" r:id="rId28"/>
    <p:sldId id="270" r:id="rId29"/>
    <p:sldId id="286" r:id="rId30"/>
    <p:sldId id="289" r:id="rId31"/>
    <p:sldId id="284" r:id="rId32"/>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0" d="100"/>
          <a:sy n="90" d="100"/>
        </p:scale>
        <p:origin x="1234" y="53"/>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4/20/2021</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19</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24</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25</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31</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4/20/2021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4/20/2021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4/20/2021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4/20/2021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4/20/2021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4/20/2021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4/20/2021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4/20/2021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4/20/2021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4/20/2021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4/20/2021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4/20/2021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4/20/2021</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mailto:itsd@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685800" y="3505200"/>
            <a:ext cx="6934200" cy="2590800"/>
          </a:xfrm>
        </p:spPr>
        <p:txBody>
          <a:bodyPr>
            <a:noAutofit/>
          </a:bodyPr>
          <a:lstStyle/>
          <a:p>
            <a:r>
              <a:rPr lang="en-GB" dirty="0">
                <a:latin typeface="Calibri" panose="020F0502020204030204" pitchFamily="34" charset="0"/>
              </a:rPr>
              <a:t>Bart Plange – Senior Assessments Officer </a:t>
            </a:r>
          </a:p>
          <a:p>
            <a:r>
              <a:rPr lang="en-GB" dirty="0">
                <a:latin typeface="Calibri" panose="020F0502020204030204" pitchFamily="34" charset="0"/>
              </a:rPr>
              <a:t>Meleri Wigley – Assessments Officer</a:t>
            </a:r>
          </a:p>
          <a:p>
            <a:r>
              <a:rPr lang="en-GB" dirty="0">
                <a:latin typeface="Calibri" panose="020F0502020204030204" pitchFamily="34" charset="0"/>
              </a:rPr>
              <a:t>Deepika Sachdeva– Assessments Officer</a:t>
            </a:r>
          </a:p>
          <a:p>
            <a:r>
              <a:rPr lang="en-GB" dirty="0">
                <a:latin typeface="Calibri" panose="020F0502020204030204" pitchFamily="34" charset="0"/>
              </a:rPr>
              <a:t>Albert Fedillaga - Assessments  Officer </a:t>
            </a:r>
          </a:p>
          <a:p>
            <a:r>
              <a:rPr lang="en-GB" dirty="0">
                <a:latin typeface="Calibri" panose="020F0502020204030204" pitchFamily="34" charset="0"/>
              </a:rPr>
              <a:t>Manjula Sivasatkunanathan - Assessments  Officer (Week ends)</a:t>
            </a:r>
          </a:p>
          <a:p>
            <a:endParaRPr lang="en-GB" dirty="0">
              <a:latin typeface="Calibri" panose="020F0502020204030204" pitchFamily="34" charset="0"/>
            </a:endParaRPr>
          </a:p>
          <a:p>
            <a:r>
              <a:rPr lang="en-GB" sz="2000" i="1" dirty="0">
                <a:latin typeface="Calibri" panose="020F0502020204030204" pitchFamily="34" charset="0"/>
              </a:rPr>
              <a:t>February 21 Intake</a:t>
            </a:r>
            <a:endParaRPr lang="en-US" sz="2000" i="1"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pPr algn="just"/>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a:t>
            </a:r>
            <a:r>
              <a:rPr lang="en-US" b="1" dirty="0">
                <a:latin typeface="Calibri" panose="020F0502020204030204" pitchFamily="34" charset="0"/>
              </a:rPr>
              <a:t>within 21 days</a:t>
            </a:r>
            <a:r>
              <a:rPr lang="en-US" dirty="0">
                <a:latin typeface="Calibri" panose="020F0502020204030204" pitchFamily="34" charset="0"/>
              </a:rPr>
              <a:t> of the deadline of the assessment</a:t>
            </a:r>
          </a:p>
          <a:p>
            <a:pPr algn="just"/>
            <a:endParaRPr lang="en-US" sz="500"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Friday before a new term commences, hence feedback for the February 2021 submissions will be released on Friday 11</a:t>
            </a:r>
            <a:r>
              <a:rPr lang="en-GB" sz="1600" baseline="30000" dirty="0">
                <a:solidFill>
                  <a:srgbClr val="C00000"/>
                </a:solidFill>
                <a:latin typeface="Calibri" panose="020F0502020204030204" pitchFamily="34" charset="0"/>
              </a:rPr>
              <a:t>th</a:t>
            </a:r>
            <a:r>
              <a:rPr lang="en-GB" sz="1600" dirty="0">
                <a:solidFill>
                  <a:srgbClr val="C00000"/>
                </a:solidFill>
                <a:latin typeface="Calibri" panose="020F0502020204030204" pitchFamily="34" charset="0"/>
              </a:rPr>
              <a:t> June 2021. This is the same date where you will be able to view the June 2021 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itsd@uwtsd.ac.uk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1000"/>
                                        <p:tgtEl>
                                          <p:spTgt spid="3">
                                            <p:txEl>
                                              <p:pRg st="7" end="7"/>
                                            </p:txEl>
                                          </p:spTgt>
                                        </p:tgtEl>
                                      </p:cBhvr>
                                    </p:animEffect>
                                    <p:anim calcmode="lin" valueType="num">
                                      <p:cBhvr>
                                        <p:cTn id="3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1000"/>
                                        <p:tgtEl>
                                          <p:spTgt spid="3">
                                            <p:txEl>
                                              <p:pRg st="8" end="8"/>
                                            </p:txEl>
                                          </p:spTgt>
                                        </p:tgtEl>
                                      </p:cBhvr>
                                    </p:animEffect>
                                    <p:anim calcmode="lin" valueType="num">
                                      <p:cBhvr>
                                        <p:cTn id="3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3591</TotalTime>
  <Words>2423</Words>
  <Application>Microsoft Office PowerPoint</Application>
  <PresentationFormat>On-screen Show (4:3)</PresentationFormat>
  <Paragraphs>234</Paragraphs>
  <Slides>31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Wingdings</vt:lpstr>
      <vt:lpstr>Clarity</vt:lpstr>
      <vt:lpstr>Assessment Workshop</vt:lpstr>
      <vt:lpstr>HOW TO CONTACT US</vt:lpstr>
      <vt:lpstr>YOUR RESPONSIBILITIES</vt:lpstr>
      <vt:lpstr>London 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Bart Plange</cp:lastModifiedBy>
  <cp:revision>192</cp:revision>
  <cp:lastPrinted>2016-11-23T13:46:39Z</cp:lastPrinted>
  <dcterms:created xsi:type="dcterms:W3CDTF">2013-10-14T09:25:34Z</dcterms:created>
  <dcterms:modified xsi:type="dcterms:W3CDTF">2021-04-20T12:45:05Z</dcterms:modified>
</cp:coreProperties>
</file>