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6"/>
  </p:notesMasterIdLst>
  <p:sldIdLst>
    <p:sldId id="256" r:id="rId2"/>
    <p:sldId id="262" r:id="rId3"/>
    <p:sldId id="263" r:id="rId4"/>
    <p:sldId id="264" r:id="rId5"/>
    <p:sldId id="338" r:id="rId6"/>
    <p:sldId id="339" r:id="rId7"/>
    <p:sldId id="340" r:id="rId8"/>
    <p:sldId id="341" r:id="rId9"/>
    <p:sldId id="314" r:id="rId10"/>
    <p:sldId id="315" r:id="rId11"/>
    <p:sldId id="346" r:id="rId12"/>
    <p:sldId id="342" r:id="rId13"/>
    <p:sldId id="316" r:id="rId14"/>
    <p:sldId id="317" r:id="rId15"/>
    <p:sldId id="323" r:id="rId16"/>
    <p:sldId id="324" r:id="rId17"/>
    <p:sldId id="326" r:id="rId18"/>
    <p:sldId id="327" r:id="rId19"/>
    <p:sldId id="343" r:id="rId20"/>
    <p:sldId id="330" r:id="rId21"/>
    <p:sldId id="333" r:id="rId22"/>
    <p:sldId id="344" r:id="rId23"/>
    <p:sldId id="345" r:id="rId24"/>
    <p:sldId id="29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2FA68-F122-4B74-8F6A-18498EA88794}" v="82" dt="2026-09-17T22:10:12.4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3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redo custSel addSld delSld modSld modMainMaster">
      <pc:chgData name="Helen A Griffiths" userId="970ac652-efaf-451a-9e9c-3191bf6940a9" providerId="ADAL" clId="{4CF1AF79-41B6-49ED-8387-A2EFD069B85B}" dt="2026-09-17T22:10:29.693" v="5958" actId="20577"/>
      <pc:docMkLst>
        <pc:docMk/>
      </pc:docMkLst>
      <pc:sldChg chg="addSp modSp mod setBg">
        <pc:chgData name="Helen A Griffiths" userId="970ac652-efaf-451a-9e9c-3191bf6940a9" providerId="ADAL" clId="{4CF1AF79-41B6-49ED-8387-A2EFD069B85B}" dt="2026-09-17T21:19:47.711" v="4351" actId="1076"/>
        <pc:sldMkLst>
          <pc:docMk/>
          <pc:sldMk cId="109857222" sldId="256"/>
        </pc:sldMkLst>
        <pc:spChg chg="mod">
          <ac:chgData name="Helen A Griffiths" userId="970ac652-efaf-451a-9e9c-3191bf6940a9" providerId="ADAL" clId="{4CF1AF79-41B6-49ED-8387-A2EFD069B85B}" dt="2026-09-17T21:18:50.984" v="4348" actId="1076"/>
          <ac:spMkLst>
            <pc:docMk/>
            <pc:sldMk cId="109857222" sldId="256"/>
            <ac:spMk id="2" creationId="{00000000-0000-0000-0000-000000000000}"/>
          </ac:spMkLst>
        </pc:spChg>
        <pc:spChg chg="mod">
          <ac:chgData name="Helen A Griffiths" userId="970ac652-efaf-451a-9e9c-3191bf6940a9" providerId="ADAL" clId="{4CF1AF79-41B6-49ED-8387-A2EFD069B85B}" dt="2026-09-17T21:19:47.711" v="4351" actId="1076"/>
          <ac:spMkLst>
            <pc:docMk/>
            <pc:sldMk cId="109857222" sldId="256"/>
            <ac:spMk id="3" creationId="{00000000-0000-0000-0000-000000000000}"/>
          </ac:spMkLst>
        </pc:spChg>
        <pc:picChg chg="add mod">
          <ac:chgData name="Helen A Griffiths" userId="970ac652-efaf-451a-9e9c-3191bf6940a9" providerId="ADAL" clId="{4CF1AF79-41B6-49ED-8387-A2EFD069B85B}" dt="2026-09-17T21:19:44.406" v="4350" actId="1076"/>
          <ac:picMkLst>
            <pc:docMk/>
            <pc:sldMk cId="109857222" sldId="256"/>
            <ac:picMk id="5" creationId="{8A30713E-AA52-E608-002E-8102913918F5}"/>
          </ac:picMkLst>
        </pc:picChg>
      </pc:sldChg>
      <pc:sldChg chg="addSp delSp modSp mod setBg delDesignElem">
        <pc:chgData name="Helen A Griffiths" userId="970ac652-efaf-451a-9e9c-3191bf6940a9" providerId="ADAL" clId="{4CF1AF79-41B6-49ED-8387-A2EFD069B85B}" dt="2026-09-17T21:21:23.345" v="4364" actId="1076"/>
        <pc:sldMkLst>
          <pc:docMk/>
          <pc:sldMk cId="2656095213" sldId="262"/>
        </pc:sldMkLst>
        <pc:spChg chg="mod">
          <ac:chgData name="Helen A Griffiths" userId="970ac652-efaf-451a-9e9c-3191bf6940a9" providerId="ADAL" clId="{4CF1AF79-41B6-49ED-8387-A2EFD069B85B}" dt="2026-09-17T21:20:22.624" v="4355" actId="1076"/>
          <ac:spMkLst>
            <pc:docMk/>
            <pc:sldMk cId="2656095213" sldId="262"/>
            <ac:spMk id="2" creationId="{00000000-0000-0000-0000-000000000000}"/>
          </ac:spMkLst>
        </pc:spChg>
        <pc:spChg chg="mod">
          <ac:chgData name="Helen A Griffiths" userId="970ac652-efaf-451a-9e9c-3191bf6940a9" providerId="ADAL" clId="{4CF1AF79-41B6-49ED-8387-A2EFD069B85B}" dt="2026-09-17T21:20:16.972" v="4354" actId="403"/>
          <ac:spMkLst>
            <pc:docMk/>
            <pc:sldMk cId="2656095213" sldId="262"/>
            <ac:spMk id="3" creationId="{00000000-0000-0000-0000-000000000000}"/>
          </ac:spMkLst>
        </pc:spChg>
        <pc:spChg chg="add mod">
          <ac:chgData name="Helen A Griffiths" userId="970ac652-efaf-451a-9e9c-3191bf6940a9" providerId="ADAL" clId="{4CF1AF79-41B6-49ED-8387-A2EFD069B85B}" dt="2026-09-17T21:21:21.635" v="4363" actId="1076"/>
          <ac:spMkLst>
            <pc:docMk/>
            <pc:sldMk cId="2656095213" sldId="262"/>
            <ac:spMk id="4" creationId="{56CC8C53-FF11-6552-1E2C-67E90E3DF489}"/>
          </ac:spMkLst>
        </pc:spChg>
        <pc:spChg chg="add mod">
          <ac:chgData name="Helen A Griffiths" userId="970ac652-efaf-451a-9e9c-3191bf6940a9" providerId="ADAL" clId="{4CF1AF79-41B6-49ED-8387-A2EFD069B85B}" dt="2026-09-17T21:21:02.113" v="4362" actId="1076"/>
          <ac:spMkLst>
            <pc:docMk/>
            <pc:sldMk cId="2656095213" sldId="262"/>
            <ac:spMk id="5" creationId="{101922B3-A2BD-9F3B-5A2E-4FD25CA7456C}"/>
          </ac:spMkLst>
        </pc:spChg>
        <pc:picChg chg="mod">
          <ac:chgData name="Helen A Griffiths" userId="970ac652-efaf-451a-9e9c-3191bf6940a9" providerId="ADAL" clId="{4CF1AF79-41B6-49ED-8387-A2EFD069B85B}" dt="2026-09-17T21:21:23.345" v="4364" actId="1076"/>
          <ac:picMkLst>
            <pc:docMk/>
            <pc:sldMk cId="2656095213" sldId="262"/>
            <ac:picMk id="23" creationId="{4C26606B-FBEE-44F0-134A-D39795A77134}"/>
          </ac:picMkLst>
        </pc:picChg>
      </pc:sldChg>
      <pc:sldChg chg="addSp delSp modSp mod setBg delDesignElem">
        <pc:chgData name="Helen A Griffiths" userId="970ac652-efaf-451a-9e9c-3191bf6940a9" providerId="ADAL" clId="{4CF1AF79-41B6-49ED-8387-A2EFD069B85B}" dt="2026-09-17T21:25:27.262" v="4452"/>
        <pc:sldMkLst>
          <pc:docMk/>
          <pc:sldMk cId="905023911" sldId="263"/>
        </pc:sldMkLst>
        <pc:spChg chg="mod">
          <ac:chgData name="Helen A Griffiths" userId="970ac652-efaf-451a-9e9c-3191bf6940a9" providerId="ADAL" clId="{4CF1AF79-41B6-49ED-8387-A2EFD069B85B}" dt="2026-09-17T21:22:34.411" v="4424" actId="1076"/>
          <ac:spMkLst>
            <pc:docMk/>
            <pc:sldMk cId="905023911" sldId="263"/>
            <ac:spMk id="2" creationId="{00000000-0000-0000-0000-000000000000}"/>
          </ac:spMkLst>
        </pc:spChg>
        <pc:graphicFrameChg chg="add mod modGraphic">
          <ac:chgData name="Helen A Griffiths" userId="970ac652-efaf-451a-9e9c-3191bf6940a9" providerId="ADAL" clId="{4CF1AF79-41B6-49ED-8387-A2EFD069B85B}" dt="2026-09-17T21:25:27.262" v="4452"/>
          <ac:graphicFrameMkLst>
            <pc:docMk/>
            <pc:sldMk cId="905023911" sldId="263"/>
            <ac:graphicFrameMk id="3" creationId="{BD10FF62-9F9D-8372-8AC0-7FEB602C2561}"/>
          </ac:graphicFrameMkLst>
        </pc:graphicFrameChg>
        <pc:graphicFrameChg chg="mod modGraphic">
          <ac:chgData name="Helen A Griffiths" userId="970ac652-efaf-451a-9e9c-3191bf6940a9" providerId="ADAL" clId="{4CF1AF79-41B6-49ED-8387-A2EFD069B85B}" dt="2026-09-17T21:25:13.356" v="4449" actId="1076"/>
          <ac:graphicFrameMkLst>
            <pc:docMk/>
            <pc:sldMk cId="905023911" sldId="263"/>
            <ac:graphicFrameMk id="5" creationId="{9792717F-5A11-2AFB-98A7-461EF27040F6}"/>
          </ac:graphicFrameMkLst>
        </pc:graphicFrameChg>
      </pc:sldChg>
      <pc:sldChg chg="addSp delSp modSp mod setBg delDesignElem">
        <pc:chgData name="Helen A Griffiths" userId="970ac652-efaf-451a-9e9c-3191bf6940a9" providerId="ADAL" clId="{4CF1AF79-41B6-49ED-8387-A2EFD069B85B}" dt="2026-09-17T21:25:42.263" v="4453" actId="5793"/>
        <pc:sldMkLst>
          <pc:docMk/>
          <pc:sldMk cId="3406924007" sldId="264"/>
        </pc:sldMkLst>
        <pc:spChg chg="mod">
          <ac:chgData name="Helen A Griffiths" userId="970ac652-efaf-451a-9e9c-3191bf6940a9" providerId="ADAL" clId="{4CF1AF79-41B6-49ED-8387-A2EFD069B85B}" dt="2026-09-15T19:49:52.779" v="474" actId="20577"/>
          <ac:spMkLst>
            <pc:docMk/>
            <pc:sldMk cId="3406924007" sldId="264"/>
            <ac:spMk id="2" creationId="{00000000-0000-0000-0000-000000000000}"/>
          </ac:spMkLst>
        </pc:spChg>
        <pc:spChg chg="mod">
          <ac:chgData name="Helen A Griffiths" userId="970ac652-efaf-451a-9e9c-3191bf6940a9" providerId="ADAL" clId="{4CF1AF79-41B6-49ED-8387-A2EFD069B85B}" dt="2026-09-15T19:52:44.836" v="490" actId="1076"/>
          <ac:spMkLst>
            <pc:docMk/>
            <pc:sldMk cId="3406924007" sldId="264"/>
            <ac:spMk id="3" creationId="{00000000-0000-0000-0000-000000000000}"/>
          </ac:spMkLst>
        </pc:spChg>
        <pc:spChg chg="add mod">
          <ac:chgData name="Helen A Griffiths" userId="970ac652-efaf-451a-9e9c-3191bf6940a9" providerId="ADAL" clId="{4CF1AF79-41B6-49ED-8387-A2EFD069B85B}" dt="2026-09-17T21:25:42.263" v="4453" actId="5793"/>
          <ac:spMkLst>
            <pc:docMk/>
            <pc:sldMk cId="3406924007" sldId="264"/>
            <ac:spMk id="4" creationId="{B19A8FC3-73D4-F778-BBAC-8053231E6CAF}"/>
          </ac:spMkLst>
        </pc:spChg>
      </pc:sldChg>
      <pc:sldChg chg="modSp mod">
        <pc:chgData name="Helen A Griffiths" userId="970ac652-efaf-451a-9e9c-3191bf6940a9" providerId="ADAL" clId="{4CF1AF79-41B6-49ED-8387-A2EFD069B85B}" dt="2026-09-17T22:10:29.693" v="5958" actId="20577"/>
        <pc:sldMkLst>
          <pc:docMk/>
          <pc:sldMk cId="2190816689" sldId="299"/>
        </pc:sldMkLst>
        <pc:spChg chg="mod">
          <ac:chgData name="Helen A Griffiths" userId="970ac652-efaf-451a-9e9c-3191bf6940a9" providerId="ADAL" clId="{4CF1AF79-41B6-49ED-8387-A2EFD069B85B}" dt="2026-09-17T22:10:29.693" v="5958" actId="20577"/>
          <ac:spMkLst>
            <pc:docMk/>
            <pc:sldMk cId="2190816689" sldId="299"/>
            <ac:spMk id="2" creationId="{00000000-0000-0000-0000-000000000000}"/>
          </ac:spMkLst>
        </pc:spChg>
        <pc:spChg chg="mod">
          <ac:chgData name="Helen A Griffiths" userId="970ac652-efaf-451a-9e9c-3191bf6940a9" providerId="ADAL" clId="{4CF1AF79-41B6-49ED-8387-A2EFD069B85B}" dt="2026-09-17T22:10:12.469" v="5946" actId="20578"/>
          <ac:spMkLst>
            <pc:docMk/>
            <pc:sldMk cId="2190816689" sldId="299"/>
            <ac:spMk id="3" creationId="{00000000-0000-0000-0000-000000000000}"/>
          </ac:spMkLst>
        </pc:spChg>
      </pc:sldChg>
      <pc:sldChg chg="addSp delSp modSp mod setBg delDesignElem">
        <pc:chgData name="Helen A Griffiths" userId="970ac652-efaf-451a-9e9c-3191bf6940a9" providerId="ADAL" clId="{4CF1AF79-41B6-49ED-8387-A2EFD069B85B}" dt="2026-09-17T21:38:47.325" v="4949" actId="20577"/>
        <pc:sldMkLst>
          <pc:docMk/>
          <pc:sldMk cId="1265921842" sldId="314"/>
        </pc:sldMkLst>
        <pc:spChg chg="mod">
          <ac:chgData name="Helen A Griffiths" userId="970ac652-efaf-451a-9e9c-3191bf6940a9" providerId="ADAL" clId="{4CF1AF79-41B6-49ED-8387-A2EFD069B85B}" dt="2026-09-17T21:37:46.909" v="4935" actId="404"/>
          <ac:spMkLst>
            <pc:docMk/>
            <pc:sldMk cId="1265921842" sldId="314"/>
            <ac:spMk id="2" creationId="{00000000-0000-0000-0000-000000000000}"/>
          </ac:spMkLst>
        </pc:spChg>
        <pc:spChg chg="mod">
          <ac:chgData name="Helen A Griffiths" userId="970ac652-efaf-451a-9e9c-3191bf6940a9" providerId="ADAL" clId="{4CF1AF79-41B6-49ED-8387-A2EFD069B85B}" dt="2026-09-17T21:38:47.325" v="4949" actId="20577"/>
          <ac:spMkLst>
            <pc:docMk/>
            <pc:sldMk cId="1265921842" sldId="314"/>
            <ac:spMk id="3" creationId="{00000000-0000-0000-0000-000000000000}"/>
          </ac:spMkLst>
        </pc:spChg>
        <pc:spChg chg="add mod">
          <ac:chgData name="Helen A Griffiths" userId="970ac652-efaf-451a-9e9c-3191bf6940a9" providerId="ADAL" clId="{4CF1AF79-41B6-49ED-8387-A2EFD069B85B}" dt="2026-09-17T21:37:52.374" v="4936"/>
          <ac:spMkLst>
            <pc:docMk/>
            <pc:sldMk cId="1265921842" sldId="314"/>
            <ac:spMk id="4" creationId="{DBA9B7A8-022C-FD56-54B8-C526E02130D4}"/>
          </ac:spMkLst>
        </pc:spChg>
      </pc:sldChg>
      <pc:sldChg chg="addSp delSp modSp mod setBg">
        <pc:chgData name="Helen A Griffiths" userId="970ac652-efaf-451a-9e9c-3191bf6940a9" providerId="ADAL" clId="{4CF1AF79-41B6-49ED-8387-A2EFD069B85B}" dt="2026-09-17T21:39:54.241" v="4958" actId="27636"/>
        <pc:sldMkLst>
          <pc:docMk/>
          <pc:sldMk cId="2417151262" sldId="315"/>
        </pc:sldMkLst>
        <pc:spChg chg="mod">
          <ac:chgData name="Helen A Griffiths" userId="970ac652-efaf-451a-9e9c-3191bf6940a9" providerId="ADAL" clId="{4CF1AF79-41B6-49ED-8387-A2EFD069B85B}" dt="2026-09-17T21:39:54.241" v="4958" actId="27636"/>
          <ac:spMkLst>
            <pc:docMk/>
            <pc:sldMk cId="2417151262" sldId="315"/>
            <ac:spMk id="2" creationId="{00000000-0000-0000-0000-000000000000}"/>
          </ac:spMkLst>
        </pc:spChg>
        <pc:graphicFrameChg chg="mod modGraphic">
          <ac:chgData name="Helen A Griffiths" userId="970ac652-efaf-451a-9e9c-3191bf6940a9" providerId="ADAL" clId="{4CF1AF79-41B6-49ED-8387-A2EFD069B85B}" dt="2026-09-17T21:39:29.088" v="4956" actId="207"/>
          <ac:graphicFrameMkLst>
            <pc:docMk/>
            <pc:sldMk cId="2417151262" sldId="315"/>
            <ac:graphicFrameMk id="5" creationId="{F317F635-DC94-BD42-74D2-718B24AD5D60}"/>
          </ac:graphicFrameMkLst>
        </pc:graphicFrameChg>
      </pc:sldChg>
      <pc:sldChg chg="addSp delSp modSp mod">
        <pc:chgData name="Helen A Griffiths" userId="970ac652-efaf-451a-9e9c-3191bf6940a9" providerId="ADAL" clId="{4CF1AF79-41B6-49ED-8387-A2EFD069B85B}" dt="2026-09-17T21:45:15.873" v="5078" actId="27636"/>
        <pc:sldMkLst>
          <pc:docMk/>
          <pc:sldMk cId="2505430035" sldId="316"/>
        </pc:sldMkLst>
        <pc:spChg chg="mod">
          <ac:chgData name="Helen A Griffiths" userId="970ac652-efaf-451a-9e9c-3191bf6940a9" providerId="ADAL" clId="{4CF1AF79-41B6-49ED-8387-A2EFD069B85B}" dt="2026-09-17T21:44:39.103" v="5068" actId="404"/>
          <ac:spMkLst>
            <pc:docMk/>
            <pc:sldMk cId="2505430035" sldId="316"/>
            <ac:spMk id="2" creationId="{00000000-0000-0000-0000-000000000000}"/>
          </ac:spMkLst>
        </pc:spChg>
        <pc:spChg chg="mod">
          <ac:chgData name="Helen A Griffiths" userId="970ac652-efaf-451a-9e9c-3191bf6940a9" providerId="ADAL" clId="{4CF1AF79-41B6-49ED-8387-A2EFD069B85B}" dt="2026-09-17T21:45:15.873" v="5078" actId="27636"/>
          <ac:spMkLst>
            <pc:docMk/>
            <pc:sldMk cId="2505430035" sldId="316"/>
            <ac:spMk id="3" creationId="{00000000-0000-0000-0000-000000000000}"/>
          </ac:spMkLst>
        </pc:spChg>
        <pc:spChg chg="del mod">
          <ac:chgData name="Helen A Griffiths" userId="970ac652-efaf-451a-9e9c-3191bf6940a9" providerId="ADAL" clId="{4CF1AF79-41B6-49ED-8387-A2EFD069B85B}" dt="2026-09-17T21:44:42.938" v="5069" actId="478"/>
          <ac:spMkLst>
            <pc:docMk/>
            <pc:sldMk cId="2505430035" sldId="316"/>
            <ac:spMk id="4" creationId="{00000000-0000-0000-0000-000000000000}"/>
          </ac:spMkLst>
        </pc:spChg>
        <pc:spChg chg="add mod">
          <ac:chgData name="Helen A Griffiths" userId="970ac652-efaf-451a-9e9c-3191bf6940a9" providerId="ADAL" clId="{4CF1AF79-41B6-49ED-8387-A2EFD069B85B}" dt="2026-09-17T21:45:01.866" v="5076"/>
          <ac:spMkLst>
            <pc:docMk/>
            <pc:sldMk cId="2505430035" sldId="316"/>
            <ac:spMk id="5" creationId="{4C33F869-FC3E-3437-24BD-8E42F7E1C7C3}"/>
          </ac:spMkLst>
        </pc:spChg>
      </pc:sldChg>
      <pc:sldChg chg="addSp delSp modSp mod setBg delDesignElem">
        <pc:chgData name="Helen A Griffiths" userId="970ac652-efaf-451a-9e9c-3191bf6940a9" providerId="ADAL" clId="{4CF1AF79-41B6-49ED-8387-A2EFD069B85B}" dt="2026-09-17T21:48:49.549" v="5121"/>
        <pc:sldMkLst>
          <pc:docMk/>
          <pc:sldMk cId="3749790458" sldId="317"/>
        </pc:sldMkLst>
        <pc:spChg chg="add mod">
          <ac:chgData name="Helen A Griffiths" userId="970ac652-efaf-451a-9e9c-3191bf6940a9" providerId="ADAL" clId="{4CF1AF79-41B6-49ED-8387-A2EFD069B85B}" dt="2026-09-17T21:46:08.423" v="5113" actId="113"/>
          <ac:spMkLst>
            <pc:docMk/>
            <pc:sldMk cId="3749790458" sldId="317"/>
            <ac:spMk id="2" creationId="{D4054A95-A07E-B7EA-8B34-FB00756C8441}"/>
          </ac:spMkLst>
        </pc:spChg>
        <pc:spChg chg="add mod">
          <ac:chgData name="Helen A Griffiths" userId="970ac652-efaf-451a-9e9c-3191bf6940a9" providerId="ADAL" clId="{4CF1AF79-41B6-49ED-8387-A2EFD069B85B}" dt="2026-09-17T21:46:11.463" v="5114" actId="113"/>
          <ac:spMkLst>
            <pc:docMk/>
            <pc:sldMk cId="3749790458" sldId="317"/>
            <ac:spMk id="3" creationId="{DA14585B-968D-C01B-9CA7-67234ECBB5F8}"/>
          </ac:spMkLst>
        </pc:spChg>
        <pc:spChg chg="mod">
          <ac:chgData name="Helen A Griffiths" userId="970ac652-efaf-451a-9e9c-3191bf6940a9" providerId="ADAL" clId="{4CF1AF79-41B6-49ED-8387-A2EFD069B85B}" dt="2026-09-17T21:45:35.365" v="5109" actId="20577"/>
          <ac:spMkLst>
            <pc:docMk/>
            <pc:sldMk cId="3749790458" sldId="317"/>
            <ac:spMk id="5" creationId="{00000000-0000-0000-0000-000000000000}"/>
          </ac:spMkLst>
        </pc:spChg>
        <pc:spChg chg="add del mod">
          <ac:chgData name="Helen A Griffiths" userId="970ac652-efaf-451a-9e9c-3191bf6940a9" providerId="ADAL" clId="{4CF1AF79-41B6-49ED-8387-A2EFD069B85B}" dt="2026-09-17T21:48:49.549" v="5121"/>
          <ac:spMkLst>
            <pc:docMk/>
            <pc:sldMk cId="3749790458" sldId="317"/>
            <ac:spMk id="7" creationId="{B1103009-5CD5-216A-5BA2-AB408DA7FF08}"/>
          </ac:spMkLst>
        </pc:spChg>
        <pc:picChg chg="add mod">
          <ac:chgData name="Helen A Griffiths" userId="970ac652-efaf-451a-9e9c-3191bf6940a9" providerId="ADAL" clId="{4CF1AF79-41B6-49ED-8387-A2EFD069B85B}" dt="2026-09-17T21:48:48.982" v="5119" actId="14100"/>
          <ac:picMkLst>
            <pc:docMk/>
            <pc:sldMk cId="3749790458" sldId="317"/>
            <ac:picMk id="6" creationId="{4E1F0C12-122A-0B06-E756-0CB11B27278F}"/>
          </ac:picMkLst>
        </pc:picChg>
      </pc:sldChg>
      <pc:sldChg chg="delSp modSp mod setBg delDesignElem">
        <pc:chgData name="Helen A Griffiths" userId="970ac652-efaf-451a-9e9c-3191bf6940a9" providerId="ADAL" clId="{4CF1AF79-41B6-49ED-8387-A2EFD069B85B}" dt="2026-09-17T21:49:57.140" v="5132" actId="14100"/>
        <pc:sldMkLst>
          <pc:docMk/>
          <pc:sldMk cId="3357292606" sldId="323"/>
        </pc:sldMkLst>
        <pc:spChg chg="mod">
          <ac:chgData name="Helen A Griffiths" userId="970ac652-efaf-451a-9e9c-3191bf6940a9" providerId="ADAL" clId="{4CF1AF79-41B6-49ED-8387-A2EFD069B85B}" dt="2026-09-17T21:49:57.140" v="5132" actId="14100"/>
          <ac:spMkLst>
            <pc:docMk/>
            <pc:sldMk cId="3357292606" sldId="323"/>
            <ac:spMk id="2" creationId="{00000000-0000-0000-0000-000000000000}"/>
          </ac:spMkLst>
        </pc:spChg>
      </pc:sldChg>
      <pc:sldChg chg="addSp delSp modSp mod setBg delDesignElem">
        <pc:chgData name="Helen A Griffiths" userId="970ac652-efaf-451a-9e9c-3191bf6940a9" providerId="ADAL" clId="{4CF1AF79-41B6-49ED-8387-A2EFD069B85B}" dt="2026-09-17T21:52:34.816" v="5225" actId="20577"/>
        <pc:sldMkLst>
          <pc:docMk/>
          <pc:sldMk cId="184584973" sldId="324"/>
        </pc:sldMkLst>
        <pc:spChg chg="mod">
          <ac:chgData name="Helen A Griffiths" userId="970ac652-efaf-451a-9e9c-3191bf6940a9" providerId="ADAL" clId="{4CF1AF79-41B6-49ED-8387-A2EFD069B85B}" dt="2026-09-17T21:52:34.816" v="5225" actId="20577"/>
          <ac:spMkLst>
            <pc:docMk/>
            <pc:sldMk cId="184584973" sldId="324"/>
            <ac:spMk id="2" creationId="{00000000-0000-0000-0000-000000000000}"/>
          </ac:spMkLst>
        </pc:spChg>
        <pc:spChg chg="mod">
          <ac:chgData name="Helen A Griffiths" userId="970ac652-efaf-451a-9e9c-3191bf6940a9" providerId="ADAL" clId="{4CF1AF79-41B6-49ED-8387-A2EFD069B85B}" dt="2026-09-17T21:52:07.947" v="5170" actId="14100"/>
          <ac:spMkLst>
            <pc:docMk/>
            <pc:sldMk cId="184584973" sldId="324"/>
            <ac:spMk id="3" creationId="{00000000-0000-0000-0000-000000000000}"/>
          </ac:spMkLst>
        </pc:spChg>
        <pc:spChg chg="add mod">
          <ac:chgData name="Helen A Griffiths" userId="970ac652-efaf-451a-9e9c-3191bf6940a9" providerId="ADAL" clId="{4CF1AF79-41B6-49ED-8387-A2EFD069B85B}" dt="2026-09-17T21:52:12.973" v="5171" actId="14100"/>
          <ac:spMkLst>
            <pc:docMk/>
            <pc:sldMk cId="184584973" sldId="324"/>
            <ac:spMk id="4" creationId="{AE28C51A-6A37-C7F4-6C89-B4C1FD74A72A}"/>
          </ac:spMkLst>
        </pc:spChg>
      </pc:sldChg>
      <pc:sldChg chg="modSp mod setBg">
        <pc:chgData name="Helen A Griffiths" userId="970ac652-efaf-451a-9e9c-3191bf6940a9" providerId="ADAL" clId="{4CF1AF79-41B6-49ED-8387-A2EFD069B85B}" dt="2026-09-17T21:56:51.006" v="5519" actId="14100"/>
        <pc:sldMkLst>
          <pc:docMk/>
          <pc:sldMk cId="2858146693" sldId="326"/>
        </pc:sldMkLst>
        <pc:spChg chg="mod">
          <ac:chgData name="Helen A Griffiths" userId="970ac652-efaf-451a-9e9c-3191bf6940a9" providerId="ADAL" clId="{4CF1AF79-41B6-49ED-8387-A2EFD069B85B}" dt="2026-09-17T21:53:31.324" v="5271" actId="20577"/>
          <ac:spMkLst>
            <pc:docMk/>
            <pc:sldMk cId="2858146693" sldId="326"/>
            <ac:spMk id="2" creationId="{00000000-0000-0000-0000-000000000000}"/>
          </ac:spMkLst>
        </pc:spChg>
        <pc:graphicFrameChg chg="mod modGraphic">
          <ac:chgData name="Helen A Griffiths" userId="970ac652-efaf-451a-9e9c-3191bf6940a9" providerId="ADAL" clId="{4CF1AF79-41B6-49ED-8387-A2EFD069B85B}" dt="2026-09-17T21:56:51.006" v="5519" actId="14100"/>
          <ac:graphicFrameMkLst>
            <pc:docMk/>
            <pc:sldMk cId="2858146693" sldId="326"/>
            <ac:graphicFrameMk id="17" creationId="{D7B2E5AF-B7AF-8D5E-3028-EEC571A2F4AE}"/>
          </ac:graphicFrameMkLst>
        </pc:graphicFrameChg>
      </pc:sldChg>
      <pc:sldChg chg="addSp delSp modSp mod setBg delDesignElem">
        <pc:chgData name="Helen A Griffiths" userId="970ac652-efaf-451a-9e9c-3191bf6940a9" providerId="ADAL" clId="{4CF1AF79-41B6-49ED-8387-A2EFD069B85B}" dt="2026-09-17T21:57:43.121" v="5557" actId="20577"/>
        <pc:sldMkLst>
          <pc:docMk/>
          <pc:sldMk cId="1662965802" sldId="327"/>
        </pc:sldMkLst>
        <pc:spChg chg="mod">
          <ac:chgData name="Helen A Griffiths" userId="970ac652-efaf-451a-9e9c-3191bf6940a9" providerId="ADAL" clId="{4CF1AF79-41B6-49ED-8387-A2EFD069B85B}" dt="2026-09-17T21:57:12.894" v="5551" actId="20577"/>
          <ac:spMkLst>
            <pc:docMk/>
            <pc:sldMk cId="1662965802" sldId="327"/>
            <ac:spMk id="2" creationId="{00000000-0000-0000-0000-000000000000}"/>
          </ac:spMkLst>
        </pc:spChg>
        <pc:spChg chg="add mod">
          <ac:chgData name="Helen A Griffiths" userId="970ac652-efaf-451a-9e9c-3191bf6940a9" providerId="ADAL" clId="{4CF1AF79-41B6-49ED-8387-A2EFD069B85B}" dt="2026-09-17T21:57:20.884" v="5552"/>
          <ac:spMkLst>
            <pc:docMk/>
            <pc:sldMk cId="1662965802" sldId="327"/>
            <ac:spMk id="3" creationId="{D9FBD93F-F87E-1349-4F42-EEB70DDE4656}"/>
          </ac:spMkLst>
        </pc:spChg>
        <pc:spChg chg="mod">
          <ac:chgData name="Helen A Griffiths" userId="970ac652-efaf-451a-9e9c-3191bf6940a9" providerId="ADAL" clId="{4CF1AF79-41B6-49ED-8387-A2EFD069B85B}" dt="2026-09-17T21:57:43.121" v="5557" actId="20577"/>
          <ac:spMkLst>
            <pc:docMk/>
            <pc:sldMk cId="1662965802" sldId="327"/>
            <ac:spMk id="7" creationId="{00000000-0000-0000-0000-000000000000}"/>
          </ac:spMkLst>
        </pc:spChg>
      </pc:sldChg>
      <pc:sldChg chg="addSp modSp mod modNotesTx">
        <pc:chgData name="Helen A Griffiths" userId="970ac652-efaf-451a-9e9c-3191bf6940a9" providerId="ADAL" clId="{4CF1AF79-41B6-49ED-8387-A2EFD069B85B}" dt="2026-09-17T22:02:58.311" v="5641" actId="14100"/>
        <pc:sldMkLst>
          <pc:docMk/>
          <pc:sldMk cId="4120262471" sldId="330"/>
        </pc:sldMkLst>
        <pc:spChg chg="mod">
          <ac:chgData name="Helen A Griffiths" userId="970ac652-efaf-451a-9e9c-3191bf6940a9" providerId="ADAL" clId="{4CF1AF79-41B6-49ED-8387-A2EFD069B85B}" dt="2026-09-17T21:59:37.766" v="5619" actId="1076"/>
          <ac:spMkLst>
            <pc:docMk/>
            <pc:sldMk cId="4120262471" sldId="330"/>
            <ac:spMk id="2" creationId="{00000000-0000-0000-0000-000000000000}"/>
          </ac:spMkLst>
        </pc:spChg>
        <pc:spChg chg="mod">
          <ac:chgData name="Helen A Griffiths" userId="970ac652-efaf-451a-9e9c-3191bf6940a9" providerId="ADAL" clId="{4CF1AF79-41B6-49ED-8387-A2EFD069B85B}" dt="2026-09-17T22:01:16.794" v="5636" actId="113"/>
          <ac:spMkLst>
            <pc:docMk/>
            <pc:sldMk cId="4120262471" sldId="330"/>
            <ac:spMk id="3" creationId="{00000000-0000-0000-0000-000000000000}"/>
          </ac:spMkLst>
        </pc:spChg>
        <pc:spChg chg="add mod">
          <ac:chgData name="Helen A Griffiths" userId="970ac652-efaf-451a-9e9c-3191bf6940a9" providerId="ADAL" clId="{4CF1AF79-41B6-49ED-8387-A2EFD069B85B}" dt="2026-09-17T22:01:12.977" v="5635" actId="113"/>
          <ac:spMkLst>
            <pc:docMk/>
            <pc:sldMk cId="4120262471" sldId="330"/>
            <ac:spMk id="4" creationId="{33809BCF-4DB4-85F1-4E04-4CE299C0E841}"/>
          </ac:spMkLst>
        </pc:spChg>
        <pc:spChg chg="add mod">
          <ac:chgData name="Helen A Griffiths" userId="970ac652-efaf-451a-9e9c-3191bf6940a9" providerId="ADAL" clId="{4CF1AF79-41B6-49ED-8387-A2EFD069B85B}" dt="2026-09-17T22:00:51.489" v="5632" actId="931"/>
          <ac:spMkLst>
            <pc:docMk/>
            <pc:sldMk cId="4120262471" sldId="330"/>
            <ac:spMk id="7" creationId="{525B0027-B5A5-656A-08FF-0AE632B7B522}"/>
          </ac:spMkLst>
        </pc:spChg>
        <pc:picChg chg="add mod">
          <ac:chgData name="Helen A Griffiths" userId="970ac652-efaf-451a-9e9c-3191bf6940a9" providerId="ADAL" clId="{4CF1AF79-41B6-49ED-8387-A2EFD069B85B}" dt="2026-09-17T22:00:46.631" v="5631" actId="931"/>
          <ac:picMkLst>
            <pc:docMk/>
            <pc:sldMk cId="4120262471" sldId="330"/>
            <ac:picMk id="6" creationId="{BB0370E7-66D2-8FFE-83DB-7451666A4AAF}"/>
          </ac:picMkLst>
        </pc:picChg>
        <pc:picChg chg="add mod modCrop">
          <ac:chgData name="Helen A Griffiths" userId="970ac652-efaf-451a-9e9c-3191bf6940a9" providerId="ADAL" clId="{4CF1AF79-41B6-49ED-8387-A2EFD069B85B}" dt="2026-09-17T22:02:58.311" v="5641" actId="14100"/>
          <ac:picMkLst>
            <pc:docMk/>
            <pc:sldMk cId="4120262471" sldId="330"/>
            <ac:picMk id="9" creationId="{BA113C8D-6C75-5B29-60C0-6A45840006A7}"/>
          </ac:picMkLst>
        </pc:picChg>
      </pc:sldChg>
      <pc:sldChg chg="addSp modSp mod">
        <pc:chgData name="Helen A Griffiths" userId="970ac652-efaf-451a-9e9c-3191bf6940a9" providerId="ADAL" clId="{4CF1AF79-41B6-49ED-8387-A2EFD069B85B}" dt="2026-09-17T22:06:26.456" v="5698" actId="1076"/>
        <pc:sldMkLst>
          <pc:docMk/>
          <pc:sldMk cId="1403843514" sldId="333"/>
        </pc:sldMkLst>
        <pc:spChg chg="mod">
          <ac:chgData name="Helen A Griffiths" userId="970ac652-efaf-451a-9e9c-3191bf6940a9" providerId="ADAL" clId="{4CF1AF79-41B6-49ED-8387-A2EFD069B85B}" dt="2026-09-17T22:03:20" v="5681" actId="20577"/>
          <ac:spMkLst>
            <pc:docMk/>
            <pc:sldMk cId="1403843514" sldId="333"/>
            <ac:spMk id="2" creationId="{00000000-0000-0000-0000-000000000000}"/>
          </ac:spMkLst>
        </pc:spChg>
        <pc:spChg chg="mod">
          <ac:chgData name="Helen A Griffiths" userId="970ac652-efaf-451a-9e9c-3191bf6940a9" providerId="ADAL" clId="{4CF1AF79-41B6-49ED-8387-A2EFD069B85B}" dt="2026-09-17T22:06:20.111" v="5697" actId="1076"/>
          <ac:spMkLst>
            <pc:docMk/>
            <pc:sldMk cId="1403843514" sldId="333"/>
            <ac:spMk id="3" creationId="{00000000-0000-0000-0000-000000000000}"/>
          </ac:spMkLst>
        </pc:spChg>
        <pc:spChg chg="add mod">
          <ac:chgData name="Helen A Griffiths" userId="970ac652-efaf-451a-9e9c-3191bf6940a9" providerId="ADAL" clId="{4CF1AF79-41B6-49ED-8387-A2EFD069B85B}" dt="2026-09-17T22:06:26.456" v="5698" actId="1076"/>
          <ac:spMkLst>
            <pc:docMk/>
            <pc:sldMk cId="1403843514" sldId="333"/>
            <ac:spMk id="4" creationId="{CA127648-624A-F5F0-1585-D3F0273B112B}"/>
          </ac:spMkLst>
        </pc:spChg>
        <pc:picChg chg="add mod">
          <ac:chgData name="Helen A Griffiths" userId="970ac652-efaf-451a-9e9c-3191bf6940a9" providerId="ADAL" clId="{4CF1AF79-41B6-49ED-8387-A2EFD069B85B}" dt="2026-09-17T22:06:17.489" v="5696" actId="1076"/>
          <ac:picMkLst>
            <pc:docMk/>
            <pc:sldMk cId="1403843514" sldId="333"/>
            <ac:picMk id="6" creationId="{1A5CF55B-6505-D265-A491-B5DCE0547123}"/>
          </ac:picMkLst>
        </pc:picChg>
      </pc:sldChg>
      <pc:sldChg chg="modSp del setBg">
        <pc:chgData name="Helen A Griffiths" userId="970ac652-efaf-451a-9e9c-3191bf6940a9" providerId="ADAL" clId="{4CF1AF79-41B6-49ED-8387-A2EFD069B85B}" dt="2026-09-17T21:20:02.390" v="4352" actId="47"/>
        <pc:sldMkLst>
          <pc:docMk/>
          <pc:sldMk cId="2653094013" sldId="337"/>
        </pc:sldMkLst>
      </pc:sldChg>
      <pc:sldChg chg="addSp modSp new mod">
        <pc:chgData name="Helen A Griffiths" userId="970ac652-efaf-451a-9e9c-3191bf6940a9" providerId="ADAL" clId="{4CF1AF79-41B6-49ED-8387-A2EFD069B85B}" dt="2026-09-17T21:27:36.605" v="4524" actId="1076"/>
        <pc:sldMkLst>
          <pc:docMk/>
          <pc:sldMk cId="1988673048" sldId="338"/>
        </pc:sldMkLst>
        <pc:spChg chg="mod">
          <ac:chgData name="Helen A Griffiths" userId="970ac652-efaf-451a-9e9c-3191bf6940a9" providerId="ADAL" clId="{4CF1AF79-41B6-49ED-8387-A2EFD069B85B}" dt="2026-09-17T21:27:36.605" v="4524" actId="1076"/>
          <ac:spMkLst>
            <pc:docMk/>
            <pc:sldMk cId="1988673048" sldId="338"/>
            <ac:spMk id="2" creationId="{F595A75A-CCE7-F391-94B4-B3020C9C1B3C}"/>
          </ac:spMkLst>
        </pc:spChg>
        <pc:spChg chg="mod">
          <ac:chgData name="Helen A Griffiths" userId="970ac652-efaf-451a-9e9c-3191bf6940a9" providerId="ADAL" clId="{4CF1AF79-41B6-49ED-8387-A2EFD069B85B}" dt="2026-09-17T21:26:02.258" v="4456" actId="1076"/>
          <ac:spMkLst>
            <pc:docMk/>
            <pc:sldMk cId="1988673048" sldId="338"/>
            <ac:spMk id="3" creationId="{36A5D57B-8C1E-B8BC-A2AC-7EA63F235925}"/>
          </ac:spMkLst>
        </pc:spChg>
        <pc:spChg chg="add mod">
          <ac:chgData name="Helen A Griffiths" userId="970ac652-efaf-451a-9e9c-3191bf6940a9" providerId="ADAL" clId="{4CF1AF79-41B6-49ED-8387-A2EFD069B85B}" dt="2026-09-17T21:26:33.852" v="4462" actId="5793"/>
          <ac:spMkLst>
            <pc:docMk/>
            <pc:sldMk cId="1988673048" sldId="338"/>
            <ac:spMk id="4" creationId="{692D82FA-707D-6F76-8F19-24924BC3DF1C}"/>
          </ac:spMkLst>
        </pc:spChg>
        <pc:picChg chg="add mod">
          <ac:chgData name="Helen A Griffiths" userId="970ac652-efaf-451a-9e9c-3191bf6940a9" providerId="ADAL" clId="{4CF1AF79-41B6-49ED-8387-A2EFD069B85B}" dt="2026-09-17T21:27:32.710" v="4523" actId="1076"/>
          <ac:picMkLst>
            <pc:docMk/>
            <pc:sldMk cId="1988673048" sldId="338"/>
            <ac:picMk id="6" creationId="{FBBB0511-AACB-344F-1B2B-93A0516091A1}"/>
          </ac:picMkLst>
        </pc:picChg>
      </pc:sldChg>
      <pc:sldChg chg="addSp delSp modSp new mod">
        <pc:chgData name="Helen A Griffiths" userId="970ac652-efaf-451a-9e9c-3191bf6940a9" providerId="ADAL" clId="{4CF1AF79-41B6-49ED-8387-A2EFD069B85B}" dt="2026-09-17T21:29:20.944" v="4598"/>
        <pc:sldMkLst>
          <pc:docMk/>
          <pc:sldMk cId="1925969014" sldId="339"/>
        </pc:sldMkLst>
        <pc:spChg chg="mod">
          <ac:chgData name="Helen A Griffiths" userId="970ac652-efaf-451a-9e9c-3191bf6940a9" providerId="ADAL" clId="{4CF1AF79-41B6-49ED-8387-A2EFD069B85B}" dt="2026-09-17T21:28:21.709" v="4587" actId="20577"/>
          <ac:spMkLst>
            <pc:docMk/>
            <pc:sldMk cId="1925969014" sldId="339"/>
            <ac:spMk id="2" creationId="{99E1461B-47A1-3803-1116-90B94D03965D}"/>
          </ac:spMkLst>
        </pc:spChg>
        <pc:spChg chg="mod">
          <ac:chgData name="Helen A Griffiths" userId="970ac652-efaf-451a-9e9c-3191bf6940a9" providerId="ADAL" clId="{4CF1AF79-41B6-49ED-8387-A2EFD069B85B}" dt="2026-09-17T21:29:19.398" v="4596" actId="1076"/>
          <ac:spMkLst>
            <pc:docMk/>
            <pc:sldMk cId="1925969014" sldId="339"/>
            <ac:spMk id="3" creationId="{4DF0498D-2EE6-0B1D-45EF-730EF8CF61A0}"/>
          </ac:spMkLst>
        </pc:spChg>
        <pc:spChg chg="add mod">
          <ac:chgData name="Helen A Griffiths" userId="970ac652-efaf-451a-9e9c-3191bf6940a9" providerId="ADAL" clId="{4CF1AF79-41B6-49ED-8387-A2EFD069B85B}" dt="2026-09-17T21:29:15.463" v="4595" actId="1076"/>
          <ac:spMkLst>
            <pc:docMk/>
            <pc:sldMk cId="1925969014" sldId="339"/>
            <ac:spMk id="4" creationId="{0C162527-9A9D-1788-03BD-D8152ACD2D92}"/>
          </ac:spMkLst>
        </pc:spChg>
        <pc:spChg chg="add del mod">
          <ac:chgData name="Helen A Griffiths" userId="970ac652-efaf-451a-9e9c-3191bf6940a9" providerId="ADAL" clId="{4CF1AF79-41B6-49ED-8387-A2EFD069B85B}" dt="2026-09-17T21:29:20.944" v="4598"/>
          <ac:spMkLst>
            <pc:docMk/>
            <pc:sldMk cId="1925969014" sldId="339"/>
            <ac:spMk id="7" creationId="{D66A9C53-A305-1ADE-571D-F29BDBAD1AA1}"/>
          </ac:spMkLst>
        </pc:spChg>
        <pc:picChg chg="add mod">
          <ac:chgData name="Helen A Griffiths" userId="970ac652-efaf-451a-9e9c-3191bf6940a9" providerId="ADAL" clId="{4CF1AF79-41B6-49ED-8387-A2EFD069B85B}" dt="2026-09-17T21:29:08.220" v="4593" actId="1076"/>
          <ac:picMkLst>
            <pc:docMk/>
            <pc:sldMk cId="1925969014" sldId="339"/>
            <ac:picMk id="6" creationId="{15999613-EBBA-38D7-08E4-AAC338902CAB}"/>
          </ac:picMkLst>
        </pc:picChg>
      </pc:sldChg>
      <pc:sldChg chg="addSp delSp modSp new mod">
        <pc:chgData name="Helen A Griffiths" userId="970ac652-efaf-451a-9e9c-3191bf6940a9" providerId="ADAL" clId="{4CF1AF79-41B6-49ED-8387-A2EFD069B85B}" dt="2026-09-17T21:31:56.693" v="4780" actId="113"/>
        <pc:sldMkLst>
          <pc:docMk/>
          <pc:sldMk cId="3033991349" sldId="340"/>
        </pc:sldMkLst>
        <pc:spChg chg="del">
          <ac:chgData name="Helen A Griffiths" userId="970ac652-efaf-451a-9e9c-3191bf6940a9" providerId="ADAL" clId="{4CF1AF79-41B6-49ED-8387-A2EFD069B85B}" dt="2026-09-17T21:29:29.444" v="4599" actId="478"/>
          <ac:spMkLst>
            <pc:docMk/>
            <pc:sldMk cId="3033991349" sldId="340"/>
            <ac:spMk id="2" creationId="{46CBFD45-6124-7702-4B1E-5EC8F4D32893}"/>
          </ac:spMkLst>
        </pc:spChg>
        <pc:spChg chg="mod">
          <ac:chgData name="Helen A Griffiths" userId="970ac652-efaf-451a-9e9c-3191bf6940a9" providerId="ADAL" clId="{4CF1AF79-41B6-49ED-8387-A2EFD069B85B}" dt="2026-09-17T21:31:56.693" v="4780" actId="113"/>
          <ac:spMkLst>
            <pc:docMk/>
            <pc:sldMk cId="3033991349" sldId="340"/>
            <ac:spMk id="3" creationId="{288DFE57-5A28-8070-2605-C72DE8A4E8C0}"/>
          </ac:spMkLst>
        </pc:spChg>
        <pc:spChg chg="add mod">
          <ac:chgData name="Helen A Griffiths" userId="970ac652-efaf-451a-9e9c-3191bf6940a9" providerId="ADAL" clId="{4CF1AF79-41B6-49ED-8387-A2EFD069B85B}" dt="2026-09-17T21:31:51.870" v="4779" actId="113"/>
          <ac:spMkLst>
            <pc:docMk/>
            <pc:sldMk cId="3033991349" sldId="340"/>
            <ac:spMk id="4" creationId="{5DA20085-D118-FD40-E702-4F7A1185CD71}"/>
          </ac:spMkLst>
        </pc:spChg>
        <pc:spChg chg="add mod">
          <ac:chgData name="Helen A Griffiths" userId="970ac652-efaf-451a-9e9c-3191bf6940a9" providerId="ADAL" clId="{4CF1AF79-41B6-49ED-8387-A2EFD069B85B}" dt="2026-09-17T21:31:23.222" v="4775" actId="403"/>
          <ac:spMkLst>
            <pc:docMk/>
            <pc:sldMk cId="3033991349" sldId="340"/>
            <ac:spMk id="6" creationId="{A9DC0E9E-C680-06E8-1A34-6D58BCB70B94}"/>
          </ac:spMkLst>
        </pc:spChg>
        <pc:picChg chg="add mod">
          <ac:chgData name="Helen A Griffiths" userId="970ac652-efaf-451a-9e9c-3191bf6940a9" providerId="ADAL" clId="{4CF1AF79-41B6-49ED-8387-A2EFD069B85B}" dt="2026-09-17T21:31:29.288" v="4777" actId="1076"/>
          <ac:picMkLst>
            <pc:docMk/>
            <pc:sldMk cId="3033991349" sldId="340"/>
            <ac:picMk id="5" creationId="{83692EA9-CB83-509F-46DF-F2D0FB0B07DD}"/>
          </ac:picMkLst>
        </pc:picChg>
      </pc:sldChg>
      <pc:sldChg chg="addSp delSp modSp new mod">
        <pc:chgData name="Helen A Griffiths" userId="970ac652-efaf-451a-9e9c-3191bf6940a9" providerId="ADAL" clId="{4CF1AF79-41B6-49ED-8387-A2EFD069B85B}" dt="2026-09-17T21:35:18.282" v="4893"/>
        <pc:sldMkLst>
          <pc:docMk/>
          <pc:sldMk cId="108089695" sldId="341"/>
        </pc:sldMkLst>
        <pc:spChg chg="mod">
          <ac:chgData name="Helen A Griffiths" userId="970ac652-efaf-451a-9e9c-3191bf6940a9" providerId="ADAL" clId="{4CF1AF79-41B6-49ED-8387-A2EFD069B85B}" dt="2026-09-17T21:32:30.579" v="4851" actId="27636"/>
          <ac:spMkLst>
            <pc:docMk/>
            <pc:sldMk cId="108089695" sldId="341"/>
            <ac:spMk id="2" creationId="{6F466443-A068-DFF9-9089-788FBDC0CB9D}"/>
          </ac:spMkLst>
        </pc:spChg>
        <pc:spChg chg="mod">
          <ac:chgData name="Helen A Griffiths" userId="970ac652-efaf-451a-9e9c-3191bf6940a9" providerId="ADAL" clId="{4CF1AF79-41B6-49ED-8387-A2EFD069B85B}" dt="2026-09-17T21:33:19.636" v="4871" actId="14100"/>
          <ac:spMkLst>
            <pc:docMk/>
            <pc:sldMk cId="108089695" sldId="341"/>
            <ac:spMk id="3" creationId="{14F7BB4A-A232-6144-05AA-1118390A29C3}"/>
          </ac:spMkLst>
        </pc:spChg>
        <pc:spChg chg="add mod">
          <ac:chgData name="Helen A Griffiths" userId="970ac652-efaf-451a-9e9c-3191bf6940a9" providerId="ADAL" clId="{4CF1AF79-41B6-49ED-8387-A2EFD069B85B}" dt="2026-09-17T21:33:56.906" v="4884" actId="20577"/>
          <ac:spMkLst>
            <pc:docMk/>
            <pc:sldMk cId="108089695" sldId="341"/>
            <ac:spMk id="4" creationId="{E6D9CCCB-3285-9D16-9F7A-AF3833E65FF8}"/>
          </ac:spMkLst>
        </pc:spChg>
        <pc:spChg chg="add del mod">
          <ac:chgData name="Helen A Griffiths" userId="970ac652-efaf-451a-9e9c-3191bf6940a9" providerId="ADAL" clId="{4CF1AF79-41B6-49ED-8387-A2EFD069B85B}" dt="2026-09-17T21:35:18.282" v="4893"/>
          <ac:spMkLst>
            <pc:docMk/>
            <pc:sldMk cId="108089695" sldId="341"/>
            <ac:spMk id="9" creationId="{E2C9D96C-0A9A-BCFD-3937-44A95AC54D37}"/>
          </ac:spMkLst>
        </pc:spChg>
        <pc:picChg chg="add mod">
          <ac:chgData name="Helen A Griffiths" userId="970ac652-efaf-451a-9e9c-3191bf6940a9" providerId="ADAL" clId="{4CF1AF79-41B6-49ED-8387-A2EFD069B85B}" dt="2026-09-17T21:34:42.523" v="4887" actId="1076"/>
          <ac:picMkLst>
            <pc:docMk/>
            <pc:sldMk cId="108089695" sldId="341"/>
            <ac:picMk id="6" creationId="{40C17AEF-50A1-1DC2-1293-58BD8BF8EAD3}"/>
          </ac:picMkLst>
        </pc:picChg>
        <pc:picChg chg="add mod">
          <ac:chgData name="Helen A Griffiths" userId="970ac652-efaf-451a-9e9c-3191bf6940a9" providerId="ADAL" clId="{4CF1AF79-41B6-49ED-8387-A2EFD069B85B}" dt="2026-09-17T21:35:14.412" v="4890" actId="1076"/>
          <ac:picMkLst>
            <pc:docMk/>
            <pc:sldMk cId="108089695" sldId="341"/>
            <ac:picMk id="8" creationId="{4C682A11-E43D-770F-A5BA-248DAADD247A}"/>
          </ac:picMkLst>
        </pc:picChg>
      </pc:sldChg>
      <pc:sldChg chg="addSp modSp new mod">
        <pc:chgData name="Helen A Griffiths" userId="970ac652-efaf-451a-9e9c-3191bf6940a9" providerId="ADAL" clId="{4CF1AF79-41B6-49ED-8387-A2EFD069B85B}" dt="2026-09-17T21:43:46.448" v="4998" actId="27636"/>
        <pc:sldMkLst>
          <pc:docMk/>
          <pc:sldMk cId="2448865003" sldId="342"/>
        </pc:sldMkLst>
        <pc:spChg chg="mod">
          <ac:chgData name="Helen A Griffiths" userId="970ac652-efaf-451a-9e9c-3191bf6940a9" providerId="ADAL" clId="{4CF1AF79-41B6-49ED-8387-A2EFD069B85B}" dt="2026-09-17T21:40:49.043" v="4967" actId="403"/>
          <ac:spMkLst>
            <pc:docMk/>
            <pc:sldMk cId="2448865003" sldId="342"/>
            <ac:spMk id="2" creationId="{A13B5F15-D975-04D6-B499-AD1D624A5196}"/>
          </ac:spMkLst>
        </pc:spChg>
        <pc:spChg chg="mod">
          <ac:chgData name="Helen A Griffiths" userId="970ac652-efaf-451a-9e9c-3191bf6940a9" providerId="ADAL" clId="{4CF1AF79-41B6-49ED-8387-A2EFD069B85B}" dt="2026-09-17T21:43:32.965" v="4994" actId="27636"/>
          <ac:spMkLst>
            <pc:docMk/>
            <pc:sldMk cId="2448865003" sldId="342"/>
            <ac:spMk id="3" creationId="{3B5F887E-B5D4-3CC9-4E80-3048C18CAB87}"/>
          </ac:spMkLst>
        </pc:spChg>
        <pc:spChg chg="add mod">
          <ac:chgData name="Helen A Griffiths" userId="970ac652-efaf-451a-9e9c-3191bf6940a9" providerId="ADAL" clId="{4CF1AF79-41B6-49ED-8387-A2EFD069B85B}" dt="2026-09-17T21:43:46.448" v="4998" actId="27636"/>
          <ac:spMkLst>
            <pc:docMk/>
            <pc:sldMk cId="2448865003" sldId="342"/>
            <ac:spMk id="4" creationId="{4CB73C01-2874-D14B-E84F-ABE4C3380C21}"/>
          </ac:spMkLst>
        </pc:spChg>
      </pc:sldChg>
      <pc:sldChg chg="addSp modSp new mod">
        <pc:chgData name="Helen A Griffiths" userId="970ac652-efaf-451a-9e9c-3191bf6940a9" providerId="ADAL" clId="{4CF1AF79-41B6-49ED-8387-A2EFD069B85B}" dt="2026-09-17T21:58:57.584" v="5597" actId="14100"/>
        <pc:sldMkLst>
          <pc:docMk/>
          <pc:sldMk cId="2465694291" sldId="343"/>
        </pc:sldMkLst>
        <pc:spChg chg="mod">
          <ac:chgData name="Helen A Griffiths" userId="970ac652-efaf-451a-9e9c-3191bf6940a9" providerId="ADAL" clId="{4CF1AF79-41B6-49ED-8387-A2EFD069B85B}" dt="2026-09-17T21:58:00.956" v="5587" actId="20577"/>
          <ac:spMkLst>
            <pc:docMk/>
            <pc:sldMk cId="2465694291" sldId="343"/>
            <ac:spMk id="2" creationId="{89157F08-C86B-45F3-17F5-C48DD8237FD7}"/>
          </ac:spMkLst>
        </pc:spChg>
        <pc:spChg chg="mod">
          <ac:chgData name="Helen A Griffiths" userId="970ac652-efaf-451a-9e9c-3191bf6940a9" providerId="ADAL" clId="{4CF1AF79-41B6-49ED-8387-A2EFD069B85B}" dt="2026-09-17T21:58:09.876" v="5590" actId="1076"/>
          <ac:spMkLst>
            <pc:docMk/>
            <pc:sldMk cId="2465694291" sldId="343"/>
            <ac:spMk id="3" creationId="{FED37D32-54E1-7AFD-03DE-43AC2B2F41F6}"/>
          </ac:spMkLst>
        </pc:spChg>
        <pc:spChg chg="add mod">
          <ac:chgData name="Helen A Griffiths" userId="970ac652-efaf-451a-9e9c-3191bf6940a9" providerId="ADAL" clId="{4CF1AF79-41B6-49ED-8387-A2EFD069B85B}" dt="2026-09-17T21:58:16.979" v="5592" actId="1076"/>
          <ac:spMkLst>
            <pc:docMk/>
            <pc:sldMk cId="2465694291" sldId="343"/>
            <ac:spMk id="4" creationId="{3073C320-E20E-04C7-C281-495C96D96424}"/>
          </ac:spMkLst>
        </pc:spChg>
        <pc:picChg chg="add mod">
          <ac:chgData name="Helen A Griffiths" userId="970ac652-efaf-451a-9e9c-3191bf6940a9" providerId="ADAL" clId="{4CF1AF79-41B6-49ED-8387-A2EFD069B85B}" dt="2026-09-17T21:58:57.584" v="5597" actId="14100"/>
          <ac:picMkLst>
            <pc:docMk/>
            <pc:sldMk cId="2465694291" sldId="343"/>
            <ac:picMk id="6" creationId="{6D75EE1A-0482-E02C-1472-B89445C6C54E}"/>
          </ac:picMkLst>
        </pc:picChg>
      </pc:sldChg>
      <pc:sldChg chg="addSp delSp modSp new mod">
        <pc:chgData name="Helen A Griffiths" userId="970ac652-efaf-451a-9e9c-3191bf6940a9" providerId="ADAL" clId="{4CF1AF79-41B6-49ED-8387-A2EFD069B85B}" dt="2026-09-17T22:08:45.460" v="5918" actId="20577"/>
        <pc:sldMkLst>
          <pc:docMk/>
          <pc:sldMk cId="598574620" sldId="344"/>
        </pc:sldMkLst>
        <pc:spChg chg="mod">
          <ac:chgData name="Helen A Griffiths" userId="970ac652-efaf-451a-9e9c-3191bf6940a9" providerId="ADAL" clId="{4CF1AF79-41B6-49ED-8387-A2EFD069B85B}" dt="2026-09-17T22:06:53.123" v="5762" actId="27636"/>
          <ac:spMkLst>
            <pc:docMk/>
            <pc:sldMk cId="598574620" sldId="344"/>
            <ac:spMk id="2" creationId="{88E99853-9B8D-9450-D953-0682CBE54138}"/>
          </ac:spMkLst>
        </pc:spChg>
        <pc:graphicFrameChg chg="add mod ord modGraphic">
          <ac:chgData name="Helen A Griffiths" userId="970ac652-efaf-451a-9e9c-3191bf6940a9" providerId="ADAL" clId="{4CF1AF79-41B6-49ED-8387-A2EFD069B85B}" dt="2026-09-17T22:08:45.460" v="5918" actId="20577"/>
          <ac:graphicFrameMkLst>
            <pc:docMk/>
            <pc:sldMk cId="598574620" sldId="344"/>
            <ac:graphicFrameMk id="4" creationId="{32DA747F-DA4D-F114-0018-34BE4E335A36}"/>
          </ac:graphicFrameMkLst>
        </pc:graphicFrameChg>
      </pc:sldChg>
      <pc:sldChg chg="addSp delSp modSp new mod">
        <pc:chgData name="Helen A Griffiths" userId="970ac652-efaf-451a-9e9c-3191bf6940a9" providerId="ADAL" clId="{4CF1AF79-41B6-49ED-8387-A2EFD069B85B}" dt="2026-09-17T22:09:17.795" v="5939" actId="13926"/>
        <pc:sldMkLst>
          <pc:docMk/>
          <pc:sldMk cId="2277001238" sldId="345"/>
        </pc:sldMkLst>
        <pc:spChg chg="mod">
          <ac:chgData name="Helen A Griffiths" userId="970ac652-efaf-451a-9e9c-3191bf6940a9" providerId="ADAL" clId="{4CF1AF79-41B6-49ED-8387-A2EFD069B85B}" dt="2026-09-17T22:09:07.442" v="5938" actId="20577"/>
          <ac:spMkLst>
            <pc:docMk/>
            <pc:sldMk cId="2277001238" sldId="345"/>
            <ac:spMk id="2" creationId="{C145A28E-9CB1-83C2-0864-86E156F94318}"/>
          </ac:spMkLst>
        </pc:spChg>
        <pc:spChg chg="add del mod">
          <ac:chgData name="Helen A Griffiths" userId="970ac652-efaf-451a-9e9c-3191bf6940a9" providerId="ADAL" clId="{4CF1AF79-41B6-49ED-8387-A2EFD069B85B}" dt="2026-09-17T22:09:17.795" v="5939" actId="13926"/>
          <ac:spMkLst>
            <pc:docMk/>
            <pc:sldMk cId="2277001238" sldId="345"/>
            <ac:spMk id="3" creationId="{10027F2E-AF9A-FDEC-936E-0B6F65B8B7E1}"/>
          </ac:spMkLst>
        </pc:spChg>
      </pc:sldChg>
      <pc:sldChg chg="add">
        <pc:chgData name="Helen A Griffiths" userId="970ac652-efaf-451a-9e9c-3191bf6940a9" providerId="ADAL" clId="{4CF1AF79-41B6-49ED-8387-A2EFD069B85B}" dt="2026-09-17T21:39:48.101" v="4957" actId="2890"/>
        <pc:sldMkLst>
          <pc:docMk/>
          <pc:sldMk cId="3136271628" sldId="346"/>
        </pc:sldMkLst>
      </pc:sldChg>
      <pc:sldMasterChg chg="setBg modSldLayout">
        <pc:chgData name="Helen A Griffiths" userId="970ac652-efaf-451a-9e9c-3191bf6940a9" providerId="ADAL" clId="{4CF1AF79-41B6-49ED-8387-A2EFD069B85B}" dt="2026-09-15T19:32:11.907" v="96"/>
        <pc:sldMasterMkLst>
          <pc:docMk/>
          <pc:sldMasterMk cId="257723492" sldId="2147483751"/>
        </pc:sldMasterMkLst>
        <pc:sldLayoutChg chg="setBg">
          <pc:chgData name="Helen A Griffiths" userId="970ac652-efaf-451a-9e9c-3191bf6940a9" providerId="ADAL" clId="{4CF1AF79-41B6-49ED-8387-A2EFD069B85B}" dt="2026-09-15T19:32:11.907" v="96"/>
          <pc:sldLayoutMkLst>
            <pc:docMk/>
            <pc:sldMasterMk cId="257723492" sldId="2147483751"/>
            <pc:sldLayoutMk cId="803426682" sldId="2147483752"/>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107669927" sldId="2147483753"/>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906856797" sldId="2147483754"/>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690770639" sldId="2147483755"/>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2949384382" sldId="2147483756"/>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98083801" sldId="2147483757"/>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565749548" sldId="2147483758"/>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2208368168" sldId="2147483759"/>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566561604" sldId="2147483760"/>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403122304" sldId="2147483761"/>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455607210" sldId="2147483762"/>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4096437448" sldId="2147483763"/>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905452162" sldId="2147483764"/>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90084720" sldId="2147483765"/>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255666461" sldId="2147483766"/>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632628599" sldId="2147483767"/>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239587767" sldId="2147483768"/>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558340112" sldId="2147483769"/>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347716184" sldId="2147483770"/>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277807768" sldId="2147483771"/>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469279510" sldId="2147483772"/>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431049155" sldId="2147483773"/>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602839027" sldId="2147483774"/>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2435323768" sldId="2147483775"/>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3247875185" sldId="2147483776"/>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486591472" sldId="2147483777"/>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1323495187" sldId="2147483778"/>
          </pc:sldLayoutMkLst>
        </pc:sldLayoutChg>
        <pc:sldLayoutChg chg="setBg">
          <pc:chgData name="Helen A Griffiths" userId="970ac652-efaf-451a-9e9c-3191bf6940a9" providerId="ADAL" clId="{4CF1AF79-41B6-49ED-8387-A2EFD069B85B}" dt="2026-09-15T19:32:11.907" v="96"/>
          <pc:sldLayoutMkLst>
            <pc:docMk/>
            <pc:sldMasterMk cId="257723492" sldId="2147483751"/>
            <pc:sldLayoutMk cId="2606589965" sldId="2147483779"/>
          </pc:sldLayoutMkLst>
        </pc:sldLayoutChg>
      </pc:sldMaster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A8851E-D041-4651-AFB7-86AA42B5444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204F2B9-9E88-468D-A8DA-6C2EFEA68CFB}">
      <dgm:prSet custT="1"/>
      <dgm:spPr/>
      <dgm:t>
        <a:bodyPr/>
        <a:lstStyle/>
        <a:p>
          <a:r>
            <a:rPr lang="en-GB" sz="1400" b="1" dirty="0"/>
            <a:t>Increasing social stability and enabling citizens in underdeveloped communities to have more productive lives. </a:t>
          </a:r>
          <a:endParaRPr lang="en-US" sz="1400" b="1" dirty="0"/>
        </a:p>
      </dgm:t>
    </dgm:pt>
    <dgm:pt modelId="{078F7B2D-67E6-4ED0-AF55-8FEAA5FDEFA2}" type="parTrans" cxnId="{7BCEB799-A5EF-4188-B3E6-09CC0DBCDEDC}">
      <dgm:prSet/>
      <dgm:spPr/>
      <dgm:t>
        <a:bodyPr/>
        <a:lstStyle/>
        <a:p>
          <a:endParaRPr lang="en-US"/>
        </a:p>
      </dgm:t>
    </dgm:pt>
    <dgm:pt modelId="{8E2ECC15-0981-4F4F-A444-90C4807CBA06}" type="sibTrans" cxnId="{7BCEB799-A5EF-4188-B3E6-09CC0DBCDEDC}">
      <dgm:prSet/>
      <dgm:spPr/>
      <dgm:t>
        <a:bodyPr/>
        <a:lstStyle/>
        <a:p>
          <a:endParaRPr lang="en-US"/>
        </a:p>
      </dgm:t>
    </dgm:pt>
    <dgm:pt modelId="{98CAA00B-F3C0-4F3E-890D-21629AE0D89A}">
      <dgm:prSet custT="1"/>
      <dgm:spPr/>
      <dgm:t>
        <a:bodyPr/>
        <a:lstStyle/>
        <a:p>
          <a:r>
            <a:rPr lang="en-GB" sz="1400" b="1" dirty="0"/>
            <a:t>Enhance a community's collective skill set may be credited with increasing education within a community as well.</a:t>
          </a:r>
          <a:endParaRPr lang="en-US" sz="1400" b="1" dirty="0"/>
        </a:p>
      </dgm:t>
    </dgm:pt>
    <dgm:pt modelId="{2602C098-4151-4852-A9F1-59BCAD9E6F5B}" type="parTrans" cxnId="{591BB05A-6EEB-4D51-867D-CE1AB3FCE0C4}">
      <dgm:prSet/>
      <dgm:spPr/>
      <dgm:t>
        <a:bodyPr/>
        <a:lstStyle/>
        <a:p>
          <a:endParaRPr lang="en-US"/>
        </a:p>
      </dgm:t>
    </dgm:pt>
    <dgm:pt modelId="{C1E98CB7-A5ED-47F6-9A33-3A72338E9F2F}" type="sibTrans" cxnId="{591BB05A-6EEB-4D51-867D-CE1AB3FCE0C4}">
      <dgm:prSet/>
      <dgm:spPr/>
      <dgm:t>
        <a:bodyPr/>
        <a:lstStyle/>
        <a:p>
          <a:endParaRPr lang="en-US"/>
        </a:p>
      </dgm:t>
    </dgm:pt>
    <dgm:pt modelId="{7239A077-2E05-4E79-8A0F-416E3A8372DB}">
      <dgm:prSet custT="1"/>
      <dgm:spPr/>
      <dgm:t>
        <a:bodyPr/>
        <a:lstStyle/>
        <a:p>
          <a:r>
            <a:rPr lang="en-GB" sz="1600" b="1" dirty="0"/>
            <a:t>Community development can raise the standards of living for economically disadvantaged groups.</a:t>
          </a:r>
          <a:endParaRPr lang="en-US" sz="1600" b="1" dirty="0"/>
        </a:p>
      </dgm:t>
    </dgm:pt>
    <dgm:pt modelId="{3BE7460A-5B9E-40B8-B67A-8BAFCC84D655}" type="parTrans" cxnId="{B645F1F2-9D46-4EAE-862B-E904A9575D4C}">
      <dgm:prSet/>
      <dgm:spPr/>
      <dgm:t>
        <a:bodyPr/>
        <a:lstStyle/>
        <a:p>
          <a:endParaRPr lang="en-US"/>
        </a:p>
      </dgm:t>
    </dgm:pt>
    <dgm:pt modelId="{44D050BF-8500-4ED3-B2A9-9132EBFB3591}" type="sibTrans" cxnId="{B645F1F2-9D46-4EAE-862B-E904A9575D4C}">
      <dgm:prSet/>
      <dgm:spPr/>
      <dgm:t>
        <a:bodyPr/>
        <a:lstStyle/>
        <a:p>
          <a:endParaRPr lang="en-US"/>
        </a:p>
      </dgm:t>
    </dgm:pt>
    <dgm:pt modelId="{2FF0B284-F61A-441F-A3E5-4C117A088532}">
      <dgm:prSet custT="1"/>
      <dgm:spPr/>
      <dgm:t>
        <a:bodyPr/>
        <a:lstStyle/>
        <a:p>
          <a:r>
            <a:rPr lang="en-GB" sz="1600" b="1" dirty="0"/>
            <a:t>Community development can help alleviate societal issues that are impacting the local community. </a:t>
          </a:r>
          <a:endParaRPr lang="en-US" sz="1600" b="1" dirty="0"/>
        </a:p>
      </dgm:t>
    </dgm:pt>
    <dgm:pt modelId="{AF83F6A0-2167-4E67-AB6E-9BD3107C7098}" type="parTrans" cxnId="{25150F39-66E2-480A-AD50-7B8F7A90C1F9}">
      <dgm:prSet/>
      <dgm:spPr/>
      <dgm:t>
        <a:bodyPr/>
        <a:lstStyle/>
        <a:p>
          <a:endParaRPr lang="en-US"/>
        </a:p>
      </dgm:t>
    </dgm:pt>
    <dgm:pt modelId="{835486B5-A719-46AB-B476-1BE30F45BA25}" type="sibTrans" cxnId="{25150F39-66E2-480A-AD50-7B8F7A90C1F9}">
      <dgm:prSet/>
      <dgm:spPr/>
      <dgm:t>
        <a:bodyPr/>
        <a:lstStyle/>
        <a:p>
          <a:endParaRPr lang="en-US"/>
        </a:p>
      </dgm:t>
    </dgm:pt>
    <dgm:pt modelId="{9A1D1F94-2DEE-452D-AE12-EABCBD48E999}" type="pres">
      <dgm:prSet presAssocID="{13A8851E-D041-4651-AFB7-86AA42B54445}" presName="outerComposite" presStyleCnt="0">
        <dgm:presLayoutVars>
          <dgm:chMax val="5"/>
          <dgm:dir/>
          <dgm:resizeHandles val="exact"/>
        </dgm:presLayoutVars>
      </dgm:prSet>
      <dgm:spPr/>
    </dgm:pt>
    <dgm:pt modelId="{EDB760A5-576C-43DA-99D4-E59EDE70ABF7}" type="pres">
      <dgm:prSet presAssocID="{13A8851E-D041-4651-AFB7-86AA42B54445}" presName="dummyMaxCanvas" presStyleCnt="0">
        <dgm:presLayoutVars/>
      </dgm:prSet>
      <dgm:spPr/>
    </dgm:pt>
    <dgm:pt modelId="{CC2C8672-CD72-483E-8097-D83790AD2899}" type="pres">
      <dgm:prSet presAssocID="{13A8851E-D041-4651-AFB7-86AA42B54445}" presName="FourNodes_1" presStyleLbl="node1" presStyleIdx="0" presStyleCnt="4">
        <dgm:presLayoutVars>
          <dgm:bulletEnabled val="1"/>
        </dgm:presLayoutVars>
      </dgm:prSet>
      <dgm:spPr/>
    </dgm:pt>
    <dgm:pt modelId="{06807B6D-199E-4416-8A6B-539CF43F9EFC}" type="pres">
      <dgm:prSet presAssocID="{13A8851E-D041-4651-AFB7-86AA42B54445}" presName="FourNodes_2" presStyleLbl="node1" presStyleIdx="1" presStyleCnt="4">
        <dgm:presLayoutVars>
          <dgm:bulletEnabled val="1"/>
        </dgm:presLayoutVars>
      </dgm:prSet>
      <dgm:spPr/>
    </dgm:pt>
    <dgm:pt modelId="{9A4DBCAE-46D5-4DEE-BD54-289C42E7246E}" type="pres">
      <dgm:prSet presAssocID="{13A8851E-D041-4651-AFB7-86AA42B54445}" presName="FourNodes_3" presStyleLbl="node1" presStyleIdx="2" presStyleCnt="4">
        <dgm:presLayoutVars>
          <dgm:bulletEnabled val="1"/>
        </dgm:presLayoutVars>
      </dgm:prSet>
      <dgm:spPr/>
    </dgm:pt>
    <dgm:pt modelId="{F5D3038C-A371-4202-A074-8A4EAAE9F1D7}" type="pres">
      <dgm:prSet presAssocID="{13A8851E-D041-4651-AFB7-86AA42B54445}" presName="FourNodes_4" presStyleLbl="node1" presStyleIdx="3" presStyleCnt="4">
        <dgm:presLayoutVars>
          <dgm:bulletEnabled val="1"/>
        </dgm:presLayoutVars>
      </dgm:prSet>
      <dgm:spPr/>
    </dgm:pt>
    <dgm:pt modelId="{7D9C9CE5-08FC-4008-B1E2-7F6511A0BE5B}" type="pres">
      <dgm:prSet presAssocID="{13A8851E-D041-4651-AFB7-86AA42B54445}" presName="FourConn_1-2" presStyleLbl="fgAccFollowNode1" presStyleIdx="0" presStyleCnt="3">
        <dgm:presLayoutVars>
          <dgm:bulletEnabled val="1"/>
        </dgm:presLayoutVars>
      </dgm:prSet>
      <dgm:spPr/>
    </dgm:pt>
    <dgm:pt modelId="{19DBB574-08C9-4B5D-9E92-A2544FFCD2AD}" type="pres">
      <dgm:prSet presAssocID="{13A8851E-D041-4651-AFB7-86AA42B54445}" presName="FourConn_2-3" presStyleLbl="fgAccFollowNode1" presStyleIdx="1" presStyleCnt="3">
        <dgm:presLayoutVars>
          <dgm:bulletEnabled val="1"/>
        </dgm:presLayoutVars>
      </dgm:prSet>
      <dgm:spPr/>
    </dgm:pt>
    <dgm:pt modelId="{17C5AB83-B40F-4D28-87D7-80FD17E5267D}" type="pres">
      <dgm:prSet presAssocID="{13A8851E-D041-4651-AFB7-86AA42B54445}" presName="FourConn_3-4" presStyleLbl="fgAccFollowNode1" presStyleIdx="2" presStyleCnt="3">
        <dgm:presLayoutVars>
          <dgm:bulletEnabled val="1"/>
        </dgm:presLayoutVars>
      </dgm:prSet>
      <dgm:spPr/>
    </dgm:pt>
    <dgm:pt modelId="{10390C01-52F3-4B24-B4B6-3D4EAE78776D}" type="pres">
      <dgm:prSet presAssocID="{13A8851E-D041-4651-AFB7-86AA42B54445}" presName="FourNodes_1_text" presStyleLbl="node1" presStyleIdx="3" presStyleCnt="4">
        <dgm:presLayoutVars>
          <dgm:bulletEnabled val="1"/>
        </dgm:presLayoutVars>
      </dgm:prSet>
      <dgm:spPr/>
    </dgm:pt>
    <dgm:pt modelId="{075FDC7A-EC46-4564-823C-F0B36B0B3AEA}" type="pres">
      <dgm:prSet presAssocID="{13A8851E-D041-4651-AFB7-86AA42B54445}" presName="FourNodes_2_text" presStyleLbl="node1" presStyleIdx="3" presStyleCnt="4">
        <dgm:presLayoutVars>
          <dgm:bulletEnabled val="1"/>
        </dgm:presLayoutVars>
      </dgm:prSet>
      <dgm:spPr/>
    </dgm:pt>
    <dgm:pt modelId="{3DD371D6-1733-4DA7-A083-54D47E38067D}" type="pres">
      <dgm:prSet presAssocID="{13A8851E-D041-4651-AFB7-86AA42B54445}" presName="FourNodes_3_text" presStyleLbl="node1" presStyleIdx="3" presStyleCnt="4">
        <dgm:presLayoutVars>
          <dgm:bulletEnabled val="1"/>
        </dgm:presLayoutVars>
      </dgm:prSet>
      <dgm:spPr/>
    </dgm:pt>
    <dgm:pt modelId="{B089134B-F3EA-469F-85BB-E53D60BCBC65}" type="pres">
      <dgm:prSet presAssocID="{13A8851E-D041-4651-AFB7-86AA42B54445}" presName="FourNodes_4_text" presStyleLbl="node1" presStyleIdx="3" presStyleCnt="4">
        <dgm:presLayoutVars>
          <dgm:bulletEnabled val="1"/>
        </dgm:presLayoutVars>
      </dgm:prSet>
      <dgm:spPr/>
    </dgm:pt>
  </dgm:ptLst>
  <dgm:cxnLst>
    <dgm:cxn modelId="{DAF26B00-BFA5-49DC-9F89-1B8A431FB17E}" type="presOf" srcId="{8E2ECC15-0981-4F4F-A444-90C4807CBA06}" destId="{7D9C9CE5-08FC-4008-B1E2-7F6511A0BE5B}" srcOrd="0" destOrd="0" presId="urn:microsoft.com/office/officeart/2005/8/layout/vProcess5"/>
    <dgm:cxn modelId="{4AD8841D-BA13-4849-84DC-1B1DD481195B}" type="presOf" srcId="{98CAA00B-F3C0-4F3E-890D-21629AE0D89A}" destId="{075FDC7A-EC46-4564-823C-F0B36B0B3AEA}" srcOrd="1" destOrd="0" presId="urn:microsoft.com/office/officeart/2005/8/layout/vProcess5"/>
    <dgm:cxn modelId="{101CE82E-7E1A-401A-B0BD-26B02FF8ED86}" type="presOf" srcId="{98CAA00B-F3C0-4F3E-890D-21629AE0D89A}" destId="{06807B6D-199E-4416-8A6B-539CF43F9EFC}" srcOrd="0" destOrd="0" presId="urn:microsoft.com/office/officeart/2005/8/layout/vProcess5"/>
    <dgm:cxn modelId="{6A3E5936-8B8D-4220-8E9B-F5CDA46B3A41}" type="presOf" srcId="{13A8851E-D041-4651-AFB7-86AA42B54445}" destId="{9A1D1F94-2DEE-452D-AE12-EABCBD48E999}" srcOrd="0" destOrd="0" presId="urn:microsoft.com/office/officeart/2005/8/layout/vProcess5"/>
    <dgm:cxn modelId="{25150F39-66E2-480A-AD50-7B8F7A90C1F9}" srcId="{13A8851E-D041-4651-AFB7-86AA42B54445}" destId="{2FF0B284-F61A-441F-A3E5-4C117A088532}" srcOrd="3" destOrd="0" parTransId="{AF83F6A0-2167-4E67-AB6E-9BD3107C7098}" sibTransId="{835486B5-A719-46AB-B476-1BE30F45BA25}"/>
    <dgm:cxn modelId="{591BB05A-6EEB-4D51-867D-CE1AB3FCE0C4}" srcId="{13A8851E-D041-4651-AFB7-86AA42B54445}" destId="{98CAA00B-F3C0-4F3E-890D-21629AE0D89A}" srcOrd="1" destOrd="0" parTransId="{2602C098-4151-4852-A9F1-59BCAD9E6F5B}" sibTransId="{C1E98CB7-A5ED-47F6-9A33-3A72338E9F2F}"/>
    <dgm:cxn modelId="{129B8799-EB5F-4350-8EA7-4082539F7B7E}" type="presOf" srcId="{C1E98CB7-A5ED-47F6-9A33-3A72338E9F2F}" destId="{19DBB574-08C9-4B5D-9E92-A2544FFCD2AD}" srcOrd="0" destOrd="0" presId="urn:microsoft.com/office/officeart/2005/8/layout/vProcess5"/>
    <dgm:cxn modelId="{7BCEB799-A5EF-4188-B3E6-09CC0DBCDEDC}" srcId="{13A8851E-D041-4651-AFB7-86AA42B54445}" destId="{2204F2B9-9E88-468D-A8DA-6C2EFEA68CFB}" srcOrd="0" destOrd="0" parTransId="{078F7B2D-67E6-4ED0-AF55-8FEAA5FDEFA2}" sibTransId="{8E2ECC15-0981-4F4F-A444-90C4807CBA06}"/>
    <dgm:cxn modelId="{C2C3D09C-37F7-4A23-988A-C56681846B00}" type="presOf" srcId="{44D050BF-8500-4ED3-B2A9-9132EBFB3591}" destId="{17C5AB83-B40F-4D28-87D7-80FD17E5267D}" srcOrd="0" destOrd="0" presId="urn:microsoft.com/office/officeart/2005/8/layout/vProcess5"/>
    <dgm:cxn modelId="{BFF435A1-D12E-4801-9B4E-22CDAE031278}" type="presOf" srcId="{7239A077-2E05-4E79-8A0F-416E3A8372DB}" destId="{9A4DBCAE-46D5-4DEE-BD54-289C42E7246E}" srcOrd="0" destOrd="0" presId="urn:microsoft.com/office/officeart/2005/8/layout/vProcess5"/>
    <dgm:cxn modelId="{563E0EA5-2563-4065-BC9F-0988F80C51B5}" type="presOf" srcId="{2204F2B9-9E88-468D-A8DA-6C2EFEA68CFB}" destId="{10390C01-52F3-4B24-B4B6-3D4EAE78776D}" srcOrd="1" destOrd="0" presId="urn:microsoft.com/office/officeart/2005/8/layout/vProcess5"/>
    <dgm:cxn modelId="{6337E5BE-290F-4147-9237-EA909B76BEC8}" type="presOf" srcId="{2204F2B9-9E88-468D-A8DA-6C2EFEA68CFB}" destId="{CC2C8672-CD72-483E-8097-D83790AD2899}" srcOrd="0" destOrd="0" presId="urn:microsoft.com/office/officeart/2005/8/layout/vProcess5"/>
    <dgm:cxn modelId="{7C439CCB-9004-45B6-A7FC-17BC517504F0}" type="presOf" srcId="{7239A077-2E05-4E79-8A0F-416E3A8372DB}" destId="{3DD371D6-1733-4DA7-A083-54D47E38067D}" srcOrd="1" destOrd="0" presId="urn:microsoft.com/office/officeart/2005/8/layout/vProcess5"/>
    <dgm:cxn modelId="{13C827DD-B2FD-4149-880D-8B10ED55644A}" type="presOf" srcId="{2FF0B284-F61A-441F-A3E5-4C117A088532}" destId="{B089134B-F3EA-469F-85BB-E53D60BCBC65}" srcOrd="1" destOrd="0" presId="urn:microsoft.com/office/officeart/2005/8/layout/vProcess5"/>
    <dgm:cxn modelId="{B645F1F2-9D46-4EAE-862B-E904A9575D4C}" srcId="{13A8851E-D041-4651-AFB7-86AA42B54445}" destId="{7239A077-2E05-4E79-8A0F-416E3A8372DB}" srcOrd="2" destOrd="0" parTransId="{3BE7460A-5B9E-40B8-B67A-8BAFCC84D655}" sibTransId="{44D050BF-8500-4ED3-B2A9-9132EBFB3591}"/>
    <dgm:cxn modelId="{8E9A7CFF-4FD3-498A-8BED-16E15CB4D204}" type="presOf" srcId="{2FF0B284-F61A-441F-A3E5-4C117A088532}" destId="{F5D3038C-A371-4202-A074-8A4EAAE9F1D7}" srcOrd="0" destOrd="0" presId="urn:microsoft.com/office/officeart/2005/8/layout/vProcess5"/>
    <dgm:cxn modelId="{43156CC5-E357-4360-B2C2-886CE19A691C}" type="presParOf" srcId="{9A1D1F94-2DEE-452D-AE12-EABCBD48E999}" destId="{EDB760A5-576C-43DA-99D4-E59EDE70ABF7}" srcOrd="0" destOrd="0" presId="urn:microsoft.com/office/officeart/2005/8/layout/vProcess5"/>
    <dgm:cxn modelId="{F535BCE6-D9AE-40DB-B66E-FD164908DCBE}" type="presParOf" srcId="{9A1D1F94-2DEE-452D-AE12-EABCBD48E999}" destId="{CC2C8672-CD72-483E-8097-D83790AD2899}" srcOrd="1" destOrd="0" presId="urn:microsoft.com/office/officeart/2005/8/layout/vProcess5"/>
    <dgm:cxn modelId="{E82FF3AF-E4C9-42C0-93FC-B2597011CE4E}" type="presParOf" srcId="{9A1D1F94-2DEE-452D-AE12-EABCBD48E999}" destId="{06807B6D-199E-4416-8A6B-539CF43F9EFC}" srcOrd="2" destOrd="0" presId="urn:microsoft.com/office/officeart/2005/8/layout/vProcess5"/>
    <dgm:cxn modelId="{8BB0A11C-4915-43A2-B7FC-5D0039DA8731}" type="presParOf" srcId="{9A1D1F94-2DEE-452D-AE12-EABCBD48E999}" destId="{9A4DBCAE-46D5-4DEE-BD54-289C42E7246E}" srcOrd="3" destOrd="0" presId="urn:microsoft.com/office/officeart/2005/8/layout/vProcess5"/>
    <dgm:cxn modelId="{325F22F1-450F-4B4C-AACD-C3C5AFB2718E}" type="presParOf" srcId="{9A1D1F94-2DEE-452D-AE12-EABCBD48E999}" destId="{F5D3038C-A371-4202-A074-8A4EAAE9F1D7}" srcOrd="4" destOrd="0" presId="urn:microsoft.com/office/officeart/2005/8/layout/vProcess5"/>
    <dgm:cxn modelId="{D0A0016C-9912-4D76-AA8C-535895CDBC1E}" type="presParOf" srcId="{9A1D1F94-2DEE-452D-AE12-EABCBD48E999}" destId="{7D9C9CE5-08FC-4008-B1E2-7F6511A0BE5B}" srcOrd="5" destOrd="0" presId="urn:microsoft.com/office/officeart/2005/8/layout/vProcess5"/>
    <dgm:cxn modelId="{19D2E018-A3CD-41FC-B50C-A0DAAA7BFC18}" type="presParOf" srcId="{9A1D1F94-2DEE-452D-AE12-EABCBD48E999}" destId="{19DBB574-08C9-4B5D-9E92-A2544FFCD2AD}" srcOrd="6" destOrd="0" presId="urn:microsoft.com/office/officeart/2005/8/layout/vProcess5"/>
    <dgm:cxn modelId="{71F49EC0-A54B-45D4-938F-8AAD517091FA}" type="presParOf" srcId="{9A1D1F94-2DEE-452D-AE12-EABCBD48E999}" destId="{17C5AB83-B40F-4D28-87D7-80FD17E5267D}" srcOrd="7" destOrd="0" presId="urn:microsoft.com/office/officeart/2005/8/layout/vProcess5"/>
    <dgm:cxn modelId="{0A6B9B88-78BC-48AC-B7B1-1CEB2041E82F}" type="presParOf" srcId="{9A1D1F94-2DEE-452D-AE12-EABCBD48E999}" destId="{10390C01-52F3-4B24-B4B6-3D4EAE78776D}" srcOrd="8" destOrd="0" presId="urn:microsoft.com/office/officeart/2005/8/layout/vProcess5"/>
    <dgm:cxn modelId="{F30FEFC8-C79F-4F8B-8A82-94F9F613700D}" type="presParOf" srcId="{9A1D1F94-2DEE-452D-AE12-EABCBD48E999}" destId="{075FDC7A-EC46-4564-823C-F0B36B0B3AEA}" srcOrd="9" destOrd="0" presId="urn:microsoft.com/office/officeart/2005/8/layout/vProcess5"/>
    <dgm:cxn modelId="{91AADE70-2367-4E97-A2F3-7C79B03F320D}" type="presParOf" srcId="{9A1D1F94-2DEE-452D-AE12-EABCBD48E999}" destId="{3DD371D6-1733-4DA7-A083-54D47E38067D}" srcOrd="10" destOrd="0" presId="urn:microsoft.com/office/officeart/2005/8/layout/vProcess5"/>
    <dgm:cxn modelId="{60C53E45-13BA-4A28-ADE1-0BFF4C02D98A}" type="presParOf" srcId="{9A1D1F94-2DEE-452D-AE12-EABCBD48E999}" destId="{B089134B-F3EA-469F-85BB-E53D60BCBC6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A8851E-D041-4651-AFB7-86AA42B5444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204F2B9-9E88-468D-A8DA-6C2EFEA68CFB}">
      <dgm:prSet custT="1"/>
      <dgm:spPr/>
      <dgm:t>
        <a:bodyPr/>
        <a:lstStyle/>
        <a:p>
          <a:r>
            <a:rPr lang="en-GB" sz="1300" b="1" dirty="0" err="1"/>
            <a:t>Cynyddu</a:t>
          </a:r>
          <a:r>
            <a:rPr lang="en-GB" sz="1300" b="1" dirty="0"/>
            <a:t> </a:t>
          </a:r>
          <a:r>
            <a:rPr lang="en-GB" sz="1300" b="1" dirty="0" err="1"/>
            <a:t>sefydlogrwydd</a:t>
          </a:r>
          <a:r>
            <a:rPr lang="en-GB" sz="1300" b="1" dirty="0"/>
            <a:t> </a:t>
          </a:r>
          <a:r>
            <a:rPr lang="en-GB" sz="1300" b="1" dirty="0" err="1"/>
            <a:t>cymdeithasol</a:t>
          </a:r>
          <a:r>
            <a:rPr lang="en-GB" sz="1300" b="1" dirty="0"/>
            <a:t> a </a:t>
          </a:r>
          <a:r>
            <a:rPr lang="en-GB" sz="1300" b="1" dirty="0" err="1"/>
            <a:t>galluogi</a:t>
          </a:r>
          <a:r>
            <a:rPr lang="en-GB" sz="1300" b="1" dirty="0"/>
            <a:t> </a:t>
          </a:r>
          <a:r>
            <a:rPr lang="en-GB" sz="1300" b="1" dirty="0" err="1"/>
            <a:t>dinasyddion</a:t>
          </a:r>
          <a:r>
            <a:rPr lang="en-GB" sz="1300" b="1" dirty="0"/>
            <a:t> </a:t>
          </a:r>
          <a:r>
            <a:rPr lang="en-GB" sz="1300" b="1" dirty="0" err="1"/>
            <a:t>mewn</a:t>
          </a:r>
          <a:r>
            <a:rPr lang="en-GB" sz="1300" b="1" dirty="0"/>
            <a:t> </a:t>
          </a:r>
          <a:r>
            <a:rPr lang="en-GB" sz="1300" b="1" dirty="0" err="1"/>
            <a:t>cymunedau</a:t>
          </a:r>
          <a:r>
            <a:rPr lang="en-GB" sz="1300" b="1" dirty="0"/>
            <a:t> is-</a:t>
          </a:r>
          <a:r>
            <a:rPr lang="en-GB" sz="1300" b="1" dirty="0" err="1"/>
            <a:t>ddatblygedig</a:t>
          </a:r>
          <a:r>
            <a:rPr lang="en-GB" sz="1300" b="1" dirty="0"/>
            <a:t> </a:t>
          </a:r>
          <a:r>
            <a:rPr lang="en-GB" sz="1300" b="1" dirty="0" err="1"/>
            <a:t>i</a:t>
          </a:r>
          <a:r>
            <a:rPr lang="en-GB" sz="1300" b="1" dirty="0"/>
            <a:t> </a:t>
          </a:r>
          <a:r>
            <a:rPr lang="en-GB" sz="1300" b="1" dirty="0" err="1"/>
            <a:t>gael</a:t>
          </a:r>
          <a:r>
            <a:rPr lang="en-GB" sz="1300" b="1" dirty="0"/>
            <a:t> </a:t>
          </a:r>
          <a:r>
            <a:rPr lang="en-GB" sz="1300" b="1" dirty="0" err="1"/>
            <a:t>bywydau</a:t>
          </a:r>
          <a:r>
            <a:rPr lang="en-GB" sz="1300" b="1" dirty="0"/>
            <a:t> </a:t>
          </a:r>
          <a:r>
            <a:rPr lang="en-GB" sz="1300" b="1" dirty="0" err="1"/>
            <a:t>mwy</a:t>
          </a:r>
          <a:r>
            <a:rPr lang="en-GB" sz="1300" b="1" dirty="0"/>
            <a:t> </a:t>
          </a:r>
          <a:r>
            <a:rPr lang="en-GB" sz="1300" b="1" dirty="0" err="1"/>
            <a:t>cynhyrchiol</a:t>
          </a:r>
          <a:r>
            <a:rPr lang="en-GB" sz="1300" b="1" dirty="0"/>
            <a:t>.</a:t>
          </a:r>
          <a:endParaRPr lang="en-US" sz="1300" b="1" dirty="0"/>
        </a:p>
      </dgm:t>
    </dgm:pt>
    <dgm:pt modelId="{078F7B2D-67E6-4ED0-AF55-8FEAA5FDEFA2}" type="parTrans" cxnId="{7BCEB799-A5EF-4188-B3E6-09CC0DBCDEDC}">
      <dgm:prSet/>
      <dgm:spPr/>
      <dgm:t>
        <a:bodyPr/>
        <a:lstStyle/>
        <a:p>
          <a:endParaRPr lang="en-US"/>
        </a:p>
      </dgm:t>
    </dgm:pt>
    <dgm:pt modelId="{8E2ECC15-0981-4F4F-A444-90C4807CBA06}" type="sibTrans" cxnId="{7BCEB799-A5EF-4188-B3E6-09CC0DBCDEDC}">
      <dgm:prSet/>
      <dgm:spPr/>
      <dgm:t>
        <a:bodyPr/>
        <a:lstStyle/>
        <a:p>
          <a:endParaRPr lang="en-US"/>
        </a:p>
      </dgm:t>
    </dgm:pt>
    <dgm:pt modelId="{98CAA00B-F3C0-4F3E-890D-21629AE0D89A}">
      <dgm:prSet custT="1"/>
      <dgm:spPr/>
      <dgm:t>
        <a:bodyPr/>
        <a:lstStyle/>
        <a:p>
          <a:r>
            <a:rPr lang="en-GB" sz="1400" b="1" dirty="0"/>
            <a:t>Gall </a:t>
          </a:r>
          <a:r>
            <a:rPr lang="en-GB" sz="1400" b="1" dirty="0" err="1"/>
            <a:t>gwella</a:t>
          </a:r>
          <a:r>
            <a:rPr lang="en-GB" sz="1400" b="1" dirty="0"/>
            <a:t> set sgiliau </a:t>
          </a:r>
          <a:r>
            <a:rPr lang="en-GB" sz="1400" b="1" dirty="0" err="1"/>
            <a:t>ar</a:t>
          </a:r>
          <a:r>
            <a:rPr lang="en-GB" sz="1400" b="1" dirty="0"/>
            <a:t> y cyd </a:t>
          </a:r>
          <a:r>
            <a:rPr lang="en-GB" sz="1400" b="1" dirty="0" err="1"/>
            <a:t>cymuned</a:t>
          </a:r>
          <a:r>
            <a:rPr lang="en-GB" sz="1400" b="1" dirty="0"/>
            <a:t> </a:t>
          </a:r>
          <a:r>
            <a:rPr lang="en-GB" sz="1400" b="1" dirty="0" err="1"/>
            <a:t>gael</a:t>
          </a:r>
          <a:r>
            <a:rPr lang="en-GB" sz="1400" b="1" dirty="0"/>
            <a:t> ei </a:t>
          </a:r>
          <a:r>
            <a:rPr lang="en-GB" sz="1400" b="1" dirty="0" err="1"/>
            <a:t>gredydu</a:t>
          </a:r>
          <a:r>
            <a:rPr lang="en-GB" sz="1400" b="1" dirty="0"/>
            <a:t> gyda </a:t>
          </a:r>
          <a:r>
            <a:rPr lang="en-GB" sz="1400" b="1" dirty="0" err="1"/>
            <a:t>chynyddu</a:t>
          </a:r>
          <a:r>
            <a:rPr lang="en-GB" sz="1400" b="1" dirty="0"/>
            <a:t> </a:t>
          </a:r>
          <a:r>
            <a:rPr lang="en-GB" sz="1400" b="1" dirty="0" err="1"/>
            <a:t>addysg</a:t>
          </a:r>
          <a:r>
            <a:rPr lang="en-GB" sz="1400" b="1" dirty="0"/>
            <a:t> o </a:t>
          </a:r>
          <a:r>
            <a:rPr lang="en-GB" sz="1400" b="1" dirty="0" err="1"/>
            <a:t>fewn</a:t>
          </a:r>
          <a:r>
            <a:rPr lang="en-GB" sz="1400" b="1" dirty="0"/>
            <a:t> </a:t>
          </a:r>
          <a:r>
            <a:rPr lang="en-GB" sz="1400" b="1" dirty="0" err="1"/>
            <a:t>cymuned</a:t>
          </a:r>
          <a:r>
            <a:rPr lang="en-GB" sz="1400" b="1" dirty="0"/>
            <a:t> </a:t>
          </a:r>
          <a:r>
            <a:rPr lang="en-GB" sz="1400" b="1" dirty="0" err="1"/>
            <a:t>hefyd</a:t>
          </a:r>
          <a:r>
            <a:rPr lang="en-GB" sz="1400" b="1" dirty="0"/>
            <a:t>.</a:t>
          </a:r>
          <a:endParaRPr lang="en-US" sz="1400" b="1" dirty="0"/>
        </a:p>
      </dgm:t>
    </dgm:pt>
    <dgm:pt modelId="{2602C098-4151-4852-A9F1-59BCAD9E6F5B}" type="parTrans" cxnId="{591BB05A-6EEB-4D51-867D-CE1AB3FCE0C4}">
      <dgm:prSet/>
      <dgm:spPr/>
      <dgm:t>
        <a:bodyPr/>
        <a:lstStyle/>
        <a:p>
          <a:endParaRPr lang="en-US"/>
        </a:p>
      </dgm:t>
    </dgm:pt>
    <dgm:pt modelId="{C1E98CB7-A5ED-47F6-9A33-3A72338E9F2F}" type="sibTrans" cxnId="{591BB05A-6EEB-4D51-867D-CE1AB3FCE0C4}">
      <dgm:prSet/>
      <dgm:spPr/>
      <dgm:t>
        <a:bodyPr/>
        <a:lstStyle/>
        <a:p>
          <a:endParaRPr lang="en-US"/>
        </a:p>
      </dgm:t>
    </dgm:pt>
    <dgm:pt modelId="{7239A077-2E05-4E79-8A0F-416E3A8372DB}">
      <dgm:prSet custT="1"/>
      <dgm:spPr/>
      <dgm:t>
        <a:bodyPr/>
        <a:lstStyle/>
        <a:p>
          <a:r>
            <a:rPr lang="en-GB" sz="1600" b="1" dirty="0"/>
            <a:t>Gall datblygu </a:t>
          </a:r>
          <a:r>
            <a:rPr lang="en-GB" sz="1600" b="1" dirty="0" err="1"/>
            <a:t>cymunedol</a:t>
          </a:r>
          <a:r>
            <a:rPr lang="en-GB" sz="1600" b="1" dirty="0"/>
            <a:t> </a:t>
          </a:r>
          <a:r>
            <a:rPr lang="en-GB" sz="1600" b="1" dirty="0" err="1"/>
            <a:t>godi</a:t>
          </a:r>
          <a:r>
            <a:rPr lang="en-GB" sz="1600" b="1" dirty="0"/>
            <a:t> </a:t>
          </a:r>
          <a:r>
            <a:rPr lang="en-GB" sz="1600" b="1" dirty="0" err="1"/>
            <a:t>safonau</a:t>
          </a:r>
          <a:r>
            <a:rPr lang="en-GB" sz="1600" b="1" dirty="0"/>
            <a:t> </a:t>
          </a:r>
          <a:r>
            <a:rPr lang="en-GB" sz="1600" b="1" dirty="0" err="1"/>
            <a:t>byw</a:t>
          </a:r>
          <a:r>
            <a:rPr lang="en-GB" sz="1600" b="1" dirty="0"/>
            <a:t> </a:t>
          </a:r>
          <a:r>
            <a:rPr lang="en-GB" sz="1600" b="1" dirty="0" err="1"/>
            <a:t>grwpiau</a:t>
          </a:r>
          <a:r>
            <a:rPr lang="en-GB" sz="1600" b="1" dirty="0"/>
            <a:t> dan </a:t>
          </a:r>
          <a:r>
            <a:rPr lang="en-GB" sz="1600" b="1" dirty="0" err="1"/>
            <a:t>anfantais</a:t>
          </a:r>
          <a:r>
            <a:rPr lang="en-GB" sz="1600" b="1" dirty="0"/>
            <a:t> </a:t>
          </a:r>
          <a:r>
            <a:rPr lang="en-GB" sz="1600" b="1" dirty="0" err="1"/>
            <a:t>economaidd</a:t>
          </a:r>
          <a:r>
            <a:rPr lang="en-GB" sz="1600" b="1" dirty="0"/>
            <a:t>.</a:t>
          </a:r>
          <a:endParaRPr lang="en-US" sz="1600" b="1" dirty="0"/>
        </a:p>
      </dgm:t>
    </dgm:pt>
    <dgm:pt modelId="{3BE7460A-5B9E-40B8-B67A-8BAFCC84D655}" type="parTrans" cxnId="{B645F1F2-9D46-4EAE-862B-E904A9575D4C}">
      <dgm:prSet/>
      <dgm:spPr/>
      <dgm:t>
        <a:bodyPr/>
        <a:lstStyle/>
        <a:p>
          <a:endParaRPr lang="en-US"/>
        </a:p>
      </dgm:t>
    </dgm:pt>
    <dgm:pt modelId="{44D050BF-8500-4ED3-B2A9-9132EBFB3591}" type="sibTrans" cxnId="{B645F1F2-9D46-4EAE-862B-E904A9575D4C}">
      <dgm:prSet/>
      <dgm:spPr/>
      <dgm:t>
        <a:bodyPr/>
        <a:lstStyle/>
        <a:p>
          <a:endParaRPr lang="en-US"/>
        </a:p>
      </dgm:t>
    </dgm:pt>
    <dgm:pt modelId="{2FF0B284-F61A-441F-A3E5-4C117A088532}">
      <dgm:prSet custT="1"/>
      <dgm:spPr/>
      <dgm:t>
        <a:bodyPr/>
        <a:lstStyle/>
        <a:p>
          <a:r>
            <a:rPr lang="en-GB" sz="1600" b="1" dirty="0"/>
            <a:t>Gall datblygu </a:t>
          </a:r>
          <a:r>
            <a:rPr lang="en-GB" sz="1600" b="1" dirty="0" err="1"/>
            <a:t>cymunedol</a:t>
          </a:r>
          <a:r>
            <a:rPr lang="en-GB" sz="1600" b="1" dirty="0"/>
            <a:t> </a:t>
          </a:r>
          <a:r>
            <a:rPr lang="en-GB" sz="1600" b="1" dirty="0" err="1"/>
            <a:t>helpu</a:t>
          </a:r>
          <a:r>
            <a:rPr lang="en-GB" sz="1600" b="1" dirty="0"/>
            <a:t> </a:t>
          </a:r>
          <a:r>
            <a:rPr lang="en-GB" sz="1600" b="1" dirty="0" err="1"/>
            <a:t>i</a:t>
          </a:r>
          <a:r>
            <a:rPr lang="en-GB" sz="1600" b="1" dirty="0"/>
            <a:t> </a:t>
          </a:r>
          <a:r>
            <a:rPr lang="en-GB" sz="1600" b="1" dirty="0" err="1"/>
            <a:t>liniaru</a:t>
          </a:r>
          <a:r>
            <a:rPr lang="en-GB" sz="1600" b="1" dirty="0"/>
            <a:t> </a:t>
          </a:r>
          <a:r>
            <a:rPr lang="en-GB" sz="1600" b="1" dirty="0" err="1"/>
            <a:t>materion</a:t>
          </a:r>
          <a:r>
            <a:rPr lang="en-GB" sz="1600" b="1" dirty="0"/>
            <a:t> </a:t>
          </a:r>
          <a:r>
            <a:rPr lang="en-GB" sz="1600" b="1" dirty="0" err="1"/>
            <a:t>cymdeithasol</a:t>
          </a:r>
          <a:r>
            <a:rPr lang="en-GB" sz="1600" b="1" dirty="0"/>
            <a:t> sy'n </a:t>
          </a:r>
          <a:r>
            <a:rPr lang="en-GB" sz="1600" b="1" dirty="0" err="1"/>
            <a:t>effeithio</a:t>
          </a:r>
          <a:r>
            <a:rPr lang="en-GB" sz="1600" b="1" dirty="0"/>
            <a:t> </a:t>
          </a:r>
          <a:r>
            <a:rPr lang="en-GB" sz="1600" b="1" dirty="0" err="1"/>
            <a:t>ar</a:t>
          </a:r>
          <a:r>
            <a:rPr lang="en-GB" sz="1600" b="1" dirty="0"/>
            <a:t> y </a:t>
          </a:r>
          <a:r>
            <a:rPr lang="en-GB" sz="1600" b="1" dirty="0" err="1"/>
            <a:t>gymuned</a:t>
          </a:r>
          <a:r>
            <a:rPr lang="en-GB" sz="1600" b="1" dirty="0"/>
            <a:t> </a:t>
          </a:r>
          <a:r>
            <a:rPr lang="en-GB" sz="1600" b="1" dirty="0" err="1"/>
            <a:t>leol</a:t>
          </a:r>
          <a:r>
            <a:rPr lang="en-GB" sz="1600" dirty="0"/>
            <a:t>.</a:t>
          </a:r>
          <a:endParaRPr lang="en-US" sz="1600" dirty="0"/>
        </a:p>
      </dgm:t>
    </dgm:pt>
    <dgm:pt modelId="{AF83F6A0-2167-4E67-AB6E-9BD3107C7098}" type="parTrans" cxnId="{25150F39-66E2-480A-AD50-7B8F7A90C1F9}">
      <dgm:prSet/>
      <dgm:spPr/>
      <dgm:t>
        <a:bodyPr/>
        <a:lstStyle/>
        <a:p>
          <a:endParaRPr lang="en-US"/>
        </a:p>
      </dgm:t>
    </dgm:pt>
    <dgm:pt modelId="{835486B5-A719-46AB-B476-1BE30F45BA25}" type="sibTrans" cxnId="{25150F39-66E2-480A-AD50-7B8F7A90C1F9}">
      <dgm:prSet/>
      <dgm:spPr/>
      <dgm:t>
        <a:bodyPr/>
        <a:lstStyle/>
        <a:p>
          <a:endParaRPr lang="en-US"/>
        </a:p>
      </dgm:t>
    </dgm:pt>
    <dgm:pt modelId="{9A1D1F94-2DEE-452D-AE12-EABCBD48E999}" type="pres">
      <dgm:prSet presAssocID="{13A8851E-D041-4651-AFB7-86AA42B54445}" presName="outerComposite" presStyleCnt="0">
        <dgm:presLayoutVars>
          <dgm:chMax val="5"/>
          <dgm:dir/>
          <dgm:resizeHandles val="exact"/>
        </dgm:presLayoutVars>
      </dgm:prSet>
      <dgm:spPr/>
    </dgm:pt>
    <dgm:pt modelId="{EDB760A5-576C-43DA-99D4-E59EDE70ABF7}" type="pres">
      <dgm:prSet presAssocID="{13A8851E-D041-4651-AFB7-86AA42B54445}" presName="dummyMaxCanvas" presStyleCnt="0">
        <dgm:presLayoutVars/>
      </dgm:prSet>
      <dgm:spPr/>
    </dgm:pt>
    <dgm:pt modelId="{CC2C8672-CD72-483E-8097-D83790AD2899}" type="pres">
      <dgm:prSet presAssocID="{13A8851E-D041-4651-AFB7-86AA42B54445}" presName="FourNodes_1" presStyleLbl="node1" presStyleIdx="0" presStyleCnt="4">
        <dgm:presLayoutVars>
          <dgm:bulletEnabled val="1"/>
        </dgm:presLayoutVars>
      </dgm:prSet>
      <dgm:spPr/>
    </dgm:pt>
    <dgm:pt modelId="{06807B6D-199E-4416-8A6B-539CF43F9EFC}" type="pres">
      <dgm:prSet presAssocID="{13A8851E-D041-4651-AFB7-86AA42B54445}" presName="FourNodes_2" presStyleLbl="node1" presStyleIdx="1" presStyleCnt="4">
        <dgm:presLayoutVars>
          <dgm:bulletEnabled val="1"/>
        </dgm:presLayoutVars>
      </dgm:prSet>
      <dgm:spPr/>
    </dgm:pt>
    <dgm:pt modelId="{9A4DBCAE-46D5-4DEE-BD54-289C42E7246E}" type="pres">
      <dgm:prSet presAssocID="{13A8851E-D041-4651-AFB7-86AA42B54445}" presName="FourNodes_3" presStyleLbl="node1" presStyleIdx="2" presStyleCnt="4">
        <dgm:presLayoutVars>
          <dgm:bulletEnabled val="1"/>
        </dgm:presLayoutVars>
      </dgm:prSet>
      <dgm:spPr/>
    </dgm:pt>
    <dgm:pt modelId="{F5D3038C-A371-4202-A074-8A4EAAE9F1D7}" type="pres">
      <dgm:prSet presAssocID="{13A8851E-D041-4651-AFB7-86AA42B54445}" presName="FourNodes_4" presStyleLbl="node1" presStyleIdx="3" presStyleCnt="4">
        <dgm:presLayoutVars>
          <dgm:bulletEnabled val="1"/>
        </dgm:presLayoutVars>
      </dgm:prSet>
      <dgm:spPr/>
    </dgm:pt>
    <dgm:pt modelId="{7D9C9CE5-08FC-4008-B1E2-7F6511A0BE5B}" type="pres">
      <dgm:prSet presAssocID="{13A8851E-D041-4651-AFB7-86AA42B54445}" presName="FourConn_1-2" presStyleLbl="fgAccFollowNode1" presStyleIdx="0" presStyleCnt="3">
        <dgm:presLayoutVars>
          <dgm:bulletEnabled val="1"/>
        </dgm:presLayoutVars>
      </dgm:prSet>
      <dgm:spPr/>
    </dgm:pt>
    <dgm:pt modelId="{19DBB574-08C9-4B5D-9E92-A2544FFCD2AD}" type="pres">
      <dgm:prSet presAssocID="{13A8851E-D041-4651-AFB7-86AA42B54445}" presName="FourConn_2-3" presStyleLbl="fgAccFollowNode1" presStyleIdx="1" presStyleCnt="3">
        <dgm:presLayoutVars>
          <dgm:bulletEnabled val="1"/>
        </dgm:presLayoutVars>
      </dgm:prSet>
      <dgm:spPr/>
    </dgm:pt>
    <dgm:pt modelId="{17C5AB83-B40F-4D28-87D7-80FD17E5267D}" type="pres">
      <dgm:prSet presAssocID="{13A8851E-D041-4651-AFB7-86AA42B54445}" presName="FourConn_3-4" presStyleLbl="fgAccFollowNode1" presStyleIdx="2" presStyleCnt="3">
        <dgm:presLayoutVars>
          <dgm:bulletEnabled val="1"/>
        </dgm:presLayoutVars>
      </dgm:prSet>
      <dgm:spPr/>
    </dgm:pt>
    <dgm:pt modelId="{10390C01-52F3-4B24-B4B6-3D4EAE78776D}" type="pres">
      <dgm:prSet presAssocID="{13A8851E-D041-4651-AFB7-86AA42B54445}" presName="FourNodes_1_text" presStyleLbl="node1" presStyleIdx="3" presStyleCnt="4">
        <dgm:presLayoutVars>
          <dgm:bulletEnabled val="1"/>
        </dgm:presLayoutVars>
      </dgm:prSet>
      <dgm:spPr/>
    </dgm:pt>
    <dgm:pt modelId="{075FDC7A-EC46-4564-823C-F0B36B0B3AEA}" type="pres">
      <dgm:prSet presAssocID="{13A8851E-D041-4651-AFB7-86AA42B54445}" presName="FourNodes_2_text" presStyleLbl="node1" presStyleIdx="3" presStyleCnt="4">
        <dgm:presLayoutVars>
          <dgm:bulletEnabled val="1"/>
        </dgm:presLayoutVars>
      </dgm:prSet>
      <dgm:spPr/>
    </dgm:pt>
    <dgm:pt modelId="{3DD371D6-1733-4DA7-A083-54D47E38067D}" type="pres">
      <dgm:prSet presAssocID="{13A8851E-D041-4651-AFB7-86AA42B54445}" presName="FourNodes_3_text" presStyleLbl="node1" presStyleIdx="3" presStyleCnt="4">
        <dgm:presLayoutVars>
          <dgm:bulletEnabled val="1"/>
        </dgm:presLayoutVars>
      </dgm:prSet>
      <dgm:spPr/>
    </dgm:pt>
    <dgm:pt modelId="{B089134B-F3EA-469F-85BB-E53D60BCBC65}" type="pres">
      <dgm:prSet presAssocID="{13A8851E-D041-4651-AFB7-86AA42B54445}" presName="FourNodes_4_text" presStyleLbl="node1" presStyleIdx="3" presStyleCnt="4">
        <dgm:presLayoutVars>
          <dgm:bulletEnabled val="1"/>
        </dgm:presLayoutVars>
      </dgm:prSet>
      <dgm:spPr/>
    </dgm:pt>
  </dgm:ptLst>
  <dgm:cxnLst>
    <dgm:cxn modelId="{DAF26B00-BFA5-49DC-9F89-1B8A431FB17E}" type="presOf" srcId="{8E2ECC15-0981-4F4F-A444-90C4807CBA06}" destId="{7D9C9CE5-08FC-4008-B1E2-7F6511A0BE5B}" srcOrd="0" destOrd="0" presId="urn:microsoft.com/office/officeart/2005/8/layout/vProcess5"/>
    <dgm:cxn modelId="{4AD8841D-BA13-4849-84DC-1B1DD481195B}" type="presOf" srcId="{98CAA00B-F3C0-4F3E-890D-21629AE0D89A}" destId="{075FDC7A-EC46-4564-823C-F0B36B0B3AEA}" srcOrd="1" destOrd="0" presId="urn:microsoft.com/office/officeart/2005/8/layout/vProcess5"/>
    <dgm:cxn modelId="{101CE82E-7E1A-401A-B0BD-26B02FF8ED86}" type="presOf" srcId="{98CAA00B-F3C0-4F3E-890D-21629AE0D89A}" destId="{06807B6D-199E-4416-8A6B-539CF43F9EFC}" srcOrd="0" destOrd="0" presId="urn:microsoft.com/office/officeart/2005/8/layout/vProcess5"/>
    <dgm:cxn modelId="{6A3E5936-8B8D-4220-8E9B-F5CDA46B3A41}" type="presOf" srcId="{13A8851E-D041-4651-AFB7-86AA42B54445}" destId="{9A1D1F94-2DEE-452D-AE12-EABCBD48E999}" srcOrd="0" destOrd="0" presId="urn:microsoft.com/office/officeart/2005/8/layout/vProcess5"/>
    <dgm:cxn modelId="{25150F39-66E2-480A-AD50-7B8F7A90C1F9}" srcId="{13A8851E-D041-4651-AFB7-86AA42B54445}" destId="{2FF0B284-F61A-441F-A3E5-4C117A088532}" srcOrd="3" destOrd="0" parTransId="{AF83F6A0-2167-4E67-AB6E-9BD3107C7098}" sibTransId="{835486B5-A719-46AB-B476-1BE30F45BA25}"/>
    <dgm:cxn modelId="{591BB05A-6EEB-4D51-867D-CE1AB3FCE0C4}" srcId="{13A8851E-D041-4651-AFB7-86AA42B54445}" destId="{98CAA00B-F3C0-4F3E-890D-21629AE0D89A}" srcOrd="1" destOrd="0" parTransId="{2602C098-4151-4852-A9F1-59BCAD9E6F5B}" sibTransId="{C1E98CB7-A5ED-47F6-9A33-3A72338E9F2F}"/>
    <dgm:cxn modelId="{129B8799-EB5F-4350-8EA7-4082539F7B7E}" type="presOf" srcId="{C1E98CB7-A5ED-47F6-9A33-3A72338E9F2F}" destId="{19DBB574-08C9-4B5D-9E92-A2544FFCD2AD}" srcOrd="0" destOrd="0" presId="urn:microsoft.com/office/officeart/2005/8/layout/vProcess5"/>
    <dgm:cxn modelId="{7BCEB799-A5EF-4188-B3E6-09CC0DBCDEDC}" srcId="{13A8851E-D041-4651-AFB7-86AA42B54445}" destId="{2204F2B9-9E88-468D-A8DA-6C2EFEA68CFB}" srcOrd="0" destOrd="0" parTransId="{078F7B2D-67E6-4ED0-AF55-8FEAA5FDEFA2}" sibTransId="{8E2ECC15-0981-4F4F-A444-90C4807CBA06}"/>
    <dgm:cxn modelId="{C2C3D09C-37F7-4A23-988A-C56681846B00}" type="presOf" srcId="{44D050BF-8500-4ED3-B2A9-9132EBFB3591}" destId="{17C5AB83-B40F-4D28-87D7-80FD17E5267D}" srcOrd="0" destOrd="0" presId="urn:microsoft.com/office/officeart/2005/8/layout/vProcess5"/>
    <dgm:cxn modelId="{BFF435A1-D12E-4801-9B4E-22CDAE031278}" type="presOf" srcId="{7239A077-2E05-4E79-8A0F-416E3A8372DB}" destId="{9A4DBCAE-46D5-4DEE-BD54-289C42E7246E}" srcOrd="0" destOrd="0" presId="urn:microsoft.com/office/officeart/2005/8/layout/vProcess5"/>
    <dgm:cxn modelId="{563E0EA5-2563-4065-BC9F-0988F80C51B5}" type="presOf" srcId="{2204F2B9-9E88-468D-A8DA-6C2EFEA68CFB}" destId="{10390C01-52F3-4B24-B4B6-3D4EAE78776D}" srcOrd="1" destOrd="0" presId="urn:microsoft.com/office/officeart/2005/8/layout/vProcess5"/>
    <dgm:cxn modelId="{6337E5BE-290F-4147-9237-EA909B76BEC8}" type="presOf" srcId="{2204F2B9-9E88-468D-A8DA-6C2EFEA68CFB}" destId="{CC2C8672-CD72-483E-8097-D83790AD2899}" srcOrd="0" destOrd="0" presId="urn:microsoft.com/office/officeart/2005/8/layout/vProcess5"/>
    <dgm:cxn modelId="{7C439CCB-9004-45B6-A7FC-17BC517504F0}" type="presOf" srcId="{7239A077-2E05-4E79-8A0F-416E3A8372DB}" destId="{3DD371D6-1733-4DA7-A083-54D47E38067D}" srcOrd="1" destOrd="0" presId="urn:microsoft.com/office/officeart/2005/8/layout/vProcess5"/>
    <dgm:cxn modelId="{13C827DD-B2FD-4149-880D-8B10ED55644A}" type="presOf" srcId="{2FF0B284-F61A-441F-A3E5-4C117A088532}" destId="{B089134B-F3EA-469F-85BB-E53D60BCBC65}" srcOrd="1" destOrd="0" presId="urn:microsoft.com/office/officeart/2005/8/layout/vProcess5"/>
    <dgm:cxn modelId="{B645F1F2-9D46-4EAE-862B-E904A9575D4C}" srcId="{13A8851E-D041-4651-AFB7-86AA42B54445}" destId="{7239A077-2E05-4E79-8A0F-416E3A8372DB}" srcOrd="2" destOrd="0" parTransId="{3BE7460A-5B9E-40B8-B67A-8BAFCC84D655}" sibTransId="{44D050BF-8500-4ED3-B2A9-9132EBFB3591}"/>
    <dgm:cxn modelId="{8E9A7CFF-4FD3-498A-8BED-16E15CB4D204}" type="presOf" srcId="{2FF0B284-F61A-441F-A3E5-4C117A088532}" destId="{F5D3038C-A371-4202-A074-8A4EAAE9F1D7}" srcOrd="0" destOrd="0" presId="urn:microsoft.com/office/officeart/2005/8/layout/vProcess5"/>
    <dgm:cxn modelId="{43156CC5-E357-4360-B2C2-886CE19A691C}" type="presParOf" srcId="{9A1D1F94-2DEE-452D-AE12-EABCBD48E999}" destId="{EDB760A5-576C-43DA-99D4-E59EDE70ABF7}" srcOrd="0" destOrd="0" presId="urn:microsoft.com/office/officeart/2005/8/layout/vProcess5"/>
    <dgm:cxn modelId="{F535BCE6-D9AE-40DB-B66E-FD164908DCBE}" type="presParOf" srcId="{9A1D1F94-2DEE-452D-AE12-EABCBD48E999}" destId="{CC2C8672-CD72-483E-8097-D83790AD2899}" srcOrd="1" destOrd="0" presId="urn:microsoft.com/office/officeart/2005/8/layout/vProcess5"/>
    <dgm:cxn modelId="{E82FF3AF-E4C9-42C0-93FC-B2597011CE4E}" type="presParOf" srcId="{9A1D1F94-2DEE-452D-AE12-EABCBD48E999}" destId="{06807B6D-199E-4416-8A6B-539CF43F9EFC}" srcOrd="2" destOrd="0" presId="urn:microsoft.com/office/officeart/2005/8/layout/vProcess5"/>
    <dgm:cxn modelId="{8BB0A11C-4915-43A2-B7FC-5D0039DA8731}" type="presParOf" srcId="{9A1D1F94-2DEE-452D-AE12-EABCBD48E999}" destId="{9A4DBCAE-46D5-4DEE-BD54-289C42E7246E}" srcOrd="3" destOrd="0" presId="urn:microsoft.com/office/officeart/2005/8/layout/vProcess5"/>
    <dgm:cxn modelId="{325F22F1-450F-4B4C-AACD-C3C5AFB2718E}" type="presParOf" srcId="{9A1D1F94-2DEE-452D-AE12-EABCBD48E999}" destId="{F5D3038C-A371-4202-A074-8A4EAAE9F1D7}" srcOrd="4" destOrd="0" presId="urn:microsoft.com/office/officeart/2005/8/layout/vProcess5"/>
    <dgm:cxn modelId="{D0A0016C-9912-4D76-AA8C-535895CDBC1E}" type="presParOf" srcId="{9A1D1F94-2DEE-452D-AE12-EABCBD48E999}" destId="{7D9C9CE5-08FC-4008-B1E2-7F6511A0BE5B}" srcOrd="5" destOrd="0" presId="urn:microsoft.com/office/officeart/2005/8/layout/vProcess5"/>
    <dgm:cxn modelId="{19D2E018-A3CD-41FC-B50C-A0DAAA7BFC18}" type="presParOf" srcId="{9A1D1F94-2DEE-452D-AE12-EABCBD48E999}" destId="{19DBB574-08C9-4B5D-9E92-A2544FFCD2AD}" srcOrd="6" destOrd="0" presId="urn:microsoft.com/office/officeart/2005/8/layout/vProcess5"/>
    <dgm:cxn modelId="{71F49EC0-A54B-45D4-938F-8AAD517091FA}" type="presParOf" srcId="{9A1D1F94-2DEE-452D-AE12-EABCBD48E999}" destId="{17C5AB83-B40F-4D28-87D7-80FD17E5267D}" srcOrd="7" destOrd="0" presId="urn:microsoft.com/office/officeart/2005/8/layout/vProcess5"/>
    <dgm:cxn modelId="{0A6B9B88-78BC-48AC-B7B1-1CEB2041E82F}" type="presParOf" srcId="{9A1D1F94-2DEE-452D-AE12-EABCBD48E999}" destId="{10390C01-52F3-4B24-B4B6-3D4EAE78776D}" srcOrd="8" destOrd="0" presId="urn:microsoft.com/office/officeart/2005/8/layout/vProcess5"/>
    <dgm:cxn modelId="{F30FEFC8-C79F-4F8B-8A82-94F9F613700D}" type="presParOf" srcId="{9A1D1F94-2DEE-452D-AE12-EABCBD48E999}" destId="{075FDC7A-EC46-4564-823C-F0B36B0B3AEA}" srcOrd="9" destOrd="0" presId="urn:microsoft.com/office/officeart/2005/8/layout/vProcess5"/>
    <dgm:cxn modelId="{91AADE70-2367-4E97-A2F3-7C79B03F320D}" type="presParOf" srcId="{9A1D1F94-2DEE-452D-AE12-EABCBD48E999}" destId="{3DD371D6-1733-4DA7-A083-54D47E38067D}" srcOrd="10" destOrd="0" presId="urn:microsoft.com/office/officeart/2005/8/layout/vProcess5"/>
    <dgm:cxn modelId="{60C53E45-13BA-4A28-ADE1-0BFF4C02D98A}" type="presParOf" srcId="{9A1D1F94-2DEE-452D-AE12-EABCBD48E999}" destId="{B089134B-F3EA-469F-85BB-E53D60BCBC65}"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9953DC-1834-4AD6-BA1F-F1038D3D0B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8F14AE-6DA1-4331-B5EB-2F2206B9630B}">
      <dgm:prSet/>
      <dgm:spPr/>
      <dgm:t>
        <a:bodyPr/>
        <a:lstStyle/>
        <a:p>
          <a:r>
            <a:rPr lang="en-GB" b="1" i="1" dirty="0" err="1">
              <a:solidFill>
                <a:schemeClr val="tx1"/>
              </a:solidFill>
            </a:rPr>
            <a:t>Cymorth</a:t>
          </a:r>
          <a:r>
            <a:rPr lang="en-GB" b="1" i="1" dirty="0">
              <a:solidFill>
                <a:schemeClr val="tx1"/>
              </a:solidFill>
            </a:rPr>
            <a:t> </a:t>
          </a:r>
          <a:r>
            <a:rPr lang="en-GB" b="1" i="1" dirty="0" err="1">
              <a:solidFill>
                <a:schemeClr val="tx1"/>
              </a:solidFill>
            </a:rPr>
            <a:t>technegol</a:t>
          </a:r>
          <a:r>
            <a:rPr lang="en-GB" b="1" i="1" dirty="0">
              <a:solidFill>
                <a:schemeClr val="tx1"/>
              </a:solidFill>
            </a:rPr>
            <a:t> – </a:t>
          </a:r>
          <a:r>
            <a:rPr lang="en-GB" b="1" i="1" dirty="0" err="1">
              <a:solidFill>
                <a:schemeClr val="tx1"/>
              </a:solidFill>
            </a:rPr>
            <a:t>fel</a:t>
          </a:r>
          <a:r>
            <a:rPr lang="en-GB" b="1" i="1" dirty="0">
              <a:solidFill>
                <a:schemeClr val="tx1"/>
              </a:solidFill>
            </a:rPr>
            <a:t> </a:t>
          </a:r>
          <a:r>
            <a:rPr lang="en-GB" b="1" i="1" dirty="0" err="1">
              <a:solidFill>
                <a:schemeClr val="tx1"/>
              </a:solidFill>
            </a:rPr>
            <a:t>arfer</a:t>
          </a:r>
          <a:r>
            <a:rPr lang="en-GB" b="1" i="1" dirty="0">
              <a:solidFill>
                <a:schemeClr val="tx1"/>
              </a:solidFill>
            </a:rPr>
            <a:t> </a:t>
          </a:r>
          <a:r>
            <a:rPr lang="en-GB" b="1" i="1" dirty="0" err="1">
              <a:solidFill>
                <a:schemeClr val="tx1"/>
              </a:solidFill>
            </a:rPr>
            <a:t>cynhelir</a:t>
          </a:r>
          <a:r>
            <a:rPr lang="en-GB" b="1" i="1" dirty="0">
              <a:solidFill>
                <a:schemeClr val="tx1"/>
              </a:solidFill>
            </a:rPr>
            <a:t> </a:t>
          </a:r>
          <a:r>
            <a:rPr lang="en-GB" b="1" i="1" dirty="0" err="1">
              <a:solidFill>
                <a:schemeClr val="tx1"/>
              </a:solidFill>
            </a:rPr>
            <a:t>dadansoddiad</a:t>
          </a:r>
          <a:r>
            <a:rPr lang="en-GB" b="1" i="1" dirty="0">
              <a:solidFill>
                <a:schemeClr val="tx1"/>
              </a:solidFill>
            </a:rPr>
            <a:t> </a:t>
          </a:r>
          <a:r>
            <a:rPr lang="en-GB" b="1" i="1" dirty="0" err="1">
              <a:solidFill>
                <a:schemeClr val="tx1"/>
              </a:solidFill>
            </a:rPr>
            <a:t>anghenion</a:t>
          </a:r>
          <a:r>
            <a:rPr lang="en-GB" b="1" i="1" dirty="0">
              <a:solidFill>
                <a:schemeClr val="tx1"/>
              </a:solidFill>
            </a:rPr>
            <a:t> </a:t>
          </a:r>
          <a:r>
            <a:rPr lang="en-GB" b="1" i="1" dirty="0" err="1">
              <a:solidFill>
                <a:schemeClr val="tx1"/>
              </a:solidFill>
            </a:rPr>
            <a:t>proffesiynol</a:t>
          </a:r>
          <a:r>
            <a:rPr lang="en-GB" b="1" i="1" dirty="0">
              <a:solidFill>
                <a:schemeClr val="tx1"/>
              </a:solidFill>
            </a:rPr>
            <a:t> </a:t>
          </a:r>
          <a:r>
            <a:rPr lang="en-GB" b="1" i="1" dirty="0" err="1">
              <a:solidFill>
                <a:schemeClr val="tx1"/>
              </a:solidFill>
            </a:rPr>
            <a:t>i</a:t>
          </a:r>
          <a:r>
            <a:rPr lang="en-GB" b="1" i="1" dirty="0">
              <a:solidFill>
                <a:schemeClr val="tx1"/>
              </a:solidFill>
            </a:rPr>
            <a:t> </a:t>
          </a:r>
          <a:r>
            <a:rPr lang="en-GB" b="1" i="1" dirty="0" err="1">
              <a:solidFill>
                <a:schemeClr val="tx1"/>
              </a:solidFill>
            </a:rPr>
            <a:t>ddylunio</a:t>
          </a:r>
          <a:r>
            <a:rPr lang="en-GB" b="1" i="1" dirty="0">
              <a:solidFill>
                <a:schemeClr val="tx1"/>
              </a:solidFill>
            </a:rPr>
            <a:t> a </a:t>
          </a:r>
          <a:r>
            <a:rPr lang="en-GB" b="1" i="1" dirty="0" err="1">
              <a:solidFill>
                <a:schemeClr val="tx1"/>
              </a:solidFill>
            </a:rPr>
            <a:t>gweithredu</a:t>
          </a:r>
          <a:r>
            <a:rPr lang="en-GB" b="1" i="1" dirty="0">
              <a:solidFill>
                <a:schemeClr val="tx1"/>
              </a:solidFill>
            </a:rPr>
            <a:t> </a:t>
          </a:r>
          <a:r>
            <a:rPr lang="en-GB" b="1" i="1" dirty="0" err="1">
              <a:solidFill>
                <a:schemeClr val="tx1"/>
              </a:solidFill>
            </a:rPr>
            <a:t>newid</a:t>
          </a:r>
          <a:endParaRPr lang="en-US" b="1" dirty="0">
            <a:solidFill>
              <a:schemeClr val="tx1"/>
            </a:solidFill>
          </a:endParaRPr>
        </a:p>
      </dgm:t>
    </dgm:pt>
    <dgm:pt modelId="{A933A1C4-4A7C-4FD9-9E1F-42CE334ED9FE}" type="parTrans" cxnId="{0D14C1DA-93F2-49B3-806D-6D4BF93541F1}">
      <dgm:prSet/>
      <dgm:spPr/>
      <dgm:t>
        <a:bodyPr/>
        <a:lstStyle/>
        <a:p>
          <a:endParaRPr lang="en-US"/>
        </a:p>
      </dgm:t>
    </dgm:pt>
    <dgm:pt modelId="{BE7CDDF6-5855-4B23-89D5-14E0A5DEBDB5}" type="sibTrans" cxnId="{0D14C1DA-93F2-49B3-806D-6D4BF93541F1}">
      <dgm:prSet/>
      <dgm:spPr/>
      <dgm:t>
        <a:bodyPr/>
        <a:lstStyle/>
        <a:p>
          <a:endParaRPr lang="en-US"/>
        </a:p>
      </dgm:t>
    </dgm:pt>
    <dgm:pt modelId="{66345114-D92D-49B7-A5F3-6BABEDE3FE50}">
      <dgm:prSet/>
      <dgm:spPr/>
      <dgm:t>
        <a:bodyPr/>
        <a:lstStyle/>
        <a:p>
          <a:r>
            <a:rPr lang="en-GB" b="1" i="1" dirty="0" err="1">
              <a:solidFill>
                <a:schemeClr val="tx1"/>
              </a:solidFill>
            </a:rPr>
            <a:t>Hunangymorth</a:t>
          </a:r>
          <a:r>
            <a:rPr lang="en-GB" b="1" i="1" dirty="0">
              <a:solidFill>
                <a:schemeClr val="tx1"/>
              </a:solidFill>
            </a:rPr>
            <a:t> – </a:t>
          </a:r>
          <a:r>
            <a:rPr lang="en-GB" b="1" i="1" dirty="0" err="1">
              <a:solidFill>
                <a:schemeClr val="tx1"/>
              </a:solidFill>
            </a:rPr>
            <a:t>fel</a:t>
          </a:r>
          <a:r>
            <a:rPr lang="en-GB" b="1" i="1" dirty="0">
              <a:solidFill>
                <a:schemeClr val="tx1"/>
              </a:solidFill>
            </a:rPr>
            <a:t> </a:t>
          </a:r>
          <a:r>
            <a:rPr lang="en-GB" b="1" i="1" dirty="0" err="1">
              <a:solidFill>
                <a:schemeClr val="tx1"/>
              </a:solidFill>
            </a:rPr>
            <a:t>arfer</a:t>
          </a:r>
          <a:r>
            <a:rPr lang="en-GB" b="1" i="1" dirty="0">
              <a:solidFill>
                <a:schemeClr val="tx1"/>
              </a:solidFill>
            </a:rPr>
            <a:t> trwy </a:t>
          </a:r>
          <a:r>
            <a:rPr lang="en-GB" b="1" i="1" dirty="0" err="1">
              <a:solidFill>
                <a:schemeClr val="tx1"/>
              </a:solidFill>
            </a:rPr>
            <a:t>fusnesau</a:t>
          </a:r>
          <a:r>
            <a:rPr lang="en-GB" b="1" i="1" dirty="0">
              <a:solidFill>
                <a:schemeClr val="tx1"/>
              </a:solidFill>
            </a:rPr>
            <a:t> neu </a:t>
          </a:r>
          <a:r>
            <a:rPr lang="en-GB" b="1" i="1" dirty="0" err="1">
              <a:solidFill>
                <a:schemeClr val="tx1"/>
              </a:solidFill>
            </a:rPr>
            <a:t>weithwyr</a:t>
          </a:r>
          <a:r>
            <a:rPr lang="en-GB" b="1" i="1" dirty="0">
              <a:solidFill>
                <a:schemeClr val="tx1"/>
              </a:solidFill>
            </a:rPr>
            <a:t> </a:t>
          </a:r>
          <a:r>
            <a:rPr lang="en-GB" b="1" i="1" dirty="0" err="1">
              <a:solidFill>
                <a:schemeClr val="tx1"/>
              </a:solidFill>
            </a:rPr>
            <a:t>proffesiynol</a:t>
          </a:r>
          <a:r>
            <a:rPr lang="en-GB" b="1" i="1" dirty="0">
              <a:solidFill>
                <a:schemeClr val="tx1"/>
              </a:solidFill>
            </a:rPr>
            <a:t> o </a:t>
          </a:r>
          <a:r>
            <a:rPr lang="en-GB" b="1" i="1" dirty="0" err="1">
              <a:solidFill>
                <a:schemeClr val="tx1"/>
              </a:solidFill>
            </a:rPr>
            <a:t>fewn</a:t>
          </a:r>
          <a:r>
            <a:rPr lang="en-GB" b="1" i="1" dirty="0">
              <a:solidFill>
                <a:schemeClr val="tx1"/>
              </a:solidFill>
            </a:rPr>
            <a:t> </a:t>
          </a:r>
          <a:r>
            <a:rPr lang="en-GB" b="1" i="1" dirty="0" err="1">
              <a:solidFill>
                <a:schemeClr val="tx1"/>
              </a:solidFill>
            </a:rPr>
            <a:t>cymuned</a:t>
          </a:r>
          <a:r>
            <a:rPr lang="en-GB" b="1" i="1" dirty="0">
              <a:solidFill>
                <a:schemeClr val="tx1"/>
              </a:solidFill>
            </a:rPr>
            <a:t> </a:t>
          </a:r>
          <a:r>
            <a:rPr lang="en-GB" b="1" i="1" dirty="0" err="1">
              <a:solidFill>
                <a:schemeClr val="tx1"/>
              </a:solidFill>
            </a:rPr>
            <a:t>yn</a:t>
          </a:r>
          <a:r>
            <a:rPr lang="en-GB" b="1" i="1" dirty="0">
              <a:solidFill>
                <a:schemeClr val="tx1"/>
              </a:solidFill>
            </a:rPr>
            <a:t> </a:t>
          </a:r>
          <a:r>
            <a:rPr lang="en-GB" b="1" i="1" dirty="0" err="1">
              <a:solidFill>
                <a:schemeClr val="tx1"/>
              </a:solidFill>
            </a:rPr>
            <a:t>dod</a:t>
          </a:r>
          <a:r>
            <a:rPr lang="en-GB" b="1" i="1" dirty="0">
              <a:solidFill>
                <a:schemeClr val="tx1"/>
              </a:solidFill>
            </a:rPr>
            <a:t> </a:t>
          </a:r>
          <a:r>
            <a:rPr lang="en-GB" b="1" i="1" dirty="0" err="1">
              <a:solidFill>
                <a:schemeClr val="tx1"/>
              </a:solidFill>
            </a:rPr>
            <a:t>yn</a:t>
          </a:r>
          <a:r>
            <a:rPr lang="en-GB" b="1" i="1" dirty="0">
              <a:solidFill>
                <a:schemeClr val="tx1"/>
              </a:solidFill>
            </a:rPr>
            <a:t> </a:t>
          </a:r>
          <a:r>
            <a:rPr lang="en-GB" b="1" i="1" dirty="0" err="1">
              <a:solidFill>
                <a:schemeClr val="tx1"/>
              </a:solidFill>
            </a:rPr>
            <a:t>fwy</a:t>
          </a:r>
          <a:r>
            <a:rPr lang="en-GB" b="1" i="1" dirty="0">
              <a:solidFill>
                <a:schemeClr val="tx1"/>
              </a:solidFill>
            </a:rPr>
            <a:t> </a:t>
          </a:r>
          <a:r>
            <a:rPr lang="en-GB" b="1" i="1" dirty="0" err="1">
              <a:solidFill>
                <a:schemeClr val="tx1"/>
              </a:solidFill>
            </a:rPr>
            <a:t>egnïol</a:t>
          </a:r>
          <a:r>
            <a:rPr lang="en-GB" b="1" i="1" dirty="0">
              <a:solidFill>
                <a:schemeClr val="tx1"/>
              </a:solidFill>
            </a:rPr>
            <a:t> </a:t>
          </a:r>
          <a:r>
            <a:rPr lang="en-GB" b="1" i="1" dirty="0" err="1">
              <a:solidFill>
                <a:schemeClr val="tx1"/>
              </a:solidFill>
            </a:rPr>
            <a:t>mewn</a:t>
          </a:r>
          <a:r>
            <a:rPr lang="en-GB" b="1" i="1" dirty="0">
              <a:solidFill>
                <a:schemeClr val="tx1"/>
              </a:solidFill>
            </a:rPr>
            <a:t> </a:t>
          </a:r>
          <a:r>
            <a:rPr lang="en-GB" b="1" i="1" dirty="0" err="1">
              <a:solidFill>
                <a:schemeClr val="tx1"/>
              </a:solidFill>
            </a:rPr>
            <a:t>cymuned</a:t>
          </a:r>
          <a:r>
            <a:rPr lang="en-GB" b="1" i="1" dirty="0">
              <a:solidFill>
                <a:schemeClr val="tx1"/>
              </a:solidFill>
            </a:rPr>
            <a:t> </a:t>
          </a:r>
          <a:r>
            <a:rPr lang="en-GB" b="1" i="1" dirty="0" err="1">
              <a:solidFill>
                <a:schemeClr val="tx1"/>
              </a:solidFill>
            </a:rPr>
            <a:t>i</a:t>
          </a:r>
          <a:r>
            <a:rPr lang="en-GB" b="1" i="1" dirty="0">
              <a:solidFill>
                <a:schemeClr val="tx1"/>
              </a:solidFill>
            </a:rPr>
            <a:t> </a:t>
          </a:r>
          <a:r>
            <a:rPr lang="en-GB" b="1" i="1" dirty="0" err="1">
              <a:solidFill>
                <a:schemeClr val="tx1"/>
              </a:solidFill>
            </a:rPr>
            <a:t>annog</a:t>
          </a:r>
          <a:r>
            <a:rPr lang="en-GB" b="1" i="1" dirty="0">
              <a:solidFill>
                <a:schemeClr val="tx1"/>
              </a:solidFill>
            </a:rPr>
            <a:t> </a:t>
          </a:r>
          <a:r>
            <a:rPr lang="en-GB" b="1" i="1" dirty="0" err="1">
              <a:solidFill>
                <a:schemeClr val="tx1"/>
              </a:solidFill>
            </a:rPr>
            <a:t>ymgysylltu</a:t>
          </a:r>
          <a:r>
            <a:rPr lang="en-GB" b="1" i="1" dirty="0">
              <a:solidFill>
                <a:schemeClr val="tx1"/>
              </a:solidFill>
            </a:rPr>
            <a:t> </a:t>
          </a:r>
          <a:r>
            <a:rPr lang="en-GB" b="1" i="1" dirty="0" err="1">
              <a:solidFill>
                <a:schemeClr val="tx1"/>
              </a:solidFill>
            </a:rPr>
            <a:t>gweithredol</a:t>
          </a:r>
          <a:r>
            <a:rPr lang="en-GB" b="1" i="1" dirty="0">
              <a:solidFill>
                <a:schemeClr val="tx1"/>
              </a:solidFill>
            </a:rPr>
            <a:t>. Fel </a:t>
          </a:r>
          <a:r>
            <a:rPr lang="en-GB" b="1" i="1" dirty="0" err="1">
              <a:solidFill>
                <a:schemeClr val="tx1"/>
              </a:solidFill>
            </a:rPr>
            <a:t>arfer</a:t>
          </a:r>
          <a:r>
            <a:rPr lang="en-GB" b="1" i="1" dirty="0">
              <a:solidFill>
                <a:schemeClr val="tx1"/>
              </a:solidFill>
            </a:rPr>
            <a:t> </a:t>
          </a:r>
          <a:r>
            <a:rPr lang="en-GB" b="1" i="1" dirty="0" err="1">
              <a:solidFill>
                <a:schemeClr val="tx1"/>
              </a:solidFill>
            </a:rPr>
            <a:t>mae</a:t>
          </a:r>
          <a:r>
            <a:rPr lang="en-GB" b="1" i="1" dirty="0">
              <a:solidFill>
                <a:schemeClr val="tx1"/>
              </a:solidFill>
            </a:rPr>
            <a:t> </a:t>
          </a:r>
          <a:r>
            <a:rPr lang="en-GB" b="1" i="1" dirty="0" err="1">
              <a:solidFill>
                <a:schemeClr val="tx1"/>
              </a:solidFill>
            </a:rPr>
            <a:t>angen</a:t>
          </a:r>
          <a:r>
            <a:rPr lang="en-GB" b="1" i="1" dirty="0">
              <a:solidFill>
                <a:schemeClr val="tx1"/>
              </a:solidFill>
            </a:rPr>
            <a:t> </a:t>
          </a:r>
          <a:r>
            <a:rPr lang="en-GB" b="1" i="1" dirty="0" err="1">
              <a:solidFill>
                <a:schemeClr val="tx1"/>
              </a:solidFill>
            </a:rPr>
            <a:t>hwyluso</a:t>
          </a:r>
          <a:r>
            <a:rPr lang="en-GB" b="1" i="1" dirty="0">
              <a:solidFill>
                <a:schemeClr val="tx1"/>
              </a:solidFill>
            </a:rPr>
            <a:t> </a:t>
          </a:r>
          <a:r>
            <a:rPr lang="en-GB" b="1" i="1" dirty="0" err="1">
              <a:solidFill>
                <a:schemeClr val="tx1"/>
              </a:solidFill>
            </a:rPr>
            <a:t>i</a:t>
          </a:r>
          <a:r>
            <a:rPr lang="en-GB" b="1" i="1" dirty="0">
              <a:solidFill>
                <a:schemeClr val="tx1"/>
              </a:solidFill>
            </a:rPr>
            <a:t> </a:t>
          </a:r>
          <a:r>
            <a:rPr lang="en-GB" b="1" i="1" dirty="0" err="1">
              <a:solidFill>
                <a:schemeClr val="tx1"/>
              </a:solidFill>
            </a:rPr>
            <a:t>ddarparu</a:t>
          </a:r>
          <a:r>
            <a:rPr lang="en-GB" b="1" i="1" dirty="0">
              <a:solidFill>
                <a:schemeClr val="tx1"/>
              </a:solidFill>
            </a:rPr>
            <a:t> sgiliau </a:t>
          </a:r>
          <a:r>
            <a:rPr lang="en-GB" b="1" i="1" dirty="0" err="1">
              <a:solidFill>
                <a:schemeClr val="tx1"/>
              </a:solidFill>
            </a:rPr>
            <a:t>i</a:t>
          </a:r>
          <a:r>
            <a:rPr lang="en-GB" b="1" i="1" dirty="0">
              <a:solidFill>
                <a:schemeClr val="tx1"/>
              </a:solidFill>
            </a:rPr>
            <a:t> </a:t>
          </a:r>
          <a:r>
            <a:rPr lang="en-GB" b="1" i="1" dirty="0" err="1">
              <a:solidFill>
                <a:schemeClr val="tx1"/>
              </a:solidFill>
            </a:rPr>
            <a:t>aelodau'r</a:t>
          </a:r>
          <a:r>
            <a:rPr lang="en-GB" b="1" i="1" dirty="0">
              <a:solidFill>
                <a:schemeClr val="tx1"/>
              </a:solidFill>
            </a:rPr>
            <a:t> </a:t>
          </a:r>
          <a:r>
            <a:rPr lang="en-GB" b="1" i="1" dirty="0" err="1">
              <a:solidFill>
                <a:schemeClr val="tx1"/>
              </a:solidFill>
            </a:rPr>
            <a:t>gymuned</a:t>
          </a:r>
          <a:endParaRPr lang="en-US" b="1" dirty="0">
            <a:solidFill>
              <a:schemeClr val="tx1"/>
            </a:solidFill>
          </a:endParaRPr>
        </a:p>
      </dgm:t>
    </dgm:pt>
    <dgm:pt modelId="{647FF4DF-4B1F-481C-AF46-D75090CD2EA9}" type="parTrans" cxnId="{BFE1E677-B895-4AEC-A21B-7810A1F4EB9F}">
      <dgm:prSet/>
      <dgm:spPr/>
      <dgm:t>
        <a:bodyPr/>
        <a:lstStyle/>
        <a:p>
          <a:endParaRPr lang="en-US"/>
        </a:p>
      </dgm:t>
    </dgm:pt>
    <dgm:pt modelId="{0B41D04D-42BA-4ECE-837B-F0F0E36F9649}" type="sibTrans" cxnId="{BFE1E677-B895-4AEC-A21B-7810A1F4EB9F}">
      <dgm:prSet/>
      <dgm:spPr/>
      <dgm:t>
        <a:bodyPr/>
        <a:lstStyle/>
        <a:p>
          <a:endParaRPr lang="en-US"/>
        </a:p>
      </dgm:t>
    </dgm:pt>
    <dgm:pt modelId="{BA6049D2-F69E-41E4-A820-0746B30B6130}">
      <dgm:prSet/>
      <dgm:spPr/>
      <dgm:t>
        <a:bodyPr/>
        <a:lstStyle/>
        <a:p>
          <a:r>
            <a:rPr lang="en-GB" b="1" i="1" dirty="0" err="1">
              <a:solidFill>
                <a:schemeClr val="tx1"/>
              </a:solidFill>
            </a:rPr>
            <a:t>Gwrthdaro</a:t>
          </a:r>
          <a:r>
            <a:rPr lang="en-GB" b="1" i="1" dirty="0">
              <a:solidFill>
                <a:schemeClr val="tx1"/>
              </a:solidFill>
            </a:rPr>
            <a:t> – </a:t>
          </a:r>
          <a:r>
            <a:rPr lang="en-GB" b="1" i="1" dirty="0" err="1">
              <a:solidFill>
                <a:schemeClr val="tx1"/>
              </a:solidFill>
            </a:rPr>
            <a:t>pobl</a:t>
          </a:r>
          <a:r>
            <a:rPr lang="en-GB" b="1" i="1" dirty="0">
              <a:solidFill>
                <a:schemeClr val="tx1"/>
              </a:solidFill>
            </a:rPr>
            <a:t> </a:t>
          </a:r>
          <a:r>
            <a:rPr lang="en-GB" b="1" i="1" dirty="0" err="1">
              <a:solidFill>
                <a:schemeClr val="tx1"/>
              </a:solidFill>
            </a:rPr>
            <a:t>leol</a:t>
          </a:r>
          <a:r>
            <a:rPr lang="en-GB" b="1" i="1" dirty="0">
              <a:solidFill>
                <a:schemeClr val="tx1"/>
              </a:solidFill>
            </a:rPr>
            <a:t> </a:t>
          </a:r>
          <a:r>
            <a:rPr lang="en-GB" b="1" i="1" dirty="0" err="1">
              <a:solidFill>
                <a:schemeClr val="tx1"/>
              </a:solidFill>
            </a:rPr>
            <a:t>yn</a:t>
          </a:r>
          <a:r>
            <a:rPr lang="en-GB" b="1" i="1" dirty="0">
              <a:solidFill>
                <a:schemeClr val="tx1"/>
              </a:solidFill>
            </a:rPr>
            <a:t> gweithio </a:t>
          </a:r>
          <a:r>
            <a:rPr lang="en-GB" b="1" i="1" dirty="0" err="1">
              <a:solidFill>
                <a:schemeClr val="tx1"/>
              </a:solidFill>
            </a:rPr>
            <a:t>gyda'i</a:t>
          </a:r>
          <a:r>
            <a:rPr lang="en-GB" b="1" i="1" dirty="0">
              <a:solidFill>
                <a:schemeClr val="tx1"/>
              </a:solidFill>
            </a:rPr>
            <a:t> </a:t>
          </a:r>
          <a:r>
            <a:rPr lang="en-GB" b="1" i="1" dirty="0" err="1">
              <a:solidFill>
                <a:schemeClr val="tx1"/>
              </a:solidFill>
            </a:rPr>
            <a:t>gilydd</a:t>
          </a:r>
          <a:r>
            <a:rPr lang="en-GB" b="1" i="1" dirty="0">
              <a:solidFill>
                <a:schemeClr val="tx1"/>
              </a:solidFill>
            </a:rPr>
            <a:t> </a:t>
          </a:r>
          <a:r>
            <a:rPr lang="en-GB" b="1" i="1" dirty="0" err="1">
              <a:solidFill>
                <a:schemeClr val="tx1"/>
              </a:solidFill>
            </a:rPr>
            <a:t>i</a:t>
          </a:r>
          <a:r>
            <a:rPr lang="en-GB" b="1" i="1" dirty="0">
              <a:solidFill>
                <a:schemeClr val="tx1"/>
              </a:solidFill>
            </a:rPr>
            <a:t> nodi </a:t>
          </a:r>
          <a:r>
            <a:rPr lang="en-GB" b="1" i="1" dirty="0" err="1">
              <a:solidFill>
                <a:schemeClr val="tx1"/>
              </a:solidFill>
            </a:rPr>
            <a:t>eu</a:t>
          </a:r>
          <a:r>
            <a:rPr lang="en-GB" b="1" i="1" dirty="0">
              <a:solidFill>
                <a:schemeClr val="tx1"/>
              </a:solidFill>
            </a:rPr>
            <a:t> </a:t>
          </a:r>
          <a:r>
            <a:rPr lang="en-GB" b="1" i="1" dirty="0" err="1">
              <a:solidFill>
                <a:schemeClr val="tx1"/>
              </a:solidFill>
            </a:rPr>
            <a:t>hanghenion</a:t>
          </a:r>
          <a:r>
            <a:rPr lang="en-GB" b="1" i="1" dirty="0">
              <a:solidFill>
                <a:schemeClr val="tx1"/>
              </a:solidFill>
            </a:rPr>
            <a:t> </a:t>
          </a:r>
          <a:r>
            <a:rPr lang="en-GB" b="1" i="1" dirty="0" err="1">
              <a:solidFill>
                <a:schemeClr val="tx1"/>
              </a:solidFill>
            </a:rPr>
            <a:t>eu</a:t>
          </a:r>
          <a:r>
            <a:rPr lang="en-GB" b="1" i="1" dirty="0">
              <a:solidFill>
                <a:schemeClr val="tx1"/>
              </a:solidFill>
            </a:rPr>
            <a:t> </a:t>
          </a:r>
          <a:r>
            <a:rPr lang="en-GB" b="1" i="1" dirty="0" err="1">
              <a:solidFill>
                <a:schemeClr val="tx1"/>
              </a:solidFill>
            </a:rPr>
            <a:t>hunain</a:t>
          </a:r>
          <a:r>
            <a:rPr lang="en-GB" b="1" i="1" dirty="0">
              <a:solidFill>
                <a:schemeClr val="tx1"/>
              </a:solidFill>
            </a:rPr>
            <a:t>. </a:t>
          </a:r>
          <a:r>
            <a:rPr lang="en-GB" b="1" i="1" dirty="0" err="1">
              <a:solidFill>
                <a:schemeClr val="tx1"/>
              </a:solidFill>
            </a:rPr>
            <a:t>Rôl</a:t>
          </a:r>
          <a:r>
            <a:rPr lang="en-GB" b="1" i="1" dirty="0">
              <a:solidFill>
                <a:schemeClr val="tx1"/>
              </a:solidFill>
            </a:rPr>
            <a:t> y </a:t>
          </a:r>
          <a:r>
            <a:rPr lang="en-GB" b="1" i="1" dirty="0" err="1">
              <a:solidFill>
                <a:schemeClr val="tx1"/>
              </a:solidFill>
            </a:rPr>
            <a:t>gweithiwr</a:t>
          </a:r>
          <a:r>
            <a:rPr lang="en-GB" b="1" i="1" dirty="0">
              <a:solidFill>
                <a:schemeClr val="tx1"/>
              </a:solidFill>
            </a:rPr>
            <a:t> </a:t>
          </a:r>
          <a:r>
            <a:rPr lang="en-GB" b="1" i="1" dirty="0" err="1">
              <a:solidFill>
                <a:schemeClr val="tx1"/>
              </a:solidFill>
            </a:rPr>
            <a:t>proffesiynol</a:t>
          </a:r>
          <a:r>
            <a:rPr lang="en-GB" b="1" i="1" dirty="0">
              <a:solidFill>
                <a:schemeClr val="tx1"/>
              </a:solidFill>
            </a:rPr>
            <a:t> </a:t>
          </a:r>
          <a:r>
            <a:rPr lang="en-GB" b="1" i="1" dirty="0" err="1">
              <a:solidFill>
                <a:schemeClr val="tx1"/>
              </a:solidFill>
            </a:rPr>
            <a:t>yw</a:t>
          </a:r>
          <a:r>
            <a:rPr lang="en-GB" b="1" i="1" dirty="0">
              <a:solidFill>
                <a:schemeClr val="tx1"/>
              </a:solidFill>
            </a:rPr>
            <a:t> </a:t>
          </a:r>
          <a:r>
            <a:rPr lang="en-GB" b="1" i="1" dirty="0" err="1">
              <a:solidFill>
                <a:schemeClr val="tx1"/>
              </a:solidFill>
            </a:rPr>
            <a:t>galluogi</a:t>
          </a:r>
          <a:r>
            <a:rPr lang="en-GB" b="1" i="1" dirty="0">
              <a:solidFill>
                <a:schemeClr val="tx1"/>
              </a:solidFill>
            </a:rPr>
            <a:t> </a:t>
          </a:r>
          <a:r>
            <a:rPr lang="en-GB" b="1" i="1" dirty="0" err="1">
              <a:solidFill>
                <a:schemeClr val="tx1"/>
              </a:solidFill>
            </a:rPr>
            <a:t>grwpiau</a:t>
          </a:r>
          <a:r>
            <a:rPr lang="en-GB" b="1" i="1" dirty="0">
              <a:solidFill>
                <a:schemeClr val="tx1"/>
              </a:solidFill>
            </a:rPr>
            <a:t> </a:t>
          </a:r>
          <a:r>
            <a:rPr lang="en-GB" b="1" i="1" dirty="0" err="1">
              <a:solidFill>
                <a:schemeClr val="tx1"/>
              </a:solidFill>
            </a:rPr>
            <a:t>cymunedol</a:t>
          </a:r>
          <a:r>
            <a:rPr lang="en-GB" b="1" i="1" dirty="0">
              <a:solidFill>
                <a:schemeClr val="tx1"/>
              </a:solidFill>
            </a:rPr>
            <a:t> </a:t>
          </a:r>
          <a:r>
            <a:rPr lang="en-GB" b="1" i="1" dirty="0" err="1">
              <a:solidFill>
                <a:schemeClr val="tx1"/>
              </a:solidFill>
            </a:rPr>
            <a:t>i</a:t>
          </a:r>
          <a:r>
            <a:rPr lang="en-GB" b="1" i="1" dirty="0">
              <a:solidFill>
                <a:schemeClr val="tx1"/>
              </a:solidFill>
            </a:rPr>
            <a:t> nodi </a:t>
          </a:r>
          <a:r>
            <a:rPr lang="en-GB" b="1" i="1" dirty="0" err="1">
              <a:solidFill>
                <a:schemeClr val="tx1"/>
              </a:solidFill>
            </a:rPr>
            <a:t>eu</a:t>
          </a:r>
          <a:r>
            <a:rPr lang="en-GB" b="1" i="1" dirty="0">
              <a:solidFill>
                <a:schemeClr val="tx1"/>
              </a:solidFill>
            </a:rPr>
            <a:t> </a:t>
          </a:r>
          <a:r>
            <a:rPr lang="en-GB" b="1" i="1" dirty="0" err="1">
              <a:solidFill>
                <a:schemeClr val="tx1"/>
              </a:solidFill>
            </a:rPr>
            <a:t>cryfderau</a:t>
          </a:r>
          <a:r>
            <a:rPr lang="en-GB" b="1" i="1" dirty="0">
              <a:solidFill>
                <a:schemeClr val="tx1"/>
              </a:solidFill>
            </a:rPr>
            <a:t> </a:t>
          </a:r>
          <a:r>
            <a:rPr lang="en-GB" b="1" i="1" dirty="0" err="1">
              <a:solidFill>
                <a:schemeClr val="tx1"/>
              </a:solidFill>
            </a:rPr>
            <a:t>a'u</a:t>
          </a:r>
          <a:r>
            <a:rPr lang="en-GB" b="1" i="1" dirty="0">
              <a:solidFill>
                <a:schemeClr val="tx1"/>
              </a:solidFill>
            </a:rPr>
            <a:t> </a:t>
          </a:r>
          <a:r>
            <a:rPr lang="en-GB" b="1" i="1" dirty="0" err="1">
              <a:solidFill>
                <a:schemeClr val="tx1"/>
              </a:solidFill>
            </a:rPr>
            <a:t>pŵer</a:t>
          </a:r>
          <a:endParaRPr lang="en-US" b="1" dirty="0">
            <a:solidFill>
              <a:schemeClr val="tx1"/>
            </a:solidFill>
          </a:endParaRPr>
        </a:p>
      </dgm:t>
    </dgm:pt>
    <dgm:pt modelId="{7CEAB469-72B4-4E21-8DF0-5B8883724BA5}" type="parTrans" cxnId="{909851D9-6555-49D9-AAAD-8EB9C5804FAF}">
      <dgm:prSet/>
      <dgm:spPr/>
      <dgm:t>
        <a:bodyPr/>
        <a:lstStyle/>
        <a:p>
          <a:endParaRPr lang="en-US"/>
        </a:p>
      </dgm:t>
    </dgm:pt>
    <dgm:pt modelId="{14B10500-1954-43C4-B85E-436948C1DBB5}" type="sibTrans" cxnId="{909851D9-6555-49D9-AAAD-8EB9C5804FAF}">
      <dgm:prSet/>
      <dgm:spPr/>
      <dgm:t>
        <a:bodyPr/>
        <a:lstStyle/>
        <a:p>
          <a:endParaRPr lang="en-US"/>
        </a:p>
      </dgm:t>
    </dgm:pt>
    <dgm:pt modelId="{EB46C656-8E8C-40EF-910D-572E35E5DF79}" type="pres">
      <dgm:prSet presAssocID="{A39953DC-1834-4AD6-BA1F-F1038D3D0B09}" presName="linear" presStyleCnt="0">
        <dgm:presLayoutVars>
          <dgm:animLvl val="lvl"/>
          <dgm:resizeHandles val="exact"/>
        </dgm:presLayoutVars>
      </dgm:prSet>
      <dgm:spPr/>
    </dgm:pt>
    <dgm:pt modelId="{68E53349-F5A4-4516-91E9-5D386EF81788}" type="pres">
      <dgm:prSet presAssocID="{DD8F14AE-6DA1-4331-B5EB-2F2206B9630B}" presName="parentText" presStyleLbl="node1" presStyleIdx="0" presStyleCnt="3">
        <dgm:presLayoutVars>
          <dgm:chMax val="0"/>
          <dgm:bulletEnabled val="1"/>
        </dgm:presLayoutVars>
      </dgm:prSet>
      <dgm:spPr/>
    </dgm:pt>
    <dgm:pt modelId="{3846A9D0-B052-44A8-B518-0A3EFC4ADBAC}" type="pres">
      <dgm:prSet presAssocID="{BE7CDDF6-5855-4B23-89D5-14E0A5DEBDB5}" presName="spacer" presStyleCnt="0"/>
      <dgm:spPr/>
    </dgm:pt>
    <dgm:pt modelId="{53D2D287-2CDF-448A-8BD7-40E8A9FCB23E}" type="pres">
      <dgm:prSet presAssocID="{66345114-D92D-49B7-A5F3-6BABEDE3FE50}" presName="parentText" presStyleLbl="node1" presStyleIdx="1" presStyleCnt="3">
        <dgm:presLayoutVars>
          <dgm:chMax val="0"/>
          <dgm:bulletEnabled val="1"/>
        </dgm:presLayoutVars>
      </dgm:prSet>
      <dgm:spPr/>
    </dgm:pt>
    <dgm:pt modelId="{7BA4656B-3F34-48BE-B76B-27CCE5C9284F}" type="pres">
      <dgm:prSet presAssocID="{0B41D04D-42BA-4ECE-837B-F0F0E36F9649}" presName="spacer" presStyleCnt="0"/>
      <dgm:spPr/>
    </dgm:pt>
    <dgm:pt modelId="{689A3809-1930-43F7-AE8E-8F992AA9827B}" type="pres">
      <dgm:prSet presAssocID="{BA6049D2-F69E-41E4-A820-0746B30B6130}" presName="parentText" presStyleLbl="node1" presStyleIdx="2" presStyleCnt="3">
        <dgm:presLayoutVars>
          <dgm:chMax val="0"/>
          <dgm:bulletEnabled val="1"/>
        </dgm:presLayoutVars>
      </dgm:prSet>
      <dgm:spPr/>
    </dgm:pt>
  </dgm:ptLst>
  <dgm:cxnLst>
    <dgm:cxn modelId="{CBB9B21D-60E5-40EC-A38F-31589E159400}" type="presOf" srcId="{A39953DC-1834-4AD6-BA1F-F1038D3D0B09}" destId="{EB46C656-8E8C-40EF-910D-572E35E5DF79}" srcOrd="0" destOrd="0" presId="urn:microsoft.com/office/officeart/2005/8/layout/vList2"/>
    <dgm:cxn modelId="{6B383428-6F2C-4F39-B79A-2D5FF5D93F96}" type="presOf" srcId="{DD8F14AE-6DA1-4331-B5EB-2F2206B9630B}" destId="{68E53349-F5A4-4516-91E9-5D386EF81788}" srcOrd="0" destOrd="0" presId="urn:microsoft.com/office/officeart/2005/8/layout/vList2"/>
    <dgm:cxn modelId="{BFE1E677-B895-4AEC-A21B-7810A1F4EB9F}" srcId="{A39953DC-1834-4AD6-BA1F-F1038D3D0B09}" destId="{66345114-D92D-49B7-A5F3-6BABEDE3FE50}" srcOrd="1" destOrd="0" parTransId="{647FF4DF-4B1F-481C-AF46-D75090CD2EA9}" sibTransId="{0B41D04D-42BA-4ECE-837B-F0F0E36F9649}"/>
    <dgm:cxn modelId="{F6C72ACA-B113-489F-8CB8-19DD6605AA54}" type="presOf" srcId="{BA6049D2-F69E-41E4-A820-0746B30B6130}" destId="{689A3809-1930-43F7-AE8E-8F992AA9827B}" srcOrd="0" destOrd="0" presId="urn:microsoft.com/office/officeart/2005/8/layout/vList2"/>
    <dgm:cxn modelId="{909851D9-6555-49D9-AAAD-8EB9C5804FAF}" srcId="{A39953DC-1834-4AD6-BA1F-F1038D3D0B09}" destId="{BA6049D2-F69E-41E4-A820-0746B30B6130}" srcOrd="2" destOrd="0" parTransId="{7CEAB469-72B4-4E21-8DF0-5B8883724BA5}" sibTransId="{14B10500-1954-43C4-B85E-436948C1DBB5}"/>
    <dgm:cxn modelId="{0D14C1DA-93F2-49B3-806D-6D4BF93541F1}" srcId="{A39953DC-1834-4AD6-BA1F-F1038D3D0B09}" destId="{DD8F14AE-6DA1-4331-B5EB-2F2206B9630B}" srcOrd="0" destOrd="0" parTransId="{A933A1C4-4A7C-4FD9-9E1F-42CE334ED9FE}" sibTransId="{BE7CDDF6-5855-4B23-89D5-14E0A5DEBDB5}"/>
    <dgm:cxn modelId="{9DEDCEFD-3C91-4C2B-8089-8EBCDADE6AD3}" type="presOf" srcId="{66345114-D92D-49B7-A5F3-6BABEDE3FE50}" destId="{53D2D287-2CDF-448A-8BD7-40E8A9FCB23E}" srcOrd="0" destOrd="0" presId="urn:microsoft.com/office/officeart/2005/8/layout/vList2"/>
    <dgm:cxn modelId="{80376418-D9CF-430E-904A-89FCC22DDE49}" type="presParOf" srcId="{EB46C656-8E8C-40EF-910D-572E35E5DF79}" destId="{68E53349-F5A4-4516-91E9-5D386EF81788}" srcOrd="0" destOrd="0" presId="urn:microsoft.com/office/officeart/2005/8/layout/vList2"/>
    <dgm:cxn modelId="{07F3E1CB-627E-4745-B151-3E866D2C1330}" type="presParOf" srcId="{EB46C656-8E8C-40EF-910D-572E35E5DF79}" destId="{3846A9D0-B052-44A8-B518-0A3EFC4ADBAC}" srcOrd="1" destOrd="0" presId="urn:microsoft.com/office/officeart/2005/8/layout/vList2"/>
    <dgm:cxn modelId="{EFA8BD77-216E-4D95-82CF-FB4E5EDE7B96}" type="presParOf" srcId="{EB46C656-8E8C-40EF-910D-572E35E5DF79}" destId="{53D2D287-2CDF-448A-8BD7-40E8A9FCB23E}" srcOrd="2" destOrd="0" presId="urn:microsoft.com/office/officeart/2005/8/layout/vList2"/>
    <dgm:cxn modelId="{24506260-5B32-42CA-BE43-FB3E770BEC38}" type="presParOf" srcId="{EB46C656-8E8C-40EF-910D-572E35E5DF79}" destId="{7BA4656B-3F34-48BE-B76B-27CCE5C9284F}" srcOrd="3" destOrd="0" presId="urn:microsoft.com/office/officeart/2005/8/layout/vList2"/>
    <dgm:cxn modelId="{3931AD1B-4392-425E-B5A5-BACB2F3E98A3}" type="presParOf" srcId="{EB46C656-8E8C-40EF-910D-572E35E5DF79}" destId="{689A3809-1930-43F7-AE8E-8F992AA9827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9953DC-1834-4AD6-BA1F-F1038D3D0B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8F14AE-6DA1-4331-B5EB-2F2206B9630B}">
      <dgm:prSet/>
      <dgm:spPr/>
      <dgm:t>
        <a:bodyPr/>
        <a:lstStyle/>
        <a:p>
          <a:r>
            <a:rPr lang="en-GB" b="1" i="1" dirty="0">
              <a:solidFill>
                <a:schemeClr val="tx1"/>
              </a:solidFill>
            </a:rPr>
            <a:t>Technical assistance </a:t>
          </a:r>
          <a:r>
            <a:rPr lang="en-GB" b="1" dirty="0">
              <a:solidFill>
                <a:schemeClr val="tx1"/>
              </a:solidFill>
            </a:rPr>
            <a:t>– usually a professional needs analysis is conducted to design and implement a change  </a:t>
          </a:r>
          <a:endParaRPr lang="en-US" b="1" dirty="0">
            <a:solidFill>
              <a:schemeClr val="tx1"/>
            </a:solidFill>
          </a:endParaRPr>
        </a:p>
      </dgm:t>
    </dgm:pt>
    <dgm:pt modelId="{A933A1C4-4A7C-4FD9-9E1F-42CE334ED9FE}" type="parTrans" cxnId="{0D14C1DA-93F2-49B3-806D-6D4BF93541F1}">
      <dgm:prSet/>
      <dgm:spPr/>
      <dgm:t>
        <a:bodyPr/>
        <a:lstStyle/>
        <a:p>
          <a:endParaRPr lang="en-US"/>
        </a:p>
      </dgm:t>
    </dgm:pt>
    <dgm:pt modelId="{BE7CDDF6-5855-4B23-89D5-14E0A5DEBDB5}" type="sibTrans" cxnId="{0D14C1DA-93F2-49B3-806D-6D4BF93541F1}">
      <dgm:prSet/>
      <dgm:spPr/>
      <dgm:t>
        <a:bodyPr/>
        <a:lstStyle/>
        <a:p>
          <a:endParaRPr lang="en-US"/>
        </a:p>
      </dgm:t>
    </dgm:pt>
    <dgm:pt modelId="{66345114-D92D-49B7-A5F3-6BABEDE3FE50}">
      <dgm:prSet/>
      <dgm:spPr/>
      <dgm:t>
        <a:bodyPr/>
        <a:lstStyle/>
        <a:p>
          <a:r>
            <a:rPr lang="en-GB" b="1" i="1" dirty="0">
              <a:solidFill>
                <a:schemeClr val="tx1"/>
              </a:solidFill>
            </a:rPr>
            <a:t>Self-help</a:t>
          </a:r>
          <a:r>
            <a:rPr lang="en-GB" b="1" dirty="0">
              <a:solidFill>
                <a:schemeClr val="tx1"/>
              </a:solidFill>
            </a:rPr>
            <a:t> – normally through businesses or professionals within a community becoming more active in a community to encourage active engagement. Usually facilitation is required to provide skills to community members</a:t>
          </a:r>
          <a:endParaRPr lang="en-US" b="1" dirty="0">
            <a:solidFill>
              <a:schemeClr val="tx1"/>
            </a:solidFill>
          </a:endParaRPr>
        </a:p>
      </dgm:t>
    </dgm:pt>
    <dgm:pt modelId="{647FF4DF-4B1F-481C-AF46-D75090CD2EA9}" type="parTrans" cxnId="{BFE1E677-B895-4AEC-A21B-7810A1F4EB9F}">
      <dgm:prSet/>
      <dgm:spPr/>
      <dgm:t>
        <a:bodyPr/>
        <a:lstStyle/>
        <a:p>
          <a:endParaRPr lang="en-US"/>
        </a:p>
      </dgm:t>
    </dgm:pt>
    <dgm:pt modelId="{0B41D04D-42BA-4ECE-837B-F0F0E36F9649}" type="sibTrans" cxnId="{BFE1E677-B895-4AEC-A21B-7810A1F4EB9F}">
      <dgm:prSet/>
      <dgm:spPr/>
      <dgm:t>
        <a:bodyPr/>
        <a:lstStyle/>
        <a:p>
          <a:endParaRPr lang="en-US"/>
        </a:p>
      </dgm:t>
    </dgm:pt>
    <dgm:pt modelId="{BA6049D2-F69E-41E4-A820-0746B30B6130}">
      <dgm:prSet/>
      <dgm:spPr/>
      <dgm:t>
        <a:bodyPr/>
        <a:lstStyle/>
        <a:p>
          <a:r>
            <a:rPr lang="en-GB" b="1" i="1" dirty="0">
              <a:solidFill>
                <a:schemeClr val="tx1"/>
              </a:solidFill>
            </a:rPr>
            <a:t>Conflict</a:t>
          </a:r>
          <a:r>
            <a:rPr lang="en-GB" b="1" dirty="0">
              <a:solidFill>
                <a:schemeClr val="tx1"/>
              </a:solidFill>
            </a:rPr>
            <a:t> – local people working together to identify their own needs. Role of professional there is to enable community groups to identify their strengths and power</a:t>
          </a:r>
          <a:endParaRPr lang="en-US" b="1" dirty="0">
            <a:solidFill>
              <a:schemeClr val="tx1"/>
            </a:solidFill>
          </a:endParaRPr>
        </a:p>
      </dgm:t>
    </dgm:pt>
    <dgm:pt modelId="{7CEAB469-72B4-4E21-8DF0-5B8883724BA5}" type="parTrans" cxnId="{909851D9-6555-49D9-AAAD-8EB9C5804FAF}">
      <dgm:prSet/>
      <dgm:spPr/>
      <dgm:t>
        <a:bodyPr/>
        <a:lstStyle/>
        <a:p>
          <a:endParaRPr lang="en-US"/>
        </a:p>
      </dgm:t>
    </dgm:pt>
    <dgm:pt modelId="{14B10500-1954-43C4-B85E-436948C1DBB5}" type="sibTrans" cxnId="{909851D9-6555-49D9-AAAD-8EB9C5804FAF}">
      <dgm:prSet/>
      <dgm:spPr/>
      <dgm:t>
        <a:bodyPr/>
        <a:lstStyle/>
        <a:p>
          <a:endParaRPr lang="en-US"/>
        </a:p>
      </dgm:t>
    </dgm:pt>
    <dgm:pt modelId="{EB46C656-8E8C-40EF-910D-572E35E5DF79}" type="pres">
      <dgm:prSet presAssocID="{A39953DC-1834-4AD6-BA1F-F1038D3D0B09}" presName="linear" presStyleCnt="0">
        <dgm:presLayoutVars>
          <dgm:animLvl val="lvl"/>
          <dgm:resizeHandles val="exact"/>
        </dgm:presLayoutVars>
      </dgm:prSet>
      <dgm:spPr/>
    </dgm:pt>
    <dgm:pt modelId="{68E53349-F5A4-4516-91E9-5D386EF81788}" type="pres">
      <dgm:prSet presAssocID="{DD8F14AE-6DA1-4331-B5EB-2F2206B9630B}" presName="parentText" presStyleLbl="node1" presStyleIdx="0" presStyleCnt="3">
        <dgm:presLayoutVars>
          <dgm:chMax val="0"/>
          <dgm:bulletEnabled val="1"/>
        </dgm:presLayoutVars>
      </dgm:prSet>
      <dgm:spPr/>
    </dgm:pt>
    <dgm:pt modelId="{3846A9D0-B052-44A8-B518-0A3EFC4ADBAC}" type="pres">
      <dgm:prSet presAssocID="{BE7CDDF6-5855-4B23-89D5-14E0A5DEBDB5}" presName="spacer" presStyleCnt="0"/>
      <dgm:spPr/>
    </dgm:pt>
    <dgm:pt modelId="{53D2D287-2CDF-448A-8BD7-40E8A9FCB23E}" type="pres">
      <dgm:prSet presAssocID="{66345114-D92D-49B7-A5F3-6BABEDE3FE50}" presName="parentText" presStyleLbl="node1" presStyleIdx="1" presStyleCnt="3">
        <dgm:presLayoutVars>
          <dgm:chMax val="0"/>
          <dgm:bulletEnabled val="1"/>
        </dgm:presLayoutVars>
      </dgm:prSet>
      <dgm:spPr/>
    </dgm:pt>
    <dgm:pt modelId="{7BA4656B-3F34-48BE-B76B-27CCE5C9284F}" type="pres">
      <dgm:prSet presAssocID="{0B41D04D-42BA-4ECE-837B-F0F0E36F9649}" presName="spacer" presStyleCnt="0"/>
      <dgm:spPr/>
    </dgm:pt>
    <dgm:pt modelId="{689A3809-1930-43F7-AE8E-8F992AA9827B}" type="pres">
      <dgm:prSet presAssocID="{BA6049D2-F69E-41E4-A820-0746B30B6130}" presName="parentText" presStyleLbl="node1" presStyleIdx="2" presStyleCnt="3">
        <dgm:presLayoutVars>
          <dgm:chMax val="0"/>
          <dgm:bulletEnabled val="1"/>
        </dgm:presLayoutVars>
      </dgm:prSet>
      <dgm:spPr/>
    </dgm:pt>
  </dgm:ptLst>
  <dgm:cxnLst>
    <dgm:cxn modelId="{CBB9B21D-60E5-40EC-A38F-31589E159400}" type="presOf" srcId="{A39953DC-1834-4AD6-BA1F-F1038D3D0B09}" destId="{EB46C656-8E8C-40EF-910D-572E35E5DF79}" srcOrd="0" destOrd="0" presId="urn:microsoft.com/office/officeart/2005/8/layout/vList2"/>
    <dgm:cxn modelId="{6B383428-6F2C-4F39-B79A-2D5FF5D93F96}" type="presOf" srcId="{DD8F14AE-6DA1-4331-B5EB-2F2206B9630B}" destId="{68E53349-F5A4-4516-91E9-5D386EF81788}" srcOrd="0" destOrd="0" presId="urn:microsoft.com/office/officeart/2005/8/layout/vList2"/>
    <dgm:cxn modelId="{BFE1E677-B895-4AEC-A21B-7810A1F4EB9F}" srcId="{A39953DC-1834-4AD6-BA1F-F1038D3D0B09}" destId="{66345114-D92D-49B7-A5F3-6BABEDE3FE50}" srcOrd="1" destOrd="0" parTransId="{647FF4DF-4B1F-481C-AF46-D75090CD2EA9}" sibTransId="{0B41D04D-42BA-4ECE-837B-F0F0E36F9649}"/>
    <dgm:cxn modelId="{F6C72ACA-B113-489F-8CB8-19DD6605AA54}" type="presOf" srcId="{BA6049D2-F69E-41E4-A820-0746B30B6130}" destId="{689A3809-1930-43F7-AE8E-8F992AA9827B}" srcOrd="0" destOrd="0" presId="urn:microsoft.com/office/officeart/2005/8/layout/vList2"/>
    <dgm:cxn modelId="{909851D9-6555-49D9-AAAD-8EB9C5804FAF}" srcId="{A39953DC-1834-4AD6-BA1F-F1038D3D0B09}" destId="{BA6049D2-F69E-41E4-A820-0746B30B6130}" srcOrd="2" destOrd="0" parTransId="{7CEAB469-72B4-4E21-8DF0-5B8883724BA5}" sibTransId="{14B10500-1954-43C4-B85E-436948C1DBB5}"/>
    <dgm:cxn modelId="{0D14C1DA-93F2-49B3-806D-6D4BF93541F1}" srcId="{A39953DC-1834-4AD6-BA1F-F1038D3D0B09}" destId="{DD8F14AE-6DA1-4331-B5EB-2F2206B9630B}" srcOrd="0" destOrd="0" parTransId="{A933A1C4-4A7C-4FD9-9E1F-42CE334ED9FE}" sibTransId="{BE7CDDF6-5855-4B23-89D5-14E0A5DEBDB5}"/>
    <dgm:cxn modelId="{9DEDCEFD-3C91-4C2B-8089-8EBCDADE6AD3}" type="presOf" srcId="{66345114-D92D-49B7-A5F3-6BABEDE3FE50}" destId="{53D2D287-2CDF-448A-8BD7-40E8A9FCB23E}" srcOrd="0" destOrd="0" presId="urn:microsoft.com/office/officeart/2005/8/layout/vList2"/>
    <dgm:cxn modelId="{80376418-D9CF-430E-904A-89FCC22DDE49}" type="presParOf" srcId="{EB46C656-8E8C-40EF-910D-572E35E5DF79}" destId="{68E53349-F5A4-4516-91E9-5D386EF81788}" srcOrd="0" destOrd="0" presId="urn:microsoft.com/office/officeart/2005/8/layout/vList2"/>
    <dgm:cxn modelId="{07F3E1CB-627E-4745-B151-3E866D2C1330}" type="presParOf" srcId="{EB46C656-8E8C-40EF-910D-572E35E5DF79}" destId="{3846A9D0-B052-44A8-B518-0A3EFC4ADBAC}" srcOrd="1" destOrd="0" presId="urn:microsoft.com/office/officeart/2005/8/layout/vList2"/>
    <dgm:cxn modelId="{EFA8BD77-216E-4D95-82CF-FB4E5EDE7B96}" type="presParOf" srcId="{EB46C656-8E8C-40EF-910D-572E35E5DF79}" destId="{53D2D287-2CDF-448A-8BD7-40E8A9FCB23E}" srcOrd="2" destOrd="0" presId="urn:microsoft.com/office/officeart/2005/8/layout/vList2"/>
    <dgm:cxn modelId="{24506260-5B32-42CA-BE43-FB3E770BEC38}" type="presParOf" srcId="{EB46C656-8E8C-40EF-910D-572E35E5DF79}" destId="{7BA4656B-3F34-48BE-B76B-27CCE5C9284F}" srcOrd="3" destOrd="0" presId="urn:microsoft.com/office/officeart/2005/8/layout/vList2"/>
    <dgm:cxn modelId="{3931AD1B-4392-425E-B5A5-BACB2F3E98A3}" type="presParOf" srcId="{EB46C656-8E8C-40EF-910D-572E35E5DF79}" destId="{689A3809-1930-43F7-AE8E-8F992AA9827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E8CC62-A1CE-45CD-8703-0265B523930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1F5F1B1-BD49-465E-9FDF-4D8ABEA67D9C}">
      <dgm:prSet/>
      <dgm:spPr/>
      <dgm:t>
        <a:bodyPr/>
        <a:lstStyle/>
        <a:p>
          <a:r>
            <a:rPr lang="en-GB"/>
            <a:t>Whose values are to be served by the intervention?</a:t>
          </a:r>
          <a:endParaRPr lang="en-US"/>
        </a:p>
      </dgm:t>
    </dgm:pt>
    <dgm:pt modelId="{B56EC054-039D-4E7F-B771-AEDB5332D7B5}" type="parTrans" cxnId="{F8EEB6D2-62DD-4BB0-9002-6649526DCBF8}">
      <dgm:prSet/>
      <dgm:spPr/>
      <dgm:t>
        <a:bodyPr/>
        <a:lstStyle/>
        <a:p>
          <a:endParaRPr lang="en-US"/>
        </a:p>
      </dgm:t>
    </dgm:pt>
    <dgm:pt modelId="{2C165C89-05C4-4889-A180-8B5F97176A39}" type="sibTrans" cxnId="{F8EEB6D2-62DD-4BB0-9002-6649526DCBF8}">
      <dgm:prSet/>
      <dgm:spPr/>
      <dgm:t>
        <a:bodyPr/>
        <a:lstStyle/>
        <a:p>
          <a:endParaRPr lang="en-US"/>
        </a:p>
      </dgm:t>
    </dgm:pt>
    <dgm:pt modelId="{6A99324D-921D-418C-9F2D-2AD3F7AE528D}">
      <dgm:prSet/>
      <dgm:spPr/>
      <dgm:t>
        <a:bodyPr/>
        <a:lstStyle/>
        <a:p>
          <a:r>
            <a:rPr lang="en-GB"/>
            <a:t>To what extent do the recipients have an opportunity to participate in the choice of the goals?</a:t>
          </a:r>
          <a:endParaRPr lang="en-US"/>
        </a:p>
      </dgm:t>
    </dgm:pt>
    <dgm:pt modelId="{9633CCF5-5DE6-405F-916D-265B0857372A}" type="parTrans" cxnId="{3836C3EB-CD04-4B05-A5E8-1E98B241BE46}">
      <dgm:prSet/>
      <dgm:spPr/>
      <dgm:t>
        <a:bodyPr/>
        <a:lstStyle/>
        <a:p>
          <a:endParaRPr lang="en-US"/>
        </a:p>
      </dgm:t>
    </dgm:pt>
    <dgm:pt modelId="{2F263785-BBE3-42D6-80E4-942FC071599E}" type="sibTrans" cxnId="{3836C3EB-CD04-4B05-A5E8-1E98B241BE46}">
      <dgm:prSet/>
      <dgm:spPr/>
      <dgm:t>
        <a:bodyPr/>
        <a:lstStyle/>
        <a:p>
          <a:endParaRPr lang="en-US"/>
        </a:p>
      </dgm:t>
    </dgm:pt>
    <dgm:pt modelId="{7092BFF7-DA2F-4F82-A650-EE299C2B4B34}">
      <dgm:prSet/>
      <dgm:spPr/>
      <dgm:t>
        <a:bodyPr/>
        <a:lstStyle/>
        <a:p>
          <a:r>
            <a:rPr lang="en-GB"/>
            <a:t>To what extent does the process enhance the power of the target population to solve problems?</a:t>
          </a:r>
          <a:endParaRPr lang="en-US"/>
        </a:p>
      </dgm:t>
    </dgm:pt>
    <dgm:pt modelId="{0F995504-D1EE-449A-8199-55C806EDE824}" type="parTrans" cxnId="{73760615-9E97-466F-B14F-2C4EC46EB83C}">
      <dgm:prSet/>
      <dgm:spPr/>
      <dgm:t>
        <a:bodyPr/>
        <a:lstStyle/>
        <a:p>
          <a:endParaRPr lang="en-US"/>
        </a:p>
      </dgm:t>
    </dgm:pt>
    <dgm:pt modelId="{CCCE6675-A068-43AC-84F4-DA511C8C2590}" type="sibTrans" cxnId="{73760615-9E97-466F-B14F-2C4EC46EB83C}">
      <dgm:prSet/>
      <dgm:spPr/>
      <dgm:t>
        <a:bodyPr/>
        <a:lstStyle/>
        <a:p>
          <a:endParaRPr lang="en-US"/>
        </a:p>
      </dgm:t>
    </dgm:pt>
    <dgm:pt modelId="{F4CB774A-446C-4777-963D-43599FFC0334}">
      <dgm:prSet/>
      <dgm:spPr/>
      <dgm:t>
        <a:bodyPr/>
        <a:lstStyle/>
        <a:p>
          <a:r>
            <a:rPr lang="en-GB"/>
            <a:t>Whose problem(s) is  (are) being primarily addressed in the technical assistance episode: the provider’s or the recipient's?</a:t>
          </a:r>
          <a:endParaRPr lang="en-US"/>
        </a:p>
      </dgm:t>
    </dgm:pt>
    <dgm:pt modelId="{6AC858B8-E3BE-4889-85F0-62D12BD8CB64}" type="parTrans" cxnId="{EFB19415-8ECB-4EE2-B94A-87A4C7797871}">
      <dgm:prSet/>
      <dgm:spPr/>
      <dgm:t>
        <a:bodyPr/>
        <a:lstStyle/>
        <a:p>
          <a:endParaRPr lang="en-US"/>
        </a:p>
      </dgm:t>
    </dgm:pt>
    <dgm:pt modelId="{F6CB22EB-D536-4469-90E3-1C02DD53A51B}" type="sibTrans" cxnId="{EFB19415-8ECB-4EE2-B94A-87A4C7797871}">
      <dgm:prSet/>
      <dgm:spPr/>
      <dgm:t>
        <a:bodyPr/>
        <a:lstStyle/>
        <a:p>
          <a:endParaRPr lang="en-US"/>
        </a:p>
      </dgm:t>
    </dgm:pt>
    <dgm:pt modelId="{E4A7C51D-A95B-4B18-9089-46751D4658F7}">
      <dgm:prSet/>
      <dgm:spPr/>
      <dgm:t>
        <a:bodyPr/>
        <a:lstStyle/>
        <a:p>
          <a:r>
            <a:rPr lang="en-GB"/>
            <a:t>To what extent is the provider engaging in a self-serving activity?</a:t>
          </a:r>
          <a:endParaRPr lang="en-US"/>
        </a:p>
      </dgm:t>
    </dgm:pt>
    <dgm:pt modelId="{FC00926E-0A92-4BD5-BD65-1ECA3E064918}" type="parTrans" cxnId="{4732EE07-0B06-4DC6-BAF1-8DECDFC5498B}">
      <dgm:prSet/>
      <dgm:spPr/>
      <dgm:t>
        <a:bodyPr/>
        <a:lstStyle/>
        <a:p>
          <a:endParaRPr lang="en-US"/>
        </a:p>
      </dgm:t>
    </dgm:pt>
    <dgm:pt modelId="{9CAE2281-0534-4942-AA7B-1BC3CBD38B2D}" type="sibTrans" cxnId="{4732EE07-0B06-4DC6-BAF1-8DECDFC5498B}">
      <dgm:prSet/>
      <dgm:spPr/>
      <dgm:t>
        <a:bodyPr/>
        <a:lstStyle/>
        <a:p>
          <a:endParaRPr lang="en-US"/>
        </a:p>
      </dgm:t>
    </dgm:pt>
    <dgm:pt modelId="{3387798A-FE97-4C18-BFE6-C5908CDE7472}" type="pres">
      <dgm:prSet presAssocID="{14E8CC62-A1CE-45CD-8703-0265B523930C}" presName="root" presStyleCnt="0">
        <dgm:presLayoutVars>
          <dgm:dir/>
          <dgm:resizeHandles val="exact"/>
        </dgm:presLayoutVars>
      </dgm:prSet>
      <dgm:spPr/>
    </dgm:pt>
    <dgm:pt modelId="{CA62F177-9125-4F56-B857-18F9485A414A}" type="pres">
      <dgm:prSet presAssocID="{31F5F1B1-BD49-465E-9FDF-4D8ABEA67D9C}" presName="compNode" presStyleCnt="0"/>
      <dgm:spPr/>
    </dgm:pt>
    <dgm:pt modelId="{5C2057FE-ED7A-400A-A052-51B18489B21B}" type="pres">
      <dgm:prSet presAssocID="{31F5F1B1-BD49-465E-9FDF-4D8ABEA67D9C}" presName="bgRect" presStyleLbl="bgShp" presStyleIdx="0" presStyleCnt="5"/>
      <dgm:spPr/>
    </dgm:pt>
    <dgm:pt modelId="{7CF04E12-1CD8-49ED-94E8-07D815CDD7B0}" type="pres">
      <dgm:prSet presAssocID="{31F5F1B1-BD49-465E-9FDF-4D8ABEA67D9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DA1CD095-4AFE-42C4-BB45-E63FB71B84E0}" type="pres">
      <dgm:prSet presAssocID="{31F5F1B1-BD49-465E-9FDF-4D8ABEA67D9C}" presName="spaceRect" presStyleCnt="0"/>
      <dgm:spPr/>
    </dgm:pt>
    <dgm:pt modelId="{5CCFE0E3-4D94-4A0F-9123-631DF7EE554C}" type="pres">
      <dgm:prSet presAssocID="{31F5F1B1-BD49-465E-9FDF-4D8ABEA67D9C}" presName="parTx" presStyleLbl="revTx" presStyleIdx="0" presStyleCnt="5">
        <dgm:presLayoutVars>
          <dgm:chMax val="0"/>
          <dgm:chPref val="0"/>
        </dgm:presLayoutVars>
      </dgm:prSet>
      <dgm:spPr/>
    </dgm:pt>
    <dgm:pt modelId="{56230BC4-D307-4D89-95B8-54ABC79038D6}" type="pres">
      <dgm:prSet presAssocID="{2C165C89-05C4-4889-A180-8B5F97176A39}" presName="sibTrans" presStyleCnt="0"/>
      <dgm:spPr/>
    </dgm:pt>
    <dgm:pt modelId="{48B26201-9BD0-459F-8C6F-2967832B3CD7}" type="pres">
      <dgm:prSet presAssocID="{6A99324D-921D-418C-9F2D-2AD3F7AE528D}" presName="compNode" presStyleCnt="0"/>
      <dgm:spPr/>
    </dgm:pt>
    <dgm:pt modelId="{985A0D64-304E-4DB4-BCCE-C2B3BDBDA682}" type="pres">
      <dgm:prSet presAssocID="{6A99324D-921D-418C-9F2D-2AD3F7AE528D}" presName="bgRect" presStyleLbl="bgShp" presStyleIdx="1" presStyleCnt="5"/>
      <dgm:spPr/>
    </dgm:pt>
    <dgm:pt modelId="{D63F5D1F-2B85-4CCC-88C4-7B7189DA21C6}" type="pres">
      <dgm:prSet presAssocID="{6A99324D-921D-418C-9F2D-2AD3F7AE528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2D8BBD78-49B1-4FA8-B687-6A504C50ABE9}" type="pres">
      <dgm:prSet presAssocID="{6A99324D-921D-418C-9F2D-2AD3F7AE528D}" presName="spaceRect" presStyleCnt="0"/>
      <dgm:spPr/>
    </dgm:pt>
    <dgm:pt modelId="{831A2121-9019-420A-B44D-B022A85925B5}" type="pres">
      <dgm:prSet presAssocID="{6A99324D-921D-418C-9F2D-2AD3F7AE528D}" presName="parTx" presStyleLbl="revTx" presStyleIdx="1" presStyleCnt="5">
        <dgm:presLayoutVars>
          <dgm:chMax val="0"/>
          <dgm:chPref val="0"/>
        </dgm:presLayoutVars>
      </dgm:prSet>
      <dgm:spPr/>
    </dgm:pt>
    <dgm:pt modelId="{1885C65C-5551-4C5B-AF06-CA46F1AEF893}" type="pres">
      <dgm:prSet presAssocID="{2F263785-BBE3-42D6-80E4-942FC071599E}" presName="sibTrans" presStyleCnt="0"/>
      <dgm:spPr/>
    </dgm:pt>
    <dgm:pt modelId="{DCB8816E-BF85-4405-ABC2-7251E1529025}" type="pres">
      <dgm:prSet presAssocID="{7092BFF7-DA2F-4F82-A650-EE299C2B4B34}" presName="compNode" presStyleCnt="0"/>
      <dgm:spPr/>
    </dgm:pt>
    <dgm:pt modelId="{85029246-38DE-492E-B39A-920C7E90AC58}" type="pres">
      <dgm:prSet presAssocID="{7092BFF7-DA2F-4F82-A650-EE299C2B4B34}" presName="bgRect" presStyleLbl="bgShp" presStyleIdx="2" presStyleCnt="5"/>
      <dgm:spPr/>
    </dgm:pt>
    <dgm:pt modelId="{EE44A331-FFBA-4B40-8451-4BE47BD6CC87}" type="pres">
      <dgm:prSet presAssocID="{7092BFF7-DA2F-4F82-A650-EE299C2B4B3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B5546DB1-2D31-4677-B207-D4734156DCF4}" type="pres">
      <dgm:prSet presAssocID="{7092BFF7-DA2F-4F82-A650-EE299C2B4B34}" presName="spaceRect" presStyleCnt="0"/>
      <dgm:spPr/>
    </dgm:pt>
    <dgm:pt modelId="{1BEE2B26-A085-43B8-A9CB-30EB22E2A038}" type="pres">
      <dgm:prSet presAssocID="{7092BFF7-DA2F-4F82-A650-EE299C2B4B34}" presName="parTx" presStyleLbl="revTx" presStyleIdx="2" presStyleCnt="5">
        <dgm:presLayoutVars>
          <dgm:chMax val="0"/>
          <dgm:chPref val="0"/>
        </dgm:presLayoutVars>
      </dgm:prSet>
      <dgm:spPr/>
    </dgm:pt>
    <dgm:pt modelId="{471E6CB8-A682-4013-93E9-2D4B33E4AE02}" type="pres">
      <dgm:prSet presAssocID="{CCCE6675-A068-43AC-84F4-DA511C8C2590}" presName="sibTrans" presStyleCnt="0"/>
      <dgm:spPr/>
    </dgm:pt>
    <dgm:pt modelId="{2F9665C2-6033-4C90-BA4F-EC7FF5E5C160}" type="pres">
      <dgm:prSet presAssocID="{F4CB774A-446C-4777-963D-43599FFC0334}" presName="compNode" presStyleCnt="0"/>
      <dgm:spPr/>
    </dgm:pt>
    <dgm:pt modelId="{A82B91F1-2229-4C79-AD58-EB319FF18F96}" type="pres">
      <dgm:prSet presAssocID="{F4CB774A-446C-4777-963D-43599FFC0334}" presName="bgRect" presStyleLbl="bgShp" presStyleIdx="3" presStyleCnt="5"/>
      <dgm:spPr/>
    </dgm:pt>
    <dgm:pt modelId="{EEBEEE97-CCC4-43B9-9197-7CE975A11147}" type="pres">
      <dgm:prSet presAssocID="{F4CB774A-446C-4777-963D-43599FFC033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5EAC6A25-B90F-486F-A090-6CBF0C42BCF4}" type="pres">
      <dgm:prSet presAssocID="{F4CB774A-446C-4777-963D-43599FFC0334}" presName="spaceRect" presStyleCnt="0"/>
      <dgm:spPr/>
    </dgm:pt>
    <dgm:pt modelId="{943866BB-54B6-4038-BF03-21F69BC6E93D}" type="pres">
      <dgm:prSet presAssocID="{F4CB774A-446C-4777-963D-43599FFC0334}" presName="parTx" presStyleLbl="revTx" presStyleIdx="3" presStyleCnt="5">
        <dgm:presLayoutVars>
          <dgm:chMax val="0"/>
          <dgm:chPref val="0"/>
        </dgm:presLayoutVars>
      </dgm:prSet>
      <dgm:spPr/>
    </dgm:pt>
    <dgm:pt modelId="{7CCDA5E4-7958-4F63-B131-5C73D0F56395}" type="pres">
      <dgm:prSet presAssocID="{F6CB22EB-D536-4469-90E3-1C02DD53A51B}" presName="sibTrans" presStyleCnt="0"/>
      <dgm:spPr/>
    </dgm:pt>
    <dgm:pt modelId="{2BB4D175-5C5E-4701-A351-F8996270AE3F}" type="pres">
      <dgm:prSet presAssocID="{E4A7C51D-A95B-4B18-9089-46751D4658F7}" presName="compNode" presStyleCnt="0"/>
      <dgm:spPr/>
    </dgm:pt>
    <dgm:pt modelId="{EB75F844-3B61-40C8-8895-B8C9AD671B15}" type="pres">
      <dgm:prSet presAssocID="{E4A7C51D-A95B-4B18-9089-46751D4658F7}" presName="bgRect" presStyleLbl="bgShp" presStyleIdx="4" presStyleCnt="5"/>
      <dgm:spPr/>
    </dgm:pt>
    <dgm:pt modelId="{FBDC97DC-46EB-420D-8271-B7CEAF4AAF99}" type="pres">
      <dgm:prSet presAssocID="{E4A7C51D-A95B-4B18-9089-46751D4658F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DDCCE8A3-F8CE-4CB8-9DBF-0423FA4DBAB1}" type="pres">
      <dgm:prSet presAssocID="{E4A7C51D-A95B-4B18-9089-46751D4658F7}" presName="spaceRect" presStyleCnt="0"/>
      <dgm:spPr/>
    </dgm:pt>
    <dgm:pt modelId="{7AC01962-7837-478E-8E99-16FD044B086F}" type="pres">
      <dgm:prSet presAssocID="{E4A7C51D-A95B-4B18-9089-46751D4658F7}" presName="parTx" presStyleLbl="revTx" presStyleIdx="4" presStyleCnt="5">
        <dgm:presLayoutVars>
          <dgm:chMax val="0"/>
          <dgm:chPref val="0"/>
        </dgm:presLayoutVars>
      </dgm:prSet>
      <dgm:spPr/>
    </dgm:pt>
  </dgm:ptLst>
  <dgm:cxnLst>
    <dgm:cxn modelId="{4732EE07-0B06-4DC6-BAF1-8DECDFC5498B}" srcId="{14E8CC62-A1CE-45CD-8703-0265B523930C}" destId="{E4A7C51D-A95B-4B18-9089-46751D4658F7}" srcOrd="4" destOrd="0" parTransId="{FC00926E-0A92-4BD5-BD65-1ECA3E064918}" sibTransId="{9CAE2281-0534-4942-AA7B-1BC3CBD38B2D}"/>
    <dgm:cxn modelId="{73760615-9E97-466F-B14F-2C4EC46EB83C}" srcId="{14E8CC62-A1CE-45CD-8703-0265B523930C}" destId="{7092BFF7-DA2F-4F82-A650-EE299C2B4B34}" srcOrd="2" destOrd="0" parTransId="{0F995504-D1EE-449A-8199-55C806EDE824}" sibTransId="{CCCE6675-A068-43AC-84F4-DA511C8C2590}"/>
    <dgm:cxn modelId="{EFB19415-8ECB-4EE2-B94A-87A4C7797871}" srcId="{14E8CC62-A1CE-45CD-8703-0265B523930C}" destId="{F4CB774A-446C-4777-963D-43599FFC0334}" srcOrd="3" destOrd="0" parTransId="{6AC858B8-E3BE-4889-85F0-62D12BD8CB64}" sibTransId="{F6CB22EB-D536-4469-90E3-1C02DD53A51B}"/>
    <dgm:cxn modelId="{92FAD167-D18A-4414-B224-8E0452F8BE2D}" type="presOf" srcId="{F4CB774A-446C-4777-963D-43599FFC0334}" destId="{943866BB-54B6-4038-BF03-21F69BC6E93D}" srcOrd="0" destOrd="0" presId="urn:microsoft.com/office/officeart/2018/2/layout/IconVerticalSolidList"/>
    <dgm:cxn modelId="{65464F68-76DB-407E-B286-8C18A2D69804}" type="presOf" srcId="{E4A7C51D-A95B-4B18-9089-46751D4658F7}" destId="{7AC01962-7837-478E-8E99-16FD044B086F}" srcOrd="0" destOrd="0" presId="urn:microsoft.com/office/officeart/2018/2/layout/IconVerticalSolidList"/>
    <dgm:cxn modelId="{A57406A1-489B-4803-A147-72B6D8EC8FFD}" type="presOf" srcId="{7092BFF7-DA2F-4F82-A650-EE299C2B4B34}" destId="{1BEE2B26-A085-43B8-A9CB-30EB22E2A038}" srcOrd="0" destOrd="0" presId="urn:microsoft.com/office/officeart/2018/2/layout/IconVerticalSolidList"/>
    <dgm:cxn modelId="{E9387ECE-6593-4AA1-9687-BD3CF81C4472}" type="presOf" srcId="{14E8CC62-A1CE-45CD-8703-0265B523930C}" destId="{3387798A-FE97-4C18-BFE6-C5908CDE7472}" srcOrd="0" destOrd="0" presId="urn:microsoft.com/office/officeart/2018/2/layout/IconVerticalSolidList"/>
    <dgm:cxn modelId="{F8EEB6D2-62DD-4BB0-9002-6649526DCBF8}" srcId="{14E8CC62-A1CE-45CD-8703-0265B523930C}" destId="{31F5F1B1-BD49-465E-9FDF-4D8ABEA67D9C}" srcOrd="0" destOrd="0" parTransId="{B56EC054-039D-4E7F-B771-AEDB5332D7B5}" sibTransId="{2C165C89-05C4-4889-A180-8B5F97176A39}"/>
    <dgm:cxn modelId="{6205B3D8-06A4-4EA3-8518-B9D2D6DCF249}" type="presOf" srcId="{31F5F1B1-BD49-465E-9FDF-4D8ABEA67D9C}" destId="{5CCFE0E3-4D94-4A0F-9123-631DF7EE554C}" srcOrd="0" destOrd="0" presId="urn:microsoft.com/office/officeart/2018/2/layout/IconVerticalSolidList"/>
    <dgm:cxn modelId="{3836C3EB-CD04-4B05-A5E8-1E98B241BE46}" srcId="{14E8CC62-A1CE-45CD-8703-0265B523930C}" destId="{6A99324D-921D-418C-9F2D-2AD3F7AE528D}" srcOrd="1" destOrd="0" parTransId="{9633CCF5-5DE6-405F-916D-265B0857372A}" sibTransId="{2F263785-BBE3-42D6-80E4-942FC071599E}"/>
    <dgm:cxn modelId="{7F4B7BFE-4203-484B-9963-2964DA073082}" type="presOf" srcId="{6A99324D-921D-418C-9F2D-2AD3F7AE528D}" destId="{831A2121-9019-420A-B44D-B022A85925B5}" srcOrd="0" destOrd="0" presId="urn:microsoft.com/office/officeart/2018/2/layout/IconVerticalSolidList"/>
    <dgm:cxn modelId="{64C191FA-15D5-42DE-A8BB-0B10E05238F2}" type="presParOf" srcId="{3387798A-FE97-4C18-BFE6-C5908CDE7472}" destId="{CA62F177-9125-4F56-B857-18F9485A414A}" srcOrd="0" destOrd="0" presId="urn:microsoft.com/office/officeart/2018/2/layout/IconVerticalSolidList"/>
    <dgm:cxn modelId="{C8FAD0DE-BBD8-47AD-AEB9-233A50118931}" type="presParOf" srcId="{CA62F177-9125-4F56-B857-18F9485A414A}" destId="{5C2057FE-ED7A-400A-A052-51B18489B21B}" srcOrd="0" destOrd="0" presId="urn:microsoft.com/office/officeart/2018/2/layout/IconVerticalSolidList"/>
    <dgm:cxn modelId="{5258CB1B-F5CE-4669-A602-6DD0139CFDB1}" type="presParOf" srcId="{CA62F177-9125-4F56-B857-18F9485A414A}" destId="{7CF04E12-1CD8-49ED-94E8-07D815CDD7B0}" srcOrd="1" destOrd="0" presId="urn:microsoft.com/office/officeart/2018/2/layout/IconVerticalSolidList"/>
    <dgm:cxn modelId="{A5551B76-ACFD-4F55-9591-A007F95ACD42}" type="presParOf" srcId="{CA62F177-9125-4F56-B857-18F9485A414A}" destId="{DA1CD095-4AFE-42C4-BB45-E63FB71B84E0}" srcOrd="2" destOrd="0" presId="urn:microsoft.com/office/officeart/2018/2/layout/IconVerticalSolidList"/>
    <dgm:cxn modelId="{C26C8AEB-CA81-457D-950B-CA23DB4605B7}" type="presParOf" srcId="{CA62F177-9125-4F56-B857-18F9485A414A}" destId="{5CCFE0E3-4D94-4A0F-9123-631DF7EE554C}" srcOrd="3" destOrd="0" presId="urn:microsoft.com/office/officeart/2018/2/layout/IconVerticalSolidList"/>
    <dgm:cxn modelId="{EEF6C01F-42B9-4B55-984E-ADDC2BF27532}" type="presParOf" srcId="{3387798A-FE97-4C18-BFE6-C5908CDE7472}" destId="{56230BC4-D307-4D89-95B8-54ABC79038D6}" srcOrd="1" destOrd="0" presId="urn:microsoft.com/office/officeart/2018/2/layout/IconVerticalSolidList"/>
    <dgm:cxn modelId="{A5951312-9130-49B3-9C63-20DDF9E6EE66}" type="presParOf" srcId="{3387798A-FE97-4C18-BFE6-C5908CDE7472}" destId="{48B26201-9BD0-459F-8C6F-2967832B3CD7}" srcOrd="2" destOrd="0" presId="urn:microsoft.com/office/officeart/2018/2/layout/IconVerticalSolidList"/>
    <dgm:cxn modelId="{170C8981-A94B-4640-A235-DEDFB8623D5B}" type="presParOf" srcId="{48B26201-9BD0-459F-8C6F-2967832B3CD7}" destId="{985A0D64-304E-4DB4-BCCE-C2B3BDBDA682}" srcOrd="0" destOrd="0" presId="urn:microsoft.com/office/officeart/2018/2/layout/IconVerticalSolidList"/>
    <dgm:cxn modelId="{EA6F3628-11C1-4B38-AF86-FF7954A3B3E1}" type="presParOf" srcId="{48B26201-9BD0-459F-8C6F-2967832B3CD7}" destId="{D63F5D1F-2B85-4CCC-88C4-7B7189DA21C6}" srcOrd="1" destOrd="0" presId="urn:microsoft.com/office/officeart/2018/2/layout/IconVerticalSolidList"/>
    <dgm:cxn modelId="{A5B71653-8F11-4CF7-B44C-950D9486FD96}" type="presParOf" srcId="{48B26201-9BD0-459F-8C6F-2967832B3CD7}" destId="{2D8BBD78-49B1-4FA8-B687-6A504C50ABE9}" srcOrd="2" destOrd="0" presId="urn:microsoft.com/office/officeart/2018/2/layout/IconVerticalSolidList"/>
    <dgm:cxn modelId="{F3938A4F-9016-47EC-85EF-377C7FD73B87}" type="presParOf" srcId="{48B26201-9BD0-459F-8C6F-2967832B3CD7}" destId="{831A2121-9019-420A-B44D-B022A85925B5}" srcOrd="3" destOrd="0" presId="urn:microsoft.com/office/officeart/2018/2/layout/IconVerticalSolidList"/>
    <dgm:cxn modelId="{583AB366-A9C9-4B8A-BB27-64C430914B0F}" type="presParOf" srcId="{3387798A-FE97-4C18-BFE6-C5908CDE7472}" destId="{1885C65C-5551-4C5B-AF06-CA46F1AEF893}" srcOrd="3" destOrd="0" presId="urn:microsoft.com/office/officeart/2018/2/layout/IconVerticalSolidList"/>
    <dgm:cxn modelId="{95DF3ED3-6699-4AF2-9023-449DA50C40BD}" type="presParOf" srcId="{3387798A-FE97-4C18-BFE6-C5908CDE7472}" destId="{DCB8816E-BF85-4405-ABC2-7251E1529025}" srcOrd="4" destOrd="0" presId="urn:microsoft.com/office/officeart/2018/2/layout/IconVerticalSolidList"/>
    <dgm:cxn modelId="{52863D83-45DC-4E13-AE25-7EF7AF170AD6}" type="presParOf" srcId="{DCB8816E-BF85-4405-ABC2-7251E1529025}" destId="{85029246-38DE-492E-B39A-920C7E90AC58}" srcOrd="0" destOrd="0" presId="urn:microsoft.com/office/officeart/2018/2/layout/IconVerticalSolidList"/>
    <dgm:cxn modelId="{923925DA-754D-4205-84D2-FB30EB0471DC}" type="presParOf" srcId="{DCB8816E-BF85-4405-ABC2-7251E1529025}" destId="{EE44A331-FFBA-4B40-8451-4BE47BD6CC87}" srcOrd="1" destOrd="0" presId="urn:microsoft.com/office/officeart/2018/2/layout/IconVerticalSolidList"/>
    <dgm:cxn modelId="{968C87A3-5B5B-45B0-B035-CF7968B0E507}" type="presParOf" srcId="{DCB8816E-BF85-4405-ABC2-7251E1529025}" destId="{B5546DB1-2D31-4677-B207-D4734156DCF4}" srcOrd="2" destOrd="0" presId="urn:microsoft.com/office/officeart/2018/2/layout/IconVerticalSolidList"/>
    <dgm:cxn modelId="{C3E48EFD-3744-47F7-A684-28F5F9FD62D7}" type="presParOf" srcId="{DCB8816E-BF85-4405-ABC2-7251E1529025}" destId="{1BEE2B26-A085-43B8-A9CB-30EB22E2A038}" srcOrd="3" destOrd="0" presId="urn:microsoft.com/office/officeart/2018/2/layout/IconVerticalSolidList"/>
    <dgm:cxn modelId="{6CA586DE-F425-467E-8116-E399E719AD46}" type="presParOf" srcId="{3387798A-FE97-4C18-BFE6-C5908CDE7472}" destId="{471E6CB8-A682-4013-93E9-2D4B33E4AE02}" srcOrd="5" destOrd="0" presId="urn:microsoft.com/office/officeart/2018/2/layout/IconVerticalSolidList"/>
    <dgm:cxn modelId="{347FE234-F24A-4DE5-8C8A-2D73005D4DF1}" type="presParOf" srcId="{3387798A-FE97-4C18-BFE6-C5908CDE7472}" destId="{2F9665C2-6033-4C90-BA4F-EC7FF5E5C160}" srcOrd="6" destOrd="0" presId="urn:microsoft.com/office/officeart/2018/2/layout/IconVerticalSolidList"/>
    <dgm:cxn modelId="{8C488130-611A-48AA-B6A5-AEE68361CA0A}" type="presParOf" srcId="{2F9665C2-6033-4C90-BA4F-EC7FF5E5C160}" destId="{A82B91F1-2229-4C79-AD58-EB319FF18F96}" srcOrd="0" destOrd="0" presId="urn:microsoft.com/office/officeart/2018/2/layout/IconVerticalSolidList"/>
    <dgm:cxn modelId="{92D42C8F-293B-4D4E-929C-49217F8263E3}" type="presParOf" srcId="{2F9665C2-6033-4C90-BA4F-EC7FF5E5C160}" destId="{EEBEEE97-CCC4-43B9-9197-7CE975A11147}" srcOrd="1" destOrd="0" presId="urn:microsoft.com/office/officeart/2018/2/layout/IconVerticalSolidList"/>
    <dgm:cxn modelId="{C550D7BC-2061-4A7F-871F-DA062751ED41}" type="presParOf" srcId="{2F9665C2-6033-4C90-BA4F-EC7FF5E5C160}" destId="{5EAC6A25-B90F-486F-A090-6CBF0C42BCF4}" srcOrd="2" destOrd="0" presId="urn:microsoft.com/office/officeart/2018/2/layout/IconVerticalSolidList"/>
    <dgm:cxn modelId="{E1C01209-E49B-4203-929D-8143C80813A1}" type="presParOf" srcId="{2F9665C2-6033-4C90-BA4F-EC7FF5E5C160}" destId="{943866BB-54B6-4038-BF03-21F69BC6E93D}" srcOrd="3" destOrd="0" presId="urn:microsoft.com/office/officeart/2018/2/layout/IconVerticalSolidList"/>
    <dgm:cxn modelId="{152CCC70-5657-4709-B95E-0B30C9324E6C}" type="presParOf" srcId="{3387798A-FE97-4C18-BFE6-C5908CDE7472}" destId="{7CCDA5E4-7958-4F63-B131-5C73D0F56395}" srcOrd="7" destOrd="0" presId="urn:microsoft.com/office/officeart/2018/2/layout/IconVerticalSolidList"/>
    <dgm:cxn modelId="{137A7714-66B7-43D8-92D1-E9CE21D90661}" type="presParOf" srcId="{3387798A-FE97-4C18-BFE6-C5908CDE7472}" destId="{2BB4D175-5C5E-4701-A351-F8996270AE3F}" srcOrd="8" destOrd="0" presId="urn:microsoft.com/office/officeart/2018/2/layout/IconVerticalSolidList"/>
    <dgm:cxn modelId="{3D95A5ED-38A4-4D1A-BD4E-7095E14EDDF8}" type="presParOf" srcId="{2BB4D175-5C5E-4701-A351-F8996270AE3F}" destId="{EB75F844-3B61-40C8-8895-B8C9AD671B15}" srcOrd="0" destOrd="0" presId="urn:microsoft.com/office/officeart/2018/2/layout/IconVerticalSolidList"/>
    <dgm:cxn modelId="{5218FA0D-CC7D-476D-B12F-1160A784AB6E}" type="presParOf" srcId="{2BB4D175-5C5E-4701-A351-F8996270AE3F}" destId="{FBDC97DC-46EB-420D-8271-B7CEAF4AAF99}" srcOrd="1" destOrd="0" presId="urn:microsoft.com/office/officeart/2018/2/layout/IconVerticalSolidList"/>
    <dgm:cxn modelId="{05649962-5A47-46D9-B157-6C8ABD478335}" type="presParOf" srcId="{2BB4D175-5C5E-4701-A351-F8996270AE3F}" destId="{DDCCE8A3-F8CE-4CB8-9DBF-0423FA4DBAB1}" srcOrd="2" destOrd="0" presId="urn:microsoft.com/office/officeart/2018/2/layout/IconVerticalSolidList"/>
    <dgm:cxn modelId="{E94056F3-5643-481F-930F-295A7981DAED}" type="presParOf" srcId="{2BB4D175-5C5E-4701-A351-F8996270AE3F}" destId="{7AC01962-7837-478E-8E99-16FD044B08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5D561C-92F2-49D9-9C72-45B3931FAAD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2155CD-0C19-4977-8731-C531B905F70E}">
      <dgm:prSet custT="1"/>
      <dgm:spPr/>
      <dgm:t>
        <a:bodyPr/>
        <a:lstStyle/>
        <a:p>
          <a:r>
            <a:rPr lang="en-GB" sz="1400" b="1" dirty="0" err="1"/>
            <a:t>Cysyniad</a:t>
          </a:r>
          <a:r>
            <a:rPr lang="en-GB" sz="1400" b="1" dirty="0"/>
            <a:t> </a:t>
          </a:r>
          <a:r>
            <a:rPr lang="en-GB" sz="1400" b="1" dirty="0" err="1"/>
            <a:t>allweddol</a:t>
          </a:r>
          <a:r>
            <a:rPr lang="en-GB" sz="1400" b="1" dirty="0"/>
            <a:t> – gweithio </a:t>
          </a:r>
          <a:r>
            <a:rPr lang="en-GB" sz="1400" b="1" dirty="0" err="1"/>
            <a:t>gyda’n</a:t>
          </a:r>
          <a:r>
            <a:rPr lang="en-GB" sz="1400" b="1" dirty="0"/>
            <a:t> </a:t>
          </a:r>
          <a:r>
            <a:rPr lang="en-GB" sz="1400" b="1" dirty="0" err="1"/>
            <a:t>gilydd</a:t>
          </a:r>
          <a:r>
            <a:rPr lang="en-GB" sz="1400" b="1" dirty="0"/>
            <a:t> I </a:t>
          </a:r>
          <a:r>
            <a:rPr lang="en-GB" sz="1400" b="1" dirty="0" err="1"/>
            <a:t>helpu</a:t>
          </a:r>
          <a:r>
            <a:rPr lang="en-GB" sz="1400" b="1" dirty="0"/>
            <a:t> I </a:t>
          </a:r>
          <a:r>
            <a:rPr lang="en-GB" sz="1400" b="1" dirty="0" err="1"/>
            <a:t>wella</a:t>
          </a:r>
          <a:r>
            <a:rPr lang="en-GB" sz="1400" b="1" dirty="0"/>
            <a:t> </a:t>
          </a:r>
          <a:r>
            <a:rPr lang="en-GB" sz="1400" b="1" dirty="0" err="1"/>
            <a:t>ansawdd</a:t>
          </a:r>
          <a:r>
            <a:rPr lang="en-GB" sz="1400" b="1" dirty="0"/>
            <a:t> </a:t>
          </a:r>
          <a:r>
            <a:rPr lang="en-GB" sz="1400" b="1" dirty="0" err="1"/>
            <a:t>bywyd</a:t>
          </a:r>
          <a:endParaRPr lang="en-GB" sz="1400" b="1" dirty="0"/>
        </a:p>
        <a:p>
          <a:r>
            <a:rPr lang="en-GB" sz="1400" dirty="0"/>
            <a:t>Key concept – working together to help improve quality of life</a:t>
          </a:r>
          <a:endParaRPr lang="en-US" sz="1400" dirty="0"/>
        </a:p>
      </dgm:t>
    </dgm:pt>
    <dgm:pt modelId="{261CDDD0-1F63-443E-8840-69FB55B06F06}" type="parTrans" cxnId="{659AA028-5D20-4DAB-B59F-B9C8D98103F9}">
      <dgm:prSet/>
      <dgm:spPr/>
      <dgm:t>
        <a:bodyPr/>
        <a:lstStyle/>
        <a:p>
          <a:endParaRPr lang="en-US"/>
        </a:p>
      </dgm:t>
    </dgm:pt>
    <dgm:pt modelId="{383B92DE-B141-4CB0-98F1-7A03BEEA59CD}" type="sibTrans" cxnId="{659AA028-5D20-4DAB-B59F-B9C8D98103F9}">
      <dgm:prSet/>
      <dgm:spPr/>
      <dgm:t>
        <a:bodyPr/>
        <a:lstStyle/>
        <a:p>
          <a:endParaRPr lang="en-US"/>
        </a:p>
      </dgm:t>
    </dgm:pt>
    <dgm:pt modelId="{EB85279C-6E57-4D6A-9336-8EA28C7EB3DA}">
      <dgm:prSet custT="1"/>
      <dgm:spPr/>
      <dgm:t>
        <a:bodyPr/>
        <a:lstStyle/>
        <a:p>
          <a:r>
            <a:rPr lang="en-GB" sz="1600" b="1" dirty="0" err="1"/>
            <a:t>Nid</a:t>
          </a:r>
          <a:r>
            <a:rPr lang="en-GB" sz="1600" b="1" dirty="0"/>
            <a:t> am </a:t>
          </a:r>
          <a:r>
            <a:rPr lang="en-GB" sz="1600" b="1" dirty="0" err="1"/>
            <a:t>ganlyniadau</a:t>
          </a:r>
          <a:r>
            <a:rPr lang="en-GB" sz="1600" b="1" dirty="0"/>
            <a:t> </a:t>
          </a:r>
          <a:r>
            <a:rPr lang="en-GB" sz="1600" b="1" dirty="0" err="1"/>
            <a:t>uniongyrchol</a:t>
          </a:r>
          <a:endParaRPr lang="en-GB" sz="1600" b="1" dirty="0"/>
        </a:p>
        <a:p>
          <a:r>
            <a:rPr lang="en-GB" sz="1600" dirty="0"/>
            <a:t>Not about immediate outcomes</a:t>
          </a:r>
          <a:endParaRPr lang="en-US" sz="1600" dirty="0"/>
        </a:p>
      </dgm:t>
    </dgm:pt>
    <dgm:pt modelId="{9F7C11B7-023B-4A7B-A6DB-A6537C3FB0F2}" type="parTrans" cxnId="{C6DFA68B-4B3D-4F13-A383-BDA072A3B05D}">
      <dgm:prSet/>
      <dgm:spPr/>
      <dgm:t>
        <a:bodyPr/>
        <a:lstStyle/>
        <a:p>
          <a:endParaRPr lang="en-US"/>
        </a:p>
      </dgm:t>
    </dgm:pt>
    <dgm:pt modelId="{5230C95D-98B8-41DE-A7EF-0A97A666C8BA}" type="sibTrans" cxnId="{C6DFA68B-4B3D-4F13-A383-BDA072A3B05D}">
      <dgm:prSet/>
      <dgm:spPr/>
      <dgm:t>
        <a:bodyPr/>
        <a:lstStyle/>
        <a:p>
          <a:endParaRPr lang="en-US"/>
        </a:p>
      </dgm:t>
    </dgm:pt>
    <dgm:pt modelId="{54FED654-EA3C-4212-B4A3-1C3B6C860A51}">
      <dgm:prSet custT="1"/>
      <dgm:spPr/>
      <dgm:t>
        <a:bodyPr/>
        <a:lstStyle/>
        <a:p>
          <a:r>
            <a:rPr lang="en-GB" sz="1600" b="1" dirty="0"/>
            <a:t>Yn </a:t>
          </a:r>
          <a:r>
            <a:rPr lang="en-GB" sz="1600" b="1" dirty="0" err="1"/>
            <a:t>tybio’r</a:t>
          </a:r>
          <a:r>
            <a:rPr lang="en-GB" sz="1600" b="1" dirty="0"/>
            <a:t> </a:t>
          </a:r>
          <a:r>
            <a:rPr lang="en-GB" sz="1600" b="1" dirty="0" err="1"/>
            <a:t>potensial</a:t>
          </a:r>
          <a:r>
            <a:rPr lang="en-GB" sz="1600" b="1" dirty="0"/>
            <a:t> </a:t>
          </a:r>
          <a:r>
            <a:rPr lang="en-GB" sz="1600" b="1" dirty="0" err="1"/>
            <a:t>i</a:t>
          </a:r>
          <a:r>
            <a:rPr lang="en-GB" sz="1600" b="1" dirty="0"/>
            <a:t> </a:t>
          </a:r>
          <a:r>
            <a:rPr lang="en-GB" sz="1600" b="1" dirty="0" err="1"/>
            <a:t>wella</a:t>
          </a:r>
          <a:r>
            <a:rPr lang="en-GB" sz="1600" b="1" dirty="0"/>
            <a:t> </a:t>
          </a:r>
          <a:r>
            <a:rPr lang="en-GB" sz="1600" b="1" dirty="0" err="1"/>
            <a:t>ansawdd</a:t>
          </a:r>
          <a:r>
            <a:rPr lang="en-GB" sz="1600" b="1" dirty="0"/>
            <a:t> </a:t>
          </a:r>
          <a:r>
            <a:rPr lang="en-GB" sz="1600" b="1" dirty="0" err="1"/>
            <a:t>bywyd</a:t>
          </a:r>
          <a:r>
            <a:rPr lang="en-GB" sz="1600" b="1" dirty="0"/>
            <a:t> </a:t>
          </a:r>
          <a:r>
            <a:rPr lang="en-GB" sz="1600" b="1" dirty="0" err="1"/>
            <a:t>preswylwyr</a:t>
          </a:r>
          <a:r>
            <a:rPr lang="en-GB" sz="1600" b="1" dirty="0"/>
            <a:t> </a:t>
          </a:r>
          <a:r>
            <a:rPr lang="en-GB" sz="1600" b="1" dirty="0" err="1"/>
            <a:t>mewn</a:t>
          </a:r>
          <a:r>
            <a:rPr lang="en-GB" sz="1600" b="1" dirty="0"/>
            <a:t> </a:t>
          </a:r>
          <a:r>
            <a:rPr lang="en-GB" sz="1600" b="1" dirty="0" err="1"/>
            <a:t>cymuned</a:t>
          </a:r>
          <a:r>
            <a:rPr lang="en-GB" sz="1600" b="1" dirty="0"/>
            <a:t> </a:t>
          </a:r>
        </a:p>
        <a:p>
          <a:r>
            <a:rPr lang="en-GB" sz="1600" dirty="0"/>
            <a:t>Assumes the potential for improving quality of life for residents in a community</a:t>
          </a:r>
          <a:endParaRPr lang="en-US" sz="1600" dirty="0"/>
        </a:p>
      </dgm:t>
    </dgm:pt>
    <dgm:pt modelId="{FF7CB6ED-448F-4260-991F-38CDF814A30A}" type="parTrans" cxnId="{ECF2FF28-34DE-4335-A2E4-CB9DE14CD72F}">
      <dgm:prSet/>
      <dgm:spPr/>
      <dgm:t>
        <a:bodyPr/>
        <a:lstStyle/>
        <a:p>
          <a:endParaRPr lang="en-US"/>
        </a:p>
      </dgm:t>
    </dgm:pt>
    <dgm:pt modelId="{9FA2E7B3-0646-4D90-B287-28047AD3E7A6}" type="sibTrans" cxnId="{ECF2FF28-34DE-4335-A2E4-CB9DE14CD72F}">
      <dgm:prSet/>
      <dgm:spPr/>
      <dgm:t>
        <a:bodyPr/>
        <a:lstStyle/>
        <a:p>
          <a:endParaRPr lang="en-US"/>
        </a:p>
      </dgm:t>
    </dgm:pt>
    <dgm:pt modelId="{D0ADF413-1B0D-47FD-BFDB-473144B5C344}" type="pres">
      <dgm:prSet presAssocID="{9E5D561C-92F2-49D9-9C72-45B3931FAADE}" presName="root" presStyleCnt="0">
        <dgm:presLayoutVars>
          <dgm:dir/>
          <dgm:resizeHandles val="exact"/>
        </dgm:presLayoutVars>
      </dgm:prSet>
      <dgm:spPr/>
    </dgm:pt>
    <dgm:pt modelId="{8C7F269D-0ED6-4722-94D8-F928B69762EB}" type="pres">
      <dgm:prSet presAssocID="{B82155CD-0C19-4977-8731-C531B905F70E}" presName="compNode" presStyleCnt="0"/>
      <dgm:spPr/>
    </dgm:pt>
    <dgm:pt modelId="{216978E9-8F8E-4304-B0E6-9A4AE8374FD7}" type="pres">
      <dgm:prSet presAssocID="{B82155CD-0C19-4977-8731-C531B905F70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4A616825-7579-4AA1-A497-0FA012E2F92D}" type="pres">
      <dgm:prSet presAssocID="{B82155CD-0C19-4977-8731-C531B905F70E}" presName="spaceRect" presStyleCnt="0"/>
      <dgm:spPr/>
    </dgm:pt>
    <dgm:pt modelId="{35133F65-C09C-41CC-BEA7-728714179DF8}" type="pres">
      <dgm:prSet presAssocID="{B82155CD-0C19-4977-8731-C531B905F70E}" presName="textRect" presStyleLbl="revTx" presStyleIdx="0" presStyleCnt="3">
        <dgm:presLayoutVars>
          <dgm:chMax val="1"/>
          <dgm:chPref val="1"/>
        </dgm:presLayoutVars>
      </dgm:prSet>
      <dgm:spPr/>
    </dgm:pt>
    <dgm:pt modelId="{FF3A8DB0-17B9-4051-87E4-1B23DD26F814}" type="pres">
      <dgm:prSet presAssocID="{383B92DE-B141-4CB0-98F1-7A03BEEA59CD}" presName="sibTrans" presStyleCnt="0"/>
      <dgm:spPr/>
    </dgm:pt>
    <dgm:pt modelId="{091F98EA-E440-4E87-B033-6AAB241BB0E5}" type="pres">
      <dgm:prSet presAssocID="{EB85279C-6E57-4D6A-9336-8EA28C7EB3DA}" presName="compNode" presStyleCnt="0"/>
      <dgm:spPr/>
    </dgm:pt>
    <dgm:pt modelId="{B90F239E-3330-493B-A9B6-81C62ECB0A23}" type="pres">
      <dgm:prSet presAssocID="{EB85279C-6E57-4D6A-9336-8EA28C7EB3D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B6DA6853-5D3C-43B0-9556-3C9120C62377}" type="pres">
      <dgm:prSet presAssocID="{EB85279C-6E57-4D6A-9336-8EA28C7EB3DA}" presName="spaceRect" presStyleCnt="0"/>
      <dgm:spPr/>
    </dgm:pt>
    <dgm:pt modelId="{58F584AF-9835-41AD-8160-CA79BD8365DE}" type="pres">
      <dgm:prSet presAssocID="{EB85279C-6E57-4D6A-9336-8EA28C7EB3DA}" presName="textRect" presStyleLbl="revTx" presStyleIdx="1" presStyleCnt="3">
        <dgm:presLayoutVars>
          <dgm:chMax val="1"/>
          <dgm:chPref val="1"/>
        </dgm:presLayoutVars>
      </dgm:prSet>
      <dgm:spPr/>
    </dgm:pt>
    <dgm:pt modelId="{B581D7A5-E38F-4638-BB3B-52906C9973D2}" type="pres">
      <dgm:prSet presAssocID="{5230C95D-98B8-41DE-A7EF-0A97A666C8BA}" presName="sibTrans" presStyleCnt="0"/>
      <dgm:spPr/>
    </dgm:pt>
    <dgm:pt modelId="{43EBF738-DE0D-4B1B-9107-A9790DDD518E}" type="pres">
      <dgm:prSet presAssocID="{54FED654-EA3C-4212-B4A3-1C3B6C860A51}" presName="compNode" presStyleCnt="0"/>
      <dgm:spPr/>
    </dgm:pt>
    <dgm:pt modelId="{B535E4FE-0C67-443E-A8CF-1171F11727A0}" type="pres">
      <dgm:prSet presAssocID="{54FED654-EA3C-4212-B4A3-1C3B6C860A5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40244615-4EAE-435B-AF5B-D2298491AB4C}" type="pres">
      <dgm:prSet presAssocID="{54FED654-EA3C-4212-B4A3-1C3B6C860A51}" presName="spaceRect" presStyleCnt="0"/>
      <dgm:spPr/>
    </dgm:pt>
    <dgm:pt modelId="{08AAA39D-7C0D-4374-8796-2F0D60CE0316}" type="pres">
      <dgm:prSet presAssocID="{54FED654-EA3C-4212-B4A3-1C3B6C860A51}" presName="textRect" presStyleLbl="revTx" presStyleIdx="2" presStyleCnt="3">
        <dgm:presLayoutVars>
          <dgm:chMax val="1"/>
          <dgm:chPref val="1"/>
        </dgm:presLayoutVars>
      </dgm:prSet>
      <dgm:spPr/>
    </dgm:pt>
  </dgm:ptLst>
  <dgm:cxnLst>
    <dgm:cxn modelId="{659AA028-5D20-4DAB-B59F-B9C8D98103F9}" srcId="{9E5D561C-92F2-49D9-9C72-45B3931FAADE}" destId="{B82155CD-0C19-4977-8731-C531B905F70E}" srcOrd="0" destOrd="0" parTransId="{261CDDD0-1F63-443E-8840-69FB55B06F06}" sibTransId="{383B92DE-B141-4CB0-98F1-7A03BEEA59CD}"/>
    <dgm:cxn modelId="{ECF2FF28-34DE-4335-A2E4-CB9DE14CD72F}" srcId="{9E5D561C-92F2-49D9-9C72-45B3931FAADE}" destId="{54FED654-EA3C-4212-B4A3-1C3B6C860A51}" srcOrd="2" destOrd="0" parTransId="{FF7CB6ED-448F-4260-991F-38CDF814A30A}" sibTransId="{9FA2E7B3-0646-4D90-B287-28047AD3E7A6}"/>
    <dgm:cxn modelId="{FDB36248-B905-42B2-9B78-26BAD35FF4F5}" type="presOf" srcId="{B82155CD-0C19-4977-8731-C531B905F70E}" destId="{35133F65-C09C-41CC-BEA7-728714179DF8}" srcOrd="0" destOrd="0" presId="urn:microsoft.com/office/officeart/2018/2/layout/IconLabelList"/>
    <dgm:cxn modelId="{2B34844F-C7C4-430C-890D-68BEA6373AB0}" type="presOf" srcId="{54FED654-EA3C-4212-B4A3-1C3B6C860A51}" destId="{08AAA39D-7C0D-4374-8796-2F0D60CE0316}" srcOrd="0" destOrd="0" presId="urn:microsoft.com/office/officeart/2018/2/layout/IconLabelList"/>
    <dgm:cxn modelId="{4EC5F858-14C8-4DAD-B6C4-B6EA6BD129BB}" type="presOf" srcId="{EB85279C-6E57-4D6A-9336-8EA28C7EB3DA}" destId="{58F584AF-9835-41AD-8160-CA79BD8365DE}" srcOrd="0" destOrd="0" presId="urn:microsoft.com/office/officeart/2018/2/layout/IconLabelList"/>
    <dgm:cxn modelId="{C6DFA68B-4B3D-4F13-A383-BDA072A3B05D}" srcId="{9E5D561C-92F2-49D9-9C72-45B3931FAADE}" destId="{EB85279C-6E57-4D6A-9336-8EA28C7EB3DA}" srcOrd="1" destOrd="0" parTransId="{9F7C11B7-023B-4A7B-A6DB-A6537C3FB0F2}" sibTransId="{5230C95D-98B8-41DE-A7EF-0A97A666C8BA}"/>
    <dgm:cxn modelId="{B36BF7EC-872E-45A9-9C75-B03FE5B58910}" type="presOf" srcId="{9E5D561C-92F2-49D9-9C72-45B3931FAADE}" destId="{D0ADF413-1B0D-47FD-BFDB-473144B5C344}" srcOrd="0" destOrd="0" presId="urn:microsoft.com/office/officeart/2018/2/layout/IconLabelList"/>
    <dgm:cxn modelId="{412740FC-2B6B-4009-962E-39105AF571A6}" type="presParOf" srcId="{D0ADF413-1B0D-47FD-BFDB-473144B5C344}" destId="{8C7F269D-0ED6-4722-94D8-F928B69762EB}" srcOrd="0" destOrd="0" presId="urn:microsoft.com/office/officeart/2018/2/layout/IconLabelList"/>
    <dgm:cxn modelId="{21847715-0CF1-4EB2-A49A-DA0D9304BBBC}" type="presParOf" srcId="{8C7F269D-0ED6-4722-94D8-F928B69762EB}" destId="{216978E9-8F8E-4304-B0E6-9A4AE8374FD7}" srcOrd="0" destOrd="0" presId="urn:microsoft.com/office/officeart/2018/2/layout/IconLabelList"/>
    <dgm:cxn modelId="{182BF03B-A615-4F6B-909E-F4AB124F3DA3}" type="presParOf" srcId="{8C7F269D-0ED6-4722-94D8-F928B69762EB}" destId="{4A616825-7579-4AA1-A497-0FA012E2F92D}" srcOrd="1" destOrd="0" presId="urn:microsoft.com/office/officeart/2018/2/layout/IconLabelList"/>
    <dgm:cxn modelId="{E1B52786-A163-4C30-8BA4-433B384C92F2}" type="presParOf" srcId="{8C7F269D-0ED6-4722-94D8-F928B69762EB}" destId="{35133F65-C09C-41CC-BEA7-728714179DF8}" srcOrd="2" destOrd="0" presId="urn:microsoft.com/office/officeart/2018/2/layout/IconLabelList"/>
    <dgm:cxn modelId="{2854CCA2-8576-48B6-8E1A-3E3F0A3F00B9}" type="presParOf" srcId="{D0ADF413-1B0D-47FD-BFDB-473144B5C344}" destId="{FF3A8DB0-17B9-4051-87E4-1B23DD26F814}" srcOrd="1" destOrd="0" presId="urn:microsoft.com/office/officeart/2018/2/layout/IconLabelList"/>
    <dgm:cxn modelId="{2D387786-FB3D-449D-B9FB-7E36B73BF23C}" type="presParOf" srcId="{D0ADF413-1B0D-47FD-BFDB-473144B5C344}" destId="{091F98EA-E440-4E87-B033-6AAB241BB0E5}" srcOrd="2" destOrd="0" presId="urn:microsoft.com/office/officeart/2018/2/layout/IconLabelList"/>
    <dgm:cxn modelId="{53AEFD0B-75ED-499C-AE69-F5CB50EC622B}" type="presParOf" srcId="{091F98EA-E440-4E87-B033-6AAB241BB0E5}" destId="{B90F239E-3330-493B-A9B6-81C62ECB0A23}" srcOrd="0" destOrd="0" presId="urn:microsoft.com/office/officeart/2018/2/layout/IconLabelList"/>
    <dgm:cxn modelId="{698320C7-6A5E-4163-9B1C-0BB354077651}" type="presParOf" srcId="{091F98EA-E440-4E87-B033-6AAB241BB0E5}" destId="{B6DA6853-5D3C-43B0-9556-3C9120C62377}" srcOrd="1" destOrd="0" presId="urn:microsoft.com/office/officeart/2018/2/layout/IconLabelList"/>
    <dgm:cxn modelId="{1077227E-D2C1-40B4-BA6B-7D97315E455D}" type="presParOf" srcId="{091F98EA-E440-4E87-B033-6AAB241BB0E5}" destId="{58F584AF-9835-41AD-8160-CA79BD8365DE}" srcOrd="2" destOrd="0" presId="urn:microsoft.com/office/officeart/2018/2/layout/IconLabelList"/>
    <dgm:cxn modelId="{2AE87C75-8F02-4B80-882E-52AD657069EF}" type="presParOf" srcId="{D0ADF413-1B0D-47FD-BFDB-473144B5C344}" destId="{B581D7A5-E38F-4638-BB3B-52906C9973D2}" srcOrd="3" destOrd="0" presId="urn:microsoft.com/office/officeart/2018/2/layout/IconLabelList"/>
    <dgm:cxn modelId="{24F40DB3-5054-436A-9F1B-0FE1E392168E}" type="presParOf" srcId="{D0ADF413-1B0D-47FD-BFDB-473144B5C344}" destId="{43EBF738-DE0D-4B1B-9107-A9790DDD518E}" srcOrd="4" destOrd="0" presId="urn:microsoft.com/office/officeart/2018/2/layout/IconLabelList"/>
    <dgm:cxn modelId="{EEE0A3F0-0970-447E-A4DD-B511C32EEE0B}" type="presParOf" srcId="{43EBF738-DE0D-4B1B-9107-A9790DDD518E}" destId="{B535E4FE-0C67-443E-A8CF-1171F11727A0}" srcOrd="0" destOrd="0" presId="urn:microsoft.com/office/officeart/2018/2/layout/IconLabelList"/>
    <dgm:cxn modelId="{AA1914EF-A025-4888-B2B1-76D818984FBD}" type="presParOf" srcId="{43EBF738-DE0D-4B1B-9107-A9790DDD518E}" destId="{40244615-4EAE-435B-AF5B-D2298491AB4C}" srcOrd="1" destOrd="0" presId="urn:microsoft.com/office/officeart/2018/2/layout/IconLabelList"/>
    <dgm:cxn modelId="{DF11E186-F228-49ED-8EA3-153EE450FB5D}" type="presParOf" srcId="{43EBF738-DE0D-4B1B-9107-A9790DDD518E}" destId="{08AAA39D-7C0D-4374-8796-2F0D60CE031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C8672-CD72-483E-8097-D83790AD2899}">
      <dsp:nvSpPr>
        <dsp:cNvPr id="0" name=""/>
        <dsp:cNvSpPr/>
      </dsp:nvSpPr>
      <dsp:spPr>
        <a:xfrm>
          <a:off x="0" y="0"/>
          <a:ext cx="4217913" cy="96843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Increasing social stability and enabling citizens in underdeveloped communities to have more productive lives. </a:t>
          </a:r>
          <a:endParaRPr lang="en-US" sz="1400" b="1" kern="1200" dirty="0"/>
        </a:p>
      </dsp:txBody>
      <dsp:txXfrm>
        <a:off x="28365" y="28365"/>
        <a:ext cx="3091058" cy="911708"/>
      </dsp:txXfrm>
    </dsp:sp>
    <dsp:sp modelId="{06807B6D-199E-4416-8A6B-539CF43F9EFC}">
      <dsp:nvSpPr>
        <dsp:cNvPr id="0" name=""/>
        <dsp:cNvSpPr/>
      </dsp:nvSpPr>
      <dsp:spPr>
        <a:xfrm>
          <a:off x="353250" y="1144518"/>
          <a:ext cx="4217913" cy="96843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Enhance a community's collective skill set may be credited with increasing education within a community as well.</a:t>
          </a:r>
          <a:endParaRPr lang="en-US" sz="1400" b="1" kern="1200" dirty="0"/>
        </a:p>
      </dsp:txBody>
      <dsp:txXfrm>
        <a:off x="381615" y="1172883"/>
        <a:ext cx="3178448" cy="911708"/>
      </dsp:txXfrm>
    </dsp:sp>
    <dsp:sp modelId="{9A4DBCAE-46D5-4DEE-BD54-289C42E7246E}">
      <dsp:nvSpPr>
        <dsp:cNvPr id="0" name=""/>
        <dsp:cNvSpPr/>
      </dsp:nvSpPr>
      <dsp:spPr>
        <a:xfrm>
          <a:off x="701228" y="2289036"/>
          <a:ext cx="4217913" cy="96843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Community development can raise the standards of living for economically disadvantaged groups.</a:t>
          </a:r>
          <a:endParaRPr lang="en-US" sz="1600" b="1" kern="1200" dirty="0"/>
        </a:p>
      </dsp:txBody>
      <dsp:txXfrm>
        <a:off x="729593" y="2317401"/>
        <a:ext cx="3183720" cy="911708"/>
      </dsp:txXfrm>
    </dsp:sp>
    <dsp:sp modelId="{F5D3038C-A371-4202-A074-8A4EAAE9F1D7}">
      <dsp:nvSpPr>
        <dsp:cNvPr id="0" name=""/>
        <dsp:cNvSpPr/>
      </dsp:nvSpPr>
      <dsp:spPr>
        <a:xfrm>
          <a:off x="1054478" y="3433555"/>
          <a:ext cx="4217913" cy="96843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Community development can help alleviate societal issues that are impacting the local community. </a:t>
          </a:r>
          <a:endParaRPr lang="en-US" sz="1600" b="1" kern="1200" dirty="0"/>
        </a:p>
      </dsp:txBody>
      <dsp:txXfrm>
        <a:off x="1082843" y="3461920"/>
        <a:ext cx="3178448" cy="911708"/>
      </dsp:txXfrm>
    </dsp:sp>
    <dsp:sp modelId="{7D9C9CE5-08FC-4008-B1E2-7F6511A0BE5B}">
      <dsp:nvSpPr>
        <dsp:cNvPr id="0" name=""/>
        <dsp:cNvSpPr/>
      </dsp:nvSpPr>
      <dsp:spPr>
        <a:xfrm>
          <a:off x="3588428" y="741735"/>
          <a:ext cx="629485" cy="62948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730062" y="741735"/>
        <a:ext cx="346217" cy="473687"/>
      </dsp:txXfrm>
    </dsp:sp>
    <dsp:sp modelId="{19DBB574-08C9-4B5D-9E92-A2544FFCD2AD}">
      <dsp:nvSpPr>
        <dsp:cNvPr id="0" name=""/>
        <dsp:cNvSpPr/>
      </dsp:nvSpPr>
      <dsp:spPr>
        <a:xfrm>
          <a:off x="3941678" y="1886254"/>
          <a:ext cx="629485" cy="62948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083312" y="1886254"/>
        <a:ext cx="346217" cy="473687"/>
      </dsp:txXfrm>
    </dsp:sp>
    <dsp:sp modelId="{17C5AB83-B40F-4D28-87D7-80FD17E5267D}">
      <dsp:nvSpPr>
        <dsp:cNvPr id="0" name=""/>
        <dsp:cNvSpPr/>
      </dsp:nvSpPr>
      <dsp:spPr>
        <a:xfrm>
          <a:off x="4289656" y="3030772"/>
          <a:ext cx="629485" cy="62948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431290" y="3030772"/>
        <a:ext cx="346217" cy="473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C8672-CD72-483E-8097-D83790AD2899}">
      <dsp:nvSpPr>
        <dsp:cNvPr id="0" name=""/>
        <dsp:cNvSpPr/>
      </dsp:nvSpPr>
      <dsp:spPr>
        <a:xfrm>
          <a:off x="0" y="0"/>
          <a:ext cx="4053080" cy="9871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err="1"/>
            <a:t>Cynyddu</a:t>
          </a:r>
          <a:r>
            <a:rPr lang="en-GB" sz="1300" b="1" kern="1200" dirty="0"/>
            <a:t> </a:t>
          </a:r>
          <a:r>
            <a:rPr lang="en-GB" sz="1300" b="1" kern="1200" dirty="0" err="1"/>
            <a:t>sefydlogrwydd</a:t>
          </a:r>
          <a:r>
            <a:rPr lang="en-GB" sz="1300" b="1" kern="1200" dirty="0"/>
            <a:t> </a:t>
          </a:r>
          <a:r>
            <a:rPr lang="en-GB" sz="1300" b="1" kern="1200" dirty="0" err="1"/>
            <a:t>cymdeithasol</a:t>
          </a:r>
          <a:r>
            <a:rPr lang="en-GB" sz="1300" b="1" kern="1200" dirty="0"/>
            <a:t> a </a:t>
          </a:r>
          <a:r>
            <a:rPr lang="en-GB" sz="1300" b="1" kern="1200" dirty="0" err="1"/>
            <a:t>galluogi</a:t>
          </a:r>
          <a:r>
            <a:rPr lang="en-GB" sz="1300" b="1" kern="1200" dirty="0"/>
            <a:t> </a:t>
          </a:r>
          <a:r>
            <a:rPr lang="en-GB" sz="1300" b="1" kern="1200" dirty="0" err="1"/>
            <a:t>dinasyddion</a:t>
          </a:r>
          <a:r>
            <a:rPr lang="en-GB" sz="1300" b="1" kern="1200" dirty="0"/>
            <a:t> </a:t>
          </a:r>
          <a:r>
            <a:rPr lang="en-GB" sz="1300" b="1" kern="1200" dirty="0" err="1"/>
            <a:t>mewn</a:t>
          </a:r>
          <a:r>
            <a:rPr lang="en-GB" sz="1300" b="1" kern="1200" dirty="0"/>
            <a:t> </a:t>
          </a:r>
          <a:r>
            <a:rPr lang="en-GB" sz="1300" b="1" kern="1200" dirty="0" err="1"/>
            <a:t>cymunedau</a:t>
          </a:r>
          <a:r>
            <a:rPr lang="en-GB" sz="1300" b="1" kern="1200" dirty="0"/>
            <a:t> is-</a:t>
          </a:r>
          <a:r>
            <a:rPr lang="en-GB" sz="1300" b="1" kern="1200" dirty="0" err="1"/>
            <a:t>ddatblygedig</a:t>
          </a:r>
          <a:r>
            <a:rPr lang="en-GB" sz="1300" b="1" kern="1200" dirty="0"/>
            <a:t> </a:t>
          </a:r>
          <a:r>
            <a:rPr lang="en-GB" sz="1300" b="1" kern="1200" dirty="0" err="1"/>
            <a:t>i</a:t>
          </a:r>
          <a:r>
            <a:rPr lang="en-GB" sz="1300" b="1" kern="1200" dirty="0"/>
            <a:t> </a:t>
          </a:r>
          <a:r>
            <a:rPr lang="en-GB" sz="1300" b="1" kern="1200" dirty="0" err="1"/>
            <a:t>gael</a:t>
          </a:r>
          <a:r>
            <a:rPr lang="en-GB" sz="1300" b="1" kern="1200" dirty="0"/>
            <a:t> </a:t>
          </a:r>
          <a:r>
            <a:rPr lang="en-GB" sz="1300" b="1" kern="1200" dirty="0" err="1"/>
            <a:t>bywydau</a:t>
          </a:r>
          <a:r>
            <a:rPr lang="en-GB" sz="1300" b="1" kern="1200" dirty="0"/>
            <a:t> </a:t>
          </a:r>
          <a:r>
            <a:rPr lang="en-GB" sz="1300" b="1" kern="1200" dirty="0" err="1"/>
            <a:t>mwy</a:t>
          </a:r>
          <a:r>
            <a:rPr lang="en-GB" sz="1300" b="1" kern="1200" dirty="0"/>
            <a:t> </a:t>
          </a:r>
          <a:r>
            <a:rPr lang="en-GB" sz="1300" b="1" kern="1200" dirty="0" err="1"/>
            <a:t>cynhyrchiol</a:t>
          </a:r>
          <a:r>
            <a:rPr lang="en-GB" sz="1300" b="1" kern="1200" dirty="0"/>
            <a:t>.</a:t>
          </a:r>
          <a:endParaRPr lang="en-US" sz="1300" b="1" kern="1200" dirty="0"/>
        </a:p>
      </dsp:txBody>
      <dsp:txXfrm>
        <a:off x="28914" y="28914"/>
        <a:ext cx="2904406" cy="929362"/>
      </dsp:txXfrm>
    </dsp:sp>
    <dsp:sp modelId="{06807B6D-199E-4416-8A6B-539CF43F9EFC}">
      <dsp:nvSpPr>
        <dsp:cNvPr id="0" name=""/>
        <dsp:cNvSpPr/>
      </dsp:nvSpPr>
      <dsp:spPr>
        <a:xfrm>
          <a:off x="339445" y="1166680"/>
          <a:ext cx="4053080" cy="98719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Gall </a:t>
          </a:r>
          <a:r>
            <a:rPr lang="en-GB" sz="1400" b="1" kern="1200" dirty="0" err="1"/>
            <a:t>gwella</a:t>
          </a:r>
          <a:r>
            <a:rPr lang="en-GB" sz="1400" b="1" kern="1200" dirty="0"/>
            <a:t> set sgiliau </a:t>
          </a:r>
          <a:r>
            <a:rPr lang="en-GB" sz="1400" b="1" kern="1200" dirty="0" err="1"/>
            <a:t>ar</a:t>
          </a:r>
          <a:r>
            <a:rPr lang="en-GB" sz="1400" b="1" kern="1200" dirty="0"/>
            <a:t> y cyd </a:t>
          </a:r>
          <a:r>
            <a:rPr lang="en-GB" sz="1400" b="1" kern="1200" dirty="0" err="1"/>
            <a:t>cymuned</a:t>
          </a:r>
          <a:r>
            <a:rPr lang="en-GB" sz="1400" b="1" kern="1200" dirty="0"/>
            <a:t> </a:t>
          </a:r>
          <a:r>
            <a:rPr lang="en-GB" sz="1400" b="1" kern="1200" dirty="0" err="1"/>
            <a:t>gael</a:t>
          </a:r>
          <a:r>
            <a:rPr lang="en-GB" sz="1400" b="1" kern="1200" dirty="0"/>
            <a:t> ei </a:t>
          </a:r>
          <a:r>
            <a:rPr lang="en-GB" sz="1400" b="1" kern="1200" dirty="0" err="1"/>
            <a:t>gredydu</a:t>
          </a:r>
          <a:r>
            <a:rPr lang="en-GB" sz="1400" b="1" kern="1200" dirty="0"/>
            <a:t> gyda </a:t>
          </a:r>
          <a:r>
            <a:rPr lang="en-GB" sz="1400" b="1" kern="1200" dirty="0" err="1"/>
            <a:t>chynyddu</a:t>
          </a:r>
          <a:r>
            <a:rPr lang="en-GB" sz="1400" b="1" kern="1200" dirty="0"/>
            <a:t> </a:t>
          </a:r>
          <a:r>
            <a:rPr lang="en-GB" sz="1400" b="1" kern="1200" dirty="0" err="1"/>
            <a:t>addysg</a:t>
          </a:r>
          <a:r>
            <a:rPr lang="en-GB" sz="1400" b="1" kern="1200" dirty="0"/>
            <a:t> o </a:t>
          </a:r>
          <a:r>
            <a:rPr lang="en-GB" sz="1400" b="1" kern="1200" dirty="0" err="1"/>
            <a:t>fewn</a:t>
          </a:r>
          <a:r>
            <a:rPr lang="en-GB" sz="1400" b="1" kern="1200" dirty="0"/>
            <a:t> </a:t>
          </a:r>
          <a:r>
            <a:rPr lang="en-GB" sz="1400" b="1" kern="1200" dirty="0" err="1"/>
            <a:t>cymuned</a:t>
          </a:r>
          <a:r>
            <a:rPr lang="en-GB" sz="1400" b="1" kern="1200" dirty="0"/>
            <a:t> </a:t>
          </a:r>
          <a:r>
            <a:rPr lang="en-GB" sz="1400" b="1" kern="1200" dirty="0" err="1"/>
            <a:t>hefyd</a:t>
          </a:r>
          <a:r>
            <a:rPr lang="en-GB" sz="1400" b="1" kern="1200" dirty="0"/>
            <a:t>.</a:t>
          </a:r>
          <a:endParaRPr lang="en-US" sz="1400" b="1" kern="1200" dirty="0"/>
        </a:p>
      </dsp:txBody>
      <dsp:txXfrm>
        <a:off x="368359" y="1195594"/>
        <a:ext cx="3014132" cy="929362"/>
      </dsp:txXfrm>
    </dsp:sp>
    <dsp:sp modelId="{9A4DBCAE-46D5-4DEE-BD54-289C42E7246E}">
      <dsp:nvSpPr>
        <dsp:cNvPr id="0" name=""/>
        <dsp:cNvSpPr/>
      </dsp:nvSpPr>
      <dsp:spPr>
        <a:xfrm>
          <a:off x="673824" y="2333360"/>
          <a:ext cx="4053080" cy="98719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Gall datblygu </a:t>
          </a:r>
          <a:r>
            <a:rPr lang="en-GB" sz="1600" b="1" kern="1200" dirty="0" err="1"/>
            <a:t>cymunedol</a:t>
          </a:r>
          <a:r>
            <a:rPr lang="en-GB" sz="1600" b="1" kern="1200" dirty="0"/>
            <a:t> </a:t>
          </a:r>
          <a:r>
            <a:rPr lang="en-GB" sz="1600" b="1" kern="1200" dirty="0" err="1"/>
            <a:t>godi</a:t>
          </a:r>
          <a:r>
            <a:rPr lang="en-GB" sz="1600" b="1" kern="1200" dirty="0"/>
            <a:t> </a:t>
          </a:r>
          <a:r>
            <a:rPr lang="en-GB" sz="1600" b="1" kern="1200" dirty="0" err="1"/>
            <a:t>safonau</a:t>
          </a:r>
          <a:r>
            <a:rPr lang="en-GB" sz="1600" b="1" kern="1200" dirty="0"/>
            <a:t> </a:t>
          </a:r>
          <a:r>
            <a:rPr lang="en-GB" sz="1600" b="1" kern="1200" dirty="0" err="1"/>
            <a:t>byw</a:t>
          </a:r>
          <a:r>
            <a:rPr lang="en-GB" sz="1600" b="1" kern="1200" dirty="0"/>
            <a:t> </a:t>
          </a:r>
          <a:r>
            <a:rPr lang="en-GB" sz="1600" b="1" kern="1200" dirty="0" err="1"/>
            <a:t>grwpiau</a:t>
          </a:r>
          <a:r>
            <a:rPr lang="en-GB" sz="1600" b="1" kern="1200" dirty="0"/>
            <a:t> dan </a:t>
          </a:r>
          <a:r>
            <a:rPr lang="en-GB" sz="1600" b="1" kern="1200" dirty="0" err="1"/>
            <a:t>anfantais</a:t>
          </a:r>
          <a:r>
            <a:rPr lang="en-GB" sz="1600" b="1" kern="1200" dirty="0"/>
            <a:t> </a:t>
          </a:r>
          <a:r>
            <a:rPr lang="en-GB" sz="1600" b="1" kern="1200" dirty="0" err="1"/>
            <a:t>economaidd</a:t>
          </a:r>
          <a:r>
            <a:rPr lang="en-GB" sz="1600" b="1" kern="1200" dirty="0"/>
            <a:t>.</a:t>
          </a:r>
          <a:endParaRPr lang="en-US" sz="1600" b="1" kern="1200" dirty="0"/>
        </a:p>
      </dsp:txBody>
      <dsp:txXfrm>
        <a:off x="702738" y="2362274"/>
        <a:ext cx="3019198" cy="929362"/>
      </dsp:txXfrm>
    </dsp:sp>
    <dsp:sp modelId="{F5D3038C-A371-4202-A074-8A4EAAE9F1D7}">
      <dsp:nvSpPr>
        <dsp:cNvPr id="0" name=""/>
        <dsp:cNvSpPr/>
      </dsp:nvSpPr>
      <dsp:spPr>
        <a:xfrm>
          <a:off x="1013269" y="3500040"/>
          <a:ext cx="4053080" cy="98719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Gall datblygu </a:t>
          </a:r>
          <a:r>
            <a:rPr lang="en-GB" sz="1600" b="1" kern="1200" dirty="0" err="1"/>
            <a:t>cymunedol</a:t>
          </a:r>
          <a:r>
            <a:rPr lang="en-GB" sz="1600" b="1" kern="1200" dirty="0"/>
            <a:t> </a:t>
          </a:r>
          <a:r>
            <a:rPr lang="en-GB" sz="1600" b="1" kern="1200" dirty="0" err="1"/>
            <a:t>helpu</a:t>
          </a:r>
          <a:r>
            <a:rPr lang="en-GB" sz="1600" b="1" kern="1200" dirty="0"/>
            <a:t> </a:t>
          </a:r>
          <a:r>
            <a:rPr lang="en-GB" sz="1600" b="1" kern="1200" dirty="0" err="1"/>
            <a:t>i</a:t>
          </a:r>
          <a:r>
            <a:rPr lang="en-GB" sz="1600" b="1" kern="1200" dirty="0"/>
            <a:t> </a:t>
          </a:r>
          <a:r>
            <a:rPr lang="en-GB" sz="1600" b="1" kern="1200" dirty="0" err="1"/>
            <a:t>liniaru</a:t>
          </a:r>
          <a:r>
            <a:rPr lang="en-GB" sz="1600" b="1" kern="1200" dirty="0"/>
            <a:t> </a:t>
          </a:r>
          <a:r>
            <a:rPr lang="en-GB" sz="1600" b="1" kern="1200" dirty="0" err="1"/>
            <a:t>materion</a:t>
          </a:r>
          <a:r>
            <a:rPr lang="en-GB" sz="1600" b="1" kern="1200" dirty="0"/>
            <a:t> </a:t>
          </a:r>
          <a:r>
            <a:rPr lang="en-GB" sz="1600" b="1" kern="1200" dirty="0" err="1"/>
            <a:t>cymdeithasol</a:t>
          </a:r>
          <a:r>
            <a:rPr lang="en-GB" sz="1600" b="1" kern="1200" dirty="0"/>
            <a:t> sy'n </a:t>
          </a:r>
          <a:r>
            <a:rPr lang="en-GB" sz="1600" b="1" kern="1200" dirty="0" err="1"/>
            <a:t>effeithio</a:t>
          </a:r>
          <a:r>
            <a:rPr lang="en-GB" sz="1600" b="1" kern="1200" dirty="0"/>
            <a:t> </a:t>
          </a:r>
          <a:r>
            <a:rPr lang="en-GB" sz="1600" b="1" kern="1200" dirty="0" err="1"/>
            <a:t>ar</a:t>
          </a:r>
          <a:r>
            <a:rPr lang="en-GB" sz="1600" b="1" kern="1200" dirty="0"/>
            <a:t> y </a:t>
          </a:r>
          <a:r>
            <a:rPr lang="en-GB" sz="1600" b="1" kern="1200" dirty="0" err="1"/>
            <a:t>gymuned</a:t>
          </a:r>
          <a:r>
            <a:rPr lang="en-GB" sz="1600" b="1" kern="1200" dirty="0"/>
            <a:t> </a:t>
          </a:r>
          <a:r>
            <a:rPr lang="en-GB" sz="1600" b="1" kern="1200" dirty="0" err="1"/>
            <a:t>leol</a:t>
          </a:r>
          <a:r>
            <a:rPr lang="en-GB" sz="1600" kern="1200" dirty="0"/>
            <a:t>.</a:t>
          </a:r>
          <a:endParaRPr lang="en-US" sz="1600" kern="1200" dirty="0"/>
        </a:p>
      </dsp:txBody>
      <dsp:txXfrm>
        <a:off x="1042183" y="3528954"/>
        <a:ext cx="3014132" cy="929362"/>
      </dsp:txXfrm>
    </dsp:sp>
    <dsp:sp modelId="{7D9C9CE5-08FC-4008-B1E2-7F6511A0BE5B}">
      <dsp:nvSpPr>
        <dsp:cNvPr id="0" name=""/>
        <dsp:cNvSpPr/>
      </dsp:nvSpPr>
      <dsp:spPr>
        <a:xfrm>
          <a:off x="3411405" y="756098"/>
          <a:ext cx="641674" cy="64167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555782" y="756098"/>
        <a:ext cx="352920" cy="482860"/>
      </dsp:txXfrm>
    </dsp:sp>
    <dsp:sp modelId="{19DBB574-08C9-4B5D-9E92-A2544FFCD2AD}">
      <dsp:nvSpPr>
        <dsp:cNvPr id="0" name=""/>
        <dsp:cNvSpPr/>
      </dsp:nvSpPr>
      <dsp:spPr>
        <a:xfrm>
          <a:off x="3750851" y="1922778"/>
          <a:ext cx="641674" cy="64167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895228" y="1922778"/>
        <a:ext cx="352920" cy="482860"/>
      </dsp:txXfrm>
    </dsp:sp>
    <dsp:sp modelId="{17C5AB83-B40F-4D28-87D7-80FD17E5267D}">
      <dsp:nvSpPr>
        <dsp:cNvPr id="0" name=""/>
        <dsp:cNvSpPr/>
      </dsp:nvSpPr>
      <dsp:spPr>
        <a:xfrm>
          <a:off x="4085230" y="3089458"/>
          <a:ext cx="641674" cy="641674"/>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229607" y="3089458"/>
        <a:ext cx="352920" cy="4828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53349-F5A4-4516-91E9-5D386EF81788}">
      <dsp:nvSpPr>
        <dsp:cNvPr id="0" name=""/>
        <dsp:cNvSpPr/>
      </dsp:nvSpPr>
      <dsp:spPr>
        <a:xfrm>
          <a:off x="0" y="76605"/>
          <a:ext cx="9601196" cy="14588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err="1">
              <a:solidFill>
                <a:schemeClr val="tx1"/>
              </a:solidFill>
            </a:rPr>
            <a:t>Cymorth</a:t>
          </a:r>
          <a:r>
            <a:rPr lang="en-GB" sz="2000" b="1" i="1" kern="1200" dirty="0">
              <a:solidFill>
                <a:schemeClr val="tx1"/>
              </a:solidFill>
            </a:rPr>
            <a:t> </a:t>
          </a:r>
          <a:r>
            <a:rPr lang="en-GB" sz="2000" b="1" i="1" kern="1200" dirty="0" err="1">
              <a:solidFill>
                <a:schemeClr val="tx1"/>
              </a:solidFill>
            </a:rPr>
            <a:t>technegol</a:t>
          </a:r>
          <a:r>
            <a:rPr lang="en-GB" sz="2000" b="1" i="1" kern="1200" dirty="0">
              <a:solidFill>
                <a:schemeClr val="tx1"/>
              </a:solidFill>
            </a:rPr>
            <a:t> – </a:t>
          </a:r>
          <a:r>
            <a:rPr lang="en-GB" sz="2000" b="1" i="1" kern="1200" dirty="0" err="1">
              <a:solidFill>
                <a:schemeClr val="tx1"/>
              </a:solidFill>
            </a:rPr>
            <a:t>fel</a:t>
          </a:r>
          <a:r>
            <a:rPr lang="en-GB" sz="2000" b="1" i="1" kern="1200" dirty="0">
              <a:solidFill>
                <a:schemeClr val="tx1"/>
              </a:solidFill>
            </a:rPr>
            <a:t> </a:t>
          </a:r>
          <a:r>
            <a:rPr lang="en-GB" sz="2000" b="1" i="1" kern="1200" dirty="0" err="1">
              <a:solidFill>
                <a:schemeClr val="tx1"/>
              </a:solidFill>
            </a:rPr>
            <a:t>arfer</a:t>
          </a:r>
          <a:r>
            <a:rPr lang="en-GB" sz="2000" b="1" i="1" kern="1200" dirty="0">
              <a:solidFill>
                <a:schemeClr val="tx1"/>
              </a:solidFill>
            </a:rPr>
            <a:t> </a:t>
          </a:r>
          <a:r>
            <a:rPr lang="en-GB" sz="2000" b="1" i="1" kern="1200" dirty="0" err="1">
              <a:solidFill>
                <a:schemeClr val="tx1"/>
              </a:solidFill>
            </a:rPr>
            <a:t>cynhelir</a:t>
          </a:r>
          <a:r>
            <a:rPr lang="en-GB" sz="2000" b="1" i="1" kern="1200" dirty="0">
              <a:solidFill>
                <a:schemeClr val="tx1"/>
              </a:solidFill>
            </a:rPr>
            <a:t> </a:t>
          </a:r>
          <a:r>
            <a:rPr lang="en-GB" sz="2000" b="1" i="1" kern="1200" dirty="0" err="1">
              <a:solidFill>
                <a:schemeClr val="tx1"/>
              </a:solidFill>
            </a:rPr>
            <a:t>dadansoddiad</a:t>
          </a:r>
          <a:r>
            <a:rPr lang="en-GB" sz="2000" b="1" i="1" kern="1200" dirty="0">
              <a:solidFill>
                <a:schemeClr val="tx1"/>
              </a:solidFill>
            </a:rPr>
            <a:t> </a:t>
          </a:r>
          <a:r>
            <a:rPr lang="en-GB" sz="2000" b="1" i="1" kern="1200" dirty="0" err="1">
              <a:solidFill>
                <a:schemeClr val="tx1"/>
              </a:solidFill>
            </a:rPr>
            <a:t>anghenion</a:t>
          </a:r>
          <a:r>
            <a:rPr lang="en-GB" sz="2000" b="1" i="1" kern="1200" dirty="0">
              <a:solidFill>
                <a:schemeClr val="tx1"/>
              </a:solidFill>
            </a:rPr>
            <a:t> </a:t>
          </a:r>
          <a:r>
            <a:rPr lang="en-GB" sz="2000" b="1" i="1" kern="1200" dirty="0" err="1">
              <a:solidFill>
                <a:schemeClr val="tx1"/>
              </a:solidFill>
            </a:rPr>
            <a:t>proffesiynol</a:t>
          </a:r>
          <a:r>
            <a:rPr lang="en-GB" sz="2000" b="1" i="1" kern="1200" dirty="0">
              <a:solidFill>
                <a:schemeClr val="tx1"/>
              </a:solidFill>
            </a:rPr>
            <a:t> </a:t>
          </a:r>
          <a:r>
            <a:rPr lang="en-GB" sz="2000" b="1" i="1" kern="1200" dirty="0" err="1">
              <a:solidFill>
                <a:schemeClr val="tx1"/>
              </a:solidFill>
            </a:rPr>
            <a:t>i</a:t>
          </a:r>
          <a:r>
            <a:rPr lang="en-GB" sz="2000" b="1" i="1" kern="1200" dirty="0">
              <a:solidFill>
                <a:schemeClr val="tx1"/>
              </a:solidFill>
            </a:rPr>
            <a:t> </a:t>
          </a:r>
          <a:r>
            <a:rPr lang="en-GB" sz="2000" b="1" i="1" kern="1200" dirty="0" err="1">
              <a:solidFill>
                <a:schemeClr val="tx1"/>
              </a:solidFill>
            </a:rPr>
            <a:t>ddylunio</a:t>
          </a:r>
          <a:r>
            <a:rPr lang="en-GB" sz="2000" b="1" i="1" kern="1200" dirty="0">
              <a:solidFill>
                <a:schemeClr val="tx1"/>
              </a:solidFill>
            </a:rPr>
            <a:t> a </a:t>
          </a:r>
          <a:r>
            <a:rPr lang="en-GB" sz="2000" b="1" i="1" kern="1200" dirty="0" err="1">
              <a:solidFill>
                <a:schemeClr val="tx1"/>
              </a:solidFill>
            </a:rPr>
            <a:t>gweithredu</a:t>
          </a:r>
          <a:r>
            <a:rPr lang="en-GB" sz="2000" b="1" i="1" kern="1200" dirty="0">
              <a:solidFill>
                <a:schemeClr val="tx1"/>
              </a:solidFill>
            </a:rPr>
            <a:t> </a:t>
          </a:r>
          <a:r>
            <a:rPr lang="en-GB" sz="2000" b="1" i="1" kern="1200" dirty="0" err="1">
              <a:solidFill>
                <a:schemeClr val="tx1"/>
              </a:solidFill>
            </a:rPr>
            <a:t>newid</a:t>
          </a:r>
          <a:endParaRPr lang="en-US" sz="2000" b="1" kern="1200" dirty="0">
            <a:solidFill>
              <a:schemeClr val="tx1"/>
            </a:solidFill>
          </a:endParaRPr>
        </a:p>
      </dsp:txBody>
      <dsp:txXfrm>
        <a:off x="71215" y="147820"/>
        <a:ext cx="9458766" cy="1316413"/>
      </dsp:txXfrm>
    </dsp:sp>
    <dsp:sp modelId="{53D2D287-2CDF-448A-8BD7-40E8A9FCB23E}">
      <dsp:nvSpPr>
        <dsp:cNvPr id="0" name=""/>
        <dsp:cNvSpPr/>
      </dsp:nvSpPr>
      <dsp:spPr>
        <a:xfrm>
          <a:off x="0" y="1593049"/>
          <a:ext cx="9601196" cy="1458843"/>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err="1">
              <a:solidFill>
                <a:schemeClr val="tx1"/>
              </a:solidFill>
            </a:rPr>
            <a:t>Hunangymorth</a:t>
          </a:r>
          <a:r>
            <a:rPr lang="en-GB" sz="2000" b="1" i="1" kern="1200" dirty="0">
              <a:solidFill>
                <a:schemeClr val="tx1"/>
              </a:solidFill>
            </a:rPr>
            <a:t> – </a:t>
          </a:r>
          <a:r>
            <a:rPr lang="en-GB" sz="2000" b="1" i="1" kern="1200" dirty="0" err="1">
              <a:solidFill>
                <a:schemeClr val="tx1"/>
              </a:solidFill>
            </a:rPr>
            <a:t>fel</a:t>
          </a:r>
          <a:r>
            <a:rPr lang="en-GB" sz="2000" b="1" i="1" kern="1200" dirty="0">
              <a:solidFill>
                <a:schemeClr val="tx1"/>
              </a:solidFill>
            </a:rPr>
            <a:t> </a:t>
          </a:r>
          <a:r>
            <a:rPr lang="en-GB" sz="2000" b="1" i="1" kern="1200" dirty="0" err="1">
              <a:solidFill>
                <a:schemeClr val="tx1"/>
              </a:solidFill>
            </a:rPr>
            <a:t>arfer</a:t>
          </a:r>
          <a:r>
            <a:rPr lang="en-GB" sz="2000" b="1" i="1" kern="1200" dirty="0">
              <a:solidFill>
                <a:schemeClr val="tx1"/>
              </a:solidFill>
            </a:rPr>
            <a:t> trwy </a:t>
          </a:r>
          <a:r>
            <a:rPr lang="en-GB" sz="2000" b="1" i="1" kern="1200" dirty="0" err="1">
              <a:solidFill>
                <a:schemeClr val="tx1"/>
              </a:solidFill>
            </a:rPr>
            <a:t>fusnesau</a:t>
          </a:r>
          <a:r>
            <a:rPr lang="en-GB" sz="2000" b="1" i="1" kern="1200" dirty="0">
              <a:solidFill>
                <a:schemeClr val="tx1"/>
              </a:solidFill>
            </a:rPr>
            <a:t> neu </a:t>
          </a:r>
          <a:r>
            <a:rPr lang="en-GB" sz="2000" b="1" i="1" kern="1200" dirty="0" err="1">
              <a:solidFill>
                <a:schemeClr val="tx1"/>
              </a:solidFill>
            </a:rPr>
            <a:t>weithwyr</a:t>
          </a:r>
          <a:r>
            <a:rPr lang="en-GB" sz="2000" b="1" i="1" kern="1200" dirty="0">
              <a:solidFill>
                <a:schemeClr val="tx1"/>
              </a:solidFill>
            </a:rPr>
            <a:t> </a:t>
          </a:r>
          <a:r>
            <a:rPr lang="en-GB" sz="2000" b="1" i="1" kern="1200" dirty="0" err="1">
              <a:solidFill>
                <a:schemeClr val="tx1"/>
              </a:solidFill>
            </a:rPr>
            <a:t>proffesiynol</a:t>
          </a:r>
          <a:r>
            <a:rPr lang="en-GB" sz="2000" b="1" i="1" kern="1200" dirty="0">
              <a:solidFill>
                <a:schemeClr val="tx1"/>
              </a:solidFill>
            </a:rPr>
            <a:t> o </a:t>
          </a:r>
          <a:r>
            <a:rPr lang="en-GB" sz="2000" b="1" i="1" kern="1200" dirty="0" err="1">
              <a:solidFill>
                <a:schemeClr val="tx1"/>
              </a:solidFill>
            </a:rPr>
            <a:t>fewn</a:t>
          </a:r>
          <a:r>
            <a:rPr lang="en-GB" sz="2000" b="1" i="1" kern="1200" dirty="0">
              <a:solidFill>
                <a:schemeClr val="tx1"/>
              </a:solidFill>
            </a:rPr>
            <a:t> </a:t>
          </a:r>
          <a:r>
            <a:rPr lang="en-GB" sz="2000" b="1" i="1" kern="1200" dirty="0" err="1">
              <a:solidFill>
                <a:schemeClr val="tx1"/>
              </a:solidFill>
            </a:rPr>
            <a:t>cymuned</a:t>
          </a:r>
          <a:r>
            <a:rPr lang="en-GB" sz="2000" b="1" i="1" kern="1200" dirty="0">
              <a:solidFill>
                <a:schemeClr val="tx1"/>
              </a:solidFill>
            </a:rPr>
            <a:t> </a:t>
          </a:r>
          <a:r>
            <a:rPr lang="en-GB" sz="2000" b="1" i="1" kern="1200" dirty="0" err="1">
              <a:solidFill>
                <a:schemeClr val="tx1"/>
              </a:solidFill>
            </a:rPr>
            <a:t>yn</a:t>
          </a:r>
          <a:r>
            <a:rPr lang="en-GB" sz="2000" b="1" i="1" kern="1200" dirty="0">
              <a:solidFill>
                <a:schemeClr val="tx1"/>
              </a:solidFill>
            </a:rPr>
            <a:t> </a:t>
          </a:r>
          <a:r>
            <a:rPr lang="en-GB" sz="2000" b="1" i="1" kern="1200" dirty="0" err="1">
              <a:solidFill>
                <a:schemeClr val="tx1"/>
              </a:solidFill>
            </a:rPr>
            <a:t>dod</a:t>
          </a:r>
          <a:r>
            <a:rPr lang="en-GB" sz="2000" b="1" i="1" kern="1200" dirty="0">
              <a:solidFill>
                <a:schemeClr val="tx1"/>
              </a:solidFill>
            </a:rPr>
            <a:t> </a:t>
          </a:r>
          <a:r>
            <a:rPr lang="en-GB" sz="2000" b="1" i="1" kern="1200" dirty="0" err="1">
              <a:solidFill>
                <a:schemeClr val="tx1"/>
              </a:solidFill>
            </a:rPr>
            <a:t>yn</a:t>
          </a:r>
          <a:r>
            <a:rPr lang="en-GB" sz="2000" b="1" i="1" kern="1200" dirty="0">
              <a:solidFill>
                <a:schemeClr val="tx1"/>
              </a:solidFill>
            </a:rPr>
            <a:t> </a:t>
          </a:r>
          <a:r>
            <a:rPr lang="en-GB" sz="2000" b="1" i="1" kern="1200" dirty="0" err="1">
              <a:solidFill>
                <a:schemeClr val="tx1"/>
              </a:solidFill>
            </a:rPr>
            <a:t>fwy</a:t>
          </a:r>
          <a:r>
            <a:rPr lang="en-GB" sz="2000" b="1" i="1" kern="1200" dirty="0">
              <a:solidFill>
                <a:schemeClr val="tx1"/>
              </a:solidFill>
            </a:rPr>
            <a:t> </a:t>
          </a:r>
          <a:r>
            <a:rPr lang="en-GB" sz="2000" b="1" i="1" kern="1200" dirty="0" err="1">
              <a:solidFill>
                <a:schemeClr val="tx1"/>
              </a:solidFill>
            </a:rPr>
            <a:t>egnïol</a:t>
          </a:r>
          <a:r>
            <a:rPr lang="en-GB" sz="2000" b="1" i="1" kern="1200" dirty="0">
              <a:solidFill>
                <a:schemeClr val="tx1"/>
              </a:solidFill>
            </a:rPr>
            <a:t> </a:t>
          </a:r>
          <a:r>
            <a:rPr lang="en-GB" sz="2000" b="1" i="1" kern="1200" dirty="0" err="1">
              <a:solidFill>
                <a:schemeClr val="tx1"/>
              </a:solidFill>
            </a:rPr>
            <a:t>mewn</a:t>
          </a:r>
          <a:r>
            <a:rPr lang="en-GB" sz="2000" b="1" i="1" kern="1200" dirty="0">
              <a:solidFill>
                <a:schemeClr val="tx1"/>
              </a:solidFill>
            </a:rPr>
            <a:t> </a:t>
          </a:r>
          <a:r>
            <a:rPr lang="en-GB" sz="2000" b="1" i="1" kern="1200" dirty="0" err="1">
              <a:solidFill>
                <a:schemeClr val="tx1"/>
              </a:solidFill>
            </a:rPr>
            <a:t>cymuned</a:t>
          </a:r>
          <a:r>
            <a:rPr lang="en-GB" sz="2000" b="1" i="1" kern="1200" dirty="0">
              <a:solidFill>
                <a:schemeClr val="tx1"/>
              </a:solidFill>
            </a:rPr>
            <a:t> </a:t>
          </a:r>
          <a:r>
            <a:rPr lang="en-GB" sz="2000" b="1" i="1" kern="1200" dirty="0" err="1">
              <a:solidFill>
                <a:schemeClr val="tx1"/>
              </a:solidFill>
            </a:rPr>
            <a:t>i</a:t>
          </a:r>
          <a:r>
            <a:rPr lang="en-GB" sz="2000" b="1" i="1" kern="1200" dirty="0">
              <a:solidFill>
                <a:schemeClr val="tx1"/>
              </a:solidFill>
            </a:rPr>
            <a:t> </a:t>
          </a:r>
          <a:r>
            <a:rPr lang="en-GB" sz="2000" b="1" i="1" kern="1200" dirty="0" err="1">
              <a:solidFill>
                <a:schemeClr val="tx1"/>
              </a:solidFill>
            </a:rPr>
            <a:t>annog</a:t>
          </a:r>
          <a:r>
            <a:rPr lang="en-GB" sz="2000" b="1" i="1" kern="1200" dirty="0">
              <a:solidFill>
                <a:schemeClr val="tx1"/>
              </a:solidFill>
            </a:rPr>
            <a:t> </a:t>
          </a:r>
          <a:r>
            <a:rPr lang="en-GB" sz="2000" b="1" i="1" kern="1200" dirty="0" err="1">
              <a:solidFill>
                <a:schemeClr val="tx1"/>
              </a:solidFill>
            </a:rPr>
            <a:t>ymgysylltu</a:t>
          </a:r>
          <a:r>
            <a:rPr lang="en-GB" sz="2000" b="1" i="1" kern="1200" dirty="0">
              <a:solidFill>
                <a:schemeClr val="tx1"/>
              </a:solidFill>
            </a:rPr>
            <a:t> </a:t>
          </a:r>
          <a:r>
            <a:rPr lang="en-GB" sz="2000" b="1" i="1" kern="1200" dirty="0" err="1">
              <a:solidFill>
                <a:schemeClr val="tx1"/>
              </a:solidFill>
            </a:rPr>
            <a:t>gweithredol</a:t>
          </a:r>
          <a:r>
            <a:rPr lang="en-GB" sz="2000" b="1" i="1" kern="1200" dirty="0">
              <a:solidFill>
                <a:schemeClr val="tx1"/>
              </a:solidFill>
            </a:rPr>
            <a:t>. Fel </a:t>
          </a:r>
          <a:r>
            <a:rPr lang="en-GB" sz="2000" b="1" i="1" kern="1200" dirty="0" err="1">
              <a:solidFill>
                <a:schemeClr val="tx1"/>
              </a:solidFill>
            </a:rPr>
            <a:t>arfer</a:t>
          </a:r>
          <a:r>
            <a:rPr lang="en-GB" sz="2000" b="1" i="1" kern="1200" dirty="0">
              <a:solidFill>
                <a:schemeClr val="tx1"/>
              </a:solidFill>
            </a:rPr>
            <a:t> </a:t>
          </a:r>
          <a:r>
            <a:rPr lang="en-GB" sz="2000" b="1" i="1" kern="1200" dirty="0" err="1">
              <a:solidFill>
                <a:schemeClr val="tx1"/>
              </a:solidFill>
            </a:rPr>
            <a:t>mae</a:t>
          </a:r>
          <a:r>
            <a:rPr lang="en-GB" sz="2000" b="1" i="1" kern="1200" dirty="0">
              <a:solidFill>
                <a:schemeClr val="tx1"/>
              </a:solidFill>
            </a:rPr>
            <a:t> </a:t>
          </a:r>
          <a:r>
            <a:rPr lang="en-GB" sz="2000" b="1" i="1" kern="1200" dirty="0" err="1">
              <a:solidFill>
                <a:schemeClr val="tx1"/>
              </a:solidFill>
            </a:rPr>
            <a:t>angen</a:t>
          </a:r>
          <a:r>
            <a:rPr lang="en-GB" sz="2000" b="1" i="1" kern="1200" dirty="0">
              <a:solidFill>
                <a:schemeClr val="tx1"/>
              </a:solidFill>
            </a:rPr>
            <a:t> </a:t>
          </a:r>
          <a:r>
            <a:rPr lang="en-GB" sz="2000" b="1" i="1" kern="1200" dirty="0" err="1">
              <a:solidFill>
                <a:schemeClr val="tx1"/>
              </a:solidFill>
            </a:rPr>
            <a:t>hwyluso</a:t>
          </a:r>
          <a:r>
            <a:rPr lang="en-GB" sz="2000" b="1" i="1" kern="1200" dirty="0">
              <a:solidFill>
                <a:schemeClr val="tx1"/>
              </a:solidFill>
            </a:rPr>
            <a:t> </a:t>
          </a:r>
          <a:r>
            <a:rPr lang="en-GB" sz="2000" b="1" i="1" kern="1200" dirty="0" err="1">
              <a:solidFill>
                <a:schemeClr val="tx1"/>
              </a:solidFill>
            </a:rPr>
            <a:t>i</a:t>
          </a:r>
          <a:r>
            <a:rPr lang="en-GB" sz="2000" b="1" i="1" kern="1200" dirty="0">
              <a:solidFill>
                <a:schemeClr val="tx1"/>
              </a:solidFill>
            </a:rPr>
            <a:t> </a:t>
          </a:r>
          <a:r>
            <a:rPr lang="en-GB" sz="2000" b="1" i="1" kern="1200" dirty="0" err="1">
              <a:solidFill>
                <a:schemeClr val="tx1"/>
              </a:solidFill>
            </a:rPr>
            <a:t>ddarparu</a:t>
          </a:r>
          <a:r>
            <a:rPr lang="en-GB" sz="2000" b="1" i="1" kern="1200" dirty="0">
              <a:solidFill>
                <a:schemeClr val="tx1"/>
              </a:solidFill>
            </a:rPr>
            <a:t> sgiliau </a:t>
          </a:r>
          <a:r>
            <a:rPr lang="en-GB" sz="2000" b="1" i="1" kern="1200" dirty="0" err="1">
              <a:solidFill>
                <a:schemeClr val="tx1"/>
              </a:solidFill>
            </a:rPr>
            <a:t>i</a:t>
          </a:r>
          <a:r>
            <a:rPr lang="en-GB" sz="2000" b="1" i="1" kern="1200" dirty="0">
              <a:solidFill>
                <a:schemeClr val="tx1"/>
              </a:solidFill>
            </a:rPr>
            <a:t> </a:t>
          </a:r>
          <a:r>
            <a:rPr lang="en-GB" sz="2000" b="1" i="1" kern="1200" dirty="0" err="1">
              <a:solidFill>
                <a:schemeClr val="tx1"/>
              </a:solidFill>
            </a:rPr>
            <a:t>aelodau'r</a:t>
          </a:r>
          <a:r>
            <a:rPr lang="en-GB" sz="2000" b="1" i="1" kern="1200" dirty="0">
              <a:solidFill>
                <a:schemeClr val="tx1"/>
              </a:solidFill>
            </a:rPr>
            <a:t> </a:t>
          </a:r>
          <a:r>
            <a:rPr lang="en-GB" sz="2000" b="1" i="1" kern="1200" dirty="0" err="1">
              <a:solidFill>
                <a:schemeClr val="tx1"/>
              </a:solidFill>
            </a:rPr>
            <a:t>gymuned</a:t>
          </a:r>
          <a:endParaRPr lang="en-US" sz="2000" b="1" kern="1200" dirty="0">
            <a:solidFill>
              <a:schemeClr val="tx1"/>
            </a:solidFill>
          </a:endParaRPr>
        </a:p>
      </dsp:txBody>
      <dsp:txXfrm>
        <a:off x="71215" y="1664264"/>
        <a:ext cx="9458766" cy="1316413"/>
      </dsp:txXfrm>
    </dsp:sp>
    <dsp:sp modelId="{689A3809-1930-43F7-AE8E-8F992AA9827B}">
      <dsp:nvSpPr>
        <dsp:cNvPr id="0" name=""/>
        <dsp:cNvSpPr/>
      </dsp:nvSpPr>
      <dsp:spPr>
        <a:xfrm>
          <a:off x="0" y="3109493"/>
          <a:ext cx="9601196" cy="1458843"/>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err="1">
              <a:solidFill>
                <a:schemeClr val="tx1"/>
              </a:solidFill>
            </a:rPr>
            <a:t>Gwrthdaro</a:t>
          </a:r>
          <a:r>
            <a:rPr lang="en-GB" sz="2000" b="1" i="1" kern="1200" dirty="0">
              <a:solidFill>
                <a:schemeClr val="tx1"/>
              </a:solidFill>
            </a:rPr>
            <a:t> – </a:t>
          </a:r>
          <a:r>
            <a:rPr lang="en-GB" sz="2000" b="1" i="1" kern="1200" dirty="0" err="1">
              <a:solidFill>
                <a:schemeClr val="tx1"/>
              </a:solidFill>
            </a:rPr>
            <a:t>pobl</a:t>
          </a:r>
          <a:r>
            <a:rPr lang="en-GB" sz="2000" b="1" i="1" kern="1200" dirty="0">
              <a:solidFill>
                <a:schemeClr val="tx1"/>
              </a:solidFill>
            </a:rPr>
            <a:t> </a:t>
          </a:r>
          <a:r>
            <a:rPr lang="en-GB" sz="2000" b="1" i="1" kern="1200" dirty="0" err="1">
              <a:solidFill>
                <a:schemeClr val="tx1"/>
              </a:solidFill>
            </a:rPr>
            <a:t>leol</a:t>
          </a:r>
          <a:r>
            <a:rPr lang="en-GB" sz="2000" b="1" i="1" kern="1200" dirty="0">
              <a:solidFill>
                <a:schemeClr val="tx1"/>
              </a:solidFill>
            </a:rPr>
            <a:t> </a:t>
          </a:r>
          <a:r>
            <a:rPr lang="en-GB" sz="2000" b="1" i="1" kern="1200" dirty="0" err="1">
              <a:solidFill>
                <a:schemeClr val="tx1"/>
              </a:solidFill>
            </a:rPr>
            <a:t>yn</a:t>
          </a:r>
          <a:r>
            <a:rPr lang="en-GB" sz="2000" b="1" i="1" kern="1200" dirty="0">
              <a:solidFill>
                <a:schemeClr val="tx1"/>
              </a:solidFill>
            </a:rPr>
            <a:t> gweithio </a:t>
          </a:r>
          <a:r>
            <a:rPr lang="en-GB" sz="2000" b="1" i="1" kern="1200" dirty="0" err="1">
              <a:solidFill>
                <a:schemeClr val="tx1"/>
              </a:solidFill>
            </a:rPr>
            <a:t>gyda'i</a:t>
          </a:r>
          <a:r>
            <a:rPr lang="en-GB" sz="2000" b="1" i="1" kern="1200" dirty="0">
              <a:solidFill>
                <a:schemeClr val="tx1"/>
              </a:solidFill>
            </a:rPr>
            <a:t> </a:t>
          </a:r>
          <a:r>
            <a:rPr lang="en-GB" sz="2000" b="1" i="1" kern="1200" dirty="0" err="1">
              <a:solidFill>
                <a:schemeClr val="tx1"/>
              </a:solidFill>
            </a:rPr>
            <a:t>gilydd</a:t>
          </a:r>
          <a:r>
            <a:rPr lang="en-GB" sz="2000" b="1" i="1" kern="1200" dirty="0">
              <a:solidFill>
                <a:schemeClr val="tx1"/>
              </a:solidFill>
            </a:rPr>
            <a:t> </a:t>
          </a:r>
          <a:r>
            <a:rPr lang="en-GB" sz="2000" b="1" i="1" kern="1200" dirty="0" err="1">
              <a:solidFill>
                <a:schemeClr val="tx1"/>
              </a:solidFill>
            </a:rPr>
            <a:t>i</a:t>
          </a:r>
          <a:r>
            <a:rPr lang="en-GB" sz="2000" b="1" i="1" kern="1200" dirty="0">
              <a:solidFill>
                <a:schemeClr val="tx1"/>
              </a:solidFill>
            </a:rPr>
            <a:t> nodi </a:t>
          </a:r>
          <a:r>
            <a:rPr lang="en-GB" sz="2000" b="1" i="1" kern="1200" dirty="0" err="1">
              <a:solidFill>
                <a:schemeClr val="tx1"/>
              </a:solidFill>
            </a:rPr>
            <a:t>eu</a:t>
          </a:r>
          <a:r>
            <a:rPr lang="en-GB" sz="2000" b="1" i="1" kern="1200" dirty="0">
              <a:solidFill>
                <a:schemeClr val="tx1"/>
              </a:solidFill>
            </a:rPr>
            <a:t> </a:t>
          </a:r>
          <a:r>
            <a:rPr lang="en-GB" sz="2000" b="1" i="1" kern="1200" dirty="0" err="1">
              <a:solidFill>
                <a:schemeClr val="tx1"/>
              </a:solidFill>
            </a:rPr>
            <a:t>hanghenion</a:t>
          </a:r>
          <a:r>
            <a:rPr lang="en-GB" sz="2000" b="1" i="1" kern="1200" dirty="0">
              <a:solidFill>
                <a:schemeClr val="tx1"/>
              </a:solidFill>
            </a:rPr>
            <a:t> </a:t>
          </a:r>
          <a:r>
            <a:rPr lang="en-GB" sz="2000" b="1" i="1" kern="1200" dirty="0" err="1">
              <a:solidFill>
                <a:schemeClr val="tx1"/>
              </a:solidFill>
            </a:rPr>
            <a:t>eu</a:t>
          </a:r>
          <a:r>
            <a:rPr lang="en-GB" sz="2000" b="1" i="1" kern="1200" dirty="0">
              <a:solidFill>
                <a:schemeClr val="tx1"/>
              </a:solidFill>
            </a:rPr>
            <a:t> </a:t>
          </a:r>
          <a:r>
            <a:rPr lang="en-GB" sz="2000" b="1" i="1" kern="1200" dirty="0" err="1">
              <a:solidFill>
                <a:schemeClr val="tx1"/>
              </a:solidFill>
            </a:rPr>
            <a:t>hunain</a:t>
          </a:r>
          <a:r>
            <a:rPr lang="en-GB" sz="2000" b="1" i="1" kern="1200" dirty="0">
              <a:solidFill>
                <a:schemeClr val="tx1"/>
              </a:solidFill>
            </a:rPr>
            <a:t>. </a:t>
          </a:r>
          <a:r>
            <a:rPr lang="en-GB" sz="2000" b="1" i="1" kern="1200" dirty="0" err="1">
              <a:solidFill>
                <a:schemeClr val="tx1"/>
              </a:solidFill>
            </a:rPr>
            <a:t>Rôl</a:t>
          </a:r>
          <a:r>
            <a:rPr lang="en-GB" sz="2000" b="1" i="1" kern="1200" dirty="0">
              <a:solidFill>
                <a:schemeClr val="tx1"/>
              </a:solidFill>
            </a:rPr>
            <a:t> y </a:t>
          </a:r>
          <a:r>
            <a:rPr lang="en-GB" sz="2000" b="1" i="1" kern="1200" dirty="0" err="1">
              <a:solidFill>
                <a:schemeClr val="tx1"/>
              </a:solidFill>
            </a:rPr>
            <a:t>gweithiwr</a:t>
          </a:r>
          <a:r>
            <a:rPr lang="en-GB" sz="2000" b="1" i="1" kern="1200" dirty="0">
              <a:solidFill>
                <a:schemeClr val="tx1"/>
              </a:solidFill>
            </a:rPr>
            <a:t> </a:t>
          </a:r>
          <a:r>
            <a:rPr lang="en-GB" sz="2000" b="1" i="1" kern="1200" dirty="0" err="1">
              <a:solidFill>
                <a:schemeClr val="tx1"/>
              </a:solidFill>
            </a:rPr>
            <a:t>proffesiynol</a:t>
          </a:r>
          <a:r>
            <a:rPr lang="en-GB" sz="2000" b="1" i="1" kern="1200" dirty="0">
              <a:solidFill>
                <a:schemeClr val="tx1"/>
              </a:solidFill>
            </a:rPr>
            <a:t> </a:t>
          </a:r>
          <a:r>
            <a:rPr lang="en-GB" sz="2000" b="1" i="1" kern="1200" dirty="0" err="1">
              <a:solidFill>
                <a:schemeClr val="tx1"/>
              </a:solidFill>
            </a:rPr>
            <a:t>yw</a:t>
          </a:r>
          <a:r>
            <a:rPr lang="en-GB" sz="2000" b="1" i="1" kern="1200" dirty="0">
              <a:solidFill>
                <a:schemeClr val="tx1"/>
              </a:solidFill>
            </a:rPr>
            <a:t> </a:t>
          </a:r>
          <a:r>
            <a:rPr lang="en-GB" sz="2000" b="1" i="1" kern="1200" dirty="0" err="1">
              <a:solidFill>
                <a:schemeClr val="tx1"/>
              </a:solidFill>
            </a:rPr>
            <a:t>galluogi</a:t>
          </a:r>
          <a:r>
            <a:rPr lang="en-GB" sz="2000" b="1" i="1" kern="1200" dirty="0">
              <a:solidFill>
                <a:schemeClr val="tx1"/>
              </a:solidFill>
            </a:rPr>
            <a:t> </a:t>
          </a:r>
          <a:r>
            <a:rPr lang="en-GB" sz="2000" b="1" i="1" kern="1200" dirty="0" err="1">
              <a:solidFill>
                <a:schemeClr val="tx1"/>
              </a:solidFill>
            </a:rPr>
            <a:t>grwpiau</a:t>
          </a:r>
          <a:r>
            <a:rPr lang="en-GB" sz="2000" b="1" i="1" kern="1200" dirty="0">
              <a:solidFill>
                <a:schemeClr val="tx1"/>
              </a:solidFill>
            </a:rPr>
            <a:t> </a:t>
          </a:r>
          <a:r>
            <a:rPr lang="en-GB" sz="2000" b="1" i="1" kern="1200" dirty="0" err="1">
              <a:solidFill>
                <a:schemeClr val="tx1"/>
              </a:solidFill>
            </a:rPr>
            <a:t>cymunedol</a:t>
          </a:r>
          <a:r>
            <a:rPr lang="en-GB" sz="2000" b="1" i="1" kern="1200" dirty="0">
              <a:solidFill>
                <a:schemeClr val="tx1"/>
              </a:solidFill>
            </a:rPr>
            <a:t> </a:t>
          </a:r>
          <a:r>
            <a:rPr lang="en-GB" sz="2000" b="1" i="1" kern="1200" dirty="0" err="1">
              <a:solidFill>
                <a:schemeClr val="tx1"/>
              </a:solidFill>
            </a:rPr>
            <a:t>i</a:t>
          </a:r>
          <a:r>
            <a:rPr lang="en-GB" sz="2000" b="1" i="1" kern="1200" dirty="0">
              <a:solidFill>
                <a:schemeClr val="tx1"/>
              </a:solidFill>
            </a:rPr>
            <a:t> nodi </a:t>
          </a:r>
          <a:r>
            <a:rPr lang="en-GB" sz="2000" b="1" i="1" kern="1200" dirty="0" err="1">
              <a:solidFill>
                <a:schemeClr val="tx1"/>
              </a:solidFill>
            </a:rPr>
            <a:t>eu</a:t>
          </a:r>
          <a:r>
            <a:rPr lang="en-GB" sz="2000" b="1" i="1" kern="1200" dirty="0">
              <a:solidFill>
                <a:schemeClr val="tx1"/>
              </a:solidFill>
            </a:rPr>
            <a:t> </a:t>
          </a:r>
          <a:r>
            <a:rPr lang="en-GB" sz="2000" b="1" i="1" kern="1200" dirty="0" err="1">
              <a:solidFill>
                <a:schemeClr val="tx1"/>
              </a:solidFill>
            </a:rPr>
            <a:t>cryfderau</a:t>
          </a:r>
          <a:r>
            <a:rPr lang="en-GB" sz="2000" b="1" i="1" kern="1200" dirty="0">
              <a:solidFill>
                <a:schemeClr val="tx1"/>
              </a:solidFill>
            </a:rPr>
            <a:t> </a:t>
          </a:r>
          <a:r>
            <a:rPr lang="en-GB" sz="2000" b="1" i="1" kern="1200" dirty="0" err="1">
              <a:solidFill>
                <a:schemeClr val="tx1"/>
              </a:solidFill>
            </a:rPr>
            <a:t>a'u</a:t>
          </a:r>
          <a:r>
            <a:rPr lang="en-GB" sz="2000" b="1" i="1" kern="1200" dirty="0">
              <a:solidFill>
                <a:schemeClr val="tx1"/>
              </a:solidFill>
            </a:rPr>
            <a:t> </a:t>
          </a:r>
          <a:r>
            <a:rPr lang="en-GB" sz="2000" b="1" i="1" kern="1200" dirty="0" err="1">
              <a:solidFill>
                <a:schemeClr val="tx1"/>
              </a:solidFill>
            </a:rPr>
            <a:t>pŵer</a:t>
          </a:r>
          <a:endParaRPr lang="en-US" sz="2000" b="1" kern="1200" dirty="0">
            <a:solidFill>
              <a:schemeClr val="tx1"/>
            </a:solidFill>
          </a:endParaRPr>
        </a:p>
      </dsp:txBody>
      <dsp:txXfrm>
        <a:off x="71215" y="3180708"/>
        <a:ext cx="9458766" cy="1316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53349-F5A4-4516-91E9-5D386EF81788}">
      <dsp:nvSpPr>
        <dsp:cNvPr id="0" name=""/>
        <dsp:cNvSpPr/>
      </dsp:nvSpPr>
      <dsp:spPr>
        <a:xfrm>
          <a:off x="0" y="76605"/>
          <a:ext cx="9601196" cy="14588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a:solidFill>
                <a:schemeClr val="tx1"/>
              </a:solidFill>
            </a:rPr>
            <a:t>Technical assistance </a:t>
          </a:r>
          <a:r>
            <a:rPr lang="en-GB" sz="2000" b="1" kern="1200" dirty="0">
              <a:solidFill>
                <a:schemeClr val="tx1"/>
              </a:solidFill>
            </a:rPr>
            <a:t>– usually a professional needs analysis is conducted to design and implement a change  </a:t>
          </a:r>
          <a:endParaRPr lang="en-US" sz="2000" b="1" kern="1200" dirty="0">
            <a:solidFill>
              <a:schemeClr val="tx1"/>
            </a:solidFill>
          </a:endParaRPr>
        </a:p>
      </dsp:txBody>
      <dsp:txXfrm>
        <a:off x="71215" y="147820"/>
        <a:ext cx="9458766" cy="1316413"/>
      </dsp:txXfrm>
    </dsp:sp>
    <dsp:sp modelId="{53D2D287-2CDF-448A-8BD7-40E8A9FCB23E}">
      <dsp:nvSpPr>
        <dsp:cNvPr id="0" name=""/>
        <dsp:cNvSpPr/>
      </dsp:nvSpPr>
      <dsp:spPr>
        <a:xfrm>
          <a:off x="0" y="1593049"/>
          <a:ext cx="9601196" cy="1458843"/>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a:solidFill>
                <a:schemeClr val="tx1"/>
              </a:solidFill>
            </a:rPr>
            <a:t>Self-help</a:t>
          </a:r>
          <a:r>
            <a:rPr lang="en-GB" sz="2000" b="1" kern="1200" dirty="0">
              <a:solidFill>
                <a:schemeClr val="tx1"/>
              </a:solidFill>
            </a:rPr>
            <a:t> – normally through businesses or professionals within a community becoming more active in a community to encourage active engagement. Usually facilitation is required to provide skills to community members</a:t>
          </a:r>
          <a:endParaRPr lang="en-US" sz="2000" b="1" kern="1200" dirty="0">
            <a:solidFill>
              <a:schemeClr val="tx1"/>
            </a:solidFill>
          </a:endParaRPr>
        </a:p>
      </dsp:txBody>
      <dsp:txXfrm>
        <a:off x="71215" y="1664264"/>
        <a:ext cx="9458766" cy="1316413"/>
      </dsp:txXfrm>
    </dsp:sp>
    <dsp:sp modelId="{689A3809-1930-43F7-AE8E-8F992AA9827B}">
      <dsp:nvSpPr>
        <dsp:cNvPr id="0" name=""/>
        <dsp:cNvSpPr/>
      </dsp:nvSpPr>
      <dsp:spPr>
        <a:xfrm>
          <a:off x="0" y="3109493"/>
          <a:ext cx="9601196" cy="1458843"/>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a:solidFill>
                <a:schemeClr val="tx1"/>
              </a:solidFill>
            </a:rPr>
            <a:t>Conflict</a:t>
          </a:r>
          <a:r>
            <a:rPr lang="en-GB" sz="2000" b="1" kern="1200" dirty="0">
              <a:solidFill>
                <a:schemeClr val="tx1"/>
              </a:solidFill>
            </a:rPr>
            <a:t> – local people working together to identify their own needs. Role of professional there is to enable community groups to identify their strengths and power</a:t>
          </a:r>
          <a:endParaRPr lang="en-US" sz="2000" b="1" kern="1200" dirty="0">
            <a:solidFill>
              <a:schemeClr val="tx1"/>
            </a:solidFill>
          </a:endParaRPr>
        </a:p>
      </dsp:txBody>
      <dsp:txXfrm>
        <a:off x="71215" y="3180708"/>
        <a:ext cx="9458766" cy="13164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057FE-ED7A-400A-A052-51B18489B21B}">
      <dsp:nvSpPr>
        <dsp:cNvPr id="0" name=""/>
        <dsp:cNvSpPr/>
      </dsp:nvSpPr>
      <dsp:spPr>
        <a:xfrm>
          <a:off x="0" y="4100"/>
          <a:ext cx="5914209" cy="8734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04E12-1CD8-49ED-94E8-07D815CDD7B0}">
      <dsp:nvSpPr>
        <dsp:cNvPr id="0" name=""/>
        <dsp:cNvSpPr/>
      </dsp:nvSpPr>
      <dsp:spPr>
        <a:xfrm>
          <a:off x="264206" y="200617"/>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FE0E3-4D94-4A0F-9123-631DF7EE554C}">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90000"/>
            </a:lnSpc>
            <a:spcBef>
              <a:spcPct val="0"/>
            </a:spcBef>
            <a:spcAft>
              <a:spcPct val="35000"/>
            </a:spcAft>
            <a:buNone/>
          </a:pPr>
          <a:r>
            <a:rPr lang="en-GB" sz="1600" kern="1200"/>
            <a:t>Whose values are to be served by the intervention?</a:t>
          </a:r>
          <a:endParaRPr lang="en-US" sz="1600" kern="1200"/>
        </a:p>
      </dsp:txBody>
      <dsp:txXfrm>
        <a:off x="1008787" y="4100"/>
        <a:ext cx="4905421" cy="873409"/>
      </dsp:txXfrm>
    </dsp:sp>
    <dsp:sp modelId="{985A0D64-304E-4DB4-BCCE-C2B3BDBDA682}">
      <dsp:nvSpPr>
        <dsp:cNvPr id="0" name=""/>
        <dsp:cNvSpPr/>
      </dsp:nvSpPr>
      <dsp:spPr>
        <a:xfrm>
          <a:off x="0" y="1095862"/>
          <a:ext cx="5914209" cy="8734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F5D1F-2B85-4CCC-88C4-7B7189DA21C6}">
      <dsp:nvSpPr>
        <dsp:cNvPr id="0" name=""/>
        <dsp:cNvSpPr/>
      </dsp:nvSpPr>
      <dsp:spPr>
        <a:xfrm>
          <a:off x="264206" y="1292379"/>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1A2121-9019-420A-B44D-B022A85925B5}">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90000"/>
            </a:lnSpc>
            <a:spcBef>
              <a:spcPct val="0"/>
            </a:spcBef>
            <a:spcAft>
              <a:spcPct val="35000"/>
            </a:spcAft>
            <a:buNone/>
          </a:pPr>
          <a:r>
            <a:rPr lang="en-GB" sz="1600" kern="1200"/>
            <a:t>To what extent do the recipients have an opportunity to participate in the choice of the goals?</a:t>
          </a:r>
          <a:endParaRPr lang="en-US" sz="1600" kern="1200"/>
        </a:p>
      </dsp:txBody>
      <dsp:txXfrm>
        <a:off x="1008787" y="1095862"/>
        <a:ext cx="4905421" cy="873409"/>
      </dsp:txXfrm>
    </dsp:sp>
    <dsp:sp modelId="{85029246-38DE-492E-B39A-920C7E90AC58}">
      <dsp:nvSpPr>
        <dsp:cNvPr id="0" name=""/>
        <dsp:cNvSpPr/>
      </dsp:nvSpPr>
      <dsp:spPr>
        <a:xfrm>
          <a:off x="0" y="2187623"/>
          <a:ext cx="5914209" cy="8734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4A331-FFBA-4B40-8451-4BE47BD6CC87}">
      <dsp:nvSpPr>
        <dsp:cNvPr id="0" name=""/>
        <dsp:cNvSpPr/>
      </dsp:nvSpPr>
      <dsp:spPr>
        <a:xfrm>
          <a:off x="264206" y="2384140"/>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E2B26-A085-43B8-A9CB-30EB22E2A038}">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90000"/>
            </a:lnSpc>
            <a:spcBef>
              <a:spcPct val="0"/>
            </a:spcBef>
            <a:spcAft>
              <a:spcPct val="35000"/>
            </a:spcAft>
            <a:buNone/>
          </a:pPr>
          <a:r>
            <a:rPr lang="en-GB" sz="1600" kern="1200"/>
            <a:t>To what extent does the process enhance the power of the target population to solve problems?</a:t>
          </a:r>
          <a:endParaRPr lang="en-US" sz="1600" kern="1200"/>
        </a:p>
      </dsp:txBody>
      <dsp:txXfrm>
        <a:off x="1008787" y="2187623"/>
        <a:ext cx="4905421" cy="873409"/>
      </dsp:txXfrm>
    </dsp:sp>
    <dsp:sp modelId="{A82B91F1-2229-4C79-AD58-EB319FF18F96}">
      <dsp:nvSpPr>
        <dsp:cNvPr id="0" name=""/>
        <dsp:cNvSpPr/>
      </dsp:nvSpPr>
      <dsp:spPr>
        <a:xfrm>
          <a:off x="0" y="3279385"/>
          <a:ext cx="5914209" cy="8734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EEE97-CCC4-43B9-9197-7CE975A11147}">
      <dsp:nvSpPr>
        <dsp:cNvPr id="0" name=""/>
        <dsp:cNvSpPr/>
      </dsp:nvSpPr>
      <dsp:spPr>
        <a:xfrm>
          <a:off x="264206" y="3475902"/>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3866BB-54B6-4038-BF03-21F69BC6E93D}">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90000"/>
            </a:lnSpc>
            <a:spcBef>
              <a:spcPct val="0"/>
            </a:spcBef>
            <a:spcAft>
              <a:spcPct val="35000"/>
            </a:spcAft>
            <a:buNone/>
          </a:pPr>
          <a:r>
            <a:rPr lang="en-GB" sz="1600" kern="1200"/>
            <a:t>Whose problem(s) is  (are) being primarily addressed in the technical assistance episode: the provider’s or the recipient's?</a:t>
          </a:r>
          <a:endParaRPr lang="en-US" sz="1600" kern="1200"/>
        </a:p>
      </dsp:txBody>
      <dsp:txXfrm>
        <a:off x="1008787" y="3279385"/>
        <a:ext cx="4905421" cy="873409"/>
      </dsp:txXfrm>
    </dsp:sp>
    <dsp:sp modelId="{EB75F844-3B61-40C8-8895-B8C9AD671B15}">
      <dsp:nvSpPr>
        <dsp:cNvPr id="0" name=""/>
        <dsp:cNvSpPr/>
      </dsp:nvSpPr>
      <dsp:spPr>
        <a:xfrm>
          <a:off x="0" y="4371147"/>
          <a:ext cx="5914209" cy="87340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C97DC-46EB-420D-8271-B7CEAF4AAF99}">
      <dsp:nvSpPr>
        <dsp:cNvPr id="0" name=""/>
        <dsp:cNvSpPr/>
      </dsp:nvSpPr>
      <dsp:spPr>
        <a:xfrm>
          <a:off x="264206" y="4567664"/>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C01962-7837-478E-8E99-16FD044B086F}">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11200">
            <a:lnSpc>
              <a:spcPct val="90000"/>
            </a:lnSpc>
            <a:spcBef>
              <a:spcPct val="0"/>
            </a:spcBef>
            <a:spcAft>
              <a:spcPct val="35000"/>
            </a:spcAft>
            <a:buNone/>
          </a:pPr>
          <a:r>
            <a:rPr lang="en-GB" sz="1600" kern="1200"/>
            <a:t>To what extent is the provider engaging in a self-serving activity?</a:t>
          </a:r>
          <a:endParaRPr lang="en-US" sz="1600" kern="1200"/>
        </a:p>
      </dsp:txBody>
      <dsp:txXfrm>
        <a:off x="1008787" y="4371147"/>
        <a:ext cx="4905421" cy="8734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978E9-8F8E-4304-B0E6-9A4AE8374FD7}">
      <dsp:nvSpPr>
        <dsp:cNvPr id="0" name=""/>
        <dsp:cNvSpPr/>
      </dsp:nvSpPr>
      <dsp:spPr>
        <a:xfrm>
          <a:off x="1033328" y="507541"/>
          <a:ext cx="1473332" cy="14733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133F65-C09C-41CC-BEA7-728714179DF8}">
      <dsp:nvSpPr>
        <dsp:cNvPr id="0" name=""/>
        <dsp:cNvSpPr/>
      </dsp:nvSpPr>
      <dsp:spPr>
        <a:xfrm>
          <a:off x="132958" y="2497885"/>
          <a:ext cx="3274071" cy="14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b="1" kern="1200" dirty="0" err="1"/>
            <a:t>Cysyniad</a:t>
          </a:r>
          <a:r>
            <a:rPr lang="en-GB" sz="1400" b="1" kern="1200" dirty="0"/>
            <a:t> </a:t>
          </a:r>
          <a:r>
            <a:rPr lang="en-GB" sz="1400" b="1" kern="1200" dirty="0" err="1"/>
            <a:t>allweddol</a:t>
          </a:r>
          <a:r>
            <a:rPr lang="en-GB" sz="1400" b="1" kern="1200" dirty="0"/>
            <a:t> – gweithio </a:t>
          </a:r>
          <a:r>
            <a:rPr lang="en-GB" sz="1400" b="1" kern="1200" dirty="0" err="1"/>
            <a:t>gyda’n</a:t>
          </a:r>
          <a:r>
            <a:rPr lang="en-GB" sz="1400" b="1" kern="1200" dirty="0"/>
            <a:t> </a:t>
          </a:r>
          <a:r>
            <a:rPr lang="en-GB" sz="1400" b="1" kern="1200" dirty="0" err="1"/>
            <a:t>gilydd</a:t>
          </a:r>
          <a:r>
            <a:rPr lang="en-GB" sz="1400" b="1" kern="1200" dirty="0"/>
            <a:t> I </a:t>
          </a:r>
          <a:r>
            <a:rPr lang="en-GB" sz="1400" b="1" kern="1200" dirty="0" err="1"/>
            <a:t>helpu</a:t>
          </a:r>
          <a:r>
            <a:rPr lang="en-GB" sz="1400" b="1" kern="1200" dirty="0"/>
            <a:t> I </a:t>
          </a:r>
          <a:r>
            <a:rPr lang="en-GB" sz="1400" b="1" kern="1200" dirty="0" err="1"/>
            <a:t>wella</a:t>
          </a:r>
          <a:r>
            <a:rPr lang="en-GB" sz="1400" b="1" kern="1200" dirty="0"/>
            <a:t> </a:t>
          </a:r>
          <a:r>
            <a:rPr lang="en-GB" sz="1400" b="1" kern="1200" dirty="0" err="1"/>
            <a:t>ansawdd</a:t>
          </a:r>
          <a:r>
            <a:rPr lang="en-GB" sz="1400" b="1" kern="1200" dirty="0"/>
            <a:t> </a:t>
          </a:r>
          <a:r>
            <a:rPr lang="en-GB" sz="1400" b="1" kern="1200" dirty="0" err="1"/>
            <a:t>bywyd</a:t>
          </a:r>
          <a:endParaRPr lang="en-GB" sz="1400" b="1" kern="1200" dirty="0"/>
        </a:p>
        <a:p>
          <a:pPr marL="0" lvl="0" indent="0" algn="ctr" defTabSz="622300">
            <a:lnSpc>
              <a:spcPct val="90000"/>
            </a:lnSpc>
            <a:spcBef>
              <a:spcPct val="0"/>
            </a:spcBef>
            <a:spcAft>
              <a:spcPct val="35000"/>
            </a:spcAft>
            <a:buNone/>
          </a:pPr>
          <a:r>
            <a:rPr lang="en-GB" sz="1400" kern="1200" dirty="0"/>
            <a:t>Key concept – working together to help improve quality of life</a:t>
          </a:r>
          <a:endParaRPr lang="en-US" sz="1400" kern="1200" dirty="0"/>
        </a:p>
      </dsp:txBody>
      <dsp:txXfrm>
        <a:off x="132958" y="2497885"/>
        <a:ext cx="3274071" cy="1453359"/>
      </dsp:txXfrm>
    </dsp:sp>
    <dsp:sp modelId="{B90F239E-3330-493B-A9B6-81C62ECB0A23}">
      <dsp:nvSpPr>
        <dsp:cNvPr id="0" name=""/>
        <dsp:cNvSpPr/>
      </dsp:nvSpPr>
      <dsp:spPr>
        <a:xfrm>
          <a:off x="4880362" y="507541"/>
          <a:ext cx="1473332" cy="14733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F584AF-9835-41AD-8160-CA79BD8365DE}">
      <dsp:nvSpPr>
        <dsp:cNvPr id="0" name=""/>
        <dsp:cNvSpPr/>
      </dsp:nvSpPr>
      <dsp:spPr>
        <a:xfrm>
          <a:off x="3979992" y="2497885"/>
          <a:ext cx="3274071" cy="14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err="1"/>
            <a:t>Nid</a:t>
          </a:r>
          <a:r>
            <a:rPr lang="en-GB" sz="1600" b="1" kern="1200" dirty="0"/>
            <a:t> am </a:t>
          </a:r>
          <a:r>
            <a:rPr lang="en-GB" sz="1600" b="1" kern="1200" dirty="0" err="1"/>
            <a:t>ganlyniadau</a:t>
          </a:r>
          <a:r>
            <a:rPr lang="en-GB" sz="1600" b="1" kern="1200" dirty="0"/>
            <a:t> </a:t>
          </a:r>
          <a:r>
            <a:rPr lang="en-GB" sz="1600" b="1" kern="1200" dirty="0" err="1"/>
            <a:t>uniongyrchol</a:t>
          </a:r>
          <a:endParaRPr lang="en-GB" sz="1600" b="1" kern="1200" dirty="0"/>
        </a:p>
        <a:p>
          <a:pPr marL="0" lvl="0" indent="0" algn="ctr" defTabSz="711200">
            <a:lnSpc>
              <a:spcPct val="90000"/>
            </a:lnSpc>
            <a:spcBef>
              <a:spcPct val="0"/>
            </a:spcBef>
            <a:spcAft>
              <a:spcPct val="35000"/>
            </a:spcAft>
            <a:buNone/>
          </a:pPr>
          <a:r>
            <a:rPr lang="en-GB" sz="1600" kern="1200" dirty="0"/>
            <a:t>Not about immediate outcomes</a:t>
          </a:r>
          <a:endParaRPr lang="en-US" sz="1600" kern="1200" dirty="0"/>
        </a:p>
      </dsp:txBody>
      <dsp:txXfrm>
        <a:off x="3979992" y="2497885"/>
        <a:ext cx="3274071" cy="1453359"/>
      </dsp:txXfrm>
    </dsp:sp>
    <dsp:sp modelId="{B535E4FE-0C67-443E-A8CF-1171F11727A0}">
      <dsp:nvSpPr>
        <dsp:cNvPr id="0" name=""/>
        <dsp:cNvSpPr/>
      </dsp:nvSpPr>
      <dsp:spPr>
        <a:xfrm>
          <a:off x="8727396" y="507541"/>
          <a:ext cx="1473332" cy="14733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AAA39D-7C0D-4374-8796-2F0D60CE0316}">
      <dsp:nvSpPr>
        <dsp:cNvPr id="0" name=""/>
        <dsp:cNvSpPr/>
      </dsp:nvSpPr>
      <dsp:spPr>
        <a:xfrm>
          <a:off x="7827026" y="2497885"/>
          <a:ext cx="3274071" cy="14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kern="1200" dirty="0"/>
            <a:t>Yn </a:t>
          </a:r>
          <a:r>
            <a:rPr lang="en-GB" sz="1600" b="1" kern="1200" dirty="0" err="1"/>
            <a:t>tybio’r</a:t>
          </a:r>
          <a:r>
            <a:rPr lang="en-GB" sz="1600" b="1" kern="1200" dirty="0"/>
            <a:t> </a:t>
          </a:r>
          <a:r>
            <a:rPr lang="en-GB" sz="1600" b="1" kern="1200" dirty="0" err="1"/>
            <a:t>potensial</a:t>
          </a:r>
          <a:r>
            <a:rPr lang="en-GB" sz="1600" b="1" kern="1200" dirty="0"/>
            <a:t> </a:t>
          </a:r>
          <a:r>
            <a:rPr lang="en-GB" sz="1600" b="1" kern="1200" dirty="0" err="1"/>
            <a:t>i</a:t>
          </a:r>
          <a:r>
            <a:rPr lang="en-GB" sz="1600" b="1" kern="1200" dirty="0"/>
            <a:t> </a:t>
          </a:r>
          <a:r>
            <a:rPr lang="en-GB" sz="1600" b="1" kern="1200" dirty="0" err="1"/>
            <a:t>wella</a:t>
          </a:r>
          <a:r>
            <a:rPr lang="en-GB" sz="1600" b="1" kern="1200" dirty="0"/>
            <a:t> </a:t>
          </a:r>
          <a:r>
            <a:rPr lang="en-GB" sz="1600" b="1" kern="1200" dirty="0" err="1"/>
            <a:t>ansawdd</a:t>
          </a:r>
          <a:r>
            <a:rPr lang="en-GB" sz="1600" b="1" kern="1200" dirty="0"/>
            <a:t> </a:t>
          </a:r>
          <a:r>
            <a:rPr lang="en-GB" sz="1600" b="1" kern="1200" dirty="0" err="1"/>
            <a:t>bywyd</a:t>
          </a:r>
          <a:r>
            <a:rPr lang="en-GB" sz="1600" b="1" kern="1200" dirty="0"/>
            <a:t> </a:t>
          </a:r>
          <a:r>
            <a:rPr lang="en-GB" sz="1600" b="1" kern="1200" dirty="0" err="1"/>
            <a:t>preswylwyr</a:t>
          </a:r>
          <a:r>
            <a:rPr lang="en-GB" sz="1600" b="1" kern="1200" dirty="0"/>
            <a:t> </a:t>
          </a:r>
          <a:r>
            <a:rPr lang="en-GB" sz="1600" b="1" kern="1200" dirty="0" err="1"/>
            <a:t>mewn</a:t>
          </a:r>
          <a:r>
            <a:rPr lang="en-GB" sz="1600" b="1" kern="1200" dirty="0"/>
            <a:t> </a:t>
          </a:r>
          <a:r>
            <a:rPr lang="en-GB" sz="1600" b="1" kern="1200" dirty="0" err="1"/>
            <a:t>cymuned</a:t>
          </a:r>
          <a:r>
            <a:rPr lang="en-GB" sz="1600" b="1" kern="1200" dirty="0"/>
            <a:t> </a:t>
          </a:r>
        </a:p>
        <a:p>
          <a:pPr marL="0" lvl="0" indent="0" algn="ctr" defTabSz="711200">
            <a:lnSpc>
              <a:spcPct val="90000"/>
            </a:lnSpc>
            <a:spcBef>
              <a:spcPct val="0"/>
            </a:spcBef>
            <a:spcAft>
              <a:spcPct val="35000"/>
            </a:spcAft>
            <a:buNone/>
          </a:pPr>
          <a:r>
            <a:rPr lang="en-GB" sz="1600" kern="1200" dirty="0"/>
            <a:t>Assumes the potential for improving quality of life for residents in a community</a:t>
          </a:r>
          <a:endParaRPr lang="en-US" sz="1600" kern="1200" dirty="0"/>
        </a:p>
      </dsp:txBody>
      <dsp:txXfrm>
        <a:off x="7827026" y="2497885"/>
        <a:ext cx="3274071" cy="145335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2EB4D-1053-4211-9617-299186D4DAD7}" type="datetimeFigureOut">
              <a:rPr lang="en-GB" smtClean="0"/>
              <a:t>17/09/2026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7D1828-3949-4238-8A6B-0E51BEE80CCF}" type="slidenum">
              <a:rPr lang="en-GB" smtClean="0"/>
              <a:t>‹#›</a:t>
            </a:fld>
            <a:endParaRPr lang="en-GB"/>
          </a:p>
        </p:txBody>
      </p:sp>
    </p:spTree>
    <p:extLst>
      <p:ext uri="{BB962C8B-B14F-4D97-AF65-F5344CB8AC3E}">
        <p14:creationId xmlns:p14="http://schemas.microsoft.com/office/powerpoint/2010/main" val="3247675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Three main approaches to community development</a:t>
            </a:r>
          </a:p>
        </p:txBody>
      </p:sp>
      <p:sp>
        <p:nvSpPr>
          <p:cNvPr id="4" name="Slide Number Placeholder 3"/>
          <p:cNvSpPr>
            <a:spLocks noGrp="1"/>
          </p:cNvSpPr>
          <p:nvPr>
            <p:ph type="sldNum" sz="quarter" idx="10"/>
          </p:nvPr>
        </p:nvSpPr>
        <p:spPr/>
        <p:txBody>
          <a:bodyPr/>
          <a:lstStyle/>
          <a:p>
            <a:fld id="{1492BFFF-98DF-4F1F-887D-1444E1E5AA35}" type="slidenum">
              <a:rPr lang="en-GB" smtClean="0"/>
              <a:pPr/>
              <a:t>9</a:t>
            </a:fld>
            <a:endParaRPr lang="en-GB"/>
          </a:p>
        </p:txBody>
      </p:sp>
    </p:spTree>
    <p:extLst>
      <p:ext uri="{BB962C8B-B14F-4D97-AF65-F5344CB8AC3E}">
        <p14:creationId xmlns:p14="http://schemas.microsoft.com/office/powerpoint/2010/main" val="3399705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Three main approaches to community development</a:t>
            </a:r>
          </a:p>
        </p:txBody>
      </p:sp>
      <p:sp>
        <p:nvSpPr>
          <p:cNvPr id="4" name="Slide Number Placeholder 3"/>
          <p:cNvSpPr>
            <a:spLocks noGrp="1"/>
          </p:cNvSpPr>
          <p:nvPr>
            <p:ph type="sldNum" sz="quarter" idx="10"/>
          </p:nvPr>
        </p:nvSpPr>
        <p:spPr/>
        <p:txBody>
          <a:bodyPr/>
          <a:lstStyle/>
          <a:p>
            <a:fld id="{1492BFFF-98DF-4F1F-887D-1444E1E5AA35}" type="slidenum">
              <a:rPr lang="en-GB" smtClean="0"/>
              <a:pPr/>
              <a:t>10</a:t>
            </a:fld>
            <a:endParaRPr lang="en-GB"/>
          </a:p>
        </p:txBody>
      </p:sp>
    </p:spTree>
    <p:extLst>
      <p:ext uri="{BB962C8B-B14F-4D97-AF65-F5344CB8AC3E}">
        <p14:creationId xmlns:p14="http://schemas.microsoft.com/office/powerpoint/2010/main" val="2944179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F742-A6B0-6FDF-203B-1D27E8D5F1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22695A-6ABC-823C-EDED-2B787F1AA4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639A62-B4DE-5C4F-A66D-59AE20658BA1}"/>
              </a:ext>
            </a:extLst>
          </p:cNvPr>
          <p:cNvSpPr>
            <a:spLocks noGrp="1"/>
          </p:cNvSpPr>
          <p:nvPr>
            <p:ph type="body" idx="1"/>
          </p:nvPr>
        </p:nvSpPr>
        <p:spPr/>
        <p:txBody>
          <a:bodyPr>
            <a:normAutofit/>
          </a:bodyPr>
          <a:lstStyle/>
          <a:p>
            <a:r>
              <a:rPr lang="en-GB"/>
              <a:t>Three main approaches to community development</a:t>
            </a:r>
          </a:p>
        </p:txBody>
      </p:sp>
      <p:sp>
        <p:nvSpPr>
          <p:cNvPr id="4" name="Slide Number Placeholder 3">
            <a:extLst>
              <a:ext uri="{FF2B5EF4-FFF2-40B4-BE49-F238E27FC236}">
                <a16:creationId xmlns:a16="http://schemas.microsoft.com/office/drawing/2014/main" id="{372686CC-DED0-A6BF-DEA9-8FB55A9BC0B4}"/>
              </a:ext>
            </a:extLst>
          </p:cNvPr>
          <p:cNvSpPr>
            <a:spLocks noGrp="1"/>
          </p:cNvSpPr>
          <p:nvPr>
            <p:ph type="sldNum" sz="quarter" idx="10"/>
          </p:nvPr>
        </p:nvSpPr>
        <p:spPr/>
        <p:txBody>
          <a:bodyPr/>
          <a:lstStyle/>
          <a:p>
            <a:fld id="{1492BFFF-98DF-4F1F-887D-1444E1E5AA35}" type="slidenum">
              <a:rPr lang="en-GB" smtClean="0"/>
              <a:pPr/>
              <a:t>11</a:t>
            </a:fld>
            <a:endParaRPr lang="en-GB"/>
          </a:p>
        </p:txBody>
      </p:sp>
    </p:spTree>
    <p:extLst>
      <p:ext uri="{BB962C8B-B14F-4D97-AF65-F5344CB8AC3E}">
        <p14:creationId xmlns:p14="http://schemas.microsoft.com/office/powerpoint/2010/main" val="3073241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13</a:t>
            </a:fld>
            <a:endParaRPr lang="en-GB"/>
          </a:p>
        </p:txBody>
      </p:sp>
    </p:spTree>
    <p:extLst>
      <p:ext uri="{BB962C8B-B14F-4D97-AF65-F5344CB8AC3E}">
        <p14:creationId xmlns:p14="http://schemas.microsoft.com/office/powerpoint/2010/main" val="3818519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Implications may be they are a specialist</a:t>
            </a:r>
            <a:r>
              <a:rPr lang="en-GB" baseline="0"/>
              <a:t> in their chosen area but may be limited in terms of their knowledge on community development in general. </a:t>
            </a:r>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14</a:t>
            </a:fld>
            <a:endParaRPr lang="en-GB"/>
          </a:p>
        </p:txBody>
      </p:sp>
    </p:spTree>
    <p:extLst>
      <p:ext uri="{BB962C8B-B14F-4D97-AF65-F5344CB8AC3E}">
        <p14:creationId xmlns:p14="http://schemas.microsoft.com/office/powerpoint/2010/main" val="3825093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15</a:t>
            </a:fld>
            <a:endParaRPr lang="en-GB"/>
          </a:p>
        </p:txBody>
      </p:sp>
    </p:spTree>
    <p:extLst>
      <p:ext uri="{BB962C8B-B14F-4D97-AF65-F5344CB8AC3E}">
        <p14:creationId xmlns:p14="http://schemas.microsoft.com/office/powerpoint/2010/main" val="435885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EC6345E-8ED7-47A1-9A99-2FAC517A8E45}" type="slidenum">
              <a:rPr lang="en-GB" smtClean="0"/>
              <a:pPr/>
              <a:t>16</a:t>
            </a:fld>
            <a:endParaRPr lang="en-GB"/>
          </a:p>
        </p:txBody>
      </p:sp>
    </p:spTree>
    <p:extLst>
      <p:ext uri="{BB962C8B-B14F-4D97-AF65-F5344CB8AC3E}">
        <p14:creationId xmlns:p14="http://schemas.microsoft.com/office/powerpoint/2010/main" val="3266158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92BFFF-98DF-4F1F-887D-1444E1E5AA35}" type="slidenum">
              <a:rPr lang="en-GB" smtClean="0"/>
              <a:pPr/>
              <a:t>17</a:t>
            </a:fld>
            <a:endParaRPr lang="en-GB"/>
          </a:p>
        </p:txBody>
      </p:sp>
    </p:spTree>
    <p:extLst>
      <p:ext uri="{BB962C8B-B14F-4D97-AF65-F5344CB8AC3E}">
        <p14:creationId xmlns:p14="http://schemas.microsoft.com/office/powerpoint/2010/main" val="713741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Better as it doesn’t create dependency</a:t>
            </a:r>
          </a:p>
        </p:txBody>
      </p:sp>
      <p:sp>
        <p:nvSpPr>
          <p:cNvPr id="4" name="Slide Number Placeholder 3"/>
          <p:cNvSpPr>
            <a:spLocks noGrp="1"/>
          </p:cNvSpPr>
          <p:nvPr>
            <p:ph type="sldNum" sz="quarter" idx="10"/>
          </p:nvPr>
        </p:nvSpPr>
        <p:spPr/>
        <p:txBody>
          <a:bodyPr/>
          <a:lstStyle/>
          <a:p>
            <a:fld id="{0EC6345E-8ED7-47A1-9A99-2FAC517A8E45}" type="slidenum">
              <a:rPr lang="en-GB" smtClean="0"/>
              <a:pPr/>
              <a:t>18</a:t>
            </a:fld>
            <a:endParaRPr lang="en-GB"/>
          </a:p>
        </p:txBody>
      </p:sp>
    </p:spTree>
    <p:extLst>
      <p:ext uri="{BB962C8B-B14F-4D97-AF65-F5344CB8AC3E}">
        <p14:creationId xmlns:p14="http://schemas.microsoft.com/office/powerpoint/2010/main" val="2401716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Social</a:t>
            </a:r>
            <a:r>
              <a:rPr lang="en-GB" baseline="0" dirty="0"/>
              <a:t> territory – rights assigned to you in a particular role </a:t>
            </a:r>
          </a:p>
          <a:p>
            <a:endParaRPr lang="en-GB" baseline="0" dirty="0"/>
          </a:p>
          <a:p>
            <a:r>
              <a:rPr lang="en-GB" baseline="0" dirty="0"/>
              <a:t>Psychological – our values and beliefs</a:t>
            </a:r>
          </a:p>
          <a:p>
            <a:endParaRPr lang="en-GB" baseline="0" dirty="0"/>
          </a:p>
          <a:p>
            <a:r>
              <a:rPr lang="en-GB" dirty="0"/>
              <a:t>Conflict management may be a necessary part of engagement </a:t>
            </a:r>
          </a:p>
          <a:p>
            <a:endParaRPr lang="en-GB" dirty="0"/>
          </a:p>
          <a:p>
            <a:r>
              <a:rPr lang="en-GB" dirty="0"/>
              <a:t>Number of frameworks available to work through issues</a:t>
            </a:r>
          </a:p>
          <a:p>
            <a:endParaRPr lang="en-GB" dirty="0"/>
          </a:p>
        </p:txBody>
      </p:sp>
      <p:sp>
        <p:nvSpPr>
          <p:cNvPr id="4" name="Slide Number Placeholder 3"/>
          <p:cNvSpPr>
            <a:spLocks noGrp="1"/>
          </p:cNvSpPr>
          <p:nvPr>
            <p:ph type="sldNum" sz="quarter" idx="10"/>
          </p:nvPr>
        </p:nvSpPr>
        <p:spPr/>
        <p:txBody>
          <a:bodyPr/>
          <a:lstStyle/>
          <a:p>
            <a:fld id="{0EC6345E-8ED7-47A1-9A99-2FAC517A8E45}" type="slidenum">
              <a:rPr lang="en-GB" smtClean="0"/>
              <a:pPr/>
              <a:t>20</a:t>
            </a:fld>
            <a:endParaRPr lang="en-GB"/>
          </a:p>
        </p:txBody>
      </p:sp>
    </p:spTree>
    <p:extLst>
      <p:ext uri="{BB962C8B-B14F-4D97-AF65-F5344CB8AC3E}">
        <p14:creationId xmlns:p14="http://schemas.microsoft.com/office/powerpoint/2010/main" val="3317025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synchronous?</a:t>
            </a:r>
          </a:p>
        </p:txBody>
      </p:sp>
      <p:sp>
        <p:nvSpPr>
          <p:cNvPr id="4" name="Slide Number Placeholder 3"/>
          <p:cNvSpPr>
            <a:spLocks noGrp="1"/>
          </p:cNvSpPr>
          <p:nvPr>
            <p:ph type="sldNum" sz="quarter" idx="10"/>
          </p:nvPr>
        </p:nvSpPr>
        <p:spPr/>
        <p:txBody>
          <a:bodyPr/>
          <a:lstStyle/>
          <a:p>
            <a:fld id="{7CAEFD3B-8B85-41A0-8FE3-FF57376F24D0}" type="slidenum">
              <a:rPr lang="en-GB" smtClean="0"/>
              <a:t>21</a:t>
            </a:fld>
            <a:endParaRPr lang="en-GB"/>
          </a:p>
        </p:txBody>
      </p:sp>
    </p:spTree>
    <p:extLst>
      <p:ext uri="{BB962C8B-B14F-4D97-AF65-F5344CB8AC3E}">
        <p14:creationId xmlns:p14="http://schemas.microsoft.com/office/powerpoint/2010/main" val="519024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24</a:t>
            </a:fld>
            <a:endParaRPr lang="en-GB"/>
          </a:p>
        </p:txBody>
      </p:sp>
    </p:spTree>
    <p:extLst>
      <p:ext uri="{BB962C8B-B14F-4D97-AF65-F5344CB8AC3E}">
        <p14:creationId xmlns:p14="http://schemas.microsoft.com/office/powerpoint/2010/main" val="20870047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10AE426-CBD1-49BA-A1DA-945CCEE2ED80}" type="datetimeFigureOut">
              <a:rPr lang="en-US" smtClean="0"/>
              <a:t>9/17/2026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34266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07669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685679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907706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10AE426-CBD1-49BA-A1DA-945CCEE2ED80}" type="datetimeFigureOut">
              <a:rPr lang="en-US" smtClean="0"/>
              <a:t>9/17/2026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9493843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10AE426-CBD1-49BA-A1DA-945CCEE2ED80}" type="datetimeFigureOut">
              <a:rPr lang="en-US" smtClean="0"/>
              <a:t>9/17/2026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08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smtClean="0"/>
              <a:t>9/17/2026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65749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8368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6656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10AE426-CBD1-49BA-A1DA-945CCEE2ED80}" type="datetimeFigureOut">
              <a:rPr lang="en-US" smtClean="0"/>
              <a:t>9/17/2026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3122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846CE7D5-CF57-46EF-B807-FDD0502418D4}" type="datetimeFigureOut">
              <a:rPr lang="en-GB" smtClean="0"/>
              <a:t>17/09/2026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55607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846CE7D5-CF57-46EF-B807-FDD0502418D4}" type="datetimeFigureOut">
              <a:rPr lang="en-GB" smtClean="0"/>
              <a:t>17/09/2026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330EA680-D336-4FF7-8B7A-9848BB0A1C32}"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96437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846CE7D5-CF57-46EF-B807-FDD0502418D4}" type="datetimeFigureOut">
              <a:rPr lang="en-GB" smtClean="0"/>
              <a:t>17/09/2026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330EA680-D336-4FF7-8B7A-9848BB0A1C32}"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05452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710AE426-CBD1-49BA-A1DA-945CCEE2ED80}" type="datetimeFigureOut">
              <a:rPr lang="en-US" smtClean="0"/>
              <a:t>9/17/2026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330EA680-D336-4FF7-8B7A-9848BB0A1C32}"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90084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710AE426-CBD1-49BA-A1DA-945CCEE2ED80}" type="datetimeFigureOut">
              <a:rPr lang="en-US" smtClean="0"/>
              <a:t>9/17/2026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55666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2628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10AE426-CBD1-49BA-A1DA-945CCEE2ED80}" type="datetimeFigureOut">
              <a:rPr lang="en-US" smtClean="0"/>
              <a:t>9/17/2026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95877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83401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9/17/2026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4771618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7807768"/>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9/17/2026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69279510"/>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310491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28390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53237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478751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865914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349518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846CE7D5-CF57-46EF-B807-FDD0502418D4}" type="datetimeFigureOut">
              <a:rPr lang="en-GB" smtClean="0"/>
              <a:t>17/09/2026</a:t>
            </a:fld>
            <a:endParaRPr lang="en-GB"/>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6589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alpha val="11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846CE7D5-CF57-46EF-B807-FDD0502418D4}" type="datetimeFigureOut">
              <a:rPr lang="en-GB" smtClean="0"/>
              <a:t>17/09/2026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57723492"/>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 id="2147483770" r:id="rId19"/>
    <p:sldLayoutId id="2147483771" r:id="rId20"/>
    <p:sldLayoutId id="2147483772" r:id="rId21"/>
    <p:sldLayoutId id="2147483773" r:id="rId22"/>
    <p:sldLayoutId id="2147483774" r:id="rId23"/>
    <p:sldLayoutId id="2147483775" r:id="rId24"/>
    <p:sldLayoutId id="2147483776" r:id="rId25"/>
    <p:sldLayoutId id="2147483777" r:id="rId26"/>
    <p:sldLayoutId id="2147483778" r:id="rId27"/>
    <p:sldLayoutId id="2147483779" r:id="rId28"/>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forbes.ghost.io/understanding-community-engagement-methods/"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freesvg.org/mountain-goat-image"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dm310.blogspot.com/2014/06/i-dodged-question.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vectors/small-see-saw-big-bears-playing-46188/"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dultlearnersweek.wales/find-an-event/"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s://gardenfancy.blogspot.com/2015/01/"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fromthepagesoflove.blogspot.com/2010/09/thankful-thursday-dancing-in-rain.html"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xhere.com/en/photo/777781"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ar.inspiredpencil.com/pictures-2023/conflict-clipa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lipart-library.com/conclusions.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lyw.cymru/ysgolion-bro" TargetMode="External"/><Relationship Id="rId2" Type="http://schemas.openxmlformats.org/officeDocument/2006/relationships/hyperlink" Target="https://doi.org/10.1080/02671522.2024.2381114" TargetMode="External"/><Relationship Id="rId1" Type="http://schemas.openxmlformats.org/officeDocument/2006/relationships/slideLayout" Target="../slideLayouts/slideLayout2.xml"/><Relationship Id="rId4" Type="http://schemas.openxmlformats.org/officeDocument/2006/relationships/hyperlink" Target="https://www.gov.wales/community-focused-school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marxists.org/reference/archice/althusser/1970/ideology.ht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55839" y="-476495"/>
            <a:ext cx="8683753" cy="3095149"/>
          </a:xfrm>
        </p:spPr>
        <p:txBody>
          <a:bodyPr>
            <a:normAutofit/>
          </a:bodyPr>
          <a:lstStyle/>
          <a:p>
            <a:r>
              <a:rPr lang="en-GB" sz="3600" dirty="0"/>
              <a:t>ECES5017C</a:t>
            </a:r>
          </a:p>
        </p:txBody>
      </p:sp>
      <p:sp>
        <p:nvSpPr>
          <p:cNvPr id="3" name="Subtitle 2"/>
          <p:cNvSpPr>
            <a:spLocks noGrp="1"/>
          </p:cNvSpPr>
          <p:nvPr>
            <p:ph type="subTitle" idx="1"/>
          </p:nvPr>
        </p:nvSpPr>
        <p:spPr>
          <a:xfrm>
            <a:off x="646387" y="4239347"/>
            <a:ext cx="11545613" cy="1838890"/>
          </a:xfrm>
        </p:spPr>
        <p:txBody>
          <a:bodyPr>
            <a:normAutofit/>
          </a:bodyPr>
          <a:lstStyle/>
          <a:p>
            <a:r>
              <a:rPr lang="en-GB" sz="3200" dirty="0"/>
              <a:t>Sut y </a:t>
            </a:r>
            <a:r>
              <a:rPr lang="en-GB" sz="3200" dirty="0" err="1"/>
              <a:t>gellir</a:t>
            </a:r>
            <a:r>
              <a:rPr lang="en-GB" sz="3200" dirty="0"/>
              <a:t> </a:t>
            </a:r>
            <a:r>
              <a:rPr lang="en-GB" sz="3200" dirty="0" err="1"/>
              <a:t>newid</a:t>
            </a:r>
            <a:r>
              <a:rPr lang="en-GB" sz="3200" dirty="0"/>
              <a:t> </a:t>
            </a:r>
            <a:r>
              <a:rPr lang="en-GB" sz="3200" dirty="0" err="1"/>
              <a:t>cymunedau</a:t>
            </a:r>
            <a:r>
              <a:rPr lang="en-GB" sz="3200" dirty="0"/>
              <a:t> trwy </a:t>
            </a:r>
            <a:r>
              <a:rPr lang="en-GB" sz="3200" dirty="0" err="1"/>
              <a:t>ymgysylltu</a:t>
            </a:r>
            <a:r>
              <a:rPr lang="en-GB" sz="3200" dirty="0"/>
              <a:t>?</a:t>
            </a:r>
          </a:p>
          <a:p>
            <a:r>
              <a:rPr lang="en-GB" sz="3200" dirty="0"/>
              <a:t>How can communities be changed through engagement?</a:t>
            </a:r>
          </a:p>
        </p:txBody>
      </p:sp>
      <p:pic>
        <p:nvPicPr>
          <p:cNvPr id="5" name="Picture 4">
            <a:extLst>
              <a:ext uri="{FF2B5EF4-FFF2-40B4-BE49-F238E27FC236}">
                <a16:creationId xmlns:a16="http://schemas.microsoft.com/office/drawing/2014/main" id="{8A30713E-AA52-E608-002E-8102913918F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04818" y="380012"/>
            <a:ext cx="4572175" cy="304898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5730" y="1331755"/>
            <a:ext cx="4802185" cy="1303867"/>
          </a:xfrm>
        </p:spPr>
        <p:txBody>
          <a:bodyPr>
            <a:normAutofit/>
          </a:bodyPr>
          <a:lstStyle/>
          <a:p>
            <a:pPr>
              <a:lnSpc>
                <a:spcPct val="90000"/>
              </a:lnSpc>
            </a:pPr>
            <a:r>
              <a:rPr lang="en-GB" sz="2800" dirty="0">
                <a:solidFill>
                  <a:srgbClr val="262626"/>
                </a:solidFill>
              </a:rPr>
              <a:t>What is community engagement and development?</a:t>
            </a:r>
          </a:p>
        </p:txBody>
      </p:sp>
      <p:sp>
        <p:nvSpPr>
          <p:cNvPr id="3" name="Content Placeholder 2"/>
          <p:cNvSpPr>
            <a:spLocks noGrp="1"/>
          </p:cNvSpPr>
          <p:nvPr>
            <p:ph idx="1"/>
          </p:nvPr>
        </p:nvSpPr>
        <p:spPr>
          <a:xfrm>
            <a:off x="6327495" y="4572002"/>
            <a:ext cx="4802184" cy="3318936"/>
          </a:xfrm>
        </p:spPr>
        <p:txBody>
          <a:bodyPr>
            <a:normAutofit/>
          </a:bodyPr>
          <a:lstStyle/>
          <a:p>
            <a:r>
              <a:rPr lang="en-GB" sz="1600" dirty="0">
                <a:solidFill>
                  <a:srgbClr val="262626"/>
                </a:solidFill>
              </a:rPr>
              <a:t>Community engagement and Community Development primarily deals with the practice of moving communities toward change, usually from a stalled or similarly suspended position.</a:t>
            </a:r>
          </a:p>
        </p:txBody>
      </p:sp>
      <p:pic>
        <p:nvPicPr>
          <p:cNvPr id="23" name="Graphic 22" descr="Group">
            <a:extLst>
              <a:ext uri="{FF2B5EF4-FFF2-40B4-BE49-F238E27FC236}">
                <a16:creationId xmlns:a16="http://schemas.microsoft.com/office/drawing/2014/main" id="{4C26606B-FBEE-44F0-134A-D39795A7713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491208" y="2226394"/>
            <a:ext cx="2217977" cy="2217977"/>
          </a:xfrm>
          <a:prstGeom prst="rect">
            <a:avLst/>
          </a:prstGeom>
        </p:spPr>
      </p:pic>
      <p:sp>
        <p:nvSpPr>
          <p:cNvPr id="4" name="Title 1">
            <a:extLst>
              <a:ext uri="{FF2B5EF4-FFF2-40B4-BE49-F238E27FC236}">
                <a16:creationId xmlns:a16="http://schemas.microsoft.com/office/drawing/2014/main" id="{56CC8C53-FF11-6552-1E2C-67E90E3DF489}"/>
              </a:ext>
            </a:extLst>
          </p:cNvPr>
          <p:cNvSpPr txBox="1">
            <a:spLocks/>
          </p:cNvSpPr>
          <p:nvPr/>
        </p:nvSpPr>
        <p:spPr>
          <a:xfrm>
            <a:off x="928055" y="982131"/>
            <a:ext cx="4802185" cy="1303867"/>
          </a:xfrm>
          <a:prstGeom prst="rect">
            <a:avLst/>
          </a:prstGeom>
        </p:spPr>
        <p:txBody>
          <a:bodyPr vert="horz" lIns="91440" tIns="45720" rIns="91440" bIns="45720" rtlCol="0" anchor="b">
            <a:normAutofit/>
          </a:bodyPr>
          <a:lstStyle>
            <a:lvl1pPr algn="l" defTabSz="914400" rtl="0" eaLnBrk="1" latinLnBrk="0" hangingPunct="1">
              <a:lnSpc>
                <a:spcPct val="95000"/>
              </a:lnSpc>
              <a:spcBef>
                <a:spcPct val="0"/>
              </a:spcBef>
              <a:buNone/>
              <a:defRPr lang="en-US" sz="2800" b="1" kern="1200" spc="-30" baseline="0" dirty="0">
                <a:solidFill>
                  <a:schemeClr val="tx1"/>
                </a:solidFill>
                <a:latin typeface="+mj-lt"/>
                <a:ea typeface="+mj-ea"/>
                <a:cs typeface="+mj-cs"/>
              </a:defRPr>
            </a:lvl1pPr>
          </a:lstStyle>
          <a:p>
            <a:pPr>
              <a:lnSpc>
                <a:spcPct val="90000"/>
              </a:lnSpc>
            </a:pPr>
            <a:r>
              <a:rPr lang="en-GB" dirty="0">
                <a:solidFill>
                  <a:srgbClr val="262626"/>
                </a:solidFill>
              </a:rPr>
              <a:t>Beth </a:t>
            </a:r>
            <a:r>
              <a:rPr lang="en-GB" dirty="0" err="1">
                <a:solidFill>
                  <a:srgbClr val="262626"/>
                </a:solidFill>
              </a:rPr>
              <a:t>yw</a:t>
            </a:r>
            <a:r>
              <a:rPr lang="en-GB" dirty="0">
                <a:solidFill>
                  <a:srgbClr val="262626"/>
                </a:solidFill>
              </a:rPr>
              <a:t> </a:t>
            </a:r>
            <a:r>
              <a:rPr lang="en-GB" dirty="0" err="1">
                <a:solidFill>
                  <a:srgbClr val="262626"/>
                </a:solidFill>
              </a:rPr>
              <a:t>ymgysylltu</a:t>
            </a:r>
            <a:r>
              <a:rPr lang="en-GB" dirty="0">
                <a:solidFill>
                  <a:srgbClr val="262626"/>
                </a:solidFill>
              </a:rPr>
              <a:t> a </a:t>
            </a:r>
            <a:r>
              <a:rPr lang="en-GB" dirty="0" err="1">
                <a:solidFill>
                  <a:srgbClr val="262626"/>
                </a:solidFill>
              </a:rPr>
              <a:t>datblygiad</a:t>
            </a:r>
            <a:r>
              <a:rPr lang="en-GB" dirty="0">
                <a:solidFill>
                  <a:srgbClr val="262626"/>
                </a:solidFill>
              </a:rPr>
              <a:t> </a:t>
            </a:r>
            <a:r>
              <a:rPr lang="en-GB" dirty="0" err="1">
                <a:solidFill>
                  <a:srgbClr val="262626"/>
                </a:solidFill>
              </a:rPr>
              <a:t>cymunedol</a:t>
            </a:r>
            <a:r>
              <a:rPr lang="en-GB" dirty="0">
                <a:solidFill>
                  <a:srgbClr val="262626"/>
                </a:solidFill>
              </a:rPr>
              <a:t>?</a:t>
            </a:r>
          </a:p>
        </p:txBody>
      </p:sp>
      <p:sp>
        <p:nvSpPr>
          <p:cNvPr id="5" name="Content Placeholder 2">
            <a:extLst>
              <a:ext uri="{FF2B5EF4-FFF2-40B4-BE49-F238E27FC236}">
                <a16:creationId xmlns:a16="http://schemas.microsoft.com/office/drawing/2014/main" id="{101922B3-A2BD-9F3B-5A2E-4FD25CA7456C}"/>
              </a:ext>
            </a:extLst>
          </p:cNvPr>
          <p:cNvSpPr txBox="1">
            <a:spLocks/>
          </p:cNvSpPr>
          <p:nvPr/>
        </p:nvSpPr>
        <p:spPr>
          <a:xfrm>
            <a:off x="584192" y="4384767"/>
            <a:ext cx="4802184" cy="331893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solidFill>
                  <a:srgbClr val="262626"/>
                </a:solidFill>
              </a:rPr>
              <a:t>Mae </a:t>
            </a:r>
            <a:r>
              <a:rPr lang="en-GB" sz="1600" dirty="0" err="1">
                <a:solidFill>
                  <a:srgbClr val="262626"/>
                </a:solidFill>
              </a:rPr>
              <a:t>ymgysylltu</a:t>
            </a:r>
            <a:r>
              <a:rPr lang="en-GB" sz="1600" dirty="0">
                <a:solidFill>
                  <a:srgbClr val="262626"/>
                </a:solidFill>
              </a:rPr>
              <a:t> </a:t>
            </a:r>
            <a:r>
              <a:rPr lang="en-GB" sz="1600" dirty="0" err="1">
                <a:solidFill>
                  <a:srgbClr val="262626"/>
                </a:solidFill>
              </a:rPr>
              <a:t>â'r</a:t>
            </a:r>
            <a:r>
              <a:rPr lang="en-GB" sz="1600" dirty="0">
                <a:solidFill>
                  <a:srgbClr val="262626"/>
                </a:solidFill>
              </a:rPr>
              <a:t> </a:t>
            </a:r>
            <a:r>
              <a:rPr lang="en-GB" sz="1600" dirty="0" err="1">
                <a:solidFill>
                  <a:srgbClr val="262626"/>
                </a:solidFill>
              </a:rPr>
              <a:t>gymuned</a:t>
            </a:r>
            <a:r>
              <a:rPr lang="en-GB" sz="1600" dirty="0">
                <a:solidFill>
                  <a:srgbClr val="262626"/>
                </a:solidFill>
              </a:rPr>
              <a:t> a Datblygu </a:t>
            </a:r>
            <a:r>
              <a:rPr lang="en-GB" sz="1600" dirty="0" err="1">
                <a:solidFill>
                  <a:srgbClr val="262626"/>
                </a:solidFill>
              </a:rPr>
              <a:t>Cymunedol</a:t>
            </a:r>
            <a:r>
              <a:rPr lang="en-GB" sz="1600" dirty="0">
                <a:solidFill>
                  <a:srgbClr val="262626"/>
                </a:solidFill>
              </a:rPr>
              <a:t> </a:t>
            </a:r>
            <a:r>
              <a:rPr lang="en-GB" sz="1600" dirty="0" err="1">
                <a:solidFill>
                  <a:srgbClr val="262626"/>
                </a:solidFill>
              </a:rPr>
              <a:t>yn</a:t>
            </a:r>
            <a:r>
              <a:rPr lang="en-GB" sz="1600" dirty="0">
                <a:solidFill>
                  <a:srgbClr val="262626"/>
                </a:solidFill>
              </a:rPr>
              <a:t> </a:t>
            </a:r>
            <a:r>
              <a:rPr lang="en-GB" sz="1600" dirty="0" err="1">
                <a:solidFill>
                  <a:srgbClr val="262626"/>
                </a:solidFill>
              </a:rPr>
              <a:t>ymwneud</a:t>
            </a:r>
            <a:r>
              <a:rPr lang="en-GB" sz="1600" dirty="0">
                <a:solidFill>
                  <a:srgbClr val="262626"/>
                </a:solidFill>
              </a:rPr>
              <a:t> </a:t>
            </a:r>
            <a:r>
              <a:rPr lang="en-GB" sz="1600" dirty="0" err="1">
                <a:solidFill>
                  <a:srgbClr val="262626"/>
                </a:solidFill>
              </a:rPr>
              <a:t>yn</a:t>
            </a:r>
            <a:r>
              <a:rPr lang="en-GB" sz="1600" dirty="0">
                <a:solidFill>
                  <a:srgbClr val="262626"/>
                </a:solidFill>
              </a:rPr>
              <a:t> </a:t>
            </a:r>
            <a:r>
              <a:rPr lang="en-GB" sz="1600" dirty="0" err="1">
                <a:solidFill>
                  <a:srgbClr val="262626"/>
                </a:solidFill>
              </a:rPr>
              <a:t>bennaf</a:t>
            </a:r>
            <a:r>
              <a:rPr lang="en-GB" sz="1600" dirty="0">
                <a:solidFill>
                  <a:srgbClr val="262626"/>
                </a:solidFill>
              </a:rPr>
              <a:t> </a:t>
            </a:r>
            <a:r>
              <a:rPr lang="en-GB" sz="1600" dirty="0" err="1">
                <a:solidFill>
                  <a:srgbClr val="262626"/>
                </a:solidFill>
              </a:rPr>
              <a:t>â'r</a:t>
            </a:r>
            <a:r>
              <a:rPr lang="en-GB" sz="1600" dirty="0">
                <a:solidFill>
                  <a:srgbClr val="262626"/>
                </a:solidFill>
              </a:rPr>
              <a:t> </a:t>
            </a:r>
            <a:r>
              <a:rPr lang="en-GB" sz="1600" dirty="0" err="1">
                <a:solidFill>
                  <a:srgbClr val="262626"/>
                </a:solidFill>
              </a:rPr>
              <a:t>arfer</a:t>
            </a:r>
            <a:r>
              <a:rPr lang="en-GB" sz="1600" dirty="0">
                <a:solidFill>
                  <a:srgbClr val="262626"/>
                </a:solidFill>
              </a:rPr>
              <a:t> o </a:t>
            </a:r>
            <a:r>
              <a:rPr lang="en-GB" sz="1600" dirty="0" err="1">
                <a:solidFill>
                  <a:srgbClr val="262626"/>
                </a:solidFill>
              </a:rPr>
              <a:t>symud</a:t>
            </a:r>
            <a:r>
              <a:rPr lang="en-GB" sz="1600" dirty="0">
                <a:solidFill>
                  <a:srgbClr val="262626"/>
                </a:solidFill>
              </a:rPr>
              <a:t> </a:t>
            </a:r>
            <a:r>
              <a:rPr lang="en-GB" sz="1600" dirty="0" err="1">
                <a:solidFill>
                  <a:srgbClr val="262626"/>
                </a:solidFill>
              </a:rPr>
              <a:t>cymunedau</a:t>
            </a:r>
            <a:r>
              <a:rPr lang="en-GB" sz="1600" dirty="0">
                <a:solidFill>
                  <a:srgbClr val="262626"/>
                </a:solidFill>
              </a:rPr>
              <a:t> </a:t>
            </a:r>
            <a:r>
              <a:rPr lang="en-GB" sz="1600" dirty="0" err="1">
                <a:solidFill>
                  <a:srgbClr val="262626"/>
                </a:solidFill>
              </a:rPr>
              <a:t>tuag</a:t>
            </a:r>
            <a:r>
              <a:rPr lang="en-GB" sz="1600" dirty="0">
                <a:solidFill>
                  <a:srgbClr val="262626"/>
                </a:solidFill>
              </a:rPr>
              <a:t> at </a:t>
            </a:r>
            <a:r>
              <a:rPr lang="en-GB" sz="1600" dirty="0" err="1">
                <a:solidFill>
                  <a:srgbClr val="262626"/>
                </a:solidFill>
              </a:rPr>
              <a:t>newid</a:t>
            </a:r>
            <a:r>
              <a:rPr lang="en-GB" sz="1600" dirty="0">
                <a:solidFill>
                  <a:srgbClr val="262626"/>
                </a:solidFill>
              </a:rPr>
              <a:t>, </a:t>
            </a:r>
            <a:r>
              <a:rPr lang="en-GB" sz="1600" dirty="0" err="1">
                <a:solidFill>
                  <a:srgbClr val="262626"/>
                </a:solidFill>
              </a:rPr>
              <a:t>fel</a:t>
            </a:r>
            <a:r>
              <a:rPr lang="en-GB" sz="1600" dirty="0">
                <a:solidFill>
                  <a:srgbClr val="262626"/>
                </a:solidFill>
              </a:rPr>
              <a:t> </a:t>
            </a:r>
            <a:r>
              <a:rPr lang="en-GB" sz="1600" dirty="0" err="1">
                <a:solidFill>
                  <a:srgbClr val="262626"/>
                </a:solidFill>
              </a:rPr>
              <a:t>arfer</a:t>
            </a:r>
            <a:r>
              <a:rPr lang="en-GB" sz="1600" dirty="0">
                <a:solidFill>
                  <a:srgbClr val="262626"/>
                </a:solidFill>
              </a:rPr>
              <a:t> o </a:t>
            </a:r>
            <a:r>
              <a:rPr lang="en-GB" sz="1600" dirty="0" err="1">
                <a:solidFill>
                  <a:srgbClr val="262626"/>
                </a:solidFill>
              </a:rPr>
              <a:t>sefyllfa</a:t>
            </a:r>
            <a:r>
              <a:rPr lang="en-GB" sz="1600" dirty="0">
                <a:solidFill>
                  <a:srgbClr val="262626"/>
                </a:solidFill>
              </a:rPr>
              <a:t> </a:t>
            </a:r>
            <a:r>
              <a:rPr lang="en-GB" sz="1600" dirty="0" err="1">
                <a:solidFill>
                  <a:srgbClr val="262626"/>
                </a:solidFill>
              </a:rPr>
              <a:t>sydd</a:t>
            </a:r>
            <a:r>
              <a:rPr lang="en-GB" sz="1600" dirty="0">
                <a:solidFill>
                  <a:srgbClr val="262626"/>
                </a:solidFill>
              </a:rPr>
              <a:t> </a:t>
            </a:r>
            <a:r>
              <a:rPr lang="en-GB" sz="1600" dirty="0" err="1">
                <a:solidFill>
                  <a:srgbClr val="262626"/>
                </a:solidFill>
              </a:rPr>
              <a:t>wedi'i</a:t>
            </a:r>
            <a:r>
              <a:rPr lang="en-GB" sz="1600" dirty="0">
                <a:solidFill>
                  <a:srgbClr val="262626"/>
                </a:solidFill>
              </a:rPr>
              <a:t> </a:t>
            </a:r>
            <a:r>
              <a:rPr lang="en-GB" sz="1600" dirty="0" err="1">
                <a:solidFill>
                  <a:srgbClr val="262626"/>
                </a:solidFill>
              </a:rPr>
              <a:t>stopio</a:t>
            </a:r>
            <a:r>
              <a:rPr lang="en-GB" sz="1600" dirty="0">
                <a:solidFill>
                  <a:srgbClr val="262626"/>
                </a:solidFill>
              </a:rPr>
              <a:t> neu </a:t>
            </a:r>
            <a:r>
              <a:rPr lang="en-GB" sz="1600" dirty="0" err="1">
                <a:solidFill>
                  <a:srgbClr val="262626"/>
                </a:solidFill>
              </a:rPr>
              <a:t>wedi'i</a:t>
            </a:r>
            <a:r>
              <a:rPr lang="en-GB" sz="1600" dirty="0">
                <a:solidFill>
                  <a:srgbClr val="262626"/>
                </a:solidFill>
              </a:rPr>
              <a:t> </a:t>
            </a:r>
            <a:r>
              <a:rPr lang="en-GB" sz="1600" dirty="0" err="1">
                <a:solidFill>
                  <a:srgbClr val="262626"/>
                </a:solidFill>
              </a:rPr>
              <a:t>atal</a:t>
            </a:r>
            <a:r>
              <a:rPr lang="en-GB" sz="1600" dirty="0">
                <a:solidFill>
                  <a:srgbClr val="262626"/>
                </a:solidFill>
              </a:rPr>
              <a:t> </a:t>
            </a:r>
            <a:r>
              <a:rPr lang="en-GB" sz="1600" dirty="0" err="1">
                <a:solidFill>
                  <a:srgbClr val="262626"/>
                </a:solidFill>
              </a:rPr>
              <a:t>yn</a:t>
            </a:r>
            <a:r>
              <a:rPr lang="en-GB" sz="1600" dirty="0">
                <a:solidFill>
                  <a:srgbClr val="262626"/>
                </a:solidFill>
              </a:rPr>
              <a:t> yr un </a:t>
            </a:r>
            <a:r>
              <a:rPr lang="en-GB" sz="1600" dirty="0" err="1">
                <a:solidFill>
                  <a:srgbClr val="262626"/>
                </a:solidFill>
              </a:rPr>
              <a:t>modd</a:t>
            </a:r>
            <a:r>
              <a:rPr lang="en-GB" sz="1600" dirty="0">
                <a:solidFill>
                  <a:srgbClr val="262626"/>
                </a:solidFill>
              </a:rPr>
              <a:t>.</a:t>
            </a:r>
          </a:p>
        </p:txBody>
      </p:sp>
    </p:spTree>
    <p:extLst>
      <p:ext uri="{BB962C8B-B14F-4D97-AF65-F5344CB8AC3E}">
        <p14:creationId xmlns:p14="http://schemas.microsoft.com/office/powerpoint/2010/main" val="2656095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692" y="365759"/>
            <a:ext cx="10504711" cy="1496859"/>
          </a:xfrm>
        </p:spPr>
        <p:txBody>
          <a:bodyPr>
            <a:normAutofit/>
          </a:bodyPr>
          <a:lstStyle/>
          <a:p>
            <a:r>
              <a:rPr lang="en-GB" dirty="0" err="1">
                <a:solidFill>
                  <a:srgbClr val="262626"/>
                </a:solidFill>
              </a:rPr>
              <a:t>Pwysigrwydd</a:t>
            </a:r>
            <a:r>
              <a:rPr lang="en-GB" dirty="0">
                <a:solidFill>
                  <a:srgbClr val="262626"/>
                </a:solidFill>
              </a:rPr>
              <a:t> datblygu ac </a:t>
            </a:r>
            <a:r>
              <a:rPr lang="en-GB" dirty="0" err="1">
                <a:solidFill>
                  <a:srgbClr val="262626"/>
                </a:solidFill>
              </a:rPr>
              <a:t>ymgysylltu</a:t>
            </a:r>
            <a:r>
              <a:rPr lang="en-GB" dirty="0">
                <a:solidFill>
                  <a:srgbClr val="262626"/>
                </a:solidFill>
              </a:rPr>
              <a:t> </a:t>
            </a:r>
            <a:r>
              <a:rPr lang="en-GB" dirty="0" err="1">
                <a:solidFill>
                  <a:srgbClr val="262626"/>
                </a:solidFill>
              </a:rPr>
              <a:t>cymunedol</a:t>
            </a:r>
            <a:r>
              <a:rPr lang="en-GB" dirty="0">
                <a:solidFill>
                  <a:srgbClr val="262626"/>
                </a:solidFill>
              </a:rPr>
              <a:t> </a:t>
            </a:r>
            <a:br>
              <a:rPr lang="en-GB" dirty="0">
                <a:solidFill>
                  <a:srgbClr val="262626"/>
                </a:solidFill>
              </a:rPr>
            </a:br>
            <a:br>
              <a:rPr lang="en-GB" dirty="0">
                <a:solidFill>
                  <a:srgbClr val="262626"/>
                </a:solidFill>
              </a:rPr>
            </a:br>
            <a:r>
              <a:rPr lang="en-GB" dirty="0">
                <a:solidFill>
                  <a:srgbClr val="262626"/>
                </a:solidFill>
              </a:rPr>
              <a:t>Importance of community development and engagement</a:t>
            </a:r>
          </a:p>
        </p:txBody>
      </p:sp>
      <p:graphicFrame>
        <p:nvGraphicFramePr>
          <p:cNvPr id="5" name="Content Placeholder 2">
            <a:extLst>
              <a:ext uri="{FF2B5EF4-FFF2-40B4-BE49-F238E27FC236}">
                <a16:creationId xmlns:a16="http://schemas.microsoft.com/office/drawing/2014/main" id="{9792717F-5A11-2AFB-98A7-461EF27040F6}"/>
              </a:ext>
            </a:extLst>
          </p:cNvPr>
          <p:cNvGraphicFramePr>
            <a:graphicFrameLocks noGrp="1"/>
          </p:cNvGraphicFramePr>
          <p:nvPr>
            <p:ph idx="1"/>
            <p:extLst>
              <p:ext uri="{D42A27DB-BD31-4B8C-83A1-F6EECF244321}">
                <p14:modId xmlns:p14="http://schemas.microsoft.com/office/powerpoint/2010/main" val="708811597"/>
              </p:ext>
            </p:extLst>
          </p:nvPr>
        </p:nvGraphicFramePr>
        <p:xfrm>
          <a:off x="6825204" y="2090247"/>
          <a:ext cx="5272392" cy="4401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Content Placeholder 2">
            <a:extLst>
              <a:ext uri="{FF2B5EF4-FFF2-40B4-BE49-F238E27FC236}">
                <a16:creationId xmlns:a16="http://schemas.microsoft.com/office/drawing/2014/main" id="{BD10FF62-9F9D-8372-8AC0-7FEB602C2561}"/>
              </a:ext>
            </a:extLst>
          </p:cNvPr>
          <p:cNvGraphicFramePr>
            <a:graphicFrameLocks/>
          </p:cNvGraphicFramePr>
          <p:nvPr>
            <p:extLst>
              <p:ext uri="{D42A27DB-BD31-4B8C-83A1-F6EECF244321}">
                <p14:modId xmlns:p14="http://schemas.microsoft.com/office/powerpoint/2010/main" val="2316634381"/>
              </p:ext>
            </p:extLst>
          </p:nvPr>
        </p:nvGraphicFramePr>
        <p:xfrm>
          <a:off x="611639" y="2200951"/>
          <a:ext cx="5066350" cy="44872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05023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5900" y="-714704"/>
            <a:ext cx="7130347" cy="1813477"/>
          </a:xfrm>
        </p:spPr>
        <p:txBody>
          <a:bodyPr>
            <a:normAutofit/>
          </a:bodyPr>
          <a:lstStyle/>
          <a:p>
            <a:r>
              <a:rPr lang="en-GB" dirty="0"/>
              <a:t>Beth </a:t>
            </a:r>
            <a:r>
              <a:rPr lang="en-GB" dirty="0" err="1"/>
              <a:t>yw</a:t>
            </a:r>
            <a:r>
              <a:rPr lang="en-GB" dirty="0"/>
              <a:t> </a:t>
            </a:r>
            <a:r>
              <a:rPr lang="en-GB" dirty="0" err="1"/>
              <a:t>ymgysylltiad</a:t>
            </a:r>
            <a:r>
              <a:rPr lang="en-GB" dirty="0"/>
              <a:t> </a:t>
            </a:r>
            <a:r>
              <a:rPr lang="en-GB" dirty="0" err="1"/>
              <a:t>cymunedol</a:t>
            </a:r>
            <a:r>
              <a:rPr lang="en-GB" dirty="0"/>
              <a:t>?</a:t>
            </a:r>
            <a:br>
              <a:rPr lang="en-GB" dirty="0"/>
            </a:br>
            <a:r>
              <a:rPr lang="en-GB" dirty="0"/>
              <a:t>What is community engagement?</a:t>
            </a:r>
          </a:p>
        </p:txBody>
      </p:sp>
      <p:sp>
        <p:nvSpPr>
          <p:cNvPr id="3" name="Content Placeholder 2"/>
          <p:cNvSpPr>
            <a:spLocks noGrp="1"/>
          </p:cNvSpPr>
          <p:nvPr>
            <p:ph idx="1"/>
          </p:nvPr>
        </p:nvSpPr>
        <p:spPr>
          <a:xfrm>
            <a:off x="6847970" y="1452032"/>
            <a:ext cx="5953630" cy="5405968"/>
          </a:xfrm>
        </p:spPr>
        <p:txBody>
          <a:bodyPr anchor="ctr">
            <a:normAutofit/>
          </a:bodyPr>
          <a:lstStyle/>
          <a:p>
            <a:pPr>
              <a:lnSpc>
                <a:spcPct val="90000"/>
              </a:lnSpc>
            </a:pPr>
            <a:r>
              <a:rPr lang="en-GB" sz="2200" b="1" dirty="0">
                <a:solidFill>
                  <a:srgbClr val="FF0000"/>
                </a:solidFill>
              </a:rPr>
              <a:t>Consultation</a:t>
            </a:r>
          </a:p>
          <a:p>
            <a:pPr>
              <a:lnSpc>
                <a:spcPct val="90000"/>
              </a:lnSpc>
            </a:pPr>
            <a:r>
              <a:rPr lang="en-GB" sz="2200" b="1" dirty="0">
                <a:solidFill>
                  <a:schemeClr val="accent1"/>
                </a:solidFill>
              </a:rPr>
              <a:t>Co-production</a:t>
            </a:r>
          </a:p>
          <a:p>
            <a:pPr>
              <a:lnSpc>
                <a:spcPct val="90000"/>
              </a:lnSpc>
            </a:pPr>
            <a:r>
              <a:rPr lang="en-GB" sz="2200" b="1" dirty="0">
                <a:solidFill>
                  <a:srgbClr val="7030A0"/>
                </a:solidFill>
              </a:rPr>
              <a:t>Volunteering</a:t>
            </a:r>
          </a:p>
          <a:p>
            <a:pPr>
              <a:lnSpc>
                <a:spcPct val="90000"/>
              </a:lnSpc>
            </a:pPr>
            <a:r>
              <a:rPr lang="en-GB" sz="2200" b="1" dirty="0">
                <a:solidFill>
                  <a:schemeClr val="accent1">
                    <a:lumMod val="75000"/>
                  </a:schemeClr>
                </a:solidFill>
              </a:rPr>
              <a:t>Activism</a:t>
            </a:r>
          </a:p>
          <a:p>
            <a:pPr>
              <a:lnSpc>
                <a:spcPct val="90000"/>
              </a:lnSpc>
            </a:pPr>
            <a:r>
              <a:rPr lang="en-GB" sz="2200" b="1" dirty="0">
                <a:solidFill>
                  <a:srgbClr val="00B0F0"/>
                </a:solidFill>
              </a:rPr>
              <a:t>Community Learning</a:t>
            </a:r>
          </a:p>
          <a:p>
            <a:pPr>
              <a:lnSpc>
                <a:spcPct val="90000"/>
              </a:lnSpc>
            </a:pPr>
            <a:r>
              <a:rPr lang="en-GB" sz="2200" b="1" dirty="0">
                <a:solidFill>
                  <a:srgbClr val="FF00FF"/>
                </a:solidFill>
              </a:rPr>
              <a:t>Service Delivery</a:t>
            </a:r>
          </a:p>
          <a:p>
            <a:pPr marL="0" indent="0">
              <a:lnSpc>
                <a:spcPct val="90000"/>
              </a:lnSpc>
              <a:buNone/>
            </a:pPr>
            <a:endParaRPr lang="en-GB" sz="2200" dirty="0"/>
          </a:p>
          <a:p>
            <a:pPr marL="0" indent="0">
              <a:lnSpc>
                <a:spcPct val="90000"/>
              </a:lnSpc>
              <a:buNone/>
            </a:pPr>
            <a:r>
              <a:rPr lang="en-GB" sz="2200" dirty="0"/>
              <a:t>Which of these are examples of engagement?</a:t>
            </a:r>
          </a:p>
          <a:p>
            <a:pPr marL="0" indent="0">
              <a:lnSpc>
                <a:spcPct val="90000"/>
              </a:lnSpc>
              <a:buNone/>
            </a:pPr>
            <a:r>
              <a:rPr lang="en-GB" sz="2200" dirty="0"/>
              <a:t>Which involve real power-sharing?</a:t>
            </a:r>
          </a:p>
          <a:p>
            <a:pPr marL="0" indent="0">
              <a:lnSpc>
                <a:spcPct val="90000"/>
              </a:lnSpc>
              <a:buNone/>
            </a:pPr>
            <a:r>
              <a:rPr lang="en-GB" sz="2200" dirty="0"/>
              <a:t>Which are tokenistic?</a:t>
            </a:r>
          </a:p>
          <a:p>
            <a:pPr>
              <a:lnSpc>
                <a:spcPct val="90000"/>
              </a:lnSpc>
            </a:pPr>
            <a:endParaRPr lang="en-GB" sz="2200" dirty="0"/>
          </a:p>
          <a:p>
            <a:pPr marL="0" indent="0">
              <a:lnSpc>
                <a:spcPct val="90000"/>
              </a:lnSpc>
              <a:buNone/>
            </a:pPr>
            <a:endParaRPr lang="en-GB" sz="2200" dirty="0"/>
          </a:p>
        </p:txBody>
      </p:sp>
      <p:sp>
        <p:nvSpPr>
          <p:cNvPr id="4" name="Content Placeholder 2">
            <a:extLst>
              <a:ext uri="{FF2B5EF4-FFF2-40B4-BE49-F238E27FC236}">
                <a16:creationId xmlns:a16="http://schemas.microsoft.com/office/drawing/2014/main" id="{B19A8FC3-73D4-F778-BBAC-8053231E6CAF}"/>
              </a:ext>
            </a:extLst>
          </p:cNvPr>
          <p:cNvSpPr txBox="1">
            <a:spLocks/>
          </p:cNvSpPr>
          <p:nvPr/>
        </p:nvSpPr>
        <p:spPr>
          <a:xfrm>
            <a:off x="714600" y="1452032"/>
            <a:ext cx="5953630" cy="5405968"/>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200" b="1" dirty="0" err="1">
                <a:solidFill>
                  <a:srgbClr val="FF0000"/>
                </a:solidFill>
              </a:rPr>
              <a:t>Ymgynghoriad</a:t>
            </a:r>
            <a:r>
              <a:rPr lang="en-GB" sz="2200" b="1" dirty="0">
                <a:solidFill>
                  <a:srgbClr val="FF0000"/>
                </a:solidFill>
              </a:rPr>
              <a:t>
</a:t>
            </a:r>
            <a:r>
              <a:rPr lang="en-GB" sz="2200" b="1" dirty="0">
                <a:solidFill>
                  <a:schemeClr val="accent1"/>
                </a:solidFill>
              </a:rPr>
              <a:t>Cyd-</a:t>
            </a:r>
            <a:r>
              <a:rPr lang="en-GB" sz="2200" b="1" dirty="0" err="1">
                <a:solidFill>
                  <a:schemeClr val="accent1"/>
                </a:solidFill>
              </a:rPr>
              <a:t>gynhyrchu</a:t>
            </a:r>
            <a:r>
              <a:rPr lang="en-GB" sz="2200" b="1" dirty="0">
                <a:solidFill>
                  <a:srgbClr val="FF0000"/>
                </a:solidFill>
              </a:rPr>
              <a:t>
</a:t>
            </a:r>
            <a:r>
              <a:rPr lang="en-GB" sz="2200" b="1" dirty="0" err="1">
                <a:solidFill>
                  <a:srgbClr val="7030A0"/>
                </a:solidFill>
              </a:rPr>
              <a:t>Gwirfoddoli</a:t>
            </a:r>
            <a:r>
              <a:rPr lang="en-GB" sz="2200" b="1" dirty="0">
                <a:solidFill>
                  <a:srgbClr val="FF0000"/>
                </a:solidFill>
              </a:rPr>
              <a:t>
</a:t>
            </a:r>
            <a:r>
              <a:rPr lang="en-GB" sz="2200" b="1" dirty="0" err="1">
                <a:solidFill>
                  <a:schemeClr val="accent6"/>
                </a:solidFill>
              </a:rPr>
              <a:t>Actifiaeth</a:t>
            </a:r>
            <a:r>
              <a:rPr lang="en-GB" sz="2200" b="1" dirty="0">
                <a:solidFill>
                  <a:srgbClr val="FF0000"/>
                </a:solidFill>
              </a:rPr>
              <a:t>
</a:t>
            </a:r>
            <a:r>
              <a:rPr lang="en-GB" sz="2200" b="1" dirty="0">
                <a:solidFill>
                  <a:srgbClr val="00B0F0"/>
                </a:solidFill>
              </a:rPr>
              <a:t>Dysgu </a:t>
            </a:r>
            <a:r>
              <a:rPr lang="en-GB" sz="2200" b="1" dirty="0" err="1">
                <a:solidFill>
                  <a:srgbClr val="00B0F0"/>
                </a:solidFill>
              </a:rPr>
              <a:t>Cymunedol</a:t>
            </a:r>
            <a:r>
              <a:rPr lang="en-GB" sz="2200" b="1" dirty="0">
                <a:solidFill>
                  <a:srgbClr val="FF0000"/>
                </a:solidFill>
              </a:rPr>
              <a:t>
</a:t>
            </a:r>
            <a:r>
              <a:rPr lang="en-GB" sz="2200" b="1" dirty="0" err="1">
                <a:solidFill>
                  <a:srgbClr val="FF00FF"/>
                </a:solidFill>
              </a:rPr>
              <a:t>Darparu</a:t>
            </a:r>
            <a:r>
              <a:rPr lang="en-GB" sz="2200" b="1" dirty="0">
                <a:solidFill>
                  <a:srgbClr val="FF00FF"/>
                </a:solidFill>
              </a:rPr>
              <a:t> </a:t>
            </a:r>
            <a:r>
              <a:rPr lang="en-GB" sz="2200" b="1" dirty="0" err="1">
                <a:solidFill>
                  <a:srgbClr val="FF00FF"/>
                </a:solidFill>
              </a:rPr>
              <a:t>Gwasanaeth</a:t>
            </a:r>
            <a:endParaRPr lang="en-GB" sz="2200" b="1" dirty="0">
              <a:solidFill>
                <a:srgbClr val="FF00FF"/>
              </a:solidFill>
            </a:endParaRPr>
          </a:p>
          <a:p>
            <a:pPr marL="0" indent="0">
              <a:lnSpc>
                <a:spcPct val="90000"/>
              </a:lnSpc>
              <a:buNone/>
            </a:pPr>
            <a:r>
              <a:rPr lang="en-GB" sz="2200" b="1" dirty="0">
                <a:solidFill>
                  <a:srgbClr val="FF0000"/>
                </a:solidFill>
              </a:rPr>
              <a:t>
</a:t>
            </a:r>
            <a:r>
              <a:rPr lang="en-GB" sz="2200" dirty="0"/>
              <a:t>Pa rai </a:t>
            </a:r>
            <a:r>
              <a:rPr lang="en-GB" sz="2200" dirty="0" err="1"/>
              <a:t>o'r</a:t>
            </a:r>
            <a:r>
              <a:rPr lang="en-GB" sz="2200" dirty="0"/>
              <a:t> </a:t>
            </a:r>
            <a:r>
              <a:rPr lang="en-GB" sz="2200" dirty="0" err="1"/>
              <a:t>rhain</a:t>
            </a:r>
            <a:r>
              <a:rPr lang="en-GB" sz="2200" dirty="0"/>
              <a:t> </a:t>
            </a:r>
            <a:r>
              <a:rPr lang="en-GB" sz="2200" dirty="0" err="1"/>
              <a:t>yw</a:t>
            </a:r>
            <a:r>
              <a:rPr lang="en-GB" sz="2200" dirty="0"/>
              <a:t> </a:t>
            </a:r>
            <a:r>
              <a:rPr lang="en-GB" sz="2200" dirty="0" err="1"/>
              <a:t>enghreifftiau</a:t>
            </a:r>
            <a:r>
              <a:rPr lang="en-GB" sz="2200" dirty="0"/>
              <a:t> o </a:t>
            </a:r>
            <a:r>
              <a:rPr lang="en-GB" sz="2200" dirty="0" err="1"/>
              <a:t>ymgysylltu</a:t>
            </a:r>
            <a:r>
              <a:rPr lang="en-GB" sz="2200" dirty="0"/>
              <a:t>? 
Pa rai sy'n cynnwys </a:t>
            </a:r>
            <a:r>
              <a:rPr lang="en-GB" sz="2200" dirty="0" err="1"/>
              <a:t>rhannu</a:t>
            </a:r>
            <a:r>
              <a:rPr lang="en-GB" sz="2200" dirty="0"/>
              <a:t> </a:t>
            </a:r>
            <a:r>
              <a:rPr lang="en-GB" sz="2200" dirty="0" err="1"/>
              <a:t>pŵer</a:t>
            </a:r>
            <a:r>
              <a:rPr lang="en-GB" sz="2200" dirty="0"/>
              <a:t> go </a:t>
            </a:r>
            <a:r>
              <a:rPr lang="en-GB" sz="2200" dirty="0" err="1"/>
              <a:t>iawn</a:t>
            </a:r>
            <a:r>
              <a:rPr lang="en-GB" sz="2200" dirty="0"/>
              <a:t>? 
Pa rai sy'n </a:t>
            </a:r>
            <a:r>
              <a:rPr lang="en-GB" sz="2200" dirty="0" err="1"/>
              <a:t>tokenistaidd</a:t>
            </a:r>
            <a:r>
              <a:rPr lang="en-GB" sz="2200" dirty="0"/>
              <a:t>?</a:t>
            </a:r>
          </a:p>
          <a:p>
            <a:pPr marL="0" indent="0">
              <a:lnSpc>
                <a:spcPct val="90000"/>
              </a:lnSpc>
              <a:buFont typeface="Arial" panose="020B0604020202020204" pitchFamily="34" charset="0"/>
              <a:buNone/>
            </a:pPr>
            <a:endParaRPr lang="en-GB" sz="2200" dirty="0"/>
          </a:p>
        </p:txBody>
      </p:sp>
    </p:spTree>
    <p:extLst>
      <p:ext uri="{BB962C8B-B14F-4D97-AF65-F5344CB8AC3E}">
        <p14:creationId xmlns:p14="http://schemas.microsoft.com/office/powerpoint/2010/main" val="3406924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5A75A-CCE7-F391-94B4-B3020C9C1B3C}"/>
              </a:ext>
            </a:extLst>
          </p:cNvPr>
          <p:cNvSpPr>
            <a:spLocks noGrp="1"/>
          </p:cNvSpPr>
          <p:nvPr>
            <p:ph type="title"/>
          </p:nvPr>
        </p:nvSpPr>
        <p:spPr>
          <a:xfrm>
            <a:off x="542979" y="218923"/>
            <a:ext cx="10963655" cy="972373"/>
          </a:xfrm>
        </p:spPr>
        <p:txBody>
          <a:bodyPr/>
          <a:lstStyle/>
          <a:p>
            <a:r>
              <a:rPr lang="en-GB" dirty="0"/>
              <a:t>Pam </a:t>
            </a:r>
            <a:r>
              <a:rPr lang="en-GB" dirty="0" err="1"/>
              <a:t>mae</a:t>
            </a:r>
            <a:r>
              <a:rPr lang="en-GB" dirty="0"/>
              <a:t> </a:t>
            </a:r>
            <a:r>
              <a:rPr lang="en-GB" dirty="0" err="1"/>
              <a:t>Ymgysylltu</a:t>
            </a:r>
            <a:r>
              <a:rPr lang="en-GB" dirty="0"/>
              <a:t> </a:t>
            </a:r>
            <a:r>
              <a:rPr lang="en-GB" dirty="0" err="1"/>
              <a:t>a’r</a:t>
            </a:r>
            <a:r>
              <a:rPr lang="en-GB" dirty="0"/>
              <a:t> </a:t>
            </a:r>
            <a:r>
              <a:rPr lang="en-GB" dirty="0" err="1"/>
              <a:t>Gymuned</a:t>
            </a:r>
            <a:r>
              <a:rPr lang="en-GB" dirty="0"/>
              <a:t> </a:t>
            </a:r>
            <a:r>
              <a:rPr lang="en-GB" dirty="0" err="1"/>
              <a:t>yn</a:t>
            </a:r>
            <a:r>
              <a:rPr lang="en-GB" dirty="0"/>
              <a:t> bwysig yng </a:t>
            </a:r>
            <a:r>
              <a:rPr lang="en-GB" dirty="0" err="1"/>
              <a:t>Nghymru</a:t>
            </a:r>
            <a:br>
              <a:rPr lang="en-GB" dirty="0"/>
            </a:br>
            <a:r>
              <a:rPr lang="en-GB" dirty="0"/>
              <a:t>Why Community Engagement Matters in Wales</a:t>
            </a:r>
          </a:p>
        </p:txBody>
      </p:sp>
      <p:sp>
        <p:nvSpPr>
          <p:cNvPr id="3" name="Content Placeholder 2">
            <a:extLst>
              <a:ext uri="{FF2B5EF4-FFF2-40B4-BE49-F238E27FC236}">
                <a16:creationId xmlns:a16="http://schemas.microsoft.com/office/drawing/2014/main" id="{36A5D57B-8C1E-B8BC-A2AC-7EA63F235925}"/>
              </a:ext>
            </a:extLst>
          </p:cNvPr>
          <p:cNvSpPr>
            <a:spLocks noGrp="1"/>
          </p:cNvSpPr>
          <p:nvPr>
            <p:ph idx="1"/>
          </p:nvPr>
        </p:nvSpPr>
        <p:spPr>
          <a:xfrm>
            <a:off x="6621561" y="1829599"/>
            <a:ext cx="5039216" cy="4513752"/>
          </a:xfrm>
        </p:spPr>
        <p:txBody>
          <a:bodyPr>
            <a:normAutofit fontScale="92500"/>
          </a:bodyPr>
          <a:lstStyle/>
          <a:p>
            <a:r>
              <a:rPr lang="en-GB" sz="2800" dirty="0"/>
              <a:t>Community Focused Schools</a:t>
            </a:r>
          </a:p>
          <a:p>
            <a:r>
              <a:rPr lang="en-GB" sz="2800" dirty="0"/>
              <a:t>Well-being of Future Generations Act</a:t>
            </a:r>
          </a:p>
          <a:p>
            <a:r>
              <a:rPr lang="en-GB" sz="2800" dirty="0"/>
              <a:t>Anti-Racist Wales Action Plan</a:t>
            </a:r>
          </a:p>
          <a:p>
            <a:r>
              <a:rPr lang="en-GB" sz="2800" dirty="0"/>
              <a:t>Cymraeg 2050</a:t>
            </a:r>
          </a:p>
          <a:p>
            <a:endParaRPr lang="en-GB" sz="2800" dirty="0"/>
          </a:p>
          <a:p>
            <a:r>
              <a:rPr lang="en-GB" sz="2800" dirty="0"/>
              <a:t>Which communities are these policies trying to support?</a:t>
            </a:r>
          </a:p>
        </p:txBody>
      </p:sp>
      <p:sp>
        <p:nvSpPr>
          <p:cNvPr id="4" name="Content Placeholder 2">
            <a:extLst>
              <a:ext uri="{FF2B5EF4-FFF2-40B4-BE49-F238E27FC236}">
                <a16:creationId xmlns:a16="http://schemas.microsoft.com/office/drawing/2014/main" id="{692D82FA-707D-6F76-8F19-24924BC3DF1C}"/>
              </a:ext>
            </a:extLst>
          </p:cNvPr>
          <p:cNvSpPr txBox="1">
            <a:spLocks/>
          </p:cNvSpPr>
          <p:nvPr/>
        </p:nvSpPr>
        <p:spPr>
          <a:xfrm>
            <a:off x="612648" y="1829599"/>
            <a:ext cx="5039216" cy="451375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err="1"/>
              <a:t>Ysgolion</a:t>
            </a:r>
            <a:r>
              <a:rPr lang="en-GB" sz="2800" dirty="0"/>
              <a:t> sy'n </a:t>
            </a:r>
            <a:r>
              <a:rPr lang="en-GB" sz="2800" dirty="0" err="1"/>
              <a:t>Canolbwyntio</a:t>
            </a:r>
            <a:r>
              <a:rPr lang="en-GB" sz="2800" dirty="0"/>
              <a:t> </a:t>
            </a:r>
            <a:r>
              <a:rPr lang="en-GB" sz="2800" dirty="0" err="1"/>
              <a:t>ar</a:t>
            </a:r>
            <a:r>
              <a:rPr lang="en-GB" sz="2800" dirty="0"/>
              <a:t> y </a:t>
            </a:r>
            <a:r>
              <a:rPr lang="en-GB" sz="2800" dirty="0" err="1"/>
              <a:t>Gymuned</a:t>
            </a:r>
            <a:r>
              <a:rPr lang="en-GB" sz="2800" dirty="0"/>
              <a:t>
</a:t>
            </a:r>
            <a:r>
              <a:rPr lang="en-GB" sz="2800" dirty="0" err="1"/>
              <a:t>Deddf</a:t>
            </a:r>
            <a:r>
              <a:rPr lang="en-GB" sz="2800" dirty="0"/>
              <a:t> </a:t>
            </a:r>
            <a:r>
              <a:rPr lang="en-GB" sz="2800" dirty="0" err="1"/>
              <a:t>Llesiant</a:t>
            </a:r>
            <a:r>
              <a:rPr lang="en-GB" sz="2800" dirty="0"/>
              <a:t> </a:t>
            </a:r>
            <a:r>
              <a:rPr lang="en-GB" sz="2800" dirty="0" err="1"/>
              <a:t>Cenedlaethau'r</a:t>
            </a:r>
            <a:r>
              <a:rPr lang="en-GB" sz="2800" dirty="0"/>
              <a:t> </a:t>
            </a:r>
            <a:r>
              <a:rPr lang="en-GB" sz="2800" dirty="0" err="1"/>
              <a:t>Dyfodol</a:t>
            </a:r>
            <a:r>
              <a:rPr lang="en-GB" sz="2800" dirty="0"/>
              <a:t>
</a:t>
            </a:r>
            <a:r>
              <a:rPr lang="en-GB" sz="2800" dirty="0" err="1"/>
              <a:t>Cynllun</a:t>
            </a:r>
            <a:r>
              <a:rPr lang="en-GB" sz="2800" dirty="0"/>
              <a:t> </a:t>
            </a:r>
            <a:r>
              <a:rPr lang="en-GB" sz="2800" dirty="0" err="1"/>
              <a:t>Gweithredu</a:t>
            </a:r>
            <a:r>
              <a:rPr lang="en-GB" sz="2800" dirty="0"/>
              <a:t> </a:t>
            </a:r>
            <a:r>
              <a:rPr lang="en-GB" sz="2800" dirty="0" err="1"/>
              <a:t>Gwrth-hiliol</a:t>
            </a:r>
            <a:r>
              <a:rPr lang="en-GB" sz="2800" dirty="0"/>
              <a:t> Cymru
Cymraeg 2050</a:t>
            </a:r>
          </a:p>
          <a:p>
            <a:pPr marL="0" indent="0">
              <a:buNone/>
            </a:pPr>
            <a:r>
              <a:rPr lang="en-GB" sz="2800" dirty="0"/>
              <a:t>
Pa </a:t>
            </a:r>
            <a:r>
              <a:rPr lang="en-GB" sz="2800" dirty="0" err="1"/>
              <a:t>gymunedau</a:t>
            </a:r>
            <a:r>
              <a:rPr lang="en-GB" sz="2800" dirty="0"/>
              <a:t> y </a:t>
            </a:r>
            <a:r>
              <a:rPr lang="en-GB" sz="2800" dirty="0" err="1"/>
              <a:t>mae'r</a:t>
            </a:r>
            <a:r>
              <a:rPr lang="en-GB" sz="2800" dirty="0"/>
              <a:t> </a:t>
            </a:r>
            <a:r>
              <a:rPr lang="en-GB" sz="2800" dirty="0" err="1"/>
              <a:t>polisïau</a:t>
            </a:r>
            <a:r>
              <a:rPr lang="en-GB" sz="2800" dirty="0"/>
              <a:t> </a:t>
            </a:r>
            <a:r>
              <a:rPr lang="en-GB" sz="2800" dirty="0" err="1"/>
              <a:t>hyn</a:t>
            </a:r>
            <a:r>
              <a:rPr lang="en-GB" sz="2800" dirty="0"/>
              <a:t> </a:t>
            </a:r>
            <a:r>
              <a:rPr lang="en-GB" sz="2800" dirty="0" err="1"/>
              <a:t>yn</a:t>
            </a:r>
            <a:r>
              <a:rPr lang="en-GB" sz="2800" dirty="0"/>
              <a:t> </a:t>
            </a:r>
            <a:r>
              <a:rPr lang="en-GB" sz="2800" dirty="0" err="1"/>
              <a:t>ceisio</a:t>
            </a:r>
            <a:r>
              <a:rPr lang="en-GB" sz="2800" dirty="0"/>
              <a:t> </a:t>
            </a:r>
            <a:r>
              <a:rPr lang="en-GB" sz="2800" dirty="0" err="1"/>
              <a:t>eu</a:t>
            </a:r>
            <a:r>
              <a:rPr lang="en-GB" sz="2800" dirty="0"/>
              <a:t> </a:t>
            </a:r>
            <a:r>
              <a:rPr lang="en-GB" sz="2800" dirty="0" err="1"/>
              <a:t>cefnogi</a:t>
            </a:r>
            <a:r>
              <a:rPr lang="en-GB" sz="2800" dirty="0"/>
              <a:t>?</a:t>
            </a:r>
          </a:p>
        </p:txBody>
      </p:sp>
      <p:pic>
        <p:nvPicPr>
          <p:cNvPr id="6" name="Picture 5">
            <a:extLst>
              <a:ext uri="{FF2B5EF4-FFF2-40B4-BE49-F238E27FC236}">
                <a16:creationId xmlns:a16="http://schemas.microsoft.com/office/drawing/2014/main" id="{FBBB0511-AACB-344F-1B2B-93A0516091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34749" y="552994"/>
            <a:ext cx="1554480" cy="1554480"/>
          </a:xfrm>
          <a:prstGeom prst="rect">
            <a:avLst/>
          </a:prstGeom>
        </p:spPr>
      </p:pic>
    </p:spTree>
    <p:extLst>
      <p:ext uri="{BB962C8B-B14F-4D97-AF65-F5344CB8AC3E}">
        <p14:creationId xmlns:p14="http://schemas.microsoft.com/office/powerpoint/2010/main" val="1988673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61B-47A1-3803-1116-90B94D03965D}"/>
              </a:ext>
            </a:extLst>
          </p:cNvPr>
          <p:cNvSpPr>
            <a:spLocks noGrp="1"/>
          </p:cNvSpPr>
          <p:nvPr>
            <p:ph type="title"/>
          </p:nvPr>
        </p:nvSpPr>
        <p:spPr/>
        <p:txBody>
          <a:bodyPr/>
          <a:lstStyle/>
          <a:p>
            <a:r>
              <a:rPr lang="en-GB" dirty="0"/>
              <a:t>Pam </a:t>
            </a:r>
            <a:r>
              <a:rPr lang="en-GB" dirty="0" err="1"/>
              <a:t>mae</a:t>
            </a:r>
            <a:r>
              <a:rPr lang="en-GB" dirty="0"/>
              <a:t> </a:t>
            </a:r>
            <a:r>
              <a:rPr lang="en-GB" dirty="0" err="1"/>
              <a:t>cymunedau’n</a:t>
            </a:r>
            <a:r>
              <a:rPr lang="en-GB" dirty="0"/>
              <a:t> </a:t>
            </a:r>
            <a:r>
              <a:rPr lang="en-GB" dirty="0" err="1"/>
              <a:t>dod</a:t>
            </a:r>
            <a:r>
              <a:rPr lang="en-GB" dirty="0"/>
              <a:t> </a:t>
            </a:r>
            <a:r>
              <a:rPr lang="en-GB" dirty="0" err="1"/>
              <a:t>yn</a:t>
            </a:r>
            <a:r>
              <a:rPr lang="en-GB" dirty="0"/>
              <a:t> </a:t>
            </a:r>
            <a:r>
              <a:rPr lang="en-GB" dirty="0" err="1"/>
              <a:t>amheus</a:t>
            </a:r>
            <a:r>
              <a:rPr lang="en-GB" dirty="0"/>
              <a:t> o </a:t>
            </a:r>
            <a:r>
              <a:rPr lang="en-GB" dirty="0" err="1"/>
              <a:t>ymgynghori</a:t>
            </a:r>
            <a:r>
              <a:rPr lang="en-GB" dirty="0"/>
              <a:t>?</a:t>
            </a:r>
            <a:br>
              <a:rPr lang="en-GB" dirty="0"/>
            </a:br>
            <a:r>
              <a:rPr lang="en-GB" dirty="0"/>
              <a:t>Why do communities become sceptical of consultation?</a:t>
            </a:r>
          </a:p>
        </p:txBody>
      </p:sp>
      <p:sp>
        <p:nvSpPr>
          <p:cNvPr id="3" name="Content Placeholder 2">
            <a:extLst>
              <a:ext uri="{FF2B5EF4-FFF2-40B4-BE49-F238E27FC236}">
                <a16:creationId xmlns:a16="http://schemas.microsoft.com/office/drawing/2014/main" id="{4DF0498D-2EE6-0B1D-45EF-730EF8CF61A0}"/>
              </a:ext>
            </a:extLst>
          </p:cNvPr>
          <p:cNvSpPr>
            <a:spLocks noGrp="1"/>
          </p:cNvSpPr>
          <p:nvPr>
            <p:ph idx="1"/>
          </p:nvPr>
        </p:nvSpPr>
        <p:spPr>
          <a:xfrm>
            <a:off x="7886916" y="2637324"/>
            <a:ext cx="3793890" cy="4513752"/>
          </a:xfrm>
        </p:spPr>
        <p:txBody>
          <a:bodyPr>
            <a:normAutofit/>
          </a:bodyPr>
          <a:lstStyle/>
          <a:p>
            <a:r>
              <a:rPr lang="en-GB" sz="2000" dirty="0"/>
              <a:t>Consultation fatigue</a:t>
            </a:r>
          </a:p>
          <a:p>
            <a:r>
              <a:rPr lang="en-GB" sz="2000" dirty="0"/>
              <a:t>Lack of trust</a:t>
            </a:r>
          </a:p>
          <a:p>
            <a:r>
              <a:rPr lang="en-GB" sz="2000" dirty="0"/>
              <a:t>No visible change</a:t>
            </a:r>
          </a:p>
          <a:p>
            <a:r>
              <a:rPr lang="en-GB" sz="2000" dirty="0"/>
              <a:t>Tokenism</a:t>
            </a:r>
          </a:p>
          <a:p>
            <a:r>
              <a:rPr lang="en-GB" sz="2000" dirty="0"/>
              <a:t>Other?</a:t>
            </a:r>
          </a:p>
        </p:txBody>
      </p:sp>
      <p:sp>
        <p:nvSpPr>
          <p:cNvPr id="4" name="Content Placeholder 2">
            <a:extLst>
              <a:ext uri="{FF2B5EF4-FFF2-40B4-BE49-F238E27FC236}">
                <a16:creationId xmlns:a16="http://schemas.microsoft.com/office/drawing/2014/main" id="{0C162527-9A9D-1788-03BD-D8152ACD2D92}"/>
              </a:ext>
            </a:extLst>
          </p:cNvPr>
          <p:cNvSpPr txBox="1">
            <a:spLocks/>
          </p:cNvSpPr>
          <p:nvPr/>
        </p:nvSpPr>
        <p:spPr>
          <a:xfrm>
            <a:off x="872162" y="2715701"/>
            <a:ext cx="3793890" cy="451375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Blinder </a:t>
            </a:r>
            <a:r>
              <a:rPr lang="en-GB" sz="2000" dirty="0" err="1"/>
              <a:t>ymgynghori</a:t>
            </a:r>
            <a:r>
              <a:rPr lang="en-GB" sz="2000" dirty="0"/>
              <a:t>
</a:t>
            </a:r>
            <a:r>
              <a:rPr lang="en-GB" sz="2000" dirty="0" err="1"/>
              <a:t>Diffyg</a:t>
            </a:r>
            <a:r>
              <a:rPr lang="en-GB" sz="2000" dirty="0"/>
              <a:t> </a:t>
            </a:r>
            <a:r>
              <a:rPr lang="en-GB" sz="2000" dirty="0" err="1"/>
              <a:t>ymddiriedaeth</a:t>
            </a:r>
            <a:r>
              <a:rPr lang="en-GB" sz="2000" dirty="0"/>
              <a:t>
Dim </a:t>
            </a:r>
            <a:r>
              <a:rPr lang="en-GB" sz="2000" dirty="0" err="1"/>
              <a:t>newid</a:t>
            </a:r>
            <a:r>
              <a:rPr lang="en-GB" sz="2000" dirty="0"/>
              <a:t> </a:t>
            </a:r>
            <a:r>
              <a:rPr lang="en-GB" sz="2000" dirty="0" err="1"/>
              <a:t>gweladwy</a:t>
            </a:r>
            <a:r>
              <a:rPr lang="en-GB" sz="2000" dirty="0"/>
              <a:t>
</a:t>
            </a:r>
            <a:r>
              <a:rPr lang="en-GB" sz="2000" dirty="0" err="1"/>
              <a:t>Cysylltu</a:t>
            </a:r>
            <a:r>
              <a:rPr lang="en-GB" sz="2000" dirty="0"/>
              <a:t>
</a:t>
            </a:r>
            <a:r>
              <a:rPr lang="en-GB" sz="2000" dirty="0" err="1"/>
              <a:t>Arall</a:t>
            </a:r>
            <a:r>
              <a:rPr lang="en-GB" sz="2000" dirty="0"/>
              <a:t>?</a:t>
            </a:r>
          </a:p>
        </p:txBody>
      </p:sp>
      <p:pic>
        <p:nvPicPr>
          <p:cNvPr id="6" name="Picture 5">
            <a:extLst>
              <a:ext uri="{FF2B5EF4-FFF2-40B4-BE49-F238E27FC236}">
                <a16:creationId xmlns:a16="http://schemas.microsoft.com/office/drawing/2014/main" id="{15999613-EBBA-38D7-08E4-AAC338902C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0897" y="3623148"/>
            <a:ext cx="1626326" cy="1913325"/>
          </a:xfrm>
          <a:prstGeom prst="rect">
            <a:avLst/>
          </a:prstGeom>
        </p:spPr>
      </p:pic>
    </p:spTree>
    <p:extLst>
      <p:ext uri="{BB962C8B-B14F-4D97-AF65-F5344CB8AC3E}">
        <p14:creationId xmlns:p14="http://schemas.microsoft.com/office/powerpoint/2010/main" val="1925969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8DFE57-5A28-8070-2605-C72DE8A4E8C0}"/>
              </a:ext>
            </a:extLst>
          </p:cNvPr>
          <p:cNvSpPr>
            <a:spLocks noGrp="1"/>
          </p:cNvSpPr>
          <p:nvPr>
            <p:ph idx="1"/>
          </p:nvPr>
        </p:nvSpPr>
        <p:spPr>
          <a:xfrm>
            <a:off x="6499641" y="2866612"/>
            <a:ext cx="10963656" cy="3123395"/>
          </a:xfrm>
        </p:spPr>
        <p:txBody>
          <a:bodyPr>
            <a:normAutofit/>
          </a:bodyPr>
          <a:lstStyle/>
          <a:p>
            <a:r>
              <a:rPr lang="en-GB" sz="1800" b="1" dirty="0"/>
              <a:t>Who has power?</a:t>
            </a:r>
          </a:p>
          <a:p>
            <a:r>
              <a:rPr lang="en-GB" sz="1800" b="1" dirty="0"/>
              <a:t>Who participates?</a:t>
            </a:r>
          </a:p>
          <a:p>
            <a:r>
              <a:rPr lang="en-GB" sz="1800" b="1" dirty="0"/>
              <a:t>Who benefits?</a:t>
            </a:r>
          </a:p>
          <a:p>
            <a:endParaRPr lang="en-GB" sz="1800" dirty="0"/>
          </a:p>
          <a:p>
            <a:pPr marL="0" indent="0">
              <a:buNone/>
            </a:pPr>
            <a:r>
              <a:rPr lang="en-GB" sz="1800" dirty="0"/>
              <a:t>Consider these questions throughout the module.</a:t>
            </a:r>
          </a:p>
        </p:txBody>
      </p:sp>
      <p:pic>
        <p:nvPicPr>
          <p:cNvPr id="5" name="Picture 4">
            <a:extLst>
              <a:ext uri="{FF2B5EF4-FFF2-40B4-BE49-F238E27FC236}">
                <a16:creationId xmlns:a16="http://schemas.microsoft.com/office/drawing/2014/main" id="{83692EA9-CB83-509F-46DF-F2D0FB0B07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46424" y="421670"/>
            <a:ext cx="2132808" cy="1599606"/>
          </a:xfrm>
          <a:prstGeom prst="rect">
            <a:avLst/>
          </a:prstGeom>
        </p:spPr>
      </p:pic>
      <p:sp>
        <p:nvSpPr>
          <p:cNvPr id="4" name="Content Placeholder 2">
            <a:extLst>
              <a:ext uri="{FF2B5EF4-FFF2-40B4-BE49-F238E27FC236}">
                <a16:creationId xmlns:a16="http://schemas.microsoft.com/office/drawing/2014/main" id="{5DA20085-D118-FD40-E702-4F7A1185CD71}"/>
              </a:ext>
            </a:extLst>
          </p:cNvPr>
          <p:cNvSpPr txBox="1">
            <a:spLocks/>
          </p:cNvSpPr>
          <p:nvPr/>
        </p:nvSpPr>
        <p:spPr>
          <a:xfrm>
            <a:off x="210532" y="2219313"/>
            <a:ext cx="10963656" cy="312339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err="1"/>
              <a:t>Pwy</a:t>
            </a:r>
            <a:r>
              <a:rPr lang="en-GB" sz="1800" b="1" dirty="0"/>
              <a:t> </a:t>
            </a:r>
            <a:r>
              <a:rPr lang="en-GB" sz="1800" b="1" dirty="0" err="1"/>
              <a:t>sydd</a:t>
            </a:r>
            <a:r>
              <a:rPr lang="en-GB" sz="1800" b="1" dirty="0"/>
              <a:t> â </a:t>
            </a:r>
            <a:r>
              <a:rPr lang="en-GB" sz="1800" b="1" dirty="0" err="1"/>
              <a:t>phŵer</a:t>
            </a:r>
            <a:r>
              <a:rPr lang="en-GB" sz="1800" b="1" dirty="0"/>
              <a:t>? 
</a:t>
            </a:r>
            <a:r>
              <a:rPr lang="en-GB" sz="1800" b="1" dirty="0" err="1"/>
              <a:t>Pwy</a:t>
            </a:r>
            <a:r>
              <a:rPr lang="en-GB" sz="1800" b="1" dirty="0"/>
              <a:t> sy'n </a:t>
            </a:r>
            <a:r>
              <a:rPr lang="en-GB" sz="1800" b="1" dirty="0" err="1"/>
              <a:t>cymryd</a:t>
            </a:r>
            <a:r>
              <a:rPr lang="en-GB" sz="1800" b="1" dirty="0"/>
              <a:t> rhan? 
</a:t>
            </a:r>
            <a:r>
              <a:rPr lang="en-GB" sz="1800" b="1" dirty="0" err="1"/>
              <a:t>Pwy</a:t>
            </a:r>
            <a:r>
              <a:rPr lang="en-GB" sz="1800" b="1" dirty="0"/>
              <a:t> sy'n </a:t>
            </a:r>
            <a:r>
              <a:rPr lang="en-GB" sz="1800" b="1" dirty="0" err="1"/>
              <a:t>elwa</a:t>
            </a:r>
            <a:r>
              <a:rPr lang="en-GB" sz="1800" b="1" dirty="0"/>
              <a:t> </a:t>
            </a:r>
            <a:r>
              <a:rPr lang="en-GB" sz="1800" b="1" dirty="0" err="1"/>
              <a:t>ohonynt</a:t>
            </a:r>
            <a:r>
              <a:rPr lang="en-GB" sz="1800" b="1" dirty="0"/>
              <a:t>? </a:t>
            </a:r>
            <a:r>
              <a:rPr lang="en-GB" sz="1800" dirty="0"/>
              <a:t>
</a:t>
            </a:r>
            <a:r>
              <a:rPr lang="en-GB" sz="1800" dirty="0" err="1"/>
              <a:t>Ystyriwch</a:t>
            </a:r>
            <a:r>
              <a:rPr lang="en-GB" sz="1800" dirty="0"/>
              <a:t> y </a:t>
            </a:r>
            <a:r>
              <a:rPr lang="en-GB" sz="1800" dirty="0" err="1"/>
              <a:t>cwestiynau</a:t>
            </a:r>
            <a:r>
              <a:rPr lang="en-GB" sz="1800" dirty="0"/>
              <a:t> </a:t>
            </a:r>
            <a:r>
              <a:rPr lang="en-GB" sz="1800" dirty="0" err="1"/>
              <a:t>hyn</a:t>
            </a:r>
            <a:r>
              <a:rPr lang="en-GB" sz="1800" dirty="0"/>
              <a:t> trwy </a:t>
            </a:r>
            <a:r>
              <a:rPr lang="en-GB" sz="1800" dirty="0" err="1"/>
              <a:t>gydol</a:t>
            </a:r>
            <a:r>
              <a:rPr lang="en-GB" sz="1800" dirty="0"/>
              <a:t> y modiwl.</a:t>
            </a:r>
          </a:p>
        </p:txBody>
      </p:sp>
      <p:sp>
        <p:nvSpPr>
          <p:cNvPr id="6" name="TextBox 5">
            <a:extLst>
              <a:ext uri="{FF2B5EF4-FFF2-40B4-BE49-F238E27FC236}">
                <a16:creationId xmlns:a16="http://schemas.microsoft.com/office/drawing/2014/main" id="{A9DC0E9E-C680-06E8-1A34-6D58BCB70B94}"/>
              </a:ext>
            </a:extLst>
          </p:cNvPr>
          <p:cNvSpPr txBox="1"/>
          <p:nvPr/>
        </p:nvSpPr>
        <p:spPr>
          <a:xfrm>
            <a:off x="1846217" y="421670"/>
            <a:ext cx="5756366" cy="523220"/>
          </a:xfrm>
          <a:prstGeom prst="rect">
            <a:avLst/>
          </a:prstGeom>
          <a:noFill/>
        </p:spPr>
        <p:txBody>
          <a:bodyPr wrap="square" rtlCol="0">
            <a:spAutoFit/>
          </a:bodyPr>
          <a:lstStyle/>
          <a:p>
            <a:r>
              <a:rPr lang="en-GB" sz="2800" b="1" dirty="0" err="1"/>
              <a:t>Adyfyriad</a:t>
            </a:r>
            <a:r>
              <a:rPr lang="en-GB" sz="2800" b="1" dirty="0"/>
              <a:t> / Reflection</a:t>
            </a:r>
          </a:p>
        </p:txBody>
      </p:sp>
    </p:spTree>
    <p:extLst>
      <p:ext uri="{BB962C8B-B14F-4D97-AF65-F5344CB8AC3E}">
        <p14:creationId xmlns:p14="http://schemas.microsoft.com/office/powerpoint/2010/main" val="3033991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6443-A068-DFF9-9089-788FBDC0CB9D}"/>
              </a:ext>
            </a:extLst>
          </p:cNvPr>
          <p:cNvSpPr>
            <a:spLocks noGrp="1"/>
          </p:cNvSpPr>
          <p:nvPr>
            <p:ph type="title"/>
          </p:nvPr>
        </p:nvSpPr>
        <p:spPr/>
        <p:txBody>
          <a:bodyPr>
            <a:normAutofit/>
          </a:bodyPr>
          <a:lstStyle/>
          <a:p>
            <a:r>
              <a:rPr lang="en-GB" dirty="0" err="1"/>
              <a:t>Ytyriwch</a:t>
            </a:r>
            <a:r>
              <a:rPr lang="en-GB" dirty="0"/>
              <a:t> yr </a:t>
            </a:r>
            <a:r>
              <a:rPr lang="en-GB" dirty="0" err="1"/>
              <a:t>enghreifftiau</a:t>
            </a:r>
            <a:r>
              <a:rPr lang="en-GB" dirty="0"/>
              <a:t> </a:t>
            </a:r>
            <a:r>
              <a:rPr lang="en-GB" dirty="0" err="1"/>
              <a:t>canlynol</a:t>
            </a:r>
            <a:r>
              <a:rPr lang="en-GB" dirty="0"/>
              <a:t> o </a:t>
            </a:r>
            <a:r>
              <a:rPr lang="en-GB" dirty="0" err="1"/>
              <a:t>ddatblygu</a:t>
            </a:r>
            <a:r>
              <a:rPr lang="en-GB" dirty="0"/>
              <a:t> </a:t>
            </a:r>
            <a:r>
              <a:rPr lang="en-GB" dirty="0" err="1"/>
              <a:t>cymunedol</a:t>
            </a:r>
            <a:br>
              <a:rPr lang="en-GB" dirty="0"/>
            </a:br>
            <a:r>
              <a:rPr lang="en-GB" dirty="0"/>
              <a:t>Consider the following examples of community development</a:t>
            </a:r>
          </a:p>
        </p:txBody>
      </p:sp>
      <p:sp>
        <p:nvSpPr>
          <p:cNvPr id="3" name="Content Placeholder 2">
            <a:extLst>
              <a:ext uri="{FF2B5EF4-FFF2-40B4-BE49-F238E27FC236}">
                <a16:creationId xmlns:a16="http://schemas.microsoft.com/office/drawing/2014/main" id="{14F7BB4A-A232-6144-05AA-1118390A29C3}"/>
              </a:ext>
            </a:extLst>
          </p:cNvPr>
          <p:cNvSpPr>
            <a:spLocks noGrp="1"/>
          </p:cNvSpPr>
          <p:nvPr>
            <p:ph idx="1"/>
          </p:nvPr>
        </p:nvSpPr>
        <p:spPr>
          <a:xfrm>
            <a:off x="6992983" y="1901451"/>
            <a:ext cx="4667794" cy="4513752"/>
          </a:xfrm>
        </p:spPr>
        <p:txBody>
          <a:bodyPr>
            <a:normAutofit/>
          </a:bodyPr>
          <a:lstStyle/>
          <a:p>
            <a:pPr marL="342900" indent="-342900">
              <a:buAutoNum type="arabicPeriod"/>
            </a:pPr>
            <a:r>
              <a:rPr lang="en-GB" sz="1800" dirty="0"/>
              <a:t>Adult Learning Wales Programme</a:t>
            </a:r>
          </a:p>
          <a:p>
            <a:pPr marL="342900" indent="-342900">
              <a:buAutoNum type="arabicPeriod"/>
            </a:pPr>
            <a:r>
              <a:rPr lang="en-GB" sz="1800" dirty="0"/>
              <a:t>Community Garden</a:t>
            </a:r>
          </a:p>
          <a:p>
            <a:endParaRPr lang="en-GB" sz="1800" dirty="0"/>
          </a:p>
          <a:p>
            <a:r>
              <a:rPr lang="en-GB" sz="1800" dirty="0"/>
              <a:t>Decide on:</a:t>
            </a:r>
          </a:p>
          <a:p>
            <a:r>
              <a:rPr lang="en-GB" sz="1800" dirty="0"/>
              <a:t>Process?</a:t>
            </a:r>
          </a:p>
          <a:p>
            <a:r>
              <a:rPr lang="en-GB" sz="1800" dirty="0"/>
              <a:t>Programme?</a:t>
            </a:r>
          </a:p>
          <a:p>
            <a:r>
              <a:rPr lang="en-GB" sz="1800" dirty="0"/>
              <a:t>Outcome?</a:t>
            </a:r>
          </a:p>
          <a:p>
            <a:r>
              <a:rPr lang="en-GB" sz="1800" dirty="0"/>
              <a:t>Ideology?</a:t>
            </a:r>
          </a:p>
        </p:txBody>
      </p:sp>
      <p:sp>
        <p:nvSpPr>
          <p:cNvPr id="4" name="Content Placeholder 2">
            <a:extLst>
              <a:ext uri="{FF2B5EF4-FFF2-40B4-BE49-F238E27FC236}">
                <a16:creationId xmlns:a16="http://schemas.microsoft.com/office/drawing/2014/main" id="{E6D9CCCB-3285-9D16-9F7A-AF3833E65FF8}"/>
              </a:ext>
            </a:extLst>
          </p:cNvPr>
          <p:cNvSpPr txBox="1">
            <a:spLocks/>
          </p:cNvSpPr>
          <p:nvPr/>
        </p:nvSpPr>
        <p:spPr>
          <a:xfrm>
            <a:off x="1066800" y="2228022"/>
            <a:ext cx="4667794" cy="451375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AutoNum type="arabicPeriod"/>
            </a:pPr>
            <a:r>
              <a:rPr lang="en-GB" sz="1800" dirty="0"/>
              <a:t>Rhaglen Addysg </a:t>
            </a:r>
            <a:r>
              <a:rPr lang="en-GB" sz="1800" dirty="0" err="1"/>
              <a:t>Oedolion</a:t>
            </a:r>
            <a:r>
              <a:rPr lang="en-GB" sz="1800" dirty="0"/>
              <a:t> Cymru
</a:t>
            </a:r>
            <a:r>
              <a:rPr lang="en-GB" sz="1800" dirty="0" err="1"/>
              <a:t>Gardd</a:t>
            </a:r>
            <a:r>
              <a:rPr lang="en-GB" sz="1800" dirty="0"/>
              <a:t> </a:t>
            </a:r>
            <a:r>
              <a:rPr lang="en-GB" sz="1800" dirty="0" err="1"/>
              <a:t>Gymunedol</a:t>
            </a:r>
            <a:endParaRPr lang="en-GB" sz="1800" dirty="0"/>
          </a:p>
          <a:p>
            <a:pPr marL="0" indent="0">
              <a:buNone/>
            </a:pPr>
            <a:endParaRPr lang="en-GB" sz="1800" dirty="0"/>
          </a:p>
          <a:p>
            <a:r>
              <a:rPr lang="en-GB" sz="1800" dirty="0" err="1"/>
              <a:t>Penderfynwch</a:t>
            </a:r>
            <a:r>
              <a:rPr lang="en-GB" sz="1800" dirty="0"/>
              <a:t> </a:t>
            </a:r>
            <a:r>
              <a:rPr lang="en-GB" sz="1800" dirty="0" err="1"/>
              <a:t>ar</a:t>
            </a:r>
            <a:r>
              <a:rPr lang="en-GB" sz="1800" dirty="0"/>
              <a:t>: 
Proses? 
Rhaglen? 
</a:t>
            </a:r>
            <a:r>
              <a:rPr lang="en-GB" sz="1800" dirty="0" err="1"/>
              <a:t>Canlyniad</a:t>
            </a:r>
            <a:r>
              <a:rPr lang="en-GB" sz="1800" dirty="0"/>
              <a:t>? 
</a:t>
            </a:r>
            <a:r>
              <a:rPr lang="en-GB" sz="1800" dirty="0" err="1"/>
              <a:t>Ideoleg</a:t>
            </a:r>
            <a:r>
              <a:rPr lang="en-GB" sz="1800" dirty="0"/>
              <a:t>?</a:t>
            </a:r>
          </a:p>
        </p:txBody>
      </p:sp>
      <p:pic>
        <p:nvPicPr>
          <p:cNvPr id="6" name="Picture 5">
            <a:extLst>
              <a:ext uri="{FF2B5EF4-FFF2-40B4-BE49-F238E27FC236}">
                <a16:creationId xmlns:a16="http://schemas.microsoft.com/office/drawing/2014/main" id="{40C17AEF-50A1-1DC2-1293-58BD8BF8EA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51939" y="4859382"/>
            <a:ext cx="2524364" cy="1719943"/>
          </a:xfrm>
          <a:prstGeom prst="rect">
            <a:avLst/>
          </a:prstGeom>
        </p:spPr>
      </p:pic>
      <p:pic>
        <p:nvPicPr>
          <p:cNvPr id="8" name="Picture 7">
            <a:extLst>
              <a:ext uri="{FF2B5EF4-FFF2-40B4-BE49-F238E27FC236}">
                <a16:creationId xmlns:a16="http://schemas.microsoft.com/office/drawing/2014/main" id="{4C682A11-E43D-770F-A5BA-248DAADD247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56214" y="4621019"/>
            <a:ext cx="2387237" cy="1611385"/>
          </a:xfrm>
          <a:prstGeom prst="rect">
            <a:avLst/>
          </a:prstGeom>
        </p:spPr>
      </p:pic>
    </p:spTree>
    <p:extLst>
      <p:ext uri="{BB962C8B-B14F-4D97-AF65-F5344CB8AC3E}">
        <p14:creationId xmlns:p14="http://schemas.microsoft.com/office/powerpoint/2010/main" val="108089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479" y="-1235880"/>
            <a:ext cx="10663041" cy="2471759"/>
          </a:xfrm>
        </p:spPr>
        <p:txBody>
          <a:bodyPr>
            <a:normAutofit/>
          </a:bodyPr>
          <a:lstStyle/>
          <a:p>
            <a:r>
              <a:rPr lang="en-GB" sz="3200" b="0" dirty="0"/>
              <a:t>Dulliau </a:t>
            </a:r>
            <a:r>
              <a:rPr lang="en-GB" sz="3200" b="0" dirty="0" err="1"/>
              <a:t>Craidd</a:t>
            </a:r>
            <a:r>
              <a:rPr lang="en-GB" sz="3200" b="0" dirty="0"/>
              <a:t> o </a:t>
            </a:r>
            <a:r>
              <a:rPr lang="en-GB" sz="3200" b="0" dirty="0" err="1"/>
              <a:t>Ddatblygu</a:t>
            </a:r>
            <a:r>
              <a:rPr lang="en-GB" sz="3200" b="0" dirty="0"/>
              <a:t> </a:t>
            </a:r>
            <a:r>
              <a:rPr lang="en-GB" sz="3200" b="0" dirty="0" err="1"/>
              <a:t>Cymunedol</a:t>
            </a:r>
            <a:br>
              <a:rPr lang="en-GB" sz="3200" b="0" dirty="0"/>
            </a:br>
            <a:r>
              <a:rPr lang="en-GB" sz="3200" b="0" dirty="0"/>
              <a:t>Core Approaches to Community Development</a:t>
            </a:r>
          </a:p>
        </p:txBody>
      </p:sp>
      <p:sp>
        <p:nvSpPr>
          <p:cNvPr id="3" name="Content Placeholder 2"/>
          <p:cNvSpPr>
            <a:spLocks noGrp="1"/>
          </p:cNvSpPr>
          <p:nvPr>
            <p:ph idx="1"/>
          </p:nvPr>
        </p:nvSpPr>
        <p:spPr>
          <a:xfrm>
            <a:off x="400594" y="1388279"/>
            <a:ext cx="5585205" cy="5405968"/>
          </a:xfrm>
        </p:spPr>
        <p:txBody>
          <a:bodyPr anchor="ctr">
            <a:normAutofit fontScale="85000" lnSpcReduction="10000"/>
          </a:bodyPr>
          <a:lstStyle/>
          <a:p>
            <a:pPr marL="0" indent="0">
              <a:buNone/>
            </a:pPr>
            <a:r>
              <a:rPr lang="en-GB" sz="2000" dirty="0"/>
              <a:t>- </a:t>
            </a:r>
            <a:r>
              <a:rPr lang="en-GB" sz="2000" dirty="0" err="1"/>
              <a:t>Mewn</a:t>
            </a:r>
            <a:r>
              <a:rPr lang="en-GB" sz="2000" dirty="0"/>
              <a:t> </a:t>
            </a:r>
            <a:r>
              <a:rPr lang="en-GB" sz="2000" dirty="0" err="1"/>
              <a:t>grwpiau</a:t>
            </a:r>
            <a:r>
              <a:rPr lang="en-GB" sz="2000" dirty="0"/>
              <a:t> ymchwil ac </a:t>
            </a:r>
            <a:r>
              <a:rPr lang="en-GB" sz="2000" dirty="0" err="1"/>
              <a:t>adborth</a:t>
            </a:r>
            <a:r>
              <a:rPr lang="en-GB" sz="2000" dirty="0"/>
              <a:t> </a:t>
            </a:r>
            <a:r>
              <a:rPr lang="en-GB" sz="2000" dirty="0" err="1"/>
              <a:t>ar</a:t>
            </a:r>
            <a:r>
              <a:rPr lang="en-GB" sz="2000" dirty="0"/>
              <a:t> un </a:t>
            </a:r>
            <a:r>
              <a:rPr lang="en-GB" sz="2000" dirty="0" err="1"/>
              <a:t>o'r</a:t>
            </a:r>
            <a:r>
              <a:rPr lang="en-GB" sz="2000" dirty="0"/>
              <a:t> </a:t>
            </a:r>
            <a:r>
              <a:rPr lang="en-GB" sz="2000" dirty="0" err="1"/>
              <a:t>enghreifftiau</a:t>
            </a:r>
            <a:r>
              <a:rPr lang="en-GB" sz="2000" dirty="0"/>
              <a:t> </a:t>
            </a:r>
            <a:r>
              <a:rPr lang="en-GB" sz="2000" dirty="0" err="1"/>
              <a:t>canlynol</a:t>
            </a:r>
            <a:r>
              <a:rPr lang="en-GB" sz="2000" dirty="0"/>
              <a:t> o </a:t>
            </a:r>
            <a:r>
              <a:rPr lang="en-GB" sz="2000" dirty="0" err="1"/>
              <a:t>ddatblygu</a:t>
            </a:r>
            <a:r>
              <a:rPr lang="en-GB" sz="2000" dirty="0"/>
              <a:t> </a:t>
            </a:r>
            <a:r>
              <a:rPr lang="en-GB" sz="2000" dirty="0" err="1"/>
              <a:t>cymunedol</a:t>
            </a:r>
            <a:r>
              <a:rPr lang="en-GB" sz="2000" dirty="0"/>
              <a:t>. </a:t>
            </a:r>
            <a:r>
              <a:rPr lang="en-GB" sz="2000" dirty="0" err="1"/>
              <a:t>Ystyriwch</a:t>
            </a:r>
            <a:r>
              <a:rPr lang="en-GB" sz="2000" dirty="0"/>
              <a:t> y </a:t>
            </a:r>
            <a:r>
              <a:rPr lang="en-GB" sz="2000" dirty="0" err="1"/>
              <a:t>cryfderau</a:t>
            </a:r>
            <a:r>
              <a:rPr lang="en-GB" sz="2000" dirty="0"/>
              <a:t> </a:t>
            </a:r>
            <a:r>
              <a:rPr lang="en-GB" sz="2000" dirty="0" err="1"/>
              <a:t>a'r</a:t>
            </a:r>
            <a:r>
              <a:rPr lang="en-GB" sz="2000" dirty="0"/>
              <a:t> </a:t>
            </a:r>
            <a:r>
              <a:rPr lang="en-GB" sz="2000" dirty="0" err="1"/>
              <a:t>cyfyngiadau</a:t>
            </a:r>
            <a:r>
              <a:rPr lang="en-GB" sz="2000" dirty="0"/>
              <a:t> </a:t>
            </a:r>
            <a:r>
              <a:rPr lang="en-GB" sz="2000" dirty="0" err="1"/>
              <a:t>yn</a:t>
            </a:r>
            <a:r>
              <a:rPr lang="en-GB" sz="2000" dirty="0"/>
              <a:t> </a:t>
            </a:r>
            <a:r>
              <a:rPr lang="en-GB" sz="2000" dirty="0" err="1"/>
              <a:t>ogystal</a:t>
            </a:r>
            <a:r>
              <a:rPr lang="en-GB" sz="2000" dirty="0"/>
              <a:t> ag </a:t>
            </a:r>
            <a:r>
              <a:rPr lang="en-GB" sz="2000" dirty="0" err="1"/>
              <a:t>enghreifftiau</a:t>
            </a:r>
            <a:r>
              <a:rPr lang="en-GB" sz="2000" dirty="0"/>
              <a:t> o </a:t>
            </a:r>
            <a:r>
              <a:rPr lang="en-GB" sz="2000" dirty="0" err="1"/>
              <a:t>ble</a:t>
            </a:r>
            <a:r>
              <a:rPr lang="en-GB" sz="2000" dirty="0"/>
              <a:t> y gall y dull </a:t>
            </a:r>
            <a:r>
              <a:rPr lang="en-GB" sz="2000" dirty="0" err="1"/>
              <a:t>hwn</a:t>
            </a:r>
            <a:r>
              <a:rPr lang="en-GB" sz="2000" dirty="0"/>
              <a:t> fod </a:t>
            </a:r>
            <a:r>
              <a:rPr lang="en-GB" sz="2000" dirty="0" err="1"/>
              <a:t>yn</a:t>
            </a:r>
            <a:r>
              <a:rPr lang="en-GB" sz="2000" dirty="0"/>
              <a:t> </a:t>
            </a:r>
            <a:r>
              <a:rPr lang="en-GB" sz="2000" dirty="0" err="1"/>
              <a:t>fwyaf</a:t>
            </a:r>
            <a:r>
              <a:rPr lang="en-GB" sz="2000" dirty="0"/>
              <a:t> addas </a:t>
            </a:r>
            <a:r>
              <a:rPr lang="en-GB" sz="2000" dirty="0" err="1"/>
              <a:t>mewn</a:t>
            </a:r>
            <a:r>
              <a:rPr lang="en-GB" sz="2000" dirty="0"/>
              <a:t> </a:t>
            </a:r>
            <a:r>
              <a:rPr lang="en-GB" sz="2000" dirty="0" err="1"/>
              <a:t>perthynas</a:t>
            </a:r>
            <a:r>
              <a:rPr lang="en-GB" sz="2000" dirty="0"/>
              <a:t> â datblygu </a:t>
            </a:r>
            <a:r>
              <a:rPr lang="en-GB" sz="2000" dirty="0" err="1"/>
              <a:t>cymunedol</a:t>
            </a:r>
            <a:r>
              <a:rPr lang="en-GB" sz="2000" dirty="0"/>
              <a:t>. 
- </a:t>
            </a:r>
            <a:r>
              <a:rPr lang="en-GB" sz="2000" dirty="0" err="1"/>
              <a:t>Cymorth</a:t>
            </a:r>
            <a:r>
              <a:rPr lang="en-GB" sz="2000" dirty="0"/>
              <a:t> </a:t>
            </a:r>
            <a:r>
              <a:rPr lang="en-GB" sz="2000" dirty="0" err="1"/>
              <a:t>technegol</a:t>
            </a:r>
            <a:r>
              <a:rPr lang="en-GB" sz="2000" dirty="0"/>
              <a:t> (</a:t>
            </a:r>
            <a:r>
              <a:rPr lang="en-GB" sz="2000" dirty="0" err="1"/>
              <a:t>Grŵp</a:t>
            </a:r>
            <a:r>
              <a:rPr lang="en-GB" sz="2000" dirty="0"/>
              <a:t> 1)
- </a:t>
            </a:r>
            <a:r>
              <a:rPr lang="en-GB" sz="2000" dirty="0" err="1"/>
              <a:t>Hunangymorth</a:t>
            </a:r>
            <a:r>
              <a:rPr lang="en-GB" sz="2000" dirty="0"/>
              <a:t> (</a:t>
            </a:r>
            <a:r>
              <a:rPr lang="en-GB" sz="2000" dirty="0" err="1"/>
              <a:t>Grŵp</a:t>
            </a:r>
            <a:r>
              <a:rPr lang="en-GB" sz="2000" dirty="0"/>
              <a:t> 2)
- </a:t>
            </a:r>
            <a:r>
              <a:rPr lang="en-GB" sz="2000" dirty="0" err="1"/>
              <a:t>Gwrthdaro</a:t>
            </a:r>
            <a:r>
              <a:rPr lang="en-GB" sz="2000" dirty="0"/>
              <a:t> (</a:t>
            </a:r>
            <a:r>
              <a:rPr lang="en-GB" sz="2000" dirty="0" err="1"/>
              <a:t>Grŵp</a:t>
            </a:r>
            <a:r>
              <a:rPr lang="en-GB" sz="2000" dirty="0"/>
              <a:t> 3)
</a:t>
            </a:r>
            <a:r>
              <a:rPr lang="en-GB" sz="2000" dirty="0" err="1"/>
              <a:t>Ar</a:t>
            </a:r>
            <a:r>
              <a:rPr lang="en-GB" sz="2000" dirty="0"/>
              <a:t> gyfer </a:t>
            </a:r>
            <a:r>
              <a:rPr lang="en-GB" sz="2000" dirty="0" err="1"/>
              <a:t>pob</a:t>
            </a:r>
            <a:r>
              <a:rPr lang="en-GB" sz="2000" dirty="0"/>
              <a:t> dull </a:t>
            </a:r>
            <a:r>
              <a:rPr lang="en-GB" sz="2000" dirty="0" err="1"/>
              <a:t>ystyriwch</a:t>
            </a:r>
            <a:r>
              <a:rPr lang="en-GB" sz="2000" dirty="0"/>
              <a:t>: 
</a:t>
            </a:r>
            <a:r>
              <a:rPr lang="en-GB" sz="2000" dirty="0" err="1"/>
              <a:t>Pwy</a:t>
            </a:r>
            <a:r>
              <a:rPr lang="en-GB" sz="2000" dirty="0"/>
              <a:t> sy'n dal </a:t>
            </a:r>
            <a:r>
              <a:rPr lang="en-GB" sz="2000" dirty="0" err="1"/>
              <a:t>pŵer</a:t>
            </a:r>
            <a:r>
              <a:rPr lang="en-GB" sz="2000" dirty="0"/>
              <a:t>? 
</a:t>
            </a:r>
            <a:r>
              <a:rPr lang="en-GB" sz="2000" dirty="0" err="1"/>
              <a:t>Manteision</a:t>
            </a:r>
            <a:r>
              <a:rPr lang="en-GB" sz="2000" dirty="0"/>
              <a:t>
</a:t>
            </a:r>
            <a:r>
              <a:rPr lang="en-GB" sz="2000" dirty="0" err="1"/>
              <a:t>Risgiau</a:t>
            </a:r>
            <a:r>
              <a:rPr lang="en-GB" sz="2000" dirty="0"/>
              <a:t>
</a:t>
            </a:r>
            <a:r>
              <a:rPr lang="en-GB" sz="2000" dirty="0" err="1"/>
              <a:t>Enghreifftiau</a:t>
            </a:r>
            <a:r>
              <a:rPr lang="en-GB" sz="2000" dirty="0"/>
              <a:t>/au Cymraeg
Addas </a:t>
            </a:r>
            <a:r>
              <a:rPr lang="en-GB" sz="2000" dirty="0" err="1"/>
              <a:t>ar</a:t>
            </a:r>
            <a:r>
              <a:rPr lang="en-GB" sz="2000" dirty="0"/>
              <a:t> gyfer ffocws </a:t>
            </a:r>
            <a:r>
              <a:rPr lang="en-GB" sz="2000" dirty="0" err="1"/>
              <a:t>asesu</a:t>
            </a:r>
            <a:r>
              <a:rPr lang="en-GB" sz="2000" dirty="0"/>
              <a:t>?</a:t>
            </a:r>
          </a:p>
        </p:txBody>
      </p:sp>
      <p:sp>
        <p:nvSpPr>
          <p:cNvPr id="4" name="Content Placeholder 2">
            <a:extLst>
              <a:ext uri="{FF2B5EF4-FFF2-40B4-BE49-F238E27FC236}">
                <a16:creationId xmlns:a16="http://schemas.microsoft.com/office/drawing/2014/main" id="{DBA9B7A8-022C-FD56-54B8-C526E02130D4}"/>
              </a:ext>
            </a:extLst>
          </p:cNvPr>
          <p:cNvSpPr txBox="1">
            <a:spLocks/>
          </p:cNvSpPr>
          <p:nvPr/>
        </p:nvSpPr>
        <p:spPr>
          <a:xfrm>
            <a:off x="6474823" y="1388279"/>
            <a:ext cx="5585205" cy="5405968"/>
          </a:xfrm>
          <a:prstGeom prst="rect">
            <a:avLst/>
          </a:prstGeom>
        </p:spPr>
        <p:txBody>
          <a:bodyPr vert="horz" lIns="91440" tIns="45720" rIns="91440" bIns="45720" rtlCol="0" anchor="ctr">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In groups research and feedback on one of the following examples of community development. Consider the strengths and limitations as well as examples of where this approach may be best suited in respect of community development.</a:t>
            </a:r>
          </a:p>
          <a:p>
            <a:pPr lvl="1"/>
            <a:r>
              <a:rPr lang="en-GB" sz="2000"/>
              <a:t>Technical assistance (Group 1)</a:t>
            </a:r>
          </a:p>
          <a:p>
            <a:pPr lvl="1"/>
            <a:r>
              <a:rPr lang="en-GB" sz="2000"/>
              <a:t>Self-help (Group 2)</a:t>
            </a:r>
          </a:p>
          <a:p>
            <a:pPr lvl="1"/>
            <a:r>
              <a:rPr lang="en-GB" sz="2000"/>
              <a:t>Conflict (Group 3)</a:t>
            </a:r>
          </a:p>
          <a:p>
            <a:pPr marL="228600" lvl="1" indent="0">
              <a:buFont typeface="Arial" panose="020B0604020202020204" pitchFamily="34" charset="0"/>
              <a:buNone/>
            </a:pPr>
            <a:r>
              <a:rPr lang="en-GB" sz="2000"/>
              <a:t>For each approach consider:</a:t>
            </a:r>
          </a:p>
          <a:p>
            <a:pPr marL="228600" lvl="1" indent="0">
              <a:buFont typeface="Arial" panose="020B0604020202020204" pitchFamily="34" charset="0"/>
              <a:buNone/>
            </a:pPr>
            <a:r>
              <a:rPr lang="en-GB" sz="2000"/>
              <a:t>Who holds power?</a:t>
            </a:r>
          </a:p>
          <a:p>
            <a:pPr marL="228600" lvl="1" indent="0">
              <a:buFont typeface="Arial" panose="020B0604020202020204" pitchFamily="34" charset="0"/>
              <a:buNone/>
            </a:pPr>
            <a:r>
              <a:rPr lang="en-GB" sz="2000"/>
              <a:t>Advantages</a:t>
            </a:r>
          </a:p>
          <a:p>
            <a:pPr marL="228600" lvl="1" indent="0">
              <a:buFont typeface="Arial" panose="020B0604020202020204" pitchFamily="34" charset="0"/>
              <a:buNone/>
            </a:pPr>
            <a:r>
              <a:rPr lang="en-GB" sz="2000"/>
              <a:t>Risks</a:t>
            </a:r>
          </a:p>
          <a:p>
            <a:pPr marL="228600" lvl="1" indent="0">
              <a:buFont typeface="Arial" panose="020B0604020202020204" pitchFamily="34" charset="0"/>
              <a:buNone/>
            </a:pPr>
            <a:r>
              <a:rPr lang="en-GB" sz="2000"/>
              <a:t>Welsh example/s</a:t>
            </a:r>
          </a:p>
          <a:p>
            <a:pPr marL="228600" lvl="1" indent="0">
              <a:buFont typeface="Arial" panose="020B0604020202020204" pitchFamily="34" charset="0"/>
              <a:buNone/>
            </a:pPr>
            <a:r>
              <a:rPr lang="en-GB" sz="2000"/>
              <a:t>Suitable for assessment focus?</a:t>
            </a:r>
            <a:endParaRPr lang="en-GB" sz="2000" dirty="0"/>
          </a:p>
        </p:txBody>
      </p:sp>
    </p:spTree>
    <p:extLst>
      <p:ext uri="{BB962C8B-B14F-4D97-AF65-F5344CB8AC3E}">
        <p14:creationId xmlns:p14="http://schemas.microsoft.com/office/powerpoint/2010/main" val="1265921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780" y="0"/>
            <a:ext cx="10963655" cy="972373"/>
          </a:xfrm>
        </p:spPr>
        <p:txBody>
          <a:bodyPr>
            <a:normAutofit/>
          </a:bodyPr>
          <a:lstStyle/>
          <a:p>
            <a:pPr>
              <a:lnSpc>
                <a:spcPct val="90000"/>
              </a:lnSpc>
            </a:pPr>
            <a:r>
              <a:rPr lang="en-GB" sz="4100" dirty="0">
                <a:solidFill>
                  <a:srgbClr val="262626"/>
                </a:solidFill>
              </a:rPr>
              <a:t>Dulliau </a:t>
            </a:r>
            <a:r>
              <a:rPr lang="en-GB" sz="4100" dirty="0" err="1">
                <a:solidFill>
                  <a:srgbClr val="262626"/>
                </a:solidFill>
              </a:rPr>
              <a:t>Craidd</a:t>
            </a:r>
            <a:r>
              <a:rPr lang="en-GB" sz="4100" dirty="0">
                <a:solidFill>
                  <a:srgbClr val="262626"/>
                </a:solidFill>
              </a:rPr>
              <a:t> o </a:t>
            </a:r>
            <a:r>
              <a:rPr lang="en-GB" sz="4100" dirty="0" err="1">
                <a:solidFill>
                  <a:srgbClr val="262626"/>
                </a:solidFill>
              </a:rPr>
              <a:t>Ddatblygu</a:t>
            </a:r>
            <a:r>
              <a:rPr lang="en-GB" sz="4100" dirty="0">
                <a:solidFill>
                  <a:srgbClr val="262626"/>
                </a:solidFill>
              </a:rPr>
              <a:t> </a:t>
            </a:r>
            <a:r>
              <a:rPr lang="en-GB" sz="4100" dirty="0" err="1">
                <a:solidFill>
                  <a:srgbClr val="262626"/>
                </a:solidFill>
              </a:rPr>
              <a:t>Cymunedol</a:t>
            </a:r>
            <a:endParaRPr lang="en-GB" sz="4100" dirty="0">
              <a:solidFill>
                <a:srgbClr val="262626"/>
              </a:solidFill>
            </a:endParaRPr>
          </a:p>
        </p:txBody>
      </p:sp>
      <p:graphicFrame>
        <p:nvGraphicFramePr>
          <p:cNvPr id="5" name="Content Placeholder 2">
            <a:extLst>
              <a:ext uri="{FF2B5EF4-FFF2-40B4-BE49-F238E27FC236}">
                <a16:creationId xmlns:a16="http://schemas.microsoft.com/office/drawing/2014/main" id="{F317F635-DC94-BD42-74D2-718B24AD5D60}"/>
              </a:ext>
            </a:extLst>
          </p:cNvPr>
          <p:cNvGraphicFramePr>
            <a:graphicFrameLocks noGrp="1"/>
          </p:cNvGraphicFramePr>
          <p:nvPr>
            <p:ph idx="1"/>
            <p:extLst>
              <p:ext uri="{D42A27DB-BD31-4B8C-83A1-F6EECF244321}">
                <p14:modId xmlns:p14="http://schemas.microsoft.com/office/powerpoint/2010/main" val="2412968148"/>
              </p:ext>
            </p:extLst>
          </p:nvPr>
        </p:nvGraphicFramePr>
        <p:xfrm>
          <a:off x="1069769" y="1572977"/>
          <a:ext cx="9601197" cy="4644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7151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2E2A8-1A57-801E-44E6-4C70021033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76058-C615-852C-34A0-549D7B77B4ED}"/>
              </a:ext>
            </a:extLst>
          </p:cNvPr>
          <p:cNvSpPr>
            <a:spLocks noGrp="1"/>
          </p:cNvSpPr>
          <p:nvPr>
            <p:ph type="title"/>
          </p:nvPr>
        </p:nvSpPr>
        <p:spPr>
          <a:xfrm>
            <a:off x="885780" y="0"/>
            <a:ext cx="10963655" cy="972373"/>
          </a:xfrm>
        </p:spPr>
        <p:txBody>
          <a:bodyPr>
            <a:normAutofit fontScale="90000"/>
          </a:bodyPr>
          <a:lstStyle/>
          <a:p>
            <a:pPr>
              <a:lnSpc>
                <a:spcPct val="90000"/>
              </a:lnSpc>
            </a:pPr>
            <a:r>
              <a:rPr lang="en-GB" sz="4100" dirty="0">
                <a:solidFill>
                  <a:srgbClr val="262626"/>
                </a:solidFill>
              </a:rPr>
              <a:t>Core Approaches to Community Development</a:t>
            </a:r>
          </a:p>
        </p:txBody>
      </p:sp>
      <p:graphicFrame>
        <p:nvGraphicFramePr>
          <p:cNvPr id="5" name="Content Placeholder 2">
            <a:extLst>
              <a:ext uri="{FF2B5EF4-FFF2-40B4-BE49-F238E27FC236}">
                <a16:creationId xmlns:a16="http://schemas.microsoft.com/office/drawing/2014/main" id="{809264C3-ADB9-A704-4176-F0D9B3D41BA5}"/>
              </a:ext>
            </a:extLst>
          </p:cNvPr>
          <p:cNvGraphicFramePr>
            <a:graphicFrameLocks noGrp="1"/>
          </p:cNvGraphicFramePr>
          <p:nvPr>
            <p:ph idx="1"/>
          </p:nvPr>
        </p:nvGraphicFramePr>
        <p:xfrm>
          <a:off x="1069769" y="1572977"/>
          <a:ext cx="9601197" cy="4644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271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5F15-D975-04D6-B499-AD1D624A5196}"/>
              </a:ext>
            </a:extLst>
          </p:cNvPr>
          <p:cNvSpPr>
            <a:spLocks noGrp="1"/>
          </p:cNvSpPr>
          <p:nvPr>
            <p:ph type="title"/>
          </p:nvPr>
        </p:nvSpPr>
        <p:spPr>
          <a:xfrm>
            <a:off x="1090093" y="-257247"/>
            <a:ext cx="10963655" cy="972373"/>
          </a:xfrm>
        </p:spPr>
        <p:txBody>
          <a:bodyPr>
            <a:normAutofit/>
          </a:bodyPr>
          <a:lstStyle/>
          <a:p>
            <a:r>
              <a:rPr lang="en-GB" sz="2000" dirty="0">
                <a:solidFill>
                  <a:srgbClr val="262626"/>
                </a:solidFill>
              </a:rPr>
              <a:t>Dulliau </a:t>
            </a:r>
            <a:r>
              <a:rPr lang="en-GB" sz="2000" dirty="0" err="1">
                <a:solidFill>
                  <a:srgbClr val="262626"/>
                </a:solidFill>
              </a:rPr>
              <a:t>Craidd</a:t>
            </a:r>
            <a:r>
              <a:rPr lang="en-GB" sz="2000" dirty="0">
                <a:solidFill>
                  <a:srgbClr val="262626"/>
                </a:solidFill>
              </a:rPr>
              <a:t> o </a:t>
            </a:r>
            <a:r>
              <a:rPr lang="en-GB" sz="2000" dirty="0" err="1">
                <a:solidFill>
                  <a:srgbClr val="262626"/>
                </a:solidFill>
              </a:rPr>
              <a:t>Ddatblygu</a:t>
            </a:r>
            <a:r>
              <a:rPr lang="en-GB" sz="2000" dirty="0">
                <a:solidFill>
                  <a:srgbClr val="262626"/>
                </a:solidFill>
              </a:rPr>
              <a:t> </a:t>
            </a:r>
            <a:r>
              <a:rPr lang="en-GB" sz="2000" dirty="0" err="1">
                <a:solidFill>
                  <a:srgbClr val="262626"/>
                </a:solidFill>
              </a:rPr>
              <a:t>Cymunedol</a:t>
            </a:r>
            <a:r>
              <a:rPr lang="en-GB" sz="2000" dirty="0">
                <a:solidFill>
                  <a:srgbClr val="262626"/>
                </a:solidFill>
              </a:rPr>
              <a:t>  </a:t>
            </a:r>
            <a:r>
              <a:rPr lang="en-GB" sz="2000" dirty="0"/>
              <a:t>Core approaches to Community Development </a:t>
            </a:r>
          </a:p>
        </p:txBody>
      </p:sp>
      <p:sp>
        <p:nvSpPr>
          <p:cNvPr id="3" name="Content Placeholder 2">
            <a:extLst>
              <a:ext uri="{FF2B5EF4-FFF2-40B4-BE49-F238E27FC236}">
                <a16:creationId xmlns:a16="http://schemas.microsoft.com/office/drawing/2014/main" id="{3B5F887E-B5D4-3CC9-4E80-3048C18CAB87}"/>
              </a:ext>
            </a:extLst>
          </p:cNvPr>
          <p:cNvSpPr>
            <a:spLocks noGrp="1"/>
          </p:cNvSpPr>
          <p:nvPr>
            <p:ph idx="1"/>
          </p:nvPr>
        </p:nvSpPr>
        <p:spPr>
          <a:xfrm>
            <a:off x="6635931" y="926276"/>
            <a:ext cx="5334397" cy="5931724"/>
          </a:xfrm>
        </p:spPr>
        <p:txBody>
          <a:bodyPr>
            <a:normAutofit fontScale="92500" lnSpcReduction="10000"/>
          </a:bodyPr>
          <a:lstStyle/>
          <a:p>
            <a:r>
              <a:rPr lang="en-GB" sz="1600" b="1" u="sng" dirty="0">
                <a:solidFill>
                  <a:srgbClr val="0070C0"/>
                </a:solidFill>
              </a:rPr>
              <a:t>Technical Assistance </a:t>
            </a:r>
            <a:r>
              <a:rPr lang="en-GB" sz="1600" dirty="0">
                <a:solidFill>
                  <a:srgbClr val="0070C0"/>
                </a:solidFill>
              </a:rPr>
              <a:t>–</a:t>
            </a:r>
          </a:p>
          <a:p>
            <a:r>
              <a:rPr lang="en-GB" sz="1600" dirty="0">
                <a:solidFill>
                  <a:srgbClr val="0070C0"/>
                </a:solidFill>
              </a:rPr>
              <a:t>Digital Inclusion Wales</a:t>
            </a:r>
          </a:p>
          <a:p>
            <a:r>
              <a:rPr lang="en-GB" sz="1600" dirty="0">
                <a:solidFill>
                  <a:srgbClr val="0070C0"/>
                </a:solidFill>
              </a:rPr>
              <a:t>External specialists supporting communities</a:t>
            </a:r>
          </a:p>
          <a:p>
            <a:r>
              <a:rPr lang="en-GB" sz="1600" b="1" dirty="0">
                <a:solidFill>
                  <a:srgbClr val="0070C0"/>
                </a:solidFill>
              </a:rPr>
              <a:t>Discussion – When is expert intervention necessary?</a:t>
            </a:r>
          </a:p>
          <a:p>
            <a:endParaRPr lang="en-GB" sz="1600" dirty="0"/>
          </a:p>
          <a:p>
            <a:r>
              <a:rPr lang="en-GB" sz="1600" b="1" u="sng" dirty="0">
                <a:solidFill>
                  <a:schemeClr val="accent3">
                    <a:lumMod val="50000"/>
                  </a:schemeClr>
                </a:solidFill>
              </a:rPr>
              <a:t>Self-help</a:t>
            </a:r>
          </a:p>
          <a:p>
            <a:r>
              <a:rPr lang="en-GB" sz="1600" dirty="0">
                <a:solidFill>
                  <a:schemeClr val="accent3">
                    <a:lumMod val="50000"/>
                  </a:schemeClr>
                </a:solidFill>
              </a:rPr>
              <a:t>Ysgol y </a:t>
            </a:r>
            <a:r>
              <a:rPr lang="en-GB" sz="1600" dirty="0" err="1">
                <a:solidFill>
                  <a:schemeClr val="accent3">
                    <a:lumMod val="50000"/>
                  </a:schemeClr>
                </a:solidFill>
              </a:rPr>
              <a:t>Bedol</a:t>
            </a:r>
            <a:r>
              <a:rPr lang="en-GB" sz="1600" dirty="0">
                <a:solidFill>
                  <a:schemeClr val="accent3">
                    <a:lumMod val="50000"/>
                  </a:schemeClr>
                </a:solidFill>
              </a:rPr>
              <a:t> Community Hub</a:t>
            </a:r>
          </a:p>
          <a:p>
            <a:r>
              <a:rPr lang="en-GB" sz="1600" dirty="0">
                <a:solidFill>
                  <a:schemeClr val="accent3">
                    <a:lumMod val="50000"/>
                  </a:schemeClr>
                </a:solidFill>
              </a:rPr>
              <a:t>Community café, intergenerational work and local ownership</a:t>
            </a:r>
          </a:p>
          <a:p>
            <a:r>
              <a:rPr lang="en-GB" sz="1600" b="1" dirty="0">
                <a:solidFill>
                  <a:schemeClr val="accent3">
                    <a:lumMod val="50000"/>
                  </a:schemeClr>
                </a:solidFill>
              </a:rPr>
              <a:t>Discussion – Why might this be more sustainable?</a:t>
            </a:r>
          </a:p>
          <a:p>
            <a:endParaRPr lang="en-GB" sz="1600" dirty="0"/>
          </a:p>
          <a:p>
            <a:r>
              <a:rPr lang="en-GB" sz="1600" b="1" u="sng" dirty="0">
                <a:solidFill>
                  <a:schemeClr val="accent1">
                    <a:lumMod val="75000"/>
                  </a:schemeClr>
                </a:solidFill>
              </a:rPr>
              <a:t>Conflict</a:t>
            </a:r>
          </a:p>
          <a:p>
            <a:r>
              <a:rPr lang="en-GB" sz="1600" dirty="0">
                <a:solidFill>
                  <a:schemeClr val="accent1">
                    <a:lumMod val="75000"/>
                  </a:schemeClr>
                </a:solidFill>
              </a:rPr>
              <a:t>Anti Racist Wales Action Plan</a:t>
            </a:r>
          </a:p>
          <a:p>
            <a:r>
              <a:rPr lang="en-GB" sz="1600" dirty="0">
                <a:solidFill>
                  <a:schemeClr val="accent1">
                    <a:lumMod val="75000"/>
                  </a:schemeClr>
                </a:solidFill>
              </a:rPr>
              <a:t>Community groups challenging existing inequalities</a:t>
            </a:r>
          </a:p>
          <a:p>
            <a:r>
              <a:rPr lang="en-GB" sz="1600" b="1" dirty="0">
                <a:solidFill>
                  <a:schemeClr val="accent1">
                    <a:lumMod val="75000"/>
                  </a:schemeClr>
                </a:solidFill>
              </a:rPr>
              <a:t>Discussion – Can conflict be a positive force for change?</a:t>
            </a:r>
          </a:p>
        </p:txBody>
      </p:sp>
      <p:sp>
        <p:nvSpPr>
          <p:cNvPr id="4" name="Content Placeholder 2">
            <a:extLst>
              <a:ext uri="{FF2B5EF4-FFF2-40B4-BE49-F238E27FC236}">
                <a16:creationId xmlns:a16="http://schemas.microsoft.com/office/drawing/2014/main" id="{4CB73C01-2874-D14B-E84F-ABE4C3380C21}"/>
              </a:ext>
            </a:extLst>
          </p:cNvPr>
          <p:cNvSpPr txBox="1">
            <a:spLocks/>
          </p:cNvSpPr>
          <p:nvPr/>
        </p:nvSpPr>
        <p:spPr>
          <a:xfrm>
            <a:off x="330927" y="926276"/>
            <a:ext cx="5529942" cy="593172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u="sng" dirty="0" err="1">
                <a:solidFill>
                  <a:srgbClr val="0070C0"/>
                </a:solidFill>
              </a:rPr>
              <a:t>Cymorth</a:t>
            </a:r>
            <a:r>
              <a:rPr lang="en-GB" sz="1600" b="1" u="sng" dirty="0">
                <a:solidFill>
                  <a:srgbClr val="0070C0"/>
                </a:solidFill>
              </a:rPr>
              <a:t> </a:t>
            </a:r>
            <a:r>
              <a:rPr lang="en-GB" sz="1600" b="1" u="sng" dirty="0" err="1">
                <a:solidFill>
                  <a:srgbClr val="0070C0"/>
                </a:solidFill>
              </a:rPr>
              <a:t>Technegol</a:t>
            </a:r>
            <a:r>
              <a:rPr lang="en-GB" sz="1600" b="1" u="sng" dirty="0">
                <a:solidFill>
                  <a:srgbClr val="0070C0"/>
                </a:solidFill>
              </a:rPr>
              <a:t> - 
</a:t>
            </a:r>
            <a:r>
              <a:rPr lang="en-GB" sz="1600" dirty="0" err="1">
                <a:solidFill>
                  <a:srgbClr val="0070C0"/>
                </a:solidFill>
              </a:rPr>
              <a:t>Cynhwysiant</a:t>
            </a:r>
            <a:r>
              <a:rPr lang="en-GB" sz="1600" dirty="0">
                <a:solidFill>
                  <a:srgbClr val="0070C0"/>
                </a:solidFill>
              </a:rPr>
              <a:t> Digidol Cymru
</a:t>
            </a:r>
            <a:r>
              <a:rPr lang="en-GB" sz="1600" dirty="0" err="1">
                <a:solidFill>
                  <a:srgbClr val="0070C0"/>
                </a:solidFill>
              </a:rPr>
              <a:t>Arbenigwyr</a:t>
            </a:r>
            <a:r>
              <a:rPr lang="en-GB" sz="1600" dirty="0">
                <a:solidFill>
                  <a:srgbClr val="0070C0"/>
                </a:solidFill>
              </a:rPr>
              <a:t> </a:t>
            </a:r>
            <a:r>
              <a:rPr lang="en-GB" sz="1600" dirty="0" err="1">
                <a:solidFill>
                  <a:srgbClr val="0070C0"/>
                </a:solidFill>
              </a:rPr>
              <a:t>allanol</a:t>
            </a:r>
            <a:r>
              <a:rPr lang="en-GB" sz="1600" dirty="0">
                <a:solidFill>
                  <a:srgbClr val="0070C0"/>
                </a:solidFill>
              </a:rPr>
              <a:t> sy'n </a:t>
            </a:r>
            <a:r>
              <a:rPr lang="en-GB" sz="1600" dirty="0" err="1">
                <a:solidFill>
                  <a:srgbClr val="0070C0"/>
                </a:solidFill>
              </a:rPr>
              <a:t>cefnogi</a:t>
            </a:r>
            <a:r>
              <a:rPr lang="en-GB" sz="1600" dirty="0">
                <a:solidFill>
                  <a:srgbClr val="0070C0"/>
                </a:solidFill>
              </a:rPr>
              <a:t> </a:t>
            </a:r>
            <a:r>
              <a:rPr lang="en-GB" sz="1600" dirty="0" err="1">
                <a:solidFill>
                  <a:srgbClr val="0070C0"/>
                </a:solidFill>
              </a:rPr>
              <a:t>cymunedau</a:t>
            </a:r>
            <a:r>
              <a:rPr lang="en-GB" sz="1600" b="1" u="sng" dirty="0">
                <a:solidFill>
                  <a:srgbClr val="0070C0"/>
                </a:solidFill>
              </a:rPr>
              <a:t>
</a:t>
            </a:r>
            <a:r>
              <a:rPr lang="en-GB" sz="1600" b="1" dirty="0" err="1">
                <a:solidFill>
                  <a:srgbClr val="0070C0"/>
                </a:solidFill>
              </a:rPr>
              <a:t>Trafodaeth</a:t>
            </a:r>
            <a:r>
              <a:rPr lang="en-GB" sz="1600" b="1" dirty="0">
                <a:solidFill>
                  <a:srgbClr val="0070C0"/>
                </a:solidFill>
              </a:rPr>
              <a:t> – Pryd </a:t>
            </a:r>
            <a:r>
              <a:rPr lang="en-GB" sz="1600" b="1" dirty="0" err="1">
                <a:solidFill>
                  <a:srgbClr val="0070C0"/>
                </a:solidFill>
              </a:rPr>
              <a:t>mae</a:t>
            </a:r>
            <a:r>
              <a:rPr lang="en-GB" sz="1600" b="1" dirty="0">
                <a:solidFill>
                  <a:srgbClr val="0070C0"/>
                </a:solidFill>
              </a:rPr>
              <a:t> </a:t>
            </a:r>
            <a:r>
              <a:rPr lang="en-GB" sz="1600" b="1" dirty="0" err="1">
                <a:solidFill>
                  <a:srgbClr val="0070C0"/>
                </a:solidFill>
              </a:rPr>
              <a:t>angen</a:t>
            </a:r>
            <a:r>
              <a:rPr lang="en-GB" sz="1600" b="1" dirty="0">
                <a:solidFill>
                  <a:srgbClr val="0070C0"/>
                </a:solidFill>
              </a:rPr>
              <a:t> </a:t>
            </a:r>
            <a:r>
              <a:rPr lang="en-GB" sz="1600" b="1" dirty="0" err="1">
                <a:solidFill>
                  <a:srgbClr val="0070C0"/>
                </a:solidFill>
              </a:rPr>
              <a:t>ymyrraeth</a:t>
            </a:r>
            <a:r>
              <a:rPr lang="en-GB" sz="1600" b="1" dirty="0">
                <a:solidFill>
                  <a:srgbClr val="0070C0"/>
                </a:solidFill>
              </a:rPr>
              <a:t> </a:t>
            </a:r>
            <a:r>
              <a:rPr lang="en-GB" sz="1600" b="1" dirty="0" err="1">
                <a:solidFill>
                  <a:srgbClr val="0070C0"/>
                </a:solidFill>
              </a:rPr>
              <a:t>arbenigol</a:t>
            </a:r>
            <a:r>
              <a:rPr lang="en-GB" sz="1600" b="1" dirty="0">
                <a:solidFill>
                  <a:srgbClr val="0070C0"/>
                </a:solidFill>
              </a:rPr>
              <a:t>? </a:t>
            </a:r>
          </a:p>
          <a:p>
            <a:pPr marL="0" indent="0">
              <a:buNone/>
            </a:pPr>
            <a:r>
              <a:rPr lang="en-GB" sz="1600" b="1" u="sng" dirty="0">
                <a:solidFill>
                  <a:srgbClr val="0070C0"/>
                </a:solidFill>
              </a:rPr>
              <a:t>
</a:t>
            </a:r>
            <a:r>
              <a:rPr lang="en-GB" sz="1600" b="1" u="sng" dirty="0" err="1">
                <a:solidFill>
                  <a:schemeClr val="accent4">
                    <a:lumMod val="50000"/>
                  </a:schemeClr>
                </a:solidFill>
              </a:rPr>
              <a:t>Hunangymorth</a:t>
            </a:r>
            <a:r>
              <a:rPr lang="en-GB" sz="1600" b="1" u="sng" dirty="0">
                <a:solidFill>
                  <a:schemeClr val="accent4">
                    <a:lumMod val="50000"/>
                  </a:schemeClr>
                </a:solidFill>
              </a:rPr>
              <a:t>
</a:t>
            </a:r>
            <a:r>
              <a:rPr lang="en-GB" sz="1600" dirty="0">
                <a:solidFill>
                  <a:schemeClr val="accent4">
                    <a:lumMod val="50000"/>
                  </a:schemeClr>
                </a:solidFill>
              </a:rPr>
              <a:t>Hwb </a:t>
            </a:r>
            <a:r>
              <a:rPr lang="en-GB" sz="1600" dirty="0" err="1">
                <a:solidFill>
                  <a:schemeClr val="accent4">
                    <a:lumMod val="50000"/>
                  </a:schemeClr>
                </a:solidFill>
              </a:rPr>
              <a:t>Cymunedol</a:t>
            </a:r>
            <a:r>
              <a:rPr lang="en-GB" sz="1600" dirty="0">
                <a:solidFill>
                  <a:schemeClr val="accent4">
                    <a:lumMod val="50000"/>
                  </a:schemeClr>
                </a:solidFill>
              </a:rPr>
              <a:t> Ysgol y </a:t>
            </a:r>
            <a:r>
              <a:rPr lang="en-GB" sz="1600" dirty="0" err="1">
                <a:solidFill>
                  <a:schemeClr val="accent4">
                    <a:lumMod val="50000"/>
                  </a:schemeClr>
                </a:solidFill>
              </a:rPr>
              <a:t>Bedol</a:t>
            </a:r>
            <a:r>
              <a:rPr lang="en-GB" sz="1600" dirty="0">
                <a:solidFill>
                  <a:schemeClr val="accent4">
                    <a:lumMod val="50000"/>
                  </a:schemeClr>
                </a:solidFill>
              </a:rPr>
              <a:t>
</a:t>
            </a:r>
            <a:r>
              <a:rPr lang="en-GB" sz="1600" dirty="0" err="1">
                <a:solidFill>
                  <a:schemeClr val="accent4">
                    <a:lumMod val="50000"/>
                  </a:schemeClr>
                </a:solidFill>
              </a:rPr>
              <a:t>Caffi</a:t>
            </a:r>
            <a:r>
              <a:rPr lang="en-GB" sz="1600" dirty="0">
                <a:solidFill>
                  <a:schemeClr val="accent4">
                    <a:lumMod val="50000"/>
                  </a:schemeClr>
                </a:solidFill>
              </a:rPr>
              <a:t> </a:t>
            </a:r>
            <a:r>
              <a:rPr lang="en-GB" sz="1600" dirty="0" err="1">
                <a:solidFill>
                  <a:schemeClr val="accent4">
                    <a:lumMod val="50000"/>
                  </a:schemeClr>
                </a:solidFill>
              </a:rPr>
              <a:t>cymunedol</a:t>
            </a:r>
            <a:r>
              <a:rPr lang="en-GB" sz="1600" dirty="0">
                <a:solidFill>
                  <a:schemeClr val="accent4">
                    <a:lumMod val="50000"/>
                  </a:schemeClr>
                </a:solidFill>
              </a:rPr>
              <a:t>, </a:t>
            </a:r>
            <a:r>
              <a:rPr lang="en-GB" sz="1600" dirty="0" err="1">
                <a:solidFill>
                  <a:schemeClr val="accent4">
                    <a:lumMod val="50000"/>
                  </a:schemeClr>
                </a:solidFill>
              </a:rPr>
              <a:t>gwaith</a:t>
            </a:r>
            <a:r>
              <a:rPr lang="en-GB" sz="1600" dirty="0">
                <a:solidFill>
                  <a:schemeClr val="accent4">
                    <a:lumMod val="50000"/>
                  </a:schemeClr>
                </a:solidFill>
              </a:rPr>
              <a:t> </a:t>
            </a:r>
            <a:r>
              <a:rPr lang="en-GB" sz="1600" dirty="0" err="1">
                <a:solidFill>
                  <a:schemeClr val="accent4">
                    <a:lumMod val="50000"/>
                  </a:schemeClr>
                </a:solidFill>
              </a:rPr>
              <a:t>pontio'r</a:t>
            </a:r>
            <a:r>
              <a:rPr lang="en-GB" sz="1600" dirty="0">
                <a:solidFill>
                  <a:schemeClr val="accent4">
                    <a:lumMod val="50000"/>
                  </a:schemeClr>
                </a:solidFill>
              </a:rPr>
              <a:t> </a:t>
            </a:r>
            <a:r>
              <a:rPr lang="en-GB" sz="1600" dirty="0" err="1">
                <a:solidFill>
                  <a:schemeClr val="accent4">
                    <a:lumMod val="50000"/>
                  </a:schemeClr>
                </a:solidFill>
              </a:rPr>
              <a:t>cenedlaethau</a:t>
            </a:r>
            <a:r>
              <a:rPr lang="en-GB" sz="1600" dirty="0">
                <a:solidFill>
                  <a:schemeClr val="accent4">
                    <a:lumMod val="50000"/>
                  </a:schemeClr>
                </a:solidFill>
              </a:rPr>
              <a:t> a </a:t>
            </a:r>
            <a:r>
              <a:rPr lang="en-GB" sz="1600" dirty="0" err="1">
                <a:solidFill>
                  <a:schemeClr val="accent4">
                    <a:lumMod val="50000"/>
                  </a:schemeClr>
                </a:solidFill>
              </a:rPr>
              <a:t>pherchnogaeth</a:t>
            </a:r>
            <a:r>
              <a:rPr lang="en-GB" sz="1600" dirty="0">
                <a:solidFill>
                  <a:schemeClr val="accent4">
                    <a:lumMod val="50000"/>
                  </a:schemeClr>
                </a:solidFill>
              </a:rPr>
              <a:t> </a:t>
            </a:r>
            <a:r>
              <a:rPr lang="en-GB" sz="1600" dirty="0" err="1">
                <a:solidFill>
                  <a:schemeClr val="accent4">
                    <a:lumMod val="50000"/>
                  </a:schemeClr>
                </a:solidFill>
              </a:rPr>
              <a:t>leol</a:t>
            </a:r>
            <a:r>
              <a:rPr lang="en-GB" sz="1600" b="1" dirty="0">
                <a:solidFill>
                  <a:schemeClr val="accent4">
                    <a:lumMod val="50000"/>
                  </a:schemeClr>
                </a:solidFill>
              </a:rPr>
              <a:t>
</a:t>
            </a:r>
            <a:r>
              <a:rPr lang="en-GB" sz="1600" b="1" dirty="0" err="1">
                <a:solidFill>
                  <a:schemeClr val="accent4">
                    <a:lumMod val="50000"/>
                  </a:schemeClr>
                </a:solidFill>
              </a:rPr>
              <a:t>Trafodaeth</a:t>
            </a:r>
            <a:r>
              <a:rPr lang="en-GB" sz="1600" b="1" dirty="0">
                <a:solidFill>
                  <a:schemeClr val="accent4">
                    <a:lumMod val="50000"/>
                  </a:schemeClr>
                </a:solidFill>
              </a:rPr>
              <a:t> – Pam y </a:t>
            </a:r>
            <a:r>
              <a:rPr lang="en-GB" sz="1600" b="1" dirty="0" err="1">
                <a:solidFill>
                  <a:schemeClr val="accent4">
                    <a:lumMod val="50000"/>
                  </a:schemeClr>
                </a:solidFill>
              </a:rPr>
              <a:t>gallai</a:t>
            </a:r>
            <a:r>
              <a:rPr lang="en-GB" sz="1600" b="1" dirty="0">
                <a:solidFill>
                  <a:schemeClr val="accent4">
                    <a:lumMod val="50000"/>
                  </a:schemeClr>
                </a:solidFill>
              </a:rPr>
              <a:t> </a:t>
            </a:r>
            <a:r>
              <a:rPr lang="en-GB" sz="1600" b="1" dirty="0" err="1">
                <a:solidFill>
                  <a:schemeClr val="accent4">
                    <a:lumMod val="50000"/>
                  </a:schemeClr>
                </a:solidFill>
              </a:rPr>
              <a:t>hyn</a:t>
            </a:r>
            <a:r>
              <a:rPr lang="en-GB" sz="1600" b="1" dirty="0">
                <a:solidFill>
                  <a:schemeClr val="accent4">
                    <a:lumMod val="50000"/>
                  </a:schemeClr>
                </a:solidFill>
              </a:rPr>
              <a:t> fod </a:t>
            </a:r>
            <a:r>
              <a:rPr lang="en-GB" sz="1600" b="1" dirty="0" err="1">
                <a:solidFill>
                  <a:schemeClr val="accent4">
                    <a:lumMod val="50000"/>
                  </a:schemeClr>
                </a:solidFill>
              </a:rPr>
              <a:t>yn</a:t>
            </a:r>
            <a:r>
              <a:rPr lang="en-GB" sz="1600" b="1" dirty="0">
                <a:solidFill>
                  <a:schemeClr val="accent4">
                    <a:lumMod val="50000"/>
                  </a:schemeClr>
                </a:solidFill>
              </a:rPr>
              <a:t> </a:t>
            </a:r>
            <a:r>
              <a:rPr lang="en-GB" sz="1600" b="1" dirty="0" err="1">
                <a:solidFill>
                  <a:schemeClr val="accent4">
                    <a:lumMod val="50000"/>
                  </a:schemeClr>
                </a:solidFill>
              </a:rPr>
              <a:t>fwy</a:t>
            </a:r>
            <a:r>
              <a:rPr lang="en-GB" sz="1600" b="1" dirty="0">
                <a:solidFill>
                  <a:schemeClr val="accent4">
                    <a:lumMod val="50000"/>
                  </a:schemeClr>
                </a:solidFill>
              </a:rPr>
              <a:t> </a:t>
            </a:r>
            <a:r>
              <a:rPr lang="en-GB" sz="1600" b="1" dirty="0" err="1">
                <a:solidFill>
                  <a:schemeClr val="accent4">
                    <a:lumMod val="50000"/>
                  </a:schemeClr>
                </a:solidFill>
              </a:rPr>
              <a:t>cynaliadwy</a:t>
            </a:r>
            <a:r>
              <a:rPr lang="en-GB" sz="1600" b="1" dirty="0">
                <a:solidFill>
                  <a:schemeClr val="accent4">
                    <a:lumMod val="50000"/>
                  </a:schemeClr>
                </a:solidFill>
              </a:rPr>
              <a:t>? </a:t>
            </a:r>
          </a:p>
          <a:p>
            <a:pPr marL="0" indent="0">
              <a:buNone/>
            </a:pPr>
            <a:r>
              <a:rPr lang="en-GB" sz="1600" b="1" u="sng" dirty="0">
                <a:solidFill>
                  <a:srgbClr val="0070C0"/>
                </a:solidFill>
              </a:rPr>
              <a:t>
</a:t>
            </a:r>
            <a:r>
              <a:rPr lang="en-GB" sz="1600" b="1" u="sng" dirty="0" err="1">
                <a:solidFill>
                  <a:schemeClr val="accent6">
                    <a:lumMod val="75000"/>
                  </a:schemeClr>
                </a:solidFill>
              </a:rPr>
              <a:t>Gwrthdaro</a:t>
            </a:r>
            <a:r>
              <a:rPr lang="en-GB" sz="1600" b="1" u="sng" dirty="0">
                <a:solidFill>
                  <a:schemeClr val="accent6">
                    <a:lumMod val="75000"/>
                  </a:schemeClr>
                </a:solidFill>
              </a:rPr>
              <a:t>
</a:t>
            </a:r>
            <a:r>
              <a:rPr lang="en-GB" sz="1600" dirty="0" err="1">
                <a:solidFill>
                  <a:schemeClr val="accent6">
                    <a:lumMod val="75000"/>
                  </a:schemeClr>
                </a:solidFill>
              </a:rPr>
              <a:t>Cynllun</a:t>
            </a:r>
            <a:r>
              <a:rPr lang="en-GB" sz="1600" dirty="0">
                <a:solidFill>
                  <a:schemeClr val="accent6">
                    <a:lumMod val="75000"/>
                  </a:schemeClr>
                </a:solidFill>
              </a:rPr>
              <a:t> </a:t>
            </a:r>
            <a:r>
              <a:rPr lang="en-GB" sz="1600" dirty="0" err="1">
                <a:solidFill>
                  <a:schemeClr val="accent6">
                    <a:lumMod val="75000"/>
                  </a:schemeClr>
                </a:solidFill>
              </a:rPr>
              <a:t>Gweithredu</a:t>
            </a:r>
            <a:r>
              <a:rPr lang="en-GB" sz="1600" dirty="0">
                <a:solidFill>
                  <a:schemeClr val="accent6">
                    <a:lumMod val="75000"/>
                  </a:schemeClr>
                </a:solidFill>
              </a:rPr>
              <a:t> </a:t>
            </a:r>
            <a:r>
              <a:rPr lang="en-GB" sz="1600" dirty="0" err="1">
                <a:solidFill>
                  <a:schemeClr val="accent6">
                    <a:lumMod val="75000"/>
                  </a:schemeClr>
                </a:solidFill>
              </a:rPr>
              <a:t>Gwrth-Hiliol</a:t>
            </a:r>
            <a:r>
              <a:rPr lang="en-GB" sz="1600" dirty="0">
                <a:solidFill>
                  <a:schemeClr val="accent6">
                    <a:lumMod val="75000"/>
                  </a:schemeClr>
                </a:solidFill>
              </a:rPr>
              <a:t> Cymru
</a:t>
            </a:r>
            <a:r>
              <a:rPr lang="en-GB" sz="1600" dirty="0" err="1">
                <a:solidFill>
                  <a:schemeClr val="accent6">
                    <a:lumMod val="75000"/>
                  </a:schemeClr>
                </a:solidFill>
              </a:rPr>
              <a:t>Grwpiau</a:t>
            </a:r>
            <a:r>
              <a:rPr lang="en-GB" sz="1600" dirty="0">
                <a:solidFill>
                  <a:schemeClr val="accent6">
                    <a:lumMod val="75000"/>
                  </a:schemeClr>
                </a:solidFill>
              </a:rPr>
              <a:t> </a:t>
            </a:r>
            <a:r>
              <a:rPr lang="en-GB" sz="1600" dirty="0" err="1">
                <a:solidFill>
                  <a:schemeClr val="accent6">
                    <a:lumMod val="75000"/>
                  </a:schemeClr>
                </a:solidFill>
              </a:rPr>
              <a:t>cymunedol</a:t>
            </a:r>
            <a:r>
              <a:rPr lang="en-GB" sz="1600" dirty="0">
                <a:solidFill>
                  <a:schemeClr val="accent6">
                    <a:lumMod val="75000"/>
                  </a:schemeClr>
                </a:solidFill>
              </a:rPr>
              <a:t> sy'n </a:t>
            </a:r>
            <a:r>
              <a:rPr lang="en-GB" sz="1600" dirty="0" err="1">
                <a:solidFill>
                  <a:schemeClr val="accent6">
                    <a:lumMod val="75000"/>
                  </a:schemeClr>
                </a:solidFill>
              </a:rPr>
              <a:t>herio</a:t>
            </a:r>
            <a:r>
              <a:rPr lang="en-GB" sz="1600" dirty="0">
                <a:solidFill>
                  <a:schemeClr val="accent6">
                    <a:lumMod val="75000"/>
                  </a:schemeClr>
                </a:solidFill>
              </a:rPr>
              <a:t> </a:t>
            </a:r>
            <a:r>
              <a:rPr lang="en-GB" sz="1600" dirty="0" err="1">
                <a:solidFill>
                  <a:schemeClr val="accent6">
                    <a:lumMod val="75000"/>
                  </a:schemeClr>
                </a:solidFill>
              </a:rPr>
              <a:t>anghydraddoldebau</a:t>
            </a:r>
            <a:r>
              <a:rPr lang="en-GB" sz="1600" dirty="0">
                <a:solidFill>
                  <a:schemeClr val="accent6">
                    <a:lumMod val="75000"/>
                  </a:schemeClr>
                </a:solidFill>
              </a:rPr>
              <a:t> </a:t>
            </a:r>
            <a:r>
              <a:rPr lang="en-GB" sz="1600" dirty="0" err="1">
                <a:solidFill>
                  <a:schemeClr val="accent6">
                    <a:lumMod val="75000"/>
                  </a:schemeClr>
                </a:solidFill>
              </a:rPr>
              <a:t>presennol</a:t>
            </a:r>
            <a:r>
              <a:rPr lang="en-GB" sz="1600" b="1" dirty="0">
                <a:solidFill>
                  <a:schemeClr val="accent6">
                    <a:lumMod val="75000"/>
                  </a:schemeClr>
                </a:solidFill>
              </a:rPr>
              <a:t>
</a:t>
            </a:r>
            <a:r>
              <a:rPr lang="en-GB" sz="1600" b="1" dirty="0" err="1">
                <a:solidFill>
                  <a:schemeClr val="accent6">
                    <a:lumMod val="75000"/>
                  </a:schemeClr>
                </a:solidFill>
              </a:rPr>
              <a:t>Trafodaeth</a:t>
            </a:r>
            <a:r>
              <a:rPr lang="en-GB" sz="1600" b="1" dirty="0">
                <a:solidFill>
                  <a:schemeClr val="accent6">
                    <a:lumMod val="75000"/>
                  </a:schemeClr>
                </a:solidFill>
              </a:rPr>
              <a:t> – A all </a:t>
            </a:r>
            <a:r>
              <a:rPr lang="en-GB" sz="1600" b="1" dirty="0" err="1">
                <a:solidFill>
                  <a:schemeClr val="accent6">
                    <a:lumMod val="75000"/>
                  </a:schemeClr>
                </a:solidFill>
              </a:rPr>
              <a:t>gwrthdaro</a:t>
            </a:r>
            <a:r>
              <a:rPr lang="en-GB" sz="1600" b="1" dirty="0">
                <a:solidFill>
                  <a:schemeClr val="accent6">
                    <a:lumMod val="75000"/>
                  </a:schemeClr>
                </a:solidFill>
              </a:rPr>
              <a:t> fod </a:t>
            </a:r>
            <a:r>
              <a:rPr lang="en-GB" sz="1600" b="1" dirty="0" err="1">
                <a:solidFill>
                  <a:schemeClr val="accent6">
                    <a:lumMod val="75000"/>
                  </a:schemeClr>
                </a:solidFill>
              </a:rPr>
              <a:t>yn</a:t>
            </a:r>
            <a:r>
              <a:rPr lang="en-GB" sz="1600" b="1" dirty="0">
                <a:solidFill>
                  <a:schemeClr val="accent6">
                    <a:lumMod val="75000"/>
                  </a:schemeClr>
                </a:solidFill>
              </a:rPr>
              <a:t> </a:t>
            </a:r>
            <a:r>
              <a:rPr lang="en-GB" sz="1600" b="1" dirty="0" err="1">
                <a:solidFill>
                  <a:schemeClr val="accent6">
                    <a:lumMod val="75000"/>
                  </a:schemeClr>
                </a:solidFill>
              </a:rPr>
              <a:t>rym</a:t>
            </a:r>
            <a:r>
              <a:rPr lang="en-GB" sz="1600" b="1" dirty="0">
                <a:solidFill>
                  <a:schemeClr val="accent6">
                    <a:lumMod val="75000"/>
                  </a:schemeClr>
                </a:solidFill>
              </a:rPr>
              <a:t> </a:t>
            </a:r>
            <a:r>
              <a:rPr lang="en-GB" sz="1600" b="1" dirty="0" err="1">
                <a:solidFill>
                  <a:schemeClr val="accent6">
                    <a:lumMod val="75000"/>
                  </a:schemeClr>
                </a:solidFill>
              </a:rPr>
              <a:t>cadarnhaol</a:t>
            </a:r>
            <a:r>
              <a:rPr lang="en-GB" sz="1600" b="1" dirty="0">
                <a:solidFill>
                  <a:schemeClr val="accent6">
                    <a:lumMod val="75000"/>
                  </a:schemeClr>
                </a:solidFill>
              </a:rPr>
              <a:t> </a:t>
            </a:r>
            <a:r>
              <a:rPr lang="en-GB" sz="1600" b="1" dirty="0" err="1">
                <a:solidFill>
                  <a:schemeClr val="accent6">
                    <a:lumMod val="75000"/>
                  </a:schemeClr>
                </a:solidFill>
              </a:rPr>
              <a:t>ar</a:t>
            </a:r>
            <a:r>
              <a:rPr lang="en-GB" sz="1600" b="1" dirty="0">
                <a:solidFill>
                  <a:schemeClr val="accent6">
                    <a:lumMod val="75000"/>
                  </a:schemeClr>
                </a:solidFill>
              </a:rPr>
              <a:t> gyfer </a:t>
            </a:r>
            <a:r>
              <a:rPr lang="en-GB" sz="1600" b="1" dirty="0" err="1">
                <a:solidFill>
                  <a:schemeClr val="accent6">
                    <a:lumMod val="75000"/>
                  </a:schemeClr>
                </a:solidFill>
              </a:rPr>
              <a:t>newid</a:t>
            </a:r>
            <a:r>
              <a:rPr lang="en-GB" sz="1600" b="1" dirty="0">
                <a:solidFill>
                  <a:schemeClr val="accent6">
                    <a:lumMod val="75000"/>
                  </a:schemeClr>
                </a:solidFill>
              </a:rPr>
              <a:t>?</a:t>
            </a:r>
          </a:p>
        </p:txBody>
      </p:sp>
    </p:spTree>
    <p:extLst>
      <p:ext uri="{BB962C8B-B14F-4D97-AF65-F5344CB8AC3E}">
        <p14:creationId xmlns:p14="http://schemas.microsoft.com/office/powerpoint/2010/main" val="2448865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891" y="13851"/>
            <a:ext cx="11291711" cy="1204593"/>
          </a:xfrm>
        </p:spPr>
        <p:txBody>
          <a:bodyPr>
            <a:noAutofit/>
          </a:bodyPr>
          <a:lstStyle/>
          <a:p>
            <a:r>
              <a:rPr lang="en-GB" sz="2800" dirty="0"/>
              <a:t>Mapio </a:t>
            </a:r>
            <a:r>
              <a:rPr lang="en-GB" sz="2800" dirty="0" err="1"/>
              <a:t>rhanddeiliaid</a:t>
            </a:r>
            <a:r>
              <a:rPr lang="en-GB" sz="2800" dirty="0"/>
              <a:t> – </a:t>
            </a:r>
            <a:r>
              <a:rPr lang="en-GB" sz="2800" dirty="0" err="1"/>
              <a:t>gwella</a:t>
            </a:r>
            <a:r>
              <a:rPr lang="en-GB" sz="2800" dirty="0"/>
              <a:t> dysgu </a:t>
            </a:r>
            <a:r>
              <a:rPr lang="en-GB" sz="2800" dirty="0" err="1"/>
              <a:t>teuluol</a:t>
            </a:r>
            <a:r>
              <a:rPr lang="en-GB" sz="2800" dirty="0"/>
              <a:t> yng </a:t>
            </a:r>
            <a:r>
              <a:rPr lang="en-GB" sz="2800" dirty="0" err="1"/>
              <a:t>Ngheredigion</a:t>
            </a:r>
            <a:br>
              <a:rPr lang="en-GB" sz="2800" dirty="0"/>
            </a:br>
            <a:r>
              <a:rPr lang="en-GB" sz="2800" dirty="0"/>
              <a:t>Stakeholder mapping – improving family learning in Ceredigion</a:t>
            </a:r>
          </a:p>
        </p:txBody>
      </p:sp>
      <p:sp>
        <p:nvSpPr>
          <p:cNvPr id="3" name="Content Placeholder 2"/>
          <p:cNvSpPr>
            <a:spLocks noGrp="1"/>
          </p:cNvSpPr>
          <p:nvPr>
            <p:ph sz="half" idx="1"/>
          </p:nvPr>
        </p:nvSpPr>
        <p:spPr>
          <a:xfrm>
            <a:off x="777386" y="2042160"/>
            <a:ext cx="4813518" cy="4186630"/>
          </a:xfrm>
        </p:spPr>
        <p:txBody>
          <a:bodyPr>
            <a:normAutofit/>
          </a:bodyPr>
          <a:lstStyle/>
          <a:p>
            <a:r>
              <a:rPr lang="en-GB" sz="1800" dirty="0" err="1"/>
              <a:t>Rhanddeiliaid</a:t>
            </a:r>
            <a:r>
              <a:rPr lang="en-GB" sz="1800" dirty="0"/>
              <a:t> a </a:t>
            </a:r>
            <a:r>
              <a:rPr lang="en-GB" sz="1800" dirty="0" err="1"/>
              <a:t>nodwyd</a:t>
            </a:r>
            <a:r>
              <a:rPr lang="en-GB" sz="1800" dirty="0"/>
              <a:t>: 
</a:t>
            </a:r>
            <a:r>
              <a:rPr lang="en-GB" sz="1800" dirty="0" err="1"/>
              <a:t>Ysgolion</a:t>
            </a:r>
            <a:r>
              <a:rPr lang="en-GB" sz="1800" dirty="0"/>
              <a:t>
</a:t>
            </a:r>
            <a:r>
              <a:rPr lang="en-GB" sz="1800" dirty="0" err="1"/>
              <a:t>Teuluoedd</a:t>
            </a:r>
            <a:r>
              <a:rPr lang="en-GB" sz="1800" dirty="0"/>
              <a:t>
</a:t>
            </a:r>
            <a:r>
              <a:rPr lang="en-GB" sz="1800" dirty="0" err="1"/>
              <a:t>Awdurdod</a:t>
            </a:r>
            <a:r>
              <a:rPr lang="en-GB" sz="1800" dirty="0"/>
              <a:t> </a:t>
            </a:r>
            <a:r>
              <a:rPr lang="en-GB" sz="1800" dirty="0" err="1"/>
              <a:t>Lleol</a:t>
            </a:r>
            <a:r>
              <a:rPr lang="en-GB" sz="1800" dirty="0"/>
              <a:t>
Addysg </a:t>
            </a:r>
            <a:r>
              <a:rPr lang="en-GB" sz="1800" dirty="0" err="1"/>
              <a:t>Oedolion</a:t>
            </a:r>
            <a:r>
              <a:rPr lang="en-GB" sz="1800" dirty="0"/>
              <a:t> Cymru
Menter Iaith 
</a:t>
            </a:r>
            <a:r>
              <a:rPr lang="en-GB" sz="1800" dirty="0" err="1"/>
              <a:t>Grwpiau</a:t>
            </a:r>
            <a:r>
              <a:rPr lang="en-GB" sz="1800" dirty="0"/>
              <a:t> </a:t>
            </a:r>
            <a:r>
              <a:rPr lang="en-GB" sz="1800" dirty="0" err="1"/>
              <a:t>Cymunedol</a:t>
            </a:r>
            <a:r>
              <a:rPr lang="en-GB" sz="1800" dirty="0"/>
              <a:t>
</a:t>
            </a:r>
            <a:r>
              <a:rPr lang="en-GB" sz="1800" dirty="0" err="1"/>
              <a:t>Dylanwad</a:t>
            </a:r>
            <a:r>
              <a:rPr lang="en-GB" sz="1800" dirty="0"/>
              <a:t> a </a:t>
            </a:r>
            <a:r>
              <a:rPr lang="en-GB" sz="1800" dirty="0" err="1"/>
              <a:t>diddordeb</a:t>
            </a:r>
            <a:r>
              <a:rPr lang="en-GB" sz="1800" dirty="0"/>
              <a:t> cod </a:t>
            </a:r>
            <a:r>
              <a:rPr lang="en-GB" sz="1800" dirty="0" err="1"/>
              <a:t>lliw</a:t>
            </a:r>
            <a:r>
              <a:rPr lang="en-GB" sz="1800" dirty="0"/>
              <a:t>
</a:t>
            </a:r>
            <a:r>
              <a:rPr lang="en-GB" sz="1800" dirty="0" err="1"/>
              <a:t>Cysylltiadau'n</a:t>
            </a:r>
            <a:r>
              <a:rPr lang="en-GB" sz="1800" dirty="0"/>
              <a:t> </a:t>
            </a:r>
            <a:r>
              <a:rPr lang="en-GB" sz="1800" dirty="0" err="1"/>
              <a:t>uniongyrchol</a:t>
            </a:r>
            <a:r>
              <a:rPr lang="en-GB" sz="1800" dirty="0"/>
              <a:t> </a:t>
            </a:r>
            <a:r>
              <a:rPr lang="en-GB" sz="1800" dirty="0" err="1"/>
              <a:t>â'r</a:t>
            </a:r>
            <a:r>
              <a:rPr lang="en-GB" sz="1800" dirty="0"/>
              <a:t> asesiad </a:t>
            </a:r>
            <a:r>
              <a:rPr lang="en-GB" sz="1800" dirty="0" err="1"/>
              <a:t>prosiect</a:t>
            </a:r>
            <a:r>
              <a:rPr lang="en-GB" sz="1800" dirty="0"/>
              <a:t>.</a:t>
            </a:r>
          </a:p>
        </p:txBody>
      </p:sp>
      <p:sp>
        <p:nvSpPr>
          <p:cNvPr id="5" name="Content Placeholder 2">
            <a:extLst>
              <a:ext uri="{FF2B5EF4-FFF2-40B4-BE49-F238E27FC236}">
                <a16:creationId xmlns:a16="http://schemas.microsoft.com/office/drawing/2014/main" id="{4C33F869-FC3E-3437-24BD-8E42F7E1C7C3}"/>
              </a:ext>
            </a:extLst>
          </p:cNvPr>
          <p:cNvSpPr txBox="1">
            <a:spLocks/>
          </p:cNvSpPr>
          <p:nvPr/>
        </p:nvSpPr>
        <p:spPr>
          <a:xfrm>
            <a:off x="6842906" y="2042160"/>
            <a:ext cx="4813518" cy="418663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Identified stakeholders:</a:t>
            </a:r>
          </a:p>
          <a:p>
            <a:r>
              <a:rPr lang="en-GB" sz="1800"/>
              <a:t>Schools</a:t>
            </a:r>
          </a:p>
          <a:p>
            <a:r>
              <a:rPr lang="en-GB" sz="1800"/>
              <a:t>Families</a:t>
            </a:r>
          </a:p>
          <a:p>
            <a:r>
              <a:rPr lang="en-GB" sz="1800"/>
              <a:t>Local Authority</a:t>
            </a:r>
          </a:p>
          <a:p>
            <a:r>
              <a:rPr lang="en-GB" sz="1800"/>
              <a:t>Adult Learning Wales</a:t>
            </a:r>
          </a:p>
          <a:p>
            <a:r>
              <a:rPr lang="en-GB" sz="1800"/>
              <a:t>Menter Iaith </a:t>
            </a:r>
          </a:p>
          <a:p>
            <a:r>
              <a:rPr lang="en-GB" sz="1800"/>
              <a:t>Community Groups</a:t>
            </a:r>
          </a:p>
          <a:p>
            <a:endParaRPr lang="en-GB" sz="1800"/>
          </a:p>
          <a:p>
            <a:r>
              <a:rPr lang="en-GB" sz="1800"/>
              <a:t>Colour code influence and interest</a:t>
            </a:r>
          </a:p>
          <a:p>
            <a:r>
              <a:rPr lang="en-GB" sz="1800"/>
              <a:t>Links directly with the project assessment.</a:t>
            </a:r>
            <a:endParaRPr lang="en-GB" sz="1800" dirty="0"/>
          </a:p>
        </p:txBody>
      </p:sp>
    </p:spTree>
    <p:extLst>
      <p:ext uri="{BB962C8B-B14F-4D97-AF65-F5344CB8AC3E}">
        <p14:creationId xmlns:p14="http://schemas.microsoft.com/office/powerpoint/2010/main" val="2505430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55599" y="1055077"/>
            <a:ext cx="10677222" cy="666845"/>
          </a:xfrm>
        </p:spPr>
        <p:txBody>
          <a:bodyPr>
            <a:normAutofit/>
          </a:bodyPr>
          <a:lstStyle/>
          <a:p>
            <a:r>
              <a:rPr lang="en-GB" dirty="0" err="1">
                <a:solidFill>
                  <a:srgbClr val="262626"/>
                </a:solidFill>
              </a:rPr>
              <a:t>Adyfyfyriwch</a:t>
            </a:r>
            <a:r>
              <a:rPr lang="en-GB" dirty="0">
                <a:solidFill>
                  <a:srgbClr val="262626"/>
                </a:solidFill>
              </a:rPr>
              <a:t> </a:t>
            </a:r>
            <a:r>
              <a:rPr lang="en-GB" dirty="0" err="1">
                <a:solidFill>
                  <a:srgbClr val="262626"/>
                </a:solidFill>
              </a:rPr>
              <a:t>ar</a:t>
            </a:r>
            <a:r>
              <a:rPr lang="en-GB" dirty="0">
                <a:solidFill>
                  <a:srgbClr val="262626"/>
                </a:solidFill>
              </a:rPr>
              <a:t> y </a:t>
            </a:r>
            <a:r>
              <a:rPr lang="en-GB" dirty="0" err="1">
                <a:solidFill>
                  <a:srgbClr val="262626"/>
                </a:solidFill>
              </a:rPr>
              <a:t>canlynol</a:t>
            </a:r>
            <a:r>
              <a:rPr lang="en-GB" dirty="0">
                <a:solidFill>
                  <a:srgbClr val="262626"/>
                </a:solidFill>
              </a:rPr>
              <a:t> / Reflect on the following:</a:t>
            </a:r>
          </a:p>
        </p:txBody>
      </p:sp>
      <p:sp>
        <p:nvSpPr>
          <p:cNvPr id="3" name="Content Placeholder 2">
            <a:extLst>
              <a:ext uri="{FF2B5EF4-FFF2-40B4-BE49-F238E27FC236}">
                <a16:creationId xmlns:a16="http://schemas.microsoft.com/office/drawing/2014/main" id="{DA14585B-968D-C01B-9CA7-67234ECBB5F8}"/>
              </a:ext>
            </a:extLst>
          </p:cNvPr>
          <p:cNvSpPr>
            <a:spLocks noGrp="1"/>
          </p:cNvSpPr>
          <p:nvPr>
            <p:ph idx="1"/>
          </p:nvPr>
        </p:nvSpPr>
        <p:spPr>
          <a:xfrm>
            <a:off x="6899563" y="2243379"/>
            <a:ext cx="5119691" cy="4513752"/>
          </a:xfrm>
        </p:spPr>
        <p:txBody>
          <a:bodyPr>
            <a:normAutofit/>
          </a:bodyPr>
          <a:lstStyle/>
          <a:p>
            <a:pPr marL="0" indent="0">
              <a:buNone/>
            </a:pPr>
            <a:r>
              <a:rPr lang="en-GB" sz="2000" b="1" dirty="0"/>
              <a:t>Which is preferable?</a:t>
            </a:r>
          </a:p>
          <a:p>
            <a:pPr marL="0" indent="0">
              <a:buNone/>
            </a:pPr>
            <a:r>
              <a:rPr lang="en-GB" sz="2000" dirty="0"/>
              <a:t>Specialist youth worker</a:t>
            </a:r>
          </a:p>
          <a:p>
            <a:pPr marL="0" indent="0">
              <a:buNone/>
            </a:pPr>
            <a:r>
              <a:rPr lang="en-GB" sz="2000" b="1" dirty="0"/>
              <a:t>OR</a:t>
            </a:r>
          </a:p>
          <a:p>
            <a:pPr marL="0" indent="0">
              <a:buNone/>
            </a:pPr>
            <a:r>
              <a:rPr lang="en-GB" sz="2000" dirty="0"/>
              <a:t>Community development practitioner</a:t>
            </a:r>
          </a:p>
          <a:p>
            <a:pPr marL="0" indent="0">
              <a:buNone/>
            </a:pPr>
            <a:r>
              <a:rPr lang="en-GB" sz="2000" dirty="0"/>
              <a:t>Support your reflections with evidence from literature</a:t>
            </a:r>
          </a:p>
        </p:txBody>
      </p:sp>
      <p:sp>
        <p:nvSpPr>
          <p:cNvPr id="2" name="Content Placeholder 2">
            <a:extLst>
              <a:ext uri="{FF2B5EF4-FFF2-40B4-BE49-F238E27FC236}">
                <a16:creationId xmlns:a16="http://schemas.microsoft.com/office/drawing/2014/main" id="{D4054A95-A07E-B7EA-8B34-FB00756C8441}"/>
              </a:ext>
            </a:extLst>
          </p:cNvPr>
          <p:cNvSpPr txBox="1">
            <a:spLocks/>
          </p:cNvSpPr>
          <p:nvPr/>
        </p:nvSpPr>
        <p:spPr>
          <a:xfrm>
            <a:off x="834043" y="2243379"/>
            <a:ext cx="5119691" cy="451375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t>Pa un sy'n well </a:t>
            </a:r>
            <a:r>
              <a:rPr lang="en-GB" sz="2000" b="1" dirty="0" err="1"/>
              <a:t>gennych</a:t>
            </a:r>
            <a:r>
              <a:rPr lang="en-GB" sz="2000" b="1" dirty="0"/>
              <a:t>? 
</a:t>
            </a:r>
            <a:r>
              <a:rPr lang="en-GB" sz="2000" dirty="0" err="1"/>
              <a:t>Gweithiwr</a:t>
            </a:r>
            <a:r>
              <a:rPr lang="en-GB" sz="2000" dirty="0"/>
              <a:t> </a:t>
            </a:r>
            <a:r>
              <a:rPr lang="en-GB" sz="2000" dirty="0" err="1"/>
              <a:t>ieuenctid</a:t>
            </a:r>
            <a:r>
              <a:rPr lang="en-GB" sz="2000" dirty="0"/>
              <a:t> </a:t>
            </a:r>
            <a:r>
              <a:rPr lang="en-GB" sz="2000" dirty="0" err="1"/>
              <a:t>arbenigol</a:t>
            </a:r>
            <a:r>
              <a:rPr lang="en-GB" sz="2000" dirty="0"/>
              <a:t>
</a:t>
            </a:r>
            <a:r>
              <a:rPr lang="en-GB" sz="2000" b="1" dirty="0"/>
              <a:t>NEU</a:t>
            </a:r>
            <a:r>
              <a:rPr lang="en-GB" sz="2000" dirty="0"/>
              <a:t>
</a:t>
            </a:r>
            <a:r>
              <a:rPr lang="en-GB" sz="2000" dirty="0" err="1"/>
              <a:t>Ymarferydd</a:t>
            </a:r>
            <a:r>
              <a:rPr lang="en-GB" sz="2000" dirty="0"/>
              <a:t> datblygu </a:t>
            </a:r>
            <a:r>
              <a:rPr lang="en-GB" sz="2000" dirty="0" err="1"/>
              <a:t>cymunedol</a:t>
            </a:r>
            <a:r>
              <a:rPr lang="en-GB" sz="2000" dirty="0"/>
              <a:t>
</a:t>
            </a:r>
            <a:r>
              <a:rPr lang="en-GB" sz="2000" dirty="0" err="1"/>
              <a:t>Cefnogwch</a:t>
            </a:r>
            <a:r>
              <a:rPr lang="en-GB" sz="2000" dirty="0"/>
              <a:t> eich </a:t>
            </a:r>
            <a:r>
              <a:rPr lang="en-GB" sz="2000" dirty="0" err="1"/>
              <a:t>myfyrdodau</a:t>
            </a:r>
            <a:r>
              <a:rPr lang="en-GB" sz="2000" dirty="0"/>
              <a:t> gyda </a:t>
            </a:r>
            <a:r>
              <a:rPr lang="en-GB" sz="2000" dirty="0" err="1"/>
              <a:t>thystiolaeth</a:t>
            </a:r>
            <a:r>
              <a:rPr lang="en-GB" sz="2000" dirty="0"/>
              <a:t> o </a:t>
            </a:r>
            <a:r>
              <a:rPr lang="en-GB" sz="2000" dirty="0" err="1"/>
              <a:t>lenyddiaeth</a:t>
            </a:r>
            <a:endParaRPr lang="en-GB" sz="2000" dirty="0"/>
          </a:p>
        </p:txBody>
      </p:sp>
      <p:pic>
        <p:nvPicPr>
          <p:cNvPr id="6" name="Picture 5">
            <a:extLst>
              <a:ext uri="{FF2B5EF4-FFF2-40B4-BE49-F238E27FC236}">
                <a16:creationId xmlns:a16="http://schemas.microsoft.com/office/drawing/2014/main" id="{4E1F0C12-122A-0B06-E756-0CB11B2727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98127" y="4855950"/>
            <a:ext cx="1885850" cy="1885850"/>
          </a:xfrm>
          <a:prstGeom prst="rect">
            <a:avLst/>
          </a:prstGeom>
        </p:spPr>
      </p:pic>
    </p:spTree>
    <p:extLst>
      <p:ext uri="{BB962C8B-B14F-4D97-AF65-F5344CB8AC3E}">
        <p14:creationId xmlns:p14="http://schemas.microsoft.com/office/powerpoint/2010/main" val="3749790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051" y="1055077"/>
            <a:ext cx="4598126" cy="4794578"/>
          </a:xfrm>
        </p:spPr>
        <p:txBody>
          <a:bodyPr>
            <a:normAutofit fontScale="90000"/>
          </a:bodyPr>
          <a:lstStyle/>
          <a:p>
            <a:pPr>
              <a:lnSpc>
                <a:spcPct val="90000"/>
              </a:lnSpc>
            </a:pPr>
            <a:r>
              <a:rPr lang="en-GB" sz="2000" dirty="0" err="1">
                <a:solidFill>
                  <a:srgbClr val="262626"/>
                </a:solidFill>
              </a:rPr>
              <a:t>Cwestiynau</a:t>
            </a:r>
            <a:r>
              <a:rPr lang="en-GB" sz="2000" dirty="0">
                <a:solidFill>
                  <a:srgbClr val="262626"/>
                </a:solidFill>
              </a:rPr>
              <a:t> </a:t>
            </a:r>
            <a:r>
              <a:rPr lang="en-GB" sz="2000" dirty="0" err="1">
                <a:solidFill>
                  <a:srgbClr val="262626"/>
                </a:solidFill>
              </a:rPr>
              <a:t>allweddol</a:t>
            </a:r>
            <a:r>
              <a:rPr lang="en-GB" sz="2000" dirty="0">
                <a:solidFill>
                  <a:srgbClr val="262626"/>
                </a:solidFill>
              </a:rPr>
              <a:t> </a:t>
            </a:r>
            <a:r>
              <a:rPr lang="en-GB" sz="2000" dirty="0" err="1">
                <a:solidFill>
                  <a:srgbClr val="262626"/>
                </a:solidFill>
              </a:rPr>
              <a:t>i'w</a:t>
            </a:r>
            <a:r>
              <a:rPr lang="en-GB" sz="2000" dirty="0">
                <a:solidFill>
                  <a:srgbClr val="262626"/>
                </a:solidFill>
              </a:rPr>
              <a:t> </a:t>
            </a:r>
            <a:r>
              <a:rPr lang="en-GB" sz="2000" dirty="0" err="1">
                <a:solidFill>
                  <a:srgbClr val="262626"/>
                </a:solidFill>
              </a:rPr>
              <a:t>hystyried</a:t>
            </a:r>
            <a:r>
              <a:rPr lang="en-GB" sz="2000" dirty="0">
                <a:solidFill>
                  <a:srgbClr val="262626"/>
                </a:solidFill>
              </a:rPr>
              <a:t> (Kelman a Warwick 1978) </a:t>
            </a:r>
            <a:r>
              <a:rPr lang="en-GB" sz="2000" b="0" dirty="0" err="1">
                <a:solidFill>
                  <a:srgbClr val="262626"/>
                </a:solidFill>
              </a:rPr>
              <a:t>Cymhwyswch</a:t>
            </a:r>
            <a:r>
              <a:rPr lang="en-GB" sz="2000" b="0" dirty="0">
                <a:solidFill>
                  <a:srgbClr val="262626"/>
                </a:solidFill>
              </a:rPr>
              <a:t> y </a:t>
            </a:r>
            <a:r>
              <a:rPr lang="en-GB" sz="2000" b="0" dirty="0" err="1">
                <a:solidFill>
                  <a:srgbClr val="262626"/>
                </a:solidFill>
              </a:rPr>
              <a:t>cwestiynau</a:t>
            </a:r>
            <a:r>
              <a:rPr lang="en-GB" sz="2000" b="0" dirty="0">
                <a:solidFill>
                  <a:srgbClr val="262626"/>
                </a:solidFill>
              </a:rPr>
              <a:t> </a:t>
            </a:r>
            <a:r>
              <a:rPr lang="en-GB" sz="2000" b="0" dirty="0" err="1">
                <a:solidFill>
                  <a:srgbClr val="262626"/>
                </a:solidFill>
              </a:rPr>
              <a:t>hyn</a:t>
            </a:r>
            <a:r>
              <a:rPr lang="en-GB" sz="2000" b="0" dirty="0">
                <a:solidFill>
                  <a:srgbClr val="262626"/>
                </a:solidFill>
              </a:rPr>
              <a:t> </a:t>
            </a:r>
            <a:r>
              <a:rPr lang="en-GB" sz="2000" b="0" dirty="0" err="1">
                <a:solidFill>
                  <a:srgbClr val="262626"/>
                </a:solidFill>
              </a:rPr>
              <a:t>i'ch</a:t>
            </a:r>
            <a:r>
              <a:rPr lang="en-GB" sz="2000" b="0" dirty="0">
                <a:solidFill>
                  <a:srgbClr val="262626"/>
                </a:solidFill>
              </a:rPr>
              <a:t> </a:t>
            </a:r>
            <a:r>
              <a:rPr lang="en-GB" sz="2000" b="0" dirty="0" err="1">
                <a:solidFill>
                  <a:srgbClr val="262626"/>
                </a:solidFill>
              </a:rPr>
              <a:t>prosiect</a:t>
            </a:r>
            <a:r>
              <a:rPr lang="en-GB" sz="2000" b="0" dirty="0">
                <a:solidFill>
                  <a:srgbClr val="262626"/>
                </a:solidFill>
              </a:rPr>
              <a:t> </a:t>
            </a:r>
            <a:r>
              <a:rPr lang="en-GB" sz="2000" b="0" dirty="0" err="1">
                <a:solidFill>
                  <a:srgbClr val="262626"/>
                </a:solidFill>
              </a:rPr>
              <a:t>arfaethedig</a:t>
            </a:r>
            <a:r>
              <a:rPr lang="en-GB" sz="2000" b="0" dirty="0">
                <a:solidFill>
                  <a:srgbClr val="262626"/>
                </a:solidFill>
              </a:rPr>
              <a:t> eich </a:t>
            </a:r>
            <a:r>
              <a:rPr lang="en-GB" sz="2000" b="0" dirty="0" err="1">
                <a:solidFill>
                  <a:srgbClr val="262626"/>
                </a:solidFill>
              </a:rPr>
              <a:t>hun</a:t>
            </a:r>
            <a:r>
              <a:rPr lang="en-GB" sz="2000" b="0" dirty="0">
                <a:solidFill>
                  <a:srgbClr val="262626"/>
                </a:solidFill>
              </a:rPr>
              <a:t> neu un a </a:t>
            </a:r>
            <a:r>
              <a:rPr lang="en-GB" sz="2000" b="0" dirty="0" err="1">
                <a:solidFill>
                  <a:srgbClr val="262626"/>
                </a:solidFill>
              </a:rPr>
              <a:t>drafodir</a:t>
            </a:r>
            <a:r>
              <a:rPr lang="en-GB" sz="2000" b="0" dirty="0">
                <a:solidFill>
                  <a:srgbClr val="262626"/>
                </a:solidFill>
              </a:rPr>
              <a:t> </a:t>
            </a:r>
            <a:r>
              <a:rPr lang="en-GB" sz="2000" b="0" dirty="0" err="1">
                <a:solidFill>
                  <a:srgbClr val="262626"/>
                </a:solidFill>
              </a:rPr>
              <a:t>fel</a:t>
            </a:r>
            <a:r>
              <a:rPr lang="en-GB" sz="2000" b="0" dirty="0">
                <a:solidFill>
                  <a:srgbClr val="262626"/>
                </a:solidFill>
              </a:rPr>
              <a:t> rhan </a:t>
            </a:r>
            <a:r>
              <a:rPr lang="en-GB" sz="2000" b="0" dirty="0" err="1">
                <a:solidFill>
                  <a:srgbClr val="262626"/>
                </a:solidFill>
              </a:rPr>
              <a:t>o'r</a:t>
            </a:r>
            <a:r>
              <a:rPr lang="en-GB" sz="2000" b="0" dirty="0">
                <a:solidFill>
                  <a:srgbClr val="262626"/>
                </a:solidFill>
              </a:rPr>
              <a:t> modiwl </a:t>
            </a:r>
            <a:r>
              <a:rPr lang="en-GB" sz="2000" b="0" dirty="0" err="1">
                <a:solidFill>
                  <a:srgbClr val="262626"/>
                </a:solidFill>
              </a:rPr>
              <a:t>hwn</a:t>
            </a:r>
            <a:r>
              <a:rPr lang="en-GB" sz="2000" b="0" dirty="0">
                <a:solidFill>
                  <a:srgbClr val="262626"/>
                </a:solidFill>
              </a:rPr>
              <a:t>. </a:t>
            </a:r>
            <a:br>
              <a:rPr lang="en-GB" sz="2000" b="0" dirty="0">
                <a:solidFill>
                  <a:srgbClr val="262626"/>
                </a:solidFill>
              </a:rPr>
            </a:br>
            <a:r>
              <a:rPr lang="en-GB" sz="2000" b="0" dirty="0" err="1">
                <a:solidFill>
                  <a:srgbClr val="262626"/>
                </a:solidFill>
              </a:rPr>
              <a:t>Pwy</a:t>
            </a:r>
            <a:r>
              <a:rPr lang="en-GB" sz="2000" b="0" dirty="0">
                <a:solidFill>
                  <a:srgbClr val="262626"/>
                </a:solidFill>
              </a:rPr>
              <a:t> sy'n </a:t>
            </a:r>
            <a:r>
              <a:rPr lang="en-GB" sz="2000" b="0" dirty="0" err="1">
                <a:solidFill>
                  <a:srgbClr val="262626"/>
                </a:solidFill>
              </a:rPr>
              <a:t>diffinio</a:t>
            </a:r>
            <a:r>
              <a:rPr lang="en-GB" sz="2000" b="0" dirty="0">
                <a:solidFill>
                  <a:srgbClr val="262626"/>
                </a:solidFill>
              </a:rPr>
              <a:t> </a:t>
            </a:r>
            <a:r>
              <a:rPr lang="en-GB" sz="2000" b="0" dirty="0" err="1">
                <a:solidFill>
                  <a:srgbClr val="262626"/>
                </a:solidFill>
              </a:rPr>
              <a:t>angen</a:t>
            </a:r>
            <a:r>
              <a:rPr lang="en-GB" sz="2000" b="0" dirty="0">
                <a:solidFill>
                  <a:srgbClr val="262626"/>
                </a:solidFill>
              </a:rPr>
              <a:t>? </a:t>
            </a:r>
            <a:br>
              <a:rPr lang="en-GB" sz="2000" b="0" dirty="0">
                <a:solidFill>
                  <a:srgbClr val="262626"/>
                </a:solidFill>
              </a:rPr>
            </a:br>
            <a:r>
              <a:rPr lang="en-GB" sz="2000" b="0" dirty="0" err="1">
                <a:solidFill>
                  <a:srgbClr val="262626"/>
                </a:solidFill>
              </a:rPr>
              <a:t>Pwy</a:t>
            </a:r>
            <a:r>
              <a:rPr lang="en-GB" sz="2000" b="0" dirty="0">
                <a:solidFill>
                  <a:srgbClr val="262626"/>
                </a:solidFill>
              </a:rPr>
              <a:t> sy'n </a:t>
            </a:r>
            <a:r>
              <a:rPr lang="en-GB" sz="2000" b="0" dirty="0" err="1">
                <a:solidFill>
                  <a:srgbClr val="262626"/>
                </a:solidFill>
              </a:rPr>
              <a:t>elwa</a:t>
            </a:r>
            <a:r>
              <a:rPr lang="en-GB" sz="2000" b="0" dirty="0">
                <a:solidFill>
                  <a:srgbClr val="262626"/>
                </a:solidFill>
              </a:rPr>
              <a:t>? </a:t>
            </a:r>
            <a:br>
              <a:rPr lang="en-GB" sz="2000" b="0" dirty="0">
                <a:solidFill>
                  <a:srgbClr val="262626"/>
                </a:solidFill>
              </a:rPr>
            </a:br>
            <a:r>
              <a:rPr lang="en-GB" sz="2000" b="0" dirty="0" err="1">
                <a:solidFill>
                  <a:srgbClr val="262626"/>
                </a:solidFill>
              </a:rPr>
              <a:t>Pwy</a:t>
            </a:r>
            <a:r>
              <a:rPr lang="en-GB" sz="2000" b="0" dirty="0">
                <a:solidFill>
                  <a:srgbClr val="262626"/>
                </a:solidFill>
              </a:rPr>
              <a:t> </a:t>
            </a:r>
            <a:r>
              <a:rPr lang="en-GB" sz="2000" b="0" dirty="0" err="1">
                <a:solidFill>
                  <a:srgbClr val="262626"/>
                </a:solidFill>
              </a:rPr>
              <a:t>sydd</a:t>
            </a:r>
            <a:r>
              <a:rPr lang="en-GB" sz="2000" b="0" dirty="0">
                <a:solidFill>
                  <a:srgbClr val="262626"/>
                </a:solidFill>
              </a:rPr>
              <a:t> â </a:t>
            </a:r>
            <a:r>
              <a:rPr lang="en-GB" sz="2000" b="0" dirty="0" err="1">
                <a:solidFill>
                  <a:srgbClr val="262626"/>
                </a:solidFill>
              </a:rPr>
              <a:t>phŵer</a:t>
            </a:r>
            <a:r>
              <a:rPr lang="en-GB" sz="2000" b="0" dirty="0">
                <a:solidFill>
                  <a:srgbClr val="262626"/>
                </a:solidFill>
              </a:rPr>
              <a:t>? </a:t>
            </a:r>
            <a:br>
              <a:rPr lang="en-GB" sz="2000" b="0" dirty="0">
                <a:solidFill>
                  <a:srgbClr val="262626"/>
                </a:solidFill>
              </a:rPr>
            </a:br>
            <a:r>
              <a:rPr lang="en-GB" sz="2000" b="0" dirty="0" err="1">
                <a:solidFill>
                  <a:srgbClr val="262626"/>
                </a:solidFill>
              </a:rPr>
              <a:t>Pwy</a:t>
            </a:r>
            <a:r>
              <a:rPr lang="en-GB" sz="2000" b="0" dirty="0">
                <a:solidFill>
                  <a:srgbClr val="262626"/>
                </a:solidFill>
              </a:rPr>
              <a:t> sy'n </a:t>
            </a:r>
            <a:r>
              <a:rPr lang="en-GB" sz="2000" b="0" dirty="0" err="1">
                <a:solidFill>
                  <a:srgbClr val="262626"/>
                </a:solidFill>
              </a:rPr>
              <a:t>cymryd</a:t>
            </a:r>
            <a:r>
              <a:rPr lang="en-GB" sz="2000" b="0" dirty="0">
                <a:solidFill>
                  <a:srgbClr val="262626"/>
                </a:solidFill>
              </a:rPr>
              <a:t> rhan?</a:t>
            </a:r>
            <a:br>
              <a:rPr lang="en-GB" sz="2000" b="0" dirty="0">
                <a:solidFill>
                  <a:srgbClr val="262626"/>
                </a:solidFill>
              </a:rPr>
            </a:br>
            <a:br>
              <a:rPr lang="en-GB" sz="2000" b="0" dirty="0">
                <a:solidFill>
                  <a:srgbClr val="262626"/>
                </a:solidFill>
              </a:rPr>
            </a:br>
            <a:r>
              <a:rPr lang="en-GB" sz="2000" dirty="0">
                <a:solidFill>
                  <a:srgbClr val="262626"/>
                </a:solidFill>
              </a:rPr>
              <a:t>Key questions for consideration (Kelman and Warwick 1978)</a:t>
            </a:r>
            <a:br>
              <a:rPr lang="en-GB" sz="2000" dirty="0">
                <a:solidFill>
                  <a:srgbClr val="262626"/>
                </a:solidFill>
              </a:rPr>
            </a:br>
            <a:r>
              <a:rPr lang="en-GB" sz="2000" b="0" dirty="0">
                <a:solidFill>
                  <a:srgbClr val="262626"/>
                </a:solidFill>
              </a:rPr>
              <a:t>Apply these questions to your own planned project or one discussed as part of this module.</a:t>
            </a:r>
            <a:br>
              <a:rPr lang="en-GB" sz="2000" b="0" dirty="0">
                <a:solidFill>
                  <a:srgbClr val="262626"/>
                </a:solidFill>
              </a:rPr>
            </a:br>
            <a:r>
              <a:rPr lang="en-GB" sz="2000" b="0" dirty="0">
                <a:solidFill>
                  <a:srgbClr val="262626"/>
                </a:solidFill>
              </a:rPr>
              <a:t>Who defines need?</a:t>
            </a:r>
            <a:br>
              <a:rPr lang="en-GB" sz="2000" b="0" dirty="0">
                <a:solidFill>
                  <a:srgbClr val="262626"/>
                </a:solidFill>
              </a:rPr>
            </a:br>
            <a:r>
              <a:rPr lang="en-GB" sz="2000" b="0" dirty="0">
                <a:solidFill>
                  <a:srgbClr val="262626"/>
                </a:solidFill>
              </a:rPr>
              <a:t>Who benefits?</a:t>
            </a:r>
            <a:br>
              <a:rPr lang="en-GB" sz="2000" b="0" dirty="0">
                <a:solidFill>
                  <a:srgbClr val="262626"/>
                </a:solidFill>
              </a:rPr>
            </a:br>
            <a:r>
              <a:rPr lang="en-GB" sz="2000" b="0" dirty="0">
                <a:solidFill>
                  <a:srgbClr val="262626"/>
                </a:solidFill>
              </a:rPr>
              <a:t>Who has power?</a:t>
            </a:r>
            <a:br>
              <a:rPr lang="en-GB" sz="2000" b="0" dirty="0">
                <a:solidFill>
                  <a:srgbClr val="262626"/>
                </a:solidFill>
              </a:rPr>
            </a:br>
            <a:r>
              <a:rPr lang="en-GB" sz="2000" b="0" dirty="0">
                <a:solidFill>
                  <a:srgbClr val="262626"/>
                </a:solidFill>
              </a:rPr>
              <a:t>Who participates?</a:t>
            </a:r>
          </a:p>
        </p:txBody>
      </p:sp>
      <p:graphicFrame>
        <p:nvGraphicFramePr>
          <p:cNvPr id="5" name="Content Placeholder 2">
            <a:extLst>
              <a:ext uri="{FF2B5EF4-FFF2-40B4-BE49-F238E27FC236}">
                <a16:creationId xmlns:a16="http://schemas.microsoft.com/office/drawing/2014/main" id="{1378C4E7-D475-374C-823F-D9EE1ECAA693}"/>
              </a:ext>
            </a:extLst>
          </p:cNvPr>
          <p:cNvGraphicFramePr>
            <a:graphicFrameLocks noGrp="1"/>
          </p:cNvGraphicFramePr>
          <p:nvPr>
            <p:ph idx="1"/>
            <p:extLst>
              <p:ext uri="{D42A27DB-BD31-4B8C-83A1-F6EECF244321}">
                <p14:modId xmlns:p14="http://schemas.microsoft.com/office/powerpoint/2010/main" val="7577547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7292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665" y="162276"/>
            <a:ext cx="10882997" cy="1248513"/>
          </a:xfrm>
        </p:spPr>
        <p:txBody>
          <a:bodyPr>
            <a:normAutofit/>
          </a:bodyPr>
          <a:lstStyle/>
          <a:p>
            <a:r>
              <a:rPr lang="en-GB" dirty="0"/>
              <a:t>A </a:t>
            </a:r>
            <a:r>
              <a:rPr lang="en-GB" dirty="0" err="1"/>
              <a:t>ddylid</a:t>
            </a:r>
            <a:r>
              <a:rPr lang="en-GB" dirty="0"/>
              <a:t> defnyddio model </a:t>
            </a:r>
            <a:r>
              <a:rPr lang="en-GB" dirty="0" err="1"/>
              <a:t>cymorth</a:t>
            </a:r>
            <a:r>
              <a:rPr lang="en-GB" dirty="0"/>
              <a:t> </a:t>
            </a:r>
            <a:r>
              <a:rPr lang="en-GB" dirty="0" err="1"/>
              <a:t>technegol</a:t>
            </a:r>
            <a:r>
              <a:rPr lang="en-GB" dirty="0"/>
              <a:t> </a:t>
            </a:r>
            <a:r>
              <a:rPr lang="en-GB" dirty="0" err="1"/>
              <a:t>fel</a:t>
            </a:r>
            <a:r>
              <a:rPr lang="en-GB" dirty="0"/>
              <a:t> dull?</a:t>
            </a:r>
            <a:br>
              <a:rPr lang="en-GB" dirty="0"/>
            </a:br>
            <a:r>
              <a:rPr lang="en-GB" dirty="0"/>
              <a:t>Should a technical assistance model be used as an approach?</a:t>
            </a:r>
          </a:p>
        </p:txBody>
      </p:sp>
      <p:sp>
        <p:nvSpPr>
          <p:cNvPr id="3" name="Content Placeholder 2"/>
          <p:cNvSpPr>
            <a:spLocks noGrp="1"/>
          </p:cNvSpPr>
          <p:nvPr>
            <p:ph idx="1"/>
          </p:nvPr>
        </p:nvSpPr>
        <p:spPr>
          <a:xfrm>
            <a:off x="330885" y="1452032"/>
            <a:ext cx="5576601" cy="5405968"/>
          </a:xfrm>
        </p:spPr>
        <p:txBody>
          <a:bodyPr anchor="ctr">
            <a:normAutofit/>
          </a:bodyPr>
          <a:lstStyle/>
          <a:p>
            <a:pPr>
              <a:lnSpc>
                <a:spcPct val="90000"/>
              </a:lnSpc>
            </a:pPr>
            <a:endParaRPr lang="en-GB" sz="2200" dirty="0"/>
          </a:p>
          <a:p>
            <a:pPr>
              <a:lnSpc>
                <a:spcPct val="90000"/>
              </a:lnSpc>
            </a:pPr>
            <a:r>
              <a:rPr lang="en-GB" sz="2200" b="1" dirty="0"/>
              <a:t>Yn </a:t>
            </a:r>
            <a:r>
              <a:rPr lang="en-GB" sz="2200" b="1" dirty="0" err="1"/>
              <a:t>ddelfrydol</a:t>
            </a:r>
            <a:r>
              <a:rPr lang="en-GB" sz="2200" b="1" dirty="0"/>
              <a:t> </a:t>
            </a:r>
            <a:r>
              <a:rPr lang="en-GB" sz="2200" b="1" dirty="0" err="1"/>
              <a:t>dylai</a:t>
            </a:r>
            <a:r>
              <a:rPr lang="en-GB" sz="2200" b="1" dirty="0"/>
              <a:t> fod </a:t>
            </a:r>
            <a:r>
              <a:rPr lang="en-GB" sz="2200" b="1" dirty="0" err="1"/>
              <a:t>yn</a:t>
            </a:r>
            <a:r>
              <a:rPr lang="en-GB" sz="2200" b="1" dirty="0"/>
              <a:t> </a:t>
            </a:r>
            <a:r>
              <a:rPr lang="en-GB" sz="2200" b="1" dirty="0" err="1"/>
              <a:t>rôl</a:t>
            </a:r>
            <a:r>
              <a:rPr lang="en-GB" sz="2200" b="1" dirty="0"/>
              <a:t> </a:t>
            </a:r>
            <a:r>
              <a:rPr lang="en-GB" sz="2200" b="1" dirty="0" err="1"/>
              <a:t>darparu</a:t>
            </a:r>
            <a:r>
              <a:rPr lang="en-GB" sz="2200" b="1" dirty="0"/>
              <a:t> </a:t>
            </a:r>
            <a:r>
              <a:rPr lang="en-GB" sz="2200" b="1" dirty="0" err="1"/>
              <a:t>gwasanaeth</a:t>
            </a:r>
            <a:r>
              <a:rPr lang="en-GB" sz="2200" b="1" dirty="0"/>
              <a:t> </a:t>
            </a:r>
            <a:r>
              <a:rPr lang="en-GB" sz="2200" b="1" dirty="0" err="1"/>
              <a:t>gan</a:t>
            </a:r>
            <a:r>
              <a:rPr lang="en-GB" sz="2200" b="1" dirty="0"/>
              <a:t> </a:t>
            </a:r>
            <a:r>
              <a:rPr lang="en-GB" sz="2200" b="1" dirty="0" err="1"/>
              <a:t>ddarparwyr</a:t>
            </a:r>
            <a:r>
              <a:rPr lang="en-GB" sz="2200" b="1" dirty="0"/>
              <a:t> </a:t>
            </a:r>
            <a:r>
              <a:rPr lang="en-GB" sz="2200" b="1" dirty="0" err="1"/>
              <a:t>yn</a:t>
            </a:r>
            <a:r>
              <a:rPr lang="en-GB" sz="2200" b="1" dirty="0"/>
              <a:t> </a:t>
            </a:r>
            <a:r>
              <a:rPr lang="en-GB" sz="2200" b="1" dirty="0" err="1"/>
              <a:t>unig</a:t>
            </a:r>
            <a:r>
              <a:rPr lang="en-GB" sz="2200" b="1" dirty="0"/>
              <a:t> </a:t>
            </a:r>
          </a:p>
          <a:p>
            <a:pPr>
              <a:lnSpc>
                <a:spcPct val="90000"/>
              </a:lnSpc>
            </a:pPr>
            <a:r>
              <a:rPr lang="en-GB" sz="2200" i="1" dirty="0"/>
              <a:t>A </a:t>
            </a:r>
            <a:r>
              <a:rPr lang="en-GB" sz="2200" i="1" dirty="0" err="1"/>
              <a:t>ellir</a:t>
            </a:r>
            <a:r>
              <a:rPr lang="en-GB" sz="2200" i="1" dirty="0"/>
              <a:t> ei </a:t>
            </a:r>
            <a:r>
              <a:rPr lang="en-GB" sz="2200" i="1" dirty="0" err="1"/>
              <a:t>ddefnyddio</a:t>
            </a:r>
            <a:r>
              <a:rPr lang="en-GB" sz="2200" i="1" dirty="0"/>
              <a:t> gyda dulliau eraill? </a:t>
            </a:r>
            <a:r>
              <a:rPr lang="en-GB" sz="2200" dirty="0"/>
              <a:t>
</a:t>
            </a:r>
            <a:r>
              <a:rPr lang="en-GB" sz="2200" b="1" dirty="0"/>
              <a:t>O ran </a:t>
            </a:r>
            <a:r>
              <a:rPr lang="en-GB" sz="2200" b="1" dirty="0" err="1"/>
              <a:t>cymorth</a:t>
            </a:r>
            <a:r>
              <a:rPr lang="en-GB" sz="2200" b="1" dirty="0"/>
              <a:t> </a:t>
            </a:r>
            <a:r>
              <a:rPr lang="en-GB" sz="2200" b="1" dirty="0" err="1"/>
              <a:t>technegol</a:t>
            </a:r>
            <a:r>
              <a:rPr lang="en-GB" sz="2200" b="1" dirty="0"/>
              <a:t> </a:t>
            </a:r>
            <a:r>
              <a:rPr lang="en-GB" sz="2200" b="1" dirty="0" err="1"/>
              <a:t>datblygiadol</a:t>
            </a:r>
            <a:r>
              <a:rPr lang="en-GB" sz="2200" b="1" dirty="0"/>
              <a:t> </a:t>
            </a:r>
            <a:r>
              <a:rPr lang="en-GB" sz="2200" b="1" dirty="0" err="1"/>
              <a:t>mae'r</a:t>
            </a:r>
            <a:r>
              <a:rPr lang="en-GB" sz="2200" b="1" dirty="0"/>
              <a:t> broses y </a:t>
            </a:r>
            <a:r>
              <a:rPr lang="en-GB" sz="2200" b="1" dirty="0" err="1"/>
              <a:t>mae'r</a:t>
            </a:r>
            <a:r>
              <a:rPr lang="en-GB" sz="2200" b="1" dirty="0"/>
              <a:t> </a:t>
            </a:r>
            <a:r>
              <a:rPr lang="en-GB" sz="2200" b="1" dirty="0" err="1"/>
              <a:t>cymorth</a:t>
            </a:r>
            <a:r>
              <a:rPr lang="en-GB" sz="2200" b="1" dirty="0"/>
              <a:t> </a:t>
            </a:r>
            <a:r>
              <a:rPr lang="en-GB" sz="2200" b="1" dirty="0" err="1"/>
              <a:t>yn</a:t>
            </a:r>
            <a:r>
              <a:rPr lang="en-GB" sz="2200" b="1" dirty="0"/>
              <a:t> </a:t>
            </a:r>
            <a:r>
              <a:rPr lang="en-GB" sz="2200" b="1" dirty="0" err="1"/>
              <a:t>cael</a:t>
            </a:r>
            <a:r>
              <a:rPr lang="en-GB" sz="2200" b="1" dirty="0"/>
              <a:t> ei </a:t>
            </a:r>
            <a:r>
              <a:rPr lang="en-GB" sz="2200" b="1" dirty="0" err="1"/>
              <a:t>gynnal</a:t>
            </a:r>
            <a:r>
              <a:rPr lang="en-GB" sz="2200" b="1" dirty="0"/>
              <a:t> yr un mor bwysig </a:t>
            </a:r>
            <a:r>
              <a:rPr lang="en-GB" sz="2200" b="1" dirty="0" err="1"/>
              <a:t>â'r</a:t>
            </a:r>
            <a:r>
              <a:rPr lang="en-GB" sz="2200" b="1" dirty="0"/>
              <a:t> cynnwys</a:t>
            </a:r>
            <a:r>
              <a:rPr lang="en-GB" sz="2200" dirty="0"/>
              <a:t>
</a:t>
            </a:r>
            <a:r>
              <a:rPr lang="en-GB" sz="2200" i="1" dirty="0" err="1"/>
              <a:t>Nid</a:t>
            </a:r>
            <a:r>
              <a:rPr lang="en-GB" sz="2200" i="1" dirty="0"/>
              <a:t> </a:t>
            </a:r>
            <a:r>
              <a:rPr lang="en-GB" sz="2200" i="1" dirty="0" err="1"/>
              <a:t>yw'n</a:t>
            </a:r>
            <a:r>
              <a:rPr lang="en-GB" sz="2200" i="1" dirty="0"/>
              <a:t> </a:t>
            </a:r>
            <a:r>
              <a:rPr lang="en-GB" sz="2200" i="1" dirty="0" err="1"/>
              <a:t>gynhenid</a:t>
            </a:r>
            <a:r>
              <a:rPr lang="en-GB" sz="2200" i="1" dirty="0"/>
              <a:t> </a:t>
            </a:r>
            <a:r>
              <a:rPr lang="en-GB" sz="2200" i="1" dirty="0" err="1"/>
              <a:t>ddatblygiadol</a:t>
            </a:r>
            <a:r>
              <a:rPr lang="en-GB" sz="2200" i="1" dirty="0"/>
              <a:t> ei </a:t>
            </a:r>
            <a:r>
              <a:rPr lang="en-GB" sz="2200" i="1" dirty="0" err="1"/>
              <a:t>natur</a:t>
            </a:r>
            <a:r>
              <a:rPr lang="en-GB" sz="2200" i="1" dirty="0"/>
              <a:t> ac </a:t>
            </a:r>
            <a:r>
              <a:rPr lang="en-GB" sz="2200" i="1" dirty="0" err="1"/>
              <a:t>mae</a:t>
            </a:r>
            <a:r>
              <a:rPr lang="en-GB" sz="2200" i="1" dirty="0"/>
              <a:t> </a:t>
            </a:r>
            <a:r>
              <a:rPr lang="en-GB" sz="2200" i="1" dirty="0" err="1"/>
              <a:t>wedi</a:t>
            </a:r>
            <a:r>
              <a:rPr lang="en-GB" sz="2200" i="1" dirty="0"/>
              <a:t> </a:t>
            </a:r>
            <a:r>
              <a:rPr lang="en-GB" sz="2200" i="1" dirty="0" err="1"/>
              <a:t>cael</a:t>
            </a:r>
            <a:r>
              <a:rPr lang="en-GB" sz="2200" i="1" dirty="0"/>
              <a:t> ei </a:t>
            </a:r>
            <a:r>
              <a:rPr lang="en-GB" sz="2200" i="1" dirty="0" err="1"/>
              <a:t>ddefnyddio'n</a:t>
            </a:r>
            <a:r>
              <a:rPr lang="en-GB" sz="2200" i="1" dirty="0"/>
              <a:t> </a:t>
            </a:r>
            <a:r>
              <a:rPr lang="en-GB" sz="2200" i="1" dirty="0" err="1"/>
              <a:t>amhriodol</a:t>
            </a:r>
            <a:r>
              <a:rPr lang="en-GB" sz="2200" i="1" dirty="0"/>
              <a:t> </a:t>
            </a:r>
            <a:r>
              <a:rPr lang="en-GB" sz="2200" i="1" dirty="0" err="1"/>
              <a:t>mewn</a:t>
            </a:r>
            <a:r>
              <a:rPr lang="en-GB" sz="2200" i="1" dirty="0"/>
              <a:t> rhai </a:t>
            </a:r>
            <a:r>
              <a:rPr lang="en-GB" sz="2200" i="1" dirty="0" err="1"/>
              <a:t>achosion</a:t>
            </a:r>
            <a:r>
              <a:rPr lang="en-GB" sz="2200" i="1" dirty="0"/>
              <a:t> </a:t>
            </a:r>
            <a:r>
              <a:rPr lang="en-GB" sz="2200" i="1" dirty="0" err="1"/>
              <a:t>yn</a:t>
            </a:r>
            <a:r>
              <a:rPr lang="en-GB" sz="2200" i="1" dirty="0"/>
              <a:t> </a:t>
            </a:r>
            <a:r>
              <a:rPr lang="en-GB" sz="2200" i="1" dirty="0" err="1"/>
              <a:t>enw</a:t>
            </a:r>
            <a:r>
              <a:rPr lang="en-GB" sz="2200" i="1" dirty="0"/>
              <a:t> </a:t>
            </a:r>
            <a:r>
              <a:rPr lang="en-GB" sz="2200" i="1" dirty="0" err="1"/>
              <a:t>ymgysylltu</a:t>
            </a:r>
            <a:endParaRPr lang="en-GB" sz="2200" i="1" dirty="0"/>
          </a:p>
        </p:txBody>
      </p:sp>
      <p:sp>
        <p:nvSpPr>
          <p:cNvPr id="4" name="Content Placeholder 2">
            <a:extLst>
              <a:ext uri="{FF2B5EF4-FFF2-40B4-BE49-F238E27FC236}">
                <a16:creationId xmlns:a16="http://schemas.microsoft.com/office/drawing/2014/main" id="{AE28C51A-6A37-C7F4-6C89-B4C1FD74A72A}"/>
              </a:ext>
            </a:extLst>
          </p:cNvPr>
          <p:cNvSpPr txBox="1">
            <a:spLocks/>
          </p:cNvSpPr>
          <p:nvPr/>
        </p:nvSpPr>
        <p:spPr>
          <a:xfrm>
            <a:off x="6284515" y="653143"/>
            <a:ext cx="5953630" cy="6080519"/>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endParaRPr lang="en-GB" sz="2200" dirty="0"/>
          </a:p>
          <a:p>
            <a:pPr>
              <a:lnSpc>
                <a:spcPct val="90000"/>
              </a:lnSpc>
            </a:pPr>
            <a:r>
              <a:rPr lang="en-GB" sz="2200" b="1" dirty="0"/>
              <a:t>Should ideally be a service delivery role only by providers </a:t>
            </a:r>
          </a:p>
          <a:p>
            <a:pPr>
              <a:lnSpc>
                <a:spcPct val="90000"/>
              </a:lnSpc>
            </a:pPr>
            <a:r>
              <a:rPr lang="en-GB" sz="2200" i="1" dirty="0"/>
              <a:t>Can it be used with other approaches?</a:t>
            </a:r>
          </a:p>
          <a:p>
            <a:pPr>
              <a:lnSpc>
                <a:spcPct val="90000"/>
              </a:lnSpc>
            </a:pPr>
            <a:r>
              <a:rPr lang="en-GB" sz="2200" b="1" dirty="0"/>
              <a:t>In terms of developmental technical assistance  the process by which the assistance is being carried out is as important as the content</a:t>
            </a:r>
          </a:p>
          <a:p>
            <a:pPr>
              <a:lnSpc>
                <a:spcPct val="90000"/>
              </a:lnSpc>
            </a:pPr>
            <a:r>
              <a:rPr lang="en-GB" sz="2200" i="1" dirty="0"/>
              <a:t>Not inherently developmental in nature and has been used inappropriately in some instances in the name of engagement</a:t>
            </a:r>
          </a:p>
        </p:txBody>
      </p:sp>
    </p:spTree>
    <p:extLst>
      <p:ext uri="{BB962C8B-B14F-4D97-AF65-F5344CB8AC3E}">
        <p14:creationId xmlns:p14="http://schemas.microsoft.com/office/powerpoint/2010/main" val="184584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262626"/>
                </a:solidFill>
              </a:rPr>
              <a:t>Dull </a:t>
            </a:r>
            <a:r>
              <a:rPr lang="en-GB" dirty="0" err="1">
                <a:solidFill>
                  <a:srgbClr val="262626"/>
                </a:solidFill>
              </a:rPr>
              <a:t>hunan-gymorth</a:t>
            </a:r>
            <a:r>
              <a:rPr lang="en-GB" dirty="0">
                <a:solidFill>
                  <a:srgbClr val="262626"/>
                </a:solidFill>
              </a:rPr>
              <a:t> a dull </a:t>
            </a:r>
            <a:r>
              <a:rPr lang="en-GB" dirty="0" err="1">
                <a:solidFill>
                  <a:srgbClr val="262626"/>
                </a:solidFill>
              </a:rPr>
              <a:t>seiliedig</a:t>
            </a:r>
            <a:r>
              <a:rPr lang="en-GB" dirty="0">
                <a:solidFill>
                  <a:srgbClr val="262626"/>
                </a:solidFill>
              </a:rPr>
              <a:t> </a:t>
            </a:r>
            <a:r>
              <a:rPr lang="en-GB" dirty="0" err="1">
                <a:solidFill>
                  <a:srgbClr val="262626"/>
                </a:solidFill>
              </a:rPr>
              <a:t>ar</a:t>
            </a:r>
            <a:r>
              <a:rPr lang="en-GB" dirty="0">
                <a:solidFill>
                  <a:srgbClr val="262626"/>
                </a:solidFill>
              </a:rPr>
              <a:t> </a:t>
            </a:r>
            <a:r>
              <a:rPr lang="en-GB" dirty="0" err="1">
                <a:solidFill>
                  <a:srgbClr val="262626"/>
                </a:solidFill>
              </a:rPr>
              <a:t>asedau</a:t>
            </a:r>
            <a:br>
              <a:rPr lang="en-GB" dirty="0">
                <a:solidFill>
                  <a:srgbClr val="262626"/>
                </a:solidFill>
              </a:rPr>
            </a:br>
            <a:r>
              <a:rPr lang="en-GB" dirty="0">
                <a:solidFill>
                  <a:srgbClr val="262626"/>
                </a:solidFill>
              </a:rPr>
              <a:t>Self-help and asset-based approach</a:t>
            </a:r>
          </a:p>
        </p:txBody>
      </p:sp>
      <p:graphicFrame>
        <p:nvGraphicFramePr>
          <p:cNvPr id="17" name="Content Placeholder 2">
            <a:extLst>
              <a:ext uri="{FF2B5EF4-FFF2-40B4-BE49-F238E27FC236}">
                <a16:creationId xmlns:a16="http://schemas.microsoft.com/office/drawing/2014/main" id="{D7B2E5AF-B7AF-8D5E-3028-EEC571A2F4AE}"/>
              </a:ext>
            </a:extLst>
          </p:cNvPr>
          <p:cNvGraphicFramePr>
            <a:graphicFrameLocks noGrp="1"/>
          </p:cNvGraphicFramePr>
          <p:nvPr>
            <p:ph idx="1"/>
            <p:extLst>
              <p:ext uri="{D42A27DB-BD31-4B8C-83A1-F6EECF244321}">
                <p14:modId xmlns:p14="http://schemas.microsoft.com/office/powerpoint/2010/main" val="1320572155"/>
              </p:ext>
            </p:extLst>
          </p:nvPr>
        </p:nvGraphicFramePr>
        <p:xfrm>
          <a:off x="548640" y="2142309"/>
          <a:ext cx="11234057" cy="4458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8146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899" y="408544"/>
            <a:ext cx="6671850" cy="1147176"/>
          </a:xfrm>
        </p:spPr>
        <p:txBody>
          <a:bodyPr>
            <a:normAutofit fontScale="90000"/>
          </a:bodyPr>
          <a:lstStyle/>
          <a:p>
            <a:r>
              <a:rPr lang="en-GB" sz="3700" dirty="0" err="1"/>
              <a:t>Datblygiad</a:t>
            </a:r>
            <a:r>
              <a:rPr lang="en-GB" sz="3700" dirty="0"/>
              <a:t> </a:t>
            </a:r>
            <a:r>
              <a:rPr lang="en-GB" sz="3700" dirty="0" err="1"/>
              <a:t>seiliedig</a:t>
            </a:r>
            <a:r>
              <a:rPr lang="en-GB" sz="3700" dirty="0"/>
              <a:t> </a:t>
            </a:r>
            <a:r>
              <a:rPr lang="en-GB" sz="3700" dirty="0" err="1"/>
              <a:t>ar</a:t>
            </a:r>
            <a:r>
              <a:rPr lang="en-GB" sz="3700" dirty="0"/>
              <a:t> </a:t>
            </a:r>
            <a:r>
              <a:rPr lang="en-GB" sz="3700" dirty="0" err="1"/>
              <a:t>asedau</a:t>
            </a:r>
            <a:br>
              <a:rPr lang="en-GB" sz="3700" dirty="0"/>
            </a:br>
            <a:r>
              <a:rPr lang="en-GB" sz="3700" dirty="0"/>
              <a:t>Asset based development</a:t>
            </a:r>
          </a:p>
        </p:txBody>
      </p:sp>
      <p:sp>
        <p:nvSpPr>
          <p:cNvPr id="7" name="Content Placeholder 2"/>
          <p:cNvSpPr>
            <a:spLocks noGrp="1"/>
          </p:cNvSpPr>
          <p:nvPr>
            <p:ph idx="1"/>
          </p:nvPr>
        </p:nvSpPr>
        <p:spPr>
          <a:xfrm>
            <a:off x="1271608" y="1555720"/>
            <a:ext cx="4824392" cy="5405968"/>
          </a:xfrm>
        </p:spPr>
        <p:txBody>
          <a:bodyPr anchor="ctr">
            <a:normAutofit/>
          </a:bodyPr>
          <a:lstStyle/>
          <a:p>
            <a:r>
              <a:rPr lang="en-GB" sz="1800" dirty="0"/>
              <a:t>Kretzmann &amp; McKnight (1993) 'Building Communities from the Inside Out: A Path Towards Finding and Mobilizing a Community's Assets’ </a:t>
            </a:r>
          </a:p>
          <a:p>
            <a:pPr marL="0" indent="0">
              <a:buNone/>
            </a:pPr>
            <a:r>
              <a:rPr lang="en-GB" sz="1800" dirty="0"/>
              <a:t>
</a:t>
            </a:r>
            <a:r>
              <a:rPr lang="en-GB" sz="1800" dirty="0" err="1"/>
              <a:t>Gwell</a:t>
            </a:r>
            <a:r>
              <a:rPr lang="en-GB" sz="1800" dirty="0"/>
              <a:t> </a:t>
            </a:r>
            <a:r>
              <a:rPr lang="en-GB" sz="1800" dirty="0" err="1"/>
              <a:t>na</a:t>
            </a:r>
            <a:r>
              <a:rPr lang="en-GB" sz="1800" dirty="0"/>
              <a:t> </a:t>
            </a:r>
            <a:r>
              <a:rPr lang="en-GB" sz="1800" dirty="0" err="1"/>
              <a:t>chymorth</a:t>
            </a:r>
            <a:r>
              <a:rPr lang="en-GB" sz="1800" dirty="0"/>
              <a:t> </a:t>
            </a:r>
            <a:r>
              <a:rPr lang="en-GB" sz="1800" dirty="0" err="1"/>
              <a:t>technegol</a:t>
            </a:r>
            <a:r>
              <a:rPr lang="en-GB" sz="1800" dirty="0"/>
              <a:t>... pam? </a:t>
            </a:r>
          </a:p>
          <a:p>
            <a:pPr marL="0" indent="0">
              <a:buNone/>
            </a:pPr>
            <a:r>
              <a:rPr lang="en-GB" sz="1800" dirty="0"/>
              <a:t>
</a:t>
            </a:r>
            <a:r>
              <a:rPr lang="en-GB" sz="1800" dirty="0" err="1"/>
              <a:t>Ystyriwch</a:t>
            </a:r>
            <a:r>
              <a:rPr lang="en-GB" sz="1800" dirty="0"/>
              <a:t>: </a:t>
            </a:r>
            <a:r>
              <a:rPr lang="en-GB" sz="1800" dirty="0" err="1"/>
              <a:t>sut</a:t>
            </a:r>
            <a:r>
              <a:rPr lang="en-GB" sz="1800" dirty="0"/>
              <a:t> </a:t>
            </a:r>
            <a:r>
              <a:rPr lang="en-GB" sz="1800" dirty="0" err="1"/>
              <a:t>mae</a:t>
            </a:r>
            <a:r>
              <a:rPr lang="en-GB" sz="1800" dirty="0"/>
              <a:t> </a:t>
            </a:r>
            <a:r>
              <a:rPr lang="en-GB" sz="1800" dirty="0" err="1"/>
              <a:t>ysgol</a:t>
            </a:r>
            <a:r>
              <a:rPr lang="en-GB" sz="1800" dirty="0"/>
              <a:t> </a:t>
            </a:r>
            <a:r>
              <a:rPr lang="en-GB" sz="1800" dirty="0" err="1"/>
              <a:t>yn</a:t>
            </a:r>
            <a:r>
              <a:rPr lang="en-GB" sz="1800" dirty="0"/>
              <a:t> </a:t>
            </a:r>
            <a:r>
              <a:rPr lang="en-GB" sz="1800" dirty="0" err="1"/>
              <a:t>dod</a:t>
            </a:r>
            <a:r>
              <a:rPr lang="en-GB" sz="1800" dirty="0"/>
              <a:t> </a:t>
            </a:r>
            <a:r>
              <a:rPr lang="en-GB" sz="1800" dirty="0" err="1"/>
              <a:t>yn</a:t>
            </a:r>
            <a:r>
              <a:rPr lang="en-GB" sz="1800" dirty="0"/>
              <a:t> </a:t>
            </a:r>
            <a:r>
              <a:rPr lang="en-GB" sz="1800" dirty="0" err="1"/>
              <a:t>ased</a:t>
            </a:r>
            <a:r>
              <a:rPr lang="en-GB" sz="1800" dirty="0"/>
              <a:t> </a:t>
            </a:r>
            <a:r>
              <a:rPr lang="en-GB" sz="1800" dirty="0" err="1"/>
              <a:t>cymunedol</a:t>
            </a:r>
            <a:r>
              <a:rPr lang="en-GB" sz="1800" dirty="0"/>
              <a:t>?</a:t>
            </a:r>
          </a:p>
        </p:txBody>
      </p:sp>
      <p:sp>
        <p:nvSpPr>
          <p:cNvPr id="3" name="Content Placeholder 2">
            <a:extLst>
              <a:ext uri="{FF2B5EF4-FFF2-40B4-BE49-F238E27FC236}">
                <a16:creationId xmlns:a16="http://schemas.microsoft.com/office/drawing/2014/main" id="{D9FBD93F-F87E-1349-4F42-EEB70DDE4656}"/>
              </a:ext>
            </a:extLst>
          </p:cNvPr>
          <p:cNvSpPr txBox="1">
            <a:spLocks/>
          </p:cNvSpPr>
          <p:nvPr/>
        </p:nvSpPr>
        <p:spPr>
          <a:xfrm>
            <a:off x="7111340" y="1195888"/>
            <a:ext cx="4824392" cy="5405968"/>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Kretzmann &amp; McKnight (1993) ‘</a:t>
            </a:r>
            <a:r>
              <a:rPr lang="en-GB" sz="1800" i="1"/>
              <a:t>Building Communities from the Inside Out: A Path Toward Finding and Mobilizing a Community’s Assets’</a:t>
            </a:r>
            <a:endParaRPr lang="en-GB" sz="1800"/>
          </a:p>
          <a:p>
            <a:endParaRPr lang="en-GB" sz="1800" i="1"/>
          </a:p>
          <a:p>
            <a:r>
              <a:rPr lang="en-GB" sz="1800"/>
              <a:t>Better than technical assistance...why?</a:t>
            </a:r>
          </a:p>
          <a:p>
            <a:endParaRPr lang="en-GB" sz="1800"/>
          </a:p>
          <a:p>
            <a:pPr marL="0" indent="0">
              <a:buFont typeface="Arial" panose="020B0604020202020204" pitchFamily="34" charset="0"/>
              <a:buNone/>
            </a:pPr>
            <a:r>
              <a:rPr lang="en-GB" sz="1800"/>
              <a:t>Consider: how does a school become a community asset?</a:t>
            </a:r>
          </a:p>
          <a:p>
            <a:endParaRPr lang="en-GB" sz="1800" dirty="0"/>
          </a:p>
        </p:txBody>
      </p:sp>
    </p:spTree>
    <p:extLst>
      <p:ext uri="{BB962C8B-B14F-4D97-AF65-F5344CB8AC3E}">
        <p14:creationId xmlns:p14="http://schemas.microsoft.com/office/powerpoint/2010/main" val="1662965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57F08-C86B-45F3-17F5-C48DD8237FD7}"/>
              </a:ext>
            </a:extLst>
          </p:cNvPr>
          <p:cNvSpPr>
            <a:spLocks noGrp="1"/>
          </p:cNvSpPr>
          <p:nvPr>
            <p:ph type="title"/>
          </p:nvPr>
        </p:nvSpPr>
        <p:spPr/>
        <p:txBody>
          <a:bodyPr/>
          <a:lstStyle/>
          <a:p>
            <a:r>
              <a:rPr lang="en-GB" dirty="0" err="1"/>
              <a:t>Gweithgaredd</a:t>
            </a:r>
            <a:r>
              <a:rPr lang="en-GB" dirty="0"/>
              <a:t> </a:t>
            </a:r>
            <a:r>
              <a:rPr lang="en-GB" dirty="0" err="1"/>
              <a:t>mapio</a:t>
            </a:r>
            <a:r>
              <a:rPr lang="en-GB" dirty="0"/>
              <a:t> </a:t>
            </a:r>
            <a:r>
              <a:rPr lang="en-GB" dirty="0" err="1"/>
              <a:t>asedau</a:t>
            </a:r>
            <a:r>
              <a:rPr lang="en-GB" dirty="0"/>
              <a:t> / Asset mapping activity</a:t>
            </a:r>
          </a:p>
        </p:txBody>
      </p:sp>
      <p:sp>
        <p:nvSpPr>
          <p:cNvPr id="3" name="Content Placeholder 2">
            <a:extLst>
              <a:ext uri="{FF2B5EF4-FFF2-40B4-BE49-F238E27FC236}">
                <a16:creationId xmlns:a16="http://schemas.microsoft.com/office/drawing/2014/main" id="{FED37D32-54E1-7AFD-03DE-43AC2B2F41F6}"/>
              </a:ext>
            </a:extLst>
          </p:cNvPr>
          <p:cNvSpPr>
            <a:spLocks noGrp="1"/>
          </p:cNvSpPr>
          <p:nvPr>
            <p:ph idx="1"/>
          </p:nvPr>
        </p:nvSpPr>
        <p:spPr>
          <a:xfrm>
            <a:off x="6966857" y="2049496"/>
            <a:ext cx="4121765" cy="4211967"/>
          </a:xfrm>
        </p:spPr>
        <p:txBody>
          <a:bodyPr>
            <a:normAutofit fontScale="92500"/>
          </a:bodyPr>
          <a:lstStyle/>
          <a:p>
            <a:r>
              <a:rPr lang="en-GB" sz="2800" dirty="0"/>
              <a:t>Map assets within your chosen community:</a:t>
            </a:r>
          </a:p>
          <a:p>
            <a:r>
              <a:rPr lang="en-GB" sz="2800" dirty="0"/>
              <a:t>Human assets</a:t>
            </a:r>
          </a:p>
          <a:p>
            <a:r>
              <a:rPr lang="en-GB" sz="2800" dirty="0"/>
              <a:t>Physical assets</a:t>
            </a:r>
          </a:p>
          <a:p>
            <a:r>
              <a:rPr lang="en-GB" sz="2800" dirty="0"/>
              <a:t>Cultural assets</a:t>
            </a:r>
          </a:p>
          <a:p>
            <a:r>
              <a:rPr lang="en-GB" sz="2800" dirty="0"/>
              <a:t>Educational assets</a:t>
            </a:r>
          </a:p>
          <a:p>
            <a:r>
              <a:rPr lang="en-GB" sz="2800" dirty="0"/>
              <a:t>Digital assets</a:t>
            </a:r>
          </a:p>
        </p:txBody>
      </p:sp>
      <p:sp>
        <p:nvSpPr>
          <p:cNvPr id="4" name="Content Placeholder 2">
            <a:extLst>
              <a:ext uri="{FF2B5EF4-FFF2-40B4-BE49-F238E27FC236}">
                <a16:creationId xmlns:a16="http://schemas.microsoft.com/office/drawing/2014/main" id="{3073C320-E20E-04C7-C281-495C96D96424}"/>
              </a:ext>
            </a:extLst>
          </p:cNvPr>
          <p:cNvSpPr txBox="1">
            <a:spLocks/>
          </p:cNvSpPr>
          <p:nvPr/>
        </p:nvSpPr>
        <p:spPr>
          <a:xfrm>
            <a:off x="1336766" y="2131384"/>
            <a:ext cx="4121765" cy="421196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Mapio </a:t>
            </a:r>
            <a:r>
              <a:rPr lang="en-GB" sz="2800" dirty="0" err="1"/>
              <a:t>asedau</a:t>
            </a:r>
            <a:r>
              <a:rPr lang="en-GB" sz="2800" dirty="0"/>
              <a:t> o </a:t>
            </a:r>
            <a:r>
              <a:rPr lang="en-GB" sz="2800" dirty="0" err="1"/>
              <a:t>fewn</a:t>
            </a:r>
            <a:r>
              <a:rPr lang="en-GB" sz="2800" dirty="0"/>
              <a:t> eich </a:t>
            </a:r>
            <a:r>
              <a:rPr lang="en-GB" sz="2800" dirty="0" err="1"/>
              <a:t>cymuned</a:t>
            </a:r>
            <a:r>
              <a:rPr lang="en-GB" sz="2800" dirty="0"/>
              <a:t> </a:t>
            </a:r>
            <a:r>
              <a:rPr lang="en-GB" sz="2800" dirty="0" err="1"/>
              <a:t>ddewisol</a:t>
            </a:r>
            <a:r>
              <a:rPr lang="en-GB" sz="2800" dirty="0"/>
              <a:t>: 
</a:t>
            </a:r>
            <a:r>
              <a:rPr lang="en-GB" sz="2800" dirty="0" err="1"/>
              <a:t>Asedau</a:t>
            </a:r>
            <a:r>
              <a:rPr lang="en-GB" sz="2800" dirty="0"/>
              <a:t> </a:t>
            </a:r>
            <a:r>
              <a:rPr lang="en-GB" sz="2800" dirty="0" err="1"/>
              <a:t>dynol</a:t>
            </a:r>
            <a:r>
              <a:rPr lang="en-GB" sz="2800" dirty="0"/>
              <a:t>
</a:t>
            </a:r>
            <a:r>
              <a:rPr lang="en-GB" sz="2800" dirty="0" err="1"/>
              <a:t>Asedau</a:t>
            </a:r>
            <a:r>
              <a:rPr lang="en-GB" sz="2800" dirty="0"/>
              <a:t> </a:t>
            </a:r>
            <a:r>
              <a:rPr lang="en-GB" sz="2800" dirty="0" err="1"/>
              <a:t>ffisegol</a:t>
            </a:r>
            <a:r>
              <a:rPr lang="en-GB" sz="2800" dirty="0"/>
              <a:t>
</a:t>
            </a:r>
            <a:r>
              <a:rPr lang="en-GB" sz="2800" dirty="0" err="1"/>
              <a:t>Asedau</a:t>
            </a:r>
            <a:r>
              <a:rPr lang="en-GB" sz="2800" dirty="0"/>
              <a:t> </a:t>
            </a:r>
            <a:r>
              <a:rPr lang="en-GB" sz="2800" dirty="0" err="1"/>
              <a:t>diwylliannol</a:t>
            </a:r>
            <a:r>
              <a:rPr lang="en-GB" sz="2800" dirty="0"/>
              <a:t>
</a:t>
            </a:r>
            <a:r>
              <a:rPr lang="en-GB" sz="2800" dirty="0" err="1"/>
              <a:t>Asedau</a:t>
            </a:r>
            <a:r>
              <a:rPr lang="en-GB" sz="2800" dirty="0"/>
              <a:t> </a:t>
            </a:r>
            <a:r>
              <a:rPr lang="en-GB" sz="2800" dirty="0" err="1"/>
              <a:t>addysgol</a:t>
            </a:r>
            <a:r>
              <a:rPr lang="en-GB" sz="2800" dirty="0"/>
              <a:t>
</a:t>
            </a:r>
            <a:r>
              <a:rPr lang="en-GB" sz="2800" dirty="0" err="1"/>
              <a:t>Asedau</a:t>
            </a:r>
            <a:r>
              <a:rPr lang="en-GB" sz="2800" dirty="0"/>
              <a:t> digidol</a:t>
            </a:r>
          </a:p>
        </p:txBody>
      </p:sp>
      <p:pic>
        <p:nvPicPr>
          <p:cNvPr id="6" name="Picture 5">
            <a:extLst>
              <a:ext uri="{FF2B5EF4-FFF2-40B4-BE49-F238E27FC236}">
                <a16:creationId xmlns:a16="http://schemas.microsoft.com/office/drawing/2014/main" id="{6D75EE1A-0482-E02C-1472-B89445C6C5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63199" y="514650"/>
            <a:ext cx="1213103" cy="1617471"/>
          </a:xfrm>
          <a:prstGeom prst="rect">
            <a:avLst/>
          </a:prstGeom>
        </p:spPr>
      </p:pic>
    </p:spTree>
    <p:extLst>
      <p:ext uri="{BB962C8B-B14F-4D97-AF65-F5344CB8AC3E}">
        <p14:creationId xmlns:p14="http://schemas.microsoft.com/office/powerpoint/2010/main" val="2465694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5883" y="-242997"/>
            <a:ext cx="10963655" cy="972373"/>
          </a:xfrm>
        </p:spPr>
        <p:txBody>
          <a:bodyPr/>
          <a:lstStyle/>
          <a:p>
            <a:r>
              <a:rPr lang="en-GB" dirty="0" err="1"/>
              <a:t>Gwrthdaro</a:t>
            </a:r>
            <a:r>
              <a:rPr lang="en-GB" dirty="0"/>
              <a:t> / Conflict</a:t>
            </a:r>
          </a:p>
        </p:txBody>
      </p:sp>
      <p:sp>
        <p:nvSpPr>
          <p:cNvPr id="3" name="Content Placeholder 2"/>
          <p:cNvSpPr>
            <a:spLocks noGrp="1"/>
          </p:cNvSpPr>
          <p:nvPr>
            <p:ph idx="1"/>
          </p:nvPr>
        </p:nvSpPr>
        <p:spPr>
          <a:xfrm>
            <a:off x="6696890" y="862149"/>
            <a:ext cx="5277395" cy="5860867"/>
          </a:xfrm>
        </p:spPr>
        <p:txBody>
          <a:bodyPr>
            <a:normAutofit lnSpcReduction="10000"/>
          </a:bodyPr>
          <a:lstStyle/>
          <a:p>
            <a:r>
              <a:rPr lang="en-GB" sz="1800" b="1" dirty="0"/>
              <a:t>Conflict is an expression if incompatible actions between two or more people </a:t>
            </a:r>
            <a:r>
              <a:rPr lang="en-GB" sz="1800" dirty="0"/>
              <a:t>(Deutsch 1973)</a:t>
            </a:r>
          </a:p>
          <a:p>
            <a:r>
              <a:rPr lang="en-GB" sz="1800" dirty="0"/>
              <a:t>Territory – physical, social and psychological</a:t>
            </a:r>
          </a:p>
          <a:p>
            <a:r>
              <a:rPr lang="en-GB" sz="1800" dirty="0"/>
              <a:t>Contemporary Welsh examples</a:t>
            </a:r>
          </a:p>
          <a:p>
            <a:r>
              <a:rPr lang="en-GB" sz="1800" dirty="0"/>
              <a:t>Wind farms</a:t>
            </a:r>
          </a:p>
          <a:p>
            <a:r>
              <a:rPr lang="en-GB" sz="1800" dirty="0"/>
              <a:t>Welsh language planning</a:t>
            </a:r>
          </a:p>
          <a:p>
            <a:r>
              <a:rPr lang="en-GB" sz="1800" dirty="0"/>
              <a:t>Housing developments</a:t>
            </a:r>
          </a:p>
          <a:p>
            <a:r>
              <a:rPr lang="en-GB" sz="1800" dirty="0"/>
              <a:t>Tourism pressures</a:t>
            </a:r>
          </a:p>
          <a:p>
            <a:r>
              <a:rPr lang="en-GB" sz="1800" dirty="0"/>
              <a:t>Environmental activism</a:t>
            </a:r>
          </a:p>
          <a:p>
            <a:endParaRPr lang="en-GB" sz="1800" dirty="0"/>
          </a:p>
          <a:p>
            <a:r>
              <a:rPr lang="en-GB" sz="1800" dirty="0"/>
              <a:t>Discussion</a:t>
            </a:r>
          </a:p>
          <a:p>
            <a:r>
              <a:rPr lang="en-GB" sz="1800" dirty="0"/>
              <a:t>Can engagement occur without disagreement?</a:t>
            </a:r>
          </a:p>
        </p:txBody>
      </p:sp>
      <p:sp>
        <p:nvSpPr>
          <p:cNvPr id="4" name="Content Placeholder 2">
            <a:extLst>
              <a:ext uri="{FF2B5EF4-FFF2-40B4-BE49-F238E27FC236}">
                <a16:creationId xmlns:a16="http://schemas.microsoft.com/office/drawing/2014/main" id="{33809BCF-4DB4-85F1-4E04-4CE299C0E841}"/>
              </a:ext>
            </a:extLst>
          </p:cNvPr>
          <p:cNvSpPr txBox="1">
            <a:spLocks/>
          </p:cNvSpPr>
          <p:nvPr/>
        </p:nvSpPr>
        <p:spPr>
          <a:xfrm>
            <a:off x="727166" y="997133"/>
            <a:ext cx="5020492" cy="586086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dirty="0"/>
              <a:t>Conflict is an expression if incompatible actions between two or more people </a:t>
            </a:r>
            <a:r>
              <a:rPr lang="en-GB" sz="1600" dirty="0"/>
              <a:t>(Deutsch 1973)
</a:t>
            </a:r>
            <a:r>
              <a:rPr lang="en-GB" sz="1600" dirty="0" err="1"/>
              <a:t>Tiriogaeth</a:t>
            </a:r>
            <a:r>
              <a:rPr lang="en-GB" sz="1600" dirty="0"/>
              <a:t> – </a:t>
            </a:r>
            <a:r>
              <a:rPr lang="en-GB" sz="1600" dirty="0" err="1"/>
              <a:t>corfforol</a:t>
            </a:r>
            <a:r>
              <a:rPr lang="en-GB" sz="1600" dirty="0"/>
              <a:t>, </a:t>
            </a:r>
            <a:r>
              <a:rPr lang="en-GB" sz="1600" dirty="0" err="1"/>
              <a:t>cymdeithasol</a:t>
            </a:r>
            <a:r>
              <a:rPr lang="en-GB" sz="1600" dirty="0"/>
              <a:t> a </a:t>
            </a:r>
            <a:r>
              <a:rPr lang="en-GB" sz="1600" dirty="0" err="1"/>
              <a:t>seicolegol</a:t>
            </a:r>
            <a:r>
              <a:rPr lang="en-GB" sz="1600" dirty="0"/>
              <a:t>
</a:t>
            </a:r>
            <a:r>
              <a:rPr lang="en-GB" sz="1600" dirty="0" err="1"/>
              <a:t>Enghreifftiau</a:t>
            </a:r>
            <a:r>
              <a:rPr lang="en-GB" sz="1600" dirty="0"/>
              <a:t> </a:t>
            </a:r>
            <a:r>
              <a:rPr lang="en-GB" sz="1600" dirty="0" err="1"/>
              <a:t>Cymreig</a:t>
            </a:r>
            <a:r>
              <a:rPr lang="en-GB" sz="1600" dirty="0"/>
              <a:t> </a:t>
            </a:r>
            <a:r>
              <a:rPr lang="en-GB" sz="1600" dirty="0" err="1"/>
              <a:t>Cyfoes</a:t>
            </a:r>
            <a:r>
              <a:rPr lang="en-GB" sz="1600" dirty="0"/>
              <a:t>
</a:t>
            </a:r>
            <a:r>
              <a:rPr lang="en-GB" sz="1600" dirty="0" err="1"/>
              <a:t>Ffermydd</a:t>
            </a:r>
            <a:r>
              <a:rPr lang="en-GB" sz="1600" dirty="0"/>
              <a:t> </a:t>
            </a:r>
            <a:r>
              <a:rPr lang="en-GB" sz="1600" dirty="0" err="1"/>
              <a:t>gwynt</a:t>
            </a:r>
            <a:r>
              <a:rPr lang="en-GB" sz="1600" dirty="0"/>
              <a:t>
</a:t>
            </a:r>
            <a:r>
              <a:rPr lang="en-GB" sz="1600" dirty="0" err="1"/>
              <a:t>Cynllunio</a:t>
            </a:r>
            <a:r>
              <a:rPr lang="en-GB" sz="1600" dirty="0"/>
              <a:t> </a:t>
            </a:r>
            <a:r>
              <a:rPr lang="en-GB" sz="1600" dirty="0" err="1"/>
              <a:t>iaith</a:t>
            </a:r>
            <a:r>
              <a:rPr lang="en-GB" sz="1600" dirty="0"/>
              <a:t> </a:t>
            </a:r>
            <a:r>
              <a:rPr lang="en-GB" sz="1600" dirty="0" err="1"/>
              <a:t>Gymraeg</a:t>
            </a:r>
            <a:r>
              <a:rPr lang="en-GB" sz="1600" dirty="0"/>
              <a:t>
</a:t>
            </a:r>
            <a:r>
              <a:rPr lang="en-GB" sz="1600" dirty="0" err="1"/>
              <a:t>Datblygiadau</a:t>
            </a:r>
            <a:r>
              <a:rPr lang="en-GB" sz="1600" dirty="0"/>
              <a:t> tai
</a:t>
            </a:r>
            <a:r>
              <a:rPr lang="en-GB" sz="1600" dirty="0" err="1"/>
              <a:t>Pwysau</a:t>
            </a:r>
            <a:r>
              <a:rPr lang="en-GB" sz="1600" dirty="0"/>
              <a:t> </a:t>
            </a:r>
            <a:r>
              <a:rPr lang="en-GB" sz="1600" dirty="0" err="1"/>
              <a:t>twristiaeth</a:t>
            </a:r>
            <a:r>
              <a:rPr lang="en-GB" sz="1600" dirty="0"/>
              <a:t>
</a:t>
            </a:r>
            <a:r>
              <a:rPr lang="en-GB" sz="1600" dirty="0" err="1"/>
              <a:t>Actifiaeth</a:t>
            </a:r>
            <a:r>
              <a:rPr lang="en-GB" sz="1600" dirty="0"/>
              <a:t> </a:t>
            </a:r>
            <a:r>
              <a:rPr lang="en-GB" sz="1600" dirty="0" err="1"/>
              <a:t>amgylcheddol</a:t>
            </a:r>
            <a:endParaRPr lang="en-GB" sz="1600" dirty="0"/>
          </a:p>
          <a:p>
            <a:pPr marL="0" indent="0">
              <a:buNone/>
            </a:pPr>
            <a:r>
              <a:rPr lang="en-GB" sz="1600" dirty="0"/>
              <a:t>
</a:t>
            </a:r>
            <a:r>
              <a:rPr lang="en-GB" sz="1600" dirty="0" err="1"/>
              <a:t>Trafodaeth</a:t>
            </a:r>
            <a:r>
              <a:rPr lang="en-GB" sz="1600" dirty="0"/>
              <a:t>
A all </a:t>
            </a:r>
            <a:r>
              <a:rPr lang="en-GB" sz="1600" dirty="0" err="1"/>
              <a:t>ymgysylltu</a:t>
            </a:r>
            <a:r>
              <a:rPr lang="en-GB" sz="1600" dirty="0"/>
              <a:t> </a:t>
            </a:r>
            <a:r>
              <a:rPr lang="en-GB" sz="1600" dirty="0" err="1"/>
              <a:t>ddigwydd</a:t>
            </a:r>
            <a:r>
              <a:rPr lang="en-GB" sz="1600" dirty="0"/>
              <a:t> </a:t>
            </a:r>
            <a:r>
              <a:rPr lang="en-GB" sz="1600" dirty="0" err="1"/>
              <a:t>heb</a:t>
            </a:r>
            <a:r>
              <a:rPr lang="en-GB" sz="1600" dirty="0"/>
              <a:t> </a:t>
            </a:r>
            <a:r>
              <a:rPr lang="en-GB" sz="1600" dirty="0" err="1"/>
              <a:t>anghytundeb</a:t>
            </a:r>
            <a:r>
              <a:rPr lang="en-GB" sz="1600" dirty="0"/>
              <a:t>?</a:t>
            </a:r>
          </a:p>
        </p:txBody>
      </p:sp>
      <p:pic>
        <p:nvPicPr>
          <p:cNvPr id="9" name="Picture 8">
            <a:extLst>
              <a:ext uri="{FF2B5EF4-FFF2-40B4-BE49-F238E27FC236}">
                <a16:creationId xmlns:a16="http://schemas.microsoft.com/office/drawing/2014/main" id="{BA113C8D-6C75-5B29-60C0-6A45840006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33504"/>
          <a:stretch>
            <a:fillRect/>
          </a:stretch>
        </p:blipFill>
        <p:spPr>
          <a:xfrm>
            <a:off x="3862252" y="2919548"/>
            <a:ext cx="2716110" cy="1931125"/>
          </a:xfrm>
          <a:prstGeom prst="rect">
            <a:avLst/>
          </a:prstGeom>
        </p:spPr>
      </p:pic>
    </p:spTree>
    <p:extLst>
      <p:ext uri="{BB962C8B-B14F-4D97-AF65-F5344CB8AC3E}">
        <p14:creationId xmlns:p14="http://schemas.microsoft.com/office/powerpoint/2010/main" val="4120262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 </a:t>
            </a:r>
            <a:r>
              <a:rPr lang="en-GB" dirty="0" err="1"/>
              <a:t>Ymgysylltiad</a:t>
            </a:r>
            <a:r>
              <a:rPr lang="en-GB" dirty="0"/>
              <a:t> </a:t>
            </a:r>
            <a:r>
              <a:rPr lang="en-GB" dirty="0" err="1"/>
              <a:t>Cymunedol</a:t>
            </a:r>
            <a:r>
              <a:rPr lang="en-GB" dirty="0"/>
              <a:t> / </a:t>
            </a:r>
            <a:br>
              <a:rPr lang="en-GB" dirty="0"/>
            </a:br>
            <a:r>
              <a:rPr lang="en-GB" dirty="0"/>
              <a:t>Community engagement challenge	</a:t>
            </a:r>
          </a:p>
        </p:txBody>
      </p:sp>
      <p:sp>
        <p:nvSpPr>
          <p:cNvPr id="3" name="Content Placeholder 2"/>
          <p:cNvSpPr>
            <a:spLocks noGrp="1"/>
          </p:cNvSpPr>
          <p:nvPr>
            <p:ph idx="1"/>
          </p:nvPr>
        </p:nvSpPr>
        <p:spPr>
          <a:xfrm>
            <a:off x="6249924" y="3136728"/>
            <a:ext cx="10963656" cy="4513752"/>
          </a:xfrm>
        </p:spPr>
        <p:txBody>
          <a:bodyPr>
            <a:normAutofit/>
          </a:bodyPr>
          <a:lstStyle/>
          <a:p>
            <a:r>
              <a:rPr lang="en-GB" sz="1800" dirty="0"/>
              <a:t>Using your chosen portfolio community:</a:t>
            </a:r>
          </a:p>
          <a:p>
            <a:r>
              <a:rPr lang="en-GB" sz="1800" b="1" dirty="0"/>
              <a:t>What is the community need?</a:t>
            </a:r>
          </a:p>
          <a:p>
            <a:r>
              <a:rPr lang="en-GB" sz="1800" b="1" dirty="0"/>
              <a:t>Which development model is most appropriate?</a:t>
            </a:r>
          </a:p>
          <a:p>
            <a:pPr marL="0" indent="0">
              <a:buNone/>
            </a:pPr>
            <a:r>
              <a:rPr lang="en-GB" sz="1800" dirty="0"/>
              <a:t>Technical Assistance? Self-help? Conflict?</a:t>
            </a:r>
          </a:p>
          <a:p>
            <a:pPr marL="0" indent="0">
              <a:buNone/>
            </a:pPr>
            <a:r>
              <a:rPr lang="en-GB" sz="1800" dirty="0"/>
              <a:t>. </a:t>
            </a:r>
            <a:r>
              <a:rPr lang="en-GB" sz="1800" b="1" dirty="0"/>
              <a:t>Why?</a:t>
            </a:r>
          </a:p>
          <a:p>
            <a:pPr marL="0" indent="0">
              <a:buNone/>
            </a:pPr>
            <a:r>
              <a:rPr lang="en-GB" sz="1800" b="1" dirty="0"/>
              <a:t>. What evidence supports your decision?</a:t>
            </a:r>
          </a:p>
        </p:txBody>
      </p:sp>
      <p:sp>
        <p:nvSpPr>
          <p:cNvPr id="4" name="Content Placeholder 2">
            <a:extLst>
              <a:ext uri="{FF2B5EF4-FFF2-40B4-BE49-F238E27FC236}">
                <a16:creationId xmlns:a16="http://schemas.microsoft.com/office/drawing/2014/main" id="{CA127648-624A-F5F0-1585-D3F0273B112B}"/>
              </a:ext>
            </a:extLst>
          </p:cNvPr>
          <p:cNvSpPr txBox="1">
            <a:spLocks/>
          </p:cNvSpPr>
          <p:nvPr/>
        </p:nvSpPr>
        <p:spPr>
          <a:xfrm>
            <a:off x="338328" y="3164496"/>
            <a:ext cx="10963656" cy="451375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Using your chosen portfolio community:</a:t>
            </a:r>
          </a:p>
          <a:p>
            <a:r>
              <a:rPr lang="en-GB" sz="1800" b="1" dirty="0"/>
              <a:t>What is the community need?</a:t>
            </a:r>
          </a:p>
          <a:p>
            <a:r>
              <a:rPr lang="en-GB" sz="1800" b="1" dirty="0"/>
              <a:t>Which development model is most appropriate?</a:t>
            </a:r>
          </a:p>
          <a:p>
            <a:pPr marL="0" indent="0">
              <a:buFont typeface="Arial" panose="020B0604020202020204" pitchFamily="34" charset="0"/>
              <a:buNone/>
            </a:pPr>
            <a:r>
              <a:rPr lang="en-GB" sz="1800" dirty="0"/>
              <a:t>Technical Assistance? Self-help? Conflict?</a:t>
            </a:r>
          </a:p>
          <a:p>
            <a:pPr marL="0" indent="0">
              <a:buFont typeface="Arial" panose="020B0604020202020204" pitchFamily="34" charset="0"/>
              <a:buNone/>
            </a:pPr>
            <a:r>
              <a:rPr lang="en-GB" sz="1800" dirty="0"/>
              <a:t>. Why?</a:t>
            </a:r>
          </a:p>
          <a:p>
            <a:pPr marL="0" indent="0">
              <a:buFont typeface="Arial" panose="020B0604020202020204" pitchFamily="34" charset="0"/>
              <a:buNone/>
            </a:pPr>
            <a:r>
              <a:rPr lang="en-GB" sz="1800" dirty="0"/>
              <a:t>. What evidence supports your decision?</a:t>
            </a:r>
          </a:p>
        </p:txBody>
      </p:sp>
      <p:pic>
        <p:nvPicPr>
          <p:cNvPr id="6" name="Picture 5">
            <a:extLst>
              <a:ext uri="{FF2B5EF4-FFF2-40B4-BE49-F238E27FC236}">
                <a16:creationId xmlns:a16="http://schemas.microsoft.com/office/drawing/2014/main" id="{1A5CF55B-6505-D265-A491-B5DCE05471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38250" y="473719"/>
            <a:ext cx="1829155" cy="1870529"/>
          </a:xfrm>
          <a:prstGeom prst="rect">
            <a:avLst/>
          </a:prstGeom>
        </p:spPr>
      </p:pic>
    </p:spTree>
    <p:extLst>
      <p:ext uri="{BB962C8B-B14F-4D97-AF65-F5344CB8AC3E}">
        <p14:creationId xmlns:p14="http://schemas.microsoft.com/office/powerpoint/2010/main" val="1403843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853-9B8D-9450-D953-0682CBE54138}"/>
              </a:ext>
            </a:extLst>
          </p:cNvPr>
          <p:cNvSpPr>
            <a:spLocks noGrp="1"/>
          </p:cNvSpPr>
          <p:nvPr>
            <p:ph type="title"/>
          </p:nvPr>
        </p:nvSpPr>
        <p:spPr/>
        <p:txBody>
          <a:bodyPr>
            <a:normAutofit/>
          </a:bodyPr>
          <a:lstStyle/>
          <a:p>
            <a:r>
              <a:rPr lang="en-GB" dirty="0"/>
              <a:t>Pa </a:t>
            </a:r>
            <a:r>
              <a:rPr lang="en-GB" dirty="0" err="1"/>
              <a:t>ddull</a:t>
            </a:r>
            <a:r>
              <a:rPr lang="en-GB" dirty="0"/>
              <a:t> datblygu </a:t>
            </a:r>
            <a:r>
              <a:rPr lang="en-GB" dirty="0" err="1"/>
              <a:t>cymuned</a:t>
            </a:r>
            <a:r>
              <a:rPr lang="en-GB" dirty="0"/>
              <a:t> sy’n addas </a:t>
            </a:r>
            <a:r>
              <a:rPr lang="en-GB" dirty="0" err="1"/>
              <a:t>ar</a:t>
            </a:r>
            <a:r>
              <a:rPr lang="en-GB" dirty="0"/>
              <a:t> gyfer eich </a:t>
            </a:r>
            <a:r>
              <a:rPr lang="en-GB" dirty="0" err="1"/>
              <a:t>prosiect</a:t>
            </a:r>
            <a:r>
              <a:rPr lang="en-GB" dirty="0"/>
              <a:t>?</a:t>
            </a:r>
            <a:br>
              <a:rPr lang="en-GB" dirty="0"/>
            </a:br>
            <a:r>
              <a:rPr lang="en-GB" dirty="0"/>
              <a:t>Which community development approach fits your project?</a:t>
            </a:r>
          </a:p>
        </p:txBody>
      </p:sp>
      <p:graphicFrame>
        <p:nvGraphicFramePr>
          <p:cNvPr id="4" name="Content Placeholder 3">
            <a:extLst>
              <a:ext uri="{FF2B5EF4-FFF2-40B4-BE49-F238E27FC236}">
                <a16:creationId xmlns:a16="http://schemas.microsoft.com/office/drawing/2014/main" id="{32DA747F-DA4D-F114-0018-34BE4E335A36}"/>
              </a:ext>
            </a:extLst>
          </p:cNvPr>
          <p:cNvGraphicFramePr>
            <a:graphicFrameLocks noGrp="1"/>
          </p:cNvGraphicFramePr>
          <p:nvPr>
            <p:ph idx="1"/>
            <p:extLst>
              <p:ext uri="{D42A27DB-BD31-4B8C-83A1-F6EECF244321}">
                <p14:modId xmlns:p14="http://schemas.microsoft.com/office/powerpoint/2010/main" val="617661959"/>
              </p:ext>
            </p:extLst>
          </p:nvPr>
        </p:nvGraphicFramePr>
        <p:xfrm>
          <a:off x="612775" y="1709738"/>
          <a:ext cx="10963274" cy="4274196"/>
        </p:xfrm>
        <a:graphic>
          <a:graphicData uri="http://schemas.openxmlformats.org/drawingml/2006/table">
            <a:tbl>
              <a:tblPr firstRow="1" bandRow="1">
                <a:tableStyleId>{5C22544A-7EE6-4342-B048-85BDC9FD1C3A}</a:tableStyleId>
              </a:tblPr>
              <a:tblGrid>
                <a:gridCol w="5481637">
                  <a:extLst>
                    <a:ext uri="{9D8B030D-6E8A-4147-A177-3AD203B41FA5}">
                      <a16:colId xmlns:a16="http://schemas.microsoft.com/office/drawing/2014/main" val="3409838710"/>
                    </a:ext>
                  </a:extLst>
                </a:gridCol>
                <a:gridCol w="5481637">
                  <a:extLst>
                    <a:ext uri="{9D8B030D-6E8A-4147-A177-3AD203B41FA5}">
                      <a16:colId xmlns:a16="http://schemas.microsoft.com/office/drawing/2014/main" val="1712176057"/>
                    </a:ext>
                  </a:extLst>
                </a:gridCol>
              </a:tblGrid>
              <a:tr h="605686">
                <a:tc>
                  <a:txBody>
                    <a:bodyPr/>
                    <a:lstStyle/>
                    <a:p>
                      <a:r>
                        <a:rPr lang="en-GB" dirty="0"/>
                        <a:t>Component</a:t>
                      </a:r>
                    </a:p>
                  </a:txBody>
                  <a:tcPr/>
                </a:tc>
                <a:tc>
                  <a:txBody>
                    <a:bodyPr/>
                    <a:lstStyle/>
                    <a:p>
                      <a:endParaRPr lang="en-GB"/>
                    </a:p>
                  </a:txBody>
                  <a:tcPr/>
                </a:tc>
                <a:extLst>
                  <a:ext uri="{0D108BD9-81ED-4DB2-BD59-A6C34878D82A}">
                    <a16:rowId xmlns:a16="http://schemas.microsoft.com/office/drawing/2014/main" val="1979683364"/>
                  </a:ext>
                </a:extLst>
              </a:tr>
              <a:tr h="605686">
                <a:tc>
                  <a:txBody>
                    <a:bodyPr/>
                    <a:lstStyle/>
                    <a:p>
                      <a:r>
                        <a:rPr lang="en-GB" dirty="0" err="1"/>
                        <a:t>Cymuned</a:t>
                      </a:r>
                      <a:r>
                        <a:rPr lang="en-GB" dirty="0"/>
                        <a:t> / Community</a:t>
                      </a:r>
                    </a:p>
                  </a:txBody>
                  <a:tcPr/>
                </a:tc>
                <a:tc>
                  <a:txBody>
                    <a:bodyPr/>
                    <a:lstStyle/>
                    <a:p>
                      <a:endParaRPr lang="en-GB"/>
                    </a:p>
                  </a:txBody>
                  <a:tcPr/>
                </a:tc>
                <a:extLst>
                  <a:ext uri="{0D108BD9-81ED-4DB2-BD59-A6C34878D82A}">
                    <a16:rowId xmlns:a16="http://schemas.microsoft.com/office/drawing/2014/main" val="3746396954"/>
                  </a:ext>
                </a:extLst>
              </a:tr>
              <a:tr h="605686">
                <a:tc>
                  <a:txBody>
                    <a:bodyPr/>
                    <a:lstStyle/>
                    <a:p>
                      <a:r>
                        <a:rPr lang="en-GB" dirty="0"/>
                        <a:t>Grwp </a:t>
                      </a:r>
                      <a:r>
                        <a:rPr lang="en-GB" dirty="0" err="1"/>
                        <a:t>targed</a:t>
                      </a:r>
                      <a:r>
                        <a:rPr lang="en-GB" dirty="0"/>
                        <a:t> / Target group</a:t>
                      </a:r>
                    </a:p>
                  </a:txBody>
                  <a:tcPr/>
                </a:tc>
                <a:tc>
                  <a:txBody>
                    <a:bodyPr/>
                    <a:lstStyle/>
                    <a:p>
                      <a:endParaRPr lang="en-GB"/>
                    </a:p>
                  </a:txBody>
                  <a:tcPr/>
                </a:tc>
                <a:extLst>
                  <a:ext uri="{0D108BD9-81ED-4DB2-BD59-A6C34878D82A}">
                    <a16:rowId xmlns:a16="http://schemas.microsoft.com/office/drawing/2014/main" val="4079527914"/>
                  </a:ext>
                </a:extLst>
              </a:tr>
              <a:tr h="605686">
                <a:tc>
                  <a:txBody>
                    <a:bodyPr/>
                    <a:lstStyle/>
                    <a:p>
                      <a:r>
                        <a:rPr lang="en-GB" dirty="0"/>
                        <a:t>Angen </a:t>
                      </a:r>
                      <a:r>
                        <a:rPr lang="en-GB" dirty="0" err="1"/>
                        <a:t>pennaf</a:t>
                      </a:r>
                      <a:r>
                        <a:rPr lang="en-GB" dirty="0"/>
                        <a:t> / Main need</a:t>
                      </a:r>
                    </a:p>
                  </a:txBody>
                  <a:tcPr/>
                </a:tc>
                <a:tc>
                  <a:txBody>
                    <a:bodyPr/>
                    <a:lstStyle/>
                    <a:p>
                      <a:endParaRPr lang="en-GB"/>
                    </a:p>
                  </a:txBody>
                  <a:tcPr/>
                </a:tc>
                <a:extLst>
                  <a:ext uri="{0D108BD9-81ED-4DB2-BD59-A6C34878D82A}">
                    <a16:rowId xmlns:a16="http://schemas.microsoft.com/office/drawing/2014/main" val="1207278835"/>
                  </a:ext>
                </a:extLst>
              </a:tr>
              <a:tr h="605686">
                <a:tc>
                  <a:txBody>
                    <a:bodyPr/>
                    <a:lstStyle/>
                    <a:p>
                      <a:r>
                        <a:rPr lang="en-GB" dirty="0"/>
                        <a:t>Dull a </a:t>
                      </a:r>
                      <a:r>
                        <a:rPr lang="en-GB" dirty="0" err="1"/>
                        <a:t>ffefrir</a:t>
                      </a:r>
                      <a:r>
                        <a:rPr lang="en-GB" dirty="0"/>
                        <a:t> / Preferred approach</a:t>
                      </a:r>
                    </a:p>
                  </a:txBody>
                  <a:tcPr/>
                </a:tc>
                <a:tc>
                  <a:txBody>
                    <a:bodyPr/>
                    <a:lstStyle/>
                    <a:p>
                      <a:endParaRPr lang="en-GB"/>
                    </a:p>
                  </a:txBody>
                  <a:tcPr/>
                </a:tc>
                <a:extLst>
                  <a:ext uri="{0D108BD9-81ED-4DB2-BD59-A6C34878D82A}">
                    <a16:rowId xmlns:a16="http://schemas.microsoft.com/office/drawing/2014/main" val="859969610"/>
                  </a:ext>
                </a:extLst>
              </a:tr>
              <a:tr h="605686">
                <a:tc>
                  <a:txBody>
                    <a:bodyPr/>
                    <a:lstStyle/>
                    <a:p>
                      <a:r>
                        <a:rPr lang="en-GB" dirty="0"/>
                        <a:t>Pam?  / Why?</a:t>
                      </a:r>
                    </a:p>
                  </a:txBody>
                  <a:tcPr/>
                </a:tc>
                <a:tc>
                  <a:txBody>
                    <a:bodyPr/>
                    <a:lstStyle/>
                    <a:p>
                      <a:endParaRPr lang="en-GB"/>
                    </a:p>
                  </a:txBody>
                  <a:tcPr/>
                </a:tc>
                <a:extLst>
                  <a:ext uri="{0D108BD9-81ED-4DB2-BD59-A6C34878D82A}">
                    <a16:rowId xmlns:a16="http://schemas.microsoft.com/office/drawing/2014/main" val="3021569401"/>
                  </a:ext>
                </a:extLst>
              </a:tr>
              <a:tr h="605686">
                <a:tc>
                  <a:txBody>
                    <a:bodyPr/>
                    <a:lstStyle/>
                    <a:p>
                      <a:r>
                        <a:rPr lang="en-GB" dirty="0"/>
                        <a:t>Pa </a:t>
                      </a:r>
                      <a:r>
                        <a:rPr lang="en-GB" dirty="0" err="1"/>
                        <a:t>rhanddeiliaid</a:t>
                      </a:r>
                      <a:r>
                        <a:rPr lang="en-GB" dirty="0"/>
                        <a:t> sy’n </a:t>
                      </a:r>
                      <a:r>
                        <a:rPr lang="en-GB" dirty="0" err="1"/>
                        <a:t>fwyaf</a:t>
                      </a:r>
                      <a:r>
                        <a:rPr lang="en-GB" dirty="0"/>
                        <a:t> </a:t>
                      </a:r>
                      <a:r>
                        <a:rPr lang="en-GB" dirty="0" err="1"/>
                        <a:t>pwysig</a:t>
                      </a:r>
                      <a:r>
                        <a:rPr lang="en-GB" dirty="0"/>
                        <a:t>? /  Which stakeholders matter most?</a:t>
                      </a:r>
                    </a:p>
                  </a:txBody>
                  <a:tcPr/>
                </a:tc>
                <a:tc>
                  <a:txBody>
                    <a:bodyPr/>
                    <a:lstStyle/>
                    <a:p>
                      <a:endParaRPr lang="en-GB" dirty="0"/>
                    </a:p>
                  </a:txBody>
                  <a:tcPr/>
                </a:tc>
                <a:extLst>
                  <a:ext uri="{0D108BD9-81ED-4DB2-BD59-A6C34878D82A}">
                    <a16:rowId xmlns:a16="http://schemas.microsoft.com/office/drawing/2014/main" val="3801031700"/>
                  </a:ext>
                </a:extLst>
              </a:tr>
            </a:tbl>
          </a:graphicData>
        </a:graphic>
      </p:graphicFrame>
    </p:spTree>
    <p:extLst>
      <p:ext uri="{BB962C8B-B14F-4D97-AF65-F5344CB8AC3E}">
        <p14:creationId xmlns:p14="http://schemas.microsoft.com/office/powerpoint/2010/main" val="598574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5A28E-9CB1-83C2-0864-86E156F94318}"/>
              </a:ext>
            </a:extLst>
          </p:cNvPr>
          <p:cNvSpPr>
            <a:spLocks noGrp="1"/>
          </p:cNvSpPr>
          <p:nvPr>
            <p:ph type="title"/>
          </p:nvPr>
        </p:nvSpPr>
        <p:spPr/>
        <p:txBody>
          <a:bodyPr/>
          <a:lstStyle/>
          <a:p>
            <a:r>
              <a:rPr lang="en-GB" dirty="0"/>
              <a:t>Darllen Pellach / Further reading</a:t>
            </a:r>
          </a:p>
        </p:txBody>
      </p:sp>
      <p:sp>
        <p:nvSpPr>
          <p:cNvPr id="3" name="Content Placeholder 2">
            <a:extLst>
              <a:ext uri="{FF2B5EF4-FFF2-40B4-BE49-F238E27FC236}">
                <a16:creationId xmlns:a16="http://schemas.microsoft.com/office/drawing/2014/main" id="{10027F2E-AF9A-FDEC-936E-0B6F65B8B7E1}"/>
              </a:ext>
            </a:extLst>
          </p:cNvPr>
          <p:cNvSpPr>
            <a:spLocks noGrp="1"/>
          </p:cNvSpPr>
          <p:nvPr>
            <p:ph idx="1"/>
          </p:nvPr>
        </p:nvSpPr>
        <p:spPr>
          <a:xfrm>
            <a:off x="612646" y="1709862"/>
            <a:ext cx="11417057" cy="4513752"/>
          </a:xfrm>
        </p:spPr>
        <p:txBody>
          <a:bodyPr>
            <a:normAutofit fontScale="92500"/>
          </a:bodyPr>
          <a:lstStyle/>
          <a:p>
            <a:r>
              <a:rPr lang="en-GB" sz="2400" dirty="0"/>
              <a:t>Ledwith, M. (2020) </a:t>
            </a:r>
            <a:r>
              <a:rPr lang="en-GB" sz="2400" i="1" dirty="0"/>
              <a:t>Community Development: A  Critical Approach</a:t>
            </a:r>
            <a:r>
              <a:rPr lang="en-GB" sz="2400" dirty="0"/>
              <a:t>. 3</a:t>
            </a:r>
            <a:r>
              <a:rPr lang="en-GB" sz="2400" baseline="30000" dirty="0"/>
              <a:t>rd</a:t>
            </a:r>
            <a:r>
              <a:rPr lang="en-GB" sz="2400" dirty="0"/>
              <a:t> </a:t>
            </a:r>
            <a:r>
              <a:rPr lang="en-GB" sz="2400" dirty="0" err="1"/>
              <a:t>edn</a:t>
            </a:r>
            <a:r>
              <a:rPr lang="en-GB" sz="2400" dirty="0"/>
              <a:t>. Policy Press</a:t>
            </a:r>
          </a:p>
          <a:p>
            <a:r>
              <a:rPr lang="en-GB" sz="2400" dirty="0"/>
              <a:t>Evans, C., Welton, N., Pitman, J., Clegg, Z. and Williams, D. (2025) ‘An ethic of care in two community focused school in Wales’, </a:t>
            </a:r>
            <a:r>
              <a:rPr lang="en-GB" sz="2400" i="1" dirty="0"/>
              <a:t>Research Papers in Education</a:t>
            </a:r>
            <a:r>
              <a:rPr lang="en-GB" sz="2400" dirty="0"/>
              <a:t>, 40(2), pp. 281-298. Available at: </a:t>
            </a:r>
            <a:r>
              <a:rPr lang="en-GB" sz="2400" dirty="0">
                <a:hlinkClick r:id="rId2"/>
              </a:rPr>
              <a:t>https://doi.org/10.1080/02671522.2024.2381114</a:t>
            </a:r>
            <a:r>
              <a:rPr lang="en-GB" sz="2400" dirty="0"/>
              <a:t>. (Accessed: 15 September 2026)</a:t>
            </a:r>
          </a:p>
          <a:p>
            <a:r>
              <a:rPr lang="en-GB" sz="2400" dirty="0" err="1">
                <a:solidFill>
                  <a:srgbClr val="169C9A"/>
                </a:solidFill>
                <a:hlinkClick r:id="rId3">
                  <a:extLst>
                    <a:ext uri="{A12FA001-AC4F-418D-AE19-62706E023703}">
                      <ahyp:hlinkClr xmlns:ahyp="http://schemas.microsoft.com/office/drawing/2018/hyperlinkcolor" val="tx"/>
                    </a:ext>
                  </a:extLst>
                </a:hlinkClick>
              </a:rPr>
              <a:t>Llywodraeth</a:t>
            </a:r>
            <a:r>
              <a:rPr lang="en-GB" sz="2400" dirty="0">
                <a:hlinkClick r:id="rId3">
                  <a:extLst>
                    <a:ext uri="{A12FA001-AC4F-418D-AE19-62706E023703}">
                      <ahyp:hlinkClr xmlns:ahyp="http://schemas.microsoft.com/office/drawing/2018/hyperlinkcolor" val="tx"/>
                    </a:ext>
                  </a:extLst>
                </a:hlinkClick>
              </a:rPr>
              <a:t> Cymru (2022) </a:t>
            </a:r>
            <a:r>
              <a:rPr lang="en-GB" sz="2400" dirty="0" err="1">
                <a:solidFill>
                  <a:srgbClr val="169C9A"/>
                </a:solidFill>
                <a:hlinkClick r:id="rId3">
                  <a:extLst>
                    <a:ext uri="{A12FA001-AC4F-418D-AE19-62706E023703}">
                      <ahyp:hlinkClr xmlns:ahyp="http://schemas.microsoft.com/office/drawing/2018/hyperlinkcolor" val="tx"/>
                    </a:ext>
                  </a:extLst>
                </a:hlinkClick>
              </a:rPr>
              <a:t>Ysgolion</a:t>
            </a:r>
            <a:r>
              <a:rPr lang="en-GB" sz="2400" dirty="0">
                <a:solidFill>
                  <a:srgbClr val="169C9A"/>
                </a:solidFill>
                <a:hlinkClick r:id="rId3">
                  <a:extLst>
                    <a:ext uri="{A12FA001-AC4F-418D-AE19-62706E023703}">
                      <ahyp:hlinkClr xmlns:ahyp="http://schemas.microsoft.com/office/drawing/2018/hyperlinkcolor" val="tx"/>
                    </a:ext>
                  </a:extLst>
                </a:hlinkClick>
              </a:rPr>
              <a:t> Bro | LLYW.CYMRU</a:t>
            </a:r>
            <a:endParaRPr lang="en-GB" sz="2400" dirty="0"/>
          </a:p>
          <a:p>
            <a:r>
              <a:rPr lang="en-GB" sz="2400" dirty="0"/>
              <a:t>Welsh Government (2022) Community Focused Schools. Welsh Government. Available at: </a:t>
            </a:r>
            <a:r>
              <a:rPr lang="en-GB" sz="2400" dirty="0">
                <a:hlinkClick r:id="rId4"/>
              </a:rPr>
              <a:t>https://www.gov.wales/community-focused-schools</a:t>
            </a:r>
            <a:r>
              <a:rPr lang="en-GB" sz="2400" dirty="0"/>
              <a:t> (Accessed: 15 September 2026)</a:t>
            </a:r>
          </a:p>
        </p:txBody>
      </p:sp>
    </p:spTree>
    <p:extLst>
      <p:ext uri="{BB962C8B-B14F-4D97-AF65-F5344CB8AC3E}">
        <p14:creationId xmlns:p14="http://schemas.microsoft.com/office/powerpoint/2010/main" val="2277001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Cyfeirnodau/References</a:t>
            </a:r>
          </a:p>
        </p:txBody>
      </p:sp>
      <p:sp>
        <p:nvSpPr>
          <p:cNvPr id="3" name="Content Placeholder 2"/>
          <p:cNvSpPr>
            <a:spLocks noGrp="1"/>
          </p:cNvSpPr>
          <p:nvPr>
            <p:ph idx="1"/>
          </p:nvPr>
        </p:nvSpPr>
        <p:spPr>
          <a:xfrm>
            <a:off x="612647" y="1709862"/>
            <a:ext cx="11405182" cy="5148138"/>
          </a:xfrm>
        </p:spPr>
        <p:txBody>
          <a:bodyPr>
            <a:normAutofit/>
          </a:bodyPr>
          <a:lstStyle/>
          <a:p>
            <a:r>
              <a:rPr lang="en-GB" sz="1600" dirty="0" err="1"/>
              <a:t>Althuser</a:t>
            </a:r>
            <a:r>
              <a:rPr lang="en-GB" sz="1600" dirty="0"/>
              <a:t>, L. (1970) Ideology and Ideological State Apparatuses’, in Lenin and Philosophy and other essays, </a:t>
            </a:r>
            <a:r>
              <a:rPr lang="en-GB" sz="1600" dirty="0" err="1"/>
              <a:t>trs</a:t>
            </a:r>
            <a:r>
              <a:rPr lang="en-GB" sz="1600" dirty="0"/>
              <a:t> B. Brewster, Monthly Review Press.  Available online at </a:t>
            </a:r>
            <a:r>
              <a:rPr lang="en-GB" sz="1600" dirty="0">
                <a:hlinkClick r:id="rId3"/>
              </a:rPr>
              <a:t>www.marxists.org/reference/archice/althusser/1970/ideology.htm</a:t>
            </a:r>
            <a:r>
              <a:rPr lang="en-GB" sz="1600" dirty="0"/>
              <a:t> </a:t>
            </a:r>
          </a:p>
          <a:p>
            <a:r>
              <a:rPr lang="en-GB" sz="1600" dirty="0"/>
              <a:t>Anderson, B.  (1983) The code of the street: Decency, violence and the moral life of the street. New York: Norton.</a:t>
            </a:r>
          </a:p>
          <a:p>
            <a:r>
              <a:rPr lang="en-GB" sz="1600" dirty="0"/>
              <a:t>Bourdieu , P. (1990) The logic of practice. Cambridge: Polity Press.</a:t>
            </a:r>
          </a:p>
          <a:p>
            <a:r>
              <a:rPr lang="en-GB" sz="1600" dirty="0"/>
              <a:t>Butcher, H. (1993) Community and Public Policy. London: Pluto Press</a:t>
            </a:r>
          </a:p>
          <a:p>
            <a:r>
              <a:rPr lang="en-GB" sz="1600" dirty="0"/>
              <a:t>CLG (2008a) The government’s response to the Commission on Integration and Cohesion. London: CLG</a:t>
            </a:r>
          </a:p>
          <a:p>
            <a:r>
              <a:rPr lang="en-GB" sz="1600" dirty="0"/>
              <a:t>Day, G (2006) Community and everyday life. Abingdon: Routledge. </a:t>
            </a:r>
          </a:p>
          <a:p>
            <a:r>
              <a:rPr lang="en-GB" sz="1600" dirty="0" err="1"/>
              <a:t>Misztral</a:t>
            </a:r>
            <a:r>
              <a:rPr lang="en-GB" sz="1600" dirty="0"/>
              <a:t>, B. (2000) Informality: Social theory and contemporary practice. London: Routledge. </a:t>
            </a:r>
          </a:p>
          <a:p>
            <a:r>
              <a:rPr lang="en-GB" sz="1600" dirty="0"/>
              <a:t>Somerville, P. (2011) Understanding Community. Bristol: Policy Press.</a:t>
            </a:r>
          </a:p>
          <a:p>
            <a:r>
              <a:rPr lang="en-GB" sz="1600" dirty="0"/>
              <a:t>Watt, P. (2006) Respectability, roughness and race: neighbourhood place images and the making of working-class social distinctions in London’. International Journal of Urban and Regional Research, vol 30, no 4, pp776-97.</a:t>
            </a:r>
          </a:p>
        </p:txBody>
      </p:sp>
    </p:spTree>
    <p:extLst>
      <p:ext uri="{BB962C8B-B14F-4D97-AF65-F5344CB8AC3E}">
        <p14:creationId xmlns:p14="http://schemas.microsoft.com/office/powerpoint/2010/main" val="219081668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Helena</Template>
  <TotalTime>52</TotalTime>
  <Words>2355</Words>
  <Application>Microsoft Office PowerPoint</Application>
  <PresentationFormat>Widescreen</PresentationFormat>
  <Paragraphs>235</Paragraphs>
  <Slides>24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Neue Haas Grotesk Text Pro</vt:lpstr>
      <vt:lpstr>Helena</vt:lpstr>
      <vt:lpstr>ECES5017C</vt:lpstr>
      <vt:lpstr>What is community engagement and development?</vt:lpstr>
      <vt:lpstr>Pwysigrwydd datblygu ac ymgysylltu cymunedol   Importance of community development and engagement</vt:lpstr>
      <vt:lpstr>Beth yw ymgysylltiad cymunedol? What is community engagement?</vt:lpstr>
      <vt:lpstr>Pam mae Ymgysylltu a’r Gymuned yn bwysig yng Nghymru Why Community Engagement Matters in Wales</vt:lpstr>
      <vt:lpstr>Pam mae cymunedau’n dod yn amheus o ymgynghori? Why do communities become sceptical of consultation?</vt:lpstr>
      <vt:lpstr>PowerPoint Presentation</vt:lpstr>
      <vt:lpstr>Ytyriwch yr enghreifftiau canlynol o ddatblygu cymunedol Consider the following examples of community development</vt:lpstr>
      <vt:lpstr>Dulliau Craidd o Ddatblygu Cymunedol Core Approaches to Community Development</vt:lpstr>
      <vt:lpstr>Dulliau Craidd o Ddatblygu Cymunedol</vt:lpstr>
      <vt:lpstr>Core Approaches to Community Development</vt:lpstr>
      <vt:lpstr>Dulliau Craidd o Ddatblygu Cymunedol  Core approaches to Community Development </vt:lpstr>
      <vt:lpstr>Mapio rhanddeiliaid – gwella dysgu teuluol yng Ngheredigion Stakeholder mapping – improving family learning in Ceredigion</vt:lpstr>
      <vt:lpstr>Adyfyfyriwch ar y canlynol / Reflect on the following:</vt:lpstr>
      <vt:lpstr>Cwestiynau allweddol i'w hystyried (Kelman a Warwick 1978) Cymhwyswch y cwestiynau hyn i'ch prosiect arfaethedig eich hun neu un a drafodir fel rhan o'r modiwl hwn.  Pwy sy'n diffinio angen?  Pwy sy'n elwa?  Pwy sydd â phŵer?  Pwy sy'n cymryd rhan?  Key questions for consideration (Kelman and Warwick 1978) Apply these questions to your own planned project or one discussed as part of this module. Who defines need? Who benefits? Who has power? Who participates?</vt:lpstr>
      <vt:lpstr>A ddylid defnyddio model cymorth technegol fel dull? Should a technical assistance model be used as an approach?</vt:lpstr>
      <vt:lpstr>Dull hunan-gymorth a dull seiliedig ar asedau Self-help and asset-based approach</vt:lpstr>
      <vt:lpstr>Datblygiad seiliedig ar asedau Asset based development</vt:lpstr>
      <vt:lpstr>Gweithgaredd mapio asedau / Asset mapping activity</vt:lpstr>
      <vt:lpstr>Gwrthdaro / Conflict</vt:lpstr>
      <vt:lpstr>Her Ymgysylltiad Cymunedol /  Community engagement challenge </vt:lpstr>
      <vt:lpstr>Pa ddull datblygu cymuned sy’n addas ar gyfer eich prosiect? Which community development approach fits your project?</vt:lpstr>
      <vt:lpstr>Darllen Pellach / Further reading</vt:lpstr>
      <vt:lpstr>Cyfeirnodau/References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Helen A Griffiths</cp:lastModifiedBy>
  <cp:revision>5</cp:revision>
  <dcterms:created xsi:type="dcterms:W3CDTF">2013-07-15T20:26:40Z</dcterms:created>
  <dcterms:modified xsi:type="dcterms:W3CDTF">2026-09-17T22:10:30Z</dcterms:modified>
</cp:coreProperties>
</file>