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sldIdLst>
    <p:sldId id="256" r:id="rId2"/>
    <p:sldId id="257" r:id="rId3"/>
    <p:sldId id="258" r:id="rId4"/>
    <p:sldId id="259" r:id="rId5"/>
    <p:sldId id="260" r:id="rId6"/>
    <p:sldId id="261" r:id="rId7"/>
    <p:sldId id="262"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77" dt="2026-10-07T19:31:06.836"/>
    <p1510:client id="{B138FB54-BDED-41E3-19E0-E2E8341FB55D}" v="14" dt="2026-10-07T18:11:07.0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ea Mirea (2523016)" userId="S::2523016@student.uwtsd.ac.uk::8e18a3a1-60c8-4149-8757-226b900ded80" providerId="AD" clId="Web-{D9BDE4F3-81FD-AEC6-7825-2053C6FA3944}"/>
    <pc:docChg chg="modSld">
      <pc:chgData name="Andreea Mirea (2523016)" userId="S::2523016@student.uwtsd.ac.uk::8e18a3a1-60c8-4149-8757-226b900ded80" providerId="AD" clId="Web-{D9BDE4F3-81FD-AEC6-7825-2053C6FA3944}" dt="2026-09-27T10:31:37.790" v="6" actId="20577"/>
      <pc:docMkLst>
        <pc:docMk/>
      </pc:docMkLst>
      <pc:sldChg chg="modSp">
        <pc:chgData name="Andreea Mirea (2523016)" userId="S::2523016@student.uwtsd.ac.uk::8e18a3a1-60c8-4149-8757-226b900ded80" providerId="AD" clId="Web-{D9BDE4F3-81FD-AEC6-7825-2053C6FA3944}" dt="2026-09-27T10:31:37.790" v="6" actId="20577"/>
        <pc:sldMkLst>
          <pc:docMk/>
          <pc:sldMk cId="1266438602" sldId="257"/>
        </pc:sldMkLst>
        <pc:spChg chg="mod">
          <ac:chgData name="Andreea Mirea (2523016)" userId="S::2523016@student.uwtsd.ac.uk::8e18a3a1-60c8-4149-8757-226b900ded80" providerId="AD" clId="Web-{D9BDE4F3-81FD-AEC6-7825-2053C6FA3944}" dt="2026-09-27T10:31:37.790" v="6" actId="20577"/>
          <ac:spMkLst>
            <pc:docMk/>
            <pc:sldMk cId="1266438602" sldId="257"/>
            <ac:spMk id="22" creationId="{156E9BA7-54FB-ED3F-7BD4-B5A2AD4D99CA}"/>
          </ac:spMkLst>
        </pc:spChg>
      </pc:sldChg>
    </pc:docChg>
  </pc:docChgLst>
  <pc:docChgLst>
    <pc:chgData name="Andreea Mirea (2523016)" userId="S::2523016@student.uwtsd.ac.uk::8e18a3a1-60c8-4149-8757-226b900ded80" providerId="AD" clId="Web-{743A8365-4DE4-3C72-B9F3-2AFF93FA13BB}"/>
    <pc:docChg chg="modSld">
      <pc:chgData name="Andreea Mirea (2523016)" userId="S::2523016@student.uwtsd.ac.uk::8e18a3a1-60c8-4149-8757-226b900ded80" providerId="AD" clId="Web-{743A8365-4DE4-3C72-B9F3-2AFF93FA13BB}" dt="2026-09-27T15:27:17.174" v="31" actId="20577"/>
      <pc:docMkLst>
        <pc:docMk/>
      </pc:docMkLst>
      <pc:sldChg chg="modSp">
        <pc:chgData name="Andreea Mirea (2523016)" userId="S::2523016@student.uwtsd.ac.uk::8e18a3a1-60c8-4149-8757-226b900ded80" providerId="AD" clId="Web-{743A8365-4DE4-3C72-B9F3-2AFF93FA13BB}" dt="2026-09-27T15:23:01.010" v="8" actId="20577"/>
        <pc:sldMkLst>
          <pc:docMk/>
          <pc:sldMk cId="3395946610" sldId="258"/>
        </pc:sldMkLst>
        <pc:spChg chg="mod">
          <ac:chgData name="Andreea Mirea (2523016)" userId="S::2523016@student.uwtsd.ac.uk::8e18a3a1-60c8-4149-8757-226b900ded80" providerId="AD" clId="Web-{743A8365-4DE4-3C72-B9F3-2AFF93FA13BB}" dt="2026-09-27T15:23:01.010" v="8" actId="20577"/>
          <ac:spMkLst>
            <pc:docMk/>
            <pc:sldMk cId="3395946610" sldId="258"/>
            <ac:spMk id="22" creationId="{20CDBC4A-30E1-70B6-F0FC-402A18722EE3}"/>
          </ac:spMkLst>
        </pc:spChg>
      </pc:sldChg>
      <pc:sldChg chg="modSp">
        <pc:chgData name="Andreea Mirea (2523016)" userId="S::2523016@student.uwtsd.ac.uk::8e18a3a1-60c8-4149-8757-226b900ded80" providerId="AD" clId="Web-{743A8365-4DE4-3C72-B9F3-2AFF93FA13BB}" dt="2026-09-27T15:27:17.174" v="31" actId="20577"/>
        <pc:sldMkLst>
          <pc:docMk/>
          <pc:sldMk cId="360655421" sldId="259"/>
        </pc:sldMkLst>
        <pc:spChg chg="mod">
          <ac:chgData name="Andreea Mirea (2523016)" userId="S::2523016@student.uwtsd.ac.uk::8e18a3a1-60c8-4149-8757-226b900ded80" providerId="AD" clId="Web-{743A8365-4DE4-3C72-B9F3-2AFF93FA13BB}" dt="2026-09-27T15:27:17.174" v="31" actId="20577"/>
          <ac:spMkLst>
            <pc:docMk/>
            <pc:sldMk cId="360655421" sldId="259"/>
            <ac:spMk id="12" creationId="{66EB94A3-F084-77C1-4547-849DC393431B}"/>
          </ac:spMkLst>
        </pc:spChg>
      </pc:sldChg>
      <pc:sldChg chg="modSp">
        <pc:chgData name="Andreea Mirea (2523016)" userId="S::2523016@student.uwtsd.ac.uk::8e18a3a1-60c8-4149-8757-226b900ded80" providerId="AD" clId="Web-{743A8365-4DE4-3C72-B9F3-2AFF93FA13BB}" dt="2026-09-27T15:22:30.353" v="3" actId="20577"/>
        <pc:sldMkLst>
          <pc:docMk/>
          <pc:sldMk cId="283306082" sldId="260"/>
        </pc:sldMkLst>
        <pc:spChg chg="mod">
          <ac:chgData name="Andreea Mirea (2523016)" userId="S::2523016@student.uwtsd.ac.uk::8e18a3a1-60c8-4149-8757-226b900ded80" providerId="AD" clId="Web-{743A8365-4DE4-3C72-B9F3-2AFF93FA13BB}" dt="2026-09-27T15:22:30.353" v="3" actId="20577"/>
          <ac:spMkLst>
            <pc:docMk/>
            <pc:sldMk cId="283306082" sldId="260"/>
            <ac:spMk id="3" creationId="{FDC569DD-5FDA-4C55-E417-43AD1C3BB5A9}"/>
          </ac:spMkLst>
        </pc:spChg>
      </pc:sldChg>
      <pc:sldChg chg="modSp">
        <pc:chgData name="Andreea Mirea (2523016)" userId="S::2523016@student.uwtsd.ac.uk::8e18a3a1-60c8-4149-8757-226b900ded80" providerId="AD" clId="Web-{743A8365-4DE4-3C72-B9F3-2AFF93FA13BB}" dt="2026-09-27T15:25:07.467" v="20" actId="20577"/>
        <pc:sldMkLst>
          <pc:docMk/>
          <pc:sldMk cId="537885591" sldId="261"/>
        </pc:sldMkLst>
        <pc:spChg chg="mod">
          <ac:chgData name="Andreea Mirea (2523016)" userId="S::2523016@student.uwtsd.ac.uk::8e18a3a1-60c8-4149-8757-226b900ded80" providerId="AD" clId="Web-{743A8365-4DE4-3C72-B9F3-2AFF93FA13BB}" dt="2026-09-27T15:25:07.467" v="20" actId="20577"/>
          <ac:spMkLst>
            <pc:docMk/>
            <pc:sldMk cId="537885591" sldId="261"/>
            <ac:spMk id="3" creationId="{2BD1C0D8-A539-7AEA-F69B-22AD009B9A49}"/>
          </ac:spMkLst>
        </pc:spChg>
      </pc:sldChg>
      <pc:sldChg chg="modSp">
        <pc:chgData name="Andreea Mirea (2523016)" userId="S::2523016@student.uwtsd.ac.uk::8e18a3a1-60c8-4149-8757-226b900ded80" providerId="AD" clId="Web-{743A8365-4DE4-3C72-B9F3-2AFF93FA13BB}" dt="2026-09-27T15:25:43.296" v="25" actId="20577"/>
        <pc:sldMkLst>
          <pc:docMk/>
          <pc:sldMk cId="1339344917" sldId="262"/>
        </pc:sldMkLst>
        <pc:spChg chg="mod">
          <ac:chgData name="Andreea Mirea (2523016)" userId="S::2523016@student.uwtsd.ac.uk::8e18a3a1-60c8-4149-8757-226b900ded80" providerId="AD" clId="Web-{743A8365-4DE4-3C72-B9F3-2AFF93FA13BB}" dt="2026-09-27T15:25:43.296" v="25" actId="20577"/>
          <ac:spMkLst>
            <pc:docMk/>
            <pc:sldMk cId="1339344917" sldId="262"/>
            <ac:spMk id="3" creationId="{2704026D-1682-B5A4-2D30-C452C2C0FB1F}"/>
          </ac:spMkLst>
        </pc:spChg>
      </pc:sldChg>
    </pc:docChg>
  </pc:docChgLst>
  <pc:docChgLst>
    <pc:chgData name="Andreea Mirea (2523016)" userId="S::2523016@student.uwtsd.ac.uk::8e18a3a1-60c8-4149-8757-226b900ded80" providerId="AD" clId="Web-{00000000-0000-0000-0000-000000000000}"/>
    <pc:docChg chg="addSld delSld modSld addMainMaster delMainMaster">
      <pc:chgData name="Andreea Mirea (2523016)" userId="S::2523016@student.uwtsd.ac.uk::8e18a3a1-60c8-4149-8757-226b900ded80" providerId="AD" clId="Web-{00000000-0000-0000-0000-000000000000}" dt="2026-10-07T19:31:06.836" v="356" actId="20577"/>
      <pc:docMkLst>
        <pc:docMk/>
      </pc:docMkLst>
      <pc:sldChg chg="addSp delSp modSp new mod setBg modClrScheme chgLayout">
        <pc:chgData name="Andreea Mirea (2523016)" userId="S::2523016@student.uwtsd.ac.uk::8e18a3a1-60c8-4149-8757-226b900ded80" providerId="AD" clId="Web-{00000000-0000-0000-0000-000000000000}" dt="2026-09-25T19:30:26.407" v="278" actId="20577"/>
        <pc:sldMkLst>
          <pc:docMk/>
          <pc:sldMk cId="2096535711" sldId="256"/>
        </pc:sldMkLst>
        <pc:spChg chg="mod">
          <ac:chgData name="Andreea Mirea (2523016)" userId="S::2523016@student.uwtsd.ac.uk::8e18a3a1-60c8-4149-8757-226b900ded80" providerId="AD" clId="Web-{00000000-0000-0000-0000-000000000000}" dt="2026-09-25T19:30:26.407" v="278" actId="20577"/>
          <ac:spMkLst>
            <pc:docMk/>
            <pc:sldMk cId="2096535711" sldId="256"/>
            <ac:spMk id="3" creationId="{0440E1DF-5C2E-B488-1EEE-BFB4912EFEC7}"/>
          </ac:spMkLst>
        </pc:spChg>
        <pc:spChg chg="add">
          <ac:chgData name="Andreea Mirea (2523016)" userId="S::2523016@student.uwtsd.ac.uk::8e18a3a1-60c8-4149-8757-226b900ded80" providerId="AD" clId="Web-{00000000-0000-0000-0000-000000000000}" dt="2026-09-25T19:08:12.454" v="28"/>
          <ac:spMkLst>
            <pc:docMk/>
            <pc:sldMk cId="2096535711" sldId="256"/>
            <ac:spMk id="26" creationId="{11E56AA7-F8C4-4D38-AF02-0E30056D70B0}"/>
          </ac:spMkLst>
        </pc:spChg>
        <pc:spChg chg="add">
          <ac:chgData name="Andreea Mirea (2523016)" userId="S::2523016@student.uwtsd.ac.uk::8e18a3a1-60c8-4149-8757-226b900ded80" providerId="AD" clId="Web-{00000000-0000-0000-0000-000000000000}" dt="2026-09-25T19:08:12.454" v="28"/>
          <ac:spMkLst>
            <pc:docMk/>
            <pc:sldMk cId="2096535711" sldId="256"/>
            <ac:spMk id="28" creationId="{10187A0F-D959-49D2-9075-0FF40C2C75FC}"/>
          </ac:spMkLst>
        </pc:spChg>
        <pc:spChg chg="add">
          <ac:chgData name="Andreea Mirea (2523016)" userId="S::2523016@student.uwtsd.ac.uk::8e18a3a1-60c8-4149-8757-226b900ded80" providerId="AD" clId="Web-{00000000-0000-0000-0000-000000000000}" dt="2026-09-25T19:08:12.454" v="28"/>
          <ac:spMkLst>
            <pc:docMk/>
            <pc:sldMk cId="2096535711" sldId="256"/>
            <ac:spMk id="30" creationId="{4F4B01C3-5078-4039-811E-D840C6262C7F}"/>
          </ac:spMkLst>
        </pc:spChg>
        <pc:spChg chg="add">
          <ac:chgData name="Andreea Mirea (2523016)" userId="S::2523016@student.uwtsd.ac.uk::8e18a3a1-60c8-4149-8757-226b900ded80" providerId="AD" clId="Web-{00000000-0000-0000-0000-000000000000}" dt="2026-09-25T19:08:12.454" v="28"/>
          <ac:spMkLst>
            <pc:docMk/>
            <pc:sldMk cId="2096535711" sldId="256"/>
            <ac:spMk id="32" creationId="{D4C8D4F7-572A-4DCA-A501-96999F32130A}"/>
          </ac:spMkLst>
        </pc:spChg>
        <pc:picChg chg="add mod">
          <ac:chgData name="Andreea Mirea (2523016)" userId="S::2523016@student.uwtsd.ac.uk::8e18a3a1-60c8-4149-8757-226b900ded80" providerId="AD" clId="Web-{00000000-0000-0000-0000-000000000000}" dt="2026-09-25T19:08:12.454" v="28"/>
          <ac:picMkLst>
            <pc:docMk/>
            <pc:sldMk cId="2096535711" sldId="256"/>
            <ac:picMk id="4" creationId="{3FD47436-6EEA-BC9B-9E83-63AF18A487EC}"/>
          </ac:picMkLst>
        </pc:picChg>
      </pc:sldChg>
      <pc:sldChg chg="addSp delSp modSp new mod setBg">
        <pc:chgData name="Andreea Mirea (2523016)" userId="S::2523016@student.uwtsd.ac.uk::8e18a3a1-60c8-4149-8757-226b900ded80" providerId="AD" clId="Web-{00000000-0000-0000-0000-000000000000}" dt="2026-09-25T19:31:47.350" v="279" actId="14100"/>
        <pc:sldMkLst>
          <pc:docMk/>
          <pc:sldMk cId="1266438602" sldId="257"/>
        </pc:sldMkLst>
        <pc:spChg chg="add">
          <ac:chgData name="Andreea Mirea (2523016)" userId="S::2523016@student.uwtsd.ac.uk::8e18a3a1-60c8-4149-8757-226b900ded80" providerId="AD" clId="Web-{00000000-0000-0000-0000-000000000000}" dt="2026-09-25T19:25:09.665" v="269"/>
          <ac:spMkLst>
            <pc:docMk/>
            <pc:sldMk cId="1266438602" sldId="257"/>
            <ac:spMk id="20" creationId="{46AD51EB-971C-4722-9A98-42EB5ABCADA3}"/>
          </ac:spMkLst>
        </pc:spChg>
        <pc:spChg chg="add">
          <ac:chgData name="Andreea Mirea (2523016)" userId="S::2523016@student.uwtsd.ac.uk::8e18a3a1-60c8-4149-8757-226b900ded80" providerId="AD" clId="Web-{00000000-0000-0000-0000-000000000000}" dt="2026-09-25T19:25:09.665" v="269"/>
          <ac:spMkLst>
            <pc:docMk/>
            <pc:sldMk cId="1266438602" sldId="257"/>
            <ac:spMk id="21" creationId="{3894A7A4-3F4E-414B-97FB-E4C862AD1400}"/>
          </ac:spMkLst>
        </pc:spChg>
        <pc:spChg chg="add mod">
          <ac:chgData name="Andreea Mirea (2523016)" userId="S::2523016@student.uwtsd.ac.uk::8e18a3a1-60c8-4149-8757-226b900ded80" providerId="AD" clId="Web-{00000000-0000-0000-0000-000000000000}" dt="2026-09-25T19:31:47.350" v="279" actId="14100"/>
          <ac:spMkLst>
            <pc:docMk/>
            <pc:sldMk cId="1266438602" sldId="257"/>
            <ac:spMk id="22" creationId="{156E9BA7-54FB-ED3F-7BD4-B5A2AD4D99CA}"/>
          </ac:spMkLst>
        </pc:spChg>
        <pc:picChg chg="add mod ord">
          <ac:chgData name="Andreea Mirea (2523016)" userId="S::2523016@student.uwtsd.ac.uk::8e18a3a1-60c8-4149-8757-226b900ded80" providerId="AD" clId="Web-{00000000-0000-0000-0000-000000000000}" dt="2026-09-25T19:25:09.665" v="269"/>
          <ac:picMkLst>
            <pc:docMk/>
            <pc:sldMk cId="1266438602" sldId="257"/>
            <ac:picMk id="4" creationId="{108E578D-6AF8-020E-DCC1-2E7FA5BC1DF1}"/>
          </ac:picMkLst>
        </pc:picChg>
      </pc:sldChg>
      <pc:sldChg chg="modSp del">
        <pc:chgData name="Andreea Mirea (2523016)" userId="S::2523016@student.uwtsd.ac.uk::8e18a3a1-60c8-4149-8757-226b900ded80" providerId="AD" clId="Web-{00000000-0000-0000-0000-000000000000}" dt="2026-10-07T19:30:37.789" v="350"/>
        <pc:sldMkLst>
          <pc:docMk/>
          <pc:sldMk cId="3281059378" sldId="263"/>
        </pc:sldMkLst>
        <pc:spChg chg="mod">
          <ac:chgData name="Andreea Mirea (2523016)" userId="S::2523016@student.uwtsd.ac.uk::8e18a3a1-60c8-4149-8757-226b900ded80" providerId="AD" clId="Web-{00000000-0000-0000-0000-000000000000}" dt="2026-10-07T19:25:45.714" v="305"/>
          <ac:spMkLst>
            <pc:docMk/>
            <pc:sldMk cId="3281059378" sldId="263"/>
            <ac:spMk id="3" creationId="{FC4623E6-5A30-EDB2-DB86-6F00AD8BA585}"/>
          </ac:spMkLst>
        </pc:spChg>
      </pc:sldChg>
      <pc:sldChg chg="delSp modSp new">
        <pc:chgData name="Andreea Mirea (2523016)" userId="S::2523016@student.uwtsd.ac.uk::8e18a3a1-60c8-4149-8757-226b900ded80" providerId="AD" clId="Web-{00000000-0000-0000-0000-000000000000}" dt="2026-10-07T19:31:06.836" v="356" actId="20577"/>
        <pc:sldMkLst>
          <pc:docMk/>
          <pc:sldMk cId="162608714" sldId="264"/>
        </pc:sldMkLst>
        <pc:spChg chg="del">
          <ac:chgData name="Andreea Mirea (2523016)" userId="S::2523016@student.uwtsd.ac.uk::8e18a3a1-60c8-4149-8757-226b900ded80" providerId="AD" clId="Web-{00000000-0000-0000-0000-000000000000}" dt="2026-10-07T19:26:08.887" v="307"/>
          <ac:spMkLst>
            <pc:docMk/>
            <pc:sldMk cId="162608714" sldId="264"/>
            <ac:spMk id="2" creationId="{1FC4DDB7-F731-9EEF-001D-6CD33BF3F175}"/>
          </ac:spMkLst>
        </pc:spChg>
        <pc:spChg chg="mod">
          <ac:chgData name="Andreea Mirea (2523016)" userId="S::2523016@student.uwtsd.ac.uk::8e18a3a1-60c8-4149-8757-226b900ded80" providerId="AD" clId="Web-{00000000-0000-0000-0000-000000000000}" dt="2026-10-07T19:31:06.836" v="356" actId="20577"/>
          <ac:spMkLst>
            <pc:docMk/>
            <pc:sldMk cId="162608714" sldId="264"/>
            <ac:spMk id="3" creationId="{EF0F30BE-E91C-5311-0929-A16DA6B79D67}"/>
          </ac:spMkLst>
        </pc:spChg>
      </pc:sldChg>
      <pc:sldMasterChg chg="add addSldLayout">
        <pc:chgData name="Andreea Mirea (2523016)" userId="S::2523016@student.uwtsd.ac.uk::8e18a3a1-60c8-4149-8757-226b900ded80" providerId="AD" clId="Web-{00000000-0000-0000-0000-000000000000}" dt="2026-09-25T19:08:12.454" v="28"/>
        <pc:sldMasterMkLst>
          <pc:docMk/>
          <pc:sldMasterMk cId="2358802850" sldId="2147483745"/>
        </pc:sldMasterMkLst>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1308867250" sldId="2147483734"/>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1966777397" sldId="2147483735"/>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65149182" sldId="2147483736"/>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2788271127" sldId="2147483737"/>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1217333429" sldId="2147483738"/>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1905330448" sldId="2147483739"/>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109418044" sldId="2147483740"/>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2552190844" sldId="2147483741"/>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1673198749" sldId="2147483742"/>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4208565755" sldId="2147483743"/>
          </pc:sldLayoutMkLst>
        </pc:sldLayoutChg>
        <pc:sldLayoutChg chg="add">
          <pc:chgData name="Andreea Mirea (2523016)" userId="S::2523016@student.uwtsd.ac.uk::8e18a3a1-60c8-4149-8757-226b900ded80" providerId="AD" clId="Web-{00000000-0000-0000-0000-000000000000}" dt="2026-09-25T19:08:12.454" v="28"/>
          <pc:sldLayoutMkLst>
            <pc:docMk/>
            <pc:sldMasterMk cId="2358802850" sldId="2147483745"/>
            <pc:sldLayoutMk cId="3327111822" sldId="2147483744"/>
          </pc:sldLayoutMkLst>
        </pc:sldLayoutChg>
      </pc:sldMasterChg>
    </pc:docChg>
  </pc:docChgLst>
  <pc:docChgLst>
    <pc:chgData name="Andreea Mirea (2523016)" userId="S::2523016@student.uwtsd.ac.uk::8e18a3a1-60c8-4149-8757-226b900ded80" providerId="AD" clId="Web-{8D03B8C1-CA01-6C00-544E-1E2D7CB86310}"/>
    <pc:docChg chg="modSld">
      <pc:chgData name="Andreea Mirea (2523016)" userId="S::2523016@student.uwtsd.ac.uk::8e18a3a1-60c8-4149-8757-226b900ded80" providerId="AD" clId="Web-{8D03B8C1-CA01-6C00-544E-1E2D7CB86310}" dt="2026-10-04T15:54:32.604" v="5" actId="20577"/>
      <pc:docMkLst>
        <pc:docMk/>
      </pc:docMkLst>
      <pc:sldChg chg="modSp">
        <pc:chgData name="Andreea Mirea (2523016)" userId="S::2523016@student.uwtsd.ac.uk::8e18a3a1-60c8-4149-8757-226b900ded80" providerId="AD" clId="Web-{8D03B8C1-CA01-6C00-544E-1E2D7CB86310}" dt="2026-10-04T15:54:32.604" v="5" actId="20577"/>
        <pc:sldMkLst>
          <pc:docMk/>
          <pc:sldMk cId="3395946610" sldId="258"/>
        </pc:sldMkLst>
        <pc:spChg chg="mod">
          <ac:chgData name="Andreea Mirea (2523016)" userId="S::2523016@student.uwtsd.ac.uk::8e18a3a1-60c8-4149-8757-226b900ded80" providerId="AD" clId="Web-{8D03B8C1-CA01-6C00-544E-1E2D7CB86310}" dt="2026-10-04T15:54:32.604" v="5" actId="20577"/>
          <ac:spMkLst>
            <pc:docMk/>
            <pc:sldMk cId="3395946610" sldId="258"/>
            <ac:spMk id="22" creationId="{20CDBC4A-30E1-70B6-F0FC-402A18722EE3}"/>
          </ac:spMkLst>
        </pc:spChg>
      </pc:sldChg>
    </pc:docChg>
  </pc:docChgLst>
  <pc:docChgLst>
    <pc:chgData name="Andreea Mirea (2523016)" userId="S::2523016@student.uwtsd.ac.uk::8e18a3a1-60c8-4149-8757-226b900ded80" providerId="AD" clId="Web-{C65FF848-B11A-CACA-0719-53BE370755CD}"/>
    <pc:docChg chg="addSld delSld modSld addMainMaster delMainMaster">
      <pc:chgData name="Andreea Mirea (2523016)" userId="S::2523016@student.uwtsd.ac.uk::8e18a3a1-60c8-4149-8757-226b900ded80" providerId="AD" clId="Web-{C65FF848-B11A-CACA-0719-53BE370755CD}" dt="2026-09-25T19:03:47.819" v="20"/>
      <pc:docMkLst>
        <pc:docMk/>
      </pc:docMkLst>
    </pc:docChg>
  </pc:docChgLst>
  <pc:docChgLst>
    <pc:chgData name="Andreea Mirea (2523016)" userId="S::2523016@student.uwtsd.ac.uk::8e18a3a1-60c8-4149-8757-226b900ded80" providerId="AD" clId="Web-{B138FB54-BDED-41E3-19E0-E2E8341FB55D}"/>
    <pc:docChg chg="modSld">
      <pc:chgData name="Andreea Mirea (2523016)" userId="S::2523016@student.uwtsd.ac.uk::8e18a3a1-60c8-4149-8757-226b900ded80" providerId="AD" clId="Web-{B138FB54-BDED-41E3-19E0-E2E8341FB55D}" dt="2026-10-07T18:11:07.088" v="13" actId="20577"/>
      <pc:docMkLst>
        <pc:docMk/>
      </pc:docMkLst>
      <pc:sldChg chg="modSp">
        <pc:chgData name="Andreea Mirea (2523016)" userId="S::2523016@student.uwtsd.ac.uk::8e18a3a1-60c8-4149-8757-226b900ded80" providerId="AD" clId="Web-{B138FB54-BDED-41E3-19E0-E2E8341FB55D}" dt="2026-10-07T18:11:07.088" v="13" actId="20577"/>
        <pc:sldMkLst>
          <pc:docMk/>
          <pc:sldMk cId="3395946610" sldId="258"/>
        </pc:sldMkLst>
        <pc:spChg chg="mod">
          <ac:chgData name="Andreea Mirea (2523016)" userId="S::2523016@student.uwtsd.ac.uk::8e18a3a1-60c8-4149-8757-226b900ded80" providerId="AD" clId="Web-{B138FB54-BDED-41E3-19E0-E2E8341FB55D}" dt="2026-10-07T18:11:07.088" v="13" actId="20577"/>
          <ac:spMkLst>
            <pc:docMk/>
            <pc:sldMk cId="3395946610" sldId="258"/>
            <ac:spMk id="22" creationId="{20CDBC4A-30E1-70B6-F0FC-402A18722EE3}"/>
          </ac:spMkLst>
        </pc:spChg>
      </pc:sldChg>
    </pc:docChg>
  </pc:docChgLst>
  <pc:docChgLst>
    <pc:chgData name="Andreea Mirea (2523016)" userId="S::2523016@student.uwtsd.ac.uk::8e18a3a1-60c8-4149-8757-226b900ded80" providerId="AD" clId="Web-{1284920D-B03C-13C9-6EBA-8F94289322A8}"/>
    <pc:docChg chg="addSld delSld modSld">
      <pc:chgData name="Andreea Mirea (2523016)" userId="S::2523016@student.uwtsd.ac.uk::8e18a3a1-60c8-4149-8757-226b900ded80" providerId="AD" clId="Web-{1284920D-B03C-13C9-6EBA-8F94289322A8}" dt="2026-09-25T20:49:33.452" v="153"/>
      <pc:docMkLst>
        <pc:docMk/>
      </pc:docMkLst>
      <pc:sldChg chg="modSp">
        <pc:chgData name="Andreea Mirea (2523016)" userId="S::2523016@student.uwtsd.ac.uk::8e18a3a1-60c8-4149-8757-226b900ded80" providerId="AD" clId="Web-{1284920D-B03C-13C9-6EBA-8F94289322A8}" dt="2026-09-25T20:18:20.051" v="6" actId="20577"/>
        <pc:sldMkLst>
          <pc:docMk/>
          <pc:sldMk cId="1266438602" sldId="257"/>
        </pc:sldMkLst>
        <pc:spChg chg="mod">
          <ac:chgData name="Andreea Mirea (2523016)" userId="S::2523016@student.uwtsd.ac.uk::8e18a3a1-60c8-4149-8757-226b900ded80" providerId="AD" clId="Web-{1284920D-B03C-13C9-6EBA-8F94289322A8}" dt="2026-09-25T20:18:20.051" v="6" actId="20577"/>
          <ac:spMkLst>
            <pc:docMk/>
            <pc:sldMk cId="1266438602" sldId="257"/>
            <ac:spMk id="22" creationId="{156E9BA7-54FB-ED3F-7BD4-B5A2AD4D99CA}"/>
          </ac:spMkLst>
        </pc:spChg>
      </pc:sldChg>
      <pc:sldChg chg="addSp delSp modSp new mod setBg">
        <pc:chgData name="Andreea Mirea (2523016)" userId="S::2523016@student.uwtsd.ac.uk::8e18a3a1-60c8-4149-8757-226b900ded80" providerId="AD" clId="Web-{1284920D-B03C-13C9-6EBA-8F94289322A8}" dt="2026-09-25T20:24:26.360" v="42" actId="20577"/>
        <pc:sldMkLst>
          <pc:docMk/>
          <pc:sldMk cId="3395946610" sldId="258"/>
        </pc:sldMkLst>
        <pc:spChg chg="add mod">
          <ac:chgData name="Andreea Mirea (2523016)" userId="S::2523016@student.uwtsd.ac.uk::8e18a3a1-60c8-4149-8757-226b900ded80" providerId="AD" clId="Web-{1284920D-B03C-13C9-6EBA-8F94289322A8}" dt="2026-09-25T20:24:26.360" v="42" actId="20577"/>
          <ac:spMkLst>
            <pc:docMk/>
            <pc:sldMk cId="3395946610" sldId="258"/>
            <ac:spMk id="22" creationId="{20CDBC4A-30E1-70B6-F0FC-402A18722EE3}"/>
          </ac:spMkLst>
        </pc:spChg>
        <pc:picChg chg="add mod ord">
          <ac:chgData name="Andreea Mirea (2523016)" userId="S::2523016@student.uwtsd.ac.uk::8e18a3a1-60c8-4149-8757-226b900ded80" providerId="AD" clId="Web-{1284920D-B03C-13C9-6EBA-8F94289322A8}" dt="2026-09-25T20:22:06.740" v="15"/>
          <ac:picMkLst>
            <pc:docMk/>
            <pc:sldMk cId="3395946610" sldId="258"/>
            <ac:picMk id="7" creationId="{7AC354A4-8684-1C4F-3444-D0704A4D99F7}"/>
          </ac:picMkLst>
        </pc:picChg>
      </pc:sldChg>
      <pc:sldChg chg="addSp delSp modSp new mod setBg">
        <pc:chgData name="Andreea Mirea (2523016)" userId="S::2523016@student.uwtsd.ac.uk::8e18a3a1-60c8-4149-8757-226b900ded80" providerId="AD" clId="Web-{1284920D-B03C-13C9-6EBA-8F94289322A8}" dt="2026-09-25T20:32:08.692" v="62" actId="20577"/>
        <pc:sldMkLst>
          <pc:docMk/>
          <pc:sldMk cId="360655421" sldId="259"/>
        </pc:sldMkLst>
        <pc:spChg chg="add mod">
          <ac:chgData name="Andreea Mirea (2523016)" userId="S::2523016@student.uwtsd.ac.uk::8e18a3a1-60c8-4149-8757-226b900ded80" providerId="AD" clId="Web-{1284920D-B03C-13C9-6EBA-8F94289322A8}" dt="2026-09-25T20:32:08.692" v="62" actId="20577"/>
          <ac:spMkLst>
            <pc:docMk/>
            <pc:sldMk cId="360655421" sldId="259"/>
            <ac:spMk id="12" creationId="{66EB94A3-F084-77C1-4547-849DC393431B}"/>
          </ac:spMkLst>
        </pc:spChg>
        <pc:picChg chg="add mod">
          <ac:chgData name="Andreea Mirea (2523016)" userId="S::2523016@student.uwtsd.ac.uk::8e18a3a1-60c8-4149-8757-226b900ded80" providerId="AD" clId="Web-{1284920D-B03C-13C9-6EBA-8F94289322A8}" dt="2026-09-25T20:30:15.934" v="53"/>
          <ac:picMkLst>
            <pc:docMk/>
            <pc:sldMk cId="360655421" sldId="259"/>
            <ac:picMk id="4" creationId="{8B3575E2-188F-C9E1-1DFB-207620E7F51B}"/>
          </ac:picMkLst>
        </pc:picChg>
      </pc:sldChg>
      <pc:sldChg chg="addSp delSp modSp new mod setBg">
        <pc:chgData name="Andreea Mirea (2523016)" userId="S::2523016@student.uwtsd.ac.uk::8e18a3a1-60c8-4149-8757-226b900ded80" providerId="AD" clId="Web-{1284920D-B03C-13C9-6EBA-8F94289322A8}" dt="2026-09-25T20:36:24.711" v="79"/>
        <pc:sldMkLst>
          <pc:docMk/>
          <pc:sldMk cId="283306082" sldId="260"/>
        </pc:sldMkLst>
        <pc:spChg chg="mod ord">
          <ac:chgData name="Andreea Mirea (2523016)" userId="S::2523016@student.uwtsd.ac.uk::8e18a3a1-60c8-4149-8757-226b900ded80" providerId="AD" clId="Web-{1284920D-B03C-13C9-6EBA-8F94289322A8}" dt="2026-09-25T20:36:24.711" v="79"/>
          <ac:spMkLst>
            <pc:docMk/>
            <pc:sldMk cId="283306082" sldId="260"/>
            <ac:spMk id="3" creationId="{FDC569DD-5FDA-4C55-E417-43AD1C3BB5A9}"/>
          </ac:spMkLst>
        </pc:spChg>
        <pc:picChg chg="add mod">
          <ac:chgData name="Andreea Mirea (2523016)" userId="S::2523016@student.uwtsd.ac.uk::8e18a3a1-60c8-4149-8757-226b900ded80" providerId="AD" clId="Web-{1284920D-B03C-13C9-6EBA-8F94289322A8}" dt="2026-09-25T20:36:00.991" v="75"/>
          <ac:picMkLst>
            <pc:docMk/>
            <pc:sldMk cId="283306082" sldId="260"/>
            <ac:picMk id="4" creationId="{5D6CD346-464E-9839-6D86-3A873CF72E5F}"/>
          </ac:picMkLst>
        </pc:picChg>
      </pc:sldChg>
      <pc:sldChg chg="addSp delSp modSp new mod setBg">
        <pc:chgData name="Andreea Mirea (2523016)" userId="S::2523016@student.uwtsd.ac.uk::8e18a3a1-60c8-4149-8757-226b900ded80" providerId="AD" clId="Web-{1284920D-B03C-13C9-6EBA-8F94289322A8}" dt="2026-09-25T20:43:14.110" v="118" actId="20577"/>
        <pc:sldMkLst>
          <pc:docMk/>
          <pc:sldMk cId="537885591" sldId="261"/>
        </pc:sldMkLst>
        <pc:spChg chg="mod ord">
          <ac:chgData name="Andreea Mirea (2523016)" userId="S::2523016@student.uwtsd.ac.uk::8e18a3a1-60c8-4149-8757-226b900ded80" providerId="AD" clId="Web-{1284920D-B03C-13C9-6EBA-8F94289322A8}" dt="2026-09-25T20:43:14.110" v="118" actId="20577"/>
          <ac:spMkLst>
            <pc:docMk/>
            <pc:sldMk cId="537885591" sldId="261"/>
            <ac:spMk id="3" creationId="{2BD1C0D8-A539-7AEA-F69B-22AD009B9A49}"/>
          </ac:spMkLst>
        </pc:spChg>
        <pc:picChg chg="add mod">
          <ac:chgData name="Andreea Mirea (2523016)" userId="S::2523016@student.uwtsd.ac.uk::8e18a3a1-60c8-4149-8757-226b900ded80" providerId="AD" clId="Web-{1284920D-B03C-13C9-6EBA-8F94289322A8}" dt="2026-09-25T20:38:24.307" v="90"/>
          <ac:picMkLst>
            <pc:docMk/>
            <pc:sldMk cId="537885591" sldId="261"/>
            <ac:picMk id="4" creationId="{0D3095BD-A218-C26D-30EB-132874515515}"/>
          </ac:picMkLst>
        </pc:picChg>
      </pc:sldChg>
      <pc:sldChg chg="addSp delSp modSp new mod setBg">
        <pc:chgData name="Andreea Mirea (2523016)" userId="S::2523016@student.uwtsd.ac.uk::8e18a3a1-60c8-4149-8757-226b900ded80" providerId="AD" clId="Web-{1284920D-B03C-13C9-6EBA-8F94289322A8}" dt="2026-09-25T20:47:51.084" v="146" actId="20577"/>
        <pc:sldMkLst>
          <pc:docMk/>
          <pc:sldMk cId="1339344917" sldId="262"/>
        </pc:sldMkLst>
        <pc:spChg chg="mod">
          <ac:chgData name="Andreea Mirea (2523016)" userId="S::2523016@student.uwtsd.ac.uk::8e18a3a1-60c8-4149-8757-226b900ded80" providerId="AD" clId="Web-{1284920D-B03C-13C9-6EBA-8F94289322A8}" dt="2026-09-25T20:47:51.084" v="146" actId="20577"/>
          <ac:spMkLst>
            <pc:docMk/>
            <pc:sldMk cId="1339344917" sldId="262"/>
            <ac:spMk id="3" creationId="{2704026D-1682-B5A4-2D30-C452C2C0FB1F}"/>
          </ac:spMkLst>
        </pc:spChg>
        <pc:spChg chg="add">
          <ac:chgData name="Andreea Mirea (2523016)" userId="S::2523016@student.uwtsd.ac.uk::8e18a3a1-60c8-4149-8757-226b900ded80" providerId="AD" clId="Web-{1284920D-B03C-13C9-6EBA-8F94289322A8}" dt="2026-09-25T20:47:31.692" v="144"/>
          <ac:spMkLst>
            <pc:docMk/>
            <pc:sldMk cId="1339344917" sldId="262"/>
            <ac:spMk id="29" creationId="{114E8BBB-86D9-4509-BCBB-77E9305B40EC}"/>
          </ac:spMkLst>
        </pc:spChg>
        <pc:spChg chg="add">
          <ac:chgData name="Andreea Mirea (2523016)" userId="S::2523016@student.uwtsd.ac.uk::8e18a3a1-60c8-4149-8757-226b900ded80" providerId="AD" clId="Web-{1284920D-B03C-13C9-6EBA-8F94289322A8}" dt="2026-09-25T20:47:31.692" v="144"/>
          <ac:spMkLst>
            <pc:docMk/>
            <pc:sldMk cId="1339344917" sldId="262"/>
            <ac:spMk id="30" creationId="{F297DB1A-DE82-4C45-83B4-3DAC7D8BA411}"/>
          </ac:spMkLst>
        </pc:spChg>
        <pc:picChg chg="add mod">
          <ac:chgData name="Andreea Mirea (2523016)" userId="S::2523016@student.uwtsd.ac.uk::8e18a3a1-60c8-4149-8757-226b900ded80" providerId="AD" clId="Web-{1284920D-B03C-13C9-6EBA-8F94289322A8}" dt="2026-09-25T20:47:31.692" v="144"/>
          <ac:picMkLst>
            <pc:docMk/>
            <pc:sldMk cId="1339344917" sldId="262"/>
            <ac:picMk id="6" creationId="{923F879D-03BD-E564-FBFF-CDDC4A66932B}"/>
          </ac:picMkLst>
        </pc:picChg>
      </pc:sldChg>
      <pc:sldChg chg="delSp modSp new">
        <pc:chgData name="Andreea Mirea (2523016)" userId="S::2523016@student.uwtsd.ac.uk::8e18a3a1-60c8-4149-8757-226b900ded80" providerId="AD" clId="Web-{1284920D-B03C-13C9-6EBA-8F94289322A8}" dt="2026-09-25T20:49:33.452" v="153"/>
        <pc:sldMkLst>
          <pc:docMk/>
          <pc:sldMk cId="3281059378" sldId="263"/>
        </pc:sldMkLst>
        <pc:spChg chg="mod">
          <ac:chgData name="Andreea Mirea (2523016)" userId="S::2523016@student.uwtsd.ac.uk::8e18a3a1-60c8-4149-8757-226b900ded80" providerId="AD" clId="Web-{1284920D-B03C-13C9-6EBA-8F94289322A8}" dt="2026-09-25T20:49:33.452" v="153"/>
          <ac:spMkLst>
            <pc:docMk/>
            <pc:sldMk cId="3281059378" sldId="263"/>
            <ac:spMk id="3" creationId="{FC4623E6-5A30-EDB2-DB86-6F00AD8BA585}"/>
          </ac:spMkLst>
        </pc:spChg>
      </pc:sldChg>
    </pc:docChg>
  </pc:docChgLst>
  <pc:docChgLst>
    <pc:chgData name="Andreea Mirea (2523016)" userId="S::2523016@student.uwtsd.ac.uk::8e18a3a1-60c8-4149-8757-226b900ded80" providerId="AD" clId="Web-{3B66C466-2DD4-1C85-14B1-6C5F13FDA7AA}"/>
    <pc:docChg chg="modSld">
      <pc:chgData name="Andreea Mirea (2523016)" userId="S::2523016@student.uwtsd.ac.uk::8e18a3a1-60c8-4149-8757-226b900ded80" providerId="AD" clId="Web-{3B66C466-2DD4-1C85-14B1-6C5F13FDA7AA}" dt="2026-10-03T15:01:06.563" v="11"/>
      <pc:docMkLst>
        <pc:docMk/>
      </pc:docMkLst>
      <pc:sldChg chg="addSp delSp modSp">
        <pc:chgData name="Andreea Mirea (2523016)" userId="S::2523016@student.uwtsd.ac.uk::8e18a3a1-60c8-4149-8757-226b900ded80" providerId="AD" clId="Web-{3B66C466-2DD4-1C85-14B1-6C5F13FDA7AA}" dt="2026-10-03T15:01:06.563" v="11"/>
        <pc:sldMkLst>
          <pc:docMk/>
          <pc:sldMk cId="3281059378" sldId="263"/>
        </pc:sldMkLst>
      </pc:sldChg>
    </pc:docChg>
  </pc:docChgLst>
  <pc:docChgLst>
    <pc:chgData name="Andreea Mirea (2523016)" userId="S::2523016@student.uwtsd.ac.uk::8e18a3a1-60c8-4149-8757-226b900ded80" providerId="AD" clId="Web-{E4CDBF7F-F7CF-68E7-6AF6-10EF064DEE12}"/>
    <pc:docChg chg="modSld">
      <pc:chgData name="Andreea Mirea (2523016)" userId="S::2523016@student.uwtsd.ac.uk::8e18a3a1-60c8-4149-8757-226b900ded80" providerId="AD" clId="Web-{E4CDBF7F-F7CF-68E7-6AF6-10EF064DEE12}" dt="2026-09-26T21:43:37.111" v="106" actId="20577"/>
      <pc:docMkLst>
        <pc:docMk/>
      </pc:docMkLst>
      <pc:sldChg chg="modSp">
        <pc:chgData name="Andreea Mirea (2523016)" userId="S::2523016@student.uwtsd.ac.uk::8e18a3a1-60c8-4149-8757-226b900ded80" providerId="AD" clId="Web-{E4CDBF7F-F7CF-68E7-6AF6-10EF064DEE12}" dt="2026-09-26T21:40:55.570" v="97" actId="20577"/>
        <pc:sldMkLst>
          <pc:docMk/>
          <pc:sldMk cId="1266438602" sldId="257"/>
        </pc:sldMkLst>
        <pc:spChg chg="mod">
          <ac:chgData name="Andreea Mirea (2523016)" userId="S::2523016@student.uwtsd.ac.uk::8e18a3a1-60c8-4149-8757-226b900ded80" providerId="AD" clId="Web-{E4CDBF7F-F7CF-68E7-6AF6-10EF064DEE12}" dt="2026-09-26T21:40:55.570" v="97" actId="20577"/>
          <ac:spMkLst>
            <pc:docMk/>
            <pc:sldMk cId="1266438602" sldId="257"/>
            <ac:spMk id="22" creationId="{156E9BA7-54FB-ED3F-7BD4-B5A2AD4D99CA}"/>
          </ac:spMkLst>
        </pc:spChg>
        <pc:picChg chg="mod">
          <ac:chgData name="Andreea Mirea (2523016)" userId="S::2523016@student.uwtsd.ac.uk::8e18a3a1-60c8-4149-8757-226b900ded80" providerId="AD" clId="Web-{E4CDBF7F-F7CF-68E7-6AF6-10EF064DEE12}" dt="2026-09-26T21:40:10.067" v="88" actId="14100"/>
          <ac:picMkLst>
            <pc:docMk/>
            <pc:sldMk cId="1266438602" sldId="257"/>
            <ac:picMk id="4" creationId="{108E578D-6AF8-020E-DCC1-2E7FA5BC1DF1}"/>
          </ac:picMkLst>
        </pc:picChg>
      </pc:sldChg>
      <pc:sldChg chg="addSp delSp modSp">
        <pc:chgData name="Andreea Mirea (2523016)" userId="S::2523016@student.uwtsd.ac.uk::8e18a3a1-60c8-4149-8757-226b900ded80" providerId="AD" clId="Web-{E4CDBF7F-F7CF-68E7-6AF6-10EF064DEE12}" dt="2026-09-26T21:41:10.446" v="99" actId="14100"/>
        <pc:sldMkLst>
          <pc:docMk/>
          <pc:sldMk cId="3395946610" sldId="258"/>
        </pc:sldMkLst>
        <pc:spChg chg="mod">
          <ac:chgData name="Andreea Mirea (2523016)" userId="S::2523016@student.uwtsd.ac.uk::8e18a3a1-60c8-4149-8757-226b900ded80" providerId="AD" clId="Web-{E4CDBF7F-F7CF-68E7-6AF6-10EF064DEE12}" dt="2026-09-26T21:41:10.446" v="99" actId="14100"/>
          <ac:spMkLst>
            <pc:docMk/>
            <pc:sldMk cId="3395946610" sldId="258"/>
            <ac:spMk id="22" creationId="{20CDBC4A-30E1-70B6-F0FC-402A18722EE3}"/>
          </ac:spMkLst>
        </pc:spChg>
        <pc:spChg chg="add">
          <ac:chgData name="Andreea Mirea (2523016)" userId="S::2523016@student.uwtsd.ac.uk::8e18a3a1-60c8-4149-8757-226b900ded80" providerId="AD" clId="Web-{E4CDBF7F-F7CF-68E7-6AF6-10EF064DEE12}" dt="2026-09-26T21:28:38.214" v="1"/>
          <ac:spMkLst>
            <pc:docMk/>
            <pc:sldMk cId="3395946610" sldId="258"/>
            <ac:spMk id="27" creationId="{114E8BBB-86D9-4509-BCBB-77E9305B40EC}"/>
          </ac:spMkLst>
        </pc:spChg>
        <pc:spChg chg="add">
          <ac:chgData name="Andreea Mirea (2523016)" userId="S::2523016@student.uwtsd.ac.uk::8e18a3a1-60c8-4149-8757-226b900ded80" providerId="AD" clId="Web-{E4CDBF7F-F7CF-68E7-6AF6-10EF064DEE12}" dt="2026-09-26T21:28:38.214" v="1"/>
          <ac:spMkLst>
            <pc:docMk/>
            <pc:sldMk cId="3395946610" sldId="258"/>
            <ac:spMk id="29" creationId="{F297DB1A-DE82-4C45-83B4-3DAC7D8BA411}"/>
          </ac:spMkLst>
        </pc:spChg>
        <pc:picChg chg="mod ord">
          <ac:chgData name="Andreea Mirea (2523016)" userId="S::2523016@student.uwtsd.ac.uk::8e18a3a1-60c8-4149-8757-226b900ded80" providerId="AD" clId="Web-{E4CDBF7F-F7CF-68E7-6AF6-10EF064DEE12}" dt="2026-09-26T21:41:03.711" v="98" actId="14100"/>
          <ac:picMkLst>
            <pc:docMk/>
            <pc:sldMk cId="3395946610" sldId="258"/>
            <ac:picMk id="7" creationId="{7AC354A4-8684-1C4F-3444-D0704A4D99F7}"/>
          </ac:picMkLst>
        </pc:picChg>
      </pc:sldChg>
      <pc:sldChg chg="addSp delSp modSp">
        <pc:chgData name="Andreea Mirea (2523016)" userId="S::2523016@student.uwtsd.ac.uk::8e18a3a1-60c8-4149-8757-226b900ded80" providerId="AD" clId="Web-{E4CDBF7F-F7CF-68E7-6AF6-10EF064DEE12}" dt="2026-09-26T21:43:03.171" v="102" actId="14100"/>
        <pc:sldMkLst>
          <pc:docMk/>
          <pc:sldMk cId="360655421" sldId="259"/>
        </pc:sldMkLst>
        <pc:spChg chg="mod">
          <ac:chgData name="Andreea Mirea (2523016)" userId="S::2523016@student.uwtsd.ac.uk::8e18a3a1-60c8-4149-8757-226b900ded80" providerId="AD" clId="Web-{E4CDBF7F-F7CF-68E7-6AF6-10EF064DEE12}" dt="2026-09-26T21:43:03.171" v="102" actId="14100"/>
          <ac:spMkLst>
            <pc:docMk/>
            <pc:sldMk cId="360655421" sldId="259"/>
            <ac:spMk id="12" creationId="{66EB94A3-F084-77C1-4547-849DC393431B}"/>
          </ac:spMkLst>
        </pc:spChg>
        <pc:spChg chg="add">
          <ac:chgData name="Andreea Mirea (2523016)" userId="S::2523016@student.uwtsd.ac.uk::8e18a3a1-60c8-4149-8757-226b900ded80" providerId="AD" clId="Web-{E4CDBF7F-F7CF-68E7-6AF6-10EF064DEE12}" dt="2026-09-26T21:32:55.167" v="28"/>
          <ac:spMkLst>
            <pc:docMk/>
            <pc:sldMk cId="360655421" sldId="259"/>
            <ac:spMk id="31" creationId="{114E8BBB-86D9-4509-BCBB-77E9305B40EC}"/>
          </ac:spMkLst>
        </pc:spChg>
        <pc:spChg chg="add">
          <ac:chgData name="Andreea Mirea (2523016)" userId="S::2523016@student.uwtsd.ac.uk::8e18a3a1-60c8-4149-8757-226b900ded80" providerId="AD" clId="Web-{E4CDBF7F-F7CF-68E7-6AF6-10EF064DEE12}" dt="2026-09-26T21:32:55.167" v="28"/>
          <ac:spMkLst>
            <pc:docMk/>
            <pc:sldMk cId="360655421" sldId="259"/>
            <ac:spMk id="33" creationId="{F297DB1A-DE82-4C45-83B4-3DAC7D8BA411}"/>
          </ac:spMkLst>
        </pc:spChg>
        <pc:picChg chg="mod">
          <ac:chgData name="Andreea Mirea (2523016)" userId="S::2523016@student.uwtsd.ac.uk::8e18a3a1-60c8-4149-8757-226b900ded80" providerId="AD" clId="Web-{E4CDBF7F-F7CF-68E7-6AF6-10EF064DEE12}" dt="2026-09-26T21:33:53.233" v="38" actId="14100"/>
          <ac:picMkLst>
            <pc:docMk/>
            <pc:sldMk cId="360655421" sldId="259"/>
            <ac:picMk id="4" creationId="{8B3575E2-188F-C9E1-1DFB-207620E7F51B}"/>
          </ac:picMkLst>
        </pc:picChg>
      </pc:sldChg>
      <pc:sldChg chg="addSp delSp modSp">
        <pc:chgData name="Andreea Mirea (2523016)" userId="S::2523016@student.uwtsd.ac.uk::8e18a3a1-60c8-4149-8757-226b900ded80" providerId="AD" clId="Web-{E4CDBF7F-F7CF-68E7-6AF6-10EF064DEE12}" dt="2026-09-26T21:43:37.111" v="106" actId="20577"/>
        <pc:sldMkLst>
          <pc:docMk/>
          <pc:sldMk cId="283306082" sldId="260"/>
        </pc:sldMkLst>
        <pc:spChg chg="mod">
          <ac:chgData name="Andreea Mirea (2523016)" userId="S::2523016@student.uwtsd.ac.uk::8e18a3a1-60c8-4149-8757-226b900ded80" providerId="AD" clId="Web-{E4CDBF7F-F7CF-68E7-6AF6-10EF064DEE12}" dt="2026-09-26T21:43:37.111" v="106" actId="20577"/>
          <ac:spMkLst>
            <pc:docMk/>
            <pc:sldMk cId="283306082" sldId="260"/>
            <ac:spMk id="3" creationId="{FDC569DD-5FDA-4C55-E417-43AD1C3BB5A9}"/>
          </ac:spMkLst>
        </pc:spChg>
        <pc:spChg chg="add">
          <ac:chgData name="Andreea Mirea (2523016)" userId="S::2523016@student.uwtsd.ac.uk::8e18a3a1-60c8-4149-8757-226b900ded80" providerId="AD" clId="Web-{E4CDBF7F-F7CF-68E7-6AF6-10EF064DEE12}" dt="2026-09-26T21:35:17.003" v="48"/>
          <ac:spMkLst>
            <pc:docMk/>
            <pc:sldMk cId="283306082" sldId="260"/>
            <ac:spMk id="35" creationId="{38C76964-52F1-4C25-A58E-160653C9C562}"/>
          </ac:spMkLst>
        </pc:spChg>
        <pc:spChg chg="add">
          <ac:chgData name="Andreea Mirea (2523016)" userId="S::2523016@student.uwtsd.ac.uk::8e18a3a1-60c8-4149-8757-226b900ded80" providerId="AD" clId="Web-{E4CDBF7F-F7CF-68E7-6AF6-10EF064DEE12}" dt="2026-09-26T21:35:17.003" v="48"/>
          <ac:spMkLst>
            <pc:docMk/>
            <pc:sldMk cId="283306082" sldId="260"/>
            <ac:spMk id="36" creationId="{8C7BB2BE-341D-4FCA-A04C-634FD8331893}"/>
          </ac:spMkLst>
        </pc:spChg>
        <pc:spChg chg="add">
          <ac:chgData name="Andreea Mirea (2523016)" userId="S::2523016@student.uwtsd.ac.uk::8e18a3a1-60c8-4149-8757-226b900ded80" providerId="AD" clId="Web-{E4CDBF7F-F7CF-68E7-6AF6-10EF064DEE12}" dt="2026-09-26T21:35:17.003" v="48"/>
          <ac:spMkLst>
            <pc:docMk/>
            <pc:sldMk cId="283306082" sldId="260"/>
            <ac:spMk id="37" creationId="{123B6C95-A741-4B02-8E94-D660986F4B5D}"/>
          </ac:spMkLst>
        </pc:spChg>
        <pc:picChg chg="mod">
          <ac:chgData name="Andreea Mirea (2523016)" userId="S::2523016@student.uwtsd.ac.uk::8e18a3a1-60c8-4149-8757-226b900ded80" providerId="AD" clId="Web-{E4CDBF7F-F7CF-68E7-6AF6-10EF064DEE12}" dt="2026-09-26T21:43:19.172" v="103" actId="1076"/>
          <ac:picMkLst>
            <pc:docMk/>
            <pc:sldMk cId="283306082" sldId="260"/>
            <ac:picMk id="4" creationId="{5D6CD346-464E-9839-6D86-3A873CF72E5F}"/>
          </ac:picMkLst>
        </pc:picChg>
      </pc:sldChg>
      <pc:sldChg chg="addSp delSp modSp">
        <pc:chgData name="Andreea Mirea (2523016)" userId="S::2523016@student.uwtsd.ac.uk::8e18a3a1-60c8-4149-8757-226b900ded80" providerId="AD" clId="Web-{E4CDBF7F-F7CF-68E7-6AF6-10EF064DEE12}" dt="2026-09-26T21:38:08.466" v="73" actId="20577"/>
        <pc:sldMkLst>
          <pc:docMk/>
          <pc:sldMk cId="537885591" sldId="261"/>
        </pc:sldMkLst>
        <pc:spChg chg="mod">
          <ac:chgData name="Andreea Mirea (2523016)" userId="S::2523016@student.uwtsd.ac.uk::8e18a3a1-60c8-4149-8757-226b900ded80" providerId="AD" clId="Web-{E4CDBF7F-F7CF-68E7-6AF6-10EF064DEE12}" dt="2026-09-26T21:38:08.466" v="73" actId="20577"/>
          <ac:spMkLst>
            <pc:docMk/>
            <pc:sldMk cId="537885591" sldId="261"/>
            <ac:spMk id="3" creationId="{2BD1C0D8-A539-7AEA-F69B-22AD009B9A49}"/>
          </ac:spMkLst>
        </pc:spChg>
        <pc:spChg chg="add">
          <ac:chgData name="Andreea Mirea (2523016)" userId="S::2523016@student.uwtsd.ac.uk::8e18a3a1-60c8-4149-8757-226b900ded80" providerId="AD" clId="Web-{E4CDBF7F-F7CF-68E7-6AF6-10EF064DEE12}" dt="2026-09-26T21:37:08.447" v="63"/>
          <ac:spMkLst>
            <pc:docMk/>
            <pc:sldMk cId="537885591" sldId="261"/>
            <ac:spMk id="16" creationId="{5833CE96-7CBC-47F1-AA9E-1C0149040644}"/>
          </ac:spMkLst>
        </pc:spChg>
        <pc:spChg chg="add">
          <ac:chgData name="Andreea Mirea (2523016)" userId="S::2523016@student.uwtsd.ac.uk::8e18a3a1-60c8-4149-8757-226b900ded80" providerId="AD" clId="Web-{E4CDBF7F-F7CF-68E7-6AF6-10EF064DEE12}" dt="2026-09-26T21:37:08.447" v="63"/>
          <ac:spMkLst>
            <pc:docMk/>
            <pc:sldMk cId="537885591" sldId="261"/>
            <ac:spMk id="18" creationId="{6B1D699A-DF55-40A0-808D-D091417F0903}"/>
          </ac:spMkLst>
        </pc:spChg>
        <pc:spChg chg="add">
          <ac:chgData name="Andreea Mirea (2523016)" userId="S::2523016@student.uwtsd.ac.uk::8e18a3a1-60c8-4149-8757-226b900ded80" providerId="AD" clId="Web-{E4CDBF7F-F7CF-68E7-6AF6-10EF064DEE12}" dt="2026-09-26T21:37:08.447" v="63"/>
          <ac:spMkLst>
            <pc:docMk/>
            <pc:sldMk cId="537885591" sldId="261"/>
            <ac:spMk id="20" creationId="{9784E32B-BE49-459D-8E4C-E0678A8800C5}"/>
          </ac:spMkLst>
        </pc:spChg>
        <pc:picChg chg="mod">
          <ac:chgData name="Andreea Mirea (2523016)" userId="S::2523016@student.uwtsd.ac.uk::8e18a3a1-60c8-4149-8757-226b900ded80" providerId="AD" clId="Web-{E4CDBF7F-F7CF-68E7-6AF6-10EF064DEE12}" dt="2026-09-26T21:37:08.447" v="63"/>
          <ac:picMkLst>
            <pc:docMk/>
            <pc:sldMk cId="537885591" sldId="261"/>
            <ac:picMk id="4" creationId="{0D3095BD-A218-C26D-30EB-132874515515}"/>
          </ac:picMkLst>
        </pc:picChg>
      </pc:sldChg>
      <pc:sldChg chg="modSp">
        <pc:chgData name="Andreea Mirea (2523016)" userId="S::2523016@student.uwtsd.ac.uk::8e18a3a1-60c8-4149-8757-226b900ded80" providerId="AD" clId="Web-{E4CDBF7F-F7CF-68E7-6AF6-10EF064DEE12}" dt="2026-09-26T21:39:22.408" v="86" actId="20577"/>
        <pc:sldMkLst>
          <pc:docMk/>
          <pc:sldMk cId="1339344917" sldId="262"/>
        </pc:sldMkLst>
        <pc:spChg chg="mod">
          <ac:chgData name="Andreea Mirea (2523016)" userId="S::2523016@student.uwtsd.ac.uk::8e18a3a1-60c8-4149-8757-226b900ded80" providerId="AD" clId="Web-{E4CDBF7F-F7CF-68E7-6AF6-10EF064DEE12}" dt="2026-09-26T21:39:22.408" v="86" actId="20577"/>
          <ac:spMkLst>
            <pc:docMk/>
            <pc:sldMk cId="1339344917" sldId="262"/>
            <ac:spMk id="3" creationId="{2704026D-1682-B5A4-2D30-C452C2C0FB1F}"/>
          </ac:spMkLst>
        </pc:spChg>
        <pc:picChg chg="mod">
          <ac:chgData name="Andreea Mirea (2523016)" userId="S::2523016@student.uwtsd.ac.uk::8e18a3a1-60c8-4149-8757-226b900ded80" providerId="AD" clId="Web-{E4CDBF7F-F7CF-68E7-6AF6-10EF064DEE12}" dt="2026-09-26T21:38:30.921" v="76" actId="14100"/>
          <ac:picMkLst>
            <pc:docMk/>
            <pc:sldMk cId="1339344917" sldId="262"/>
            <ac:picMk id="6" creationId="{923F879D-03BD-E564-FBFF-CDDC4A66932B}"/>
          </ac:picMkLst>
        </pc:picChg>
      </pc:sldChg>
    </pc:docChg>
  </pc:docChgLst>
  <pc:docChgLst>
    <pc:chgData name="Andreea Mirea (2523016)" userId="S::2523016@student.uwtsd.ac.uk::8e18a3a1-60c8-4149-8757-226b900ded80" providerId="AD" clId="Web-{55389B94-EAA5-BB07-F9E9-7FB6FEC39908}"/>
    <pc:docChg chg="modSld">
      <pc:chgData name="Andreea Mirea (2523016)" userId="S::2523016@student.uwtsd.ac.uk::8e18a3a1-60c8-4149-8757-226b900ded80" providerId="AD" clId="Web-{55389B94-EAA5-BB07-F9E9-7FB6FEC39908}" dt="2026-09-27T15:59:12.633" v="45" actId="20577"/>
      <pc:docMkLst>
        <pc:docMk/>
      </pc:docMkLst>
      <pc:sldChg chg="modSp">
        <pc:chgData name="Andreea Mirea (2523016)" userId="S::2523016@student.uwtsd.ac.uk::8e18a3a1-60c8-4149-8757-226b900ded80" providerId="AD" clId="Web-{55389B94-EAA5-BB07-F9E9-7FB6FEC39908}" dt="2026-09-27T15:55:39.987" v="20" actId="20577"/>
        <pc:sldMkLst>
          <pc:docMk/>
          <pc:sldMk cId="2096535711" sldId="256"/>
        </pc:sldMkLst>
        <pc:spChg chg="mod">
          <ac:chgData name="Andreea Mirea (2523016)" userId="S::2523016@student.uwtsd.ac.uk::8e18a3a1-60c8-4149-8757-226b900ded80" providerId="AD" clId="Web-{55389B94-EAA5-BB07-F9E9-7FB6FEC39908}" dt="2026-09-27T15:55:39.987" v="20" actId="20577"/>
          <ac:spMkLst>
            <pc:docMk/>
            <pc:sldMk cId="2096535711" sldId="256"/>
            <ac:spMk id="3" creationId="{0440E1DF-5C2E-B488-1EEE-BFB4912EFEC7}"/>
          </ac:spMkLst>
        </pc:spChg>
      </pc:sldChg>
      <pc:sldChg chg="modSp">
        <pc:chgData name="Andreea Mirea (2523016)" userId="S::2523016@student.uwtsd.ac.uk::8e18a3a1-60c8-4149-8757-226b900ded80" providerId="AD" clId="Web-{55389B94-EAA5-BB07-F9E9-7FB6FEC39908}" dt="2026-09-27T15:58:43.491" v="40" actId="20577"/>
        <pc:sldMkLst>
          <pc:docMk/>
          <pc:sldMk cId="3395946610" sldId="258"/>
        </pc:sldMkLst>
        <pc:spChg chg="mod">
          <ac:chgData name="Andreea Mirea (2523016)" userId="S::2523016@student.uwtsd.ac.uk::8e18a3a1-60c8-4149-8757-226b900ded80" providerId="AD" clId="Web-{55389B94-EAA5-BB07-F9E9-7FB6FEC39908}" dt="2026-09-27T15:58:43.491" v="40" actId="20577"/>
          <ac:spMkLst>
            <pc:docMk/>
            <pc:sldMk cId="3395946610" sldId="258"/>
            <ac:spMk id="22" creationId="{20CDBC4A-30E1-70B6-F0FC-402A18722EE3}"/>
          </ac:spMkLst>
        </pc:spChg>
      </pc:sldChg>
      <pc:sldChg chg="modSp">
        <pc:chgData name="Andreea Mirea (2523016)" userId="S::2523016@student.uwtsd.ac.uk::8e18a3a1-60c8-4149-8757-226b900ded80" providerId="AD" clId="Web-{55389B94-EAA5-BB07-F9E9-7FB6FEC39908}" dt="2026-09-27T15:59:12.633" v="45" actId="20577"/>
        <pc:sldMkLst>
          <pc:docMk/>
          <pc:sldMk cId="360655421" sldId="259"/>
        </pc:sldMkLst>
        <pc:spChg chg="mod">
          <ac:chgData name="Andreea Mirea (2523016)" userId="S::2523016@student.uwtsd.ac.uk::8e18a3a1-60c8-4149-8757-226b900ded80" providerId="AD" clId="Web-{55389B94-EAA5-BB07-F9E9-7FB6FEC39908}" dt="2026-09-27T15:59:12.633" v="45" actId="20577"/>
          <ac:spMkLst>
            <pc:docMk/>
            <pc:sldMk cId="360655421" sldId="259"/>
            <ac:spMk id="12" creationId="{66EB94A3-F084-77C1-4547-849DC393431B}"/>
          </ac:spMkLst>
        </pc:spChg>
      </pc:sldChg>
      <pc:sldChg chg="modSp">
        <pc:chgData name="Andreea Mirea (2523016)" userId="S::2523016@student.uwtsd.ac.uk::8e18a3a1-60c8-4149-8757-226b900ded80" providerId="AD" clId="Web-{55389B94-EAA5-BB07-F9E9-7FB6FEC39908}" dt="2026-09-27T15:54:23.469" v="17" actId="20577"/>
        <pc:sldMkLst>
          <pc:docMk/>
          <pc:sldMk cId="283306082" sldId="260"/>
        </pc:sldMkLst>
        <pc:spChg chg="mod">
          <ac:chgData name="Andreea Mirea (2523016)" userId="S::2523016@student.uwtsd.ac.uk::8e18a3a1-60c8-4149-8757-226b900ded80" providerId="AD" clId="Web-{55389B94-EAA5-BB07-F9E9-7FB6FEC39908}" dt="2026-09-27T15:54:23.469" v="17" actId="20577"/>
          <ac:spMkLst>
            <pc:docMk/>
            <pc:sldMk cId="283306082" sldId="260"/>
            <ac:spMk id="3" creationId="{FDC569DD-5FDA-4C55-E417-43AD1C3BB5A9}"/>
          </ac:spMkLst>
        </pc:spChg>
      </pc:sldChg>
      <pc:sldChg chg="modSp">
        <pc:chgData name="Andreea Mirea (2523016)" userId="S::2523016@student.uwtsd.ac.uk::8e18a3a1-60c8-4149-8757-226b900ded80" providerId="AD" clId="Web-{55389B94-EAA5-BB07-F9E9-7FB6FEC39908}" dt="2026-09-27T15:53:16.858" v="14" actId="20577"/>
        <pc:sldMkLst>
          <pc:docMk/>
          <pc:sldMk cId="537885591" sldId="261"/>
        </pc:sldMkLst>
        <pc:spChg chg="mod">
          <ac:chgData name="Andreea Mirea (2523016)" userId="S::2523016@student.uwtsd.ac.uk::8e18a3a1-60c8-4149-8757-226b900ded80" providerId="AD" clId="Web-{55389B94-EAA5-BB07-F9E9-7FB6FEC39908}" dt="2026-09-27T15:53:16.858" v="14" actId="20577"/>
          <ac:spMkLst>
            <pc:docMk/>
            <pc:sldMk cId="537885591" sldId="261"/>
            <ac:spMk id="3" creationId="{2BD1C0D8-A539-7AEA-F69B-22AD009B9A4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F1C56-8A72-4858-851C-F15B634C74F2}"/>
              </a:ext>
            </a:extLst>
          </p:cNvPr>
          <p:cNvSpPr>
            <a:spLocks noGrp="1"/>
          </p:cNvSpPr>
          <p:nvPr>
            <p:ph type="ctrTitle"/>
          </p:nvPr>
        </p:nvSpPr>
        <p:spPr>
          <a:xfrm>
            <a:off x="1219200" y="1122362"/>
            <a:ext cx="8876022" cy="3744209"/>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3C1834EB-45A5-426C-824A-8F07CA8F6DBE}"/>
              </a:ext>
            </a:extLst>
          </p:cNvPr>
          <p:cNvSpPr>
            <a:spLocks noGrp="1"/>
          </p:cNvSpPr>
          <p:nvPr>
            <p:ph type="subTitle" idx="1"/>
          </p:nvPr>
        </p:nvSpPr>
        <p:spPr>
          <a:xfrm>
            <a:off x="1219200" y="5230134"/>
            <a:ext cx="4876800" cy="942065"/>
          </a:xfrm>
        </p:spPr>
        <p:txBody>
          <a:bodyPr>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93D55F2-5374-4778-B1EE-98996792D07B}"/>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5" name="Footer Placeholder 4">
            <a:extLst>
              <a:ext uri="{FF2B5EF4-FFF2-40B4-BE49-F238E27FC236}">
                <a16:creationId xmlns:a16="http://schemas.microsoft.com/office/drawing/2014/main" id="{944044F8-E727-4D63-B6D6-26482F83D3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141F76-D956-4205-AD99-E91FD5FCC027}"/>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308867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11A1B-E09A-4F93-BC68-B160114AF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C8C4A9-27ED-4E86-A256-5009E31342B6}"/>
              </a:ext>
            </a:extLst>
          </p:cNvPr>
          <p:cNvSpPr>
            <a:spLocks noGrp="1"/>
          </p:cNvSpPr>
          <p:nvPr>
            <p:ph idx="1"/>
          </p:nvPr>
        </p:nvSpPr>
        <p:spPr/>
        <p:txBody>
          <a:bodyPr/>
          <a:lstStyle>
            <a:lvl1pPr>
              <a:lnSpc>
                <a:spcPct val="120000"/>
              </a:lnSpc>
              <a:defRPr/>
            </a:lvl1pPr>
            <a:lvl2pPr>
              <a:lnSpc>
                <a:spcPct val="120000"/>
              </a:lnSpc>
              <a:defRPr/>
            </a:lvl2pPr>
            <a:lvl3pPr>
              <a:lnSpc>
                <a:spcPct val="120000"/>
              </a:lnSpc>
              <a:defRPr sz="1400"/>
            </a:lvl3pPr>
            <a:lvl4pPr>
              <a:lnSpc>
                <a:spcPct val="120000"/>
              </a:lnSpc>
              <a:defRPr sz="1200"/>
            </a:lvl4pPr>
            <a:lvl5pPr>
              <a:lnSpc>
                <a:spcPct val="120000"/>
              </a:lnSpc>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5CF91C-8771-4949-A397-928A5743EBC7}"/>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5" name="Footer Placeholder 4">
            <a:extLst>
              <a:ext uri="{FF2B5EF4-FFF2-40B4-BE49-F238E27FC236}">
                <a16:creationId xmlns:a16="http://schemas.microsoft.com/office/drawing/2014/main" id="{013EA0ED-4961-4254-B34E-71D14C4E05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497152-BD97-4A72-8B07-CD2BC57B84F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966777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4EAF4-C10D-4650-9587-15DA8E9F9C08}"/>
              </a:ext>
            </a:extLst>
          </p:cNvPr>
          <p:cNvSpPr>
            <a:spLocks noGrp="1"/>
          </p:cNvSpPr>
          <p:nvPr>
            <p:ph type="title"/>
          </p:nvPr>
        </p:nvSpPr>
        <p:spPr>
          <a:xfrm>
            <a:off x="1219200" y="1368862"/>
            <a:ext cx="9486900" cy="3679656"/>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BA1D5C2-6E93-4B23-A0CA-D5D7E735C718}"/>
              </a:ext>
            </a:extLst>
          </p:cNvPr>
          <p:cNvSpPr>
            <a:spLocks noGrp="1"/>
          </p:cNvSpPr>
          <p:nvPr>
            <p:ph type="body" idx="1"/>
          </p:nvPr>
        </p:nvSpPr>
        <p:spPr>
          <a:xfrm>
            <a:off x="1219200" y="5318974"/>
            <a:ext cx="9486900" cy="853225"/>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815BFB-5D28-4ABE-AD37-0C6C3FD949FE}"/>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5" name="Footer Placeholder 4">
            <a:extLst>
              <a:ext uri="{FF2B5EF4-FFF2-40B4-BE49-F238E27FC236}">
                <a16:creationId xmlns:a16="http://schemas.microsoft.com/office/drawing/2014/main" id="{65A4035B-0539-4A03-87C0-22E52C98B2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327ADF-48C9-49CF-BD4D-82399BF64AD3}"/>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65149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1A2FB-0310-4935-B7F7-E47876CD4E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987C14-52AB-4AAC-9038-29CF58EA6EA8}"/>
              </a:ext>
            </a:extLst>
          </p:cNvPr>
          <p:cNvSpPr>
            <a:spLocks noGrp="1"/>
          </p:cNvSpPr>
          <p:nvPr>
            <p:ph sz="half" idx="1"/>
          </p:nvPr>
        </p:nvSpPr>
        <p:spPr>
          <a:xfrm>
            <a:off x="1219200" y="2168278"/>
            <a:ext cx="4702921" cy="41563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CB2E45A-DCC0-4701-9D67-EF56AECE3432}"/>
              </a:ext>
            </a:extLst>
          </p:cNvPr>
          <p:cNvSpPr>
            <a:spLocks noGrp="1"/>
          </p:cNvSpPr>
          <p:nvPr>
            <p:ph sz="half" idx="2"/>
          </p:nvPr>
        </p:nvSpPr>
        <p:spPr>
          <a:xfrm>
            <a:off x="6269880" y="2168278"/>
            <a:ext cx="4782699" cy="41563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1AF0813-A167-4D17-AA79-07BD9765FE0D}"/>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6" name="Footer Placeholder 5">
            <a:extLst>
              <a:ext uri="{FF2B5EF4-FFF2-40B4-BE49-F238E27FC236}">
                <a16:creationId xmlns:a16="http://schemas.microsoft.com/office/drawing/2014/main" id="{40A940D7-D4C1-4C24-95F3-29A849CEEE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949AB7-007E-4D4D-A2C1-2C5C3310C0B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788271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0184-BDFD-48DE-B858-B81887BFD302}"/>
              </a:ext>
            </a:extLst>
          </p:cNvPr>
          <p:cNvSpPr>
            <a:spLocks noGrp="1"/>
          </p:cNvSpPr>
          <p:nvPr>
            <p:ph type="title"/>
          </p:nvPr>
        </p:nvSpPr>
        <p:spPr>
          <a:xfrm>
            <a:off x="1219200" y="365125"/>
            <a:ext cx="9753599" cy="15779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1724FEB2-6EEC-49D4-9466-0F7A6EDB0CB6}"/>
              </a:ext>
            </a:extLst>
          </p:cNvPr>
          <p:cNvSpPr>
            <a:spLocks noGrp="1"/>
          </p:cNvSpPr>
          <p:nvPr>
            <p:ph type="body" idx="1"/>
          </p:nvPr>
        </p:nvSpPr>
        <p:spPr>
          <a:xfrm>
            <a:off x="1219201" y="2095930"/>
            <a:ext cx="4507931"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E8CF0-BAB6-4BF2-836F-FED0AF88A8AA}"/>
              </a:ext>
            </a:extLst>
          </p:cNvPr>
          <p:cNvSpPr>
            <a:spLocks noGrp="1"/>
          </p:cNvSpPr>
          <p:nvPr>
            <p:ph sz="half" idx="2"/>
          </p:nvPr>
        </p:nvSpPr>
        <p:spPr>
          <a:xfrm>
            <a:off x="1219201" y="2938410"/>
            <a:ext cx="4507930" cy="33861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0751AB-FCF0-450B-A6DF-9B9A2AD2C24A}"/>
              </a:ext>
            </a:extLst>
          </p:cNvPr>
          <p:cNvSpPr>
            <a:spLocks noGrp="1"/>
          </p:cNvSpPr>
          <p:nvPr>
            <p:ph type="body" sz="quarter" idx="3"/>
          </p:nvPr>
        </p:nvSpPr>
        <p:spPr>
          <a:xfrm>
            <a:off x="6464867" y="2095930"/>
            <a:ext cx="4507932"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3898E7-3130-4CE6-AA11-C9CC8214EA1D}"/>
              </a:ext>
            </a:extLst>
          </p:cNvPr>
          <p:cNvSpPr>
            <a:spLocks noGrp="1"/>
          </p:cNvSpPr>
          <p:nvPr>
            <p:ph sz="quarter" idx="4"/>
          </p:nvPr>
        </p:nvSpPr>
        <p:spPr>
          <a:xfrm>
            <a:off x="6464867" y="2938410"/>
            <a:ext cx="4507932" cy="33861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5D85675-9678-4CB3-9AAB-D727D2B58E7A}"/>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8" name="Footer Placeholder 7">
            <a:extLst>
              <a:ext uri="{FF2B5EF4-FFF2-40B4-BE49-F238E27FC236}">
                <a16:creationId xmlns:a16="http://schemas.microsoft.com/office/drawing/2014/main" id="{445F8314-1849-461A-AAF2-BF149646D5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69738E-5865-473C-BAFB-BDB385C06931}"/>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217333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7AC40-59FF-4CE3-B49C-C824A784C5F7}"/>
              </a:ext>
            </a:extLst>
          </p:cNvPr>
          <p:cNvSpPr>
            <a:spLocks noGrp="1"/>
          </p:cNvSpPr>
          <p:nvPr>
            <p:ph type="title"/>
          </p:nvPr>
        </p:nvSpPr>
        <p:spPr>
          <a:xfrm>
            <a:off x="1219200" y="365125"/>
            <a:ext cx="9493249" cy="1577975"/>
          </a:xfrm>
        </p:spPr>
        <p:txBody>
          <a:bodyPr/>
          <a:lstStyle/>
          <a:p>
            <a:r>
              <a:rPr lang="en-US"/>
              <a:t>Click to edit Master title style</a:t>
            </a:r>
          </a:p>
        </p:txBody>
      </p:sp>
      <p:sp>
        <p:nvSpPr>
          <p:cNvPr id="3" name="Date Placeholder 2">
            <a:extLst>
              <a:ext uri="{FF2B5EF4-FFF2-40B4-BE49-F238E27FC236}">
                <a16:creationId xmlns:a16="http://schemas.microsoft.com/office/drawing/2014/main" id="{F92FAB63-E9CE-4359-A54B-07AC7E9BBAE3}"/>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4" name="Footer Placeholder 3">
            <a:extLst>
              <a:ext uri="{FF2B5EF4-FFF2-40B4-BE49-F238E27FC236}">
                <a16:creationId xmlns:a16="http://schemas.microsoft.com/office/drawing/2014/main" id="{C7939854-5165-4C41-8DCA-D42DFD7D906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F1768E0-4535-4B0D-8B94-4C10740B0A6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905330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4678E3-D115-4E49-9ECB-656CF2319E94}"/>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3" name="Footer Placeholder 2">
            <a:extLst>
              <a:ext uri="{FF2B5EF4-FFF2-40B4-BE49-F238E27FC236}">
                <a16:creationId xmlns:a16="http://schemas.microsoft.com/office/drawing/2014/main" id="{E521E6FC-7F84-4673-81D6-B85FE26DA0B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80318A-245C-4841-AB57-CEC5CC124D02}"/>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09418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F847B-9D86-47FF-B24A-EEA5F73EA144}"/>
              </a:ext>
            </a:extLst>
          </p:cNvPr>
          <p:cNvSpPr>
            <a:spLocks noGrp="1"/>
          </p:cNvSpPr>
          <p:nvPr>
            <p:ph type="title"/>
          </p:nvPr>
        </p:nvSpPr>
        <p:spPr>
          <a:xfrm>
            <a:off x="1219200" y="457200"/>
            <a:ext cx="3776472" cy="2852928"/>
          </a:xfrm>
        </p:spPr>
        <p:txBody>
          <a:bodyPr anchor="b">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ADAC0675-AD2F-44DC-8FF3-4454258A5908}"/>
              </a:ext>
            </a:extLst>
          </p:cNvPr>
          <p:cNvSpPr>
            <a:spLocks noGrp="1"/>
          </p:cNvSpPr>
          <p:nvPr>
            <p:ph idx="1"/>
          </p:nvPr>
        </p:nvSpPr>
        <p:spPr>
          <a:xfrm>
            <a:off x="5557582" y="987425"/>
            <a:ext cx="5948618"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1D96356-C0F0-4C22-B9B6-C7E0BE4F3702}"/>
              </a:ext>
            </a:extLst>
          </p:cNvPr>
          <p:cNvSpPr>
            <a:spLocks noGrp="1"/>
          </p:cNvSpPr>
          <p:nvPr>
            <p:ph type="body" sz="half" idx="2"/>
          </p:nvPr>
        </p:nvSpPr>
        <p:spPr>
          <a:xfrm>
            <a:off x="1219200" y="3484210"/>
            <a:ext cx="3768934" cy="238477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3EFD71-2ACA-4041-9EA2-86E7B81C314D}"/>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6" name="Footer Placeholder 5">
            <a:extLst>
              <a:ext uri="{FF2B5EF4-FFF2-40B4-BE49-F238E27FC236}">
                <a16:creationId xmlns:a16="http://schemas.microsoft.com/office/drawing/2014/main" id="{14ECACE3-32A8-4245-97AC-5797C147E7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D63845-314D-499C-BB75-CE9162BE6EE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552190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6D3DB-B1F8-4892-96F7-0BE21DE637CD}"/>
              </a:ext>
            </a:extLst>
          </p:cNvPr>
          <p:cNvSpPr>
            <a:spLocks noGrp="1"/>
          </p:cNvSpPr>
          <p:nvPr>
            <p:ph type="title"/>
          </p:nvPr>
        </p:nvSpPr>
        <p:spPr>
          <a:xfrm>
            <a:off x="1219200" y="457200"/>
            <a:ext cx="3932349" cy="2852670"/>
          </a:xfrm>
        </p:spPr>
        <p:txBody>
          <a:bodyPr anchor="b">
            <a:noAutofit/>
          </a:bodyPr>
          <a:lstStyle>
            <a:lvl1pPr>
              <a:defRPr sz="4000"/>
            </a:lvl1pPr>
          </a:lstStyle>
          <a:p>
            <a:r>
              <a:rPr lang="en-US"/>
              <a:t>Click to edit Master title style</a:t>
            </a:r>
          </a:p>
        </p:txBody>
      </p:sp>
      <p:sp>
        <p:nvSpPr>
          <p:cNvPr id="3" name="Picture Placeholder 2">
            <a:extLst>
              <a:ext uri="{FF2B5EF4-FFF2-40B4-BE49-F238E27FC236}">
                <a16:creationId xmlns:a16="http://schemas.microsoft.com/office/drawing/2014/main" id="{A40AB405-B2E9-4C4B-930C-CF1B63342F1D}"/>
              </a:ext>
            </a:extLst>
          </p:cNvPr>
          <p:cNvSpPr>
            <a:spLocks noGrp="1"/>
          </p:cNvSpPr>
          <p:nvPr>
            <p:ph type="pic" idx="1"/>
          </p:nvPr>
        </p:nvSpPr>
        <p:spPr>
          <a:xfrm>
            <a:off x="5674810" y="657055"/>
            <a:ext cx="5831389" cy="55151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8AF82ED-5295-4670-A3A8-B7813FF4713F}"/>
              </a:ext>
            </a:extLst>
          </p:cNvPr>
          <p:cNvSpPr>
            <a:spLocks noGrp="1"/>
          </p:cNvSpPr>
          <p:nvPr>
            <p:ph type="body" sz="half" idx="2"/>
          </p:nvPr>
        </p:nvSpPr>
        <p:spPr>
          <a:xfrm>
            <a:off x="1219199" y="3484210"/>
            <a:ext cx="3768934" cy="23768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8BCDD2-4389-41FA-BE68-6805E3290FCE}"/>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6" name="Footer Placeholder 5">
            <a:extLst>
              <a:ext uri="{FF2B5EF4-FFF2-40B4-BE49-F238E27FC236}">
                <a16:creationId xmlns:a16="http://schemas.microsoft.com/office/drawing/2014/main" id="{33C1D4C8-D966-41BE-B38F-54B9134FF7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A7339F-1169-4FB1-8FAA-781335ECB2A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673198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A6D4F-1C6D-40FB-9A92-C86C4E15C0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B67BDDB-F95B-4041-AA53-71BBCB26D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977052-C8EA-459E-9E10-8EE28C50E166}"/>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5" name="Footer Placeholder 4">
            <a:extLst>
              <a:ext uri="{FF2B5EF4-FFF2-40B4-BE49-F238E27FC236}">
                <a16:creationId xmlns:a16="http://schemas.microsoft.com/office/drawing/2014/main" id="{1F3E6650-E3AD-4C98-88FE-F5152966FE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54FED5-B228-4E3C-BFEE-0BC47D950694}"/>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4208565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0A243A-5463-4C65-85DA-03BECDAE63E2}"/>
              </a:ext>
            </a:extLst>
          </p:cNvPr>
          <p:cNvSpPr>
            <a:spLocks noGrp="1"/>
          </p:cNvSpPr>
          <p:nvPr>
            <p:ph type="title" orient="vert"/>
          </p:nvPr>
        </p:nvSpPr>
        <p:spPr>
          <a:xfrm>
            <a:off x="8831898" y="854169"/>
            <a:ext cx="2674301" cy="532279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E10153C-6948-4108-8FF1-033F66D4CABA}"/>
              </a:ext>
            </a:extLst>
          </p:cNvPr>
          <p:cNvSpPr>
            <a:spLocks noGrp="1"/>
          </p:cNvSpPr>
          <p:nvPr>
            <p:ph type="body" orient="vert" idx="1"/>
          </p:nvPr>
        </p:nvSpPr>
        <p:spPr>
          <a:xfrm>
            <a:off x="685800" y="854169"/>
            <a:ext cx="7886700" cy="532279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345988-B24C-46FE-87B0-55D4FB7CBC42}"/>
              </a:ext>
            </a:extLst>
          </p:cNvPr>
          <p:cNvSpPr>
            <a:spLocks noGrp="1"/>
          </p:cNvSpPr>
          <p:nvPr>
            <p:ph type="dt" sz="half" idx="10"/>
          </p:nvPr>
        </p:nvSpPr>
        <p:spPr/>
        <p:txBody>
          <a:bodyPr/>
          <a:lstStyle/>
          <a:p>
            <a:fld id="{8C1E1FAD-7351-4908-963A-08EA8E4AB7A0}" type="datetimeFigureOut">
              <a:rPr lang="en-US" smtClean="0"/>
              <a:t>10/7/2026</a:t>
            </a:fld>
            <a:endParaRPr lang="en-US"/>
          </a:p>
        </p:txBody>
      </p:sp>
      <p:sp>
        <p:nvSpPr>
          <p:cNvPr id="5" name="Footer Placeholder 4">
            <a:extLst>
              <a:ext uri="{FF2B5EF4-FFF2-40B4-BE49-F238E27FC236}">
                <a16:creationId xmlns:a16="http://schemas.microsoft.com/office/drawing/2014/main" id="{493AB2DB-BD1F-41F7-AC5E-57249C270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81E3DB-BDAB-40CA-ABA3-A3662C06881F}"/>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327111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104591-A10E-46C3-952B-F25DCBDAD1BC}"/>
              </a:ext>
            </a:extLst>
          </p:cNvPr>
          <p:cNvSpPr>
            <a:spLocks noGrp="1"/>
          </p:cNvSpPr>
          <p:nvPr>
            <p:ph type="title"/>
          </p:nvPr>
        </p:nvSpPr>
        <p:spPr>
          <a:xfrm>
            <a:off x="1219200" y="365125"/>
            <a:ext cx="9493249" cy="1577975"/>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1F77F62-7300-4B81-8F9B-D040A0EE1797}"/>
              </a:ext>
            </a:extLst>
          </p:cNvPr>
          <p:cNvSpPr>
            <a:spLocks noGrp="1"/>
          </p:cNvSpPr>
          <p:nvPr>
            <p:ph type="body" idx="1"/>
          </p:nvPr>
        </p:nvSpPr>
        <p:spPr>
          <a:xfrm>
            <a:off x="1219200" y="2318032"/>
            <a:ext cx="9493250" cy="400656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252CF0-2C7E-4A4C-BD7E-B7CEFF0DC458}"/>
              </a:ext>
            </a:extLst>
          </p:cNvPr>
          <p:cNvSpPr>
            <a:spLocks noGrp="1"/>
          </p:cNvSpPr>
          <p:nvPr>
            <p:ph type="dt" sz="half" idx="2"/>
          </p:nvPr>
        </p:nvSpPr>
        <p:spPr>
          <a:xfrm>
            <a:off x="8362630" y="6356349"/>
            <a:ext cx="3063890" cy="365125"/>
          </a:xfrm>
          <a:prstGeom prst="rect">
            <a:avLst/>
          </a:prstGeom>
        </p:spPr>
        <p:txBody>
          <a:bodyPr vert="horz" lIns="91440" tIns="45720" rIns="91440" bIns="45720" rtlCol="0" anchor="ctr"/>
          <a:lstStyle>
            <a:lvl1pPr algn="r">
              <a:defRPr sz="1100">
                <a:solidFill>
                  <a:schemeClr val="tx1"/>
                </a:solidFill>
              </a:defRPr>
            </a:lvl1pPr>
          </a:lstStyle>
          <a:p>
            <a:fld id="{8C1E1FAD-7351-4908-963A-08EA8E4AB7A0}" type="datetimeFigureOut">
              <a:rPr lang="en-US" smtClean="0"/>
              <a:pPr/>
              <a:t>10/7/2026</a:t>
            </a:fld>
            <a:endParaRPr lang="en-US"/>
          </a:p>
        </p:txBody>
      </p:sp>
      <p:sp>
        <p:nvSpPr>
          <p:cNvPr id="5" name="Footer Placeholder 4">
            <a:extLst>
              <a:ext uri="{FF2B5EF4-FFF2-40B4-BE49-F238E27FC236}">
                <a16:creationId xmlns:a16="http://schemas.microsoft.com/office/drawing/2014/main" id="{D2B49E98-61B4-4398-B18F-534336EA1747}"/>
              </a:ext>
            </a:extLst>
          </p:cNvPr>
          <p:cNvSpPr>
            <a:spLocks noGrp="1"/>
          </p:cNvSpPr>
          <p:nvPr>
            <p:ph type="ftr" sz="quarter" idx="3"/>
          </p:nvPr>
        </p:nvSpPr>
        <p:spPr>
          <a:xfrm rot="5400000">
            <a:off x="10099372" y="4308656"/>
            <a:ext cx="3471256" cy="365125"/>
          </a:xfrm>
          <a:prstGeom prst="rect">
            <a:avLst/>
          </a:prstGeom>
        </p:spPr>
        <p:txBody>
          <a:bodyPr vert="horz" lIns="91440" tIns="45720" rIns="91440" bIns="45720" rtlCol="0" anchor="ctr"/>
          <a:lstStyle>
            <a:lvl1pPr algn="r">
              <a:defRPr sz="11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A676DC5D-5820-4314-ADE6-9CD1C7D4AB68}"/>
              </a:ext>
            </a:extLst>
          </p:cNvPr>
          <p:cNvSpPr>
            <a:spLocks noGrp="1"/>
          </p:cNvSpPr>
          <p:nvPr>
            <p:ph type="sldNum" sz="quarter" idx="4"/>
          </p:nvPr>
        </p:nvSpPr>
        <p:spPr>
          <a:xfrm>
            <a:off x="11396670" y="6356349"/>
            <a:ext cx="576133" cy="365125"/>
          </a:xfrm>
          <a:prstGeom prst="rect">
            <a:avLst/>
          </a:prstGeom>
        </p:spPr>
        <p:txBody>
          <a:bodyPr vert="horz" lIns="91440" tIns="45720" rIns="91440" bIns="45720" rtlCol="0" anchor="ctr"/>
          <a:lstStyle>
            <a:lvl1pPr algn="r">
              <a:defRPr sz="1100">
                <a:solidFill>
                  <a:schemeClr val="tx1"/>
                </a:solidFill>
              </a:defRPr>
            </a:lvl1pPr>
          </a:lstStyle>
          <a:p>
            <a:fld id="{1CF2D47E-0AF1-4C27-801F-64E3E5BF7F72}" type="slidenum">
              <a:rPr lang="en-US" smtClean="0"/>
              <a:t>‹#›</a:t>
            </a:fld>
            <a:endParaRPr lang="en-US"/>
          </a:p>
        </p:txBody>
      </p:sp>
    </p:spTree>
    <p:extLst>
      <p:ext uri="{BB962C8B-B14F-4D97-AF65-F5344CB8AC3E}">
        <p14:creationId xmlns:p14="http://schemas.microsoft.com/office/powerpoint/2010/main" val="2358802850"/>
      </p:ext>
    </p:extLst>
  </p:cSld>
  <p:clrMap bg1="dk1" tx1="lt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914400" rtl="0" eaLnBrk="1" latinLnBrk="0" hangingPunct="1">
        <a:lnSpc>
          <a:spcPct val="120000"/>
        </a:lnSpc>
        <a:spcBef>
          <a:spcPct val="0"/>
        </a:spcBef>
        <a:buNone/>
        <a:defRPr sz="4000" i="1" kern="1200">
          <a:solidFill>
            <a:srgbClr val="000000"/>
          </a:solidFill>
          <a:highlight>
            <a:srgbClr val="FFFF00"/>
          </a:highligh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Consolas" panose="020B0609020204030204" pitchFamily="49" charset="0"/>
        <a:buChar char="+"/>
        <a:defRPr sz="1400" kern="1200">
          <a:solidFill>
            <a:schemeClr val="tx1"/>
          </a:solidFill>
          <a:latin typeface="+mn-lt"/>
          <a:ea typeface="+mn-ea"/>
          <a:cs typeface="+mn-cs"/>
        </a:defRPr>
      </a:lvl2pPr>
      <a:lvl3pPr marL="64008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22960" indent="-228600" algn="l" defTabSz="914400" rtl="0" eaLnBrk="1" latinLnBrk="0" hangingPunct="1">
        <a:lnSpc>
          <a:spcPct val="120000"/>
        </a:lnSpc>
        <a:spcBef>
          <a:spcPts val="500"/>
        </a:spcBef>
        <a:buFont typeface="Consolas" panose="020B0609020204030204" pitchFamily="49" charset="0"/>
        <a:buChar char="+"/>
        <a:defRPr sz="1200" kern="1200">
          <a:solidFill>
            <a:schemeClr val="tx1"/>
          </a:solidFill>
          <a:latin typeface="+mn-lt"/>
          <a:ea typeface="+mn-ea"/>
          <a:cs typeface="+mn-cs"/>
        </a:defRPr>
      </a:lvl4pPr>
      <a:lvl5pPr marL="100584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guides.himmelfarb.gwu.edu/Nursing/hom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chemistry-york.weebly.com/introduction--diagnostic.html"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cv-library.co.uk/job/225647868/care-worker?s=104033" TargetMode="Externa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elp-for-early-years-providers.education.gov.uk/health-and-wellbeing/safeguarding" TargetMode="External"/><Relationship Id="rId2" Type="http://schemas.openxmlformats.org/officeDocument/2006/relationships/hyperlink" Target="https://www.gov.uk/government/publications/early-years-foundation-stage-framework--2" TargetMode="External"/><Relationship Id="rId1" Type="http://schemas.openxmlformats.org/officeDocument/2006/relationships/slideLayout" Target="../slideLayouts/slideLayout2.xml"/><Relationship Id="rId4" Type="http://schemas.openxmlformats.org/officeDocument/2006/relationships/hyperlink" Target="https://www.cv-library.co.uk/job/225647868/care-worker?s=10403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11E56AA7-F8C4-4D38-AF02-0E30056D70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10187A0F-D959-49D2-9075-0FF40C2C75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8499"/>
            <a:ext cx="11042073" cy="2051213"/>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9288370" h="1858154">
                <a:moveTo>
                  <a:pt x="0" y="1858154"/>
                </a:moveTo>
                <a:lnTo>
                  <a:pt x="1049" y="1857909"/>
                </a:lnTo>
                <a:cubicBezTo>
                  <a:pt x="74675" y="1831386"/>
                  <a:pt x="218534" y="1803822"/>
                  <a:pt x="370426" y="1702965"/>
                </a:cubicBezTo>
                <a:cubicBezTo>
                  <a:pt x="508969" y="1649765"/>
                  <a:pt x="440682" y="1619463"/>
                  <a:pt x="832307" y="1538702"/>
                </a:cubicBezTo>
                <a:cubicBezTo>
                  <a:pt x="878744" y="1533298"/>
                  <a:pt x="897351" y="1542198"/>
                  <a:pt x="971617" y="1522494"/>
                </a:cubicBezTo>
                <a:cubicBezTo>
                  <a:pt x="1030678" y="1519687"/>
                  <a:pt x="1097347" y="1540789"/>
                  <a:pt x="1186668" y="1521861"/>
                </a:cubicBezTo>
                <a:lnTo>
                  <a:pt x="1456865" y="1510292"/>
                </a:lnTo>
                <a:lnTo>
                  <a:pt x="1463005" y="1511279"/>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244113" y="1294731"/>
                  <a:pt x="3352700" y="1264183"/>
                </a:cubicBezTo>
                <a:lnTo>
                  <a:pt x="3444611" y="1236739"/>
                </a:lnTo>
                <a:cubicBezTo>
                  <a:pt x="3513098" y="1213406"/>
                  <a:pt x="3581585" y="1223860"/>
                  <a:pt x="3650072" y="1217421"/>
                </a:cubicBezTo>
                <a:cubicBezTo>
                  <a:pt x="3683717" y="1219648"/>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44699" y="1287470"/>
                  <a:pt x="4067546" y="1294697"/>
                </a:cubicBezTo>
                <a:lnTo>
                  <a:pt x="4190310" y="1307786"/>
                </a:lnTo>
                <a:cubicBezTo>
                  <a:pt x="4201670" y="1307054"/>
                  <a:pt x="4216873" y="1303173"/>
                  <a:pt x="4230008" y="1303546"/>
                </a:cubicBezTo>
                <a:cubicBezTo>
                  <a:pt x="4327992" y="1270528"/>
                  <a:pt x="4508090" y="1267792"/>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828622" y="816303"/>
                  <a:pt x="6844288" y="800250"/>
                  <a:pt x="6886312" y="781877"/>
                </a:cubicBezTo>
                <a:cubicBezTo>
                  <a:pt x="6904346" y="770915"/>
                  <a:pt x="6974811" y="693660"/>
                  <a:pt x="7006457" y="699758"/>
                </a:cubicBezTo>
                <a:cubicBezTo>
                  <a:pt x="7015878" y="688760"/>
                  <a:pt x="7169942" y="678731"/>
                  <a:pt x="7231643" y="640778"/>
                </a:cubicBezTo>
                <a:cubicBezTo>
                  <a:pt x="7291087" y="623099"/>
                  <a:pt x="7308597" y="611957"/>
                  <a:pt x="7363123" y="593682"/>
                </a:cubicBezTo>
                <a:cubicBezTo>
                  <a:pt x="7401879" y="595559"/>
                  <a:pt x="7517574" y="550445"/>
                  <a:pt x="7588368" y="531129"/>
                </a:cubicBezTo>
                <a:cubicBezTo>
                  <a:pt x="7669636" y="521516"/>
                  <a:pt x="7844833" y="454614"/>
                  <a:pt x="7952094" y="409302"/>
                </a:cubicBezTo>
                <a:cubicBezTo>
                  <a:pt x="8059356" y="363990"/>
                  <a:pt x="8146910" y="253405"/>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lose/>
              </a:path>
            </a:pathLst>
          </a:custGeom>
          <a:blipFill>
            <a:blip r:embed="rId2"/>
            <a:tile tx="0" ty="0" sx="70000" sy="70000" flip="none" algn="tl"/>
          </a:blipFill>
          <a:ln w="12700" cap="flat" cmpd="sng" algn="ctr">
            <a:noFill/>
            <a:prstDash val="solid"/>
            <a:miter lim="800000"/>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a:extLst>
              <a:ext uri="{FF2B5EF4-FFF2-40B4-BE49-F238E27FC236}">
                <a16:creationId xmlns:a16="http://schemas.microsoft.com/office/drawing/2014/main" id="{0440E1DF-5C2E-B488-1EEE-BFB4912EFEC7}"/>
              </a:ext>
            </a:extLst>
          </p:cNvPr>
          <p:cNvSpPr>
            <a:spLocks noGrp="1"/>
          </p:cNvSpPr>
          <p:nvPr>
            <p:ph type="subTitle" idx="1"/>
          </p:nvPr>
        </p:nvSpPr>
        <p:spPr>
          <a:xfrm>
            <a:off x="381001" y="374071"/>
            <a:ext cx="6662162" cy="5747329"/>
          </a:xfrm>
        </p:spPr>
        <p:txBody>
          <a:bodyPr vert="horz" lIns="91440" tIns="45720" rIns="91440" bIns="45720" rtlCol="0" anchor="t">
            <a:normAutofit/>
          </a:bodyPr>
          <a:lstStyle/>
          <a:p>
            <a:r>
              <a:rPr lang="en-US" sz="2400" b="1" i="1" dirty="0"/>
              <a:t>Name: Andreea Mirea</a:t>
            </a:r>
          </a:p>
          <a:p>
            <a:r>
              <a:rPr lang="en-US" sz="2400" b="1" i="1" dirty="0"/>
              <a:t>Ad Student: 2523016</a:t>
            </a:r>
          </a:p>
          <a:p>
            <a:r>
              <a:rPr lang="en-US" sz="2400" b="1" i="1" dirty="0"/>
              <a:t>Module Code: LCHS4009</a:t>
            </a:r>
          </a:p>
          <a:p>
            <a:r>
              <a:rPr lang="en-US" sz="2400" b="1" i="1" dirty="0"/>
              <a:t>Module: Professional Development within Health and Social Care</a:t>
            </a:r>
          </a:p>
          <a:p>
            <a:r>
              <a:rPr lang="en-US" sz="2400" b="1" i="1" dirty="0"/>
              <a:t>Lecturer: Dr  Kal </a:t>
            </a:r>
            <a:r>
              <a:rPr lang="en-US" sz="2400" b="1" i="1" dirty="0" err="1"/>
              <a:t>Alnababtah</a:t>
            </a:r>
            <a:endParaRPr lang="en-US" sz="2400" b="1" i="1" dirty="0"/>
          </a:p>
        </p:txBody>
      </p:sp>
      <p:sp>
        <p:nvSpPr>
          <p:cNvPr id="30" name="Rectangle 29">
            <a:extLst>
              <a:ext uri="{FF2B5EF4-FFF2-40B4-BE49-F238E27FC236}">
                <a16:creationId xmlns:a16="http://schemas.microsoft.com/office/drawing/2014/main" id="{4F4B01C3-5078-4039-811E-D840C6262C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3536">
            <a:off x="7320078" y="845541"/>
            <a:ext cx="4064614" cy="5180136"/>
          </a:xfrm>
          <a:prstGeom prst="rect">
            <a:avLst/>
          </a:prstGeom>
          <a:solidFill>
            <a:srgbClr val="EFEEE9"/>
          </a:solidFill>
          <a:ln>
            <a:noFill/>
          </a:ln>
          <a:effectLst>
            <a:outerShdw blurRad="50800" dist="12700" dir="36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D4C8D4F7-572A-4DCA-A501-96999F3213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7410">
            <a:off x="7428913" y="946984"/>
            <a:ext cx="3836955" cy="4955400"/>
          </a:xfrm>
          <a:custGeom>
            <a:avLst/>
            <a:gdLst>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073767 w 4175515"/>
              <a:gd name="connsiteY7" fmla="*/ 6079 h 5060187"/>
              <a:gd name="connsiteX8" fmla="*/ 4140821 w 4175515"/>
              <a:gd name="connsiteY8" fmla="*/ 6079 h 5060187"/>
              <a:gd name="connsiteX9" fmla="*/ 4140821 w 4175515"/>
              <a:gd name="connsiteY9" fmla="*/ 992709 h 5060187"/>
              <a:gd name="connsiteX10" fmla="*/ 4142567 w 4175515"/>
              <a:gd name="connsiteY10" fmla="*/ 1007831 h 5060187"/>
              <a:gd name="connsiteX11" fmla="*/ 4143913 w 4175515"/>
              <a:gd name="connsiteY11" fmla="*/ 1039703 h 5060187"/>
              <a:gd name="connsiteX12" fmla="*/ 4143784 w 4175515"/>
              <a:gd name="connsiteY12" fmla="*/ 1044331 h 5060187"/>
              <a:gd name="connsiteX13" fmla="*/ 4140820 w 4175515"/>
              <a:gd name="connsiteY13" fmla="*/ 1062722 h 5060187"/>
              <a:gd name="connsiteX14" fmla="*/ 4140821 w 4175515"/>
              <a:gd name="connsiteY14" fmla="*/ 1086003 h 5060187"/>
              <a:gd name="connsiteX15" fmla="*/ 4141006 w 4175515"/>
              <a:gd name="connsiteY15" fmla="*/ 1086194 h 5060187"/>
              <a:gd name="connsiteX16" fmla="*/ 4144578 w 4175515"/>
              <a:gd name="connsiteY16" fmla="*/ 1098130 h 5060187"/>
              <a:gd name="connsiteX17" fmla="*/ 4140821 w 4175515"/>
              <a:gd name="connsiteY17" fmla="*/ 1108144 h 5060187"/>
              <a:gd name="connsiteX18" fmla="*/ 4140821 w 4175515"/>
              <a:gd name="connsiteY18" fmla="*/ 2067091 h 5060187"/>
              <a:gd name="connsiteX19" fmla="*/ 4115578 w 4175515"/>
              <a:gd name="connsiteY19" fmla="*/ 2067091 h 5060187"/>
              <a:gd name="connsiteX20" fmla="*/ 4116666 w 4175515"/>
              <a:gd name="connsiteY20" fmla="*/ 2325073 h 5060187"/>
              <a:gd name="connsiteX21" fmla="*/ 4129432 w 4175515"/>
              <a:gd name="connsiteY21" fmla="*/ 2824389 h 5060187"/>
              <a:gd name="connsiteX22" fmla="*/ 4133664 w 4175515"/>
              <a:gd name="connsiteY22" fmla="*/ 3065183 h 5060187"/>
              <a:gd name="connsiteX23" fmla="*/ 4133602 w 4175515"/>
              <a:gd name="connsiteY23" fmla="*/ 3219832 h 5060187"/>
              <a:gd name="connsiteX24" fmla="*/ 4153098 w 4175515"/>
              <a:gd name="connsiteY24" fmla="*/ 4776256 h 5060187"/>
              <a:gd name="connsiteX25" fmla="*/ 4160594 w 4175515"/>
              <a:gd name="connsiteY25" fmla="*/ 4810626 h 5060187"/>
              <a:gd name="connsiteX26" fmla="*/ 4166245 w 4175515"/>
              <a:gd name="connsiteY26" fmla="*/ 4842994 h 5060187"/>
              <a:gd name="connsiteX27" fmla="*/ 4175515 w 4175515"/>
              <a:gd name="connsiteY27" fmla="*/ 4937695 h 5060187"/>
              <a:gd name="connsiteX28" fmla="*/ 4159889 w 4175515"/>
              <a:gd name="connsiteY28" fmla="*/ 4971474 h 5060187"/>
              <a:gd name="connsiteX29" fmla="*/ 4155585 w 4175515"/>
              <a:gd name="connsiteY29" fmla="*/ 4974337 h 5060187"/>
              <a:gd name="connsiteX30" fmla="*/ 4156330 w 4175515"/>
              <a:gd name="connsiteY30" fmla="*/ 5033640 h 5060187"/>
              <a:gd name="connsiteX31" fmla="*/ 352165 w 4175515"/>
              <a:gd name="connsiteY31" fmla="*/ 5055753 h 5060187"/>
              <a:gd name="connsiteX32" fmla="*/ 52200 w 4175515"/>
              <a:gd name="connsiteY32" fmla="*/ 5060187 h 5060187"/>
              <a:gd name="connsiteX33" fmla="*/ 53738 w 4175515"/>
              <a:gd name="connsiteY33" fmla="*/ 5021811 h 5060187"/>
              <a:gd name="connsiteX34" fmla="*/ 57371 w 4175515"/>
              <a:gd name="connsiteY34" fmla="*/ 5015283 h 5060187"/>
              <a:gd name="connsiteX35" fmla="*/ 57451 w 4175515"/>
              <a:gd name="connsiteY35" fmla="*/ 5012667 h 5060187"/>
              <a:gd name="connsiteX36" fmla="*/ 57532 w 4175515"/>
              <a:gd name="connsiteY36" fmla="*/ 5010050 h 5060187"/>
              <a:gd name="connsiteX37" fmla="*/ 57690 w 4175515"/>
              <a:gd name="connsiteY37" fmla="*/ 5004815 h 5060187"/>
              <a:gd name="connsiteX38" fmla="*/ 57001 w 4175515"/>
              <a:gd name="connsiteY38" fmla="*/ 4999252 h 5060187"/>
              <a:gd name="connsiteX39" fmla="*/ 56234 w 4175515"/>
              <a:gd name="connsiteY39" fmla="*/ 4996305 h 5060187"/>
              <a:gd name="connsiteX40" fmla="*/ 56313 w 4175515"/>
              <a:gd name="connsiteY40" fmla="*/ 4993687 h 5060187"/>
              <a:gd name="connsiteX41" fmla="*/ 55624 w 4175515"/>
              <a:gd name="connsiteY41" fmla="*/ 4988124 h 5060187"/>
              <a:gd name="connsiteX42" fmla="*/ 54857 w 4175515"/>
              <a:gd name="connsiteY42" fmla="*/ 4985177 h 5060187"/>
              <a:gd name="connsiteX43" fmla="*/ 53480 w 4175515"/>
              <a:gd name="connsiteY43" fmla="*/ 4974048 h 5060187"/>
              <a:gd name="connsiteX44" fmla="*/ 52712 w 4175515"/>
              <a:gd name="connsiteY44" fmla="*/ 4971102 h 5060187"/>
              <a:gd name="connsiteX45" fmla="*/ 52790 w 4175515"/>
              <a:gd name="connsiteY45" fmla="*/ 4968484 h 5060187"/>
              <a:gd name="connsiteX46" fmla="*/ 51176 w 4175515"/>
              <a:gd name="connsiteY46" fmla="*/ 4965207 h 5060187"/>
              <a:gd name="connsiteX47" fmla="*/ 52240 w 4175515"/>
              <a:gd name="connsiteY47" fmla="*/ 4904686 h 5060187"/>
              <a:gd name="connsiteX48" fmla="*/ 34043 w 4175515"/>
              <a:gd name="connsiteY48" fmla="*/ 3691942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3913 w 4175515"/>
              <a:gd name="connsiteY10" fmla="*/ 1039703 h 5060187"/>
              <a:gd name="connsiteX11" fmla="*/ 4143784 w 4175515"/>
              <a:gd name="connsiteY11" fmla="*/ 1044331 h 5060187"/>
              <a:gd name="connsiteX12" fmla="*/ 4140820 w 4175515"/>
              <a:gd name="connsiteY12" fmla="*/ 1062722 h 5060187"/>
              <a:gd name="connsiteX13" fmla="*/ 4140821 w 4175515"/>
              <a:gd name="connsiteY13" fmla="*/ 1086003 h 5060187"/>
              <a:gd name="connsiteX14" fmla="*/ 4141006 w 4175515"/>
              <a:gd name="connsiteY14" fmla="*/ 1086194 h 5060187"/>
              <a:gd name="connsiteX15" fmla="*/ 4144578 w 4175515"/>
              <a:gd name="connsiteY15" fmla="*/ 1098130 h 5060187"/>
              <a:gd name="connsiteX16" fmla="*/ 4140821 w 4175515"/>
              <a:gd name="connsiteY16" fmla="*/ 1108144 h 5060187"/>
              <a:gd name="connsiteX17" fmla="*/ 4140821 w 4175515"/>
              <a:gd name="connsiteY17" fmla="*/ 2067091 h 5060187"/>
              <a:gd name="connsiteX18" fmla="*/ 4115578 w 4175515"/>
              <a:gd name="connsiteY18" fmla="*/ 2067091 h 5060187"/>
              <a:gd name="connsiteX19" fmla="*/ 4116666 w 4175515"/>
              <a:gd name="connsiteY19" fmla="*/ 2325073 h 5060187"/>
              <a:gd name="connsiteX20" fmla="*/ 4129432 w 4175515"/>
              <a:gd name="connsiteY20" fmla="*/ 2824389 h 5060187"/>
              <a:gd name="connsiteX21" fmla="*/ 4133664 w 4175515"/>
              <a:gd name="connsiteY21" fmla="*/ 3065183 h 5060187"/>
              <a:gd name="connsiteX22" fmla="*/ 4133602 w 4175515"/>
              <a:gd name="connsiteY22" fmla="*/ 3219832 h 5060187"/>
              <a:gd name="connsiteX23" fmla="*/ 4153098 w 4175515"/>
              <a:gd name="connsiteY23" fmla="*/ 4776256 h 5060187"/>
              <a:gd name="connsiteX24" fmla="*/ 4160594 w 4175515"/>
              <a:gd name="connsiteY24" fmla="*/ 4810626 h 5060187"/>
              <a:gd name="connsiteX25" fmla="*/ 4166245 w 4175515"/>
              <a:gd name="connsiteY25" fmla="*/ 4842994 h 5060187"/>
              <a:gd name="connsiteX26" fmla="*/ 4175515 w 4175515"/>
              <a:gd name="connsiteY26" fmla="*/ 4937695 h 5060187"/>
              <a:gd name="connsiteX27" fmla="*/ 4159889 w 4175515"/>
              <a:gd name="connsiteY27" fmla="*/ 4971474 h 5060187"/>
              <a:gd name="connsiteX28" fmla="*/ 4155585 w 4175515"/>
              <a:gd name="connsiteY28" fmla="*/ 4974337 h 5060187"/>
              <a:gd name="connsiteX29" fmla="*/ 4156330 w 4175515"/>
              <a:gd name="connsiteY29" fmla="*/ 5033640 h 5060187"/>
              <a:gd name="connsiteX30" fmla="*/ 352165 w 4175515"/>
              <a:gd name="connsiteY30" fmla="*/ 5055753 h 5060187"/>
              <a:gd name="connsiteX31" fmla="*/ 52200 w 4175515"/>
              <a:gd name="connsiteY31" fmla="*/ 5060187 h 5060187"/>
              <a:gd name="connsiteX32" fmla="*/ 53738 w 4175515"/>
              <a:gd name="connsiteY32" fmla="*/ 5021811 h 5060187"/>
              <a:gd name="connsiteX33" fmla="*/ 57371 w 4175515"/>
              <a:gd name="connsiteY33" fmla="*/ 5015283 h 5060187"/>
              <a:gd name="connsiteX34" fmla="*/ 57451 w 4175515"/>
              <a:gd name="connsiteY34" fmla="*/ 5012667 h 5060187"/>
              <a:gd name="connsiteX35" fmla="*/ 57532 w 4175515"/>
              <a:gd name="connsiteY35" fmla="*/ 5010050 h 5060187"/>
              <a:gd name="connsiteX36" fmla="*/ 57690 w 4175515"/>
              <a:gd name="connsiteY36" fmla="*/ 5004815 h 5060187"/>
              <a:gd name="connsiteX37" fmla="*/ 57001 w 4175515"/>
              <a:gd name="connsiteY37" fmla="*/ 4999252 h 5060187"/>
              <a:gd name="connsiteX38" fmla="*/ 56234 w 4175515"/>
              <a:gd name="connsiteY38" fmla="*/ 4996305 h 5060187"/>
              <a:gd name="connsiteX39" fmla="*/ 56313 w 4175515"/>
              <a:gd name="connsiteY39" fmla="*/ 4993687 h 5060187"/>
              <a:gd name="connsiteX40" fmla="*/ 55624 w 4175515"/>
              <a:gd name="connsiteY40" fmla="*/ 4988124 h 5060187"/>
              <a:gd name="connsiteX41" fmla="*/ 54857 w 4175515"/>
              <a:gd name="connsiteY41" fmla="*/ 4985177 h 5060187"/>
              <a:gd name="connsiteX42" fmla="*/ 53480 w 4175515"/>
              <a:gd name="connsiteY42" fmla="*/ 4974048 h 5060187"/>
              <a:gd name="connsiteX43" fmla="*/ 52712 w 4175515"/>
              <a:gd name="connsiteY43" fmla="*/ 4971102 h 5060187"/>
              <a:gd name="connsiteX44" fmla="*/ 52790 w 4175515"/>
              <a:gd name="connsiteY44" fmla="*/ 4968484 h 5060187"/>
              <a:gd name="connsiteX45" fmla="*/ 51176 w 4175515"/>
              <a:gd name="connsiteY45" fmla="*/ 4965207 h 5060187"/>
              <a:gd name="connsiteX46" fmla="*/ 52240 w 4175515"/>
              <a:gd name="connsiteY46" fmla="*/ 4904686 h 5060187"/>
              <a:gd name="connsiteX47" fmla="*/ 34043 w 4175515"/>
              <a:gd name="connsiteY47" fmla="*/ 3691942 h 5060187"/>
              <a:gd name="connsiteX48" fmla="*/ 0 w 4175515"/>
              <a:gd name="connsiteY48"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3913 w 4175515"/>
              <a:gd name="connsiteY10" fmla="*/ 1039703 h 5060187"/>
              <a:gd name="connsiteX11" fmla="*/ 4143784 w 4175515"/>
              <a:gd name="connsiteY11" fmla="*/ 1044331 h 5060187"/>
              <a:gd name="connsiteX12" fmla="*/ 4140820 w 4175515"/>
              <a:gd name="connsiteY12" fmla="*/ 1062722 h 5060187"/>
              <a:gd name="connsiteX13" fmla="*/ 4140821 w 4175515"/>
              <a:gd name="connsiteY13" fmla="*/ 1086003 h 5060187"/>
              <a:gd name="connsiteX14" fmla="*/ 4141006 w 4175515"/>
              <a:gd name="connsiteY14" fmla="*/ 1086194 h 5060187"/>
              <a:gd name="connsiteX15" fmla="*/ 4144578 w 4175515"/>
              <a:gd name="connsiteY15" fmla="*/ 1098130 h 5060187"/>
              <a:gd name="connsiteX16" fmla="*/ 4140821 w 4175515"/>
              <a:gd name="connsiteY16" fmla="*/ 2067091 h 5060187"/>
              <a:gd name="connsiteX17" fmla="*/ 4115578 w 4175515"/>
              <a:gd name="connsiteY17" fmla="*/ 2067091 h 5060187"/>
              <a:gd name="connsiteX18" fmla="*/ 4116666 w 4175515"/>
              <a:gd name="connsiteY18" fmla="*/ 2325073 h 5060187"/>
              <a:gd name="connsiteX19" fmla="*/ 4129432 w 4175515"/>
              <a:gd name="connsiteY19" fmla="*/ 2824389 h 5060187"/>
              <a:gd name="connsiteX20" fmla="*/ 4133664 w 4175515"/>
              <a:gd name="connsiteY20" fmla="*/ 3065183 h 5060187"/>
              <a:gd name="connsiteX21" fmla="*/ 4133602 w 4175515"/>
              <a:gd name="connsiteY21" fmla="*/ 3219832 h 5060187"/>
              <a:gd name="connsiteX22" fmla="*/ 4153098 w 4175515"/>
              <a:gd name="connsiteY22" fmla="*/ 4776256 h 5060187"/>
              <a:gd name="connsiteX23" fmla="*/ 4160594 w 4175515"/>
              <a:gd name="connsiteY23" fmla="*/ 4810626 h 5060187"/>
              <a:gd name="connsiteX24" fmla="*/ 4166245 w 4175515"/>
              <a:gd name="connsiteY24" fmla="*/ 4842994 h 5060187"/>
              <a:gd name="connsiteX25" fmla="*/ 4175515 w 4175515"/>
              <a:gd name="connsiteY25" fmla="*/ 4937695 h 5060187"/>
              <a:gd name="connsiteX26" fmla="*/ 4159889 w 4175515"/>
              <a:gd name="connsiteY26" fmla="*/ 4971474 h 5060187"/>
              <a:gd name="connsiteX27" fmla="*/ 4155585 w 4175515"/>
              <a:gd name="connsiteY27" fmla="*/ 4974337 h 5060187"/>
              <a:gd name="connsiteX28" fmla="*/ 4156330 w 4175515"/>
              <a:gd name="connsiteY28" fmla="*/ 5033640 h 5060187"/>
              <a:gd name="connsiteX29" fmla="*/ 352165 w 4175515"/>
              <a:gd name="connsiteY29" fmla="*/ 5055753 h 5060187"/>
              <a:gd name="connsiteX30" fmla="*/ 52200 w 4175515"/>
              <a:gd name="connsiteY30" fmla="*/ 5060187 h 5060187"/>
              <a:gd name="connsiteX31" fmla="*/ 53738 w 4175515"/>
              <a:gd name="connsiteY31" fmla="*/ 5021811 h 5060187"/>
              <a:gd name="connsiteX32" fmla="*/ 57371 w 4175515"/>
              <a:gd name="connsiteY32" fmla="*/ 5015283 h 5060187"/>
              <a:gd name="connsiteX33" fmla="*/ 57451 w 4175515"/>
              <a:gd name="connsiteY33" fmla="*/ 5012667 h 5060187"/>
              <a:gd name="connsiteX34" fmla="*/ 57532 w 4175515"/>
              <a:gd name="connsiteY34" fmla="*/ 5010050 h 5060187"/>
              <a:gd name="connsiteX35" fmla="*/ 57690 w 4175515"/>
              <a:gd name="connsiteY35" fmla="*/ 5004815 h 5060187"/>
              <a:gd name="connsiteX36" fmla="*/ 57001 w 4175515"/>
              <a:gd name="connsiteY36" fmla="*/ 4999252 h 5060187"/>
              <a:gd name="connsiteX37" fmla="*/ 56234 w 4175515"/>
              <a:gd name="connsiteY37" fmla="*/ 4996305 h 5060187"/>
              <a:gd name="connsiteX38" fmla="*/ 56313 w 4175515"/>
              <a:gd name="connsiteY38" fmla="*/ 4993687 h 5060187"/>
              <a:gd name="connsiteX39" fmla="*/ 55624 w 4175515"/>
              <a:gd name="connsiteY39" fmla="*/ 4988124 h 5060187"/>
              <a:gd name="connsiteX40" fmla="*/ 54857 w 4175515"/>
              <a:gd name="connsiteY40" fmla="*/ 4985177 h 5060187"/>
              <a:gd name="connsiteX41" fmla="*/ 53480 w 4175515"/>
              <a:gd name="connsiteY41" fmla="*/ 4974048 h 5060187"/>
              <a:gd name="connsiteX42" fmla="*/ 52712 w 4175515"/>
              <a:gd name="connsiteY42" fmla="*/ 4971102 h 5060187"/>
              <a:gd name="connsiteX43" fmla="*/ 52790 w 4175515"/>
              <a:gd name="connsiteY43" fmla="*/ 4968484 h 5060187"/>
              <a:gd name="connsiteX44" fmla="*/ 51176 w 4175515"/>
              <a:gd name="connsiteY44" fmla="*/ 4965207 h 5060187"/>
              <a:gd name="connsiteX45" fmla="*/ 52240 w 4175515"/>
              <a:gd name="connsiteY45" fmla="*/ 4904686 h 5060187"/>
              <a:gd name="connsiteX46" fmla="*/ 34043 w 4175515"/>
              <a:gd name="connsiteY46" fmla="*/ 3691942 h 5060187"/>
              <a:gd name="connsiteX47" fmla="*/ 0 w 4175515"/>
              <a:gd name="connsiteY47"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3913 w 4175515"/>
              <a:gd name="connsiteY10" fmla="*/ 1039703 h 5060187"/>
              <a:gd name="connsiteX11" fmla="*/ 4143784 w 4175515"/>
              <a:gd name="connsiteY11" fmla="*/ 1044331 h 5060187"/>
              <a:gd name="connsiteX12" fmla="*/ 4140821 w 4175515"/>
              <a:gd name="connsiteY12" fmla="*/ 1086003 h 5060187"/>
              <a:gd name="connsiteX13" fmla="*/ 4141006 w 4175515"/>
              <a:gd name="connsiteY13" fmla="*/ 1086194 h 5060187"/>
              <a:gd name="connsiteX14" fmla="*/ 4144578 w 4175515"/>
              <a:gd name="connsiteY14" fmla="*/ 1098130 h 5060187"/>
              <a:gd name="connsiteX15" fmla="*/ 4140821 w 4175515"/>
              <a:gd name="connsiteY15" fmla="*/ 2067091 h 5060187"/>
              <a:gd name="connsiteX16" fmla="*/ 4115578 w 4175515"/>
              <a:gd name="connsiteY16" fmla="*/ 2067091 h 5060187"/>
              <a:gd name="connsiteX17" fmla="*/ 4116666 w 4175515"/>
              <a:gd name="connsiteY17" fmla="*/ 2325073 h 5060187"/>
              <a:gd name="connsiteX18" fmla="*/ 4129432 w 4175515"/>
              <a:gd name="connsiteY18" fmla="*/ 2824389 h 5060187"/>
              <a:gd name="connsiteX19" fmla="*/ 4133664 w 4175515"/>
              <a:gd name="connsiteY19" fmla="*/ 3065183 h 5060187"/>
              <a:gd name="connsiteX20" fmla="*/ 4133602 w 4175515"/>
              <a:gd name="connsiteY20" fmla="*/ 3219832 h 5060187"/>
              <a:gd name="connsiteX21" fmla="*/ 4153098 w 4175515"/>
              <a:gd name="connsiteY21" fmla="*/ 4776256 h 5060187"/>
              <a:gd name="connsiteX22" fmla="*/ 4160594 w 4175515"/>
              <a:gd name="connsiteY22" fmla="*/ 4810626 h 5060187"/>
              <a:gd name="connsiteX23" fmla="*/ 4166245 w 4175515"/>
              <a:gd name="connsiteY23" fmla="*/ 4842994 h 5060187"/>
              <a:gd name="connsiteX24" fmla="*/ 4175515 w 4175515"/>
              <a:gd name="connsiteY24" fmla="*/ 4937695 h 5060187"/>
              <a:gd name="connsiteX25" fmla="*/ 4159889 w 4175515"/>
              <a:gd name="connsiteY25" fmla="*/ 4971474 h 5060187"/>
              <a:gd name="connsiteX26" fmla="*/ 4155585 w 4175515"/>
              <a:gd name="connsiteY26" fmla="*/ 4974337 h 5060187"/>
              <a:gd name="connsiteX27" fmla="*/ 4156330 w 4175515"/>
              <a:gd name="connsiteY27" fmla="*/ 5033640 h 5060187"/>
              <a:gd name="connsiteX28" fmla="*/ 352165 w 4175515"/>
              <a:gd name="connsiteY28" fmla="*/ 5055753 h 5060187"/>
              <a:gd name="connsiteX29" fmla="*/ 52200 w 4175515"/>
              <a:gd name="connsiteY29" fmla="*/ 5060187 h 5060187"/>
              <a:gd name="connsiteX30" fmla="*/ 53738 w 4175515"/>
              <a:gd name="connsiteY30" fmla="*/ 5021811 h 5060187"/>
              <a:gd name="connsiteX31" fmla="*/ 57371 w 4175515"/>
              <a:gd name="connsiteY31" fmla="*/ 5015283 h 5060187"/>
              <a:gd name="connsiteX32" fmla="*/ 57451 w 4175515"/>
              <a:gd name="connsiteY32" fmla="*/ 5012667 h 5060187"/>
              <a:gd name="connsiteX33" fmla="*/ 57532 w 4175515"/>
              <a:gd name="connsiteY33" fmla="*/ 5010050 h 5060187"/>
              <a:gd name="connsiteX34" fmla="*/ 57690 w 4175515"/>
              <a:gd name="connsiteY34" fmla="*/ 5004815 h 5060187"/>
              <a:gd name="connsiteX35" fmla="*/ 57001 w 4175515"/>
              <a:gd name="connsiteY35" fmla="*/ 4999252 h 5060187"/>
              <a:gd name="connsiteX36" fmla="*/ 56234 w 4175515"/>
              <a:gd name="connsiteY36" fmla="*/ 4996305 h 5060187"/>
              <a:gd name="connsiteX37" fmla="*/ 56313 w 4175515"/>
              <a:gd name="connsiteY37" fmla="*/ 4993687 h 5060187"/>
              <a:gd name="connsiteX38" fmla="*/ 55624 w 4175515"/>
              <a:gd name="connsiteY38" fmla="*/ 4988124 h 5060187"/>
              <a:gd name="connsiteX39" fmla="*/ 54857 w 4175515"/>
              <a:gd name="connsiteY39" fmla="*/ 4985177 h 5060187"/>
              <a:gd name="connsiteX40" fmla="*/ 53480 w 4175515"/>
              <a:gd name="connsiteY40" fmla="*/ 4974048 h 5060187"/>
              <a:gd name="connsiteX41" fmla="*/ 52712 w 4175515"/>
              <a:gd name="connsiteY41" fmla="*/ 4971102 h 5060187"/>
              <a:gd name="connsiteX42" fmla="*/ 52790 w 4175515"/>
              <a:gd name="connsiteY42" fmla="*/ 4968484 h 5060187"/>
              <a:gd name="connsiteX43" fmla="*/ 51176 w 4175515"/>
              <a:gd name="connsiteY43" fmla="*/ 4965207 h 5060187"/>
              <a:gd name="connsiteX44" fmla="*/ 52240 w 4175515"/>
              <a:gd name="connsiteY44" fmla="*/ 4904686 h 5060187"/>
              <a:gd name="connsiteX45" fmla="*/ 34043 w 4175515"/>
              <a:gd name="connsiteY45" fmla="*/ 3691942 h 5060187"/>
              <a:gd name="connsiteX46" fmla="*/ 0 w 4175515"/>
              <a:gd name="connsiteY46"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3913 w 4175515"/>
              <a:gd name="connsiteY10" fmla="*/ 1039703 h 5060187"/>
              <a:gd name="connsiteX11" fmla="*/ 4143784 w 4175515"/>
              <a:gd name="connsiteY11" fmla="*/ 1044331 h 5060187"/>
              <a:gd name="connsiteX12" fmla="*/ 4140821 w 4175515"/>
              <a:gd name="connsiteY12" fmla="*/ 1086003 h 5060187"/>
              <a:gd name="connsiteX13" fmla="*/ 4144578 w 4175515"/>
              <a:gd name="connsiteY13" fmla="*/ 1098130 h 5060187"/>
              <a:gd name="connsiteX14" fmla="*/ 4140821 w 4175515"/>
              <a:gd name="connsiteY14" fmla="*/ 2067091 h 5060187"/>
              <a:gd name="connsiteX15" fmla="*/ 4115578 w 4175515"/>
              <a:gd name="connsiteY15" fmla="*/ 2067091 h 5060187"/>
              <a:gd name="connsiteX16" fmla="*/ 4116666 w 4175515"/>
              <a:gd name="connsiteY16" fmla="*/ 2325073 h 5060187"/>
              <a:gd name="connsiteX17" fmla="*/ 4129432 w 4175515"/>
              <a:gd name="connsiteY17" fmla="*/ 2824389 h 5060187"/>
              <a:gd name="connsiteX18" fmla="*/ 4133664 w 4175515"/>
              <a:gd name="connsiteY18" fmla="*/ 3065183 h 5060187"/>
              <a:gd name="connsiteX19" fmla="*/ 4133602 w 4175515"/>
              <a:gd name="connsiteY19" fmla="*/ 3219832 h 5060187"/>
              <a:gd name="connsiteX20" fmla="*/ 4153098 w 4175515"/>
              <a:gd name="connsiteY20" fmla="*/ 4776256 h 5060187"/>
              <a:gd name="connsiteX21" fmla="*/ 4160594 w 4175515"/>
              <a:gd name="connsiteY21" fmla="*/ 4810626 h 5060187"/>
              <a:gd name="connsiteX22" fmla="*/ 4166245 w 4175515"/>
              <a:gd name="connsiteY22" fmla="*/ 4842994 h 5060187"/>
              <a:gd name="connsiteX23" fmla="*/ 4175515 w 4175515"/>
              <a:gd name="connsiteY23" fmla="*/ 4937695 h 5060187"/>
              <a:gd name="connsiteX24" fmla="*/ 4159889 w 4175515"/>
              <a:gd name="connsiteY24" fmla="*/ 4971474 h 5060187"/>
              <a:gd name="connsiteX25" fmla="*/ 4155585 w 4175515"/>
              <a:gd name="connsiteY25" fmla="*/ 4974337 h 5060187"/>
              <a:gd name="connsiteX26" fmla="*/ 4156330 w 4175515"/>
              <a:gd name="connsiteY26" fmla="*/ 5033640 h 5060187"/>
              <a:gd name="connsiteX27" fmla="*/ 352165 w 4175515"/>
              <a:gd name="connsiteY27" fmla="*/ 5055753 h 5060187"/>
              <a:gd name="connsiteX28" fmla="*/ 52200 w 4175515"/>
              <a:gd name="connsiteY28" fmla="*/ 5060187 h 5060187"/>
              <a:gd name="connsiteX29" fmla="*/ 53738 w 4175515"/>
              <a:gd name="connsiteY29" fmla="*/ 5021811 h 5060187"/>
              <a:gd name="connsiteX30" fmla="*/ 57371 w 4175515"/>
              <a:gd name="connsiteY30" fmla="*/ 5015283 h 5060187"/>
              <a:gd name="connsiteX31" fmla="*/ 57451 w 4175515"/>
              <a:gd name="connsiteY31" fmla="*/ 5012667 h 5060187"/>
              <a:gd name="connsiteX32" fmla="*/ 57532 w 4175515"/>
              <a:gd name="connsiteY32" fmla="*/ 5010050 h 5060187"/>
              <a:gd name="connsiteX33" fmla="*/ 57690 w 4175515"/>
              <a:gd name="connsiteY33" fmla="*/ 5004815 h 5060187"/>
              <a:gd name="connsiteX34" fmla="*/ 57001 w 4175515"/>
              <a:gd name="connsiteY34" fmla="*/ 4999252 h 5060187"/>
              <a:gd name="connsiteX35" fmla="*/ 56234 w 4175515"/>
              <a:gd name="connsiteY35" fmla="*/ 4996305 h 5060187"/>
              <a:gd name="connsiteX36" fmla="*/ 56313 w 4175515"/>
              <a:gd name="connsiteY36" fmla="*/ 4993687 h 5060187"/>
              <a:gd name="connsiteX37" fmla="*/ 55624 w 4175515"/>
              <a:gd name="connsiteY37" fmla="*/ 4988124 h 5060187"/>
              <a:gd name="connsiteX38" fmla="*/ 54857 w 4175515"/>
              <a:gd name="connsiteY38" fmla="*/ 4985177 h 5060187"/>
              <a:gd name="connsiteX39" fmla="*/ 53480 w 4175515"/>
              <a:gd name="connsiteY39" fmla="*/ 4974048 h 5060187"/>
              <a:gd name="connsiteX40" fmla="*/ 52712 w 4175515"/>
              <a:gd name="connsiteY40" fmla="*/ 4971102 h 5060187"/>
              <a:gd name="connsiteX41" fmla="*/ 52790 w 4175515"/>
              <a:gd name="connsiteY41" fmla="*/ 4968484 h 5060187"/>
              <a:gd name="connsiteX42" fmla="*/ 51176 w 4175515"/>
              <a:gd name="connsiteY42" fmla="*/ 4965207 h 5060187"/>
              <a:gd name="connsiteX43" fmla="*/ 52240 w 4175515"/>
              <a:gd name="connsiteY43" fmla="*/ 4904686 h 5060187"/>
              <a:gd name="connsiteX44" fmla="*/ 34043 w 4175515"/>
              <a:gd name="connsiteY44" fmla="*/ 3691942 h 5060187"/>
              <a:gd name="connsiteX45" fmla="*/ 0 w 4175515"/>
              <a:gd name="connsiteY45"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3913 w 4175515"/>
              <a:gd name="connsiteY10" fmla="*/ 1039703 h 5060187"/>
              <a:gd name="connsiteX11" fmla="*/ 4143784 w 4175515"/>
              <a:gd name="connsiteY11" fmla="*/ 1044331 h 5060187"/>
              <a:gd name="connsiteX12" fmla="*/ 4140821 w 4175515"/>
              <a:gd name="connsiteY12" fmla="*/ 1086003 h 5060187"/>
              <a:gd name="connsiteX13" fmla="*/ 4142098 w 4175515"/>
              <a:gd name="connsiteY13" fmla="*/ 1049340 h 5060187"/>
              <a:gd name="connsiteX14" fmla="*/ 4144578 w 4175515"/>
              <a:gd name="connsiteY14" fmla="*/ 1098130 h 5060187"/>
              <a:gd name="connsiteX15" fmla="*/ 4140821 w 4175515"/>
              <a:gd name="connsiteY15" fmla="*/ 2067091 h 5060187"/>
              <a:gd name="connsiteX16" fmla="*/ 4115578 w 4175515"/>
              <a:gd name="connsiteY16" fmla="*/ 2067091 h 5060187"/>
              <a:gd name="connsiteX17" fmla="*/ 4116666 w 4175515"/>
              <a:gd name="connsiteY17" fmla="*/ 2325073 h 5060187"/>
              <a:gd name="connsiteX18" fmla="*/ 4129432 w 4175515"/>
              <a:gd name="connsiteY18" fmla="*/ 2824389 h 5060187"/>
              <a:gd name="connsiteX19" fmla="*/ 4133664 w 4175515"/>
              <a:gd name="connsiteY19" fmla="*/ 3065183 h 5060187"/>
              <a:gd name="connsiteX20" fmla="*/ 4133602 w 4175515"/>
              <a:gd name="connsiteY20" fmla="*/ 3219832 h 5060187"/>
              <a:gd name="connsiteX21" fmla="*/ 4153098 w 4175515"/>
              <a:gd name="connsiteY21" fmla="*/ 4776256 h 5060187"/>
              <a:gd name="connsiteX22" fmla="*/ 4160594 w 4175515"/>
              <a:gd name="connsiteY22" fmla="*/ 4810626 h 5060187"/>
              <a:gd name="connsiteX23" fmla="*/ 4166245 w 4175515"/>
              <a:gd name="connsiteY23" fmla="*/ 4842994 h 5060187"/>
              <a:gd name="connsiteX24" fmla="*/ 4175515 w 4175515"/>
              <a:gd name="connsiteY24" fmla="*/ 4937695 h 5060187"/>
              <a:gd name="connsiteX25" fmla="*/ 4159889 w 4175515"/>
              <a:gd name="connsiteY25" fmla="*/ 4971474 h 5060187"/>
              <a:gd name="connsiteX26" fmla="*/ 4155585 w 4175515"/>
              <a:gd name="connsiteY26" fmla="*/ 4974337 h 5060187"/>
              <a:gd name="connsiteX27" fmla="*/ 4156330 w 4175515"/>
              <a:gd name="connsiteY27" fmla="*/ 5033640 h 5060187"/>
              <a:gd name="connsiteX28" fmla="*/ 352165 w 4175515"/>
              <a:gd name="connsiteY28" fmla="*/ 5055753 h 5060187"/>
              <a:gd name="connsiteX29" fmla="*/ 52200 w 4175515"/>
              <a:gd name="connsiteY29" fmla="*/ 5060187 h 5060187"/>
              <a:gd name="connsiteX30" fmla="*/ 53738 w 4175515"/>
              <a:gd name="connsiteY30" fmla="*/ 5021811 h 5060187"/>
              <a:gd name="connsiteX31" fmla="*/ 57371 w 4175515"/>
              <a:gd name="connsiteY31" fmla="*/ 5015283 h 5060187"/>
              <a:gd name="connsiteX32" fmla="*/ 57451 w 4175515"/>
              <a:gd name="connsiteY32" fmla="*/ 5012667 h 5060187"/>
              <a:gd name="connsiteX33" fmla="*/ 57532 w 4175515"/>
              <a:gd name="connsiteY33" fmla="*/ 5010050 h 5060187"/>
              <a:gd name="connsiteX34" fmla="*/ 57690 w 4175515"/>
              <a:gd name="connsiteY34" fmla="*/ 5004815 h 5060187"/>
              <a:gd name="connsiteX35" fmla="*/ 57001 w 4175515"/>
              <a:gd name="connsiteY35" fmla="*/ 4999252 h 5060187"/>
              <a:gd name="connsiteX36" fmla="*/ 56234 w 4175515"/>
              <a:gd name="connsiteY36" fmla="*/ 4996305 h 5060187"/>
              <a:gd name="connsiteX37" fmla="*/ 56313 w 4175515"/>
              <a:gd name="connsiteY37" fmla="*/ 4993687 h 5060187"/>
              <a:gd name="connsiteX38" fmla="*/ 55624 w 4175515"/>
              <a:gd name="connsiteY38" fmla="*/ 4988124 h 5060187"/>
              <a:gd name="connsiteX39" fmla="*/ 54857 w 4175515"/>
              <a:gd name="connsiteY39" fmla="*/ 4985177 h 5060187"/>
              <a:gd name="connsiteX40" fmla="*/ 53480 w 4175515"/>
              <a:gd name="connsiteY40" fmla="*/ 4974048 h 5060187"/>
              <a:gd name="connsiteX41" fmla="*/ 52712 w 4175515"/>
              <a:gd name="connsiteY41" fmla="*/ 4971102 h 5060187"/>
              <a:gd name="connsiteX42" fmla="*/ 52790 w 4175515"/>
              <a:gd name="connsiteY42" fmla="*/ 4968484 h 5060187"/>
              <a:gd name="connsiteX43" fmla="*/ 51176 w 4175515"/>
              <a:gd name="connsiteY43" fmla="*/ 4965207 h 5060187"/>
              <a:gd name="connsiteX44" fmla="*/ 52240 w 4175515"/>
              <a:gd name="connsiteY44" fmla="*/ 4904686 h 5060187"/>
              <a:gd name="connsiteX45" fmla="*/ 34043 w 4175515"/>
              <a:gd name="connsiteY45" fmla="*/ 3691942 h 5060187"/>
              <a:gd name="connsiteX46" fmla="*/ 0 w 4175515"/>
              <a:gd name="connsiteY46"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3913 w 4175515"/>
              <a:gd name="connsiteY10" fmla="*/ 1039703 h 5060187"/>
              <a:gd name="connsiteX11" fmla="*/ 4143784 w 4175515"/>
              <a:gd name="connsiteY11" fmla="*/ 1044331 h 5060187"/>
              <a:gd name="connsiteX12" fmla="*/ 4140821 w 4175515"/>
              <a:gd name="connsiteY12" fmla="*/ 1086003 h 5060187"/>
              <a:gd name="connsiteX13" fmla="*/ 4142098 w 4175515"/>
              <a:gd name="connsiteY13" fmla="*/ 1049340 h 5060187"/>
              <a:gd name="connsiteX14" fmla="*/ 4140821 w 4175515"/>
              <a:gd name="connsiteY14" fmla="*/ 2067091 h 5060187"/>
              <a:gd name="connsiteX15" fmla="*/ 4115578 w 4175515"/>
              <a:gd name="connsiteY15" fmla="*/ 2067091 h 5060187"/>
              <a:gd name="connsiteX16" fmla="*/ 4116666 w 4175515"/>
              <a:gd name="connsiteY16" fmla="*/ 2325073 h 5060187"/>
              <a:gd name="connsiteX17" fmla="*/ 4129432 w 4175515"/>
              <a:gd name="connsiteY17" fmla="*/ 2824389 h 5060187"/>
              <a:gd name="connsiteX18" fmla="*/ 4133664 w 4175515"/>
              <a:gd name="connsiteY18" fmla="*/ 3065183 h 5060187"/>
              <a:gd name="connsiteX19" fmla="*/ 4133602 w 4175515"/>
              <a:gd name="connsiteY19" fmla="*/ 3219832 h 5060187"/>
              <a:gd name="connsiteX20" fmla="*/ 4153098 w 4175515"/>
              <a:gd name="connsiteY20" fmla="*/ 4776256 h 5060187"/>
              <a:gd name="connsiteX21" fmla="*/ 4160594 w 4175515"/>
              <a:gd name="connsiteY21" fmla="*/ 4810626 h 5060187"/>
              <a:gd name="connsiteX22" fmla="*/ 4166245 w 4175515"/>
              <a:gd name="connsiteY22" fmla="*/ 4842994 h 5060187"/>
              <a:gd name="connsiteX23" fmla="*/ 4175515 w 4175515"/>
              <a:gd name="connsiteY23" fmla="*/ 4937695 h 5060187"/>
              <a:gd name="connsiteX24" fmla="*/ 4159889 w 4175515"/>
              <a:gd name="connsiteY24" fmla="*/ 4971474 h 5060187"/>
              <a:gd name="connsiteX25" fmla="*/ 4155585 w 4175515"/>
              <a:gd name="connsiteY25" fmla="*/ 4974337 h 5060187"/>
              <a:gd name="connsiteX26" fmla="*/ 4156330 w 4175515"/>
              <a:gd name="connsiteY26" fmla="*/ 5033640 h 5060187"/>
              <a:gd name="connsiteX27" fmla="*/ 352165 w 4175515"/>
              <a:gd name="connsiteY27" fmla="*/ 5055753 h 5060187"/>
              <a:gd name="connsiteX28" fmla="*/ 52200 w 4175515"/>
              <a:gd name="connsiteY28" fmla="*/ 5060187 h 5060187"/>
              <a:gd name="connsiteX29" fmla="*/ 53738 w 4175515"/>
              <a:gd name="connsiteY29" fmla="*/ 5021811 h 5060187"/>
              <a:gd name="connsiteX30" fmla="*/ 57371 w 4175515"/>
              <a:gd name="connsiteY30" fmla="*/ 5015283 h 5060187"/>
              <a:gd name="connsiteX31" fmla="*/ 57451 w 4175515"/>
              <a:gd name="connsiteY31" fmla="*/ 5012667 h 5060187"/>
              <a:gd name="connsiteX32" fmla="*/ 57532 w 4175515"/>
              <a:gd name="connsiteY32" fmla="*/ 5010050 h 5060187"/>
              <a:gd name="connsiteX33" fmla="*/ 57690 w 4175515"/>
              <a:gd name="connsiteY33" fmla="*/ 5004815 h 5060187"/>
              <a:gd name="connsiteX34" fmla="*/ 57001 w 4175515"/>
              <a:gd name="connsiteY34" fmla="*/ 4999252 h 5060187"/>
              <a:gd name="connsiteX35" fmla="*/ 56234 w 4175515"/>
              <a:gd name="connsiteY35" fmla="*/ 4996305 h 5060187"/>
              <a:gd name="connsiteX36" fmla="*/ 56313 w 4175515"/>
              <a:gd name="connsiteY36" fmla="*/ 4993687 h 5060187"/>
              <a:gd name="connsiteX37" fmla="*/ 55624 w 4175515"/>
              <a:gd name="connsiteY37" fmla="*/ 4988124 h 5060187"/>
              <a:gd name="connsiteX38" fmla="*/ 54857 w 4175515"/>
              <a:gd name="connsiteY38" fmla="*/ 4985177 h 5060187"/>
              <a:gd name="connsiteX39" fmla="*/ 53480 w 4175515"/>
              <a:gd name="connsiteY39" fmla="*/ 4974048 h 5060187"/>
              <a:gd name="connsiteX40" fmla="*/ 52712 w 4175515"/>
              <a:gd name="connsiteY40" fmla="*/ 4971102 h 5060187"/>
              <a:gd name="connsiteX41" fmla="*/ 52790 w 4175515"/>
              <a:gd name="connsiteY41" fmla="*/ 4968484 h 5060187"/>
              <a:gd name="connsiteX42" fmla="*/ 51176 w 4175515"/>
              <a:gd name="connsiteY42" fmla="*/ 4965207 h 5060187"/>
              <a:gd name="connsiteX43" fmla="*/ 52240 w 4175515"/>
              <a:gd name="connsiteY43" fmla="*/ 4904686 h 5060187"/>
              <a:gd name="connsiteX44" fmla="*/ 34043 w 4175515"/>
              <a:gd name="connsiteY44" fmla="*/ 3691942 h 5060187"/>
              <a:gd name="connsiteX45" fmla="*/ 0 w 4175515"/>
              <a:gd name="connsiteY45"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3913 w 4175515"/>
              <a:gd name="connsiteY10" fmla="*/ 1039703 h 5060187"/>
              <a:gd name="connsiteX11" fmla="*/ 4143784 w 4175515"/>
              <a:gd name="connsiteY11" fmla="*/ 1044331 h 5060187"/>
              <a:gd name="connsiteX12" fmla="*/ 4140821 w 4175515"/>
              <a:gd name="connsiteY12" fmla="*/ 1086003 h 5060187"/>
              <a:gd name="connsiteX13" fmla="*/ 4140821 w 4175515"/>
              <a:gd name="connsiteY13" fmla="*/ 2067091 h 5060187"/>
              <a:gd name="connsiteX14" fmla="*/ 4115578 w 4175515"/>
              <a:gd name="connsiteY14" fmla="*/ 2067091 h 5060187"/>
              <a:gd name="connsiteX15" fmla="*/ 4116666 w 4175515"/>
              <a:gd name="connsiteY15" fmla="*/ 2325073 h 5060187"/>
              <a:gd name="connsiteX16" fmla="*/ 4129432 w 4175515"/>
              <a:gd name="connsiteY16" fmla="*/ 2824389 h 5060187"/>
              <a:gd name="connsiteX17" fmla="*/ 4133664 w 4175515"/>
              <a:gd name="connsiteY17" fmla="*/ 3065183 h 5060187"/>
              <a:gd name="connsiteX18" fmla="*/ 4133602 w 4175515"/>
              <a:gd name="connsiteY18" fmla="*/ 3219832 h 5060187"/>
              <a:gd name="connsiteX19" fmla="*/ 4153098 w 4175515"/>
              <a:gd name="connsiteY19" fmla="*/ 4776256 h 5060187"/>
              <a:gd name="connsiteX20" fmla="*/ 4160594 w 4175515"/>
              <a:gd name="connsiteY20" fmla="*/ 4810626 h 5060187"/>
              <a:gd name="connsiteX21" fmla="*/ 4166245 w 4175515"/>
              <a:gd name="connsiteY21" fmla="*/ 4842994 h 5060187"/>
              <a:gd name="connsiteX22" fmla="*/ 4175515 w 4175515"/>
              <a:gd name="connsiteY22" fmla="*/ 4937695 h 5060187"/>
              <a:gd name="connsiteX23" fmla="*/ 4159889 w 4175515"/>
              <a:gd name="connsiteY23" fmla="*/ 4971474 h 5060187"/>
              <a:gd name="connsiteX24" fmla="*/ 4155585 w 4175515"/>
              <a:gd name="connsiteY24" fmla="*/ 4974337 h 5060187"/>
              <a:gd name="connsiteX25" fmla="*/ 4156330 w 4175515"/>
              <a:gd name="connsiteY25" fmla="*/ 5033640 h 5060187"/>
              <a:gd name="connsiteX26" fmla="*/ 352165 w 4175515"/>
              <a:gd name="connsiteY26" fmla="*/ 5055753 h 5060187"/>
              <a:gd name="connsiteX27" fmla="*/ 52200 w 4175515"/>
              <a:gd name="connsiteY27" fmla="*/ 5060187 h 5060187"/>
              <a:gd name="connsiteX28" fmla="*/ 53738 w 4175515"/>
              <a:gd name="connsiteY28" fmla="*/ 5021811 h 5060187"/>
              <a:gd name="connsiteX29" fmla="*/ 57371 w 4175515"/>
              <a:gd name="connsiteY29" fmla="*/ 5015283 h 5060187"/>
              <a:gd name="connsiteX30" fmla="*/ 57451 w 4175515"/>
              <a:gd name="connsiteY30" fmla="*/ 5012667 h 5060187"/>
              <a:gd name="connsiteX31" fmla="*/ 57532 w 4175515"/>
              <a:gd name="connsiteY31" fmla="*/ 5010050 h 5060187"/>
              <a:gd name="connsiteX32" fmla="*/ 57690 w 4175515"/>
              <a:gd name="connsiteY32" fmla="*/ 5004815 h 5060187"/>
              <a:gd name="connsiteX33" fmla="*/ 57001 w 4175515"/>
              <a:gd name="connsiteY33" fmla="*/ 4999252 h 5060187"/>
              <a:gd name="connsiteX34" fmla="*/ 56234 w 4175515"/>
              <a:gd name="connsiteY34" fmla="*/ 4996305 h 5060187"/>
              <a:gd name="connsiteX35" fmla="*/ 56313 w 4175515"/>
              <a:gd name="connsiteY35" fmla="*/ 4993687 h 5060187"/>
              <a:gd name="connsiteX36" fmla="*/ 55624 w 4175515"/>
              <a:gd name="connsiteY36" fmla="*/ 4988124 h 5060187"/>
              <a:gd name="connsiteX37" fmla="*/ 54857 w 4175515"/>
              <a:gd name="connsiteY37" fmla="*/ 4985177 h 5060187"/>
              <a:gd name="connsiteX38" fmla="*/ 53480 w 4175515"/>
              <a:gd name="connsiteY38" fmla="*/ 4974048 h 5060187"/>
              <a:gd name="connsiteX39" fmla="*/ 52712 w 4175515"/>
              <a:gd name="connsiteY39" fmla="*/ 4971102 h 5060187"/>
              <a:gd name="connsiteX40" fmla="*/ 52790 w 4175515"/>
              <a:gd name="connsiteY40" fmla="*/ 4968484 h 5060187"/>
              <a:gd name="connsiteX41" fmla="*/ 51176 w 4175515"/>
              <a:gd name="connsiteY41" fmla="*/ 4965207 h 5060187"/>
              <a:gd name="connsiteX42" fmla="*/ 52240 w 4175515"/>
              <a:gd name="connsiteY42" fmla="*/ 4904686 h 5060187"/>
              <a:gd name="connsiteX43" fmla="*/ 34043 w 4175515"/>
              <a:gd name="connsiteY43" fmla="*/ 3691942 h 5060187"/>
              <a:gd name="connsiteX44" fmla="*/ 0 w 4175515"/>
              <a:gd name="connsiteY44"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3913 w 4175515"/>
              <a:gd name="connsiteY10" fmla="*/ 1039703 h 5060187"/>
              <a:gd name="connsiteX11" fmla="*/ 4140821 w 4175515"/>
              <a:gd name="connsiteY11" fmla="*/ 1086003 h 5060187"/>
              <a:gd name="connsiteX12" fmla="*/ 4140821 w 4175515"/>
              <a:gd name="connsiteY12" fmla="*/ 2067091 h 5060187"/>
              <a:gd name="connsiteX13" fmla="*/ 4115578 w 4175515"/>
              <a:gd name="connsiteY13" fmla="*/ 2067091 h 5060187"/>
              <a:gd name="connsiteX14" fmla="*/ 4116666 w 4175515"/>
              <a:gd name="connsiteY14" fmla="*/ 2325073 h 5060187"/>
              <a:gd name="connsiteX15" fmla="*/ 4129432 w 4175515"/>
              <a:gd name="connsiteY15" fmla="*/ 2824389 h 5060187"/>
              <a:gd name="connsiteX16" fmla="*/ 4133664 w 4175515"/>
              <a:gd name="connsiteY16" fmla="*/ 3065183 h 5060187"/>
              <a:gd name="connsiteX17" fmla="*/ 4133602 w 4175515"/>
              <a:gd name="connsiteY17" fmla="*/ 3219832 h 5060187"/>
              <a:gd name="connsiteX18" fmla="*/ 4153098 w 4175515"/>
              <a:gd name="connsiteY18" fmla="*/ 4776256 h 5060187"/>
              <a:gd name="connsiteX19" fmla="*/ 4160594 w 4175515"/>
              <a:gd name="connsiteY19" fmla="*/ 4810626 h 5060187"/>
              <a:gd name="connsiteX20" fmla="*/ 4166245 w 4175515"/>
              <a:gd name="connsiteY20" fmla="*/ 4842994 h 5060187"/>
              <a:gd name="connsiteX21" fmla="*/ 4175515 w 4175515"/>
              <a:gd name="connsiteY21" fmla="*/ 4937695 h 5060187"/>
              <a:gd name="connsiteX22" fmla="*/ 4159889 w 4175515"/>
              <a:gd name="connsiteY22" fmla="*/ 4971474 h 5060187"/>
              <a:gd name="connsiteX23" fmla="*/ 4155585 w 4175515"/>
              <a:gd name="connsiteY23" fmla="*/ 4974337 h 5060187"/>
              <a:gd name="connsiteX24" fmla="*/ 4156330 w 4175515"/>
              <a:gd name="connsiteY24" fmla="*/ 5033640 h 5060187"/>
              <a:gd name="connsiteX25" fmla="*/ 352165 w 4175515"/>
              <a:gd name="connsiteY25" fmla="*/ 5055753 h 5060187"/>
              <a:gd name="connsiteX26" fmla="*/ 52200 w 4175515"/>
              <a:gd name="connsiteY26" fmla="*/ 5060187 h 5060187"/>
              <a:gd name="connsiteX27" fmla="*/ 53738 w 4175515"/>
              <a:gd name="connsiteY27" fmla="*/ 5021811 h 5060187"/>
              <a:gd name="connsiteX28" fmla="*/ 57371 w 4175515"/>
              <a:gd name="connsiteY28" fmla="*/ 5015283 h 5060187"/>
              <a:gd name="connsiteX29" fmla="*/ 57451 w 4175515"/>
              <a:gd name="connsiteY29" fmla="*/ 5012667 h 5060187"/>
              <a:gd name="connsiteX30" fmla="*/ 57532 w 4175515"/>
              <a:gd name="connsiteY30" fmla="*/ 5010050 h 5060187"/>
              <a:gd name="connsiteX31" fmla="*/ 57690 w 4175515"/>
              <a:gd name="connsiteY31" fmla="*/ 5004815 h 5060187"/>
              <a:gd name="connsiteX32" fmla="*/ 57001 w 4175515"/>
              <a:gd name="connsiteY32" fmla="*/ 4999252 h 5060187"/>
              <a:gd name="connsiteX33" fmla="*/ 56234 w 4175515"/>
              <a:gd name="connsiteY33" fmla="*/ 4996305 h 5060187"/>
              <a:gd name="connsiteX34" fmla="*/ 56313 w 4175515"/>
              <a:gd name="connsiteY34" fmla="*/ 4993687 h 5060187"/>
              <a:gd name="connsiteX35" fmla="*/ 55624 w 4175515"/>
              <a:gd name="connsiteY35" fmla="*/ 4988124 h 5060187"/>
              <a:gd name="connsiteX36" fmla="*/ 54857 w 4175515"/>
              <a:gd name="connsiteY36" fmla="*/ 4985177 h 5060187"/>
              <a:gd name="connsiteX37" fmla="*/ 53480 w 4175515"/>
              <a:gd name="connsiteY37" fmla="*/ 4974048 h 5060187"/>
              <a:gd name="connsiteX38" fmla="*/ 52712 w 4175515"/>
              <a:gd name="connsiteY38" fmla="*/ 4971102 h 5060187"/>
              <a:gd name="connsiteX39" fmla="*/ 52790 w 4175515"/>
              <a:gd name="connsiteY39" fmla="*/ 4968484 h 5060187"/>
              <a:gd name="connsiteX40" fmla="*/ 51176 w 4175515"/>
              <a:gd name="connsiteY40" fmla="*/ 4965207 h 5060187"/>
              <a:gd name="connsiteX41" fmla="*/ 52240 w 4175515"/>
              <a:gd name="connsiteY41" fmla="*/ 4904686 h 5060187"/>
              <a:gd name="connsiteX42" fmla="*/ 34043 w 4175515"/>
              <a:gd name="connsiteY42" fmla="*/ 3691942 h 5060187"/>
              <a:gd name="connsiteX43" fmla="*/ 0 w 4175515"/>
              <a:gd name="connsiteY43"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3913 w 4175515"/>
              <a:gd name="connsiteY10" fmla="*/ 1039703 h 5060187"/>
              <a:gd name="connsiteX11" fmla="*/ 4140821 w 4175515"/>
              <a:gd name="connsiteY11" fmla="*/ 2067091 h 5060187"/>
              <a:gd name="connsiteX12" fmla="*/ 4115578 w 4175515"/>
              <a:gd name="connsiteY12" fmla="*/ 2067091 h 5060187"/>
              <a:gd name="connsiteX13" fmla="*/ 4116666 w 4175515"/>
              <a:gd name="connsiteY13" fmla="*/ 2325073 h 5060187"/>
              <a:gd name="connsiteX14" fmla="*/ 4129432 w 4175515"/>
              <a:gd name="connsiteY14" fmla="*/ 2824389 h 5060187"/>
              <a:gd name="connsiteX15" fmla="*/ 4133664 w 4175515"/>
              <a:gd name="connsiteY15" fmla="*/ 3065183 h 5060187"/>
              <a:gd name="connsiteX16" fmla="*/ 4133602 w 4175515"/>
              <a:gd name="connsiteY16" fmla="*/ 3219832 h 5060187"/>
              <a:gd name="connsiteX17" fmla="*/ 4153098 w 4175515"/>
              <a:gd name="connsiteY17" fmla="*/ 4776256 h 5060187"/>
              <a:gd name="connsiteX18" fmla="*/ 4160594 w 4175515"/>
              <a:gd name="connsiteY18" fmla="*/ 4810626 h 5060187"/>
              <a:gd name="connsiteX19" fmla="*/ 4166245 w 4175515"/>
              <a:gd name="connsiteY19" fmla="*/ 4842994 h 5060187"/>
              <a:gd name="connsiteX20" fmla="*/ 4175515 w 4175515"/>
              <a:gd name="connsiteY20" fmla="*/ 4937695 h 5060187"/>
              <a:gd name="connsiteX21" fmla="*/ 4159889 w 4175515"/>
              <a:gd name="connsiteY21" fmla="*/ 4971474 h 5060187"/>
              <a:gd name="connsiteX22" fmla="*/ 4155585 w 4175515"/>
              <a:gd name="connsiteY22" fmla="*/ 4974337 h 5060187"/>
              <a:gd name="connsiteX23" fmla="*/ 4156330 w 4175515"/>
              <a:gd name="connsiteY23" fmla="*/ 5033640 h 5060187"/>
              <a:gd name="connsiteX24" fmla="*/ 352165 w 4175515"/>
              <a:gd name="connsiteY24" fmla="*/ 5055753 h 5060187"/>
              <a:gd name="connsiteX25" fmla="*/ 52200 w 4175515"/>
              <a:gd name="connsiteY25" fmla="*/ 5060187 h 5060187"/>
              <a:gd name="connsiteX26" fmla="*/ 53738 w 4175515"/>
              <a:gd name="connsiteY26" fmla="*/ 5021811 h 5060187"/>
              <a:gd name="connsiteX27" fmla="*/ 57371 w 4175515"/>
              <a:gd name="connsiteY27" fmla="*/ 5015283 h 5060187"/>
              <a:gd name="connsiteX28" fmla="*/ 57451 w 4175515"/>
              <a:gd name="connsiteY28" fmla="*/ 5012667 h 5060187"/>
              <a:gd name="connsiteX29" fmla="*/ 57532 w 4175515"/>
              <a:gd name="connsiteY29" fmla="*/ 5010050 h 5060187"/>
              <a:gd name="connsiteX30" fmla="*/ 57690 w 4175515"/>
              <a:gd name="connsiteY30" fmla="*/ 5004815 h 5060187"/>
              <a:gd name="connsiteX31" fmla="*/ 57001 w 4175515"/>
              <a:gd name="connsiteY31" fmla="*/ 4999252 h 5060187"/>
              <a:gd name="connsiteX32" fmla="*/ 56234 w 4175515"/>
              <a:gd name="connsiteY32" fmla="*/ 4996305 h 5060187"/>
              <a:gd name="connsiteX33" fmla="*/ 56313 w 4175515"/>
              <a:gd name="connsiteY33" fmla="*/ 4993687 h 5060187"/>
              <a:gd name="connsiteX34" fmla="*/ 55624 w 4175515"/>
              <a:gd name="connsiteY34" fmla="*/ 4988124 h 5060187"/>
              <a:gd name="connsiteX35" fmla="*/ 54857 w 4175515"/>
              <a:gd name="connsiteY35" fmla="*/ 4985177 h 5060187"/>
              <a:gd name="connsiteX36" fmla="*/ 53480 w 4175515"/>
              <a:gd name="connsiteY36" fmla="*/ 4974048 h 5060187"/>
              <a:gd name="connsiteX37" fmla="*/ 52712 w 4175515"/>
              <a:gd name="connsiteY37" fmla="*/ 4971102 h 5060187"/>
              <a:gd name="connsiteX38" fmla="*/ 52790 w 4175515"/>
              <a:gd name="connsiteY38" fmla="*/ 4968484 h 5060187"/>
              <a:gd name="connsiteX39" fmla="*/ 51176 w 4175515"/>
              <a:gd name="connsiteY39" fmla="*/ 4965207 h 5060187"/>
              <a:gd name="connsiteX40" fmla="*/ 52240 w 4175515"/>
              <a:gd name="connsiteY40" fmla="*/ 4904686 h 5060187"/>
              <a:gd name="connsiteX41" fmla="*/ 34043 w 4175515"/>
              <a:gd name="connsiteY41" fmla="*/ 3691942 h 5060187"/>
              <a:gd name="connsiteX42" fmla="*/ 0 w 4175515"/>
              <a:gd name="connsiteY42"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0821 w 4175515"/>
              <a:gd name="connsiteY10" fmla="*/ 2067091 h 5060187"/>
              <a:gd name="connsiteX11" fmla="*/ 4115578 w 4175515"/>
              <a:gd name="connsiteY11" fmla="*/ 2067091 h 5060187"/>
              <a:gd name="connsiteX12" fmla="*/ 4116666 w 4175515"/>
              <a:gd name="connsiteY12" fmla="*/ 2325073 h 5060187"/>
              <a:gd name="connsiteX13" fmla="*/ 4129432 w 4175515"/>
              <a:gd name="connsiteY13" fmla="*/ 2824389 h 5060187"/>
              <a:gd name="connsiteX14" fmla="*/ 4133664 w 4175515"/>
              <a:gd name="connsiteY14" fmla="*/ 3065183 h 5060187"/>
              <a:gd name="connsiteX15" fmla="*/ 4133602 w 4175515"/>
              <a:gd name="connsiteY15" fmla="*/ 3219832 h 5060187"/>
              <a:gd name="connsiteX16" fmla="*/ 4153098 w 4175515"/>
              <a:gd name="connsiteY16" fmla="*/ 4776256 h 5060187"/>
              <a:gd name="connsiteX17" fmla="*/ 4160594 w 4175515"/>
              <a:gd name="connsiteY17" fmla="*/ 4810626 h 5060187"/>
              <a:gd name="connsiteX18" fmla="*/ 4166245 w 4175515"/>
              <a:gd name="connsiteY18" fmla="*/ 4842994 h 5060187"/>
              <a:gd name="connsiteX19" fmla="*/ 4175515 w 4175515"/>
              <a:gd name="connsiteY19" fmla="*/ 4937695 h 5060187"/>
              <a:gd name="connsiteX20" fmla="*/ 4159889 w 4175515"/>
              <a:gd name="connsiteY20" fmla="*/ 4971474 h 5060187"/>
              <a:gd name="connsiteX21" fmla="*/ 4155585 w 4175515"/>
              <a:gd name="connsiteY21" fmla="*/ 4974337 h 5060187"/>
              <a:gd name="connsiteX22" fmla="*/ 4156330 w 4175515"/>
              <a:gd name="connsiteY22" fmla="*/ 5033640 h 5060187"/>
              <a:gd name="connsiteX23" fmla="*/ 352165 w 4175515"/>
              <a:gd name="connsiteY23" fmla="*/ 5055753 h 5060187"/>
              <a:gd name="connsiteX24" fmla="*/ 52200 w 4175515"/>
              <a:gd name="connsiteY24" fmla="*/ 5060187 h 5060187"/>
              <a:gd name="connsiteX25" fmla="*/ 53738 w 4175515"/>
              <a:gd name="connsiteY25" fmla="*/ 5021811 h 5060187"/>
              <a:gd name="connsiteX26" fmla="*/ 57371 w 4175515"/>
              <a:gd name="connsiteY26" fmla="*/ 5015283 h 5060187"/>
              <a:gd name="connsiteX27" fmla="*/ 57451 w 4175515"/>
              <a:gd name="connsiteY27" fmla="*/ 5012667 h 5060187"/>
              <a:gd name="connsiteX28" fmla="*/ 57532 w 4175515"/>
              <a:gd name="connsiteY28" fmla="*/ 5010050 h 5060187"/>
              <a:gd name="connsiteX29" fmla="*/ 57690 w 4175515"/>
              <a:gd name="connsiteY29" fmla="*/ 5004815 h 5060187"/>
              <a:gd name="connsiteX30" fmla="*/ 57001 w 4175515"/>
              <a:gd name="connsiteY30" fmla="*/ 4999252 h 5060187"/>
              <a:gd name="connsiteX31" fmla="*/ 56234 w 4175515"/>
              <a:gd name="connsiteY31" fmla="*/ 4996305 h 5060187"/>
              <a:gd name="connsiteX32" fmla="*/ 56313 w 4175515"/>
              <a:gd name="connsiteY32" fmla="*/ 4993687 h 5060187"/>
              <a:gd name="connsiteX33" fmla="*/ 55624 w 4175515"/>
              <a:gd name="connsiteY33" fmla="*/ 4988124 h 5060187"/>
              <a:gd name="connsiteX34" fmla="*/ 54857 w 4175515"/>
              <a:gd name="connsiteY34" fmla="*/ 4985177 h 5060187"/>
              <a:gd name="connsiteX35" fmla="*/ 53480 w 4175515"/>
              <a:gd name="connsiteY35" fmla="*/ 4974048 h 5060187"/>
              <a:gd name="connsiteX36" fmla="*/ 52712 w 4175515"/>
              <a:gd name="connsiteY36" fmla="*/ 4971102 h 5060187"/>
              <a:gd name="connsiteX37" fmla="*/ 52790 w 4175515"/>
              <a:gd name="connsiteY37" fmla="*/ 4968484 h 5060187"/>
              <a:gd name="connsiteX38" fmla="*/ 51176 w 4175515"/>
              <a:gd name="connsiteY38" fmla="*/ 4965207 h 5060187"/>
              <a:gd name="connsiteX39" fmla="*/ 52240 w 4175515"/>
              <a:gd name="connsiteY39" fmla="*/ 4904686 h 5060187"/>
              <a:gd name="connsiteX40" fmla="*/ 34043 w 4175515"/>
              <a:gd name="connsiteY40" fmla="*/ 3691942 h 5060187"/>
              <a:gd name="connsiteX41" fmla="*/ 0 w 4175515"/>
              <a:gd name="connsiteY41"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40821 w 4175515"/>
              <a:gd name="connsiteY10" fmla="*/ 2067091 h 5060187"/>
              <a:gd name="connsiteX11" fmla="*/ 4116666 w 4175515"/>
              <a:gd name="connsiteY11" fmla="*/ 2325073 h 5060187"/>
              <a:gd name="connsiteX12" fmla="*/ 4129432 w 4175515"/>
              <a:gd name="connsiteY12" fmla="*/ 2824389 h 5060187"/>
              <a:gd name="connsiteX13" fmla="*/ 4133664 w 4175515"/>
              <a:gd name="connsiteY13" fmla="*/ 3065183 h 5060187"/>
              <a:gd name="connsiteX14" fmla="*/ 4133602 w 4175515"/>
              <a:gd name="connsiteY14" fmla="*/ 3219832 h 5060187"/>
              <a:gd name="connsiteX15" fmla="*/ 4153098 w 4175515"/>
              <a:gd name="connsiteY15" fmla="*/ 4776256 h 5060187"/>
              <a:gd name="connsiteX16" fmla="*/ 4160594 w 4175515"/>
              <a:gd name="connsiteY16" fmla="*/ 4810626 h 5060187"/>
              <a:gd name="connsiteX17" fmla="*/ 4166245 w 4175515"/>
              <a:gd name="connsiteY17" fmla="*/ 4842994 h 5060187"/>
              <a:gd name="connsiteX18" fmla="*/ 4175515 w 4175515"/>
              <a:gd name="connsiteY18" fmla="*/ 4937695 h 5060187"/>
              <a:gd name="connsiteX19" fmla="*/ 4159889 w 4175515"/>
              <a:gd name="connsiteY19" fmla="*/ 4971474 h 5060187"/>
              <a:gd name="connsiteX20" fmla="*/ 4155585 w 4175515"/>
              <a:gd name="connsiteY20" fmla="*/ 4974337 h 5060187"/>
              <a:gd name="connsiteX21" fmla="*/ 4156330 w 4175515"/>
              <a:gd name="connsiteY21" fmla="*/ 5033640 h 5060187"/>
              <a:gd name="connsiteX22" fmla="*/ 352165 w 4175515"/>
              <a:gd name="connsiteY22" fmla="*/ 5055753 h 5060187"/>
              <a:gd name="connsiteX23" fmla="*/ 52200 w 4175515"/>
              <a:gd name="connsiteY23" fmla="*/ 5060187 h 5060187"/>
              <a:gd name="connsiteX24" fmla="*/ 53738 w 4175515"/>
              <a:gd name="connsiteY24" fmla="*/ 5021811 h 5060187"/>
              <a:gd name="connsiteX25" fmla="*/ 57371 w 4175515"/>
              <a:gd name="connsiteY25" fmla="*/ 5015283 h 5060187"/>
              <a:gd name="connsiteX26" fmla="*/ 57451 w 4175515"/>
              <a:gd name="connsiteY26" fmla="*/ 5012667 h 5060187"/>
              <a:gd name="connsiteX27" fmla="*/ 57532 w 4175515"/>
              <a:gd name="connsiteY27" fmla="*/ 5010050 h 5060187"/>
              <a:gd name="connsiteX28" fmla="*/ 57690 w 4175515"/>
              <a:gd name="connsiteY28" fmla="*/ 5004815 h 5060187"/>
              <a:gd name="connsiteX29" fmla="*/ 57001 w 4175515"/>
              <a:gd name="connsiteY29" fmla="*/ 4999252 h 5060187"/>
              <a:gd name="connsiteX30" fmla="*/ 56234 w 4175515"/>
              <a:gd name="connsiteY30" fmla="*/ 4996305 h 5060187"/>
              <a:gd name="connsiteX31" fmla="*/ 56313 w 4175515"/>
              <a:gd name="connsiteY31" fmla="*/ 4993687 h 5060187"/>
              <a:gd name="connsiteX32" fmla="*/ 55624 w 4175515"/>
              <a:gd name="connsiteY32" fmla="*/ 4988124 h 5060187"/>
              <a:gd name="connsiteX33" fmla="*/ 54857 w 4175515"/>
              <a:gd name="connsiteY33" fmla="*/ 4985177 h 5060187"/>
              <a:gd name="connsiteX34" fmla="*/ 53480 w 4175515"/>
              <a:gd name="connsiteY34" fmla="*/ 4974048 h 5060187"/>
              <a:gd name="connsiteX35" fmla="*/ 52712 w 4175515"/>
              <a:gd name="connsiteY35" fmla="*/ 4971102 h 5060187"/>
              <a:gd name="connsiteX36" fmla="*/ 52790 w 4175515"/>
              <a:gd name="connsiteY36" fmla="*/ 4968484 h 5060187"/>
              <a:gd name="connsiteX37" fmla="*/ 51176 w 4175515"/>
              <a:gd name="connsiteY37" fmla="*/ 4965207 h 5060187"/>
              <a:gd name="connsiteX38" fmla="*/ 52240 w 4175515"/>
              <a:gd name="connsiteY38" fmla="*/ 4904686 h 5060187"/>
              <a:gd name="connsiteX39" fmla="*/ 34043 w 4175515"/>
              <a:gd name="connsiteY39" fmla="*/ 3691942 h 5060187"/>
              <a:gd name="connsiteX40" fmla="*/ 0 w 4175515"/>
              <a:gd name="connsiteY40"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42567 w 4175515"/>
              <a:gd name="connsiteY9" fmla="*/ 1007831 h 5060187"/>
              <a:gd name="connsiteX10" fmla="*/ 4116666 w 4175515"/>
              <a:gd name="connsiteY10" fmla="*/ 2325073 h 5060187"/>
              <a:gd name="connsiteX11" fmla="*/ 4129432 w 4175515"/>
              <a:gd name="connsiteY11" fmla="*/ 2824389 h 5060187"/>
              <a:gd name="connsiteX12" fmla="*/ 4133664 w 4175515"/>
              <a:gd name="connsiteY12" fmla="*/ 3065183 h 5060187"/>
              <a:gd name="connsiteX13" fmla="*/ 4133602 w 4175515"/>
              <a:gd name="connsiteY13" fmla="*/ 3219832 h 5060187"/>
              <a:gd name="connsiteX14" fmla="*/ 4153098 w 4175515"/>
              <a:gd name="connsiteY14" fmla="*/ 4776256 h 5060187"/>
              <a:gd name="connsiteX15" fmla="*/ 4160594 w 4175515"/>
              <a:gd name="connsiteY15" fmla="*/ 4810626 h 5060187"/>
              <a:gd name="connsiteX16" fmla="*/ 4166245 w 4175515"/>
              <a:gd name="connsiteY16" fmla="*/ 4842994 h 5060187"/>
              <a:gd name="connsiteX17" fmla="*/ 4175515 w 4175515"/>
              <a:gd name="connsiteY17" fmla="*/ 4937695 h 5060187"/>
              <a:gd name="connsiteX18" fmla="*/ 4159889 w 4175515"/>
              <a:gd name="connsiteY18" fmla="*/ 4971474 h 5060187"/>
              <a:gd name="connsiteX19" fmla="*/ 4155585 w 4175515"/>
              <a:gd name="connsiteY19" fmla="*/ 4974337 h 5060187"/>
              <a:gd name="connsiteX20" fmla="*/ 4156330 w 4175515"/>
              <a:gd name="connsiteY20" fmla="*/ 5033640 h 5060187"/>
              <a:gd name="connsiteX21" fmla="*/ 352165 w 4175515"/>
              <a:gd name="connsiteY21" fmla="*/ 5055753 h 5060187"/>
              <a:gd name="connsiteX22" fmla="*/ 52200 w 4175515"/>
              <a:gd name="connsiteY22" fmla="*/ 5060187 h 5060187"/>
              <a:gd name="connsiteX23" fmla="*/ 53738 w 4175515"/>
              <a:gd name="connsiteY23" fmla="*/ 5021811 h 5060187"/>
              <a:gd name="connsiteX24" fmla="*/ 57371 w 4175515"/>
              <a:gd name="connsiteY24" fmla="*/ 5015283 h 5060187"/>
              <a:gd name="connsiteX25" fmla="*/ 57451 w 4175515"/>
              <a:gd name="connsiteY25" fmla="*/ 5012667 h 5060187"/>
              <a:gd name="connsiteX26" fmla="*/ 57532 w 4175515"/>
              <a:gd name="connsiteY26" fmla="*/ 5010050 h 5060187"/>
              <a:gd name="connsiteX27" fmla="*/ 57690 w 4175515"/>
              <a:gd name="connsiteY27" fmla="*/ 5004815 h 5060187"/>
              <a:gd name="connsiteX28" fmla="*/ 57001 w 4175515"/>
              <a:gd name="connsiteY28" fmla="*/ 4999252 h 5060187"/>
              <a:gd name="connsiteX29" fmla="*/ 56234 w 4175515"/>
              <a:gd name="connsiteY29" fmla="*/ 4996305 h 5060187"/>
              <a:gd name="connsiteX30" fmla="*/ 56313 w 4175515"/>
              <a:gd name="connsiteY30" fmla="*/ 4993687 h 5060187"/>
              <a:gd name="connsiteX31" fmla="*/ 55624 w 4175515"/>
              <a:gd name="connsiteY31" fmla="*/ 4988124 h 5060187"/>
              <a:gd name="connsiteX32" fmla="*/ 54857 w 4175515"/>
              <a:gd name="connsiteY32" fmla="*/ 4985177 h 5060187"/>
              <a:gd name="connsiteX33" fmla="*/ 53480 w 4175515"/>
              <a:gd name="connsiteY33" fmla="*/ 4974048 h 5060187"/>
              <a:gd name="connsiteX34" fmla="*/ 52712 w 4175515"/>
              <a:gd name="connsiteY34" fmla="*/ 4971102 h 5060187"/>
              <a:gd name="connsiteX35" fmla="*/ 52790 w 4175515"/>
              <a:gd name="connsiteY35" fmla="*/ 4968484 h 5060187"/>
              <a:gd name="connsiteX36" fmla="*/ 51176 w 4175515"/>
              <a:gd name="connsiteY36" fmla="*/ 4965207 h 5060187"/>
              <a:gd name="connsiteX37" fmla="*/ 52240 w 4175515"/>
              <a:gd name="connsiteY37" fmla="*/ 4904686 h 5060187"/>
              <a:gd name="connsiteX38" fmla="*/ 34043 w 4175515"/>
              <a:gd name="connsiteY38" fmla="*/ 3691942 h 5060187"/>
              <a:gd name="connsiteX39" fmla="*/ 0 w 4175515"/>
              <a:gd name="connsiteY39"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40821 w 4175515"/>
              <a:gd name="connsiteY8" fmla="*/ 992709 h 5060187"/>
              <a:gd name="connsiteX9" fmla="*/ 4116666 w 4175515"/>
              <a:gd name="connsiteY9" fmla="*/ 2325073 h 5060187"/>
              <a:gd name="connsiteX10" fmla="*/ 4129432 w 4175515"/>
              <a:gd name="connsiteY10" fmla="*/ 2824389 h 5060187"/>
              <a:gd name="connsiteX11" fmla="*/ 4133664 w 4175515"/>
              <a:gd name="connsiteY11" fmla="*/ 3065183 h 5060187"/>
              <a:gd name="connsiteX12" fmla="*/ 4133602 w 4175515"/>
              <a:gd name="connsiteY12" fmla="*/ 3219832 h 5060187"/>
              <a:gd name="connsiteX13" fmla="*/ 4153098 w 4175515"/>
              <a:gd name="connsiteY13" fmla="*/ 4776256 h 5060187"/>
              <a:gd name="connsiteX14" fmla="*/ 4160594 w 4175515"/>
              <a:gd name="connsiteY14" fmla="*/ 4810626 h 5060187"/>
              <a:gd name="connsiteX15" fmla="*/ 4166245 w 4175515"/>
              <a:gd name="connsiteY15" fmla="*/ 4842994 h 5060187"/>
              <a:gd name="connsiteX16" fmla="*/ 4175515 w 4175515"/>
              <a:gd name="connsiteY16" fmla="*/ 4937695 h 5060187"/>
              <a:gd name="connsiteX17" fmla="*/ 4159889 w 4175515"/>
              <a:gd name="connsiteY17" fmla="*/ 4971474 h 5060187"/>
              <a:gd name="connsiteX18" fmla="*/ 4155585 w 4175515"/>
              <a:gd name="connsiteY18" fmla="*/ 4974337 h 5060187"/>
              <a:gd name="connsiteX19" fmla="*/ 4156330 w 4175515"/>
              <a:gd name="connsiteY19" fmla="*/ 5033640 h 5060187"/>
              <a:gd name="connsiteX20" fmla="*/ 352165 w 4175515"/>
              <a:gd name="connsiteY20" fmla="*/ 5055753 h 5060187"/>
              <a:gd name="connsiteX21" fmla="*/ 52200 w 4175515"/>
              <a:gd name="connsiteY21" fmla="*/ 5060187 h 5060187"/>
              <a:gd name="connsiteX22" fmla="*/ 53738 w 4175515"/>
              <a:gd name="connsiteY22" fmla="*/ 5021811 h 5060187"/>
              <a:gd name="connsiteX23" fmla="*/ 57371 w 4175515"/>
              <a:gd name="connsiteY23" fmla="*/ 5015283 h 5060187"/>
              <a:gd name="connsiteX24" fmla="*/ 57451 w 4175515"/>
              <a:gd name="connsiteY24" fmla="*/ 5012667 h 5060187"/>
              <a:gd name="connsiteX25" fmla="*/ 57532 w 4175515"/>
              <a:gd name="connsiteY25" fmla="*/ 5010050 h 5060187"/>
              <a:gd name="connsiteX26" fmla="*/ 57690 w 4175515"/>
              <a:gd name="connsiteY26" fmla="*/ 5004815 h 5060187"/>
              <a:gd name="connsiteX27" fmla="*/ 57001 w 4175515"/>
              <a:gd name="connsiteY27" fmla="*/ 4999252 h 5060187"/>
              <a:gd name="connsiteX28" fmla="*/ 56234 w 4175515"/>
              <a:gd name="connsiteY28" fmla="*/ 4996305 h 5060187"/>
              <a:gd name="connsiteX29" fmla="*/ 56313 w 4175515"/>
              <a:gd name="connsiteY29" fmla="*/ 4993687 h 5060187"/>
              <a:gd name="connsiteX30" fmla="*/ 55624 w 4175515"/>
              <a:gd name="connsiteY30" fmla="*/ 4988124 h 5060187"/>
              <a:gd name="connsiteX31" fmla="*/ 54857 w 4175515"/>
              <a:gd name="connsiteY31" fmla="*/ 4985177 h 5060187"/>
              <a:gd name="connsiteX32" fmla="*/ 53480 w 4175515"/>
              <a:gd name="connsiteY32" fmla="*/ 4974048 h 5060187"/>
              <a:gd name="connsiteX33" fmla="*/ 52712 w 4175515"/>
              <a:gd name="connsiteY33" fmla="*/ 4971102 h 5060187"/>
              <a:gd name="connsiteX34" fmla="*/ 52790 w 4175515"/>
              <a:gd name="connsiteY34" fmla="*/ 4968484 h 5060187"/>
              <a:gd name="connsiteX35" fmla="*/ 51176 w 4175515"/>
              <a:gd name="connsiteY35" fmla="*/ 4965207 h 5060187"/>
              <a:gd name="connsiteX36" fmla="*/ 52240 w 4175515"/>
              <a:gd name="connsiteY36" fmla="*/ 4904686 h 5060187"/>
              <a:gd name="connsiteX37" fmla="*/ 34043 w 4175515"/>
              <a:gd name="connsiteY37" fmla="*/ 3691942 h 5060187"/>
              <a:gd name="connsiteX38" fmla="*/ 0 w 4175515"/>
              <a:gd name="connsiteY38"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40821 w 4175515"/>
              <a:gd name="connsiteY7" fmla="*/ 6079 h 5060187"/>
              <a:gd name="connsiteX8" fmla="*/ 4116666 w 4175515"/>
              <a:gd name="connsiteY8" fmla="*/ 2325073 h 5060187"/>
              <a:gd name="connsiteX9" fmla="*/ 4129432 w 4175515"/>
              <a:gd name="connsiteY9" fmla="*/ 2824389 h 5060187"/>
              <a:gd name="connsiteX10" fmla="*/ 4133664 w 4175515"/>
              <a:gd name="connsiteY10" fmla="*/ 3065183 h 5060187"/>
              <a:gd name="connsiteX11" fmla="*/ 4133602 w 4175515"/>
              <a:gd name="connsiteY11" fmla="*/ 3219832 h 5060187"/>
              <a:gd name="connsiteX12" fmla="*/ 4153098 w 4175515"/>
              <a:gd name="connsiteY12" fmla="*/ 4776256 h 5060187"/>
              <a:gd name="connsiteX13" fmla="*/ 4160594 w 4175515"/>
              <a:gd name="connsiteY13" fmla="*/ 4810626 h 5060187"/>
              <a:gd name="connsiteX14" fmla="*/ 4166245 w 4175515"/>
              <a:gd name="connsiteY14" fmla="*/ 4842994 h 5060187"/>
              <a:gd name="connsiteX15" fmla="*/ 4175515 w 4175515"/>
              <a:gd name="connsiteY15" fmla="*/ 4937695 h 5060187"/>
              <a:gd name="connsiteX16" fmla="*/ 4159889 w 4175515"/>
              <a:gd name="connsiteY16" fmla="*/ 4971474 h 5060187"/>
              <a:gd name="connsiteX17" fmla="*/ 4155585 w 4175515"/>
              <a:gd name="connsiteY17" fmla="*/ 4974337 h 5060187"/>
              <a:gd name="connsiteX18" fmla="*/ 4156330 w 4175515"/>
              <a:gd name="connsiteY18" fmla="*/ 5033640 h 5060187"/>
              <a:gd name="connsiteX19" fmla="*/ 352165 w 4175515"/>
              <a:gd name="connsiteY19" fmla="*/ 5055753 h 5060187"/>
              <a:gd name="connsiteX20" fmla="*/ 52200 w 4175515"/>
              <a:gd name="connsiteY20" fmla="*/ 5060187 h 5060187"/>
              <a:gd name="connsiteX21" fmla="*/ 53738 w 4175515"/>
              <a:gd name="connsiteY21" fmla="*/ 5021811 h 5060187"/>
              <a:gd name="connsiteX22" fmla="*/ 57371 w 4175515"/>
              <a:gd name="connsiteY22" fmla="*/ 5015283 h 5060187"/>
              <a:gd name="connsiteX23" fmla="*/ 57451 w 4175515"/>
              <a:gd name="connsiteY23" fmla="*/ 5012667 h 5060187"/>
              <a:gd name="connsiteX24" fmla="*/ 57532 w 4175515"/>
              <a:gd name="connsiteY24" fmla="*/ 5010050 h 5060187"/>
              <a:gd name="connsiteX25" fmla="*/ 57690 w 4175515"/>
              <a:gd name="connsiteY25" fmla="*/ 5004815 h 5060187"/>
              <a:gd name="connsiteX26" fmla="*/ 57001 w 4175515"/>
              <a:gd name="connsiteY26" fmla="*/ 4999252 h 5060187"/>
              <a:gd name="connsiteX27" fmla="*/ 56234 w 4175515"/>
              <a:gd name="connsiteY27" fmla="*/ 4996305 h 5060187"/>
              <a:gd name="connsiteX28" fmla="*/ 56313 w 4175515"/>
              <a:gd name="connsiteY28" fmla="*/ 4993687 h 5060187"/>
              <a:gd name="connsiteX29" fmla="*/ 55624 w 4175515"/>
              <a:gd name="connsiteY29" fmla="*/ 4988124 h 5060187"/>
              <a:gd name="connsiteX30" fmla="*/ 54857 w 4175515"/>
              <a:gd name="connsiteY30" fmla="*/ 4985177 h 5060187"/>
              <a:gd name="connsiteX31" fmla="*/ 53480 w 4175515"/>
              <a:gd name="connsiteY31" fmla="*/ 4974048 h 5060187"/>
              <a:gd name="connsiteX32" fmla="*/ 52712 w 4175515"/>
              <a:gd name="connsiteY32" fmla="*/ 4971102 h 5060187"/>
              <a:gd name="connsiteX33" fmla="*/ 52790 w 4175515"/>
              <a:gd name="connsiteY33" fmla="*/ 4968484 h 5060187"/>
              <a:gd name="connsiteX34" fmla="*/ 51176 w 4175515"/>
              <a:gd name="connsiteY34" fmla="*/ 4965207 h 5060187"/>
              <a:gd name="connsiteX35" fmla="*/ 52240 w 4175515"/>
              <a:gd name="connsiteY35" fmla="*/ 4904686 h 5060187"/>
              <a:gd name="connsiteX36" fmla="*/ 34043 w 4175515"/>
              <a:gd name="connsiteY36" fmla="*/ 3691942 h 5060187"/>
              <a:gd name="connsiteX37" fmla="*/ 0 w 4175515"/>
              <a:gd name="connsiteY37" fmla="*/ 45123 h 5060187"/>
              <a:gd name="connsiteX0" fmla="*/ 0 w 4175515"/>
              <a:gd name="connsiteY0" fmla="*/ 45123 h 5060187"/>
              <a:gd name="connsiteX1" fmla="*/ 2902203 w 4175515"/>
              <a:gd name="connsiteY1" fmla="*/ 8354 h 5060187"/>
              <a:gd name="connsiteX2" fmla="*/ 3408766 w 4175515"/>
              <a:gd name="connsiteY2" fmla="*/ 6524 h 5060187"/>
              <a:gd name="connsiteX3" fmla="*/ 3408766 w 4175515"/>
              <a:gd name="connsiteY3" fmla="*/ 6079 h 5060187"/>
              <a:gd name="connsiteX4" fmla="*/ 3531867 w 4175515"/>
              <a:gd name="connsiteY4" fmla="*/ 6079 h 5060187"/>
              <a:gd name="connsiteX5" fmla="*/ 3703911 w 4175515"/>
              <a:gd name="connsiteY5" fmla="*/ 5457 h 5060187"/>
              <a:gd name="connsiteX6" fmla="*/ 4064615 w 4175515"/>
              <a:gd name="connsiteY6" fmla="*/ 0 h 5060187"/>
              <a:gd name="connsiteX7" fmla="*/ 4116666 w 4175515"/>
              <a:gd name="connsiteY7" fmla="*/ 2325073 h 5060187"/>
              <a:gd name="connsiteX8" fmla="*/ 4129432 w 4175515"/>
              <a:gd name="connsiteY8" fmla="*/ 2824389 h 5060187"/>
              <a:gd name="connsiteX9" fmla="*/ 4133664 w 4175515"/>
              <a:gd name="connsiteY9" fmla="*/ 3065183 h 5060187"/>
              <a:gd name="connsiteX10" fmla="*/ 4133602 w 4175515"/>
              <a:gd name="connsiteY10" fmla="*/ 3219832 h 5060187"/>
              <a:gd name="connsiteX11" fmla="*/ 4153098 w 4175515"/>
              <a:gd name="connsiteY11" fmla="*/ 4776256 h 5060187"/>
              <a:gd name="connsiteX12" fmla="*/ 4160594 w 4175515"/>
              <a:gd name="connsiteY12" fmla="*/ 4810626 h 5060187"/>
              <a:gd name="connsiteX13" fmla="*/ 4166245 w 4175515"/>
              <a:gd name="connsiteY13" fmla="*/ 4842994 h 5060187"/>
              <a:gd name="connsiteX14" fmla="*/ 4175515 w 4175515"/>
              <a:gd name="connsiteY14" fmla="*/ 4937695 h 5060187"/>
              <a:gd name="connsiteX15" fmla="*/ 4159889 w 4175515"/>
              <a:gd name="connsiteY15" fmla="*/ 4971474 h 5060187"/>
              <a:gd name="connsiteX16" fmla="*/ 4155585 w 4175515"/>
              <a:gd name="connsiteY16" fmla="*/ 4974337 h 5060187"/>
              <a:gd name="connsiteX17" fmla="*/ 4156330 w 4175515"/>
              <a:gd name="connsiteY17" fmla="*/ 5033640 h 5060187"/>
              <a:gd name="connsiteX18" fmla="*/ 352165 w 4175515"/>
              <a:gd name="connsiteY18" fmla="*/ 5055753 h 5060187"/>
              <a:gd name="connsiteX19" fmla="*/ 52200 w 4175515"/>
              <a:gd name="connsiteY19" fmla="*/ 5060187 h 5060187"/>
              <a:gd name="connsiteX20" fmla="*/ 53738 w 4175515"/>
              <a:gd name="connsiteY20" fmla="*/ 5021811 h 5060187"/>
              <a:gd name="connsiteX21" fmla="*/ 57371 w 4175515"/>
              <a:gd name="connsiteY21" fmla="*/ 5015283 h 5060187"/>
              <a:gd name="connsiteX22" fmla="*/ 57451 w 4175515"/>
              <a:gd name="connsiteY22" fmla="*/ 5012667 h 5060187"/>
              <a:gd name="connsiteX23" fmla="*/ 57532 w 4175515"/>
              <a:gd name="connsiteY23" fmla="*/ 5010050 h 5060187"/>
              <a:gd name="connsiteX24" fmla="*/ 57690 w 4175515"/>
              <a:gd name="connsiteY24" fmla="*/ 5004815 h 5060187"/>
              <a:gd name="connsiteX25" fmla="*/ 57001 w 4175515"/>
              <a:gd name="connsiteY25" fmla="*/ 4999252 h 5060187"/>
              <a:gd name="connsiteX26" fmla="*/ 56234 w 4175515"/>
              <a:gd name="connsiteY26" fmla="*/ 4996305 h 5060187"/>
              <a:gd name="connsiteX27" fmla="*/ 56313 w 4175515"/>
              <a:gd name="connsiteY27" fmla="*/ 4993687 h 5060187"/>
              <a:gd name="connsiteX28" fmla="*/ 55624 w 4175515"/>
              <a:gd name="connsiteY28" fmla="*/ 4988124 h 5060187"/>
              <a:gd name="connsiteX29" fmla="*/ 54857 w 4175515"/>
              <a:gd name="connsiteY29" fmla="*/ 4985177 h 5060187"/>
              <a:gd name="connsiteX30" fmla="*/ 53480 w 4175515"/>
              <a:gd name="connsiteY30" fmla="*/ 4974048 h 5060187"/>
              <a:gd name="connsiteX31" fmla="*/ 52712 w 4175515"/>
              <a:gd name="connsiteY31" fmla="*/ 4971102 h 5060187"/>
              <a:gd name="connsiteX32" fmla="*/ 52790 w 4175515"/>
              <a:gd name="connsiteY32" fmla="*/ 4968484 h 5060187"/>
              <a:gd name="connsiteX33" fmla="*/ 51176 w 4175515"/>
              <a:gd name="connsiteY33" fmla="*/ 4965207 h 5060187"/>
              <a:gd name="connsiteX34" fmla="*/ 52240 w 4175515"/>
              <a:gd name="connsiteY34" fmla="*/ 4904686 h 5060187"/>
              <a:gd name="connsiteX35" fmla="*/ 34043 w 4175515"/>
              <a:gd name="connsiteY35" fmla="*/ 3691942 h 5060187"/>
              <a:gd name="connsiteX36" fmla="*/ 0 w 4175515"/>
              <a:gd name="connsiteY36" fmla="*/ 45123 h 5060187"/>
              <a:gd name="connsiteX0" fmla="*/ 0 w 4175515"/>
              <a:gd name="connsiteY0" fmla="*/ 62331 h 5077395"/>
              <a:gd name="connsiteX1" fmla="*/ 2902203 w 4175515"/>
              <a:gd name="connsiteY1" fmla="*/ 25562 h 5077395"/>
              <a:gd name="connsiteX2" fmla="*/ 3408766 w 4175515"/>
              <a:gd name="connsiteY2" fmla="*/ 23732 h 5077395"/>
              <a:gd name="connsiteX3" fmla="*/ 3408766 w 4175515"/>
              <a:gd name="connsiteY3" fmla="*/ 23287 h 5077395"/>
              <a:gd name="connsiteX4" fmla="*/ 3531867 w 4175515"/>
              <a:gd name="connsiteY4" fmla="*/ 23287 h 5077395"/>
              <a:gd name="connsiteX5" fmla="*/ 3703911 w 4175515"/>
              <a:gd name="connsiteY5" fmla="*/ 22665 h 5077395"/>
              <a:gd name="connsiteX6" fmla="*/ 4119773 w 4175515"/>
              <a:gd name="connsiteY6" fmla="*/ 0 h 5077395"/>
              <a:gd name="connsiteX7" fmla="*/ 4116666 w 4175515"/>
              <a:gd name="connsiteY7" fmla="*/ 2342281 h 5077395"/>
              <a:gd name="connsiteX8" fmla="*/ 4129432 w 4175515"/>
              <a:gd name="connsiteY8" fmla="*/ 2841597 h 5077395"/>
              <a:gd name="connsiteX9" fmla="*/ 4133664 w 4175515"/>
              <a:gd name="connsiteY9" fmla="*/ 3082391 h 5077395"/>
              <a:gd name="connsiteX10" fmla="*/ 4133602 w 4175515"/>
              <a:gd name="connsiteY10" fmla="*/ 3237040 h 5077395"/>
              <a:gd name="connsiteX11" fmla="*/ 4153098 w 4175515"/>
              <a:gd name="connsiteY11" fmla="*/ 4793464 h 5077395"/>
              <a:gd name="connsiteX12" fmla="*/ 4160594 w 4175515"/>
              <a:gd name="connsiteY12" fmla="*/ 4827834 h 5077395"/>
              <a:gd name="connsiteX13" fmla="*/ 4166245 w 4175515"/>
              <a:gd name="connsiteY13" fmla="*/ 4860202 h 5077395"/>
              <a:gd name="connsiteX14" fmla="*/ 4175515 w 4175515"/>
              <a:gd name="connsiteY14" fmla="*/ 4954903 h 5077395"/>
              <a:gd name="connsiteX15" fmla="*/ 4159889 w 4175515"/>
              <a:gd name="connsiteY15" fmla="*/ 4988682 h 5077395"/>
              <a:gd name="connsiteX16" fmla="*/ 4155585 w 4175515"/>
              <a:gd name="connsiteY16" fmla="*/ 4991545 h 5077395"/>
              <a:gd name="connsiteX17" fmla="*/ 4156330 w 4175515"/>
              <a:gd name="connsiteY17" fmla="*/ 5050848 h 5077395"/>
              <a:gd name="connsiteX18" fmla="*/ 352165 w 4175515"/>
              <a:gd name="connsiteY18" fmla="*/ 5072961 h 5077395"/>
              <a:gd name="connsiteX19" fmla="*/ 52200 w 4175515"/>
              <a:gd name="connsiteY19" fmla="*/ 5077395 h 5077395"/>
              <a:gd name="connsiteX20" fmla="*/ 53738 w 4175515"/>
              <a:gd name="connsiteY20" fmla="*/ 5039019 h 5077395"/>
              <a:gd name="connsiteX21" fmla="*/ 57371 w 4175515"/>
              <a:gd name="connsiteY21" fmla="*/ 5032491 h 5077395"/>
              <a:gd name="connsiteX22" fmla="*/ 57451 w 4175515"/>
              <a:gd name="connsiteY22" fmla="*/ 5029875 h 5077395"/>
              <a:gd name="connsiteX23" fmla="*/ 57532 w 4175515"/>
              <a:gd name="connsiteY23" fmla="*/ 5027258 h 5077395"/>
              <a:gd name="connsiteX24" fmla="*/ 57690 w 4175515"/>
              <a:gd name="connsiteY24" fmla="*/ 5022023 h 5077395"/>
              <a:gd name="connsiteX25" fmla="*/ 57001 w 4175515"/>
              <a:gd name="connsiteY25" fmla="*/ 5016460 h 5077395"/>
              <a:gd name="connsiteX26" fmla="*/ 56234 w 4175515"/>
              <a:gd name="connsiteY26" fmla="*/ 5013513 h 5077395"/>
              <a:gd name="connsiteX27" fmla="*/ 56313 w 4175515"/>
              <a:gd name="connsiteY27" fmla="*/ 5010895 h 5077395"/>
              <a:gd name="connsiteX28" fmla="*/ 55624 w 4175515"/>
              <a:gd name="connsiteY28" fmla="*/ 5005332 h 5077395"/>
              <a:gd name="connsiteX29" fmla="*/ 54857 w 4175515"/>
              <a:gd name="connsiteY29" fmla="*/ 5002385 h 5077395"/>
              <a:gd name="connsiteX30" fmla="*/ 53480 w 4175515"/>
              <a:gd name="connsiteY30" fmla="*/ 4991256 h 5077395"/>
              <a:gd name="connsiteX31" fmla="*/ 52712 w 4175515"/>
              <a:gd name="connsiteY31" fmla="*/ 4988310 h 5077395"/>
              <a:gd name="connsiteX32" fmla="*/ 52790 w 4175515"/>
              <a:gd name="connsiteY32" fmla="*/ 4985692 h 5077395"/>
              <a:gd name="connsiteX33" fmla="*/ 51176 w 4175515"/>
              <a:gd name="connsiteY33" fmla="*/ 4982415 h 5077395"/>
              <a:gd name="connsiteX34" fmla="*/ 52240 w 4175515"/>
              <a:gd name="connsiteY34" fmla="*/ 4921894 h 5077395"/>
              <a:gd name="connsiteX35" fmla="*/ 34043 w 4175515"/>
              <a:gd name="connsiteY35" fmla="*/ 3709150 h 5077395"/>
              <a:gd name="connsiteX36" fmla="*/ 0 w 4175515"/>
              <a:gd name="connsiteY36" fmla="*/ 62331 h 5077395"/>
              <a:gd name="connsiteX0" fmla="*/ 0 w 4175515"/>
              <a:gd name="connsiteY0" fmla="*/ 62331 h 5077395"/>
              <a:gd name="connsiteX1" fmla="*/ 2902203 w 4175515"/>
              <a:gd name="connsiteY1" fmla="*/ 25562 h 5077395"/>
              <a:gd name="connsiteX2" fmla="*/ 3408766 w 4175515"/>
              <a:gd name="connsiteY2" fmla="*/ 23732 h 5077395"/>
              <a:gd name="connsiteX3" fmla="*/ 3408766 w 4175515"/>
              <a:gd name="connsiteY3" fmla="*/ 23287 h 5077395"/>
              <a:gd name="connsiteX4" fmla="*/ 3531867 w 4175515"/>
              <a:gd name="connsiteY4" fmla="*/ 23287 h 5077395"/>
              <a:gd name="connsiteX5" fmla="*/ 3703911 w 4175515"/>
              <a:gd name="connsiteY5" fmla="*/ 22665 h 5077395"/>
              <a:gd name="connsiteX6" fmla="*/ 4119773 w 4175515"/>
              <a:gd name="connsiteY6" fmla="*/ 0 h 5077395"/>
              <a:gd name="connsiteX7" fmla="*/ 4129432 w 4175515"/>
              <a:gd name="connsiteY7" fmla="*/ 2841597 h 5077395"/>
              <a:gd name="connsiteX8" fmla="*/ 4133664 w 4175515"/>
              <a:gd name="connsiteY8" fmla="*/ 3082391 h 5077395"/>
              <a:gd name="connsiteX9" fmla="*/ 4133602 w 4175515"/>
              <a:gd name="connsiteY9" fmla="*/ 3237040 h 5077395"/>
              <a:gd name="connsiteX10" fmla="*/ 4153098 w 4175515"/>
              <a:gd name="connsiteY10" fmla="*/ 4793464 h 5077395"/>
              <a:gd name="connsiteX11" fmla="*/ 4160594 w 4175515"/>
              <a:gd name="connsiteY11" fmla="*/ 4827834 h 5077395"/>
              <a:gd name="connsiteX12" fmla="*/ 4166245 w 4175515"/>
              <a:gd name="connsiteY12" fmla="*/ 4860202 h 5077395"/>
              <a:gd name="connsiteX13" fmla="*/ 4175515 w 4175515"/>
              <a:gd name="connsiteY13" fmla="*/ 4954903 h 5077395"/>
              <a:gd name="connsiteX14" fmla="*/ 4159889 w 4175515"/>
              <a:gd name="connsiteY14" fmla="*/ 4988682 h 5077395"/>
              <a:gd name="connsiteX15" fmla="*/ 4155585 w 4175515"/>
              <a:gd name="connsiteY15" fmla="*/ 4991545 h 5077395"/>
              <a:gd name="connsiteX16" fmla="*/ 4156330 w 4175515"/>
              <a:gd name="connsiteY16" fmla="*/ 5050848 h 5077395"/>
              <a:gd name="connsiteX17" fmla="*/ 352165 w 4175515"/>
              <a:gd name="connsiteY17" fmla="*/ 5072961 h 5077395"/>
              <a:gd name="connsiteX18" fmla="*/ 52200 w 4175515"/>
              <a:gd name="connsiteY18" fmla="*/ 5077395 h 5077395"/>
              <a:gd name="connsiteX19" fmla="*/ 53738 w 4175515"/>
              <a:gd name="connsiteY19" fmla="*/ 5039019 h 5077395"/>
              <a:gd name="connsiteX20" fmla="*/ 57371 w 4175515"/>
              <a:gd name="connsiteY20" fmla="*/ 5032491 h 5077395"/>
              <a:gd name="connsiteX21" fmla="*/ 57451 w 4175515"/>
              <a:gd name="connsiteY21" fmla="*/ 5029875 h 5077395"/>
              <a:gd name="connsiteX22" fmla="*/ 57532 w 4175515"/>
              <a:gd name="connsiteY22" fmla="*/ 5027258 h 5077395"/>
              <a:gd name="connsiteX23" fmla="*/ 57690 w 4175515"/>
              <a:gd name="connsiteY23" fmla="*/ 5022023 h 5077395"/>
              <a:gd name="connsiteX24" fmla="*/ 57001 w 4175515"/>
              <a:gd name="connsiteY24" fmla="*/ 5016460 h 5077395"/>
              <a:gd name="connsiteX25" fmla="*/ 56234 w 4175515"/>
              <a:gd name="connsiteY25" fmla="*/ 5013513 h 5077395"/>
              <a:gd name="connsiteX26" fmla="*/ 56313 w 4175515"/>
              <a:gd name="connsiteY26" fmla="*/ 5010895 h 5077395"/>
              <a:gd name="connsiteX27" fmla="*/ 55624 w 4175515"/>
              <a:gd name="connsiteY27" fmla="*/ 5005332 h 5077395"/>
              <a:gd name="connsiteX28" fmla="*/ 54857 w 4175515"/>
              <a:gd name="connsiteY28" fmla="*/ 5002385 h 5077395"/>
              <a:gd name="connsiteX29" fmla="*/ 53480 w 4175515"/>
              <a:gd name="connsiteY29" fmla="*/ 4991256 h 5077395"/>
              <a:gd name="connsiteX30" fmla="*/ 52712 w 4175515"/>
              <a:gd name="connsiteY30" fmla="*/ 4988310 h 5077395"/>
              <a:gd name="connsiteX31" fmla="*/ 52790 w 4175515"/>
              <a:gd name="connsiteY31" fmla="*/ 4985692 h 5077395"/>
              <a:gd name="connsiteX32" fmla="*/ 51176 w 4175515"/>
              <a:gd name="connsiteY32" fmla="*/ 4982415 h 5077395"/>
              <a:gd name="connsiteX33" fmla="*/ 52240 w 4175515"/>
              <a:gd name="connsiteY33" fmla="*/ 4921894 h 5077395"/>
              <a:gd name="connsiteX34" fmla="*/ 34043 w 4175515"/>
              <a:gd name="connsiteY34" fmla="*/ 3709150 h 5077395"/>
              <a:gd name="connsiteX35" fmla="*/ 0 w 4175515"/>
              <a:gd name="connsiteY35" fmla="*/ 62331 h 5077395"/>
              <a:gd name="connsiteX0" fmla="*/ 0 w 4175515"/>
              <a:gd name="connsiteY0" fmla="*/ 62331 h 5077395"/>
              <a:gd name="connsiteX1" fmla="*/ 2902203 w 4175515"/>
              <a:gd name="connsiteY1" fmla="*/ 25562 h 5077395"/>
              <a:gd name="connsiteX2" fmla="*/ 3408766 w 4175515"/>
              <a:gd name="connsiteY2" fmla="*/ 23732 h 5077395"/>
              <a:gd name="connsiteX3" fmla="*/ 3408766 w 4175515"/>
              <a:gd name="connsiteY3" fmla="*/ 23287 h 5077395"/>
              <a:gd name="connsiteX4" fmla="*/ 3703911 w 4175515"/>
              <a:gd name="connsiteY4" fmla="*/ 22665 h 5077395"/>
              <a:gd name="connsiteX5" fmla="*/ 4119773 w 4175515"/>
              <a:gd name="connsiteY5" fmla="*/ 0 h 5077395"/>
              <a:gd name="connsiteX6" fmla="*/ 4129432 w 4175515"/>
              <a:gd name="connsiteY6" fmla="*/ 2841597 h 5077395"/>
              <a:gd name="connsiteX7" fmla="*/ 4133664 w 4175515"/>
              <a:gd name="connsiteY7" fmla="*/ 3082391 h 5077395"/>
              <a:gd name="connsiteX8" fmla="*/ 4133602 w 4175515"/>
              <a:gd name="connsiteY8" fmla="*/ 3237040 h 5077395"/>
              <a:gd name="connsiteX9" fmla="*/ 4153098 w 4175515"/>
              <a:gd name="connsiteY9" fmla="*/ 4793464 h 5077395"/>
              <a:gd name="connsiteX10" fmla="*/ 4160594 w 4175515"/>
              <a:gd name="connsiteY10" fmla="*/ 4827834 h 5077395"/>
              <a:gd name="connsiteX11" fmla="*/ 4166245 w 4175515"/>
              <a:gd name="connsiteY11" fmla="*/ 4860202 h 5077395"/>
              <a:gd name="connsiteX12" fmla="*/ 4175515 w 4175515"/>
              <a:gd name="connsiteY12" fmla="*/ 4954903 h 5077395"/>
              <a:gd name="connsiteX13" fmla="*/ 4159889 w 4175515"/>
              <a:gd name="connsiteY13" fmla="*/ 4988682 h 5077395"/>
              <a:gd name="connsiteX14" fmla="*/ 4155585 w 4175515"/>
              <a:gd name="connsiteY14" fmla="*/ 4991545 h 5077395"/>
              <a:gd name="connsiteX15" fmla="*/ 4156330 w 4175515"/>
              <a:gd name="connsiteY15" fmla="*/ 5050848 h 5077395"/>
              <a:gd name="connsiteX16" fmla="*/ 352165 w 4175515"/>
              <a:gd name="connsiteY16" fmla="*/ 5072961 h 5077395"/>
              <a:gd name="connsiteX17" fmla="*/ 52200 w 4175515"/>
              <a:gd name="connsiteY17" fmla="*/ 5077395 h 5077395"/>
              <a:gd name="connsiteX18" fmla="*/ 53738 w 4175515"/>
              <a:gd name="connsiteY18" fmla="*/ 5039019 h 5077395"/>
              <a:gd name="connsiteX19" fmla="*/ 57371 w 4175515"/>
              <a:gd name="connsiteY19" fmla="*/ 5032491 h 5077395"/>
              <a:gd name="connsiteX20" fmla="*/ 57451 w 4175515"/>
              <a:gd name="connsiteY20" fmla="*/ 5029875 h 5077395"/>
              <a:gd name="connsiteX21" fmla="*/ 57532 w 4175515"/>
              <a:gd name="connsiteY21" fmla="*/ 5027258 h 5077395"/>
              <a:gd name="connsiteX22" fmla="*/ 57690 w 4175515"/>
              <a:gd name="connsiteY22" fmla="*/ 5022023 h 5077395"/>
              <a:gd name="connsiteX23" fmla="*/ 57001 w 4175515"/>
              <a:gd name="connsiteY23" fmla="*/ 5016460 h 5077395"/>
              <a:gd name="connsiteX24" fmla="*/ 56234 w 4175515"/>
              <a:gd name="connsiteY24" fmla="*/ 5013513 h 5077395"/>
              <a:gd name="connsiteX25" fmla="*/ 56313 w 4175515"/>
              <a:gd name="connsiteY25" fmla="*/ 5010895 h 5077395"/>
              <a:gd name="connsiteX26" fmla="*/ 55624 w 4175515"/>
              <a:gd name="connsiteY26" fmla="*/ 5005332 h 5077395"/>
              <a:gd name="connsiteX27" fmla="*/ 54857 w 4175515"/>
              <a:gd name="connsiteY27" fmla="*/ 5002385 h 5077395"/>
              <a:gd name="connsiteX28" fmla="*/ 53480 w 4175515"/>
              <a:gd name="connsiteY28" fmla="*/ 4991256 h 5077395"/>
              <a:gd name="connsiteX29" fmla="*/ 52712 w 4175515"/>
              <a:gd name="connsiteY29" fmla="*/ 4988310 h 5077395"/>
              <a:gd name="connsiteX30" fmla="*/ 52790 w 4175515"/>
              <a:gd name="connsiteY30" fmla="*/ 4985692 h 5077395"/>
              <a:gd name="connsiteX31" fmla="*/ 51176 w 4175515"/>
              <a:gd name="connsiteY31" fmla="*/ 4982415 h 5077395"/>
              <a:gd name="connsiteX32" fmla="*/ 52240 w 4175515"/>
              <a:gd name="connsiteY32" fmla="*/ 4921894 h 5077395"/>
              <a:gd name="connsiteX33" fmla="*/ 34043 w 4175515"/>
              <a:gd name="connsiteY33" fmla="*/ 3709150 h 5077395"/>
              <a:gd name="connsiteX34" fmla="*/ 0 w 4175515"/>
              <a:gd name="connsiteY34" fmla="*/ 62331 h 5077395"/>
              <a:gd name="connsiteX0" fmla="*/ 0 w 4175515"/>
              <a:gd name="connsiteY0" fmla="*/ 62331 h 5077395"/>
              <a:gd name="connsiteX1" fmla="*/ 2902203 w 4175515"/>
              <a:gd name="connsiteY1" fmla="*/ 25562 h 5077395"/>
              <a:gd name="connsiteX2" fmla="*/ 3408766 w 4175515"/>
              <a:gd name="connsiteY2" fmla="*/ 23732 h 5077395"/>
              <a:gd name="connsiteX3" fmla="*/ 3703911 w 4175515"/>
              <a:gd name="connsiteY3" fmla="*/ 22665 h 5077395"/>
              <a:gd name="connsiteX4" fmla="*/ 4119773 w 4175515"/>
              <a:gd name="connsiteY4" fmla="*/ 0 h 5077395"/>
              <a:gd name="connsiteX5" fmla="*/ 4129432 w 4175515"/>
              <a:gd name="connsiteY5" fmla="*/ 2841597 h 5077395"/>
              <a:gd name="connsiteX6" fmla="*/ 4133664 w 4175515"/>
              <a:gd name="connsiteY6" fmla="*/ 3082391 h 5077395"/>
              <a:gd name="connsiteX7" fmla="*/ 4133602 w 4175515"/>
              <a:gd name="connsiteY7" fmla="*/ 3237040 h 5077395"/>
              <a:gd name="connsiteX8" fmla="*/ 4153098 w 4175515"/>
              <a:gd name="connsiteY8" fmla="*/ 4793464 h 5077395"/>
              <a:gd name="connsiteX9" fmla="*/ 4160594 w 4175515"/>
              <a:gd name="connsiteY9" fmla="*/ 4827834 h 5077395"/>
              <a:gd name="connsiteX10" fmla="*/ 4166245 w 4175515"/>
              <a:gd name="connsiteY10" fmla="*/ 4860202 h 5077395"/>
              <a:gd name="connsiteX11" fmla="*/ 4175515 w 4175515"/>
              <a:gd name="connsiteY11" fmla="*/ 4954903 h 5077395"/>
              <a:gd name="connsiteX12" fmla="*/ 4159889 w 4175515"/>
              <a:gd name="connsiteY12" fmla="*/ 4988682 h 5077395"/>
              <a:gd name="connsiteX13" fmla="*/ 4155585 w 4175515"/>
              <a:gd name="connsiteY13" fmla="*/ 4991545 h 5077395"/>
              <a:gd name="connsiteX14" fmla="*/ 4156330 w 4175515"/>
              <a:gd name="connsiteY14" fmla="*/ 5050848 h 5077395"/>
              <a:gd name="connsiteX15" fmla="*/ 352165 w 4175515"/>
              <a:gd name="connsiteY15" fmla="*/ 5072961 h 5077395"/>
              <a:gd name="connsiteX16" fmla="*/ 52200 w 4175515"/>
              <a:gd name="connsiteY16" fmla="*/ 5077395 h 5077395"/>
              <a:gd name="connsiteX17" fmla="*/ 53738 w 4175515"/>
              <a:gd name="connsiteY17" fmla="*/ 5039019 h 5077395"/>
              <a:gd name="connsiteX18" fmla="*/ 57371 w 4175515"/>
              <a:gd name="connsiteY18" fmla="*/ 5032491 h 5077395"/>
              <a:gd name="connsiteX19" fmla="*/ 57451 w 4175515"/>
              <a:gd name="connsiteY19" fmla="*/ 5029875 h 5077395"/>
              <a:gd name="connsiteX20" fmla="*/ 57532 w 4175515"/>
              <a:gd name="connsiteY20" fmla="*/ 5027258 h 5077395"/>
              <a:gd name="connsiteX21" fmla="*/ 57690 w 4175515"/>
              <a:gd name="connsiteY21" fmla="*/ 5022023 h 5077395"/>
              <a:gd name="connsiteX22" fmla="*/ 57001 w 4175515"/>
              <a:gd name="connsiteY22" fmla="*/ 5016460 h 5077395"/>
              <a:gd name="connsiteX23" fmla="*/ 56234 w 4175515"/>
              <a:gd name="connsiteY23" fmla="*/ 5013513 h 5077395"/>
              <a:gd name="connsiteX24" fmla="*/ 56313 w 4175515"/>
              <a:gd name="connsiteY24" fmla="*/ 5010895 h 5077395"/>
              <a:gd name="connsiteX25" fmla="*/ 55624 w 4175515"/>
              <a:gd name="connsiteY25" fmla="*/ 5005332 h 5077395"/>
              <a:gd name="connsiteX26" fmla="*/ 54857 w 4175515"/>
              <a:gd name="connsiteY26" fmla="*/ 5002385 h 5077395"/>
              <a:gd name="connsiteX27" fmla="*/ 53480 w 4175515"/>
              <a:gd name="connsiteY27" fmla="*/ 4991256 h 5077395"/>
              <a:gd name="connsiteX28" fmla="*/ 52712 w 4175515"/>
              <a:gd name="connsiteY28" fmla="*/ 4988310 h 5077395"/>
              <a:gd name="connsiteX29" fmla="*/ 52790 w 4175515"/>
              <a:gd name="connsiteY29" fmla="*/ 4985692 h 5077395"/>
              <a:gd name="connsiteX30" fmla="*/ 51176 w 4175515"/>
              <a:gd name="connsiteY30" fmla="*/ 4982415 h 5077395"/>
              <a:gd name="connsiteX31" fmla="*/ 52240 w 4175515"/>
              <a:gd name="connsiteY31" fmla="*/ 4921894 h 5077395"/>
              <a:gd name="connsiteX32" fmla="*/ 34043 w 4175515"/>
              <a:gd name="connsiteY32" fmla="*/ 3709150 h 5077395"/>
              <a:gd name="connsiteX33" fmla="*/ 0 w 4175515"/>
              <a:gd name="connsiteY33" fmla="*/ 62331 h 5077395"/>
              <a:gd name="connsiteX0" fmla="*/ 0 w 4175515"/>
              <a:gd name="connsiteY0" fmla="*/ 62331 h 5077395"/>
              <a:gd name="connsiteX1" fmla="*/ 2902203 w 4175515"/>
              <a:gd name="connsiteY1" fmla="*/ 25562 h 5077395"/>
              <a:gd name="connsiteX2" fmla="*/ 3408766 w 4175515"/>
              <a:gd name="connsiteY2" fmla="*/ 23732 h 5077395"/>
              <a:gd name="connsiteX3" fmla="*/ 4119773 w 4175515"/>
              <a:gd name="connsiteY3" fmla="*/ 0 h 5077395"/>
              <a:gd name="connsiteX4" fmla="*/ 4129432 w 4175515"/>
              <a:gd name="connsiteY4" fmla="*/ 2841597 h 5077395"/>
              <a:gd name="connsiteX5" fmla="*/ 4133664 w 4175515"/>
              <a:gd name="connsiteY5" fmla="*/ 3082391 h 5077395"/>
              <a:gd name="connsiteX6" fmla="*/ 4133602 w 4175515"/>
              <a:gd name="connsiteY6" fmla="*/ 3237040 h 5077395"/>
              <a:gd name="connsiteX7" fmla="*/ 4153098 w 4175515"/>
              <a:gd name="connsiteY7" fmla="*/ 4793464 h 5077395"/>
              <a:gd name="connsiteX8" fmla="*/ 4160594 w 4175515"/>
              <a:gd name="connsiteY8" fmla="*/ 4827834 h 5077395"/>
              <a:gd name="connsiteX9" fmla="*/ 4166245 w 4175515"/>
              <a:gd name="connsiteY9" fmla="*/ 4860202 h 5077395"/>
              <a:gd name="connsiteX10" fmla="*/ 4175515 w 4175515"/>
              <a:gd name="connsiteY10" fmla="*/ 4954903 h 5077395"/>
              <a:gd name="connsiteX11" fmla="*/ 4159889 w 4175515"/>
              <a:gd name="connsiteY11" fmla="*/ 4988682 h 5077395"/>
              <a:gd name="connsiteX12" fmla="*/ 4155585 w 4175515"/>
              <a:gd name="connsiteY12" fmla="*/ 4991545 h 5077395"/>
              <a:gd name="connsiteX13" fmla="*/ 4156330 w 4175515"/>
              <a:gd name="connsiteY13" fmla="*/ 5050848 h 5077395"/>
              <a:gd name="connsiteX14" fmla="*/ 352165 w 4175515"/>
              <a:gd name="connsiteY14" fmla="*/ 5072961 h 5077395"/>
              <a:gd name="connsiteX15" fmla="*/ 52200 w 4175515"/>
              <a:gd name="connsiteY15" fmla="*/ 5077395 h 5077395"/>
              <a:gd name="connsiteX16" fmla="*/ 53738 w 4175515"/>
              <a:gd name="connsiteY16" fmla="*/ 5039019 h 5077395"/>
              <a:gd name="connsiteX17" fmla="*/ 57371 w 4175515"/>
              <a:gd name="connsiteY17" fmla="*/ 5032491 h 5077395"/>
              <a:gd name="connsiteX18" fmla="*/ 57451 w 4175515"/>
              <a:gd name="connsiteY18" fmla="*/ 5029875 h 5077395"/>
              <a:gd name="connsiteX19" fmla="*/ 57532 w 4175515"/>
              <a:gd name="connsiteY19" fmla="*/ 5027258 h 5077395"/>
              <a:gd name="connsiteX20" fmla="*/ 57690 w 4175515"/>
              <a:gd name="connsiteY20" fmla="*/ 5022023 h 5077395"/>
              <a:gd name="connsiteX21" fmla="*/ 57001 w 4175515"/>
              <a:gd name="connsiteY21" fmla="*/ 5016460 h 5077395"/>
              <a:gd name="connsiteX22" fmla="*/ 56234 w 4175515"/>
              <a:gd name="connsiteY22" fmla="*/ 5013513 h 5077395"/>
              <a:gd name="connsiteX23" fmla="*/ 56313 w 4175515"/>
              <a:gd name="connsiteY23" fmla="*/ 5010895 h 5077395"/>
              <a:gd name="connsiteX24" fmla="*/ 55624 w 4175515"/>
              <a:gd name="connsiteY24" fmla="*/ 5005332 h 5077395"/>
              <a:gd name="connsiteX25" fmla="*/ 54857 w 4175515"/>
              <a:gd name="connsiteY25" fmla="*/ 5002385 h 5077395"/>
              <a:gd name="connsiteX26" fmla="*/ 53480 w 4175515"/>
              <a:gd name="connsiteY26" fmla="*/ 4991256 h 5077395"/>
              <a:gd name="connsiteX27" fmla="*/ 52712 w 4175515"/>
              <a:gd name="connsiteY27" fmla="*/ 4988310 h 5077395"/>
              <a:gd name="connsiteX28" fmla="*/ 52790 w 4175515"/>
              <a:gd name="connsiteY28" fmla="*/ 4985692 h 5077395"/>
              <a:gd name="connsiteX29" fmla="*/ 51176 w 4175515"/>
              <a:gd name="connsiteY29" fmla="*/ 4982415 h 5077395"/>
              <a:gd name="connsiteX30" fmla="*/ 52240 w 4175515"/>
              <a:gd name="connsiteY30" fmla="*/ 4921894 h 5077395"/>
              <a:gd name="connsiteX31" fmla="*/ 34043 w 4175515"/>
              <a:gd name="connsiteY31" fmla="*/ 3709150 h 5077395"/>
              <a:gd name="connsiteX32" fmla="*/ 0 w 4175515"/>
              <a:gd name="connsiteY32" fmla="*/ 62331 h 5077395"/>
              <a:gd name="connsiteX0" fmla="*/ 0 w 4175515"/>
              <a:gd name="connsiteY0" fmla="*/ 62331 h 5077395"/>
              <a:gd name="connsiteX1" fmla="*/ 2902203 w 4175515"/>
              <a:gd name="connsiteY1" fmla="*/ 25562 h 5077395"/>
              <a:gd name="connsiteX2" fmla="*/ 4119773 w 4175515"/>
              <a:gd name="connsiteY2" fmla="*/ 0 h 5077395"/>
              <a:gd name="connsiteX3" fmla="*/ 4129432 w 4175515"/>
              <a:gd name="connsiteY3" fmla="*/ 2841597 h 5077395"/>
              <a:gd name="connsiteX4" fmla="*/ 4133664 w 4175515"/>
              <a:gd name="connsiteY4" fmla="*/ 3082391 h 5077395"/>
              <a:gd name="connsiteX5" fmla="*/ 4133602 w 4175515"/>
              <a:gd name="connsiteY5" fmla="*/ 3237040 h 5077395"/>
              <a:gd name="connsiteX6" fmla="*/ 4153098 w 4175515"/>
              <a:gd name="connsiteY6" fmla="*/ 4793464 h 5077395"/>
              <a:gd name="connsiteX7" fmla="*/ 4160594 w 4175515"/>
              <a:gd name="connsiteY7" fmla="*/ 4827834 h 5077395"/>
              <a:gd name="connsiteX8" fmla="*/ 4166245 w 4175515"/>
              <a:gd name="connsiteY8" fmla="*/ 4860202 h 5077395"/>
              <a:gd name="connsiteX9" fmla="*/ 4175515 w 4175515"/>
              <a:gd name="connsiteY9" fmla="*/ 4954903 h 5077395"/>
              <a:gd name="connsiteX10" fmla="*/ 4159889 w 4175515"/>
              <a:gd name="connsiteY10" fmla="*/ 4988682 h 5077395"/>
              <a:gd name="connsiteX11" fmla="*/ 4155585 w 4175515"/>
              <a:gd name="connsiteY11" fmla="*/ 4991545 h 5077395"/>
              <a:gd name="connsiteX12" fmla="*/ 4156330 w 4175515"/>
              <a:gd name="connsiteY12" fmla="*/ 5050848 h 5077395"/>
              <a:gd name="connsiteX13" fmla="*/ 352165 w 4175515"/>
              <a:gd name="connsiteY13" fmla="*/ 5072961 h 5077395"/>
              <a:gd name="connsiteX14" fmla="*/ 52200 w 4175515"/>
              <a:gd name="connsiteY14" fmla="*/ 5077395 h 5077395"/>
              <a:gd name="connsiteX15" fmla="*/ 53738 w 4175515"/>
              <a:gd name="connsiteY15" fmla="*/ 5039019 h 5077395"/>
              <a:gd name="connsiteX16" fmla="*/ 57371 w 4175515"/>
              <a:gd name="connsiteY16" fmla="*/ 5032491 h 5077395"/>
              <a:gd name="connsiteX17" fmla="*/ 57451 w 4175515"/>
              <a:gd name="connsiteY17" fmla="*/ 5029875 h 5077395"/>
              <a:gd name="connsiteX18" fmla="*/ 57532 w 4175515"/>
              <a:gd name="connsiteY18" fmla="*/ 5027258 h 5077395"/>
              <a:gd name="connsiteX19" fmla="*/ 57690 w 4175515"/>
              <a:gd name="connsiteY19" fmla="*/ 5022023 h 5077395"/>
              <a:gd name="connsiteX20" fmla="*/ 57001 w 4175515"/>
              <a:gd name="connsiteY20" fmla="*/ 5016460 h 5077395"/>
              <a:gd name="connsiteX21" fmla="*/ 56234 w 4175515"/>
              <a:gd name="connsiteY21" fmla="*/ 5013513 h 5077395"/>
              <a:gd name="connsiteX22" fmla="*/ 56313 w 4175515"/>
              <a:gd name="connsiteY22" fmla="*/ 5010895 h 5077395"/>
              <a:gd name="connsiteX23" fmla="*/ 55624 w 4175515"/>
              <a:gd name="connsiteY23" fmla="*/ 5005332 h 5077395"/>
              <a:gd name="connsiteX24" fmla="*/ 54857 w 4175515"/>
              <a:gd name="connsiteY24" fmla="*/ 5002385 h 5077395"/>
              <a:gd name="connsiteX25" fmla="*/ 53480 w 4175515"/>
              <a:gd name="connsiteY25" fmla="*/ 4991256 h 5077395"/>
              <a:gd name="connsiteX26" fmla="*/ 52712 w 4175515"/>
              <a:gd name="connsiteY26" fmla="*/ 4988310 h 5077395"/>
              <a:gd name="connsiteX27" fmla="*/ 52790 w 4175515"/>
              <a:gd name="connsiteY27" fmla="*/ 4985692 h 5077395"/>
              <a:gd name="connsiteX28" fmla="*/ 51176 w 4175515"/>
              <a:gd name="connsiteY28" fmla="*/ 4982415 h 5077395"/>
              <a:gd name="connsiteX29" fmla="*/ 52240 w 4175515"/>
              <a:gd name="connsiteY29" fmla="*/ 4921894 h 5077395"/>
              <a:gd name="connsiteX30" fmla="*/ 34043 w 4175515"/>
              <a:gd name="connsiteY30" fmla="*/ 3709150 h 5077395"/>
              <a:gd name="connsiteX31" fmla="*/ 0 w 4175515"/>
              <a:gd name="connsiteY31" fmla="*/ 62331 h 5077395"/>
              <a:gd name="connsiteX0" fmla="*/ 0 w 4175515"/>
              <a:gd name="connsiteY0" fmla="*/ 436771 h 5451835"/>
              <a:gd name="connsiteX1" fmla="*/ 4119773 w 4175515"/>
              <a:gd name="connsiteY1" fmla="*/ 374440 h 5451835"/>
              <a:gd name="connsiteX2" fmla="*/ 4129432 w 4175515"/>
              <a:gd name="connsiteY2" fmla="*/ 3216037 h 5451835"/>
              <a:gd name="connsiteX3" fmla="*/ 4133664 w 4175515"/>
              <a:gd name="connsiteY3" fmla="*/ 3456831 h 5451835"/>
              <a:gd name="connsiteX4" fmla="*/ 4133602 w 4175515"/>
              <a:gd name="connsiteY4" fmla="*/ 3611480 h 5451835"/>
              <a:gd name="connsiteX5" fmla="*/ 4153098 w 4175515"/>
              <a:gd name="connsiteY5" fmla="*/ 5167904 h 5451835"/>
              <a:gd name="connsiteX6" fmla="*/ 4160594 w 4175515"/>
              <a:gd name="connsiteY6" fmla="*/ 5202274 h 5451835"/>
              <a:gd name="connsiteX7" fmla="*/ 4166245 w 4175515"/>
              <a:gd name="connsiteY7" fmla="*/ 5234642 h 5451835"/>
              <a:gd name="connsiteX8" fmla="*/ 4175515 w 4175515"/>
              <a:gd name="connsiteY8" fmla="*/ 5329343 h 5451835"/>
              <a:gd name="connsiteX9" fmla="*/ 4159889 w 4175515"/>
              <a:gd name="connsiteY9" fmla="*/ 5363122 h 5451835"/>
              <a:gd name="connsiteX10" fmla="*/ 4155585 w 4175515"/>
              <a:gd name="connsiteY10" fmla="*/ 5365985 h 5451835"/>
              <a:gd name="connsiteX11" fmla="*/ 4156330 w 4175515"/>
              <a:gd name="connsiteY11" fmla="*/ 5425288 h 5451835"/>
              <a:gd name="connsiteX12" fmla="*/ 352165 w 4175515"/>
              <a:gd name="connsiteY12" fmla="*/ 5447401 h 5451835"/>
              <a:gd name="connsiteX13" fmla="*/ 52200 w 4175515"/>
              <a:gd name="connsiteY13" fmla="*/ 5451835 h 5451835"/>
              <a:gd name="connsiteX14" fmla="*/ 53738 w 4175515"/>
              <a:gd name="connsiteY14" fmla="*/ 5413459 h 5451835"/>
              <a:gd name="connsiteX15" fmla="*/ 57371 w 4175515"/>
              <a:gd name="connsiteY15" fmla="*/ 5406931 h 5451835"/>
              <a:gd name="connsiteX16" fmla="*/ 57451 w 4175515"/>
              <a:gd name="connsiteY16" fmla="*/ 5404315 h 5451835"/>
              <a:gd name="connsiteX17" fmla="*/ 57532 w 4175515"/>
              <a:gd name="connsiteY17" fmla="*/ 5401698 h 5451835"/>
              <a:gd name="connsiteX18" fmla="*/ 57690 w 4175515"/>
              <a:gd name="connsiteY18" fmla="*/ 5396463 h 5451835"/>
              <a:gd name="connsiteX19" fmla="*/ 57001 w 4175515"/>
              <a:gd name="connsiteY19" fmla="*/ 5390900 h 5451835"/>
              <a:gd name="connsiteX20" fmla="*/ 56234 w 4175515"/>
              <a:gd name="connsiteY20" fmla="*/ 5387953 h 5451835"/>
              <a:gd name="connsiteX21" fmla="*/ 56313 w 4175515"/>
              <a:gd name="connsiteY21" fmla="*/ 5385335 h 5451835"/>
              <a:gd name="connsiteX22" fmla="*/ 55624 w 4175515"/>
              <a:gd name="connsiteY22" fmla="*/ 5379772 h 5451835"/>
              <a:gd name="connsiteX23" fmla="*/ 54857 w 4175515"/>
              <a:gd name="connsiteY23" fmla="*/ 5376825 h 5451835"/>
              <a:gd name="connsiteX24" fmla="*/ 53480 w 4175515"/>
              <a:gd name="connsiteY24" fmla="*/ 5365696 h 5451835"/>
              <a:gd name="connsiteX25" fmla="*/ 52712 w 4175515"/>
              <a:gd name="connsiteY25" fmla="*/ 5362750 h 5451835"/>
              <a:gd name="connsiteX26" fmla="*/ 52790 w 4175515"/>
              <a:gd name="connsiteY26" fmla="*/ 5360132 h 5451835"/>
              <a:gd name="connsiteX27" fmla="*/ 51176 w 4175515"/>
              <a:gd name="connsiteY27" fmla="*/ 5356855 h 5451835"/>
              <a:gd name="connsiteX28" fmla="*/ 52240 w 4175515"/>
              <a:gd name="connsiteY28" fmla="*/ 5296334 h 5451835"/>
              <a:gd name="connsiteX29" fmla="*/ 34043 w 4175515"/>
              <a:gd name="connsiteY29" fmla="*/ 4083590 h 5451835"/>
              <a:gd name="connsiteX30" fmla="*/ 0 w 4175515"/>
              <a:gd name="connsiteY30" fmla="*/ 436771 h 5451835"/>
              <a:gd name="connsiteX0" fmla="*/ 0 w 4175515"/>
              <a:gd name="connsiteY0" fmla="*/ 255722 h 5270786"/>
              <a:gd name="connsiteX1" fmla="*/ 4119773 w 4175515"/>
              <a:gd name="connsiteY1" fmla="*/ 193391 h 5270786"/>
              <a:gd name="connsiteX2" fmla="*/ 4129432 w 4175515"/>
              <a:gd name="connsiteY2" fmla="*/ 3034988 h 5270786"/>
              <a:gd name="connsiteX3" fmla="*/ 4133664 w 4175515"/>
              <a:gd name="connsiteY3" fmla="*/ 3275782 h 5270786"/>
              <a:gd name="connsiteX4" fmla="*/ 4133602 w 4175515"/>
              <a:gd name="connsiteY4" fmla="*/ 3430431 h 5270786"/>
              <a:gd name="connsiteX5" fmla="*/ 4153098 w 4175515"/>
              <a:gd name="connsiteY5" fmla="*/ 4986855 h 5270786"/>
              <a:gd name="connsiteX6" fmla="*/ 4160594 w 4175515"/>
              <a:gd name="connsiteY6" fmla="*/ 5021225 h 5270786"/>
              <a:gd name="connsiteX7" fmla="*/ 4166245 w 4175515"/>
              <a:gd name="connsiteY7" fmla="*/ 5053593 h 5270786"/>
              <a:gd name="connsiteX8" fmla="*/ 4175515 w 4175515"/>
              <a:gd name="connsiteY8" fmla="*/ 5148294 h 5270786"/>
              <a:gd name="connsiteX9" fmla="*/ 4159889 w 4175515"/>
              <a:gd name="connsiteY9" fmla="*/ 5182073 h 5270786"/>
              <a:gd name="connsiteX10" fmla="*/ 4155585 w 4175515"/>
              <a:gd name="connsiteY10" fmla="*/ 5184936 h 5270786"/>
              <a:gd name="connsiteX11" fmla="*/ 4156330 w 4175515"/>
              <a:gd name="connsiteY11" fmla="*/ 5244239 h 5270786"/>
              <a:gd name="connsiteX12" fmla="*/ 352165 w 4175515"/>
              <a:gd name="connsiteY12" fmla="*/ 5266352 h 5270786"/>
              <a:gd name="connsiteX13" fmla="*/ 52200 w 4175515"/>
              <a:gd name="connsiteY13" fmla="*/ 5270786 h 5270786"/>
              <a:gd name="connsiteX14" fmla="*/ 53738 w 4175515"/>
              <a:gd name="connsiteY14" fmla="*/ 5232410 h 5270786"/>
              <a:gd name="connsiteX15" fmla="*/ 57371 w 4175515"/>
              <a:gd name="connsiteY15" fmla="*/ 5225882 h 5270786"/>
              <a:gd name="connsiteX16" fmla="*/ 57451 w 4175515"/>
              <a:gd name="connsiteY16" fmla="*/ 5223266 h 5270786"/>
              <a:gd name="connsiteX17" fmla="*/ 57532 w 4175515"/>
              <a:gd name="connsiteY17" fmla="*/ 5220649 h 5270786"/>
              <a:gd name="connsiteX18" fmla="*/ 57690 w 4175515"/>
              <a:gd name="connsiteY18" fmla="*/ 5215414 h 5270786"/>
              <a:gd name="connsiteX19" fmla="*/ 57001 w 4175515"/>
              <a:gd name="connsiteY19" fmla="*/ 5209851 h 5270786"/>
              <a:gd name="connsiteX20" fmla="*/ 56234 w 4175515"/>
              <a:gd name="connsiteY20" fmla="*/ 5206904 h 5270786"/>
              <a:gd name="connsiteX21" fmla="*/ 56313 w 4175515"/>
              <a:gd name="connsiteY21" fmla="*/ 5204286 h 5270786"/>
              <a:gd name="connsiteX22" fmla="*/ 55624 w 4175515"/>
              <a:gd name="connsiteY22" fmla="*/ 5198723 h 5270786"/>
              <a:gd name="connsiteX23" fmla="*/ 54857 w 4175515"/>
              <a:gd name="connsiteY23" fmla="*/ 5195776 h 5270786"/>
              <a:gd name="connsiteX24" fmla="*/ 53480 w 4175515"/>
              <a:gd name="connsiteY24" fmla="*/ 5184647 h 5270786"/>
              <a:gd name="connsiteX25" fmla="*/ 52712 w 4175515"/>
              <a:gd name="connsiteY25" fmla="*/ 5181701 h 5270786"/>
              <a:gd name="connsiteX26" fmla="*/ 52790 w 4175515"/>
              <a:gd name="connsiteY26" fmla="*/ 5179083 h 5270786"/>
              <a:gd name="connsiteX27" fmla="*/ 51176 w 4175515"/>
              <a:gd name="connsiteY27" fmla="*/ 5175806 h 5270786"/>
              <a:gd name="connsiteX28" fmla="*/ 52240 w 4175515"/>
              <a:gd name="connsiteY28" fmla="*/ 5115285 h 5270786"/>
              <a:gd name="connsiteX29" fmla="*/ 34043 w 4175515"/>
              <a:gd name="connsiteY29" fmla="*/ 3902541 h 5270786"/>
              <a:gd name="connsiteX30" fmla="*/ 0 w 4175515"/>
              <a:gd name="connsiteY30" fmla="*/ 255722 h 5270786"/>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66245 w 4175515"/>
              <a:gd name="connsiteY7" fmla="*/ 4860202 h 5077395"/>
              <a:gd name="connsiteX8" fmla="*/ 4175515 w 4175515"/>
              <a:gd name="connsiteY8" fmla="*/ 4954903 h 5077395"/>
              <a:gd name="connsiteX9" fmla="*/ 4159889 w 4175515"/>
              <a:gd name="connsiteY9" fmla="*/ 4988682 h 5077395"/>
              <a:gd name="connsiteX10" fmla="*/ 4155585 w 4175515"/>
              <a:gd name="connsiteY10" fmla="*/ 4991545 h 5077395"/>
              <a:gd name="connsiteX11" fmla="*/ 4156330 w 4175515"/>
              <a:gd name="connsiteY11" fmla="*/ 5050848 h 5077395"/>
              <a:gd name="connsiteX12" fmla="*/ 352165 w 4175515"/>
              <a:gd name="connsiteY12" fmla="*/ 5072961 h 5077395"/>
              <a:gd name="connsiteX13" fmla="*/ 52200 w 4175515"/>
              <a:gd name="connsiteY13" fmla="*/ 5077395 h 5077395"/>
              <a:gd name="connsiteX14" fmla="*/ 53738 w 4175515"/>
              <a:gd name="connsiteY14" fmla="*/ 5039019 h 5077395"/>
              <a:gd name="connsiteX15" fmla="*/ 57371 w 4175515"/>
              <a:gd name="connsiteY15" fmla="*/ 5032491 h 5077395"/>
              <a:gd name="connsiteX16" fmla="*/ 57451 w 4175515"/>
              <a:gd name="connsiteY16" fmla="*/ 5029875 h 5077395"/>
              <a:gd name="connsiteX17" fmla="*/ 57532 w 4175515"/>
              <a:gd name="connsiteY17" fmla="*/ 5027258 h 5077395"/>
              <a:gd name="connsiteX18" fmla="*/ 57690 w 4175515"/>
              <a:gd name="connsiteY18" fmla="*/ 5022023 h 5077395"/>
              <a:gd name="connsiteX19" fmla="*/ 57001 w 4175515"/>
              <a:gd name="connsiteY19" fmla="*/ 5016460 h 5077395"/>
              <a:gd name="connsiteX20" fmla="*/ 56234 w 4175515"/>
              <a:gd name="connsiteY20" fmla="*/ 5013513 h 5077395"/>
              <a:gd name="connsiteX21" fmla="*/ 56313 w 4175515"/>
              <a:gd name="connsiteY21" fmla="*/ 5010895 h 5077395"/>
              <a:gd name="connsiteX22" fmla="*/ 55624 w 4175515"/>
              <a:gd name="connsiteY22" fmla="*/ 5005332 h 5077395"/>
              <a:gd name="connsiteX23" fmla="*/ 54857 w 4175515"/>
              <a:gd name="connsiteY23" fmla="*/ 5002385 h 5077395"/>
              <a:gd name="connsiteX24" fmla="*/ 53480 w 4175515"/>
              <a:gd name="connsiteY24" fmla="*/ 4991256 h 5077395"/>
              <a:gd name="connsiteX25" fmla="*/ 52712 w 4175515"/>
              <a:gd name="connsiteY25" fmla="*/ 4988310 h 5077395"/>
              <a:gd name="connsiteX26" fmla="*/ 52790 w 4175515"/>
              <a:gd name="connsiteY26" fmla="*/ 4985692 h 5077395"/>
              <a:gd name="connsiteX27" fmla="*/ 51176 w 4175515"/>
              <a:gd name="connsiteY27" fmla="*/ 4982415 h 5077395"/>
              <a:gd name="connsiteX28" fmla="*/ 52240 w 4175515"/>
              <a:gd name="connsiteY28" fmla="*/ 4921894 h 5077395"/>
              <a:gd name="connsiteX29" fmla="*/ 34043 w 4175515"/>
              <a:gd name="connsiteY29" fmla="*/ 3709150 h 5077395"/>
              <a:gd name="connsiteX30" fmla="*/ 0 w 4175515"/>
              <a:gd name="connsiteY30"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66245 w 4175515"/>
              <a:gd name="connsiteY7" fmla="*/ 4860202 h 5077395"/>
              <a:gd name="connsiteX8" fmla="*/ 4175515 w 4175515"/>
              <a:gd name="connsiteY8" fmla="*/ 4954903 h 5077395"/>
              <a:gd name="connsiteX9" fmla="*/ 4159889 w 4175515"/>
              <a:gd name="connsiteY9" fmla="*/ 4988682 h 5077395"/>
              <a:gd name="connsiteX10" fmla="*/ 4155585 w 4175515"/>
              <a:gd name="connsiteY10" fmla="*/ 4991545 h 5077395"/>
              <a:gd name="connsiteX11" fmla="*/ 4156330 w 4175515"/>
              <a:gd name="connsiteY11" fmla="*/ 5050848 h 5077395"/>
              <a:gd name="connsiteX12" fmla="*/ 352165 w 4175515"/>
              <a:gd name="connsiteY12" fmla="*/ 5072961 h 5077395"/>
              <a:gd name="connsiteX13" fmla="*/ 52200 w 4175515"/>
              <a:gd name="connsiteY13" fmla="*/ 5077395 h 5077395"/>
              <a:gd name="connsiteX14" fmla="*/ 53738 w 4175515"/>
              <a:gd name="connsiteY14" fmla="*/ 5039019 h 5077395"/>
              <a:gd name="connsiteX15" fmla="*/ 57371 w 4175515"/>
              <a:gd name="connsiteY15" fmla="*/ 5032491 h 5077395"/>
              <a:gd name="connsiteX16" fmla="*/ 57451 w 4175515"/>
              <a:gd name="connsiteY16" fmla="*/ 5029875 h 5077395"/>
              <a:gd name="connsiteX17" fmla="*/ 57532 w 4175515"/>
              <a:gd name="connsiteY17" fmla="*/ 5027258 h 5077395"/>
              <a:gd name="connsiteX18" fmla="*/ 57690 w 4175515"/>
              <a:gd name="connsiteY18" fmla="*/ 5022023 h 5077395"/>
              <a:gd name="connsiteX19" fmla="*/ 57001 w 4175515"/>
              <a:gd name="connsiteY19" fmla="*/ 5016460 h 5077395"/>
              <a:gd name="connsiteX20" fmla="*/ 56234 w 4175515"/>
              <a:gd name="connsiteY20" fmla="*/ 5013513 h 5077395"/>
              <a:gd name="connsiteX21" fmla="*/ 56313 w 4175515"/>
              <a:gd name="connsiteY21" fmla="*/ 5010895 h 5077395"/>
              <a:gd name="connsiteX22" fmla="*/ 55624 w 4175515"/>
              <a:gd name="connsiteY22" fmla="*/ 5005332 h 5077395"/>
              <a:gd name="connsiteX23" fmla="*/ 54857 w 4175515"/>
              <a:gd name="connsiteY23" fmla="*/ 5002385 h 5077395"/>
              <a:gd name="connsiteX24" fmla="*/ 53480 w 4175515"/>
              <a:gd name="connsiteY24" fmla="*/ 4991256 h 5077395"/>
              <a:gd name="connsiteX25" fmla="*/ 52712 w 4175515"/>
              <a:gd name="connsiteY25" fmla="*/ 4988310 h 5077395"/>
              <a:gd name="connsiteX26" fmla="*/ 52790 w 4175515"/>
              <a:gd name="connsiteY26" fmla="*/ 4985692 h 5077395"/>
              <a:gd name="connsiteX27" fmla="*/ 51176 w 4175515"/>
              <a:gd name="connsiteY27" fmla="*/ 4982415 h 5077395"/>
              <a:gd name="connsiteX28" fmla="*/ 52240 w 4175515"/>
              <a:gd name="connsiteY28" fmla="*/ 4921894 h 5077395"/>
              <a:gd name="connsiteX29" fmla="*/ 34043 w 4175515"/>
              <a:gd name="connsiteY29" fmla="*/ 3709150 h 5077395"/>
              <a:gd name="connsiteX30" fmla="*/ 0 w 4175515"/>
              <a:gd name="connsiteY30"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66245 w 4175515"/>
              <a:gd name="connsiteY7" fmla="*/ 4860202 h 5077395"/>
              <a:gd name="connsiteX8" fmla="*/ 4175515 w 4175515"/>
              <a:gd name="connsiteY8" fmla="*/ 4954903 h 5077395"/>
              <a:gd name="connsiteX9" fmla="*/ 4159889 w 4175515"/>
              <a:gd name="connsiteY9" fmla="*/ 4988682 h 5077395"/>
              <a:gd name="connsiteX10" fmla="*/ 4155585 w 4175515"/>
              <a:gd name="connsiteY10" fmla="*/ 4991545 h 5077395"/>
              <a:gd name="connsiteX11" fmla="*/ 4156330 w 4175515"/>
              <a:gd name="connsiteY11" fmla="*/ 5050848 h 5077395"/>
              <a:gd name="connsiteX12" fmla="*/ 352165 w 4175515"/>
              <a:gd name="connsiteY12" fmla="*/ 5072961 h 5077395"/>
              <a:gd name="connsiteX13" fmla="*/ 52200 w 4175515"/>
              <a:gd name="connsiteY13" fmla="*/ 5077395 h 5077395"/>
              <a:gd name="connsiteX14" fmla="*/ 53738 w 4175515"/>
              <a:gd name="connsiteY14" fmla="*/ 5039019 h 5077395"/>
              <a:gd name="connsiteX15" fmla="*/ 57371 w 4175515"/>
              <a:gd name="connsiteY15" fmla="*/ 5032491 h 5077395"/>
              <a:gd name="connsiteX16" fmla="*/ 57451 w 4175515"/>
              <a:gd name="connsiteY16" fmla="*/ 5029875 h 5077395"/>
              <a:gd name="connsiteX17" fmla="*/ 57532 w 4175515"/>
              <a:gd name="connsiteY17" fmla="*/ 5027258 h 5077395"/>
              <a:gd name="connsiteX18" fmla="*/ 57690 w 4175515"/>
              <a:gd name="connsiteY18" fmla="*/ 5022023 h 5077395"/>
              <a:gd name="connsiteX19" fmla="*/ 57001 w 4175515"/>
              <a:gd name="connsiteY19" fmla="*/ 5016460 h 5077395"/>
              <a:gd name="connsiteX20" fmla="*/ 56234 w 4175515"/>
              <a:gd name="connsiteY20" fmla="*/ 5013513 h 5077395"/>
              <a:gd name="connsiteX21" fmla="*/ 56313 w 4175515"/>
              <a:gd name="connsiteY21" fmla="*/ 5010895 h 5077395"/>
              <a:gd name="connsiteX22" fmla="*/ 55624 w 4175515"/>
              <a:gd name="connsiteY22" fmla="*/ 5005332 h 5077395"/>
              <a:gd name="connsiteX23" fmla="*/ 54857 w 4175515"/>
              <a:gd name="connsiteY23" fmla="*/ 5002385 h 5077395"/>
              <a:gd name="connsiteX24" fmla="*/ 53480 w 4175515"/>
              <a:gd name="connsiteY24" fmla="*/ 4991256 h 5077395"/>
              <a:gd name="connsiteX25" fmla="*/ 52712 w 4175515"/>
              <a:gd name="connsiteY25" fmla="*/ 4988310 h 5077395"/>
              <a:gd name="connsiteX26" fmla="*/ 52790 w 4175515"/>
              <a:gd name="connsiteY26" fmla="*/ 4985692 h 5077395"/>
              <a:gd name="connsiteX27" fmla="*/ 51176 w 4175515"/>
              <a:gd name="connsiteY27" fmla="*/ 4982415 h 5077395"/>
              <a:gd name="connsiteX28" fmla="*/ 52240 w 4175515"/>
              <a:gd name="connsiteY28" fmla="*/ 4921894 h 5077395"/>
              <a:gd name="connsiteX29" fmla="*/ 34043 w 4175515"/>
              <a:gd name="connsiteY29" fmla="*/ 3709150 h 5077395"/>
              <a:gd name="connsiteX30" fmla="*/ 0 w 4175515"/>
              <a:gd name="connsiteY30"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75515 w 4175515"/>
              <a:gd name="connsiteY7" fmla="*/ 4954903 h 5077395"/>
              <a:gd name="connsiteX8" fmla="*/ 4159889 w 4175515"/>
              <a:gd name="connsiteY8" fmla="*/ 4988682 h 5077395"/>
              <a:gd name="connsiteX9" fmla="*/ 4155585 w 4175515"/>
              <a:gd name="connsiteY9" fmla="*/ 4991545 h 5077395"/>
              <a:gd name="connsiteX10" fmla="*/ 4156330 w 4175515"/>
              <a:gd name="connsiteY10" fmla="*/ 5050848 h 5077395"/>
              <a:gd name="connsiteX11" fmla="*/ 352165 w 4175515"/>
              <a:gd name="connsiteY11" fmla="*/ 5072961 h 5077395"/>
              <a:gd name="connsiteX12" fmla="*/ 52200 w 4175515"/>
              <a:gd name="connsiteY12" fmla="*/ 5077395 h 5077395"/>
              <a:gd name="connsiteX13" fmla="*/ 53738 w 4175515"/>
              <a:gd name="connsiteY13" fmla="*/ 5039019 h 5077395"/>
              <a:gd name="connsiteX14" fmla="*/ 57371 w 4175515"/>
              <a:gd name="connsiteY14" fmla="*/ 5032491 h 5077395"/>
              <a:gd name="connsiteX15" fmla="*/ 57451 w 4175515"/>
              <a:gd name="connsiteY15" fmla="*/ 5029875 h 5077395"/>
              <a:gd name="connsiteX16" fmla="*/ 57532 w 4175515"/>
              <a:gd name="connsiteY16" fmla="*/ 5027258 h 5077395"/>
              <a:gd name="connsiteX17" fmla="*/ 57690 w 4175515"/>
              <a:gd name="connsiteY17" fmla="*/ 5022023 h 5077395"/>
              <a:gd name="connsiteX18" fmla="*/ 57001 w 4175515"/>
              <a:gd name="connsiteY18" fmla="*/ 5016460 h 5077395"/>
              <a:gd name="connsiteX19" fmla="*/ 56234 w 4175515"/>
              <a:gd name="connsiteY19" fmla="*/ 5013513 h 5077395"/>
              <a:gd name="connsiteX20" fmla="*/ 56313 w 4175515"/>
              <a:gd name="connsiteY20" fmla="*/ 5010895 h 5077395"/>
              <a:gd name="connsiteX21" fmla="*/ 55624 w 4175515"/>
              <a:gd name="connsiteY21" fmla="*/ 5005332 h 5077395"/>
              <a:gd name="connsiteX22" fmla="*/ 54857 w 4175515"/>
              <a:gd name="connsiteY22" fmla="*/ 5002385 h 5077395"/>
              <a:gd name="connsiteX23" fmla="*/ 53480 w 4175515"/>
              <a:gd name="connsiteY23" fmla="*/ 4991256 h 5077395"/>
              <a:gd name="connsiteX24" fmla="*/ 52712 w 4175515"/>
              <a:gd name="connsiteY24" fmla="*/ 4988310 h 5077395"/>
              <a:gd name="connsiteX25" fmla="*/ 52790 w 4175515"/>
              <a:gd name="connsiteY25" fmla="*/ 4985692 h 5077395"/>
              <a:gd name="connsiteX26" fmla="*/ 51176 w 4175515"/>
              <a:gd name="connsiteY26" fmla="*/ 4982415 h 5077395"/>
              <a:gd name="connsiteX27" fmla="*/ 52240 w 4175515"/>
              <a:gd name="connsiteY27" fmla="*/ 4921894 h 5077395"/>
              <a:gd name="connsiteX28" fmla="*/ 34043 w 4175515"/>
              <a:gd name="connsiteY28" fmla="*/ 3709150 h 5077395"/>
              <a:gd name="connsiteX29" fmla="*/ 0 w 4175515"/>
              <a:gd name="connsiteY29"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75515 w 4175515"/>
              <a:gd name="connsiteY7" fmla="*/ 4954903 h 5077395"/>
              <a:gd name="connsiteX8" fmla="*/ 4159889 w 4175515"/>
              <a:gd name="connsiteY8" fmla="*/ 4988682 h 5077395"/>
              <a:gd name="connsiteX9" fmla="*/ 4155585 w 4175515"/>
              <a:gd name="connsiteY9" fmla="*/ 4991545 h 5077395"/>
              <a:gd name="connsiteX10" fmla="*/ 4156330 w 4175515"/>
              <a:gd name="connsiteY10" fmla="*/ 5050848 h 5077395"/>
              <a:gd name="connsiteX11" fmla="*/ 352165 w 4175515"/>
              <a:gd name="connsiteY11" fmla="*/ 5072961 h 5077395"/>
              <a:gd name="connsiteX12" fmla="*/ 52200 w 4175515"/>
              <a:gd name="connsiteY12" fmla="*/ 5077395 h 5077395"/>
              <a:gd name="connsiteX13" fmla="*/ 53738 w 4175515"/>
              <a:gd name="connsiteY13" fmla="*/ 5039019 h 5077395"/>
              <a:gd name="connsiteX14" fmla="*/ 57371 w 4175515"/>
              <a:gd name="connsiteY14" fmla="*/ 5032491 h 5077395"/>
              <a:gd name="connsiteX15" fmla="*/ 57451 w 4175515"/>
              <a:gd name="connsiteY15" fmla="*/ 5029875 h 5077395"/>
              <a:gd name="connsiteX16" fmla="*/ 57532 w 4175515"/>
              <a:gd name="connsiteY16" fmla="*/ 5027258 h 5077395"/>
              <a:gd name="connsiteX17" fmla="*/ 57690 w 4175515"/>
              <a:gd name="connsiteY17" fmla="*/ 5022023 h 5077395"/>
              <a:gd name="connsiteX18" fmla="*/ 57001 w 4175515"/>
              <a:gd name="connsiteY18" fmla="*/ 5016460 h 5077395"/>
              <a:gd name="connsiteX19" fmla="*/ 56234 w 4175515"/>
              <a:gd name="connsiteY19" fmla="*/ 5013513 h 5077395"/>
              <a:gd name="connsiteX20" fmla="*/ 56313 w 4175515"/>
              <a:gd name="connsiteY20" fmla="*/ 5010895 h 5077395"/>
              <a:gd name="connsiteX21" fmla="*/ 55624 w 4175515"/>
              <a:gd name="connsiteY21" fmla="*/ 5005332 h 5077395"/>
              <a:gd name="connsiteX22" fmla="*/ 54857 w 4175515"/>
              <a:gd name="connsiteY22" fmla="*/ 5002385 h 5077395"/>
              <a:gd name="connsiteX23" fmla="*/ 53480 w 4175515"/>
              <a:gd name="connsiteY23" fmla="*/ 4991256 h 5077395"/>
              <a:gd name="connsiteX24" fmla="*/ 52712 w 4175515"/>
              <a:gd name="connsiteY24" fmla="*/ 4988310 h 5077395"/>
              <a:gd name="connsiteX25" fmla="*/ 52790 w 4175515"/>
              <a:gd name="connsiteY25" fmla="*/ 4985692 h 5077395"/>
              <a:gd name="connsiteX26" fmla="*/ 52240 w 4175515"/>
              <a:gd name="connsiteY26" fmla="*/ 4921894 h 5077395"/>
              <a:gd name="connsiteX27" fmla="*/ 34043 w 4175515"/>
              <a:gd name="connsiteY27" fmla="*/ 3709150 h 5077395"/>
              <a:gd name="connsiteX28" fmla="*/ 0 w 4175515"/>
              <a:gd name="connsiteY28"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75515 w 4175515"/>
              <a:gd name="connsiteY7" fmla="*/ 4954903 h 5077395"/>
              <a:gd name="connsiteX8" fmla="*/ 4159889 w 4175515"/>
              <a:gd name="connsiteY8" fmla="*/ 4988682 h 5077395"/>
              <a:gd name="connsiteX9" fmla="*/ 4155585 w 4175515"/>
              <a:gd name="connsiteY9" fmla="*/ 4991545 h 5077395"/>
              <a:gd name="connsiteX10" fmla="*/ 4156330 w 4175515"/>
              <a:gd name="connsiteY10" fmla="*/ 5050848 h 5077395"/>
              <a:gd name="connsiteX11" fmla="*/ 352165 w 4175515"/>
              <a:gd name="connsiteY11" fmla="*/ 5072961 h 5077395"/>
              <a:gd name="connsiteX12" fmla="*/ 52200 w 4175515"/>
              <a:gd name="connsiteY12" fmla="*/ 5077395 h 5077395"/>
              <a:gd name="connsiteX13" fmla="*/ 53738 w 4175515"/>
              <a:gd name="connsiteY13" fmla="*/ 5039019 h 5077395"/>
              <a:gd name="connsiteX14" fmla="*/ 57371 w 4175515"/>
              <a:gd name="connsiteY14" fmla="*/ 5032491 h 5077395"/>
              <a:gd name="connsiteX15" fmla="*/ 57451 w 4175515"/>
              <a:gd name="connsiteY15" fmla="*/ 5029875 h 5077395"/>
              <a:gd name="connsiteX16" fmla="*/ 57532 w 4175515"/>
              <a:gd name="connsiteY16" fmla="*/ 5027258 h 5077395"/>
              <a:gd name="connsiteX17" fmla="*/ 57690 w 4175515"/>
              <a:gd name="connsiteY17" fmla="*/ 5022023 h 5077395"/>
              <a:gd name="connsiteX18" fmla="*/ 57001 w 4175515"/>
              <a:gd name="connsiteY18" fmla="*/ 5016460 h 5077395"/>
              <a:gd name="connsiteX19" fmla="*/ 56234 w 4175515"/>
              <a:gd name="connsiteY19" fmla="*/ 5013513 h 5077395"/>
              <a:gd name="connsiteX20" fmla="*/ 56313 w 4175515"/>
              <a:gd name="connsiteY20" fmla="*/ 5010895 h 5077395"/>
              <a:gd name="connsiteX21" fmla="*/ 55624 w 4175515"/>
              <a:gd name="connsiteY21" fmla="*/ 5005332 h 5077395"/>
              <a:gd name="connsiteX22" fmla="*/ 54857 w 4175515"/>
              <a:gd name="connsiteY22" fmla="*/ 5002385 h 5077395"/>
              <a:gd name="connsiteX23" fmla="*/ 53480 w 4175515"/>
              <a:gd name="connsiteY23" fmla="*/ 4991256 h 5077395"/>
              <a:gd name="connsiteX24" fmla="*/ 52712 w 4175515"/>
              <a:gd name="connsiteY24" fmla="*/ 4988310 h 5077395"/>
              <a:gd name="connsiteX25" fmla="*/ 52240 w 4175515"/>
              <a:gd name="connsiteY25" fmla="*/ 4921894 h 5077395"/>
              <a:gd name="connsiteX26" fmla="*/ 34043 w 4175515"/>
              <a:gd name="connsiteY26" fmla="*/ 3709150 h 5077395"/>
              <a:gd name="connsiteX27" fmla="*/ 0 w 4175515"/>
              <a:gd name="connsiteY27"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75515 w 4175515"/>
              <a:gd name="connsiteY7" fmla="*/ 4954903 h 5077395"/>
              <a:gd name="connsiteX8" fmla="*/ 4159889 w 4175515"/>
              <a:gd name="connsiteY8" fmla="*/ 4988682 h 5077395"/>
              <a:gd name="connsiteX9" fmla="*/ 4155585 w 4175515"/>
              <a:gd name="connsiteY9" fmla="*/ 4991545 h 5077395"/>
              <a:gd name="connsiteX10" fmla="*/ 4156330 w 4175515"/>
              <a:gd name="connsiteY10" fmla="*/ 5050848 h 5077395"/>
              <a:gd name="connsiteX11" fmla="*/ 352165 w 4175515"/>
              <a:gd name="connsiteY11" fmla="*/ 5072961 h 5077395"/>
              <a:gd name="connsiteX12" fmla="*/ 52200 w 4175515"/>
              <a:gd name="connsiteY12" fmla="*/ 5077395 h 5077395"/>
              <a:gd name="connsiteX13" fmla="*/ 53738 w 4175515"/>
              <a:gd name="connsiteY13" fmla="*/ 5039019 h 5077395"/>
              <a:gd name="connsiteX14" fmla="*/ 57371 w 4175515"/>
              <a:gd name="connsiteY14" fmla="*/ 5032491 h 5077395"/>
              <a:gd name="connsiteX15" fmla="*/ 57451 w 4175515"/>
              <a:gd name="connsiteY15" fmla="*/ 5029875 h 5077395"/>
              <a:gd name="connsiteX16" fmla="*/ 57532 w 4175515"/>
              <a:gd name="connsiteY16" fmla="*/ 5027258 h 5077395"/>
              <a:gd name="connsiteX17" fmla="*/ 57690 w 4175515"/>
              <a:gd name="connsiteY17" fmla="*/ 5022023 h 5077395"/>
              <a:gd name="connsiteX18" fmla="*/ 57001 w 4175515"/>
              <a:gd name="connsiteY18" fmla="*/ 5016460 h 5077395"/>
              <a:gd name="connsiteX19" fmla="*/ 56234 w 4175515"/>
              <a:gd name="connsiteY19" fmla="*/ 5013513 h 5077395"/>
              <a:gd name="connsiteX20" fmla="*/ 56313 w 4175515"/>
              <a:gd name="connsiteY20" fmla="*/ 5010895 h 5077395"/>
              <a:gd name="connsiteX21" fmla="*/ 55624 w 4175515"/>
              <a:gd name="connsiteY21" fmla="*/ 5005332 h 5077395"/>
              <a:gd name="connsiteX22" fmla="*/ 54857 w 4175515"/>
              <a:gd name="connsiteY22" fmla="*/ 5002385 h 5077395"/>
              <a:gd name="connsiteX23" fmla="*/ 53480 w 4175515"/>
              <a:gd name="connsiteY23" fmla="*/ 4991256 h 5077395"/>
              <a:gd name="connsiteX24" fmla="*/ 52240 w 4175515"/>
              <a:gd name="connsiteY24" fmla="*/ 4921894 h 5077395"/>
              <a:gd name="connsiteX25" fmla="*/ 34043 w 4175515"/>
              <a:gd name="connsiteY25" fmla="*/ 3709150 h 5077395"/>
              <a:gd name="connsiteX26" fmla="*/ 0 w 4175515"/>
              <a:gd name="connsiteY26"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75515 w 4175515"/>
              <a:gd name="connsiteY7" fmla="*/ 4954903 h 5077395"/>
              <a:gd name="connsiteX8" fmla="*/ 4159889 w 4175515"/>
              <a:gd name="connsiteY8" fmla="*/ 4988682 h 5077395"/>
              <a:gd name="connsiteX9" fmla="*/ 4155585 w 4175515"/>
              <a:gd name="connsiteY9" fmla="*/ 4991545 h 5077395"/>
              <a:gd name="connsiteX10" fmla="*/ 4156330 w 4175515"/>
              <a:gd name="connsiteY10" fmla="*/ 5050848 h 5077395"/>
              <a:gd name="connsiteX11" fmla="*/ 352165 w 4175515"/>
              <a:gd name="connsiteY11" fmla="*/ 5072961 h 5077395"/>
              <a:gd name="connsiteX12" fmla="*/ 52200 w 4175515"/>
              <a:gd name="connsiteY12" fmla="*/ 5077395 h 5077395"/>
              <a:gd name="connsiteX13" fmla="*/ 53738 w 4175515"/>
              <a:gd name="connsiteY13" fmla="*/ 5039019 h 5077395"/>
              <a:gd name="connsiteX14" fmla="*/ 57371 w 4175515"/>
              <a:gd name="connsiteY14" fmla="*/ 5032491 h 5077395"/>
              <a:gd name="connsiteX15" fmla="*/ 57451 w 4175515"/>
              <a:gd name="connsiteY15" fmla="*/ 5029875 h 5077395"/>
              <a:gd name="connsiteX16" fmla="*/ 57532 w 4175515"/>
              <a:gd name="connsiteY16" fmla="*/ 5027258 h 5077395"/>
              <a:gd name="connsiteX17" fmla="*/ 57690 w 4175515"/>
              <a:gd name="connsiteY17" fmla="*/ 5022023 h 5077395"/>
              <a:gd name="connsiteX18" fmla="*/ 57001 w 4175515"/>
              <a:gd name="connsiteY18" fmla="*/ 5016460 h 5077395"/>
              <a:gd name="connsiteX19" fmla="*/ 56234 w 4175515"/>
              <a:gd name="connsiteY19" fmla="*/ 5013513 h 5077395"/>
              <a:gd name="connsiteX20" fmla="*/ 56313 w 4175515"/>
              <a:gd name="connsiteY20" fmla="*/ 5010895 h 5077395"/>
              <a:gd name="connsiteX21" fmla="*/ 55624 w 4175515"/>
              <a:gd name="connsiteY21" fmla="*/ 5005332 h 5077395"/>
              <a:gd name="connsiteX22" fmla="*/ 54857 w 4175515"/>
              <a:gd name="connsiteY22" fmla="*/ 5002385 h 5077395"/>
              <a:gd name="connsiteX23" fmla="*/ 52240 w 4175515"/>
              <a:gd name="connsiteY23" fmla="*/ 4921894 h 5077395"/>
              <a:gd name="connsiteX24" fmla="*/ 34043 w 4175515"/>
              <a:gd name="connsiteY24" fmla="*/ 3709150 h 5077395"/>
              <a:gd name="connsiteX25" fmla="*/ 0 w 4175515"/>
              <a:gd name="connsiteY25"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75515 w 4175515"/>
              <a:gd name="connsiteY7" fmla="*/ 4954903 h 5077395"/>
              <a:gd name="connsiteX8" fmla="*/ 4159889 w 4175515"/>
              <a:gd name="connsiteY8" fmla="*/ 4988682 h 5077395"/>
              <a:gd name="connsiteX9" fmla="*/ 4155585 w 4175515"/>
              <a:gd name="connsiteY9" fmla="*/ 4991545 h 5077395"/>
              <a:gd name="connsiteX10" fmla="*/ 4156330 w 4175515"/>
              <a:gd name="connsiteY10" fmla="*/ 5050848 h 5077395"/>
              <a:gd name="connsiteX11" fmla="*/ 352165 w 4175515"/>
              <a:gd name="connsiteY11" fmla="*/ 5072961 h 5077395"/>
              <a:gd name="connsiteX12" fmla="*/ 52200 w 4175515"/>
              <a:gd name="connsiteY12" fmla="*/ 5077395 h 5077395"/>
              <a:gd name="connsiteX13" fmla="*/ 53738 w 4175515"/>
              <a:gd name="connsiteY13" fmla="*/ 5039019 h 5077395"/>
              <a:gd name="connsiteX14" fmla="*/ 57371 w 4175515"/>
              <a:gd name="connsiteY14" fmla="*/ 5032491 h 5077395"/>
              <a:gd name="connsiteX15" fmla="*/ 57451 w 4175515"/>
              <a:gd name="connsiteY15" fmla="*/ 5029875 h 5077395"/>
              <a:gd name="connsiteX16" fmla="*/ 57532 w 4175515"/>
              <a:gd name="connsiteY16" fmla="*/ 5027258 h 5077395"/>
              <a:gd name="connsiteX17" fmla="*/ 57690 w 4175515"/>
              <a:gd name="connsiteY17" fmla="*/ 5022023 h 5077395"/>
              <a:gd name="connsiteX18" fmla="*/ 57001 w 4175515"/>
              <a:gd name="connsiteY18" fmla="*/ 5016460 h 5077395"/>
              <a:gd name="connsiteX19" fmla="*/ 56234 w 4175515"/>
              <a:gd name="connsiteY19" fmla="*/ 5013513 h 5077395"/>
              <a:gd name="connsiteX20" fmla="*/ 56313 w 4175515"/>
              <a:gd name="connsiteY20" fmla="*/ 5010895 h 5077395"/>
              <a:gd name="connsiteX21" fmla="*/ 55624 w 4175515"/>
              <a:gd name="connsiteY21" fmla="*/ 5005332 h 5077395"/>
              <a:gd name="connsiteX22" fmla="*/ 52240 w 4175515"/>
              <a:gd name="connsiteY22" fmla="*/ 4921894 h 5077395"/>
              <a:gd name="connsiteX23" fmla="*/ 34043 w 4175515"/>
              <a:gd name="connsiteY23" fmla="*/ 3709150 h 5077395"/>
              <a:gd name="connsiteX24" fmla="*/ 0 w 4175515"/>
              <a:gd name="connsiteY24"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75515 w 4175515"/>
              <a:gd name="connsiteY7" fmla="*/ 4954903 h 5077395"/>
              <a:gd name="connsiteX8" fmla="*/ 4159889 w 4175515"/>
              <a:gd name="connsiteY8" fmla="*/ 4988682 h 5077395"/>
              <a:gd name="connsiteX9" fmla="*/ 4155585 w 4175515"/>
              <a:gd name="connsiteY9" fmla="*/ 4991545 h 5077395"/>
              <a:gd name="connsiteX10" fmla="*/ 4156330 w 4175515"/>
              <a:gd name="connsiteY10" fmla="*/ 5050848 h 5077395"/>
              <a:gd name="connsiteX11" fmla="*/ 352165 w 4175515"/>
              <a:gd name="connsiteY11" fmla="*/ 5072961 h 5077395"/>
              <a:gd name="connsiteX12" fmla="*/ 52200 w 4175515"/>
              <a:gd name="connsiteY12" fmla="*/ 5077395 h 5077395"/>
              <a:gd name="connsiteX13" fmla="*/ 53738 w 4175515"/>
              <a:gd name="connsiteY13" fmla="*/ 5039019 h 5077395"/>
              <a:gd name="connsiteX14" fmla="*/ 57371 w 4175515"/>
              <a:gd name="connsiteY14" fmla="*/ 5032491 h 5077395"/>
              <a:gd name="connsiteX15" fmla="*/ 57451 w 4175515"/>
              <a:gd name="connsiteY15" fmla="*/ 5029875 h 5077395"/>
              <a:gd name="connsiteX16" fmla="*/ 57532 w 4175515"/>
              <a:gd name="connsiteY16" fmla="*/ 5027258 h 5077395"/>
              <a:gd name="connsiteX17" fmla="*/ 57690 w 4175515"/>
              <a:gd name="connsiteY17" fmla="*/ 5022023 h 5077395"/>
              <a:gd name="connsiteX18" fmla="*/ 57001 w 4175515"/>
              <a:gd name="connsiteY18" fmla="*/ 5016460 h 5077395"/>
              <a:gd name="connsiteX19" fmla="*/ 56234 w 4175515"/>
              <a:gd name="connsiteY19" fmla="*/ 5013513 h 5077395"/>
              <a:gd name="connsiteX20" fmla="*/ 56313 w 4175515"/>
              <a:gd name="connsiteY20" fmla="*/ 5010895 h 5077395"/>
              <a:gd name="connsiteX21" fmla="*/ 52240 w 4175515"/>
              <a:gd name="connsiteY21" fmla="*/ 4921894 h 5077395"/>
              <a:gd name="connsiteX22" fmla="*/ 34043 w 4175515"/>
              <a:gd name="connsiteY22" fmla="*/ 3709150 h 5077395"/>
              <a:gd name="connsiteX23" fmla="*/ 0 w 4175515"/>
              <a:gd name="connsiteY23"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75515 w 4175515"/>
              <a:gd name="connsiteY7" fmla="*/ 4954903 h 5077395"/>
              <a:gd name="connsiteX8" fmla="*/ 4159889 w 4175515"/>
              <a:gd name="connsiteY8" fmla="*/ 4988682 h 5077395"/>
              <a:gd name="connsiteX9" fmla="*/ 4155585 w 4175515"/>
              <a:gd name="connsiteY9" fmla="*/ 4991545 h 5077395"/>
              <a:gd name="connsiteX10" fmla="*/ 4156330 w 4175515"/>
              <a:gd name="connsiteY10" fmla="*/ 5050848 h 5077395"/>
              <a:gd name="connsiteX11" fmla="*/ 352165 w 4175515"/>
              <a:gd name="connsiteY11" fmla="*/ 5072961 h 5077395"/>
              <a:gd name="connsiteX12" fmla="*/ 52200 w 4175515"/>
              <a:gd name="connsiteY12" fmla="*/ 5077395 h 5077395"/>
              <a:gd name="connsiteX13" fmla="*/ 53738 w 4175515"/>
              <a:gd name="connsiteY13" fmla="*/ 5039019 h 5077395"/>
              <a:gd name="connsiteX14" fmla="*/ 57371 w 4175515"/>
              <a:gd name="connsiteY14" fmla="*/ 5032491 h 5077395"/>
              <a:gd name="connsiteX15" fmla="*/ 57451 w 4175515"/>
              <a:gd name="connsiteY15" fmla="*/ 5029875 h 5077395"/>
              <a:gd name="connsiteX16" fmla="*/ 57532 w 4175515"/>
              <a:gd name="connsiteY16" fmla="*/ 5027258 h 5077395"/>
              <a:gd name="connsiteX17" fmla="*/ 57690 w 4175515"/>
              <a:gd name="connsiteY17" fmla="*/ 5022023 h 5077395"/>
              <a:gd name="connsiteX18" fmla="*/ 57001 w 4175515"/>
              <a:gd name="connsiteY18" fmla="*/ 5016460 h 5077395"/>
              <a:gd name="connsiteX19" fmla="*/ 56234 w 4175515"/>
              <a:gd name="connsiteY19" fmla="*/ 5013513 h 5077395"/>
              <a:gd name="connsiteX20" fmla="*/ 52240 w 4175515"/>
              <a:gd name="connsiteY20" fmla="*/ 4921894 h 5077395"/>
              <a:gd name="connsiteX21" fmla="*/ 34043 w 4175515"/>
              <a:gd name="connsiteY21" fmla="*/ 3709150 h 5077395"/>
              <a:gd name="connsiteX22" fmla="*/ 0 w 4175515"/>
              <a:gd name="connsiteY22"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60594 w 4175515"/>
              <a:gd name="connsiteY6" fmla="*/ 4827834 h 5077395"/>
              <a:gd name="connsiteX7" fmla="*/ 4175515 w 4175515"/>
              <a:gd name="connsiteY7" fmla="*/ 4954903 h 5077395"/>
              <a:gd name="connsiteX8" fmla="*/ 4159889 w 4175515"/>
              <a:gd name="connsiteY8" fmla="*/ 4988682 h 5077395"/>
              <a:gd name="connsiteX9" fmla="*/ 4155585 w 4175515"/>
              <a:gd name="connsiteY9" fmla="*/ 4991545 h 5077395"/>
              <a:gd name="connsiteX10" fmla="*/ 4156330 w 4175515"/>
              <a:gd name="connsiteY10" fmla="*/ 5050848 h 5077395"/>
              <a:gd name="connsiteX11" fmla="*/ 352165 w 4175515"/>
              <a:gd name="connsiteY11" fmla="*/ 5072961 h 5077395"/>
              <a:gd name="connsiteX12" fmla="*/ 52200 w 4175515"/>
              <a:gd name="connsiteY12" fmla="*/ 5077395 h 5077395"/>
              <a:gd name="connsiteX13" fmla="*/ 53738 w 4175515"/>
              <a:gd name="connsiteY13" fmla="*/ 5039019 h 5077395"/>
              <a:gd name="connsiteX14" fmla="*/ 57371 w 4175515"/>
              <a:gd name="connsiteY14" fmla="*/ 5032491 h 5077395"/>
              <a:gd name="connsiteX15" fmla="*/ 57451 w 4175515"/>
              <a:gd name="connsiteY15" fmla="*/ 5029875 h 5077395"/>
              <a:gd name="connsiteX16" fmla="*/ 57532 w 4175515"/>
              <a:gd name="connsiteY16" fmla="*/ 5027258 h 5077395"/>
              <a:gd name="connsiteX17" fmla="*/ 57690 w 4175515"/>
              <a:gd name="connsiteY17" fmla="*/ 5022023 h 5077395"/>
              <a:gd name="connsiteX18" fmla="*/ 57001 w 4175515"/>
              <a:gd name="connsiteY18" fmla="*/ 5016460 h 5077395"/>
              <a:gd name="connsiteX19" fmla="*/ 52240 w 4175515"/>
              <a:gd name="connsiteY19" fmla="*/ 4921894 h 5077395"/>
              <a:gd name="connsiteX20" fmla="*/ 34043 w 4175515"/>
              <a:gd name="connsiteY20" fmla="*/ 3709150 h 5077395"/>
              <a:gd name="connsiteX21" fmla="*/ 0 w 4175515"/>
              <a:gd name="connsiteY21"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33602 w 4175515"/>
              <a:gd name="connsiteY4" fmla="*/ 3237040 h 5077395"/>
              <a:gd name="connsiteX5" fmla="*/ 4153098 w 4175515"/>
              <a:gd name="connsiteY5" fmla="*/ 4793464 h 5077395"/>
              <a:gd name="connsiteX6" fmla="*/ 4175515 w 4175515"/>
              <a:gd name="connsiteY6" fmla="*/ 4954903 h 5077395"/>
              <a:gd name="connsiteX7" fmla="*/ 4159889 w 4175515"/>
              <a:gd name="connsiteY7" fmla="*/ 4988682 h 5077395"/>
              <a:gd name="connsiteX8" fmla="*/ 4155585 w 4175515"/>
              <a:gd name="connsiteY8" fmla="*/ 4991545 h 5077395"/>
              <a:gd name="connsiteX9" fmla="*/ 4156330 w 4175515"/>
              <a:gd name="connsiteY9" fmla="*/ 5050848 h 5077395"/>
              <a:gd name="connsiteX10" fmla="*/ 352165 w 4175515"/>
              <a:gd name="connsiteY10" fmla="*/ 5072961 h 5077395"/>
              <a:gd name="connsiteX11" fmla="*/ 52200 w 4175515"/>
              <a:gd name="connsiteY11" fmla="*/ 5077395 h 5077395"/>
              <a:gd name="connsiteX12" fmla="*/ 53738 w 4175515"/>
              <a:gd name="connsiteY12" fmla="*/ 5039019 h 5077395"/>
              <a:gd name="connsiteX13" fmla="*/ 57371 w 4175515"/>
              <a:gd name="connsiteY13" fmla="*/ 5032491 h 5077395"/>
              <a:gd name="connsiteX14" fmla="*/ 57451 w 4175515"/>
              <a:gd name="connsiteY14" fmla="*/ 5029875 h 5077395"/>
              <a:gd name="connsiteX15" fmla="*/ 57532 w 4175515"/>
              <a:gd name="connsiteY15" fmla="*/ 5027258 h 5077395"/>
              <a:gd name="connsiteX16" fmla="*/ 57690 w 4175515"/>
              <a:gd name="connsiteY16" fmla="*/ 5022023 h 5077395"/>
              <a:gd name="connsiteX17" fmla="*/ 57001 w 4175515"/>
              <a:gd name="connsiteY17" fmla="*/ 5016460 h 5077395"/>
              <a:gd name="connsiteX18" fmla="*/ 52240 w 4175515"/>
              <a:gd name="connsiteY18" fmla="*/ 4921894 h 5077395"/>
              <a:gd name="connsiteX19" fmla="*/ 34043 w 4175515"/>
              <a:gd name="connsiteY19" fmla="*/ 3709150 h 5077395"/>
              <a:gd name="connsiteX20" fmla="*/ 0 w 4175515"/>
              <a:gd name="connsiteY20"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53098 w 4175515"/>
              <a:gd name="connsiteY4" fmla="*/ 4793464 h 5077395"/>
              <a:gd name="connsiteX5" fmla="*/ 4175515 w 4175515"/>
              <a:gd name="connsiteY5" fmla="*/ 4954903 h 5077395"/>
              <a:gd name="connsiteX6" fmla="*/ 4159889 w 4175515"/>
              <a:gd name="connsiteY6" fmla="*/ 4988682 h 5077395"/>
              <a:gd name="connsiteX7" fmla="*/ 4155585 w 4175515"/>
              <a:gd name="connsiteY7" fmla="*/ 4991545 h 5077395"/>
              <a:gd name="connsiteX8" fmla="*/ 4156330 w 4175515"/>
              <a:gd name="connsiteY8" fmla="*/ 5050848 h 5077395"/>
              <a:gd name="connsiteX9" fmla="*/ 352165 w 4175515"/>
              <a:gd name="connsiteY9" fmla="*/ 5072961 h 5077395"/>
              <a:gd name="connsiteX10" fmla="*/ 52200 w 4175515"/>
              <a:gd name="connsiteY10" fmla="*/ 5077395 h 5077395"/>
              <a:gd name="connsiteX11" fmla="*/ 53738 w 4175515"/>
              <a:gd name="connsiteY11" fmla="*/ 5039019 h 5077395"/>
              <a:gd name="connsiteX12" fmla="*/ 57371 w 4175515"/>
              <a:gd name="connsiteY12" fmla="*/ 5032491 h 5077395"/>
              <a:gd name="connsiteX13" fmla="*/ 57451 w 4175515"/>
              <a:gd name="connsiteY13" fmla="*/ 5029875 h 5077395"/>
              <a:gd name="connsiteX14" fmla="*/ 57532 w 4175515"/>
              <a:gd name="connsiteY14" fmla="*/ 5027258 h 5077395"/>
              <a:gd name="connsiteX15" fmla="*/ 57690 w 4175515"/>
              <a:gd name="connsiteY15" fmla="*/ 5022023 h 5077395"/>
              <a:gd name="connsiteX16" fmla="*/ 57001 w 4175515"/>
              <a:gd name="connsiteY16" fmla="*/ 5016460 h 5077395"/>
              <a:gd name="connsiteX17" fmla="*/ 52240 w 4175515"/>
              <a:gd name="connsiteY17" fmla="*/ 4921894 h 5077395"/>
              <a:gd name="connsiteX18" fmla="*/ 34043 w 4175515"/>
              <a:gd name="connsiteY18" fmla="*/ 3709150 h 5077395"/>
              <a:gd name="connsiteX19" fmla="*/ 0 w 4175515"/>
              <a:gd name="connsiteY19" fmla="*/ 62331 h 5077395"/>
              <a:gd name="connsiteX0" fmla="*/ 0 w 4175515"/>
              <a:gd name="connsiteY0" fmla="*/ 62331 h 5077395"/>
              <a:gd name="connsiteX1" fmla="*/ 4119773 w 4175515"/>
              <a:gd name="connsiteY1" fmla="*/ 0 h 5077395"/>
              <a:gd name="connsiteX2" fmla="*/ 4129432 w 4175515"/>
              <a:gd name="connsiteY2" fmla="*/ 2841597 h 5077395"/>
              <a:gd name="connsiteX3" fmla="*/ 4133664 w 4175515"/>
              <a:gd name="connsiteY3" fmla="*/ 3082391 h 5077395"/>
              <a:gd name="connsiteX4" fmla="*/ 4175515 w 4175515"/>
              <a:gd name="connsiteY4" fmla="*/ 4954903 h 5077395"/>
              <a:gd name="connsiteX5" fmla="*/ 4159889 w 4175515"/>
              <a:gd name="connsiteY5" fmla="*/ 4988682 h 5077395"/>
              <a:gd name="connsiteX6" fmla="*/ 4155585 w 4175515"/>
              <a:gd name="connsiteY6" fmla="*/ 4991545 h 5077395"/>
              <a:gd name="connsiteX7" fmla="*/ 4156330 w 4175515"/>
              <a:gd name="connsiteY7" fmla="*/ 5050848 h 5077395"/>
              <a:gd name="connsiteX8" fmla="*/ 352165 w 4175515"/>
              <a:gd name="connsiteY8" fmla="*/ 5072961 h 5077395"/>
              <a:gd name="connsiteX9" fmla="*/ 52200 w 4175515"/>
              <a:gd name="connsiteY9" fmla="*/ 5077395 h 5077395"/>
              <a:gd name="connsiteX10" fmla="*/ 53738 w 4175515"/>
              <a:gd name="connsiteY10" fmla="*/ 5039019 h 5077395"/>
              <a:gd name="connsiteX11" fmla="*/ 57371 w 4175515"/>
              <a:gd name="connsiteY11" fmla="*/ 5032491 h 5077395"/>
              <a:gd name="connsiteX12" fmla="*/ 57451 w 4175515"/>
              <a:gd name="connsiteY12" fmla="*/ 5029875 h 5077395"/>
              <a:gd name="connsiteX13" fmla="*/ 57532 w 4175515"/>
              <a:gd name="connsiteY13" fmla="*/ 5027258 h 5077395"/>
              <a:gd name="connsiteX14" fmla="*/ 57690 w 4175515"/>
              <a:gd name="connsiteY14" fmla="*/ 5022023 h 5077395"/>
              <a:gd name="connsiteX15" fmla="*/ 57001 w 4175515"/>
              <a:gd name="connsiteY15" fmla="*/ 5016460 h 5077395"/>
              <a:gd name="connsiteX16" fmla="*/ 52240 w 4175515"/>
              <a:gd name="connsiteY16" fmla="*/ 4921894 h 5077395"/>
              <a:gd name="connsiteX17" fmla="*/ 34043 w 4175515"/>
              <a:gd name="connsiteY17" fmla="*/ 3709150 h 5077395"/>
              <a:gd name="connsiteX18" fmla="*/ 0 w 4175515"/>
              <a:gd name="connsiteY18" fmla="*/ 62331 h 5077395"/>
              <a:gd name="connsiteX0" fmla="*/ 0 w 4175515"/>
              <a:gd name="connsiteY0" fmla="*/ 62331 h 5077578"/>
              <a:gd name="connsiteX1" fmla="*/ 4119773 w 4175515"/>
              <a:gd name="connsiteY1" fmla="*/ 0 h 5077578"/>
              <a:gd name="connsiteX2" fmla="*/ 4129432 w 4175515"/>
              <a:gd name="connsiteY2" fmla="*/ 2841597 h 5077578"/>
              <a:gd name="connsiteX3" fmla="*/ 4133664 w 4175515"/>
              <a:gd name="connsiteY3" fmla="*/ 3082391 h 5077578"/>
              <a:gd name="connsiteX4" fmla="*/ 4175515 w 4175515"/>
              <a:gd name="connsiteY4" fmla="*/ 4954903 h 5077578"/>
              <a:gd name="connsiteX5" fmla="*/ 4159889 w 4175515"/>
              <a:gd name="connsiteY5" fmla="*/ 4988682 h 5077578"/>
              <a:gd name="connsiteX6" fmla="*/ 4155585 w 4175515"/>
              <a:gd name="connsiteY6" fmla="*/ 4991545 h 5077578"/>
              <a:gd name="connsiteX7" fmla="*/ 4156330 w 4175515"/>
              <a:gd name="connsiteY7" fmla="*/ 5050848 h 5077578"/>
              <a:gd name="connsiteX8" fmla="*/ 52200 w 4175515"/>
              <a:gd name="connsiteY8" fmla="*/ 5077395 h 5077578"/>
              <a:gd name="connsiteX9" fmla="*/ 53738 w 4175515"/>
              <a:gd name="connsiteY9" fmla="*/ 5039019 h 5077578"/>
              <a:gd name="connsiteX10" fmla="*/ 57371 w 4175515"/>
              <a:gd name="connsiteY10" fmla="*/ 5032491 h 5077578"/>
              <a:gd name="connsiteX11" fmla="*/ 57451 w 4175515"/>
              <a:gd name="connsiteY11" fmla="*/ 5029875 h 5077578"/>
              <a:gd name="connsiteX12" fmla="*/ 57532 w 4175515"/>
              <a:gd name="connsiteY12" fmla="*/ 5027258 h 5077578"/>
              <a:gd name="connsiteX13" fmla="*/ 57690 w 4175515"/>
              <a:gd name="connsiteY13" fmla="*/ 5022023 h 5077578"/>
              <a:gd name="connsiteX14" fmla="*/ 57001 w 4175515"/>
              <a:gd name="connsiteY14" fmla="*/ 5016460 h 5077578"/>
              <a:gd name="connsiteX15" fmla="*/ 52240 w 4175515"/>
              <a:gd name="connsiteY15" fmla="*/ 4921894 h 5077578"/>
              <a:gd name="connsiteX16" fmla="*/ 34043 w 4175515"/>
              <a:gd name="connsiteY16" fmla="*/ 3709150 h 5077578"/>
              <a:gd name="connsiteX17" fmla="*/ 0 w 4175515"/>
              <a:gd name="connsiteY17" fmla="*/ 62331 h 5077578"/>
              <a:gd name="connsiteX0" fmla="*/ 0 w 4175515"/>
              <a:gd name="connsiteY0" fmla="*/ 62331 h 5077578"/>
              <a:gd name="connsiteX1" fmla="*/ 4119773 w 4175515"/>
              <a:gd name="connsiteY1" fmla="*/ 0 h 5077578"/>
              <a:gd name="connsiteX2" fmla="*/ 4129432 w 4175515"/>
              <a:gd name="connsiteY2" fmla="*/ 2841597 h 5077578"/>
              <a:gd name="connsiteX3" fmla="*/ 4133664 w 4175515"/>
              <a:gd name="connsiteY3" fmla="*/ 3082391 h 5077578"/>
              <a:gd name="connsiteX4" fmla="*/ 4175515 w 4175515"/>
              <a:gd name="connsiteY4" fmla="*/ 4954903 h 5077578"/>
              <a:gd name="connsiteX5" fmla="*/ 4159889 w 4175515"/>
              <a:gd name="connsiteY5" fmla="*/ 4988682 h 5077578"/>
              <a:gd name="connsiteX6" fmla="*/ 4155585 w 4175515"/>
              <a:gd name="connsiteY6" fmla="*/ 4991545 h 5077578"/>
              <a:gd name="connsiteX7" fmla="*/ 4156330 w 4175515"/>
              <a:gd name="connsiteY7" fmla="*/ 5050848 h 5077578"/>
              <a:gd name="connsiteX8" fmla="*/ 52200 w 4175515"/>
              <a:gd name="connsiteY8" fmla="*/ 5077395 h 5077578"/>
              <a:gd name="connsiteX9" fmla="*/ 53738 w 4175515"/>
              <a:gd name="connsiteY9" fmla="*/ 5039019 h 5077578"/>
              <a:gd name="connsiteX10" fmla="*/ 57371 w 4175515"/>
              <a:gd name="connsiteY10" fmla="*/ 5032491 h 5077578"/>
              <a:gd name="connsiteX11" fmla="*/ 57451 w 4175515"/>
              <a:gd name="connsiteY11" fmla="*/ 5029875 h 5077578"/>
              <a:gd name="connsiteX12" fmla="*/ 57532 w 4175515"/>
              <a:gd name="connsiteY12" fmla="*/ 5027258 h 5077578"/>
              <a:gd name="connsiteX13" fmla="*/ 57690 w 4175515"/>
              <a:gd name="connsiteY13" fmla="*/ 5022023 h 5077578"/>
              <a:gd name="connsiteX14" fmla="*/ 52240 w 4175515"/>
              <a:gd name="connsiteY14" fmla="*/ 4921894 h 5077578"/>
              <a:gd name="connsiteX15" fmla="*/ 34043 w 4175515"/>
              <a:gd name="connsiteY15" fmla="*/ 3709150 h 5077578"/>
              <a:gd name="connsiteX16" fmla="*/ 0 w 4175515"/>
              <a:gd name="connsiteY16" fmla="*/ 62331 h 5077578"/>
              <a:gd name="connsiteX0" fmla="*/ 0 w 4175515"/>
              <a:gd name="connsiteY0" fmla="*/ 62331 h 5077578"/>
              <a:gd name="connsiteX1" fmla="*/ 4119773 w 4175515"/>
              <a:gd name="connsiteY1" fmla="*/ 0 h 5077578"/>
              <a:gd name="connsiteX2" fmla="*/ 4129432 w 4175515"/>
              <a:gd name="connsiteY2" fmla="*/ 2841597 h 5077578"/>
              <a:gd name="connsiteX3" fmla="*/ 4175515 w 4175515"/>
              <a:gd name="connsiteY3" fmla="*/ 4954903 h 5077578"/>
              <a:gd name="connsiteX4" fmla="*/ 4159889 w 4175515"/>
              <a:gd name="connsiteY4" fmla="*/ 4988682 h 5077578"/>
              <a:gd name="connsiteX5" fmla="*/ 4155585 w 4175515"/>
              <a:gd name="connsiteY5" fmla="*/ 4991545 h 5077578"/>
              <a:gd name="connsiteX6" fmla="*/ 4156330 w 4175515"/>
              <a:gd name="connsiteY6" fmla="*/ 5050848 h 5077578"/>
              <a:gd name="connsiteX7" fmla="*/ 52200 w 4175515"/>
              <a:gd name="connsiteY7" fmla="*/ 5077395 h 5077578"/>
              <a:gd name="connsiteX8" fmla="*/ 53738 w 4175515"/>
              <a:gd name="connsiteY8" fmla="*/ 5039019 h 5077578"/>
              <a:gd name="connsiteX9" fmla="*/ 57371 w 4175515"/>
              <a:gd name="connsiteY9" fmla="*/ 5032491 h 5077578"/>
              <a:gd name="connsiteX10" fmla="*/ 57451 w 4175515"/>
              <a:gd name="connsiteY10" fmla="*/ 5029875 h 5077578"/>
              <a:gd name="connsiteX11" fmla="*/ 57532 w 4175515"/>
              <a:gd name="connsiteY11" fmla="*/ 5027258 h 5077578"/>
              <a:gd name="connsiteX12" fmla="*/ 57690 w 4175515"/>
              <a:gd name="connsiteY12" fmla="*/ 5022023 h 5077578"/>
              <a:gd name="connsiteX13" fmla="*/ 52240 w 4175515"/>
              <a:gd name="connsiteY13" fmla="*/ 4921894 h 5077578"/>
              <a:gd name="connsiteX14" fmla="*/ 34043 w 4175515"/>
              <a:gd name="connsiteY14" fmla="*/ 3709150 h 5077578"/>
              <a:gd name="connsiteX15" fmla="*/ 0 w 4175515"/>
              <a:gd name="connsiteY15" fmla="*/ 62331 h 5077578"/>
              <a:gd name="connsiteX0" fmla="*/ 0 w 4159889"/>
              <a:gd name="connsiteY0" fmla="*/ 62331 h 5077578"/>
              <a:gd name="connsiteX1" fmla="*/ 4119773 w 4159889"/>
              <a:gd name="connsiteY1" fmla="*/ 0 h 5077578"/>
              <a:gd name="connsiteX2" fmla="*/ 4129432 w 4159889"/>
              <a:gd name="connsiteY2" fmla="*/ 2841597 h 5077578"/>
              <a:gd name="connsiteX3" fmla="*/ 4159889 w 4159889"/>
              <a:gd name="connsiteY3" fmla="*/ 4988682 h 5077578"/>
              <a:gd name="connsiteX4" fmla="*/ 4155585 w 4159889"/>
              <a:gd name="connsiteY4" fmla="*/ 4991545 h 5077578"/>
              <a:gd name="connsiteX5" fmla="*/ 4156330 w 4159889"/>
              <a:gd name="connsiteY5" fmla="*/ 5050848 h 5077578"/>
              <a:gd name="connsiteX6" fmla="*/ 52200 w 4159889"/>
              <a:gd name="connsiteY6" fmla="*/ 5077395 h 5077578"/>
              <a:gd name="connsiteX7" fmla="*/ 53738 w 4159889"/>
              <a:gd name="connsiteY7" fmla="*/ 5039019 h 5077578"/>
              <a:gd name="connsiteX8" fmla="*/ 57371 w 4159889"/>
              <a:gd name="connsiteY8" fmla="*/ 5032491 h 5077578"/>
              <a:gd name="connsiteX9" fmla="*/ 57451 w 4159889"/>
              <a:gd name="connsiteY9" fmla="*/ 5029875 h 5077578"/>
              <a:gd name="connsiteX10" fmla="*/ 57532 w 4159889"/>
              <a:gd name="connsiteY10" fmla="*/ 5027258 h 5077578"/>
              <a:gd name="connsiteX11" fmla="*/ 57690 w 4159889"/>
              <a:gd name="connsiteY11" fmla="*/ 5022023 h 5077578"/>
              <a:gd name="connsiteX12" fmla="*/ 52240 w 4159889"/>
              <a:gd name="connsiteY12" fmla="*/ 4921894 h 5077578"/>
              <a:gd name="connsiteX13" fmla="*/ 34043 w 4159889"/>
              <a:gd name="connsiteY13" fmla="*/ 3709150 h 5077578"/>
              <a:gd name="connsiteX14" fmla="*/ 0 w 4159889"/>
              <a:gd name="connsiteY14" fmla="*/ 62331 h 5077578"/>
              <a:gd name="connsiteX0" fmla="*/ 0 w 4437267"/>
              <a:gd name="connsiteY0" fmla="*/ 62331 h 5077578"/>
              <a:gd name="connsiteX1" fmla="*/ 4119773 w 4437267"/>
              <a:gd name="connsiteY1" fmla="*/ 0 h 5077578"/>
              <a:gd name="connsiteX2" fmla="*/ 4159889 w 4437267"/>
              <a:gd name="connsiteY2" fmla="*/ 4988682 h 5077578"/>
              <a:gd name="connsiteX3" fmla="*/ 4155585 w 4437267"/>
              <a:gd name="connsiteY3" fmla="*/ 4991545 h 5077578"/>
              <a:gd name="connsiteX4" fmla="*/ 4156330 w 4437267"/>
              <a:gd name="connsiteY4" fmla="*/ 5050848 h 5077578"/>
              <a:gd name="connsiteX5" fmla="*/ 52200 w 4437267"/>
              <a:gd name="connsiteY5" fmla="*/ 5077395 h 5077578"/>
              <a:gd name="connsiteX6" fmla="*/ 53738 w 4437267"/>
              <a:gd name="connsiteY6" fmla="*/ 5039019 h 5077578"/>
              <a:gd name="connsiteX7" fmla="*/ 57371 w 4437267"/>
              <a:gd name="connsiteY7" fmla="*/ 5032491 h 5077578"/>
              <a:gd name="connsiteX8" fmla="*/ 57451 w 4437267"/>
              <a:gd name="connsiteY8" fmla="*/ 5029875 h 5077578"/>
              <a:gd name="connsiteX9" fmla="*/ 57532 w 4437267"/>
              <a:gd name="connsiteY9" fmla="*/ 5027258 h 5077578"/>
              <a:gd name="connsiteX10" fmla="*/ 57690 w 4437267"/>
              <a:gd name="connsiteY10" fmla="*/ 5022023 h 5077578"/>
              <a:gd name="connsiteX11" fmla="*/ 52240 w 4437267"/>
              <a:gd name="connsiteY11" fmla="*/ 4921894 h 5077578"/>
              <a:gd name="connsiteX12" fmla="*/ 34043 w 4437267"/>
              <a:gd name="connsiteY12" fmla="*/ 3709150 h 5077578"/>
              <a:gd name="connsiteX13" fmla="*/ 0 w 4437267"/>
              <a:gd name="connsiteY13" fmla="*/ 62331 h 5077578"/>
              <a:gd name="connsiteX0" fmla="*/ 0 w 4437267"/>
              <a:gd name="connsiteY0" fmla="*/ 62331 h 5077578"/>
              <a:gd name="connsiteX1" fmla="*/ 4119773 w 4437267"/>
              <a:gd name="connsiteY1" fmla="*/ 0 h 5077578"/>
              <a:gd name="connsiteX2" fmla="*/ 4159889 w 4437267"/>
              <a:gd name="connsiteY2" fmla="*/ 4988682 h 5077578"/>
              <a:gd name="connsiteX3" fmla="*/ 4156330 w 4437267"/>
              <a:gd name="connsiteY3" fmla="*/ 5050848 h 5077578"/>
              <a:gd name="connsiteX4" fmla="*/ 52200 w 4437267"/>
              <a:gd name="connsiteY4" fmla="*/ 5077395 h 5077578"/>
              <a:gd name="connsiteX5" fmla="*/ 53738 w 4437267"/>
              <a:gd name="connsiteY5" fmla="*/ 5039019 h 5077578"/>
              <a:gd name="connsiteX6" fmla="*/ 57371 w 4437267"/>
              <a:gd name="connsiteY6" fmla="*/ 5032491 h 5077578"/>
              <a:gd name="connsiteX7" fmla="*/ 57451 w 4437267"/>
              <a:gd name="connsiteY7" fmla="*/ 5029875 h 5077578"/>
              <a:gd name="connsiteX8" fmla="*/ 57532 w 4437267"/>
              <a:gd name="connsiteY8" fmla="*/ 5027258 h 5077578"/>
              <a:gd name="connsiteX9" fmla="*/ 57690 w 4437267"/>
              <a:gd name="connsiteY9" fmla="*/ 5022023 h 5077578"/>
              <a:gd name="connsiteX10" fmla="*/ 52240 w 4437267"/>
              <a:gd name="connsiteY10" fmla="*/ 4921894 h 5077578"/>
              <a:gd name="connsiteX11" fmla="*/ 34043 w 4437267"/>
              <a:gd name="connsiteY11" fmla="*/ 3709150 h 5077578"/>
              <a:gd name="connsiteX12" fmla="*/ 0 w 4437267"/>
              <a:gd name="connsiteY12" fmla="*/ 62331 h 5077578"/>
              <a:gd name="connsiteX0" fmla="*/ 0 w 4159889"/>
              <a:gd name="connsiteY0" fmla="*/ 62331 h 5077578"/>
              <a:gd name="connsiteX1" fmla="*/ 4119773 w 4159889"/>
              <a:gd name="connsiteY1" fmla="*/ 0 h 5077578"/>
              <a:gd name="connsiteX2" fmla="*/ 4159889 w 4159889"/>
              <a:gd name="connsiteY2" fmla="*/ 4988682 h 5077578"/>
              <a:gd name="connsiteX3" fmla="*/ 4156330 w 4159889"/>
              <a:gd name="connsiteY3" fmla="*/ 5050848 h 5077578"/>
              <a:gd name="connsiteX4" fmla="*/ 52200 w 4159889"/>
              <a:gd name="connsiteY4" fmla="*/ 5077395 h 5077578"/>
              <a:gd name="connsiteX5" fmla="*/ 53738 w 4159889"/>
              <a:gd name="connsiteY5" fmla="*/ 5039019 h 5077578"/>
              <a:gd name="connsiteX6" fmla="*/ 57371 w 4159889"/>
              <a:gd name="connsiteY6" fmla="*/ 5032491 h 5077578"/>
              <a:gd name="connsiteX7" fmla="*/ 57451 w 4159889"/>
              <a:gd name="connsiteY7" fmla="*/ 5029875 h 5077578"/>
              <a:gd name="connsiteX8" fmla="*/ 57532 w 4159889"/>
              <a:gd name="connsiteY8" fmla="*/ 5027258 h 5077578"/>
              <a:gd name="connsiteX9" fmla="*/ 57690 w 4159889"/>
              <a:gd name="connsiteY9" fmla="*/ 5022023 h 5077578"/>
              <a:gd name="connsiteX10" fmla="*/ 52240 w 4159889"/>
              <a:gd name="connsiteY10" fmla="*/ 4921894 h 5077578"/>
              <a:gd name="connsiteX11" fmla="*/ 34043 w 4159889"/>
              <a:gd name="connsiteY11" fmla="*/ 3709150 h 5077578"/>
              <a:gd name="connsiteX12" fmla="*/ 0 w 4159889"/>
              <a:gd name="connsiteY12" fmla="*/ 62331 h 5077578"/>
              <a:gd name="connsiteX0" fmla="*/ 0 w 4159889"/>
              <a:gd name="connsiteY0" fmla="*/ 62331 h 5050848"/>
              <a:gd name="connsiteX1" fmla="*/ 4119773 w 4159889"/>
              <a:gd name="connsiteY1" fmla="*/ 0 h 5050848"/>
              <a:gd name="connsiteX2" fmla="*/ 4159889 w 4159889"/>
              <a:gd name="connsiteY2" fmla="*/ 4988682 h 5050848"/>
              <a:gd name="connsiteX3" fmla="*/ 4156330 w 4159889"/>
              <a:gd name="connsiteY3" fmla="*/ 5050848 h 5050848"/>
              <a:gd name="connsiteX4" fmla="*/ 53738 w 4159889"/>
              <a:gd name="connsiteY4" fmla="*/ 5039019 h 5050848"/>
              <a:gd name="connsiteX5" fmla="*/ 57371 w 4159889"/>
              <a:gd name="connsiteY5" fmla="*/ 5032491 h 5050848"/>
              <a:gd name="connsiteX6" fmla="*/ 57451 w 4159889"/>
              <a:gd name="connsiteY6" fmla="*/ 5029875 h 5050848"/>
              <a:gd name="connsiteX7" fmla="*/ 57532 w 4159889"/>
              <a:gd name="connsiteY7" fmla="*/ 5027258 h 5050848"/>
              <a:gd name="connsiteX8" fmla="*/ 57690 w 4159889"/>
              <a:gd name="connsiteY8" fmla="*/ 5022023 h 5050848"/>
              <a:gd name="connsiteX9" fmla="*/ 52240 w 4159889"/>
              <a:gd name="connsiteY9" fmla="*/ 4921894 h 5050848"/>
              <a:gd name="connsiteX10" fmla="*/ 34043 w 4159889"/>
              <a:gd name="connsiteY10" fmla="*/ 3709150 h 5050848"/>
              <a:gd name="connsiteX11" fmla="*/ 0 w 4159889"/>
              <a:gd name="connsiteY11" fmla="*/ 62331 h 5050848"/>
              <a:gd name="connsiteX0" fmla="*/ 0 w 4159889"/>
              <a:gd name="connsiteY0" fmla="*/ 62331 h 5047996"/>
              <a:gd name="connsiteX1" fmla="*/ 4119773 w 4159889"/>
              <a:gd name="connsiteY1" fmla="*/ 0 h 5047996"/>
              <a:gd name="connsiteX2" fmla="*/ 4159889 w 4159889"/>
              <a:gd name="connsiteY2" fmla="*/ 4988682 h 5047996"/>
              <a:gd name="connsiteX3" fmla="*/ 53738 w 4159889"/>
              <a:gd name="connsiteY3" fmla="*/ 5039019 h 5047996"/>
              <a:gd name="connsiteX4" fmla="*/ 57371 w 4159889"/>
              <a:gd name="connsiteY4" fmla="*/ 5032491 h 5047996"/>
              <a:gd name="connsiteX5" fmla="*/ 57451 w 4159889"/>
              <a:gd name="connsiteY5" fmla="*/ 5029875 h 5047996"/>
              <a:gd name="connsiteX6" fmla="*/ 57532 w 4159889"/>
              <a:gd name="connsiteY6" fmla="*/ 5027258 h 5047996"/>
              <a:gd name="connsiteX7" fmla="*/ 57690 w 4159889"/>
              <a:gd name="connsiteY7" fmla="*/ 5022023 h 5047996"/>
              <a:gd name="connsiteX8" fmla="*/ 52240 w 4159889"/>
              <a:gd name="connsiteY8" fmla="*/ 4921894 h 5047996"/>
              <a:gd name="connsiteX9" fmla="*/ 34043 w 4159889"/>
              <a:gd name="connsiteY9" fmla="*/ 3709150 h 5047996"/>
              <a:gd name="connsiteX10" fmla="*/ 0 w 4159889"/>
              <a:gd name="connsiteY10" fmla="*/ 62331 h 5047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59889" h="5047996">
                <a:moveTo>
                  <a:pt x="0" y="62331"/>
                </a:moveTo>
                <a:lnTo>
                  <a:pt x="4119773" y="0"/>
                </a:lnTo>
                <a:cubicBezTo>
                  <a:pt x="4121352" y="874860"/>
                  <a:pt x="4153920" y="4156758"/>
                  <a:pt x="4159889" y="4988682"/>
                </a:cubicBezTo>
                <a:lnTo>
                  <a:pt x="53738" y="5039019"/>
                </a:lnTo>
                <a:lnTo>
                  <a:pt x="57371" y="5032491"/>
                </a:lnTo>
                <a:cubicBezTo>
                  <a:pt x="57809" y="5031413"/>
                  <a:pt x="57423" y="5030747"/>
                  <a:pt x="57451" y="5029875"/>
                </a:cubicBezTo>
                <a:cubicBezTo>
                  <a:pt x="57478" y="5029003"/>
                  <a:pt x="57505" y="5028130"/>
                  <a:pt x="57532" y="5027258"/>
                </a:cubicBezTo>
                <a:cubicBezTo>
                  <a:pt x="57584" y="5025514"/>
                  <a:pt x="57804" y="5023566"/>
                  <a:pt x="57690" y="5022023"/>
                </a:cubicBezTo>
                <a:cubicBezTo>
                  <a:pt x="56808" y="5004463"/>
                  <a:pt x="56181" y="5140706"/>
                  <a:pt x="52240" y="4921894"/>
                </a:cubicBezTo>
                <a:lnTo>
                  <a:pt x="34043" y="3709150"/>
                </a:lnTo>
                <a:lnTo>
                  <a:pt x="0" y="62331"/>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3FD47436-6EEA-BC9B-9E83-63AF18A487EC}"/>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rot="153536">
            <a:off x="7598279" y="2397658"/>
            <a:ext cx="3496635" cy="1992268"/>
          </a:xfrm>
          <a:prstGeom prst="rect">
            <a:avLst/>
          </a:prstGeom>
        </p:spPr>
      </p:pic>
    </p:spTree>
    <p:extLst>
      <p:ext uri="{BB962C8B-B14F-4D97-AF65-F5344CB8AC3E}">
        <p14:creationId xmlns:p14="http://schemas.microsoft.com/office/powerpoint/2010/main" val="2096535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6AD51EB-971C-4722-9A98-42EB5ABCA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3894A7A4-3F4E-414B-97FB-E4C862AD1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63" y="0"/>
            <a:ext cx="8606754" cy="1542197"/>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46439 w 9288370"/>
              <a:gd name="connsiteY6" fmla="*/ 1440261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44869 w 9288370"/>
              <a:gd name="connsiteY0" fmla="*/ 1742117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44869 w 9288370"/>
              <a:gd name="connsiteY62" fmla="*/ 1742117 h 1857909"/>
              <a:gd name="connsiteX0" fmla="*/ 8158 w 9288370"/>
              <a:gd name="connsiteY0" fmla="*/ 1671666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8158 w 9288370"/>
              <a:gd name="connsiteY62" fmla="*/ 1671666 h 1857909"/>
              <a:gd name="connsiteX0" fmla="*/ 8158 w 9288370"/>
              <a:gd name="connsiteY0" fmla="*/ 1671666 h 1721151"/>
              <a:gd name="connsiteX1" fmla="*/ 66313 w 9288370"/>
              <a:gd name="connsiteY1" fmla="*/ 1721151 h 1721151"/>
              <a:gd name="connsiteX2" fmla="*/ 370426 w 9288370"/>
              <a:gd name="connsiteY2" fmla="*/ 1702965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411216 w 9288370"/>
              <a:gd name="connsiteY2" fmla="*/ 1628370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04575"/>
              <a:gd name="connsiteX1" fmla="*/ 66313 w 9288370"/>
              <a:gd name="connsiteY1" fmla="*/ 1704575 h 1704575"/>
              <a:gd name="connsiteX2" fmla="*/ 411216 w 9288370"/>
              <a:gd name="connsiteY2" fmla="*/ 1628370 h 1704575"/>
              <a:gd name="connsiteX3" fmla="*/ 766051 w 9288370"/>
              <a:gd name="connsiteY3" fmla="*/ 1569826 h 1704575"/>
              <a:gd name="connsiteX4" fmla="*/ 971617 w 9288370"/>
              <a:gd name="connsiteY4" fmla="*/ 1522494 h 1704575"/>
              <a:gd name="connsiteX5" fmla="*/ 1186668 w 9288370"/>
              <a:gd name="connsiteY5" fmla="*/ 1521861 h 1704575"/>
              <a:gd name="connsiteX6" fmla="*/ 1339078 w 9288370"/>
              <a:gd name="connsiteY6" fmla="*/ 1494730 h 1704575"/>
              <a:gd name="connsiteX7" fmla="*/ 1492452 w 9288370"/>
              <a:gd name="connsiteY7" fmla="*/ 1519061 h 1704575"/>
              <a:gd name="connsiteX8" fmla="*/ 1604999 w 9288370"/>
              <a:gd name="connsiteY8" fmla="*/ 1513599 h 1704575"/>
              <a:gd name="connsiteX9" fmla="*/ 1717911 w 9288370"/>
              <a:gd name="connsiteY9" fmla="*/ 1497764 h 1704575"/>
              <a:gd name="connsiteX10" fmla="*/ 1794234 w 9288370"/>
              <a:gd name="connsiteY10" fmla="*/ 1464331 h 1704575"/>
              <a:gd name="connsiteX11" fmla="*/ 2101780 w 9288370"/>
              <a:gd name="connsiteY11" fmla="*/ 1409907 h 1704575"/>
              <a:gd name="connsiteX12" fmla="*/ 2244830 w 9288370"/>
              <a:gd name="connsiteY12" fmla="*/ 1388540 h 1704575"/>
              <a:gd name="connsiteX13" fmla="*/ 2428648 w 9288370"/>
              <a:gd name="connsiteY13" fmla="*/ 1372736 h 1704575"/>
              <a:gd name="connsiteX14" fmla="*/ 2645882 w 9288370"/>
              <a:gd name="connsiteY14" fmla="*/ 1341971 h 1704575"/>
              <a:gd name="connsiteX15" fmla="*/ 2707413 w 9288370"/>
              <a:gd name="connsiteY15" fmla="*/ 1347156 h 1704575"/>
              <a:gd name="connsiteX16" fmla="*/ 2843134 w 9288370"/>
              <a:gd name="connsiteY16" fmla="*/ 1323561 h 1704575"/>
              <a:gd name="connsiteX17" fmla="*/ 2923804 w 9288370"/>
              <a:gd name="connsiteY17" fmla="*/ 1314224 h 1704575"/>
              <a:gd name="connsiteX18" fmla="*/ 2953618 w 9288370"/>
              <a:gd name="connsiteY18" fmla="*/ 1318186 h 1704575"/>
              <a:gd name="connsiteX19" fmla="*/ 2995816 w 9288370"/>
              <a:gd name="connsiteY19" fmla="*/ 1318670 h 1704575"/>
              <a:gd name="connsiteX20" fmla="*/ 3352700 w 9288370"/>
              <a:gd name="connsiteY20" fmla="*/ 1264183 h 1704575"/>
              <a:gd name="connsiteX21" fmla="*/ 3444611 w 9288370"/>
              <a:gd name="connsiteY21" fmla="*/ 1236739 h 1704575"/>
              <a:gd name="connsiteX22" fmla="*/ 3650072 w 9288370"/>
              <a:gd name="connsiteY22" fmla="*/ 1217421 h 1704575"/>
              <a:gd name="connsiteX23" fmla="*/ 3707853 w 9288370"/>
              <a:gd name="connsiteY23" fmla="*/ 1241722 h 1704575"/>
              <a:gd name="connsiteX24" fmla="*/ 3925616 w 9288370"/>
              <a:gd name="connsiteY24" fmla="*/ 1253751 h 1704575"/>
              <a:gd name="connsiteX25" fmla="*/ 3954387 w 9288370"/>
              <a:gd name="connsiteY25" fmla="*/ 1263789 h 1704575"/>
              <a:gd name="connsiteX26" fmla="*/ 3995849 w 9288370"/>
              <a:gd name="connsiteY26" fmla="*/ 1272939 h 1704575"/>
              <a:gd name="connsiteX27" fmla="*/ 4067546 w 9288370"/>
              <a:gd name="connsiteY27" fmla="*/ 1294697 h 1704575"/>
              <a:gd name="connsiteX28" fmla="*/ 4190310 w 9288370"/>
              <a:gd name="connsiteY28" fmla="*/ 1307786 h 1704575"/>
              <a:gd name="connsiteX29" fmla="*/ 4230008 w 9288370"/>
              <a:gd name="connsiteY29" fmla="*/ 1303546 h 1704575"/>
              <a:gd name="connsiteX30" fmla="*/ 4575478 w 9288370"/>
              <a:gd name="connsiteY30" fmla="*/ 1261726 h 1704575"/>
              <a:gd name="connsiteX31" fmla="*/ 4650026 w 9288370"/>
              <a:gd name="connsiteY31" fmla="*/ 1265798 h 1704575"/>
              <a:gd name="connsiteX32" fmla="*/ 4792008 w 9288370"/>
              <a:gd name="connsiteY32" fmla="*/ 1243899 h 1704575"/>
              <a:gd name="connsiteX33" fmla="*/ 4954126 w 9288370"/>
              <a:gd name="connsiteY33" fmla="*/ 1204617 h 1704575"/>
              <a:gd name="connsiteX34" fmla="*/ 5309678 w 9288370"/>
              <a:gd name="connsiteY34" fmla="*/ 1128278 h 1704575"/>
              <a:gd name="connsiteX35" fmla="*/ 5474724 w 9288370"/>
              <a:gd name="connsiteY35" fmla="*/ 1091167 h 1704575"/>
              <a:gd name="connsiteX36" fmla="*/ 5612132 w 9288370"/>
              <a:gd name="connsiteY36" fmla="*/ 1051509 h 1704575"/>
              <a:gd name="connsiteX37" fmla="*/ 5776618 w 9288370"/>
              <a:gd name="connsiteY37" fmla="*/ 1053037 h 1704575"/>
              <a:gd name="connsiteX38" fmla="*/ 5785786 w 9288370"/>
              <a:gd name="connsiteY38" fmla="*/ 1051213 h 1704575"/>
              <a:gd name="connsiteX39" fmla="*/ 5829381 w 9288370"/>
              <a:gd name="connsiteY39" fmla="*/ 1046878 h 1704575"/>
              <a:gd name="connsiteX40" fmla="*/ 5943596 w 9288370"/>
              <a:gd name="connsiteY40" fmla="*/ 1043237 h 1704575"/>
              <a:gd name="connsiteX41" fmla="*/ 5985730 w 9288370"/>
              <a:gd name="connsiteY41" fmla="*/ 1035396 h 1704575"/>
              <a:gd name="connsiteX42" fmla="*/ 6103109 w 9288370"/>
              <a:gd name="connsiteY42" fmla="*/ 1019019 h 1704575"/>
              <a:gd name="connsiteX43" fmla="*/ 6222406 w 9288370"/>
              <a:gd name="connsiteY43" fmla="*/ 985341 h 1704575"/>
              <a:gd name="connsiteX44" fmla="*/ 6598672 w 9288370"/>
              <a:gd name="connsiteY44" fmla="*/ 902062 h 1704575"/>
              <a:gd name="connsiteX45" fmla="*/ 6766149 w 9288370"/>
              <a:gd name="connsiteY45" fmla="*/ 846132 h 1704575"/>
              <a:gd name="connsiteX46" fmla="*/ 6886312 w 9288370"/>
              <a:gd name="connsiteY46" fmla="*/ 781877 h 1704575"/>
              <a:gd name="connsiteX47" fmla="*/ 7006457 w 9288370"/>
              <a:gd name="connsiteY47" fmla="*/ 699758 h 1704575"/>
              <a:gd name="connsiteX48" fmla="*/ 7231643 w 9288370"/>
              <a:gd name="connsiteY48" fmla="*/ 640778 h 1704575"/>
              <a:gd name="connsiteX49" fmla="*/ 7363123 w 9288370"/>
              <a:gd name="connsiteY49" fmla="*/ 593682 h 1704575"/>
              <a:gd name="connsiteX50" fmla="*/ 7588368 w 9288370"/>
              <a:gd name="connsiteY50" fmla="*/ 531129 h 1704575"/>
              <a:gd name="connsiteX51" fmla="*/ 7782741 w 9288370"/>
              <a:gd name="connsiteY51" fmla="*/ 455936 h 1704575"/>
              <a:gd name="connsiteX52" fmla="*/ 7952094 w 9288370"/>
              <a:gd name="connsiteY52" fmla="*/ 409302 h 1704575"/>
              <a:gd name="connsiteX53" fmla="*/ 8231938 w 9288370"/>
              <a:gd name="connsiteY53" fmla="*/ 259259 h 1704575"/>
              <a:gd name="connsiteX54" fmla="*/ 8428864 w 9288370"/>
              <a:gd name="connsiteY54" fmla="*/ 208471 h 1704575"/>
              <a:gd name="connsiteX55" fmla="*/ 8616510 w 9288370"/>
              <a:gd name="connsiteY55" fmla="*/ 161973 h 1704575"/>
              <a:gd name="connsiteX56" fmla="*/ 8826766 w 9288370"/>
              <a:gd name="connsiteY56" fmla="*/ 152111 h 1704575"/>
              <a:gd name="connsiteX57" fmla="*/ 8917647 w 9288370"/>
              <a:gd name="connsiteY57" fmla="*/ 112232 h 1704575"/>
              <a:gd name="connsiteX58" fmla="*/ 9182272 w 9288370"/>
              <a:gd name="connsiteY58" fmla="*/ 37171 h 1704575"/>
              <a:gd name="connsiteX59" fmla="*/ 9232990 w 9288370"/>
              <a:gd name="connsiteY59" fmla="*/ 24074 h 1704575"/>
              <a:gd name="connsiteX60" fmla="*/ 9288370 w 9288370"/>
              <a:gd name="connsiteY60" fmla="*/ 0 h 1704575"/>
              <a:gd name="connsiteX61" fmla="*/ 0 w 9288370"/>
              <a:gd name="connsiteY61" fmla="*/ 0 h 1704575"/>
              <a:gd name="connsiteX62" fmla="*/ 8158 w 9288370"/>
              <a:gd name="connsiteY62" fmla="*/ 1671666 h 1704575"/>
              <a:gd name="connsiteX0" fmla="*/ 8158 w 9288370"/>
              <a:gd name="connsiteY0" fmla="*/ 1671666 h 1785306"/>
              <a:gd name="connsiteX1" fmla="*/ 411216 w 9288370"/>
              <a:gd name="connsiteY1" fmla="*/ 1628370 h 1785306"/>
              <a:gd name="connsiteX2" fmla="*/ 766051 w 9288370"/>
              <a:gd name="connsiteY2" fmla="*/ 1569826 h 1785306"/>
              <a:gd name="connsiteX3" fmla="*/ 971617 w 9288370"/>
              <a:gd name="connsiteY3" fmla="*/ 1522494 h 1785306"/>
              <a:gd name="connsiteX4" fmla="*/ 1186668 w 9288370"/>
              <a:gd name="connsiteY4" fmla="*/ 1521861 h 1785306"/>
              <a:gd name="connsiteX5" fmla="*/ 1339078 w 9288370"/>
              <a:gd name="connsiteY5" fmla="*/ 1494730 h 1785306"/>
              <a:gd name="connsiteX6" fmla="*/ 1492452 w 9288370"/>
              <a:gd name="connsiteY6" fmla="*/ 1519061 h 1785306"/>
              <a:gd name="connsiteX7" fmla="*/ 1604999 w 9288370"/>
              <a:gd name="connsiteY7" fmla="*/ 1513599 h 1785306"/>
              <a:gd name="connsiteX8" fmla="*/ 1717911 w 9288370"/>
              <a:gd name="connsiteY8" fmla="*/ 1497764 h 1785306"/>
              <a:gd name="connsiteX9" fmla="*/ 1794234 w 9288370"/>
              <a:gd name="connsiteY9" fmla="*/ 1464331 h 1785306"/>
              <a:gd name="connsiteX10" fmla="*/ 2101780 w 9288370"/>
              <a:gd name="connsiteY10" fmla="*/ 1409907 h 1785306"/>
              <a:gd name="connsiteX11" fmla="*/ 2244830 w 9288370"/>
              <a:gd name="connsiteY11" fmla="*/ 1388540 h 1785306"/>
              <a:gd name="connsiteX12" fmla="*/ 2428648 w 9288370"/>
              <a:gd name="connsiteY12" fmla="*/ 1372736 h 1785306"/>
              <a:gd name="connsiteX13" fmla="*/ 2645882 w 9288370"/>
              <a:gd name="connsiteY13" fmla="*/ 1341971 h 1785306"/>
              <a:gd name="connsiteX14" fmla="*/ 2707413 w 9288370"/>
              <a:gd name="connsiteY14" fmla="*/ 1347156 h 1785306"/>
              <a:gd name="connsiteX15" fmla="*/ 2843134 w 9288370"/>
              <a:gd name="connsiteY15" fmla="*/ 1323561 h 1785306"/>
              <a:gd name="connsiteX16" fmla="*/ 2923804 w 9288370"/>
              <a:gd name="connsiteY16" fmla="*/ 1314224 h 1785306"/>
              <a:gd name="connsiteX17" fmla="*/ 2953618 w 9288370"/>
              <a:gd name="connsiteY17" fmla="*/ 1318186 h 1785306"/>
              <a:gd name="connsiteX18" fmla="*/ 2995816 w 9288370"/>
              <a:gd name="connsiteY18" fmla="*/ 1318670 h 1785306"/>
              <a:gd name="connsiteX19" fmla="*/ 3352700 w 9288370"/>
              <a:gd name="connsiteY19" fmla="*/ 1264183 h 1785306"/>
              <a:gd name="connsiteX20" fmla="*/ 3444611 w 9288370"/>
              <a:gd name="connsiteY20" fmla="*/ 1236739 h 1785306"/>
              <a:gd name="connsiteX21" fmla="*/ 3650072 w 9288370"/>
              <a:gd name="connsiteY21" fmla="*/ 1217421 h 1785306"/>
              <a:gd name="connsiteX22" fmla="*/ 3707853 w 9288370"/>
              <a:gd name="connsiteY22" fmla="*/ 1241722 h 1785306"/>
              <a:gd name="connsiteX23" fmla="*/ 3925616 w 9288370"/>
              <a:gd name="connsiteY23" fmla="*/ 1253751 h 1785306"/>
              <a:gd name="connsiteX24" fmla="*/ 3954387 w 9288370"/>
              <a:gd name="connsiteY24" fmla="*/ 1263789 h 1785306"/>
              <a:gd name="connsiteX25" fmla="*/ 3995849 w 9288370"/>
              <a:gd name="connsiteY25" fmla="*/ 1272939 h 1785306"/>
              <a:gd name="connsiteX26" fmla="*/ 4067546 w 9288370"/>
              <a:gd name="connsiteY26" fmla="*/ 1294697 h 1785306"/>
              <a:gd name="connsiteX27" fmla="*/ 4190310 w 9288370"/>
              <a:gd name="connsiteY27" fmla="*/ 1307786 h 1785306"/>
              <a:gd name="connsiteX28" fmla="*/ 4230008 w 9288370"/>
              <a:gd name="connsiteY28" fmla="*/ 1303546 h 1785306"/>
              <a:gd name="connsiteX29" fmla="*/ 4575478 w 9288370"/>
              <a:gd name="connsiteY29" fmla="*/ 1261726 h 1785306"/>
              <a:gd name="connsiteX30" fmla="*/ 4650026 w 9288370"/>
              <a:gd name="connsiteY30" fmla="*/ 1265798 h 1785306"/>
              <a:gd name="connsiteX31" fmla="*/ 4792008 w 9288370"/>
              <a:gd name="connsiteY31" fmla="*/ 1243899 h 1785306"/>
              <a:gd name="connsiteX32" fmla="*/ 4954126 w 9288370"/>
              <a:gd name="connsiteY32" fmla="*/ 1204617 h 1785306"/>
              <a:gd name="connsiteX33" fmla="*/ 5309678 w 9288370"/>
              <a:gd name="connsiteY33" fmla="*/ 1128278 h 1785306"/>
              <a:gd name="connsiteX34" fmla="*/ 5474724 w 9288370"/>
              <a:gd name="connsiteY34" fmla="*/ 1091167 h 1785306"/>
              <a:gd name="connsiteX35" fmla="*/ 5612132 w 9288370"/>
              <a:gd name="connsiteY35" fmla="*/ 1051509 h 1785306"/>
              <a:gd name="connsiteX36" fmla="*/ 5776618 w 9288370"/>
              <a:gd name="connsiteY36" fmla="*/ 1053037 h 1785306"/>
              <a:gd name="connsiteX37" fmla="*/ 5785786 w 9288370"/>
              <a:gd name="connsiteY37" fmla="*/ 1051213 h 1785306"/>
              <a:gd name="connsiteX38" fmla="*/ 5829381 w 9288370"/>
              <a:gd name="connsiteY38" fmla="*/ 1046878 h 1785306"/>
              <a:gd name="connsiteX39" fmla="*/ 5943596 w 9288370"/>
              <a:gd name="connsiteY39" fmla="*/ 1043237 h 1785306"/>
              <a:gd name="connsiteX40" fmla="*/ 5985730 w 9288370"/>
              <a:gd name="connsiteY40" fmla="*/ 1035396 h 1785306"/>
              <a:gd name="connsiteX41" fmla="*/ 6103109 w 9288370"/>
              <a:gd name="connsiteY41" fmla="*/ 1019019 h 1785306"/>
              <a:gd name="connsiteX42" fmla="*/ 6222406 w 9288370"/>
              <a:gd name="connsiteY42" fmla="*/ 985341 h 1785306"/>
              <a:gd name="connsiteX43" fmla="*/ 6598672 w 9288370"/>
              <a:gd name="connsiteY43" fmla="*/ 902062 h 1785306"/>
              <a:gd name="connsiteX44" fmla="*/ 6766149 w 9288370"/>
              <a:gd name="connsiteY44" fmla="*/ 846132 h 1785306"/>
              <a:gd name="connsiteX45" fmla="*/ 6886312 w 9288370"/>
              <a:gd name="connsiteY45" fmla="*/ 781877 h 1785306"/>
              <a:gd name="connsiteX46" fmla="*/ 7006457 w 9288370"/>
              <a:gd name="connsiteY46" fmla="*/ 699758 h 1785306"/>
              <a:gd name="connsiteX47" fmla="*/ 7231643 w 9288370"/>
              <a:gd name="connsiteY47" fmla="*/ 640778 h 1785306"/>
              <a:gd name="connsiteX48" fmla="*/ 7363123 w 9288370"/>
              <a:gd name="connsiteY48" fmla="*/ 593682 h 1785306"/>
              <a:gd name="connsiteX49" fmla="*/ 7588368 w 9288370"/>
              <a:gd name="connsiteY49" fmla="*/ 531129 h 1785306"/>
              <a:gd name="connsiteX50" fmla="*/ 7782741 w 9288370"/>
              <a:gd name="connsiteY50" fmla="*/ 455936 h 1785306"/>
              <a:gd name="connsiteX51" fmla="*/ 7952094 w 9288370"/>
              <a:gd name="connsiteY51" fmla="*/ 409302 h 1785306"/>
              <a:gd name="connsiteX52" fmla="*/ 8231938 w 9288370"/>
              <a:gd name="connsiteY52" fmla="*/ 259259 h 1785306"/>
              <a:gd name="connsiteX53" fmla="*/ 8428864 w 9288370"/>
              <a:gd name="connsiteY53" fmla="*/ 208471 h 1785306"/>
              <a:gd name="connsiteX54" fmla="*/ 8616510 w 9288370"/>
              <a:gd name="connsiteY54" fmla="*/ 161973 h 1785306"/>
              <a:gd name="connsiteX55" fmla="*/ 8826766 w 9288370"/>
              <a:gd name="connsiteY55" fmla="*/ 152111 h 1785306"/>
              <a:gd name="connsiteX56" fmla="*/ 8917647 w 9288370"/>
              <a:gd name="connsiteY56" fmla="*/ 112232 h 1785306"/>
              <a:gd name="connsiteX57" fmla="*/ 9182272 w 9288370"/>
              <a:gd name="connsiteY57" fmla="*/ 37171 h 1785306"/>
              <a:gd name="connsiteX58" fmla="*/ 9232990 w 9288370"/>
              <a:gd name="connsiteY58" fmla="*/ 24074 h 1785306"/>
              <a:gd name="connsiteX59" fmla="*/ 9288370 w 9288370"/>
              <a:gd name="connsiteY59" fmla="*/ 0 h 1785306"/>
              <a:gd name="connsiteX60" fmla="*/ 0 w 9288370"/>
              <a:gd name="connsiteY60" fmla="*/ 0 h 1785306"/>
              <a:gd name="connsiteX61" fmla="*/ 8158 w 9288370"/>
              <a:gd name="connsiteY61" fmla="*/ 1671666 h 1785306"/>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190310 w 9288370"/>
              <a:gd name="connsiteY27" fmla="*/ 1307786 h 1686480"/>
              <a:gd name="connsiteX28" fmla="*/ 4230008 w 9288370"/>
              <a:gd name="connsiteY28" fmla="*/ 1303546 h 1686480"/>
              <a:gd name="connsiteX29" fmla="*/ 4575478 w 9288370"/>
              <a:gd name="connsiteY29" fmla="*/ 1261726 h 1686480"/>
              <a:gd name="connsiteX30" fmla="*/ 4650026 w 9288370"/>
              <a:gd name="connsiteY30" fmla="*/ 1265798 h 1686480"/>
              <a:gd name="connsiteX31" fmla="*/ 4792008 w 9288370"/>
              <a:gd name="connsiteY31" fmla="*/ 1243899 h 1686480"/>
              <a:gd name="connsiteX32" fmla="*/ 4954126 w 9288370"/>
              <a:gd name="connsiteY32" fmla="*/ 1204617 h 1686480"/>
              <a:gd name="connsiteX33" fmla="*/ 5309678 w 9288370"/>
              <a:gd name="connsiteY33" fmla="*/ 1128278 h 1686480"/>
              <a:gd name="connsiteX34" fmla="*/ 5474724 w 9288370"/>
              <a:gd name="connsiteY34" fmla="*/ 1091167 h 1686480"/>
              <a:gd name="connsiteX35" fmla="*/ 5612132 w 9288370"/>
              <a:gd name="connsiteY35" fmla="*/ 1051509 h 1686480"/>
              <a:gd name="connsiteX36" fmla="*/ 5776618 w 9288370"/>
              <a:gd name="connsiteY36" fmla="*/ 1053037 h 1686480"/>
              <a:gd name="connsiteX37" fmla="*/ 5785786 w 9288370"/>
              <a:gd name="connsiteY37" fmla="*/ 1051213 h 1686480"/>
              <a:gd name="connsiteX38" fmla="*/ 5829381 w 9288370"/>
              <a:gd name="connsiteY38" fmla="*/ 1046878 h 1686480"/>
              <a:gd name="connsiteX39" fmla="*/ 5943596 w 9288370"/>
              <a:gd name="connsiteY39" fmla="*/ 1043237 h 1686480"/>
              <a:gd name="connsiteX40" fmla="*/ 5985730 w 9288370"/>
              <a:gd name="connsiteY40" fmla="*/ 1035396 h 1686480"/>
              <a:gd name="connsiteX41" fmla="*/ 6103109 w 9288370"/>
              <a:gd name="connsiteY41" fmla="*/ 1019019 h 1686480"/>
              <a:gd name="connsiteX42" fmla="*/ 6222406 w 9288370"/>
              <a:gd name="connsiteY42" fmla="*/ 985341 h 1686480"/>
              <a:gd name="connsiteX43" fmla="*/ 6598672 w 9288370"/>
              <a:gd name="connsiteY43" fmla="*/ 902062 h 1686480"/>
              <a:gd name="connsiteX44" fmla="*/ 6766149 w 9288370"/>
              <a:gd name="connsiteY44" fmla="*/ 846132 h 1686480"/>
              <a:gd name="connsiteX45" fmla="*/ 6886312 w 9288370"/>
              <a:gd name="connsiteY45" fmla="*/ 781877 h 1686480"/>
              <a:gd name="connsiteX46" fmla="*/ 7006457 w 9288370"/>
              <a:gd name="connsiteY46" fmla="*/ 699758 h 1686480"/>
              <a:gd name="connsiteX47" fmla="*/ 7231643 w 9288370"/>
              <a:gd name="connsiteY47" fmla="*/ 640778 h 1686480"/>
              <a:gd name="connsiteX48" fmla="*/ 7363123 w 9288370"/>
              <a:gd name="connsiteY48" fmla="*/ 593682 h 1686480"/>
              <a:gd name="connsiteX49" fmla="*/ 7588368 w 9288370"/>
              <a:gd name="connsiteY49" fmla="*/ 531129 h 1686480"/>
              <a:gd name="connsiteX50" fmla="*/ 7782741 w 9288370"/>
              <a:gd name="connsiteY50" fmla="*/ 455936 h 1686480"/>
              <a:gd name="connsiteX51" fmla="*/ 7952094 w 9288370"/>
              <a:gd name="connsiteY51" fmla="*/ 409302 h 1686480"/>
              <a:gd name="connsiteX52" fmla="*/ 8231938 w 9288370"/>
              <a:gd name="connsiteY52" fmla="*/ 259259 h 1686480"/>
              <a:gd name="connsiteX53" fmla="*/ 8428864 w 9288370"/>
              <a:gd name="connsiteY53" fmla="*/ 208471 h 1686480"/>
              <a:gd name="connsiteX54" fmla="*/ 8616510 w 9288370"/>
              <a:gd name="connsiteY54" fmla="*/ 161973 h 1686480"/>
              <a:gd name="connsiteX55" fmla="*/ 8826766 w 9288370"/>
              <a:gd name="connsiteY55" fmla="*/ 152111 h 1686480"/>
              <a:gd name="connsiteX56" fmla="*/ 8917647 w 9288370"/>
              <a:gd name="connsiteY56" fmla="*/ 112232 h 1686480"/>
              <a:gd name="connsiteX57" fmla="*/ 9182272 w 9288370"/>
              <a:gd name="connsiteY57" fmla="*/ 37171 h 1686480"/>
              <a:gd name="connsiteX58" fmla="*/ 9232990 w 9288370"/>
              <a:gd name="connsiteY58" fmla="*/ 24074 h 1686480"/>
              <a:gd name="connsiteX59" fmla="*/ 9288370 w 9288370"/>
              <a:gd name="connsiteY59" fmla="*/ 0 h 1686480"/>
              <a:gd name="connsiteX60" fmla="*/ 0 w 9288370"/>
              <a:gd name="connsiteY60" fmla="*/ 0 h 1686480"/>
              <a:gd name="connsiteX61" fmla="*/ 8158 w 9288370"/>
              <a:gd name="connsiteY61"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88946 w 9288370"/>
              <a:gd name="connsiteY6" fmla="*/ 1508375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57420 h 1674498"/>
              <a:gd name="connsiteX1" fmla="*/ 411216 w 9288370"/>
              <a:gd name="connsiteY1" fmla="*/ 1628370 h 1674498"/>
              <a:gd name="connsiteX2" fmla="*/ 766051 w 9288370"/>
              <a:gd name="connsiteY2" fmla="*/ 1569826 h 1674498"/>
              <a:gd name="connsiteX3" fmla="*/ 971617 w 9288370"/>
              <a:gd name="connsiteY3" fmla="*/ 1522494 h 1674498"/>
              <a:gd name="connsiteX4" fmla="*/ 1186668 w 9288370"/>
              <a:gd name="connsiteY4" fmla="*/ 1514737 h 1674498"/>
              <a:gd name="connsiteX5" fmla="*/ 1339078 w 9288370"/>
              <a:gd name="connsiteY5" fmla="*/ 1494730 h 1674498"/>
              <a:gd name="connsiteX6" fmla="*/ 1488946 w 9288370"/>
              <a:gd name="connsiteY6" fmla="*/ 1508375 h 1674498"/>
              <a:gd name="connsiteX7" fmla="*/ 1604999 w 9288370"/>
              <a:gd name="connsiteY7" fmla="*/ 1513599 h 1674498"/>
              <a:gd name="connsiteX8" fmla="*/ 1717911 w 9288370"/>
              <a:gd name="connsiteY8" fmla="*/ 1497764 h 1674498"/>
              <a:gd name="connsiteX9" fmla="*/ 1794234 w 9288370"/>
              <a:gd name="connsiteY9" fmla="*/ 1464331 h 1674498"/>
              <a:gd name="connsiteX10" fmla="*/ 2101780 w 9288370"/>
              <a:gd name="connsiteY10" fmla="*/ 1409907 h 1674498"/>
              <a:gd name="connsiteX11" fmla="*/ 2244830 w 9288370"/>
              <a:gd name="connsiteY11" fmla="*/ 1388540 h 1674498"/>
              <a:gd name="connsiteX12" fmla="*/ 2428648 w 9288370"/>
              <a:gd name="connsiteY12" fmla="*/ 1372736 h 1674498"/>
              <a:gd name="connsiteX13" fmla="*/ 2645882 w 9288370"/>
              <a:gd name="connsiteY13" fmla="*/ 1341971 h 1674498"/>
              <a:gd name="connsiteX14" fmla="*/ 2707413 w 9288370"/>
              <a:gd name="connsiteY14" fmla="*/ 1347156 h 1674498"/>
              <a:gd name="connsiteX15" fmla="*/ 2843134 w 9288370"/>
              <a:gd name="connsiteY15" fmla="*/ 1323561 h 1674498"/>
              <a:gd name="connsiteX16" fmla="*/ 2923804 w 9288370"/>
              <a:gd name="connsiteY16" fmla="*/ 1314224 h 1674498"/>
              <a:gd name="connsiteX17" fmla="*/ 2953618 w 9288370"/>
              <a:gd name="connsiteY17" fmla="*/ 1318186 h 1674498"/>
              <a:gd name="connsiteX18" fmla="*/ 2995816 w 9288370"/>
              <a:gd name="connsiteY18" fmla="*/ 1318670 h 1674498"/>
              <a:gd name="connsiteX19" fmla="*/ 3261550 w 9288370"/>
              <a:gd name="connsiteY19" fmla="*/ 1289117 h 1674498"/>
              <a:gd name="connsiteX20" fmla="*/ 3409554 w 9288370"/>
              <a:gd name="connsiteY20" fmla="*/ 1258110 h 1674498"/>
              <a:gd name="connsiteX21" fmla="*/ 3534382 w 9288370"/>
              <a:gd name="connsiteY21" fmla="*/ 1245916 h 1674498"/>
              <a:gd name="connsiteX22" fmla="*/ 3707853 w 9288370"/>
              <a:gd name="connsiteY22" fmla="*/ 1241722 h 1674498"/>
              <a:gd name="connsiteX23" fmla="*/ 3925616 w 9288370"/>
              <a:gd name="connsiteY23" fmla="*/ 1253751 h 1674498"/>
              <a:gd name="connsiteX24" fmla="*/ 3954387 w 9288370"/>
              <a:gd name="connsiteY24" fmla="*/ 1263789 h 1674498"/>
              <a:gd name="connsiteX25" fmla="*/ 3995849 w 9288370"/>
              <a:gd name="connsiteY25" fmla="*/ 1272939 h 1674498"/>
              <a:gd name="connsiteX26" fmla="*/ 4060534 w 9288370"/>
              <a:gd name="connsiteY26" fmla="*/ 1273326 h 1674498"/>
              <a:gd name="connsiteX27" fmla="*/ 4575478 w 9288370"/>
              <a:gd name="connsiteY27" fmla="*/ 1261726 h 1674498"/>
              <a:gd name="connsiteX28" fmla="*/ 4650026 w 9288370"/>
              <a:gd name="connsiteY28" fmla="*/ 1265798 h 1674498"/>
              <a:gd name="connsiteX29" fmla="*/ 4792008 w 9288370"/>
              <a:gd name="connsiteY29" fmla="*/ 1243899 h 1674498"/>
              <a:gd name="connsiteX30" fmla="*/ 4954126 w 9288370"/>
              <a:gd name="connsiteY30" fmla="*/ 1204617 h 1674498"/>
              <a:gd name="connsiteX31" fmla="*/ 5309678 w 9288370"/>
              <a:gd name="connsiteY31" fmla="*/ 1128278 h 1674498"/>
              <a:gd name="connsiteX32" fmla="*/ 5474724 w 9288370"/>
              <a:gd name="connsiteY32" fmla="*/ 1091167 h 1674498"/>
              <a:gd name="connsiteX33" fmla="*/ 5612132 w 9288370"/>
              <a:gd name="connsiteY33" fmla="*/ 1051509 h 1674498"/>
              <a:gd name="connsiteX34" fmla="*/ 5776618 w 9288370"/>
              <a:gd name="connsiteY34" fmla="*/ 1053037 h 1674498"/>
              <a:gd name="connsiteX35" fmla="*/ 5785786 w 9288370"/>
              <a:gd name="connsiteY35" fmla="*/ 1051213 h 1674498"/>
              <a:gd name="connsiteX36" fmla="*/ 5829381 w 9288370"/>
              <a:gd name="connsiteY36" fmla="*/ 1046878 h 1674498"/>
              <a:gd name="connsiteX37" fmla="*/ 5943596 w 9288370"/>
              <a:gd name="connsiteY37" fmla="*/ 1043237 h 1674498"/>
              <a:gd name="connsiteX38" fmla="*/ 5985730 w 9288370"/>
              <a:gd name="connsiteY38" fmla="*/ 1035396 h 1674498"/>
              <a:gd name="connsiteX39" fmla="*/ 6103109 w 9288370"/>
              <a:gd name="connsiteY39" fmla="*/ 1019019 h 1674498"/>
              <a:gd name="connsiteX40" fmla="*/ 6222406 w 9288370"/>
              <a:gd name="connsiteY40" fmla="*/ 985341 h 1674498"/>
              <a:gd name="connsiteX41" fmla="*/ 6598672 w 9288370"/>
              <a:gd name="connsiteY41" fmla="*/ 902062 h 1674498"/>
              <a:gd name="connsiteX42" fmla="*/ 6766149 w 9288370"/>
              <a:gd name="connsiteY42" fmla="*/ 846132 h 1674498"/>
              <a:gd name="connsiteX43" fmla="*/ 6886312 w 9288370"/>
              <a:gd name="connsiteY43" fmla="*/ 781877 h 1674498"/>
              <a:gd name="connsiteX44" fmla="*/ 7006457 w 9288370"/>
              <a:gd name="connsiteY44" fmla="*/ 699758 h 1674498"/>
              <a:gd name="connsiteX45" fmla="*/ 7231643 w 9288370"/>
              <a:gd name="connsiteY45" fmla="*/ 640778 h 1674498"/>
              <a:gd name="connsiteX46" fmla="*/ 7363123 w 9288370"/>
              <a:gd name="connsiteY46" fmla="*/ 593682 h 1674498"/>
              <a:gd name="connsiteX47" fmla="*/ 7588368 w 9288370"/>
              <a:gd name="connsiteY47" fmla="*/ 531129 h 1674498"/>
              <a:gd name="connsiteX48" fmla="*/ 7782741 w 9288370"/>
              <a:gd name="connsiteY48" fmla="*/ 455936 h 1674498"/>
              <a:gd name="connsiteX49" fmla="*/ 7952094 w 9288370"/>
              <a:gd name="connsiteY49" fmla="*/ 409302 h 1674498"/>
              <a:gd name="connsiteX50" fmla="*/ 8231938 w 9288370"/>
              <a:gd name="connsiteY50" fmla="*/ 259259 h 1674498"/>
              <a:gd name="connsiteX51" fmla="*/ 8428864 w 9288370"/>
              <a:gd name="connsiteY51" fmla="*/ 208471 h 1674498"/>
              <a:gd name="connsiteX52" fmla="*/ 8616510 w 9288370"/>
              <a:gd name="connsiteY52" fmla="*/ 161973 h 1674498"/>
              <a:gd name="connsiteX53" fmla="*/ 8826766 w 9288370"/>
              <a:gd name="connsiteY53" fmla="*/ 152111 h 1674498"/>
              <a:gd name="connsiteX54" fmla="*/ 8917647 w 9288370"/>
              <a:gd name="connsiteY54" fmla="*/ 112232 h 1674498"/>
              <a:gd name="connsiteX55" fmla="*/ 9182272 w 9288370"/>
              <a:gd name="connsiteY55" fmla="*/ 37171 h 1674498"/>
              <a:gd name="connsiteX56" fmla="*/ 9232990 w 9288370"/>
              <a:gd name="connsiteY56" fmla="*/ 24074 h 1674498"/>
              <a:gd name="connsiteX57" fmla="*/ 9288370 w 9288370"/>
              <a:gd name="connsiteY57" fmla="*/ 0 h 1674498"/>
              <a:gd name="connsiteX58" fmla="*/ 0 w 9288370"/>
              <a:gd name="connsiteY58" fmla="*/ 0 h 1674498"/>
              <a:gd name="connsiteX59" fmla="*/ 8158 w 9288370"/>
              <a:gd name="connsiteY59" fmla="*/ 1657420 h 1674498"/>
              <a:gd name="connsiteX0" fmla="*/ 8158 w 9288370"/>
              <a:gd name="connsiteY0" fmla="*/ 1657420 h 1657420"/>
              <a:gd name="connsiteX1" fmla="*/ 411216 w 9288370"/>
              <a:gd name="connsiteY1" fmla="*/ 1628370 h 1657420"/>
              <a:gd name="connsiteX2" fmla="*/ 766051 w 9288370"/>
              <a:gd name="connsiteY2" fmla="*/ 1569826 h 1657420"/>
              <a:gd name="connsiteX3" fmla="*/ 971617 w 9288370"/>
              <a:gd name="connsiteY3" fmla="*/ 1522494 h 1657420"/>
              <a:gd name="connsiteX4" fmla="*/ 1186668 w 9288370"/>
              <a:gd name="connsiteY4" fmla="*/ 1514737 h 1657420"/>
              <a:gd name="connsiteX5" fmla="*/ 1339078 w 9288370"/>
              <a:gd name="connsiteY5" fmla="*/ 1494730 h 1657420"/>
              <a:gd name="connsiteX6" fmla="*/ 1488946 w 9288370"/>
              <a:gd name="connsiteY6" fmla="*/ 1508375 h 1657420"/>
              <a:gd name="connsiteX7" fmla="*/ 1604999 w 9288370"/>
              <a:gd name="connsiteY7" fmla="*/ 1513599 h 1657420"/>
              <a:gd name="connsiteX8" fmla="*/ 1717911 w 9288370"/>
              <a:gd name="connsiteY8" fmla="*/ 1497764 h 1657420"/>
              <a:gd name="connsiteX9" fmla="*/ 1794234 w 9288370"/>
              <a:gd name="connsiteY9" fmla="*/ 1464331 h 1657420"/>
              <a:gd name="connsiteX10" fmla="*/ 2101780 w 9288370"/>
              <a:gd name="connsiteY10" fmla="*/ 1409907 h 1657420"/>
              <a:gd name="connsiteX11" fmla="*/ 2244830 w 9288370"/>
              <a:gd name="connsiteY11" fmla="*/ 1388540 h 1657420"/>
              <a:gd name="connsiteX12" fmla="*/ 2428648 w 9288370"/>
              <a:gd name="connsiteY12" fmla="*/ 1372736 h 1657420"/>
              <a:gd name="connsiteX13" fmla="*/ 2645882 w 9288370"/>
              <a:gd name="connsiteY13" fmla="*/ 1341971 h 1657420"/>
              <a:gd name="connsiteX14" fmla="*/ 2707413 w 9288370"/>
              <a:gd name="connsiteY14" fmla="*/ 1347156 h 1657420"/>
              <a:gd name="connsiteX15" fmla="*/ 2843134 w 9288370"/>
              <a:gd name="connsiteY15" fmla="*/ 1323561 h 1657420"/>
              <a:gd name="connsiteX16" fmla="*/ 2923804 w 9288370"/>
              <a:gd name="connsiteY16" fmla="*/ 1314224 h 1657420"/>
              <a:gd name="connsiteX17" fmla="*/ 2953618 w 9288370"/>
              <a:gd name="connsiteY17" fmla="*/ 1318186 h 1657420"/>
              <a:gd name="connsiteX18" fmla="*/ 2995816 w 9288370"/>
              <a:gd name="connsiteY18" fmla="*/ 1318670 h 1657420"/>
              <a:gd name="connsiteX19" fmla="*/ 3261550 w 9288370"/>
              <a:gd name="connsiteY19" fmla="*/ 1289117 h 1657420"/>
              <a:gd name="connsiteX20" fmla="*/ 3409554 w 9288370"/>
              <a:gd name="connsiteY20" fmla="*/ 1258110 h 1657420"/>
              <a:gd name="connsiteX21" fmla="*/ 3534382 w 9288370"/>
              <a:gd name="connsiteY21" fmla="*/ 1245916 h 1657420"/>
              <a:gd name="connsiteX22" fmla="*/ 3707853 w 9288370"/>
              <a:gd name="connsiteY22" fmla="*/ 1241722 h 1657420"/>
              <a:gd name="connsiteX23" fmla="*/ 3925616 w 9288370"/>
              <a:gd name="connsiteY23" fmla="*/ 1253751 h 1657420"/>
              <a:gd name="connsiteX24" fmla="*/ 3954387 w 9288370"/>
              <a:gd name="connsiteY24" fmla="*/ 1263789 h 1657420"/>
              <a:gd name="connsiteX25" fmla="*/ 3995849 w 9288370"/>
              <a:gd name="connsiteY25" fmla="*/ 1272939 h 1657420"/>
              <a:gd name="connsiteX26" fmla="*/ 4060534 w 9288370"/>
              <a:gd name="connsiteY26" fmla="*/ 1273326 h 1657420"/>
              <a:gd name="connsiteX27" fmla="*/ 4575478 w 9288370"/>
              <a:gd name="connsiteY27" fmla="*/ 1261726 h 1657420"/>
              <a:gd name="connsiteX28" fmla="*/ 4650026 w 9288370"/>
              <a:gd name="connsiteY28" fmla="*/ 1265798 h 1657420"/>
              <a:gd name="connsiteX29" fmla="*/ 4792008 w 9288370"/>
              <a:gd name="connsiteY29" fmla="*/ 1243899 h 1657420"/>
              <a:gd name="connsiteX30" fmla="*/ 4954126 w 9288370"/>
              <a:gd name="connsiteY30" fmla="*/ 1204617 h 1657420"/>
              <a:gd name="connsiteX31" fmla="*/ 5309678 w 9288370"/>
              <a:gd name="connsiteY31" fmla="*/ 1128278 h 1657420"/>
              <a:gd name="connsiteX32" fmla="*/ 5474724 w 9288370"/>
              <a:gd name="connsiteY32" fmla="*/ 1091167 h 1657420"/>
              <a:gd name="connsiteX33" fmla="*/ 5612132 w 9288370"/>
              <a:gd name="connsiteY33" fmla="*/ 1051509 h 1657420"/>
              <a:gd name="connsiteX34" fmla="*/ 5776618 w 9288370"/>
              <a:gd name="connsiteY34" fmla="*/ 1053037 h 1657420"/>
              <a:gd name="connsiteX35" fmla="*/ 5785786 w 9288370"/>
              <a:gd name="connsiteY35" fmla="*/ 1051213 h 1657420"/>
              <a:gd name="connsiteX36" fmla="*/ 5829381 w 9288370"/>
              <a:gd name="connsiteY36" fmla="*/ 1046878 h 1657420"/>
              <a:gd name="connsiteX37" fmla="*/ 5943596 w 9288370"/>
              <a:gd name="connsiteY37" fmla="*/ 1043237 h 1657420"/>
              <a:gd name="connsiteX38" fmla="*/ 5985730 w 9288370"/>
              <a:gd name="connsiteY38" fmla="*/ 1035396 h 1657420"/>
              <a:gd name="connsiteX39" fmla="*/ 6103109 w 9288370"/>
              <a:gd name="connsiteY39" fmla="*/ 1019019 h 1657420"/>
              <a:gd name="connsiteX40" fmla="*/ 6222406 w 9288370"/>
              <a:gd name="connsiteY40" fmla="*/ 985341 h 1657420"/>
              <a:gd name="connsiteX41" fmla="*/ 6598672 w 9288370"/>
              <a:gd name="connsiteY41" fmla="*/ 902062 h 1657420"/>
              <a:gd name="connsiteX42" fmla="*/ 6766149 w 9288370"/>
              <a:gd name="connsiteY42" fmla="*/ 846132 h 1657420"/>
              <a:gd name="connsiteX43" fmla="*/ 6886312 w 9288370"/>
              <a:gd name="connsiteY43" fmla="*/ 781877 h 1657420"/>
              <a:gd name="connsiteX44" fmla="*/ 7006457 w 9288370"/>
              <a:gd name="connsiteY44" fmla="*/ 699758 h 1657420"/>
              <a:gd name="connsiteX45" fmla="*/ 7231643 w 9288370"/>
              <a:gd name="connsiteY45" fmla="*/ 640778 h 1657420"/>
              <a:gd name="connsiteX46" fmla="*/ 7363123 w 9288370"/>
              <a:gd name="connsiteY46" fmla="*/ 593682 h 1657420"/>
              <a:gd name="connsiteX47" fmla="*/ 7588368 w 9288370"/>
              <a:gd name="connsiteY47" fmla="*/ 531129 h 1657420"/>
              <a:gd name="connsiteX48" fmla="*/ 7782741 w 9288370"/>
              <a:gd name="connsiteY48" fmla="*/ 455936 h 1657420"/>
              <a:gd name="connsiteX49" fmla="*/ 7952094 w 9288370"/>
              <a:gd name="connsiteY49" fmla="*/ 409302 h 1657420"/>
              <a:gd name="connsiteX50" fmla="*/ 8231938 w 9288370"/>
              <a:gd name="connsiteY50" fmla="*/ 259259 h 1657420"/>
              <a:gd name="connsiteX51" fmla="*/ 8428864 w 9288370"/>
              <a:gd name="connsiteY51" fmla="*/ 208471 h 1657420"/>
              <a:gd name="connsiteX52" fmla="*/ 8616510 w 9288370"/>
              <a:gd name="connsiteY52" fmla="*/ 161973 h 1657420"/>
              <a:gd name="connsiteX53" fmla="*/ 8826766 w 9288370"/>
              <a:gd name="connsiteY53" fmla="*/ 152111 h 1657420"/>
              <a:gd name="connsiteX54" fmla="*/ 8917647 w 9288370"/>
              <a:gd name="connsiteY54" fmla="*/ 112232 h 1657420"/>
              <a:gd name="connsiteX55" fmla="*/ 9182272 w 9288370"/>
              <a:gd name="connsiteY55" fmla="*/ 37171 h 1657420"/>
              <a:gd name="connsiteX56" fmla="*/ 9232990 w 9288370"/>
              <a:gd name="connsiteY56" fmla="*/ 24074 h 1657420"/>
              <a:gd name="connsiteX57" fmla="*/ 9288370 w 9288370"/>
              <a:gd name="connsiteY57" fmla="*/ 0 h 1657420"/>
              <a:gd name="connsiteX58" fmla="*/ 0 w 9288370"/>
              <a:gd name="connsiteY58" fmla="*/ 0 h 1657420"/>
              <a:gd name="connsiteX59" fmla="*/ 8158 w 9288370"/>
              <a:gd name="connsiteY59" fmla="*/ 1657420 h 165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288370" h="1657420">
                <a:moveTo>
                  <a:pt x="8158" y="1657420"/>
                </a:moveTo>
                <a:cubicBezTo>
                  <a:pt x="61478" y="1649348"/>
                  <a:pt x="284901" y="1645343"/>
                  <a:pt x="411216" y="1628370"/>
                </a:cubicBezTo>
                <a:cubicBezTo>
                  <a:pt x="480417" y="1633188"/>
                  <a:pt x="558470" y="1603899"/>
                  <a:pt x="766051" y="1569826"/>
                </a:cubicBezTo>
                <a:cubicBezTo>
                  <a:pt x="812488" y="1564422"/>
                  <a:pt x="953443" y="1560007"/>
                  <a:pt x="971617" y="1522494"/>
                </a:cubicBezTo>
                <a:cubicBezTo>
                  <a:pt x="1020161" y="1501878"/>
                  <a:pt x="1097347" y="1533665"/>
                  <a:pt x="1186668" y="1514737"/>
                </a:cubicBezTo>
                <a:lnTo>
                  <a:pt x="1339078" y="1494730"/>
                </a:lnTo>
                <a:lnTo>
                  <a:pt x="1488946" y="1508375"/>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152963" y="1319665"/>
                  <a:pt x="3261550" y="1289117"/>
                </a:cubicBezTo>
                <a:lnTo>
                  <a:pt x="3409554" y="1258110"/>
                </a:lnTo>
                <a:cubicBezTo>
                  <a:pt x="3478041" y="1234777"/>
                  <a:pt x="3465895" y="1252355"/>
                  <a:pt x="3534382" y="1245916"/>
                </a:cubicBezTo>
                <a:cubicBezTo>
                  <a:pt x="3568027" y="1248143"/>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37687" y="1266099"/>
                  <a:pt x="4060534" y="1273326"/>
                </a:cubicBezTo>
                <a:cubicBezTo>
                  <a:pt x="4222834" y="1244527"/>
                  <a:pt x="4406167" y="1272716"/>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751303" y="824906"/>
                  <a:pt x="6844288" y="800250"/>
                  <a:pt x="6886312" y="781877"/>
                </a:cubicBezTo>
                <a:cubicBezTo>
                  <a:pt x="6904346" y="796722"/>
                  <a:pt x="6974811" y="693660"/>
                  <a:pt x="7006457" y="699758"/>
                </a:cubicBezTo>
                <a:cubicBezTo>
                  <a:pt x="7015878" y="688760"/>
                  <a:pt x="7169942" y="678731"/>
                  <a:pt x="7231643" y="640778"/>
                </a:cubicBezTo>
                <a:cubicBezTo>
                  <a:pt x="7291087" y="623099"/>
                  <a:pt x="7308597" y="611957"/>
                  <a:pt x="7363123" y="593682"/>
                </a:cubicBezTo>
                <a:cubicBezTo>
                  <a:pt x="7401879" y="595559"/>
                  <a:pt x="7546060" y="516035"/>
                  <a:pt x="7588368" y="531129"/>
                </a:cubicBezTo>
                <a:cubicBezTo>
                  <a:pt x="7589802" y="511039"/>
                  <a:pt x="7775022" y="480542"/>
                  <a:pt x="7782741" y="455936"/>
                </a:cubicBezTo>
                <a:cubicBezTo>
                  <a:pt x="7843362" y="435631"/>
                  <a:pt x="7898455" y="431261"/>
                  <a:pt x="7952094" y="409302"/>
                </a:cubicBezTo>
                <a:cubicBezTo>
                  <a:pt x="8005733" y="387343"/>
                  <a:pt x="8146910" y="289023"/>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ubicBezTo>
                  <a:pt x="2719" y="557222"/>
                  <a:pt x="5439" y="1100198"/>
                  <a:pt x="8158" y="1657420"/>
                </a:cubicBezTo>
                <a:close/>
              </a:path>
            </a:pathLst>
          </a:custGeom>
          <a:blipFill>
            <a:blip r:embed="rId2"/>
            <a:tile tx="0" ty="0" sx="70000" sy="70000" flip="none" algn="tl"/>
          </a:blipFill>
          <a:ln w="12700" cap="flat" cmpd="sng" algn="ctr">
            <a:noFill/>
            <a:prstDash val="solid"/>
            <a:miter lim="800000"/>
          </a:ln>
          <a:effectLst>
            <a:innerShdw blurRad="63500" dist="12700" dir="5400000">
              <a:prstClr val="black">
                <a:alpha val="5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Content Placeholder 8">
            <a:extLst>
              <a:ext uri="{FF2B5EF4-FFF2-40B4-BE49-F238E27FC236}">
                <a16:creationId xmlns:a16="http://schemas.microsoft.com/office/drawing/2014/main" id="{156E9BA7-54FB-ED3F-7BD4-B5A2AD4D99CA}"/>
              </a:ext>
            </a:extLst>
          </p:cNvPr>
          <p:cNvSpPr>
            <a:spLocks noGrp="1"/>
          </p:cNvSpPr>
          <p:nvPr>
            <p:ph idx="1"/>
          </p:nvPr>
        </p:nvSpPr>
        <p:spPr>
          <a:xfrm>
            <a:off x="-21009" y="-9383"/>
            <a:ext cx="7184069" cy="6719094"/>
          </a:xfrm>
        </p:spPr>
        <p:txBody>
          <a:bodyPr vert="horz" lIns="91440" tIns="45720" rIns="91440" bIns="45720" rtlCol="0" anchor="ctr">
            <a:noAutofit/>
          </a:bodyPr>
          <a:lstStyle/>
          <a:p>
            <a:r>
              <a:rPr lang="en-US" sz="2400" b="1" dirty="0">
                <a:latin typeface="Calibri"/>
                <a:ea typeface="Calibri"/>
                <a:cs typeface="Calibri"/>
              </a:rPr>
              <a:t>Chosen career: Childcare Worker </a:t>
            </a:r>
          </a:p>
          <a:p>
            <a:r>
              <a:rPr lang="en-US" sz="2400" dirty="0">
                <a:latin typeface="Calibri"/>
                <a:ea typeface="Calibri"/>
                <a:cs typeface="Calibri"/>
              </a:rPr>
              <a:t>I aspire to pursue a career as a Childcare Worker because I am interested in supporting children's development, wellbeing and learning. The role involves providing safe, inclusive and stimulating environments where children can develop socially, emotionally, physically and cognitively.</a:t>
            </a:r>
          </a:p>
          <a:p>
            <a:r>
              <a:rPr lang="en-US" sz="2400" dirty="0">
                <a:latin typeface="Calibri"/>
                <a:ea typeface="Calibri"/>
                <a:cs typeface="Calibri"/>
              </a:rPr>
              <a:t>Childcare practitioners must follow the Early Years Foundation Stage (EYFS), which establishes standards for children's learning, development, health and safeguarding (Department for Education, 2024).</a:t>
            </a:r>
          </a:p>
        </p:txBody>
      </p:sp>
      <p:pic>
        <p:nvPicPr>
          <p:cNvPr id="4" name="Content Placeholder 3">
            <a:extLst>
              <a:ext uri="{FF2B5EF4-FFF2-40B4-BE49-F238E27FC236}">
                <a16:creationId xmlns:a16="http://schemas.microsoft.com/office/drawing/2014/main" id="{108E578D-6AF8-020E-DCC1-2E7FA5BC1DF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253193" y="-1616"/>
            <a:ext cx="4936567" cy="1825911"/>
          </a:xfrm>
          <a:prstGeom prst="rect">
            <a:avLst/>
          </a:prstGeom>
        </p:spPr>
      </p:pic>
    </p:spTree>
    <p:extLst>
      <p:ext uri="{BB962C8B-B14F-4D97-AF65-F5344CB8AC3E}">
        <p14:creationId xmlns:p14="http://schemas.microsoft.com/office/powerpoint/2010/main" val="1266438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14E8BBB-86D9-4509-BCBB-77E9305B40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F297DB1A-DE82-4C45-83B4-3DAC7D8BA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086299" y="0"/>
            <a:ext cx="10105701" cy="1635919"/>
          </a:xfrm>
          <a:custGeom>
            <a:avLst/>
            <a:gdLst>
              <a:gd name="connsiteX0" fmla="*/ 10105701 w 10105701"/>
              <a:gd name="connsiteY0" fmla="*/ 0 h 1635919"/>
              <a:gd name="connsiteX1" fmla="*/ 0 w 10105701"/>
              <a:gd name="connsiteY1" fmla="*/ 0 h 1635919"/>
              <a:gd name="connsiteX2" fmla="*/ 0 w 10105701"/>
              <a:gd name="connsiteY2" fmla="*/ 1490941 h 1635919"/>
              <a:gd name="connsiteX3" fmla="*/ 4607 w 10105701"/>
              <a:gd name="connsiteY3" fmla="*/ 1491637 h 1635919"/>
              <a:gd name="connsiteX4" fmla="*/ 37930 w 10105701"/>
              <a:gd name="connsiteY4" fmla="*/ 1496454 h 1635919"/>
              <a:gd name="connsiteX5" fmla="*/ 78230 w 10105701"/>
              <a:gd name="connsiteY5" fmla="*/ 1509231 h 1635919"/>
              <a:gd name="connsiteX6" fmla="*/ 275459 w 10105701"/>
              <a:gd name="connsiteY6" fmla="*/ 1526793 h 1635919"/>
              <a:gd name="connsiteX7" fmla="*/ 379368 w 10105701"/>
              <a:gd name="connsiteY7" fmla="*/ 1539602 h 1635919"/>
              <a:gd name="connsiteX8" fmla="*/ 416973 w 10105701"/>
              <a:gd name="connsiteY8" fmla="*/ 1542697 h 1635919"/>
              <a:gd name="connsiteX9" fmla="*/ 524619 w 10105701"/>
              <a:gd name="connsiteY9" fmla="*/ 1569736 h 1635919"/>
              <a:gd name="connsiteX10" fmla="*/ 601753 w 10105701"/>
              <a:gd name="connsiteY10" fmla="*/ 1569757 h 1635919"/>
              <a:gd name="connsiteX11" fmla="*/ 819077 w 10105701"/>
              <a:gd name="connsiteY11" fmla="*/ 1602271 h 1635919"/>
              <a:gd name="connsiteX12" fmla="*/ 977607 w 10105701"/>
              <a:gd name="connsiteY12" fmla="*/ 1614490 h 1635919"/>
              <a:gd name="connsiteX13" fmla="*/ 1204410 w 10105701"/>
              <a:gd name="connsiteY13" fmla="*/ 1604796 h 1635919"/>
              <a:gd name="connsiteX14" fmla="*/ 1289468 w 10105701"/>
              <a:gd name="connsiteY14" fmla="*/ 1624111 h 1635919"/>
              <a:gd name="connsiteX15" fmla="*/ 1366651 w 10105701"/>
              <a:gd name="connsiteY15" fmla="*/ 1630201 h 1635919"/>
              <a:gd name="connsiteX16" fmla="*/ 1381356 w 10105701"/>
              <a:gd name="connsiteY16" fmla="*/ 1632866 h 1635919"/>
              <a:gd name="connsiteX17" fmla="*/ 1445426 w 10105701"/>
              <a:gd name="connsiteY17" fmla="*/ 1629568 h 1635919"/>
              <a:gd name="connsiteX18" fmla="*/ 1650367 w 10105701"/>
              <a:gd name="connsiteY18" fmla="*/ 1560368 h 1635919"/>
              <a:gd name="connsiteX19" fmla="*/ 1772393 w 10105701"/>
              <a:gd name="connsiteY19" fmla="*/ 1507860 h 1635919"/>
              <a:gd name="connsiteX20" fmla="*/ 1891965 w 10105701"/>
              <a:gd name="connsiteY20" fmla="*/ 1480365 h 1635919"/>
              <a:gd name="connsiteX21" fmla="*/ 2057728 w 10105701"/>
              <a:gd name="connsiteY21" fmla="*/ 1429583 h 1635919"/>
              <a:gd name="connsiteX22" fmla="*/ 2073665 w 10105701"/>
              <a:gd name="connsiteY22" fmla="*/ 1421070 h 1635919"/>
              <a:gd name="connsiteX23" fmla="*/ 2181244 w 10105701"/>
              <a:gd name="connsiteY23" fmla="*/ 1378831 h 1635919"/>
              <a:gd name="connsiteX24" fmla="*/ 2304560 w 10105701"/>
              <a:gd name="connsiteY24" fmla="*/ 1366100 h 1635919"/>
              <a:gd name="connsiteX25" fmla="*/ 2391564 w 10105701"/>
              <a:gd name="connsiteY25" fmla="*/ 1371094 h 1635919"/>
              <a:gd name="connsiteX26" fmla="*/ 2494921 w 10105701"/>
              <a:gd name="connsiteY26" fmla="*/ 1365603 h 1635919"/>
              <a:gd name="connsiteX27" fmla="*/ 2734096 w 10105701"/>
              <a:gd name="connsiteY27" fmla="*/ 1356515 h 1635919"/>
              <a:gd name="connsiteX28" fmla="*/ 2739531 w 10105701"/>
              <a:gd name="connsiteY28" fmla="*/ 1357291 h 1635919"/>
              <a:gd name="connsiteX29" fmla="*/ 2865222 w 10105701"/>
              <a:gd name="connsiteY29" fmla="*/ 1359114 h 1635919"/>
              <a:gd name="connsiteX30" fmla="*/ 2896689 w 10105701"/>
              <a:gd name="connsiteY30" fmla="*/ 1363122 h 1635919"/>
              <a:gd name="connsiteX31" fmla="*/ 2897238 w 10105701"/>
              <a:gd name="connsiteY31" fmla="*/ 1364119 h 1635919"/>
              <a:gd name="connsiteX32" fmla="*/ 2965170 w 10105701"/>
              <a:gd name="connsiteY32" fmla="*/ 1346675 h 1635919"/>
              <a:gd name="connsiteX33" fmla="*/ 3018649 w 10105701"/>
              <a:gd name="connsiteY33" fmla="*/ 1330715 h 1635919"/>
              <a:gd name="connsiteX34" fmla="*/ 3032731 w 10105701"/>
              <a:gd name="connsiteY34" fmla="*/ 1320413 h 1635919"/>
              <a:gd name="connsiteX35" fmla="*/ 3304966 w 10105701"/>
              <a:gd name="connsiteY35" fmla="*/ 1277664 h 1635919"/>
              <a:gd name="connsiteX36" fmla="*/ 3431592 w 10105701"/>
              <a:gd name="connsiteY36" fmla="*/ 1260880 h 1635919"/>
              <a:gd name="connsiteX37" fmla="*/ 3594306 w 10105701"/>
              <a:gd name="connsiteY37" fmla="*/ 1248466 h 1635919"/>
              <a:gd name="connsiteX38" fmla="*/ 3786599 w 10105701"/>
              <a:gd name="connsiteY38" fmla="*/ 1224300 h 1635919"/>
              <a:gd name="connsiteX39" fmla="*/ 3841066 w 10105701"/>
              <a:gd name="connsiteY39" fmla="*/ 1228373 h 1635919"/>
              <a:gd name="connsiteX40" fmla="*/ 3961204 w 10105701"/>
              <a:gd name="connsiteY40" fmla="*/ 1209839 h 1635919"/>
              <a:gd name="connsiteX41" fmla="*/ 4032612 w 10105701"/>
              <a:gd name="connsiteY41" fmla="*/ 1202505 h 1635919"/>
              <a:gd name="connsiteX42" fmla="*/ 4059004 w 10105701"/>
              <a:gd name="connsiteY42" fmla="*/ 1205617 h 1635919"/>
              <a:gd name="connsiteX43" fmla="*/ 4096357 w 10105701"/>
              <a:gd name="connsiteY43" fmla="*/ 1205997 h 1635919"/>
              <a:gd name="connsiteX44" fmla="*/ 4223514 w 10105701"/>
              <a:gd name="connsiteY44" fmla="*/ 1208065 h 1635919"/>
              <a:gd name="connsiteX45" fmla="*/ 4264608 w 10105701"/>
              <a:gd name="connsiteY45" fmla="*/ 1202745 h 1635919"/>
              <a:gd name="connsiteX46" fmla="*/ 4270507 w 10105701"/>
              <a:gd name="connsiteY46" fmla="*/ 1201530 h 1635919"/>
              <a:gd name="connsiteX47" fmla="*/ 4323515 w 10105701"/>
              <a:gd name="connsiteY47" fmla="*/ 1188341 h 1635919"/>
              <a:gd name="connsiteX48" fmla="*/ 4412266 w 10105701"/>
              <a:gd name="connsiteY48" fmla="*/ 1163198 h 1635919"/>
              <a:gd name="connsiteX49" fmla="*/ 4493624 w 10105701"/>
              <a:gd name="connsiteY49" fmla="*/ 1141641 h 1635919"/>
              <a:gd name="connsiteX50" fmla="*/ 4547947 w 10105701"/>
              <a:gd name="connsiteY50" fmla="*/ 1135059 h 1635919"/>
              <a:gd name="connsiteX51" fmla="*/ 4570899 w 10105701"/>
              <a:gd name="connsiteY51" fmla="*/ 1127614 h 1635919"/>
              <a:gd name="connsiteX52" fmla="*/ 4675496 w 10105701"/>
              <a:gd name="connsiteY52" fmla="*/ 1126467 h 1635919"/>
              <a:gd name="connsiteX53" fmla="*/ 4726643 w 10105701"/>
              <a:gd name="connsiteY53" fmla="*/ 1145555 h 1635919"/>
              <a:gd name="connsiteX54" fmla="*/ 4847920 w 10105701"/>
              <a:gd name="connsiteY54" fmla="*/ 1149205 h 1635919"/>
              <a:gd name="connsiteX55" fmla="*/ 4919404 w 10105701"/>
              <a:gd name="connsiteY55" fmla="*/ 1155004 h 1635919"/>
              <a:gd name="connsiteX56" fmla="*/ 4944872 w 10105701"/>
              <a:gd name="connsiteY56" fmla="*/ 1162888 h 1635919"/>
              <a:gd name="connsiteX57" fmla="*/ 4981573 w 10105701"/>
              <a:gd name="connsiteY57" fmla="*/ 1170076 h 1635919"/>
              <a:gd name="connsiteX58" fmla="*/ 5045039 w 10105701"/>
              <a:gd name="connsiteY58" fmla="*/ 1187167 h 1635919"/>
              <a:gd name="connsiteX59" fmla="*/ 5106386 w 10105701"/>
              <a:gd name="connsiteY59" fmla="*/ 1195314 h 1635919"/>
              <a:gd name="connsiteX60" fmla="*/ 5147706 w 10105701"/>
              <a:gd name="connsiteY60" fmla="*/ 1197569 h 1635919"/>
              <a:gd name="connsiteX61" fmla="*/ 5153708 w 10105701"/>
              <a:gd name="connsiteY61" fmla="*/ 1197448 h 1635919"/>
              <a:gd name="connsiteX62" fmla="*/ 5188848 w 10105701"/>
              <a:gd name="connsiteY62" fmla="*/ 1194117 h 1635919"/>
              <a:gd name="connsiteX63" fmla="*/ 5261123 w 10105701"/>
              <a:gd name="connsiteY63" fmla="*/ 1196468 h 1635919"/>
              <a:gd name="connsiteX64" fmla="*/ 5494654 w 10105701"/>
              <a:gd name="connsiteY64" fmla="*/ 1161268 h 1635919"/>
              <a:gd name="connsiteX65" fmla="*/ 5546753 w 10105701"/>
              <a:gd name="connsiteY65" fmla="*/ 1165525 h 1635919"/>
              <a:gd name="connsiteX66" fmla="*/ 5560642 w 10105701"/>
              <a:gd name="connsiteY66" fmla="*/ 1164466 h 1635919"/>
              <a:gd name="connsiteX67" fmla="*/ 5686323 w 10105701"/>
              <a:gd name="connsiteY67" fmla="*/ 1147265 h 1635919"/>
              <a:gd name="connsiteX68" fmla="*/ 5829828 w 10105701"/>
              <a:gd name="connsiteY68" fmla="*/ 1116410 h 1635919"/>
              <a:gd name="connsiteX69" fmla="*/ 5925239 w 10105701"/>
              <a:gd name="connsiteY69" fmla="*/ 1121255 h 1635919"/>
              <a:gd name="connsiteX70" fmla="*/ 6144558 w 10105701"/>
              <a:gd name="connsiteY70" fmla="*/ 1056445 h 1635919"/>
              <a:gd name="connsiteX71" fmla="*/ 6290656 w 10105701"/>
              <a:gd name="connsiteY71" fmla="*/ 1027295 h 1635919"/>
              <a:gd name="connsiteX72" fmla="*/ 6412287 w 10105701"/>
              <a:gd name="connsiteY72" fmla="*/ 996143 h 1635919"/>
              <a:gd name="connsiteX73" fmla="*/ 6520075 w 10105701"/>
              <a:gd name="connsiteY73" fmla="*/ 1008347 h 1635919"/>
              <a:gd name="connsiteX74" fmla="*/ 6557889 w 10105701"/>
              <a:gd name="connsiteY74" fmla="*/ 997343 h 1635919"/>
              <a:gd name="connsiteX75" fmla="*/ 6566004 w 10105701"/>
              <a:gd name="connsiteY75" fmla="*/ 995911 h 1635919"/>
              <a:gd name="connsiteX76" fmla="*/ 6604593 w 10105701"/>
              <a:gd name="connsiteY76" fmla="*/ 992506 h 1635919"/>
              <a:gd name="connsiteX77" fmla="*/ 6705694 w 10105701"/>
              <a:gd name="connsiteY77" fmla="*/ 989646 h 1635919"/>
              <a:gd name="connsiteX78" fmla="*/ 6742991 w 10105701"/>
              <a:gd name="connsiteY78" fmla="*/ 983487 h 1635919"/>
              <a:gd name="connsiteX79" fmla="*/ 6846894 w 10105701"/>
              <a:gd name="connsiteY79" fmla="*/ 970622 h 1635919"/>
              <a:gd name="connsiteX80" fmla="*/ 6952494 w 10105701"/>
              <a:gd name="connsiteY80" fmla="*/ 960756 h 1635919"/>
              <a:gd name="connsiteX81" fmla="*/ 7218923 w 10105701"/>
              <a:gd name="connsiteY81" fmla="*/ 927762 h 1635919"/>
              <a:gd name="connsiteX82" fmla="*/ 7237583 w 10105701"/>
              <a:gd name="connsiteY82" fmla="*/ 915103 h 1635919"/>
              <a:gd name="connsiteX83" fmla="*/ 7279234 w 10105701"/>
              <a:gd name="connsiteY83" fmla="*/ 890347 h 1635919"/>
              <a:gd name="connsiteX84" fmla="*/ 7285560 w 10105701"/>
              <a:gd name="connsiteY84" fmla="*/ 878753 h 1635919"/>
              <a:gd name="connsiteX85" fmla="*/ 7433809 w 10105701"/>
              <a:gd name="connsiteY85" fmla="*/ 834821 h 1635919"/>
              <a:gd name="connsiteX86" fmla="*/ 7540176 w 10105701"/>
              <a:gd name="connsiteY86" fmla="*/ 784348 h 1635919"/>
              <a:gd name="connsiteX87" fmla="*/ 7605402 w 10105701"/>
              <a:gd name="connsiteY87" fmla="*/ 716527 h 1635919"/>
              <a:gd name="connsiteX88" fmla="*/ 7845858 w 10105701"/>
              <a:gd name="connsiteY88" fmla="*/ 673516 h 1635919"/>
              <a:gd name="connsiteX89" fmla="*/ 7900059 w 10105701"/>
              <a:gd name="connsiteY89" fmla="*/ 662791 h 1635919"/>
              <a:gd name="connsiteX90" fmla="*/ 7962243 w 10105701"/>
              <a:gd name="connsiteY90" fmla="*/ 636522 h 1635919"/>
              <a:gd name="connsiteX91" fmla="*/ 8135456 w 10105701"/>
              <a:gd name="connsiteY91" fmla="*/ 587387 h 1635919"/>
              <a:gd name="connsiteX92" fmla="*/ 8338241 w 10105701"/>
              <a:gd name="connsiteY92" fmla="*/ 545483 h 1635919"/>
              <a:gd name="connsiteX93" fmla="*/ 8426880 w 10105701"/>
              <a:gd name="connsiteY93" fmla="*/ 525661 h 1635919"/>
              <a:gd name="connsiteX94" fmla="*/ 8460314 w 10105701"/>
              <a:gd name="connsiteY94" fmla="*/ 504220 h 1635919"/>
              <a:gd name="connsiteX95" fmla="*/ 8467254 w 10105701"/>
              <a:gd name="connsiteY95" fmla="*/ 497500 h 1635919"/>
              <a:gd name="connsiteX96" fmla="*/ 8464303 w 10105701"/>
              <a:gd name="connsiteY96" fmla="*/ 498549 h 1635919"/>
              <a:gd name="connsiteX97" fmla="*/ 8475402 w 10105701"/>
              <a:gd name="connsiteY97" fmla="*/ 489611 h 1635919"/>
              <a:gd name="connsiteX98" fmla="*/ 8467254 w 10105701"/>
              <a:gd name="connsiteY98" fmla="*/ 497500 h 1635919"/>
              <a:gd name="connsiteX99" fmla="*/ 8483593 w 10105701"/>
              <a:gd name="connsiteY99" fmla="*/ 491693 h 1635919"/>
              <a:gd name="connsiteX100" fmla="*/ 8731307 w 10105701"/>
              <a:gd name="connsiteY100" fmla="*/ 373834 h 1635919"/>
              <a:gd name="connsiteX101" fmla="*/ 8905624 w 10105701"/>
              <a:gd name="connsiteY101" fmla="*/ 333941 h 1635919"/>
              <a:gd name="connsiteX102" fmla="*/ 8953374 w 10105701"/>
              <a:gd name="connsiteY102" fmla="*/ 325422 h 1635919"/>
              <a:gd name="connsiteX103" fmla="*/ 9036443 w 10105701"/>
              <a:gd name="connsiteY103" fmla="*/ 308326 h 1635919"/>
              <a:gd name="connsiteX104" fmla="*/ 9071726 w 10105701"/>
              <a:gd name="connsiteY104" fmla="*/ 297416 h 1635919"/>
              <a:gd name="connsiteX105" fmla="*/ 9203238 w 10105701"/>
              <a:gd name="connsiteY105" fmla="*/ 301935 h 1635919"/>
              <a:gd name="connsiteX106" fmla="*/ 9225389 w 10105701"/>
              <a:gd name="connsiteY106" fmla="*/ 302331 h 1635919"/>
              <a:gd name="connsiteX107" fmla="*/ 9257841 w 10105701"/>
              <a:gd name="connsiteY107" fmla="*/ 289670 h 1635919"/>
              <a:gd name="connsiteX108" fmla="*/ 9338289 w 10105701"/>
              <a:gd name="connsiteY108" fmla="*/ 258345 h 1635919"/>
              <a:gd name="connsiteX109" fmla="*/ 9464136 w 10105701"/>
              <a:gd name="connsiteY109" fmla="*/ 244057 h 1635919"/>
              <a:gd name="connsiteX110" fmla="*/ 9481363 w 10105701"/>
              <a:gd name="connsiteY110" fmla="*/ 243247 h 1635919"/>
              <a:gd name="connsiteX111" fmla="*/ 9572531 w 10105701"/>
              <a:gd name="connsiteY111" fmla="*/ 199385 h 1635919"/>
              <a:gd name="connsiteX112" fmla="*/ 9756421 w 10105701"/>
              <a:gd name="connsiteY112" fmla="*/ 131720 h 1635919"/>
              <a:gd name="connsiteX113" fmla="*/ 9841144 w 10105701"/>
              <a:gd name="connsiteY113" fmla="*/ 105373 h 1635919"/>
              <a:gd name="connsiteX114" fmla="*/ 9993448 w 10105701"/>
              <a:gd name="connsiteY114" fmla="*/ 45117 h 1635919"/>
              <a:gd name="connsiteX115" fmla="*/ 10019281 w 10105701"/>
              <a:gd name="connsiteY115" fmla="*/ 31163 h 1635919"/>
              <a:gd name="connsiteX116" fmla="*/ 10072841 w 10105701"/>
              <a:gd name="connsiteY116" fmla="*/ 4330 h 1635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105701" h="1635919">
                <a:moveTo>
                  <a:pt x="10105701" y="0"/>
                </a:moveTo>
                <a:lnTo>
                  <a:pt x="0" y="0"/>
                </a:lnTo>
                <a:lnTo>
                  <a:pt x="0" y="1490941"/>
                </a:lnTo>
                <a:lnTo>
                  <a:pt x="4607" y="1491637"/>
                </a:lnTo>
                <a:cubicBezTo>
                  <a:pt x="16659" y="1491630"/>
                  <a:pt x="29913" y="1489951"/>
                  <a:pt x="37930" y="1496454"/>
                </a:cubicBezTo>
                <a:lnTo>
                  <a:pt x="78230" y="1509231"/>
                </a:lnTo>
                <a:cubicBezTo>
                  <a:pt x="117818" y="1514287"/>
                  <a:pt x="225269" y="1521731"/>
                  <a:pt x="275459" y="1526793"/>
                </a:cubicBezTo>
                <a:cubicBezTo>
                  <a:pt x="313764" y="1530963"/>
                  <a:pt x="346987" y="1541888"/>
                  <a:pt x="379368" y="1539602"/>
                </a:cubicBezTo>
                <a:cubicBezTo>
                  <a:pt x="392576" y="1546875"/>
                  <a:pt x="405007" y="1550499"/>
                  <a:pt x="416973" y="1542697"/>
                </a:cubicBezTo>
                <a:cubicBezTo>
                  <a:pt x="452855" y="1551710"/>
                  <a:pt x="459175" y="1563531"/>
                  <a:pt x="524619" y="1569736"/>
                </a:cubicBezTo>
                <a:cubicBezTo>
                  <a:pt x="538423" y="1570060"/>
                  <a:pt x="580256" y="1565055"/>
                  <a:pt x="601753" y="1569757"/>
                </a:cubicBezTo>
                <a:cubicBezTo>
                  <a:pt x="650829" y="1575179"/>
                  <a:pt x="768752" y="1569541"/>
                  <a:pt x="819077" y="1602271"/>
                </a:cubicBezTo>
                <a:cubicBezTo>
                  <a:pt x="864345" y="1610461"/>
                  <a:pt x="920787" y="1605600"/>
                  <a:pt x="977607" y="1614490"/>
                </a:cubicBezTo>
                <a:cubicBezTo>
                  <a:pt x="1041126" y="1616084"/>
                  <a:pt x="1180788" y="1609848"/>
                  <a:pt x="1204410" y="1604796"/>
                </a:cubicBezTo>
                <a:cubicBezTo>
                  <a:pt x="1219023" y="1603955"/>
                  <a:pt x="1269664" y="1614581"/>
                  <a:pt x="1289468" y="1624111"/>
                </a:cubicBezTo>
                <a:cubicBezTo>
                  <a:pt x="1316509" y="1628345"/>
                  <a:pt x="1351337" y="1628742"/>
                  <a:pt x="1366651" y="1630201"/>
                </a:cubicBezTo>
                <a:lnTo>
                  <a:pt x="1381356" y="1632866"/>
                </a:lnTo>
                <a:cubicBezTo>
                  <a:pt x="1394485" y="1632761"/>
                  <a:pt x="1400590" y="1641651"/>
                  <a:pt x="1445426" y="1629568"/>
                </a:cubicBezTo>
                <a:cubicBezTo>
                  <a:pt x="1507585" y="1601017"/>
                  <a:pt x="1599341" y="1598872"/>
                  <a:pt x="1650367" y="1560368"/>
                </a:cubicBezTo>
                <a:cubicBezTo>
                  <a:pt x="1704319" y="1547517"/>
                  <a:pt x="1732125" y="1521192"/>
                  <a:pt x="1772393" y="1507860"/>
                </a:cubicBezTo>
                <a:cubicBezTo>
                  <a:pt x="1832559" y="1489282"/>
                  <a:pt x="1853090" y="1481466"/>
                  <a:pt x="1891965" y="1480365"/>
                </a:cubicBezTo>
                <a:cubicBezTo>
                  <a:pt x="1910729" y="1491935"/>
                  <a:pt x="2027835" y="1439510"/>
                  <a:pt x="2057728" y="1429583"/>
                </a:cubicBezTo>
                <a:lnTo>
                  <a:pt x="2073665" y="1421070"/>
                </a:lnTo>
                <a:cubicBezTo>
                  <a:pt x="2094251" y="1412612"/>
                  <a:pt x="2150176" y="1386769"/>
                  <a:pt x="2181244" y="1378831"/>
                </a:cubicBezTo>
                <a:cubicBezTo>
                  <a:pt x="2222350" y="1374587"/>
                  <a:pt x="2238821" y="1381578"/>
                  <a:pt x="2304560" y="1366100"/>
                </a:cubicBezTo>
                <a:cubicBezTo>
                  <a:pt x="2326476" y="1363885"/>
                  <a:pt x="2359838" y="1371177"/>
                  <a:pt x="2391564" y="1371094"/>
                </a:cubicBezTo>
                <a:cubicBezTo>
                  <a:pt x="2432149" y="1366985"/>
                  <a:pt x="2455612" y="1382736"/>
                  <a:pt x="2494921" y="1365603"/>
                </a:cubicBezTo>
                <a:lnTo>
                  <a:pt x="2734096" y="1356515"/>
                </a:lnTo>
                <a:lnTo>
                  <a:pt x="2739531" y="1357291"/>
                </a:lnTo>
                <a:lnTo>
                  <a:pt x="2865222" y="1359114"/>
                </a:lnTo>
                <a:cubicBezTo>
                  <a:pt x="2878449" y="1362779"/>
                  <a:pt x="2891353" y="1362288"/>
                  <a:pt x="2896689" y="1363122"/>
                </a:cubicBezTo>
                <a:lnTo>
                  <a:pt x="2897238" y="1364119"/>
                </a:lnTo>
                <a:lnTo>
                  <a:pt x="2965170" y="1346675"/>
                </a:lnTo>
                <a:lnTo>
                  <a:pt x="3018649" y="1330715"/>
                </a:lnTo>
                <a:cubicBezTo>
                  <a:pt x="3023892" y="1327905"/>
                  <a:pt x="3028665" y="1324539"/>
                  <a:pt x="3032731" y="1320413"/>
                </a:cubicBezTo>
                <a:cubicBezTo>
                  <a:pt x="3075490" y="1292489"/>
                  <a:pt x="3144642" y="1305589"/>
                  <a:pt x="3304966" y="1277664"/>
                </a:cubicBezTo>
                <a:cubicBezTo>
                  <a:pt x="3337554" y="1258833"/>
                  <a:pt x="3386510" y="1275439"/>
                  <a:pt x="3431592" y="1260880"/>
                </a:cubicBezTo>
                <a:cubicBezTo>
                  <a:pt x="3489905" y="1253650"/>
                  <a:pt x="3539499" y="1253433"/>
                  <a:pt x="3594306" y="1248466"/>
                </a:cubicBezTo>
                <a:cubicBezTo>
                  <a:pt x="3653474" y="1242369"/>
                  <a:pt x="3745472" y="1227649"/>
                  <a:pt x="3786599" y="1224300"/>
                </a:cubicBezTo>
                <a:cubicBezTo>
                  <a:pt x="3808763" y="1223174"/>
                  <a:pt x="3807167" y="1229416"/>
                  <a:pt x="3841066" y="1228373"/>
                </a:cubicBezTo>
                <a:cubicBezTo>
                  <a:pt x="3873205" y="1210604"/>
                  <a:pt x="3921441" y="1233175"/>
                  <a:pt x="3961204" y="1209839"/>
                </a:cubicBezTo>
                <a:cubicBezTo>
                  <a:pt x="3976014" y="1203349"/>
                  <a:pt x="4023022" y="1196077"/>
                  <a:pt x="4032612" y="1202505"/>
                </a:cubicBezTo>
                <a:cubicBezTo>
                  <a:pt x="4042558" y="1202595"/>
                  <a:pt x="4053728" y="1197908"/>
                  <a:pt x="4059004" y="1205617"/>
                </a:cubicBezTo>
                <a:cubicBezTo>
                  <a:pt x="4067387" y="1214558"/>
                  <a:pt x="4100158" y="1193182"/>
                  <a:pt x="4096357" y="1205997"/>
                </a:cubicBezTo>
                <a:lnTo>
                  <a:pt x="4223514" y="1208065"/>
                </a:lnTo>
                <a:lnTo>
                  <a:pt x="4264608" y="1202745"/>
                </a:lnTo>
                <a:lnTo>
                  <a:pt x="4270507" y="1201530"/>
                </a:lnTo>
                <a:cubicBezTo>
                  <a:pt x="4280325" y="1199130"/>
                  <a:pt x="4309940" y="1191442"/>
                  <a:pt x="4323515" y="1188341"/>
                </a:cubicBezTo>
                <a:cubicBezTo>
                  <a:pt x="4345901" y="1171754"/>
                  <a:pt x="4382682" y="1171579"/>
                  <a:pt x="4412266" y="1163198"/>
                </a:cubicBezTo>
                <a:lnTo>
                  <a:pt x="4493624" y="1141641"/>
                </a:lnTo>
                <a:lnTo>
                  <a:pt x="4547947" y="1135059"/>
                </a:lnTo>
                <a:lnTo>
                  <a:pt x="4570899" y="1127614"/>
                </a:lnTo>
                <a:cubicBezTo>
                  <a:pt x="4587359" y="1124815"/>
                  <a:pt x="4649538" y="1123476"/>
                  <a:pt x="4675496" y="1126467"/>
                </a:cubicBezTo>
                <a:cubicBezTo>
                  <a:pt x="4697495" y="1129400"/>
                  <a:pt x="4693106" y="1140398"/>
                  <a:pt x="4726643" y="1145555"/>
                </a:cubicBezTo>
                <a:cubicBezTo>
                  <a:pt x="4761184" y="1133902"/>
                  <a:pt x="4804963" y="1164954"/>
                  <a:pt x="4847920" y="1149205"/>
                </a:cubicBezTo>
                <a:cubicBezTo>
                  <a:pt x="4863560" y="1145511"/>
                  <a:pt x="4911017" y="1146919"/>
                  <a:pt x="4919404" y="1155004"/>
                </a:cubicBezTo>
                <a:cubicBezTo>
                  <a:pt x="4929179" y="1156909"/>
                  <a:pt x="4940940" y="1154325"/>
                  <a:pt x="4944872" y="1162888"/>
                </a:cubicBezTo>
                <a:cubicBezTo>
                  <a:pt x="4951657" y="1173230"/>
                  <a:pt x="4987412" y="1158139"/>
                  <a:pt x="4981573" y="1170076"/>
                </a:cubicBezTo>
                <a:cubicBezTo>
                  <a:pt x="5006936" y="1159755"/>
                  <a:pt x="5024814" y="1181490"/>
                  <a:pt x="5045039" y="1187167"/>
                </a:cubicBezTo>
                <a:lnTo>
                  <a:pt x="5106386" y="1195314"/>
                </a:lnTo>
                <a:lnTo>
                  <a:pt x="5147706" y="1197569"/>
                </a:lnTo>
                <a:lnTo>
                  <a:pt x="5153708" y="1197448"/>
                </a:lnTo>
                <a:cubicBezTo>
                  <a:pt x="5163764" y="1196873"/>
                  <a:pt x="5177220" y="1193824"/>
                  <a:pt x="5188848" y="1194117"/>
                </a:cubicBezTo>
                <a:lnTo>
                  <a:pt x="5261123" y="1196468"/>
                </a:lnTo>
                <a:cubicBezTo>
                  <a:pt x="5312090" y="1190994"/>
                  <a:pt x="5405461" y="1183748"/>
                  <a:pt x="5494654" y="1161268"/>
                </a:cubicBezTo>
                <a:lnTo>
                  <a:pt x="5546753" y="1165525"/>
                </a:lnTo>
                <a:lnTo>
                  <a:pt x="5560642" y="1164466"/>
                </a:lnTo>
                <a:lnTo>
                  <a:pt x="5686323" y="1147265"/>
                </a:lnTo>
                <a:cubicBezTo>
                  <a:pt x="5750755" y="1126913"/>
                  <a:pt x="5775685" y="1148046"/>
                  <a:pt x="5829828" y="1116410"/>
                </a:cubicBezTo>
                <a:cubicBezTo>
                  <a:pt x="5821148" y="1128698"/>
                  <a:pt x="5906454" y="1127104"/>
                  <a:pt x="5925239" y="1121255"/>
                </a:cubicBezTo>
                <a:cubicBezTo>
                  <a:pt x="5947279" y="1110562"/>
                  <a:pt x="6082280" y="1070391"/>
                  <a:pt x="6144558" y="1056445"/>
                </a:cubicBezTo>
                <a:cubicBezTo>
                  <a:pt x="6209398" y="1040785"/>
                  <a:pt x="6259985" y="1033313"/>
                  <a:pt x="6290656" y="1027295"/>
                </a:cubicBezTo>
                <a:lnTo>
                  <a:pt x="6412287" y="996143"/>
                </a:lnTo>
                <a:cubicBezTo>
                  <a:pt x="6444202" y="994146"/>
                  <a:pt x="6495808" y="1008147"/>
                  <a:pt x="6520075" y="1008347"/>
                </a:cubicBezTo>
                <a:cubicBezTo>
                  <a:pt x="6532061" y="1004377"/>
                  <a:pt x="6544742" y="1000649"/>
                  <a:pt x="6557889" y="997343"/>
                </a:cubicBezTo>
                <a:lnTo>
                  <a:pt x="6566004" y="995911"/>
                </a:lnTo>
                <a:lnTo>
                  <a:pt x="6604593" y="992506"/>
                </a:lnTo>
                <a:cubicBezTo>
                  <a:pt x="6627875" y="991462"/>
                  <a:pt x="6682628" y="991149"/>
                  <a:pt x="6705694" y="989646"/>
                </a:cubicBezTo>
                <a:cubicBezTo>
                  <a:pt x="6715818" y="979115"/>
                  <a:pt x="6728665" y="979617"/>
                  <a:pt x="6742991" y="983487"/>
                </a:cubicBezTo>
                <a:cubicBezTo>
                  <a:pt x="6774125" y="973355"/>
                  <a:pt x="6808701" y="975904"/>
                  <a:pt x="6846894" y="970622"/>
                </a:cubicBezTo>
                <a:cubicBezTo>
                  <a:pt x="6881758" y="952640"/>
                  <a:pt x="6911718" y="966478"/>
                  <a:pt x="6952494" y="960756"/>
                </a:cubicBezTo>
                <a:cubicBezTo>
                  <a:pt x="7014499" y="953613"/>
                  <a:pt x="7171408" y="935371"/>
                  <a:pt x="7218923" y="927762"/>
                </a:cubicBezTo>
                <a:lnTo>
                  <a:pt x="7237583" y="915103"/>
                </a:lnTo>
                <a:lnTo>
                  <a:pt x="7279234" y="890347"/>
                </a:lnTo>
                <a:cubicBezTo>
                  <a:pt x="7282367" y="886883"/>
                  <a:pt x="7284610" y="883060"/>
                  <a:pt x="7285560" y="878753"/>
                </a:cubicBezTo>
                <a:cubicBezTo>
                  <a:pt x="7345735" y="880000"/>
                  <a:pt x="7379697" y="849179"/>
                  <a:pt x="7433809" y="834821"/>
                </a:cubicBezTo>
                <a:cubicBezTo>
                  <a:pt x="7489109" y="811390"/>
                  <a:pt x="7502976" y="798781"/>
                  <a:pt x="7540176" y="784348"/>
                </a:cubicBezTo>
                <a:cubicBezTo>
                  <a:pt x="7556139" y="775738"/>
                  <a:pt x="7577389" y="711736"/>
                  <a:pt x="7605402" y="716527"/>
                </a:cubicBezTo>
                <a:cubicBezTo>
                  <a:pt x="7613742" y="707888"/>
                  <a:pt x="7791241" y="703328"/>
                  <a:pt x="7845858" y="673516"/>
                </a:cubicBezTo>
                <a:cubicBezTo>
                  <a:pt x="7895453" y="685047"/>
                  <a:pt x="7862372" y="670105"/>
                  <a:pt x="7900059" y="662791"/>
                </a:cubicBezTo>
                <a:cubicBezTo>
                  <a:pt x="7920787" y="654035"/>
                  <a:pt x="7936717" y="664423"/>
                  <a:pt x="7962243" y="636522"/>
                </a:cubicBezTo>
                <a:cubicBezTo>
                  <a:pt x="7996549" y="637997"/>
                  <a:pt x="8072790" y="602560"/>
                  <a:pt x="8135456" y="587387"/>
                </a:cubicBezTo>
                <a:cubicBezTo>
                  <a:pt x="8203051" y="573419"/>
                  <a:pt x="8256250" y="537571"/>
                  <a:pt x="8338241" y="545483"/>
                </a:cubicBezTo>
                <a:cubicBezTo>
                  <a:pt x="8345964" y="530066"/>
                  <a:pt x="8385415" y="539169"/>
                  <a:pt x="8426880" y="525661"/>
                </a:cubicBezTo>
                <a:cubicBezTo>
                  <a:pt x="8432865" y="512576"/>
                  <a:pt x="8445661" y="514079"/>
                  <a:pt x="8460314" y="504220"/>
                </a:cubicBezTo>
                <a:lnTo>
                  <a:pt x="8467254" y="497500"/>
                </a:lnTo>
                <a:lnTo>
                  <a:pt x="8464303" y="498549"/>
                </a:lnTo>
                <a:cubicBezTo>
                  <a:pt x="8456468" y="500532"/>
                  <a:pt x="8477290" y="490312"/>
                  <a:pt x="8475402" y="489611"/>
                </a:cubicBezTo>
                <a:lnTo>
                  <a:pt x="8467254" y="497500"/>
                </a:lnTo>
                <a:lnTo>
                  <a:pt x="8483593" y="491693"/>
                </a:lnTo>
                <a:cubicBezTo>
                  <a:pt x="8555805" y="463970"/>
                  <a:pt x="8656042" y="369236"/>
                  <a:pt x="8731307" y="373834"/>
                </a:cubicBezTo>
                <a:cubicBezTo>
                  <a:pt x="8796803" y="371769"/>
                  <a:pt x="8847519" y="347239"/>
                  <a:pt x="8905624" y="333941"/>
                </a:cubicBezTo>
                <a:cubicBezTo>
                  <a:pt x="8930484" y="326336"/>
                  <a:pt x="8914464" y="305954"/>
                  <a:pt x="8953374" y="325422"/>
                </a:cubicBezTo>
                <a:lnTo>
                  <a:pt x="9036443" y="308326"/>
                </a:lnTo>
                <a:lnTo>
                  <a:pt x="9071726" y="297416"/>
                </a:lnTo>
                <a:cubicBezTo>
                  <a:pt x="9087610" y="280477"/>
                  <a:pt x="9181257" y="320181"/>
                  <a:pt x="9203238" y="301935"/>
                </a:cubicBezTo>
                <a:cubicBezTo>
                  <a:pt x="9207855" y="296522"/>
                  <a:pt x="9224145" y="296813"/>
                  <a:pt x="9225389" y="302331"/>
                </a:cubicBezTo>
                <a:cubicBezTo>
                  <a:pt x="9231986" y="298884"/>
                  <a:pt x="9251736" y="281850"/>
                  <a:pt x="9257841" y="289670"/>
                </a:cubicBezTo>
                <a:lnTo>
                  <a:pt x="9338289" y="258345"/>
                </a:lnTo>
                <a:cubicBezTo>
                  <a:pt x="9364865" y="253056"/>
                  <a:pt x="9440290" y="246574"/>
                  <a:pt x="9464136" y="244057"/>
                </a:cubicBezTo>
                <a:cubicBezTo>
                  <a:pt x="9467020" y="239819"/>
                  <a:pt x="9479694" y="239220"/>
                  <a:pt x="9481363" y="243247"/>
                </a:cubicBezTo>
                <a:cubicBezTo>
                  <a:pt x="9499429" y="235801"/>
                  <a:pt x="9523607" y="212357"/>
                  <a:pt x="9572531" y="199385"/>
                </a:cubicBezTo>
                <a:cubicBezTo>
                  <a:pt x="9625765" y="194838"/>
                  <a:pt x="9711652" y="147390"/>
                  <a:pt x="9756421" y="131720"/>
                </a:cubicBezTo>
                <a:cubicBezTo>
                  <a:pt x="9787863" y="92850"/>
                  <a:pt x="9802506" y="116890"/>
                  <a:pt x="9841144" y="105373"/>
                </a:cubicBezTo>
                <a:cubicBezTo>
                  <a:pt x="9881515" y="88023"/>
                  <a:pt x="9948279" y="40585"/>
                  <a:pt x="9993448" y="45117"/>
                </a:cubicBezTo>
                <a:lnTo>
                  <a:pt x="10019281" y="31163"/>
                </a:lnTo>
                <a:cubicBezTo>
                  <a:pt x="10026781" y="4158"/>
                  <a:pt x="10048053" y="28021"/>
                  <a:pt x="10072841" y="4330"/>
                </a:cubicBez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Content Placeholder 10">
            <a:extLst>
              <a:ext uri="{FF2B5EF4-FFF2-40B4-BE49-F238E27FC236}">
                <a16:creationId xmlns:a16="http://schemas.microsoft.com/office/drawing/2014/main" id="{20CDBC4A-30E1-70B6-F0FC-402A18722EE3}"/>
              </a:ext>
            </a:extLst>
          </p:cNvPr>
          <p:cNvSpPr>
            <a:spLocks noGrp="1"/>
          </p:cNvSpPr>
          <p:nvPr>
            <p:ph idx="1"/>
          </p:nvPr>
        </p:nvSpPr>
        <p:spPr>
          <a:xfrm>
            <a:off x="3773212" y="828"/>
            <a:ext cx="8407855" cy="6732833"/>
          </a:xfrm>
        </p:spPr>
        <p:txBody>
          <a:bodyPr anchor="ctr">
            <a:normAutofit/>
          </a:bodyPr>
          <a:lstStyle/>
          <a:p>
            <a:pPr>
              <a:lnSpc>
                <a:spcPct val="110000"/>
              </a:lnSpc>
            </a:pPr>
            <a:r>
              <a:rPr lang="en-US" sz="2400" b="1" dirty="0">
                <a:latin typeface="Calibri"/>
                <a:ea typeface="Calibri"/>
                <a:cs typeface="Calibri"/>
              </a:rPr>
              <a:t>Current vacancy: </a:t>
            </a:r>
            <a:r>
              <a:rPr lang="en-US" sz="2400" b="1" err="1">
                <a:latin typeface="Calibri"/>
                <a:ea typeface="Calibri"/>
                <a:cs typeface="Calibri"/>
              </a:rPr>
              <a:t>Chaldcare</a:t>
            </a:r>
            <a:r>
              <a:rPr lang="en-US" sz="2400" b="1">
                <a:latin typeface="Calibri"/>
                <a:ea typeface="Calibri"/>
                <a:cs typeface="Calibri"/>
              </a:rPr>
              <a:t> Worker – Dudley</a:t>
            </a:r>
            <a:endParaRPr lang="en-US" sz="2400" b="1" dirty="0">
              <a:latin typeface="Calibri"/>
              <a:ea typeface="Calibri"/>
              <a:cs typeface="Calibri"/>
            </a:endParaRPr>
          </a:p>
          <a:p>
            <a:pPr>
              <a:lnSpc>
                <a:spcPct val="110000"/>
              </a:lnSpc>
            </a:pPr>
            <a:r>
              <a:rPr lang="en-US" sz="1400" dirty="0">
                <a:ea typeface="+mn-lt"/>
                <a:cs typeface="+mn-lt"/>
                <a:hlinkClick r:id="rId3"/>
              </a:rPr>
              <a:t>Care Worker by Austin Dean Healthcare Recruitment in DY5, Brettell Lane, Dudley Ref: 225647868</a:t>
            </a:r>
            <a:endParaRPr lang="en-US" sz="1400" b="1">
              <a:latin typeface="Calibri"/>
              <a:ea typeface="Calibri"/>
              <a:cs typeface="Calibri"/>
            </a:endParaRPr>
          </a:p>
          <a:p>
            <a:pPr>
              <a:lnSpc>
                <a:spcPct val="110000"/>
              </a:lnSpc>
            </a:pPr>
            <a:r>
              <a:rPr lang="en-US" sz="2400" dirty="0">
                <a:latin typeface="Calibri"/>
                <a:ea typeface="Calibri"/>
                <a:cs typeface="Calibri"/>
              </a:rPr>
              <a:t>A current </a:t>
            </a:r>
            <a:r>
              <a:rPr lang="en-US" sz="2400" dirty="0" err="1">
                <a:latin typeface="Calibri"/>
                <a:ea typeface="Calibri"/>
                <a:cs typeface="Calibri"/>
              </a:rPr>
              <a:t>Chaldcare</a:t>
            </a:r>
            <a:r>
              <a:rPr lang="en-US" sz="2400" dirty="0">
                <a:latin typeface="Calibri"/>
                <a:ea typeface="Calibri"/>
                <a:cs typeface="Calibri"/>
              </a:rPr>
              <a:t> vacancy requires candidates to demonstrate appropriate childcare knowledge, effective communication, teamwork and a commitment to children's welfare and to supporting children across different age groups.</a:t>
            </a:r>
          </a:p>
          <a:p>
            <a:pPr>
              <a:lnSpc>
                <a:spcPct val="110000"/>
              </a:lnSpc>
            </a:pPr>
            <a:r>
              <a:rPr lang="en-US" sz="2400" dirty="0">
                <a:latin typeface="Calibri"/>
                <a:ea typeface="Calibri"/>
                <a:cs typeface="Calibri"/>
              </a:rPr>
              <a:t>The advert demonstrates that childcare practitioners require both </a:t>
            </a:r>
            <a:r>
              <a:rPr lang="en-US" sz="2400" b="1" dirty="0">
                <a:latin typeface="Calibri"/>
                <a:ea typeface="Calibri"/>
                <a:cs typeface="Calibri"/>
              </a:rPr>
              <a:t>professional competence and interpersonal skills</a:t>
            </a:r>
            <a:r>
              <a:rPr lang="en-US" sz="2400" dirty="0">
                <a:latin typeface="Calibri"/>
                <a:ea typeface="Calibri"/>
                <a:cs typeface="Calibri"/>
              </a:rPr>
              <a:t> as stated by  Willing Care (2026) that includes patience, responsibility and the ability to work collaboratively </a:t>
            </a:r>
          </a:p>
          <a:p>
            <a:pPr marL="0" indent="0">
              <a:lnSpc>
                <a:spcPct val="110000"/>
              </a:lnSpc>
              <a:buNone/>
            </a:pPr>
            <a:endParaRPr lang="en-US" sz="2400" dirty="0">
              <a:latin typeface="Calibri"/>
              <a:ea typeface="Calibri"/>
              <a:cs typeface="Calibri"/>
            </a:endParaRPr>
          </a:p>
        </p:txBody>
      </p:sp>
      <p:pic>
        <p:nvPicPr>
          <p:cNvPr id="7" name="Content Placeholder 6" descr="Hundreds of staff to be hired along with nursery refurbishments ahead ...">
            <a:extLst>
              <a:ext uri="{FF2B5EF4-FFF2-40B4-BE49-F238E27FC236}">
                <a16:creationId xmlns:a16="http://schemas.microsoft.com/office/drawing/2014/main" id="{7AC354A4-8684-1C4F-3444-D0704A4D99F7}"/>
              </a:ext>
            </a:extLst>
          </p:cNvPr>
          <p:cNvPicPr>
            <a:picLocks noChangeAspect="1"/>
          </p:cNvPicPr>
          <p:nvPr/>
        </p:nvPicPr>
        <p:blipFill>
          <a:blip r:embed="rId4"/>
          <a:stretch>
            <a:fillRect/>
          </a:stretch>
        </p:blipFill>
        <p:spPr>
          <a:xfrm>
            <a:off x="2875" y="-2996"/>
            <a:ext cx="3670568" cy="2438826"/>
          </a:xfrm>
          <a:prstGeom prst="rect">
            <a:avLst/>
          </a:prstGeom>
        </p:spPr>
      </p:pic>
    </p:spTree>
    <p:extLst>
      <p:ext uri="{BB962C8B-B14F-4D97-AF65-F5344CB8AC3E}">
        <p14:creationId xmlns:p14="http://schemas.microsoft.com/office/powerpoint/2010/main" val="3395946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114E8BBB-86D9-4509-BCBB-77E9305B40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F297DB1A-DE82-4C45-83B4-3DAC7D8BA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086299" y="0"/>
            <a:ext cx="10105701" cy="1635919"/>
          </a:xfrm>
          <a:custGeom>
            <a:avLst/>
            <a:gdLst>
              <a:gd name="connsiteX0" fmla="*/ 10105701 w 10105701"/>
              <a:gd name="connsiteY0" fmla="*/ 0 h 1635919"/>
              <a:gd name="connsiteX1" fmla="*/ 0 w 10105701"/>
              <a:gd name="connsiteY1" fmla="*/ 0 h 1635919"/>
              <a:gd name="connsiteX2" fmla="*/ 0 w 10105701"/>
              <a:gd name="connsiteY2" fmla="*/ 1490941 h 1635919"/>
              <a:gd name="connsiteX3" fmla="*/ 4607 w 10105701"/>
              <a:gd name="connsiteY3" fmla="*/ 1491637 h 1635919"/>
              <a:gd name="connsiteX4" fmla="*/ 37930 w 10105701"/>
              <a:gd name="connsiteY4" fmla="*/ 1496454 h 1635919"/>
              <a:gd name="connsiteX5" fmla="*/ 78230 w 10105701"/>
              <a:gd name="connsiteY5" fmla="*/ 1509231 h 1635919"/>
              <a:gd name="connsiteX6" fmla="*/ 275459 w 10105701"/>
              <a:gd name="connsiteY6" fmla="*/ 1526793 h 1635919"/>
              <a:gd name="connsiteX7" fmla="*/ 379368 w 10105701"/>
              <a:gd name="connsiteY7" fmla="*/ 1539602 h 1635919"/>
              <a:gd name="connsiteX8" fmla="*/ 416973 w 10105701"/>
              <a:gd name="connsiteY8" fmla="*/ 1542697 h 1635919"/>
              <a:gd name="connsiteX9" fmla="*/ 524619 w 10105701"/>
              <a:gd name="connsiteY9" fmla="*/ 1569736 h 1635919"/>
              <a:gd name="connsiteX10" fmla="*/ 601753 w 10105701"/>
              <a:gd name="connsiteY10" fmla="*/ 1569757 h 1635919"/>
              <a:gd name="connsiteX11" fmla="*/ 819077 w 10105701"/>
              <a:gd name="connsiteY11" fmla="*/ 1602271 h 1635919"/>
              <a:gd name="connsiteX12" fmla="*/ 977607 w 10105701"/>
              <a:gd name="connsiteY12" fmla="*/ 1614490 h 1635919"/>
              <a:gd name="connsiteX13" fmla="*/ 1204410 w 10105701"/>
              <a:gd name="connsiteY13" fmla="*/ 1604796 h 1635919"/>
              <a:gd name="connsiteX14" fmla="*/ 1289468 w 10105701"/>
              <a:gd name="connsiteY14" fmla="*/ 1624111 h 1635919"/>
              <a:gd name="connsiteX15" fmla="*/ 1366651 w 10105701"/>
              <a:gd name="connsiteY15" fmla="*/ 1630201 h 1635919"/>
              <a:gd name="connsiteX16" fmla="*/ 1381356 w 10105701"/>
              <a:gd name="connsiteY16" fmla="*/ 1632866 h 1635919"/>
              <a:gd name="connsiteX17" fmla="*/ 1445426 w 10105701"/>
              <a:gd name="connsiteY17" fmla="*/ 1629568 h 1635919"/>
              <a:gd name="connsiteX18" fmla="*/ 1650367 w 10105701"/>
              <a:gd name="connsiteY18" fmla="*/ 1560368 h 1635919"/>
              <a:gd name="connsiteX19" fmla="*/ 1772393 w 10105701"/>
              <a:gd name="connsiteY19" fmla="*/ 1507860 h 1635919"/>
              <a:gd name="connsiteX20" fmla="*/ 1891965 w 10105701"/>
              <a:gd name="connsiteY20" fmla="*/ 1480365 h 1635919"/>
              <a:gd name="connsiteX21" fmla="*/ 2057728 w 10105701"/>
              <a:gd name="connsiteY21" fmla="*/ 1429583 h 1635919"/>
              <a:gd name="connsiteX22" fmla="*/ 2073665 w 10105701"/>
              <a:gd name="connsiteY22" fmla="*/ 1421070 h 1635919"/>
              <a:gd name="connsiteX23" fmla="*/ 2181244 w 10105701"/>
              <a:gd name="connsiteY23" fmla="*/ 1378831 h 1635919"/>
              <a:gd name="connsiteX24" fmla="*/ 2304560 w 10105701"/>
              <a:gd name="connsiteY24" fmla="*/ 1366100 h 1635919"/>
              <a:gd name="connsiteX25" fmla="*/ 2391564 w 10105701"/>
              <a:gd name="connsiteY25" fmla="*/ 1371094 h 1635919"/>
              <a:gd name="connsiteX26" fmla="*/ 2494921 w 10105701"/>
              <a:gd name="connsiteY26" fmla="*/ 1365603 h 1635919"/>
              <a:gd name="connsiteX27" fmla="*/ 2734096 w 10105701"/>
              <a:gd name="connsiteY27" fmla="*/ 1356515 h 1635919"/>
              <a:gd name="connsiteX28" fmla="*/ 2739531 w 10105701"/>
              <a:gd name="connsiteY28" fmla="*/ 1357291 h 1635919"/>
              <a:gd name="connsiteX29" fmla="*/ 2865222 w 10105701"/>
              <a:gd name="connsiteY29" fmla="*/ 1359114 h 1635919"/>
              <a:gd name="connsiteX30" fmla="*/ 2896689 w 10105701"/>
              <a:gd name="connsiteY30" fmla="*/ 1363122 h 1635919"/>
              <a:gd name="connsiteX31" fmla="*/ 2897238 w 10105701"/>
              <a:gd name="connsiteY31" fmla="*/ 1364119 h 1635919"/>
              <a:gd name="connsiteX32" fmla="*/ 2965170 w 10105701"/>
              <a:gd name="connsiteY32" fmla="*/ 1346675 h 1635919"/>
              <a:gd name="connsiteX33" fmla="*/ 3018649 w 10105701"/>
              <a:gd name="connsiteY33" fmla="*/ 1330715 h 1635919"/>
              <a:gd name="connsiteX34" fmla="*/ 3032731 w 10105701"/>
              <a:gd name="connsiteY34" fmla="*/ 1320413 h 1635919"/>
              <a:gd name="connsiteX35" fmla="*/ 3304966 w 10105701"/>
              <a:gd name="connsiteY35" fmla="*/ 1277664 h 1635919"/>
              <a:gd name="connsiteX36" fmla="*/ 3431592 w 10105701"/>
              <a:gd name="connsiteY36" fmla="*/ 1260880 h 1635919"/>
              <a:gd name="connsiteX37" fmla="*/ 3594306 w 10105701"/>
              <a:gd name="connsiteY37" fmla="*/ 1248466 h 1635919"/>
              <a:gd name="connsiteX38" fmla="*/ 3786599 w 10105701"/>
              <a:gd name="connsiteY38" fmla="*/ 1224300 h 1635919"/>
              <a:gd name="connsiteX39" fmla="*/ 3841066 w 10105701"/>
              <a:gd name="connsiteY39" fmla="*/ 1228373 h 1635919"/>
              <a:gd name="connsiteX40" fmla="*/ 3961204 w 10105701"/>
              <a:gd name="connsiteY40" fmla="*/ 1209839 h 1635919"/>
              <a:gd name="connsiteX41" fmla="*/ 4032612 w 10105701"/>
              <a:gd name="connsiteY41" fmla="*/ 1202505 h 1635919"/>
              <a:gd name="connsiteX42" fmla="*/ 4059004 w 10105701"/>
              <a:gd name="connsiteY42" fmla="*/ 1205617 h 1635919"/>
              <a:gd name="connsiteX43" fmla="*/ 4096357 w 10105701"/>
              <a:gd name="connsiteY43" fmla="*/ 1205997 h 1635919"/>
              <a:gd name="connsiteX44" fmla="*/ 4223514 w 10105701"/>
              <a:gd name="connsiteY44" fmla="*/ 1208065 h 1635919"/>
              <a:gd name="connsiteX45" fmla="*/ 4264608 w 10105701"/>
              <a:gd name="connsiteY45" fmla="*/ 1202745 h 1635919"/>
              <a:gd name="connsiteX46" fmla="*/ 4270507 w 10105701"/>
              <a:gd name="connsiteY46" fmla="*/ 1201530 h 1635919"/>
              <a:gd name="connsiteX47" fmla="*/ 4323515 w 10105701"/>
              <a:gd name="connsiteY47" fmla="*/ 1188341 h 1635919"/>
              <a:gd name="connsiteX48" fmla="*/ 4412266 w 10105701"/>
              <a:gd name="connsiteY48" fmla="*/ 1163198 h 1635919"/>
              <a:gd name="connsiteX49" fmla="*/ 4493624 w 10105701"/>
              <a:gd name="connsiteY49" fmla="*/ 1141641 h 1635919"/>
              <a:gd name="connsiteX50" fmla="*/ 4547947 w 10105701"/>
              <a:gd name="connsiteY50" fmla="*/ 1135059 h 1635919"/>
              <a:gd name="connsiteX51" fmla="*/ 4570899 w 10105701"/>
              <a:gd name="connsiteY51" fmla="*/ 1127614 h 1635919"/>
              <a:gd name="connsiteX52" fmla="*/ 4675496 w 10105701"/>
              <a:gd name="connsiteY52" fmla="*/ 1126467 h 1635919"/>
              <a:gd name="connsiteX53" fmla="*/ 4726643 w 10105701"/>
              <a:gd name="connsiteY53" fmla="*/ 1145555 h 1635919"/>
              <a:gd name="connsiteX54" fmla="*/ 4847920 w 10105701"/>
              <a:gd name="connsiteY54" fmla="*/ 1149205 h 1635919"/>
              <a:gd name="connsiteX55" fmla="*/ 4919404 w 10105701"/>
              <a:gd name="connsiteY55" fmla="*/ 1155004 h 1635919"/>
              <a:gd name="connsiteX56" fmla="*/ 4944872 w 10105701"/>
              <a:gd name="connsiteY56" fmla="*/ 1162888 h 1635919"/>
              <a:gd name="connsiteX57" fmla="*/ 4981573 w 10105701"/>
              <a:gd name="connsiteY57" fmla="*/ 1170076 h 1635919"/>
              <a:gd name="connsiteX58" fmla="*/ 5045039 w 10105701"/>
              <a:gd name="connsiteY58" fmla="*/ 1187167 h 1635919"/>
              <a:gd name="connsiteX59" fmla="*/ 5106386 w 10105701"/>
              <a:gd name="connsiteY59" fmla="*/ 1195314 h 1635919"/>
              <a:gd name="connsiteX60" fmla="*/ 5147706 w 10105701"/>
              <a:gd name="connsiteY60" fmla="*/ 1197569 h 1635919"/>
              <a:gd name="connsiteX61" fmla="*/ 5153708 w 10105701"/>
              <a:gd name="connsiteY61" fmla="*/ 1197448 h 1635919"/>
              <a:gd name="connsiteX62" fmla="*/ 5188848 w 10105701"/>
              <a:gd name="connsiteY62" fmla="*/ 1194117 h 1635919"/>
              <a:gd name="connsiteX63" fmla="*/ 5261123 w 10105701"/>
              <a:gd name="connsiteY63" fmla="*/ 1196468 h 1635919"/>
              <a:gd name="connsiteX64" fmla="*/ 5494654 w 10105701"/>
              <a:gd name="connsiteY64" fmla="*/ 1161268 h 1635919"/>
              <a:gd name="connsiteX65" fmla="*/ 5546753 w 10105701"/>
              <a:gd name="connsiteY65" fmla="*/ 1165525 h 1635919"/>
              <a:gd name="connsiteX66" fmla="*/ 5560642 w 10105701"/>
              <a:gd name="connsiteY66" fmla="*/ 1164466 h 1635919"/>
              <a:gd name="connsiteX67" fmla="*/ 5686323 w 10105701"/>
              <a:gd name="connsiteY67" fmla="*/ 1147265 h 1635919"/>
              <a:gd name="connsiteX68" fmla="*/ 5829828 w 10105701"/>
              <a:gd name="connsiteY68" fmla="*/ 1116410 h 1635919"/>
              <a:gd name="connsiteX69" fmla="*/ 5925239 w 10105701"/>
              <a:gd name="connsiteY69" fmla="*/ 1121255 h 1635919"/>
              <a:gd name="connsiteX70" fmla="*/ 6144558 w 10105701"/>
              <a:gd name="connsiteY70" fmla="*/ 1056445 h 1635919"/>
              <a:gd name="connsiteX71" fmla="*/ 6290656 w 10105701"/>
              <a:gd name="connsiteY71" fmla="*/ 1027295 h 1635919"/>
              <a:gd name="connsiteX72" fmla="*/ 6412287 w 10105701"/>
              <a:gd name="connsiteY72" fmla="*/ 996143 h 1635919"/>
              <a:gd name="connsiteX73" fmla="*/ 6520075 w 10105701"/>
              <a:gd name="connsiteY73" fmla="*/ 1008347 h 1635919"/>
              <a:gd name="connsiteX74" fmla="*/ 6557889 w 10105701"/>
              <a:gd name="connsiteY74" fmla="*/ 997343 h 1635919"/>
              <a:gd name="connsiteX75" fmla="*/ 6566004 w 10105701"/>
              <a:gd name="connsiteY75" fmla="*/ 995911 h 1635919"/>
              <a:gd name="connsiteX76" fmla="*/ 6604593 w 10105701"/>
              <a:gd name="connsiteY76" fmla="*/ 992506 h 1635919"/>
              <a:gd name="connsiteX77" fmla="*/ 6705694 w 10105701"/>
              <a:gd name="connsiteY77" fmla="*/ 989646 h 1635919"/>
              <a:gd name="connsiteX78" fmla="*/ 6742991 w 10105701"/>
              <a:gd name="connsiteY78" fmla="*/ 983487 h 1635919"/>
              <a:gd name="connsiteX79" fmla="*/ 6846894 w 10105701"/>
              <a:gd name="connsiteY79" fmla="*/ 970622 h 1635919"/>
              <a:gd name="connsiteX80" fmla="*/ 6952494 w 10105701"/>
              <a:gd name="connsiteY80" fmla="*/ 960756 h 1635919"/>
              <a:gd name="connsiteX81" fmla="*/ 7218923 w 10105701"/>
              <a:gd name="connsiteY81" fmla="*/ 927762 h 1635919"/>
              <a:gd name="connsiteX82" fmla="*/ 7237583 w 10105701"/>
              <a:gd name="connsiteY82" fmla="*/ 915103 h 1635919"/>
              <a:gd name="connsiteX83" fmla="*/ 7279234 w 10105701"/>
              <a:gd name="connsiteY83" fmla="*/ 890347 h 1635919"/>
              <a:gd name="connsiteX84" fmla="*/ 7285560 w 10105701"/>
              <a:gd name="connsiteY84" fmla="*/ 878753 h 1635919"/>
              <a:gd name="connsiteX85" fmla="*/ 7433809 w 10105701"/>
              <a:gd name="connsiteY85" fmla="*/ 834821 h 1635919"/>
              <a:gd name="connsiteX86" fmla="*/ 7540176 w 10105701"/>
              <a:gd name="connsiteY86" fmla="*/ 784348 h 1635919"/>
              <a:gd name="connsiteX87" fmla="*/ 7605402 w 10105701"/>
              <a:gd name="connsiteY87" fmla="*/ 716527 h 1635919"/>
              <a:gd name="connsiteX88" fmla="*/ 7845858 w 10105701"/>
              <a:gd name="connsiteY88" fmla="*/ 673516 h 1635919"/>
              <a:gd name="connsiteX89" fmla="*/ 7900059 w 10105701"/>
              <a:gd name="connsiteY89" fmla="*/ 662791 h 1635919"/>
              <a:gd name="connsiteX90" fmla="*/ 7962243 w 10105701"/>
              <a:gd name="connsiteY90" fmla="*/ 636522 h 1635919"/>
              <a:gd name="connsiteX91" fmla="*/ 8135456 w 10105701"/>
              <a:gd name="connsiteY91" fmla="*/ 587387 h 1635919"/>
              <a:gd name="connsiteX92" fmla="*/ 8338241 w 10105701"/>
              <a:gd name="connsiteY92" fmla="*/ 545483 h 1635919"/>
              <a:gd name="connsiteX93" fmla="*/ 8426880 w 10105701"/>
              <a:gd name="connsiteY93" fmla="*/ 525661 h 1635919"/>
              <a:gd name="connsiteX94" fmla="*/ 8460314 w 10105701"/>
              <a:gd name="connsiteY94" fmla="*/ 504220 h 1635919"/>
              <a:gd name="connsiteX95" fmla="*/ 8467254 w 10105701"/>
              <a:gd name="connsiteY95" fmla="*/ 497500 h 1635919"/>
              <a:gd name="connsiteX96" fmla="*/ 8464303 w 10105701"/>
              <a:gd name="connsiteY96" fmla="*/ 498549 h 1635919"/>
              <a:gd name="connsiteX97" fmla="*/ 8475402 w 10105701"/>
              <a:gd name="connsiteY97" fmla="*/ 489611 h 1635919"/>
              <a:gd name="connsiteX98" fmla="*/ 8467254 w 10105701"/>
              <a:gd name="connsiteY98" fmla="*/ 497500 h 1635919"/>
              <a:gd name="connsiteX99" fmla="*/ 8483593 w 10105701"/>
              <a:gd name="connsiteY99" fmla="*/ 491693 h 1635919"/>
              <a:gd name="connsiteX100" fmla="*/ 8731307 w 10105701"/>
              <a:gd name="connsiteY100" fmla="*/ 373834 h 1635919"/>
              <a:gd name="connsiteX101" fmla="*/ 8905624 w 10105701"/>
              <a:gd name="connsiteY101" fmla="*/ 333941 h 1635919"/>
              <a:gd name="connsiteX102" fmla="*/ 8953374 w 10105701"/>
              <a:gd name="connsiteY102" fmla="*/ 325422 h 1635919"/>
              <a:gd name="connsiteX103" fmla="*/ 9036443 w 10105701"/>
              <a:gd name="connsiteY103" fmla="*/ 308326 h 1635919"/>
              <a:gd name="connsiteX104" fmla="*/ 9071726 w 10105701"/>
              <a:gd name="connsiteY104" fmla="*/ 297416 h 1635919"/>
              <a:gd name="connsiteX105" fmla="*/ 9203238 w 10105701"/>
              <a:gd name="connsiteY105" fmla="*/ 301935 h 1635919"/>
              <a:gd name="connsiteX106" fmla="*/ 9225389 w 10105701"/>
              <a:gd name="connsiteY106" fmla="*/ 302331 h 1635919"/>
              <a:gd name="connsiteX107" fmla="*/ 9257841 w 10105701"/>
              <a:gd name="connsiteY107" fmla="*/ 289670 h 1635919"/>
              <a:gd name="connsiteX108" fmla="*/ 9338289 w 10105701"/>
              <a:gd name="connsiteY108" fmla="*/ 258345 h 1635919"/>
              <a:gd name="connsiteX109" fmla="*/ 9464136 w 10105701"/>
              <a:gd name="connsiteY109" fmla="*/ 244057 h 1635919"/>
              <a:gd name="connsiteX110" fmla="*/ 9481363 w 10105701"/>
              <a:gd name="connsiteY110" fmla="*/ 243247 h 1635919"/>
              <a:gd name="connsiteX111" fmla="*/ 9572531 w 10105701"/>
              <a:gd name="connsiteY111" fmla="*/ 199385 h 1635919"/>
              <a:gd name="connsiteX112" fmla="*/ 9756421 w 10105701"/>
              <a:gd name="connsiteY112" fmla="*/ 131720 h 1635919"/>
              <a:gd name="connsiteX113" fmla="*/ 9841144 w 10105701"/>
              <a:gd name="connsiteY113" fmla="*/ 105373 h 1635919"/>
              <a:gd name="connsiteX114" fmla="*/ 9993448 w 10105701"/>
              <a:gd name="connsiteY114" fmla="*/ 45117 h 1635919"/>
              <a:gd name="connsiteX115" fmla="*/ 10019281 w 10105701"/>
              <a:gd name="connsiteY115" fmla="*/ 31163 h 1635919"/>
              <a:gd name="connsiteX116" fmla="*/ 10072841 w 10105701"/>
              <a:gd name="connsiteY116" fmla="*/ 4330 h 1635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105701" h="1635919">
                <a:moveTo>
                  <a:pt x="10105701" y="0"/>
                </a:moveTo>
                <a:lnTo>
                  <a:pt x="0" y="0"/>
                </a:lnTo>
                <a:lnTo>
                  <a:pt x="0" y="1490941"/>
                </a:lnTo>
                <a:lnTo>
                  <a:pt x="4607" y="1491637"/>
                </a:lnTo>
                <a:cubicBezTo>
                  <a:pt x="16659" y="1491630"/>
                  <a:pt x="29913" y="1489951"/>
                  <a:pt x="37930" y="1496454"/>
                </a:cubicBezTo>
                <a:lnTo>
                  <a:pt x="78230" y="1509231"/>
                </a:lnTo>
                <a:cubicBezTo>
                  <a:pt x="117818" y="1514287"/>
                  <a:pt x="225269" y="1521731"/>
                  <a:pt x="275459" y="1526793"/>
                </a:cubicBezTo>
                <a:cubicBezTo>
                  <a:pt x="313764" y="1530963"/>
                  <a:pt x="346987" y="1541888"/>
                  <a:pt x="379368" y="1539602"/>
                </a:cubicBezTo>
                <a:cubicBezTo>
                  <a:pt x="392576" y="1546875"/>
                  <a:pt x="405007" y="1550499"/>
                  <a:pt x="416973" y="1542697"/>
                </a:cubicBezTo>
                <a:cubicBezTo>
                  <a:pt x="452855" y="1551710"/>
                  <a:pt x="459175" y="1563531"/>
                  <a:pt x="524619" y="1569736"/>
                </a:cubicBezTo>
                <a:cubicBezTo>
                  <a:pt x="538423" y="1570060"/>
                  <a:pt x="580256" y="1565055"/>
                  <a:pt x="601753" y="1569757"/>
                </a:cubicBezTo>
                <a:cubicBezTo>
                  <a:pt x="650829" y="1575179"/>
                  <a:pt x="768752" y="1569541"/>
                  <a:pt x="819077" y="1602271"/>
                </a:cubicBezTo>
                <a:cubicBezTo>
                  <a:pt x="864345" y="1610461"/>
                  <a:pt x="920787" y="1605600"/>
                  <a:pt x="977607" y="1614490"/>
                </a:cubicBezTo>
                <a:cubicBezTo>
                  <a:pt x="1041126" y="1616084"/>
                  <a:pt x="1180788" y="1609848"/>
                  <a:pt x="1204410" y="1604796"/>
                </a:cubicBezTo>
                <a:cubicBezTo>
                  <a:pt x="1219023" y="1603955"/>
                  <a:pt x="1269664" y="1614581"/>
                  <a:pt x="1289468" y="1624111"/>
                </a:cubicBezTo>
                <a:cubicBezTo>
                  <a:pt x="1316509" y="1628345"/>
                  <a:pt x="1351337" y="1628742"/>
                  <a:pt x="1366651" y="1630201"/>
                </a:cubicBezTo>
                <a:lnTo>
                  <a:pt x="1381356" y="1632866"/>
                </a:lnTo>
                <a:cubicBezTo>
                  <a:pt x="1394485" y="1632761"/>
                  <a:pt x="1400590" y="1641651"/>
                  <a:pt x="1445426" y="1629568"/>
                </a:cubicBezTo>
                <a:cubicBezTo>
                  <a:pt x="1507585" y="1601017"/>
                  <a:pt x="1599341" y="1598872"/>
                  <a:pt x="1650367" y="1560368"/>
                </a:cubicBezTo>
                <a:cubicBezTo>
                  <a:pt x="1704319" y="1547517"/>
                  <a:pt x="1732125" y="1521192"/>
                  <a:pt x="1772393" y="1507860"/>
                </a:cubicBezTo>
                <a:cubicBezTo>
                  <a:pt x="1832559" y="1489282"/>
                  <a:pt x="1853090" y="1481466"/>
                  <a:pt x="1891965" y="1480365"/>
                </a:cubicBezTo>
                <a:cubicBezTo>
                  <a:pt x="1910729" y="1491935"/>
                  <a:pt x="2027835" y="1439510"/>
                  <a:pt x="2057728" y="1429583"/>
                </a:cubicBezTo>
                <a:lnTo>
                  <a:pt x="2073665" y="1421070"/>
                </a:lnTo>
                <a:cubicBezTo>
                  <a:pt x="2094251" y="1412612"/>
                  <a:pt x="2150176" y="1386769"/>
                  <a:pt x="2181244" y="1378831"/>
                </a:cubicBezTo>
                <a:cubicBezTo>
                  <a:pt x="2222350" y="1374587"/>
                  <a:pt x="2238821" y="1381578"/>
                  <a:pt x="2304560" y="1366100"/>
                </a:cubicBezTo>
                <a:cubicBezTo>
                  <a:pt x="2326476" y="1363885"/>
                  <a:pt x="2359838" y="1371177"/>
                  <a:pt x="2391564" y="1371094"/>
                </a:cubicBezTo>
                <a:cubicBezTo>
                  <a:pt x="2432149" y="1366985"/>
                  <a:pt x="2455612" y="1382736"/>
                  <a:pt x="2494921" y="1365603"/>
                </a:cubicBezTo>
                <a:lnTo>
                  <a:pt x="2734096" y="1356515"/>
                </a:lnTo>
                <a:lnTo>
                  <a:pt x="2739531" y="1357291"/>
                </a:lnTo>
                <a:lnTo>
                  <a:pt x="2865222" y="1359114"/>
                </a:lnTo>
                <a:cubicBezTo>
                  <a:pt x="2878449" y="1362779"/>
                  <a:pt x="2891353" y="1362288"/>
                  <a:pt x="2896689" y="1363122"/>
                </a:cubicBezTo>
                <a:lnTo>
                  <a:pt x="2897238" y="1364119"/>
                </a:lnTo>
                <a:lnTo>
                  <a:pt x="2965170" y="1346675"/>
                </a:lnTo>
                <a:lnTo>
                  <a:pt x="3018649" y="1330715"/>
                </a:lnTo>
                <a:cubicBezTo>
                  <a:pt x="3023892" y="1327905"/>
                  <a:pt x="3028665" y="1324539"/>
                  <a:pt x="3032731" y="1320413"/>
                </a:cubicBezTo>
                <a:cubicBezTo>
                  <a:pt x="3075490" y="1292489"/>
                  <a:pt x="3144642" y="1305589"/>
                  <a:pt x="3304966" y="1277664"/>
                </a:cubicBezTo>
                <a:cubicBezTo>
                  <a:pt x="3337554" y="1258833"/>
                  <a:pt x="3386510" y="1275439"/>
                  <a:pt x="3431592" y="1260880"/>
                </a:cubicBezTo>
                <a:cubicBezTo>
                  <a:pt x="3489905" y="1253650"/>
                  <a:pt x="3539499" y="1253433"/>
                  <a:pt x="3594306" y="1248466"/>
                </a:cubicBezTo>
                <a:cubicBezTo>
                  <a:pt x="3653474" y="1242369"/>
                  <a:pt x="3745472" y="1227649"/>
                  <a:pt x="3786599" y="1224300"/>
                </a:cubicBezTo>
                <a:cubicBezTo>
                  <a:pt x="3808763" y="1223174"/>
                  <a:pt x="3807167" y="1229416"/>
                  <a:pt x="3841066" y="1228373"/>
                </a:cubicBezTo>
                <a:cubicBezTo>
                  <a:pt x="3873205" y="1210604"/>
                  <a:pt x="3921441" y="1233175"/>
                  <a:pt x="3961204" y="1209839"/>
                </a:cubicBezTo>
                <a:cubicBezTo>
                  <a:pt x="3976014" y="1203349"/>
                  <a:pt x="4023022" y="1196077"/>
                  <a:pt x="4032612" y="1202505"/>
                </a:cubicBezTo>
                <a:cubicBezTo>
                  <a:pt x="4042558" y="1202595"/>
                  <a:pt x="4053728" y="1197908"/>
                  <a:pt x="4059004" y="1205617"/>
                </a:cubicBezTo>
                <a:cubicBezTo>
                  <a:pt x="4067387" y="1214558"/>
                  <a:pt x="4100158" y="1193182"/>
                  <a:pt x="4096357" y="1205997"/>
                </a:cubicBezTo>
                <a:lnTo>
                  <a:pt x="4223514" y="1208065"/>
                </a:lnTo>
                <a:lnTo>
                  <a:pt x="4264608" y="1202745"/>
                </a:lnTo>
                <a:lnTo>
                  <a:pt x="4270507" y="1201530"/>
                </a:lnTo>
                <a:cubicBezTo>
                  <a:pt x="4280325" y="1199130"/>
                  <a:pt x="4309940" y="1191442"/>
                  <a:pt x="4323515" y="1188341"/>
                </a:cubicBezTo>
                <a:cubicBezTo>
                  <a:pt x="4345901" y="1171754"/>
                  <a:pt x="4382682" y="1171579"/>
                  <a:pt x="4412266" y="1163198"/>
                </a:cubicBezTo>
                <a:lnTo>
                  <a:pt x="4493624" y="1141641"/>
                </a:lnTo>
                <a:lnTo>
                  <a:pt x="4547947" y="1135059"/>
                </a:lnTo>
                <a:lnTo>
                  <a:pt x="4570899" y="1127614"/>
                </a:lnTo>
                <a:cubicBezTo>
                  <a:pt x="4587359" y="1124815"/>
                  <a:pt x="4649538" y="1123476"/>
                  <a:pt x="4675496" y="1126467"/>
                </a:cubicBezTo>
                <a:cubicBezTo>
                  <a:pt x="4697495" y="1129400"/>
                  <a:pt x="4693106" y="1140398"/>
                  <a:pt x="4726643" y="1145555"/>
                </a:cubicBezTo>
                <a:cubicBezTo>
                  <a:pt x="4761184" y="1133902"/>
                  <a:pt x="4804963" y="1164954"/>
                  <a:pt x="4847920" y="1149205"/>
                </a:cubicBezTo>
                <a:cubicBezTo>
                  <a:pt x="4863560" y="1145511"/>
                  <a:pt x="4911017" y="1146919"/>
                  <a:pt x="4919404" y="1155004"/>
                </a:cubicBezTo>
                <a:cubicBezTo>
                  <a:pt x="4929179" y="1156909"/>
                  <a:pt x="4940940" y="1154325"/>
                  <a:pt x="4944872" y="1162888"/>
                </a:cubicBezTo>
                <a:cubicBezTo>
                  <a:pt x="4951657" y="1173230"/>
                  <a:pt x="4987412" y="1158139"/>
                  <a:pt x="4981573" y="1170076"/>
                </a:cubicBezTo>
                <a:cubicBezTo>
                  <a:pt x="5006936" y="1159755"/>
                  <a:pt x="5024814" y="1181490"/>
                  <a:pt x="5045039" y="1187167"/>
                </a:cubicBezTo>
                <a:lnTo>
                  <a:pt x="5106386" y="1195314"/>
                </a:lnTo>
                <a:lnTo>
                  <a:pt x="5147706" y="1197569"/>
                </a:lnTo>
                <a:lnTo>
                  <a:pt x="5153708" y="1197448"/>
                </a:lnTo>
                <a:cubicBezTo>
                  <a:pt x="5163764" y="1196873"/>
                  <a:pt x="5177220" y="1193824"/>
                  <a:pt x="5188848" y="1194117"/>
                </a:cubicBezTo>
                <a:lnTo>
                  <a:pt x="5261123" y="1196468"/>
                </a:lnTo>
                <a:cubicBezTo>
                  <a:pt x="5312090" y="1190994"/>
                  <a:pt x="5405461" y="1183748"/>
                  <a:pt x="5494654" y="1161268"/>
                </a:cubicBezTo>
                <a:lnTo>
                  <a:pt x="5546753" y="1165525"/>
                </a:lnTo>
                <a:lnTo>
                  <a:pt x="5560642" y="1164466"/>
                </a:lnTo>
                <a:lnTo>
                  <a:pt x="5686323" y="1147265"/>
                </a:lnTo>
                <a:cubicBezTo>
                  <a:pt x="5750755" y="1126913"/>
                  <a:pt x="5775685" y="1148046"/>
                  <a:pt x="5829828" y="1116410"/>
                </a:cubicBezTo>
                <a:cubicBezTo>
                  <a:pt x="5821148" y="1128698"/>
                  <a:pt x="5906454" y="1127104"/>
                  <a:pt x="5925239" y="1121255"/>
                </a:cubicBezTo>
                <a:cubicBezTo>
                  <a:pt x="5947279" y="1110562"/>
                  <a:pt x="6082280" y="1070391"/>
                  <a:pt x="6144558" y="1056445"/>
                </a:cubicBezTo>
                <a:cubicBezTo>
                  <a:pt x="6209398" y="1040785"/>
                  <a:pt x="6259985" y="1033313"/>
                  <a:pt x="6290656" y="1027295"/>
                </a:cubicBezTo>
                <a:lnTo>
                  <a:pt x="6412287" y="996143"/>
                </a:lnTo>
                <a:cubicBezTo>
                  <a:pt x="6444202" y="994146"/>
                  <a:pt x="6495808" y="1008147"/>
                  <a:pt x="6520075" y="1008347"/>
                </a:cubicBezTo>
                <a:cubicBezTo>
                  <a:pt x="6532061" y="1004377"/>
                  <a:pt x="6544742" y="1000649"/>
                  <a:pt x="6557889" y="997343"/>
                </a:cubicBezTo>
                <a:lnTo>
                  <a:pt x="6566004" y="995911"/>
                </a:lnTo>
                <a:lnTo>
                  <a:pt x="6604593" y="992506"/>
                </a:lnTo>
                <a:cubicBezTo>
                  <a:pt x="6627875" y="991462"/>
                  <a:pt x="6682628" y="991149"/>
                  <a:pt x="6705694" y="989646"/>
                </a:cubicBezTo>
                <a:cubicBezTo>
                  <a:pt x="6715818" y="979115"/>
                  <a:pt x="6728665" y="979617"/>
                  <a:pt x="6742991" y="983487"/>
                </a:cubicBezTo>
                <a:cubicBezTo>
                  <a:pt x="6774125" y="973355"/>
                  <a:pt x="6808701" y="975904"/>
                  <a:pt x="6846894" y="970622"/>
                </a:cubicBezTo>
                <a:cubicBezTo>
                  <a:pt x="6881758" y="952640"/>
                  <a:pt x="6911718" y="966478"/>
                  <a:pt x="6952494" y="960756"/>
                </a:cubicBezTo>
                <a:cubicBezTo>
                  <a:pt x="7014499" y="953613"/>
                  <a:pt x="7171408" y="935371"/>
                  <a:pt x="7218923" y="927762"/>
                </a:cubicBezTo>
                <a:lnTo>
                  <a:pt x="7237583" y="915103"/>
                </a:lnTo>
                <a:lnTo>
                  <a:pt x="7279234" y="890347"/>
                </a:lnTo>
                <a:cubicBezTo>
                  <a:pt x="7282367" y="886883"/>
                  <a:pt x="7284610" y="883060"/>
                  <a:pt x="7285560" y="878753"/>
                </a:cubicBezTo>
                <a:cubicBezTo>
                  <a:pt x="7345735" y="880000"/>
                  <a:pt x="7379697" y="849179"/>
                  <a:pt x="7433809" y="834821"/>
                </a:cubicBezTo>
                <a:cubicBezTo>
                  <a:pt x="7489109" y="811390"/>
                  <a:pt x="7502976" y="798781"/>
                  <a:pt x="7540176" y="784348"/>
                </a:cubicBezTo>
                <a:cubicBezTo>
                  <a:pt x="7556139" y="775738"/>
                  <a:pt x="7577389" y="711736"/>
                  <a:pt x="7605402" y="716527"/>
                </a:cubicBezTo>
                <a:cubicBezTo>
                  <a:pt x="7613742" y="707888"/>
                  <a:pt x="7791241" y="703328"/>
                  <a:pt x="7845858" y="673516"/>
                </a:cubicBezTo>
                <a:cubicBezTo>
                  <a:pt x="7895453" y="685047"/>
                  <a:pt x="7862372" y="670105"/>
                  <a:pt x="7900059" y="662791"/>
                </a:cubicBezTo>
                <a:cubicBezTo>
                  <a:pt x="7920787" y="654035"/>
                  <a:pt x="7936717" y="664423"/>
                  <a:pt x="7962243" y="636522"/>
                </a:cubicBezTo>
                <a:cubicBezTo>
                  <a:pt x="7996549" y="637997"/>
                  <a:pt x="8072790" y="602560"/>
                  <a:pt x="8135456" y="587387"/>
                </a:cubicBezTo>
                <a:cubicBezTo>
                  <a:pt x="8203051" y="573419"/>
                  <a:pt x="8256250" y="537571"/>
                  <a:pt x="8338241" y="545483"/>
                </a:cubicBezTo>
                <a:cubicBezTo>
                  <a:pt x="8345964" y="530066"/>
                  <a:pt x="8385415" y="539169"/>
                  <a:pt x="8426880" y="525661"/>
                </a:cubicBezTo>
                <a:cubicBezTo>
                  <a:pt x="8432865" y="512576"/>
                  <a:pt x="8445661" y="514079"/>
                  <a:pt x="8460314" y="504220"/>
                </a:cubicBezTo>
                <a:lnTo>
                  <a:pt x="8467254" y="497500"/>
                </a:lnTo>
                <a:lnTo>
                  <a:pt x="8464303" y="498549"/>
                </a:lnTo>
                <a:cubicBezTo>
                  <a:pt x="8456468" y="500532"/>
                  <a:pt x="8477290" y="490312"/>
                  <a:pt x="8475402" y="489611"/>
                </a:cubicBezTo>
                <a:lnTo>
                  <a:pt x="8467254" y="497500"/>
                </a:lnTo>
                <a:lnTo>
                  <a:pt x="8483593" y="491693"/>
                </a:lnTo>
                <a:cubicBezTo>
                  <a:pt x="8555805" y="463970"/>
                  <a:pt x="8656042" y="369236"/>
                  <a:pt x="8731307" y="373834"/>
                </a:cubicBezTo>
                <a:cubicBezTo>
                  <a:pt x="8796803" y="371769"/>
                  <a:pt x="8847519" y="347239"/>
                  <a:pt x="8905624" y="333941"/>
                </a:cubicBezTo>
                <a:cubicBezTo>
                  <a:pt x="8930484" y="326336"/>
                  <a:pt x="8914464" y="305954"/>
                  <a:pt x="8953374" y="325422"/>
                </a:cubicBezTo>
                <a:lnTo>
                  <a:pt x="9036443" y="308326"/>
                </a:lnTo>
                <a:lnTo>
                  <a:pt x="9071726" y="297416"/>
                </a:lnTo>
                <a:cubicBezTo>
                  <a:pt x="9087610" y="280477"/>
                  <a:pt x="9181257" y="320181"/>
                  <a:pt x="9203238" y="301935"/>
                </a:cubicBezTo>
                <a:cubicBezTo>
                  <a:pt x="9207855" y="296522"/>
                  <a:pt x="9224145" y="296813"/>
                  <a:pt x="9225389" y="302331"/>
                </a:cubicBezTo>
                <a:cubicBezTo>
                  <a:pt x="9231986" y="298884"/>
                  <a:pt x="9251736" y="281850"/>
                  <a:pt x="9257841" y="289670"/>
                </a:cubicBezTo>
                <a:lnTo>
                  <a:pt x="9338289" y="258345"/>
                </a:lnTo>
                <a:cubicBezTo>
                  <a:pt x="9364865" y="253056"/>
                  <a:pt x="9440290" y="246574"/>
                  <a:pt x="9464136" y="244057"/>
                </a:cubicBezTo>
                <a:cubicBezTo>
                  <a:pt x="9467020" y="239819"/>
                  <a:pt x="9479694" y="239220"/>
                  <a:pt x="9481363" y="243247"/>
                </a:cubicBezTo>
                <a:cubicBezTo>
                  <a:pt x="9499429" y="235801"/>
                  <a:pt x="9523607" y="212357"/>
                  <a:pt x="9572531" y="199385"/>
                </a:cubicBezTo>
                <a:cubicBezTo>
                  <a:pt x="9625765" y="194838"/>
                  <a:pt x="9711652" y="147390"/>
                  <a:pt x="9756421" y="131720"/>
                </a:cubicBezTo>
                <a:cubicBezTo>
                  <a:pt x="9787863" y="92850"/>
                  <a:pt x="9802506" y="116890"/>
                  <a:pt x="9841144" y="105373"/>
                </a:cubicBezTo>
                <a:cubicBezTo>
                  <a:pt x="9881515" y="88023"/>
                  <a:pt x="9948279" y="40585"/>
                  <a:pt x="9993448" y="45117"/>
                </a:cubicBezTo>
                <a:lnTo>
                  <a:pt x="10019281" y="31163"/>
                </a:lnTo>
                <a:cubicBezTo>
                  <a:pt x="10026781" y="4158"/>
                  <a:pt x="10048053" y="28021"/>
                  <a:pt x="10072841" y="4330"/>
                </a:cubicBez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Content Placeholder 2">
            <a:extLst>
              <a:ext uri="{FF2B5EF4-FFF2-40B4-BE49-F238E27FC236}">
                <a16:creationId xmlns:a16="http://schemas.microsoft.com/office/drawing/2014/main" id="{66EB94A3-F084-77C1-4547-849DC393431B}"/>
              </a:ext>
            </a:extLst>
          </p:cNvPr>
          <p:cNvSpPr>
            <a:spLocks noGrp="1"/>
          </p:cNvSpPr>
          <p:nvPr>
            <p:ph idx="1"/>
          </p:nvPr>
        </p:nvSpPr>
        <p:spPr>
          <a:xfrm>
            <a:off x="2274794" y="-2662"/>
            <a:ext cx="9772649" cy="6851660"/>
          </a:xfrm>
        </p:spPr>
        <p:style>
          <a:lnRef idx="2">
            <a:schemeClr val="accent6"/>
          </a:lnRef>
          <a:fillRef idx="1">
            <a:schemeClr val="lt1"/>
          </a:fillRef>
          <a:effectRef idx="0">
            <a:schemeClr val="accent6"/>
          </a:effectRef>
          <a:fontRef idx="minor">
            <a:schemeClr val="dk1"/>
          </a:fontRef>
        </p:style>
        <p:txBody>
          <a:bodyPr vert="horz" lIns="91440" tIns="45720" rIns="91440" bIns="45720" rtlCol="0" anchor="t">
            <a:noAutofit/>
          </a:bodyPr>
          <a:lstStyle/>
          <a:p>
            <a:pPr marL="0" indent="0">
              <a:lnSpc>
                <a:spcPct val="110000"/>
              </a:lnSpc>
              <a:buNone/>
            </a:pPr>
            <a:r>
              <a:rPr lang="en-US" sz="1800" b="1" dirty="0">
                <a:latin typeface="Calibri"/>
                <a:ea typeface="Calibri"/>
                <a:cs typeface="Calibri"/>
              </a:rPr>
              <a:t>SWOT analyses</a:t>
            </a:r>
            <a:endParaRPr lang="en-US"/>
          </a:p>
          <a:p>
            <a:pPr marL="0" indent="0">
              <a:lnSpc>
                <a:spcPct val="110000"/>
              </a:lnSpc>
              <a:buNone/>
            </a:pPr>
            <a:r>
              <a:rPr lang="en-US" sz="1800" b="1" dirty="0">
                <a:latin typeface="Calibri"/>
                <a:ea typeface="Calibri"/>
                <a:cs typeface="Calibri"/>
              </a:rPr>
              <a:t>Strengths</a:t>
            </a:r>
            <a:endParaRPr lang="en-US" dirty="0"/>
          </a:p>
          <a:p>
            <a:pPr>
              <a:lnSpc>
                <a:spcPct val="110000"/>
              </a:lnSpc>
              <a:buFont typeface=""/>
              <a:buChar char="•"/>
            </a:pPr>
            <a:r>
              <a:rPr lang="en-US" sz="1800" dirty="0">
                <a:latin typeface="Calibri"/>
                <a:ea typeface="Calibri"/>
                <a:cs typeface="Calibri"/>
              </a:rPr>
              <a:t>I am empathetic and patient, which can help me establish positive relationships with children.</a:t>
            </a:r>
          </a:p>
          <a:p>
            <a:pPr>
              <a:lnSpc>
                <a:spcPct val="110000"/>
              </a:lnSpc>
              <a:buFont typeface=""/>
              <a:buChar char="•"/>
            </a:pPr>
            <a:r>
              <a:rPr lang="en-US" sz="1800" dirty="0">
                <a:latin typeface="Calibri"/>
                <a:ea typeface="Calibri"/>
                <a:cs typeface="Calibri"/>
              </a:rPr>
              <a:t>My communication skills enable me to interact appropriately with children, colleagues and parents.</a:t>
            </a:r>
          </a:p>
          <a:p>
            <a:pPr marL="0" indent="0">
              <a:lnSpc>
                <a:spcPct val="110000"/>
              </a:lnSpc>
              <a:buNone/>
            </a:pPr>
            <a:r>
              <a:rPr lang="en-US" sz="1800" b="1" dirty="0">
                <a:latin typeface="Calibri"/>
                <a:ea typeface="Calibri"/>
                <a:cs typeface="Calibri"/>
              </a:rPr>
              <a:t>Weaknesses</a:t>
            </a:r>
          </a:p>
          <a:p>
            <a:pPr>
              <a:lnSpc>
                <a:spcPct val="110000"/>
              </a:lnSpc>
              <a:buFont typeface=""/>
              <a:buChar char="•"/>
            </a:pPr>
            <a:r>
              <a:rPr lang="en-US" sz="1800" dirty="0">
                <a:latin typeface="Calibri"/>
                <a:ea typeface="Calibri"/>
                <a:cs typeface="Calibri"/>
              </a:rPr>
              <a:t>I have limited professional experience within a nursery setting.</a:t>
            </a:r>
          </a:p>
          <a:p>
            <a:pPr>
              <a:lnSpc>
                <a:spcPct val="110000"/>
              </a:lnSpc>
              <a:buFont typeface=""/>
              <a:buChar char="•"/>
            </a:pPr>
            <a:r>
              <a:rPr lang="en-US" sz="1800" dirty="0">
                <a:latin typeface="Calibri"/>
                <a:ea typeface="Calibri"/>
                <a:cs typeface="Calibri"/>
              </a:rPr>
              <a:t>My knowledge of safeguarding procedures requires further development.</a:t>
            </a:r>
          </a:p>
          <a:p>
            <a:pPr marL="0" indent="0">
              <a:lnSpc>
                <a:spcPct val="110000"/>
              </a:lnSpc>
              <a:buNone/>
            </a:pPr>
            <a:r>
              <a:rPr lang="en-US" sz="1800" b="1" dirty="0">
                <a:latin typeface="Calibri"/>
                <a:ea typeface="Calibri"/>
                <a:cs typeface="Calibri"/>
              </a:rPr>
              <a:t>Opportunities</a:t>
            </a:r>
          </a:p>
          <a:p>
            <a:pPr>
              <a:lnSpc>
                <a:spcPct val="110000"/>
              </a:lnSpc>
              <a:buFont typeface=""/>
              <a:buChar char="•"/>
            </a:pPr>
            <a:r>
              <a:rPr lang="en-US" sz="1800" dirty="0">
                <a:latin typeface="Calibri"/>
                <a:ea typeface="Calibri"/>
                <a:cs typeface="Calibri"/>
              </a:rPr>
              <a:t>Obtain a relevant childcare qualification.</a:t>
            </a:r>
          </a:p>
          <a:p>
            <a:pPr>
              <a:lnSpc>
                <a:spcPct val="110000"/>
              </a:lnSpc>
              <a:buFont typeface=""/>
              <a:buChar char="•"/>
            </a:pPr>
            <a:r>
              <a:rPr lang="en-US" sz="1800" dirty="0">
                <a:latin typeface="Calibri"/>
                <a:ea typeface="Calibri"/>
                <a:cs typeface="Calibri"/>
              </a:rPr>
              <a:t>Gain practical experience through volunteering or work placement.</a:t>
            </a:r>
          </a:p>
          <a:p>
            <a:pPr>
              <a:lnSpc>
                <a:spcPct val="110000"/>
              </a:lnSpc>
              <a:buFont typeface=""/>
              <a:buChar char="•"/>
            </a:pPr>
            <a:r>
              <a:rPr lang="en-US" sz="1800" dirty="0">
                <a:latin typeface="Calibri"/>
                <a:ea typeface="Calibri"/>
                <a:cs typeface="Calibri"/>
              </a:rPr>
              <a:t>Competition for childcare employment.</a:t>
            </a:r>
          </a:p>
          <a:p>
            <a:pPr marL="0" indent="0">
              <a:lnSpc>
                <a:spcPct val="110000"/>
              </a:lnSpc>
              <a:buNone/>
            </a:pPr>
            <a:r>
              <a:rPr lang="en-US" sz="1800" b="1" dirty="0">
                <a:ea typeface="+mn-lt"/>
                <a:cs typeface="+mn-lt"/>
              </a:rPr>
              <a:t>Threats</a:t>
            </a:r>
            <a:endParaRPr lang="en-US" sz="1800" b="1" dirty="0">
              <a:latin typeface="Calibri"/>
              <a:ea typeface="Calibri"/>
              <a:cs typeface="Calibri"/>
            </a:endParaRPr>
          </a:p>
          <a:p>
            <a:pPr>
              <a:lnSpc>
                <a:spcPct val="110000"/>
              </a:lnSpc>
              <a:buFont typeface=""/>
              <a:buChar char="•"/>
            </a:pPr>
            <a:r>
              <a:rPr lang="en-US" sz="1800" dirty="0">
                <a:latin typeface="Calibri"/>
                <a:ea typeface="Calibri"/>
                <a:cs typeface="Calibri"/>
              </a:rPr>
              <a:t>Limited experience compared with other applicants.</a:t>
            </a:r>
          </a:p>
          <a:p>
            <a:pPr>
              <a:lnSpc>
                <a:spcPct val="110000"/>
              </a:lnSpc>
              <a:buFont typeface=""/>
              <a:buChar char="•"/>
            </a:pPr>
            <a:r>
              <a:rPr lang="en-US" sz="1800" dirty="0">
                <a:latin typeface="Calibri"/>
                <a:ea typeface="Calibri"/>
                <a:cs typeface="Calibri"/>
              </a:rPr>
              <a:t>Emotional and physical demands of childcare.</a:t>
            </a:r>
          </a:p>
          <a:p>
            <a:pPr>
              <a:lnSpc>
                <a:spcPct val="110000"/>
              </a:lnSpc>
              <a:buFont typeface=""/>
              <a:buChar char="•"/>
            </a:pPr>
            <a:r>
              <a:rPr lang="en-US" sz="1800" dirty="0">
                <a:latin typeface="Calibri"/>
                <a:ea typeface="Calibri"/>
                <a:cs typeface="Calibri"/>
              </a:rPr>
              <a:t>The significant responsibility associated with children's safety and safeguarding.</a:t>
            </a:r>
          </a:p>
        </p:txBody>
      </p:sp>
      <p:pic>
        <p:nvPicPr>
          <p:cNvPr id="4" name="Picture 3" descr="Nursery Job in Birmingham (with Salaries) | Indeed United Kingdom">
            <a:extLst>
              <a:ext uri="{FF2B5EF4-FFF2-40B4-BE49-F238E27FC236}">
                <a16:creationId xmlns:a16="http://schemas.microsoft.com/office/drawing/2014/main" id="{8B3575E2-188F-C9E1-1DFB-207620E7F51B}"/>
              </a:ext>
            </a:extLst>
          </p:cNvPr>
          <p:cNvPicPr>
            <a:picLocks noChangeAspect="1"/>
          </p:cNvPicPr>
          <p:nvPr/>
        </p:nvPicPr>
        <p:blipFill>
          <a:blip r:embed="rId3"/>
          <a:stretch>
            <a:fillRect/>
          </a:stretch>
        </p:blipFill>
        <p:spPr>
          <a:xfrm rot="43200000">
            <a:off x="-148087" y="-13485"/>
            <a:ext cx="2430943" cy="2391723"/>
          </a:xfrm>
          <a:prstGeom prst="rect">
            <a:avLst/>
          </a:prstGeom>
        </p:spPr>
      </p:pic>
    </p:spTree>
    <p:extLst>
      <p:ext uri="{BB962C8B-B14F-4D97-AF65-F5344CB8AC3E}">
        <p14:creationId xmlns:p14="http://schemas.microsoft.com/office/powerpoint/2010/main" val="360655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38C76964-52F1-4C25-A58E-160653C9C5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8C7BB2BE-341D-4FCA-A04C-634FD83318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136"/>
            <a:ext cx="4245430" cy="6857864"/>
          </a:xfrm>
          <a:custGeom>
            <a:avLst/>
            <a:gdLst>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09024 w 3125543"/>
              <a:gd name="connsiteY14" fmla="*/ 5264214 h 6857864"/>
              <a:gd name="connsiteX15" fmla="*/ 415024 w 3125543"/>
              <a:gd name="connsiteY15" fmla="*/ 5225268 h 6857864"/>
              <a:gd name="connsiteX16" fmla="*/ 423092 w 3125543"/>
              <a:gd name="connsiteY16" fmla="*/ 5159961 h 6857864"/>
              <a:gd name="connsiteX17" fmla="*/ 426609 w 3125543"/>
              <a:gd name="connsiteY17" fmla="*/ 5125185 h 6857864"/>
              <a:gd name="connsiteX18" fmla="*/ 441080 w 3125543"/>
              <a:gd name="connsiteY18" fmla="*/ 4993030 h 6857864"/>
              <a:gd name="connsiteX19" fmla="*/ 447811 w 3125543"/>
              <a:gd name="connsiteY19" fmla="*/ 4946844 h 6857864"/>
              <a:gd name="connsiteX20" fmla="*/ 458779 w 3125543"/>
              <a:gd name="connsiteY20" fmla="*/ 4858827 h 6857864"/>
              <a:gd name="connsiteX21" fmla="*/ 464530 w 3125543"/>
              <a:gd name="connsiteY21" fmla="*/ 4808488 h 6857864"/>
              <a:gd name="connsiteX22" fmla="*/ 455724 w 3125543"/>
              <a:gd name="connsiteY22" fmla="*/ 4375228 h 6857864"/>
              <a:gd name="connsiteX23" fmla="*/ 436877 w 3125543"/>
              <a:gd name="connsiteY23" fmla="*/ 4214165 h 6857864"/>
              <a:gd name="connsiteX24" fmla="*/ 430401 w 3125543"/>
              <a:gd name="connsiteY24" fmla="*/ 3872886 h 6857864"/>
              <a:gd name="connsiteX25" fmla="*/ 451121 w 3125543"/>
              <a:gd name="connsiteY25" fmla="*/ 3738082 h 6857864"/>
              <a:gd name="connsiteX26" fmla="*/ 458278 w 3125543"/>
              <a:gd name="connsiteY26" fmla="*/ 3673397 h 6857864"/>
              <a:gd name="connsiteX27" fmla="*/ 457592 w 3125543"/>
              <a:gd name="connsiteY27" fmla="*/ 3637109 h 6857864"/>
              <a:gd name="connsiteX28" fmla="*/ 460946 w 3125543"/>
              <a:gd name="connsiteY28" fmla="*/ 3536883 h 6857864"/>
              <a:gd name="connsiteX29" fmla="*/ 481823 w 3125543"/>
              <a:gd name="connsiteY29" fmla="*/ 3295862 h 6857864"/>
              <a:gd name="connsiteX30" fmla="*/ 464800 w 3125543"/>
              <a:gd name="connsiteY30" fmla="*/ 3158586 h 6857864"/>
              <a:gd name="connsiteX31" fmla="*/ 426693 w 3125543"/>
              <a:gd name="connsiteY31" fmla="*/ 3072935 h 6857864"/>
              <a:gd name="connsiteX32" fmla="*/ 402508 w 3125543"/>
              <a:gd name="connsiteY32" fmla="*/ 2958185 h 6857864"/>
              <a:gd name="connsiteX33" fmla="*/ 360891 w 3125543"/>
              <a:gd name="connsiteY33" fmla="*/ 2843952 h 6857864"/>
              <a:gd name="connsiteX34" fmla="*/ 296840 w 3125543"/>
              <a:gd name="connsiteY34" fmla="*/ 2554718 h 6857864"/>
              <a:gd name="connsiteX35" fmla="*/ 268410 w 3125543"/>
              <a:gd name="connsiteY35" fmla="*/ 2447068 h 6857864"/>
              <a:gd name="connsiteX36" fmla="*/ 272375 w 3125543"/>
              <a:gd name="connsiteY36" fmla="*/ 2423438 h 6857864"/>
              <a:gd name="connsiteX37" fmla="*/ 241037 w 3125543"/>
              <a:gd name="connsiteY37" fmla="*/ 2261920 h 6857864"/>
              <a:gd name="connsiteX38" fmla="*/ 215809 w 3125543"/>
              <a:gd name="connsiteY38" fmla="*/ 2155135 h 6857864"/>
              <a:gd name="connsiteX39" fmla="*/ 213333 w 3125543"/>
              <a:gd name="connsiteY39" fmla="*/ 2118008 h 6857864"/>
              <a:gd name="connsiteX40" fmla="*/ 214300 w 3125543"/>
              <a:gd name="connsiteY40" fmla="*/ 2050531 h 6857864"/>
              <a:gd name="connsiteX41" fmla="*/ 120136 w 3125543"/>
              <a:gd name="connsiteY41" fmla="*/ 1732919 h 6857864"/>
              <a:gd name="connsiteX42" fmla="*/ 92310 w 3125543"/>
              <a:gd name="connsiteY42" fmla="*/ 1615777 h 6857864"/>
              <a:gd name="connsiteX43" fmla="*/ 88820 w 3125543"/>
              <a:gd name="connsiteY43" fmla="*/ 1525631 h 6857864"/>
              <a:gd name="connsiteX44" fmla="*/ 79273 w 3125543"/>
              <a:gd name="connsiteY44" fmla="*/ 1477995 h 6857864"/>
              <a:gd name="connsiteX45" fmla="*/ 73810 w 3125543"/>
              <a:gd name="connsiteY45" fmla="*/ 1307086 h 6857864"/>
              <a:gd name="connsiteX46" fmla="*/ 79531 w 3125543"/>
              <a:gd name="connsiteY46" fmla="*/ 1168288 h 6857864"/>
              <a:gd name="connsiteX47" fmla="*/ 594 w 3125543"/>
              <a:gd name="connsiteY47" fmla="*/ 716778 h 6857864"/>
              <a:gd name="connsiteX48" fmla="*/ 2657 w 3125543"/>
              <a:gd name="connsiteY48" fmla="*/ 657363 h 6857864"/>
              <a:gd name="connsiteX49" fmla="*/ 24904 w 3125543"/>
              <a:gd name="connsiteY49" fmla="*/ 393828 h 6857864"/>
              <a:gd name="connsiteX50" fmla="*/ 39728 w 3125543"/>
              <a:gd name="connsiteY50" fmla="*/ 236673 h 6857864"/>
              <a:gd name="connsiteX51" fmla="*/ 38796 w 3125543"/>
              <a:gd name="connsiteY51" fmla="*/ 144983 h 6857864"/>
              <a:gd name="connsiteX52" fmla="*/ 29331 w 3125543"/>
              <a:gd name="connsiteY52" fmla="*/ 33857 h 6857864"/>
              <a:gd name="connsiteX53" fmla="*/ 11361 w 3125543"/>
              <a:gd name="connsiteY53" fmla="*/ 0 h 6857864"/>
              <a:gd name="connsiteX54" fmla="*/ 3125543 w 3125543"/>
              <a:gd name="connsiteY54" fmla="*/ 0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09024 w 3125543"/>
              <a:gd name="connsiteY14" fmla="*/ 5264214 h 6857864"/>
              <a:gd name="connsiteX15" fmla="*/ 415024 w 3125543"/>
              <a:gd name="connsiteY15" fmla="*/ 5225268 h 6857864"/>
              <a:gd name="connsiteX16" fmla="*/ 423092 w 3125543"/>
              <a:gd name="connsiteY16" fmla="*/ 5159961 h 6857864"/>
              <a:gd name="connsiteX17" fmla="*/ 426609 w 3125543"/>
              <a:gd name="connsiteY17" fmla="*/ 5125185 h 6857864"/>
              <a:gd name="connsiteX18" fmla="*/ 441080 w 3125543"/>
              <a:gd name="connsiteY18" fmla="*/ 4993030 h 6857864"/>
              <a:gd name="connsiteX19" fmla="*/ 447811 w 3125543"/>
              <a:gd name="connsiteY19" fmla="*/ 4946844 h 6857864"/>
              <a:gd name="connsiteX20" fmla="*/ 458779 w 3125543"/>
              <a:gd name="connsiteY20" fmla="*/ 4858827 h 6857864"/>
              <a:gd name="connsiteX21" fmla="*/ 464530 w 3125543"/>
              <a:gd name="connsiteY21" fmla="*/ 4808488 h 6857864"/>
              <a:gd name="connsiteX22" fmla="*/ 455724 w 3125543"/>
              <a:gd name="connsiteY22" fmla="*/ 4375228 h 6857864"/>
              <a:gd name="connsiteX23" fmla="*/ 436877 w 3125543"/>
              <a:gd name="connsiteY23" fmla="*/ 4214165 h 6857864"/>
              <a:gd name="connsiteX24" fmla="*/ 430401 w 3125543"/>
              <a:gd name="connsiteY24" fmla="*/ 3872886 h 6857864"/>
              <a:gd name="connsiteX25" fmla="*/ 451121 w 3125543"/>
              <a:gd name="connsiteY25" fmla="*/ 3738082 h 6857864"/>
              <a:gd name="connsiteX26" fmla="*/ 458278 w 3125543"/>
              <a:gd name="connsiteY26" fmla="*/ 3673397 h 6857864"/>
              <a:gd name="connsiteX27" fmla="*/ 460946 w 3125543"/>
              <a:gd name="connsiteY27" fmla="*/ 3536883 h 6857864"/>
              <a:gd name="connsiteX28" fmla="*/ 481823 w 3125543"/>
              <a:gd name="connsiteY28" fmla="*/ 3295862 h 6857864"/>
              <a:gd name="connsiteX29" fmla="*/ 464800 w 3125543"/>
              <a:gd name="connsiteY29" fmla="*/ 3158586 h 6857864"/>
              <a:gd name="connsiteX30" fmla="*/ 426693 w 3125543"/>
              <a:gd name="connsiteY30" fmla="*/ 3072935 h 6857864"/>
              <a:gd name="connsiteX31" fmla="*/ 402508 w 3125543"/>
              <a:gd name="connsiteY31" fmla="*/ 2958185 h 6857864"/>
              <a:gd name="connsiteX32" fmla="*/ 360891 w 3125543"/>
              <a:gd name="connsiteY32" fmla="*/ 2843952 h 6857864"/>
              <a:gd name="connsiteX33" fmla="*/ 296840 w 3125543"/>
              <a:gd name="connsiteY33" fmla="*/ 2554718 h 6857864"/>
              <a:gd name="connsiteX34" fmla="*/ 268410 w 3125543"/>
              <a:gd name="connsiteY34" fmla="*/ 2447068 h 6857864"/>
              <a:gd name="connsiteX35" fmla="*/ 272375 w 3125543"/>
              <a:gd name="connsiteY35" fmla="*/ 2423438 h 6857864"/>
              <a:gd name="connsiteX36" fmla="*/ 241037 w 3125543"/>
              <a:gd name="connsiteY36" fmla="*/ 2261920 h 6857864"/>
              <a:gd name="connsiteX37" fmla="*/ 215809 w 3125543"/>
              <a:gd name="connsiteY37" fmla="*/ 2155135 h 6857864"/>
              <a:gd name="connsiteX38" fmla="*/ 213333 w 3125543"/>
              <a:gd name="connsiteY38" fmla="*/ 2118008 h 6857864"/>
              <a:gd name="connsiteX39" fmla="*/ 214300 w 3125543"/>
              <a:gd name="connsiteY39" fmla="*/ 2050531 h 6857864"/>
              <a:gd name="connsiteX40" fmla="*/ 120136 w 3125543"/>
              <a:gd name="connsiteY40" fmla="*/ 1732919 h 6857864"/>
              <a:gd name="connsiteX41" fmla="*/ 92310 w 3125543"/>
              <a:gd name="connsiteY41" fmla="*/ 1615777 h 6857864"/>
              <a:gd name="connsiteX42" fmla="*/ 88820 w 3125543"/>
              <a:gd name="connsiteY42" fmla="*/ 1525631 h 6857864"/>
              <a:gd name="connsiteX43" fmla="*/ 79273 w 3125543"/>
              <a:gd name="connsiteY43" fmla="*/ 1477995 h 6857864"/>
              <a:gd name="connsiteX44" fmla="*/ 73810 w 3125543"/>
              <a:gd name="connsiteY44" fmla="*/ 1307086 h 6857864"/>
              <a:gd name="connsiteX45" fmla="*/ 79531 w 3125543"/>
              <a:gd name="connsiteY45" fmla="*/ 1168288 h 6857864"/>
              <a:gd name="connsiteX46" fmla="*/ 594 w 3125543"/>
              <a:gd name="connsiteY46" fmla="*/ 716778 h 6857864"/>
              <a:gd name="connsiteX47" fmla="*/ 2657 w 3125543"/>
              <a:gd name="connsiteY47" fmla="*/ 657363 h 6857864"/>
              <a:gd name="connsiteX48" fmla="*/ 24904 w 3125543"/>
              <a:gd name="connsiteY48" fmla="*/ 393828 h 6857864"/>
              <a:gd name="connsiteX49" fmla="*/ 39728 w 3125543"/>
              <a:gd name="connsiteY49" fmla="*/ 236673 h 6857864"/>
              <a:gd name="connsiteX50" fmla="*/ 38796 w 3125543"/>
              <a:gd name="connsiteY50" fmla="*/ 144983 h 6857864"/>
              <a:gd name="connsiteX51" fmla="*/ 29331 w 3125543"/>
              <a:gd name="connsiteY51" fmla="*/ 33857 h 6857864"/>
              <a:gd name="connsiteX52" fmla="*/ 11361 w 3125543"/>
              <a:gd name="connsiteY52" fmla="*/ 0 h 6857864"/>
              <a:gd name="connsiteX53" fmla="*/ 3125543 w 3125543"/>
              <a:gd name="connsiteY53" fmla="*/ 0 h 6857864"/>
              <a:gd name="connsiteX54" fmla="*/ 3125543 w 3125543"/>
              <a:gd name="connsiteY54"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09024 w 3125543"/>
              <a:gd name="connsiteY14" fmla="*/ 5264214 h 6857864"/>
              <a:gd name="connsiteX15" fmla="*/ 415024 w 3125543"/>
              <a:gd name="connsiteY15" fmla="*/ 5225268 h 6857864"/>
              <a:gd name="connsiteX16" fmla="*/ 423092 w 3125543"/>
              <a:gd name="connsiteY16" fmla="*/ 5159961 h 6857864"/>
              <a:gd name="connsiteX17" fmla="*/ 441080 w 3125543"/>
              <a:gd name="connsiteY17" fmla="*/ 4993030 h 6857864"/>
              <a:gd name="connsiteX18" fmla="*/ 447811 w 3125543"/>
              <a:gd name="connsiteY18" fmla="*/ 4946844 h 6857864"/>
              <a:gd name="connsiteX19" fmla="*/ 458779 w 3125543"/>
              <a:gd name="connsiteY19" fmla="*/ 4858827 h 6857864"/>
              <a:gd name="connsiteX20" fmla="*/ 464530 w 3125543"/>
              <a:gd name="connsiteY20" fmla="*/ 4808488 h 6857864"/>
              <a:gd name="connsiteX21" fmla="*/ 455724 w 3125543"/>
              <a:gd name="connsiteY21" fmla="*/ 4375228 h 6857864"/>
              <a:gd name="connsiteX22" fmla="*/ 436877 w 3125543"/>
              <a:gd name="connsiteY22" fmla="*/ 4214165 h 6857864"/>
              <a:gd name="connsiteX23" fmla="*/ 430401 w 3125543"/>
              <a:gd name="connsiteY23" fmla="*/ 3872886 h 6857864"/>
              <a:gd name="connsiteX24" fmla="*/ 451121 w 3125543"/>
              <a:gd name="connsiteY24" fmla="*/ 3738082 h 6857864"/>
              <a:gd name="connsiteX25" fmla="*/ 458278 w 3125543"/>
              <a:gd name="connsiteY25" fmla="*/ 3673397 h 6857864"/>
              <a:gd name="connsiteX26" fmla="*/ 460946 w 3125543"/>
              <a:gd name="connsiteY26" fmla="*/ 3536883 h 6857864"/>
              <a:gd name="connsiteX27" fmla="*/ 481823 w 3125543"/>
              <a:gd name="connsiteY27" fmla="*/ 3295862 h 6857864"/>
              <a:gd name="connsiteX28" fmla="*/ 464800 w 3125543"/>
              <a:gd name="connsiteY28" fmla="*/ 3158586 h 6857864"/>
              <a:gd name="connsiteX29" fmla="*/ 426693 w 3125543"/>
              <a:gd name="connsiteY29" fmla="*/ 3072935 h 6857864"/>
              <a:gd name="connsiteX30" fmla="*/ 402508 w 3125543"/>
              <a:gd name="connsiteY30" fmla="*/ 2958185 h 6857864"/>
              <a:gd name="connsiteX31" fmla="*/ 360891 w 3125543"/>
              <a:gd name="connsiteY31" fmla="*/ 2843952 h 6857864"/>
              <a:gd name="connsiteX32" fmla="*/ 296840 w 3125543"/>
              <a:gd name="connsiteY32" fmla="*/ 2554718 h 6857864"/>
              <a:gd name="connsiteX33" fmla="*/ 268410 w 3125543"/>
              <a:gd name="connsiteY33" fmla="*/ 2447068 h 6857864"/>
              <a:gd name="connsiteX34" fmla="*/ 272375 w 3125543"/>
              <a:gd name="connsiteY34" fmla="*/ 2423438 h 6857864"/>
              <a:gd name="connsiteX35" fmla="*/ 241037 w 3125543"/>
              <a:gd name="connsiteY35" fmla="*/ 2261920 h 6857864"/>
              <a:gd name="connsiteX36" fmla="*/ 215809 w 3125543"/>
              <a:gd name="connsiteY36" fmla="*/ 2155135 h 6857864"/>
              <a:gd name="connsiteX37" fmla="*/ 213333 w 3125543"/>
              <a:gd name="connsiteY37" fmla="*/ 2118008 h 6857864"/>
              <a:gd name="connsiteX38" fmla="*/ 214300 w 3125543"/>
              <a:gd name="connsiteY38" fmla="*/ 2050531 h 6857864"/>
              <a:gd name="connsiteX39" fmla="*/ 120136 w 3125543"/>
              <a:gd name="connsiteY39" fmla="*/ 1732919 h 6857864"/>
              <a:gd name="connsiteX40" fmla="*/ 92310 w 3125543"/>
              <a:gd name="connsiteY40" fmla="*/ 1615777 h 6857864"/>
              <a:gd name="connsiteX41" fmla="*/ 88820 w 3125543"/>
              <a:gd name="connsiteY41" fmla="*/ 1525631 h 6857864"/>
              <a:gd name="connsiteX42" fmla="*/ 79273 w 3125543"/>
              <a:gd name="connsiteY42" fmla="*/ 1477995 h 6857864"/>
              <a:gd name="connsiteX43" fmla="*/ 73810 w 3125543"/>
              <a:gd name="connsiteY43" fmla="*/ 1307086 h 6857864"/>
              <a:gd name="connsiteX44" fmla="*/ 79531 w 3125543"/>
              <a:gd name="connsiteY44" fmla="*/ 1168288 h 6857864"/>
              <a:gd name="connsiteX45" fmla="*/ 594 w 3125543"/>
              <a:gd name="connsiteY45" fmla="*/ 716778 h 6857864"/>
              <a:gd name="connsiteX46" fmla="*/ 2657 w 3125543"/>
              <a:gd name="connsiteY46" fmla="*/ 657363 h 6857864"/>
              <a:gd name="connsiteX47" fmla="*/ 24904 w 3125543"/>
              <a:gd name="connsiteY47" fmla="*/ 393828 h 6857864"/>
              <a:gd name="connsiteX48" fmla="*/ 39728 w 3125543"/>
              <a:gd name="connsiteY48" fmla="*/ 236673 h 6857864"/>
              <a:gd name="connsiteX49" fmla="*/ 38796 w 3125543"/>
              <a:gd name="connsiteY49" fmla="*/ 144983 h 6857864"/>
              <a:gd name="connsiteX50" fmla="*/ 29331 w 3125543"/>
              <a:gd name="connsiteY50" fmla="*/ 33857 h 6857864"/>
              <a:gd name="connsiteX51" fmla="*/ 11361 w 3125543"/>
              <a:gd name="connsiteY51" fmla="*/ 0 h 6857864"/>
              <a:gd name="connsiteX52" fmla="*/ 3125543 w 3125543"/>
              <a:gd name="connsiteY52" fmla="*/ 0 h 6857864"/>
              <a:gd name="connsiteX53" fmla="*/ 3125543 w 3125543"/>
              <a:gd name="connsiteY53"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09024 w 3125543"/>
              <a:gd name="connsiteY14" fmla="*/ 5264214 h 6857864"/>
              <a:gd name="connsiteX15" fmla="*/ 423092 w 3125543"/>
              <a:gd name="connsiteY15" fmla="*/ 5159961 h 6857864"/>
              <a:gd name="connsiteX16" fmla="*/ 441080 w 3125543"/>
              <a:gd name="connsiteY16" fmla="*/ 4993030 h 6857864"/>
              <a:gd name="connsiteX17" fmla="*/ 447811 w 3125543"/>
              <a:gd name="connsiteY17" fmla="*/ 4946844 h 6857864"/>
              <a:gd name="connsiteX18" fmla="*/ 458779 w 3125543"/>
              <a:gd name="connsiteY18" fmla="*/ 4858827 h 6857864"/>
              <a:gd name="connsiteX19" fmla="*/ 464530 w 3125543"/>
              <a:gd name="connsiteY19" fmla="*/ 4808488 h 6857864"/>
              <a:gd name="connsiteX20" fmla="*/ 455724 w 3125543"/>
              <a:gd name="connsiteY20" fmla="*/ 4375228 h 6857864"/>
              <a:gd name="connsiteX21" fmla="*/ 436877 w 3125543"/>
              <a:gd name="connsiteY21" fmla="*/ 4214165 h 6857864"/>
              <a:gd name="connsiteX22" fmla="*/ 430401 w 3125543"/>
              <a:gd name="connsiteY22" fmla="*/ 3872886 h 6857864"/>
              <a:gd name="connsiteX23" fmla="*/ 451121 w 3125543"/>
              <a:gd name="connsiteY23" fmla="*/ 3738082 h 6857864"/>
              <a:gd name="connsiteX24" fmla="*/ 458278 w 3125543"/>
              <a:gd name="connsiteY24" fmla="*/ 3673397 h 6857864"/>
              <a:gd name="connsiteX25" fmla="*/ 460946 w 3125543"/>
              <a:gd name="connsiteY25" fmla="*/ 3536883 h 6857864"/>
              <a:gd name="connsiteX26" fmla="*/ 481823 w 3125543"/>
              <a:gd name="connsiteY26" fmla="*/ 3295862 h 6857864"/>
              <a:gd name="connsiteX27" fmla="*/ 464800 w 3125543"/>
              <a:gd name="connsiteY27" fmla="*/ 3158586 h 6857864"/>
              <a:gd name="connsiteX28" fmla="*/ 426693 w 3125543"/>
              <a:gd name="connsiteY28" fmla="*/ 3072935 h 6857864"/>
              <a:gd name="connsiteX29" fmla="*/ 402508 w 3125543"/>
              <a:gd name="connsiteY29" fmla="*/ 2958185 h 6857864"/>
              <a:gd name="connsiteX30" fmla="*/ 360891 w 3125543"/>
              <a:gd name="connsiteY30" fmla="*/ 2843952 h 6857864"/>
              <a:gd name="connsiteX31" fmla="*/ 296840 w 3125543"/>
              <a:gd name="connsiteY31" fmla="*/ 2554718 h 6857864"/>
              <a:gd name="connsiteX32" fmla="*/ 268410 w 3125543"/>
              <a:gd name="connsiteY32" fmla="*/ 2447068 h 6857864"/>
              <a:gd name="connsiteX33" fmla="*/ 272375 w 3125543"/>
              <a:gd name="connsiteY33" fmla="*/ 2423438 h 6857864"/>
              <a:gd name="connsiteX34" fmla="*/ 241037 w 3125543"/>
              <a:gd name="connsiteY34" fmla="*/ 2261920 h 6857864"/>
              <a:gd name="connsiteX35" fmla="*/ 215809 w 3125543"/>
              <a:gd name="connsiteY35" fmla="*/ 2155135 h 6857864"/>
              <a:gd name="connsiteX36" fmla="*/ 213333 w 3125543"/>
              <a:gd name="connsiteY36" fmla="*/ 2118008 h 6857864"/>
              <a:gd name="connsiteX37" fmla="*/ 214300 w 3125543"/>
              <a:gd name="connsiteY37" fmla="*/ 2050531 h 6857864"/>
              <a:gd name="connsiteX38" fmla="*/ 120136 w 3125543"/>
              <a:gd name="connsiteY38" fmla="*/ 1732919 h 6857864"/>
              <a:gd name="connsiteX39" fmla="*/ 92310 w 3125543"/>
              <a:gd name="connsiteY39" fmla="*/ 1615777 h 6857864"/>
              <a:gd name="connsiteX40" fmla="*/ 88820 w 3125543"/>
              <a:gd name="connsiteY40" fmla="*/ 1525631 h 6857864"/>
              <a:gd name="connsiteX41" fmla="*/ 79273 w 3125543"/>
              <a:gd name="connsiteY41" fmla="*/ 1477995 h 6857864"/>
              <a:gd name="connsiteX42" fmla="*/ 73810 w 3125543"/>
              <a:gd name="connsiteY42" fmla="*/ 1307086 h 6857864"/>
              <a:gd name="connsiteX43" fmla="*/ 79531 w 3125543"/>
              <a:gd name="connsiteY43" fmla="*/ 1168288 h 6857864"/>
              <a:gd name="connsiteX44" fmla="*/ 594 w 3125543"/>
              <a:gd name="connsiteY44" fmla="*/ 716778 h 6857864"/>
              <a:gd name="connsiteX45" fmla="*/ 2657 w 3125543"/>
              <a:gd name="connsiteY45" fmla="*/ 657363 h 6857864"/>
              <a:gd name="connsiteX46" fmla="*/ 24904 w 3125543"/>
              <a:gd name="connsiteY46" fmla="*/ 393828 h 6857864"/>
              <a:gd name="connsiteX47" fmla="*/ 39728 w 3125543"/>
              <a:gd name="connsiteY47" fmla="*/ 236673 h 6857864"/>
              <a:gd name="connsiteX48" fmla="*/ 38796 w 3125543"/>
              <a:gd name="connsiteY48" fmla="*/ 144983 h 6857864"/>
              <a:gd name="connsiteX49" fmla="*/ 29331 w 3125543"/>
              <a:gd name="connsiteY49" fmla="*/ 33857 h 6857864"/>
              <a:gd name="connsiteX50" fmla="*/ 11361 w 3125543"/>
              <a:gd name="connsiteY50" fmla="*/ 0 h 6857864"/>
              <a:gd name="connsiteX51" fmla="*/ 3125543 w 3125543"/>
              <a:gd name="connsiteY51" fmla="*/ 0 h 6857864"/>
              <a:gd name="connsiteX52" fmla="*/ 3125543 w 3125543"/>
              <a:gd name="connsiteY52"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23092 w 3125543"/>
              <a:gd name="connsiteY14" fmla="*/ 5159961 h 6857864"/>
              <a:gd name="connsiteX15" fmla="*/ 441080 w 3125543"/>
              <a:gd name="connsiteY15" fmla="*/ 4993030 h 6857864"/>
              <a:gd name="connsiteX16" fmla="*/ 447811 w 3125543"/>
              <a:gd name="connsiteY16" fmla="*/ 4946844 h 6857864"/>
              <a:gd name="connsiteX17" fmla="*/ 458779 w 3125543"/>
              <a:gd name="connsiteY17" fmla="*/ 4858827 h 6857864"/>
              <a:gd name="connsiteX18" fmla="*/ 464530 w 3125543"/>
              <a:gd name="connsiteY18" fmla="*/ 4808488 h 6857864"/>
              <a:gd name="connsiteX19" fmla="*/ 455724 w 3125543"/>
              <a:gd name="connsiteY19" fmla="*/ 4375228 h 6857864"/>
              <a:gd name="connsiteX20" fmla="*/ 436877 w 3125543"/>
              <a:gd name="connsiteY20" fmla="*/ 4214165 h 6857864"/>
              <a:gd name="connsiteX21" fmla="*/ 430401 w 3125543"/>
              <a:gd name="connsiteY21" fmla="*/ 3872886 h 6857864"/>
              <a:gd name="connsiteX22" fmla="*/ 451121 w 3125543"/>
              <a:gd name="connsiteY22" fmla="*/ 3738082 h 6857864"/>
              <a:gd name="connsiteX23" fmla="*/ 458278 w 3125543"/>
              <a:gd name="connsiteY23" fmla="*/ 3673397 h 6857864"/>
              <a:gd name="connsiteX24" fmla="*/ 460946 w 3125543"/>
              <a:gd name="connsiteY24" fmla="*/ 3536883 h 6857864"/>
              <a:gd name="connsiteX25" fmla="*/ 481823 w 3125543"/>
              <a:gd name="connsiteY25" fmla="*/ 3295862 h 6857864"/>
              <a:gd name="connsiteX26" fmla="*/ 464800 w 3125543"/>
              <a:gd name="connsiteY26" fmla="*/ 3158586 h 6857864"/>
              <a:gd name="connsiteX27" fmla="*/ 426693 w 3125543"/>
              <a:gd name="connsiteY27" fmla="*/ 3072935 h 6857864"/>
              <a:gd name="connsiteX28" fmla="*/ 402508 w 3125543"/>
              <a:gd name="connsiteY28" fmla="*/ 2958185 h 6857864"/>
              <a:gd name="connsiteX29" fmla="*/ 360891 w 3125543"/>
              <a:gd name="connsiteY29" fmla="*/ 2843952 h 6857864"/>
              <a:gd name="connsiteX30" fmla="*/ 296840 w 3125543"/>
              <a:gd name="connsiteY30" fmla="*/ 2554718 h 6857864"/>
              <a:gd name="connsiteX31" fmla="*/ 268410 w 3125543"/>
              <a:gd name="connsiteY31" fmla="*/ 2447068 h 6857864"/>
              <a:gd name="connsiteX32" fmla="*/ 272375 w 3125543"/>
              <a:gd name="connsiteY32" fmla="*/ 2423438 h 6857864"/>
              <a:gd name="connsiteX33" fmla="*/ 241037 w 3125543"/>
              <a:gd name="connsiteY33" fmla="*/ 2261920 h 6857864"/>
              <a:gd name="connsiteX34" fmla="*/ 215809 w 3125543"/>
              <a:gd name="connsiteY34" fmla="*/ 2155135 h 6857864"/>
              <a:gd name="connsiteX35" fmla="*/ 213333 w 3125543"/>
              <a:gd name="connsiteY35" fmla="*/ 2118008 h 6857864"/>
              <a:gd name="connsiteX36" fmla="*/ 214300 w 3125543"/>
              <a:gd name="connsiteY36" fmla="*/ 2050531 h 6857864"/>
              <a:gd name="connsiteX37" fmla="*/ 120136 w 3125543"/>
              <a:gd name="connsiteY37" fmla="*/ 1732919 h 6857864"/>
              <a:gd name="connsiteX38" fmla="*/ 92310 w 3125543"/>
              <a:gd name="connsiteY38" fmla="*/ 1615777 h 6857864"/>
              <a:gd name="connsiteX39" fmla="*/ 88820 w 3125543"/>
              <a:gd name="connsiteY39" fmla="*/ 1525631 h 6857864"/>
              <a:gd name="connsiteX40" fmla="*/ 79273 w 3125543"/>
              <a:gd name="connsiteY40" fmla="*/ 1477995 h 6857864"/>
              <a:gd name="connsiteX41" fmla="*/ 73810 w 3125543"/>
              <a:gd name="connsiteY41" fmla="*/ 1307086 h 6857864"/>
              <a:gd name="connsiteX42" fmla="*/ 79531 w 3125543"/>
              <a:gd name="connsiteY42" fmla="*/ 1168288 h 6857864"/>
              <a:gd name="connsiteX43" fmla="*/ 594 w 3125543"/>
              <a:gd name="connsiteY43" fmla="*/ 716778 h 6857864"/>
              <a:gd name="connsiteX44" fmla="*/ 2657 w 3125543"/>
              <a:gd name="connsiteY44" fmla="*/ 657363 h 6857864"/>
              <a:gd name="connsiteX45" fmla="*/ 24904 w 3125543"/>
              <a:gd name="connsiteY45" fmla="*/ 393828 h 6857864"/>
              <a:gd name="connsiteX46" fmla="*/ 39728 w 3125543"/>
              <a:gd name="connsiteY46" fmla="*/ 236673 h 6857864"/>
              <a:gd name="connsiteX47" fmla="*/ 38796 w 3125543"/>
              <a:gd name="connsiteY47" fmla="*/ 144983 h 6857864"/>
              <a:gd name="connsiteX48" fmla="*/ 29331 w 3125543"/>
              <a:gd name="connsiteY48" fmla="*/ 33857 h 6857864"/>
              <a:gd name="connsiteX49" fmla="*/ 11361 w 3125543"/>
              <a:gd name="connsiteY49" fmla="*/ 0 h 6857864"/>
              <a:gd name="connsiteX50" fmla="*/ 3125543 w 3125543"/>
              <a:gd name="connsiteY50" fmla="*/ 0 h 6857864"/>
              <a:gd name="connsiteX51" fmla="*/ 3125543 w 3125543"/>
              <a:gd name="connsiteY51"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23092 w 3125543"/>
              <a:gd name="connsiteY14" fmla="*/ 5159961 h 6857864"/>
              <a:gd name="connsiteX15" fmla="*/ 441080 w 3125543"/>
              <a:gd name="connsiteY15" fmla="*/ 4993030 h 6857864"/>
              <a:gd name="connsiteX16" fmla="*/ 447811 w 3125543"/>
              <a:gd name="connsiteY16" fmla="*/ 4946844 h 6857864"/>
              <a:gd name="connsiteX17" fmla="*/ 458779 w 3125543"/>
              <a:gd name="connsiteY17" fmla="*/ 4858827 h 6857864"/>
              <a:gd name="connsiteX18" fmla="*/ 464530 w 3125543"/>
              <a:gd name="connsiteY18" fmla="*/ 4808488 h 6857864"/>
              <a:gd name="connsiteX19" fmla="*/ 455724 w 3125543"/>
              <a:gd name="connsiteY19" fmla="*/ 4375228 h 6857864"/>
              <a:gd name="connsiteX20" fmla="*/ 436877 w 3125543"/>
              <a:gd name="connsiteY20" fmla="*/ 4214165 h 6857864"/>
              <a:gd name="connsiteX21" fmla="*/ 430401 w 3125543"/>
              <a:gd name="connsiteY21" fmla="*/ 3872886 h 6857864"/>
              <a:gd name="connsiteX22" fmla="*/ 451121 w 3125543"/>
              <a:gd name="connsiteY22" fmla="*/ 3738082 h 6857864"/>
              <a:gd name="connsiteX23" fmla="*/ 458278 w 3125543"/>
              <a:gd name="connsiteY23" fmla="*/ 3673397 h 6857864"/>
              <a:gd name="connsiteX24" fmla="*/ 460946 w 3125543"/>
              <a:gd name="connsiteY24" fmla="*/ 3536883 h 6857864"/>
              <a:gd name="connsiteX25" fmla="*/ 481823 w 3125543"/>
              <a:gd name="connsiteY25" fmla="*/ 3295862 h 6857864"/>
              <a:gd name="connsiteX26" fmla="*/ 464800 w 3125543"/>
              <a:gd name="connsiteY26" fmla="*/ 3158586 h 6857864"/>
              <a:gd name="connsiteX27" fmla="*/ 426693 w 3125543"/>
              <a:gd name="connsiteY27" fmla="*/ 3072935 h 6857864"/>
              <a:gd name="connsiteX28" fmla="*/ 402508 w 3125543"/>
              <a:gd name="connsiteY28" fmla="*/ 2958185 h 6857864"/>
              <a:gd name="connsiteX29" fmla="*/ 360891 w 3125543"/>
              <a:gd name="connsiteY29" fmla="*/ 2843952 h 6857864"/>
              <a:gd name="connsiteX30" fmla="*/ 296840 w 3125543"/>
              <a:gd name="connsiteY30" fmla="*/ 2554718 h 6857864"/>
              <a:gd name="connsiteX31" fmla="*/ 268410 w 3125543"/>
              <a:gd name="connsiteY31" fmla="*/ 2447068 h 6857864"/>
              <a:gd name="connsiteX32" fmla="*/ 241037 w 3125543"/>
              <a:gd name="connsiteY32" fmla="*/ 2261920 h 6857864"/>
              <a:gd name="connsiteX33" fmla="*/ 215809 w 3125543"/>
              <a:gd name="connsiteY33" fmla="*/ 2155135 h 6857864"/>
              <a:gd name="connsiteX34" fmla="*/ 213333 w 3125543"/>
              <a:gd name="connsiteY34" fmla="*/ 2118008 h 6857864"/>
              <a:gd name="connsiteX35" fmla="*/ 214300 w 3125543"/>
              <a:gd name="connsiteY35" fmla="*/ 2050531 h 6857864"/>
              <a:gd name="connsiteX36" fmla="*/ 120136 w 3125543"/>
              <a:gd name="connsiteY36" fmla="*/ 1732919 h 6857864"/>
              <a:gd name="connsiteX37" fmla="*/ 92310 w 3125543"/>
              <a:gd name="connsiteY37" fmla="*/ 1615777 h 6857864"/>
              <a:gd name="connsiteX38" fmla="*/ 88820 w 3125543"/>
              <a:gd name="connsiteY38" fmla="*/ 1525631 h 6857864"/>
              <a:gd name="connsiteX39" fmla="*/ 79273 w 3125543"/>
              <a:gd name="connsiteY39" fmla="*/ 1477995 h 6857864"/>
              <a:gd name="connsiteX40" fmla="*/ 73810 w 3125543"/>
              <a:gd name="connsiteY40" fmla="*/ 1307086 h 6857864"/>
              <a:gd name="connsiteX41" fmla="*/ 79531 w 3125543"/>
              <a:gd name="connsiteY41" fmla="*/ 1168288 h 6857864"/>
              <a:gd name="connsiteX42" fmla="*/ 594 w 3125543"/>
              <a:gd name="connsiteY42" fmla="*/ 716778 h 6857864"/>
              <a:gd name="connsiteX43" fmla="*/ 2657 w 3125543"/>
              <a:gd name="connsiteY43" fmla="*/ 657363 h 6857864"/>
              <a:gd name="connsiteX44" fmla="*/ 24904 w 3125543"/>
              <a:gd name="connsiteY44" fmla="*/ 393828 h 6857864"/>
              <a:gd name="connsiteX45" fmla="*/ 39728 w 3125543"/>
              <a:gd name="connsiteY45" fmla="*/ 236673 h 6857864"/>
              <a:gd name="connsiteX46" fmla="*/ 38796 w 3125543"/>
              <a:gd name="connsiteY46" fmla="*/ 144983 h 6857864"/>
              <a:gd name="connsiteX47" fmla="*/ 29331 w 3125543"/>
              <a:gd name="connsiteY47" fmla="*/ 33857 h 6857864"/>
              <a:gd name="connsiteX48" fmla="*/ 11361 w 3125543"/>
              <a:gd name="connsiteY48" fmla="*/ 0 h 6857864"/>
              <a:gd name="connsiteX49" fmla="*/ 3125543 w 3125543"/>
              <a:gd name="connsiteY49" fmla="*/ 0 h 6857864"/>
              <a:gd name="connsiteX50" fmla="*/ 3125543 w 3125543"/>
              <a:gd name="connsiteY50"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23092 w 3125543"/>
              <a:gd name="connsiteY14" fmla="*/ 5159961 h 6857864"/>
              <a:gd name="connsiteX15" fmla="*/ 441080 w 3125543"/>
              <a:gd name="connsiteY15" fmla="*/ 4993030 h 6857864"/>
              <a:gd name="connsiteX16" fmla="*/ 447811 w 3125543"/>
              <a:gd name="connsiteY16" fmla="*/ 4946844 h 6857864"/>
              <a:gd name="connsiteX17" fmla="*/ 458779 w 3125543"/>
              <a:gd name="connsiteY17" fmla="*/ 4858827 h 6857864"/>
              <a:gd name="connsiteX18" fmla="*/ 464530 w 3125543"/>
              <a:gd name="connsiteY18" fmla="*/ 4808488 h 6857864"/>
              <a:gd name="connsiteX19" fmla="*/ 455724 w 3125543"/>
              <a:gd name="connsiteY19" fmla="*/ 4375228 h 6857864"/>
              <a:gd name="connsiteX20" fmla="*/ 436877 w 3125543"/>
              <a:gd name="connsiteY20" fmla="*/ 4214165 h 6857864"/>
              <a:gd name="connsiteX21" fmla="*/ 430401 w 3125543"/>
              <a:gd name="connsiteY21" fmla="*/ 3872886 h 6857864"/>
              <a:gd name="connsiteX22" fmla="*/ 451121 w 3125543"/>
              <a:gd name="connsiteY22" fmla="*/ 3738082 h 6857864"/>
              <a:gd name="connsiteX23" fmla="*/ 458278 w 3125543"/>
              <a:gd name="connsiteY23" fmla="*/ 3673397 h 6857864"/>
              <a:gd name="connsiteX24" fmla="*/ 460946 w 3125543"/>
              <a:gd name="connsiteY24" fmla="*/ 3536883 h 6857864"/>
              <a:gd name="connsiteX25" fmla="*/ 481823 w 3125543"/>
              <a:gd name="connsiteY25" fmla="*/ 3295862 h 6857864"/>
              <a:gd name="connsiteX26" fmla="*/ 464800 w 3125543"/>
              <a:gd name="connsiteY26" fmla="*/ 3158586 h 6857864"/>
              <a:gd name="connsiteX27" fmla="*/ 426693 w 3125543"/>
              <a:gd name="connsiteY27" fmla="*/ 3072935 h 6857864"/>
              <a:gd name="connsiteX28" fmla="*/ 402508 w 3125543"/>
              <a:gd name="connsiteY28" fmla="*/ 2958185 h 6857864"/>
              <a:gd name="connsiteX29" fmla="*/ 360891 w 3125543"/>
              <a:gd name="connsiteY29" fmla="*/ 2843952 h 6857864"/>
              <a:gd name="connsiteX30" fmla="*/ 296840 w 3125543"/>
              <a:gd name="connsiteY30" fmla="*/ 2554718 h 6857864"/>
              <a:gd name="connsiteX31" fmla="*/ 268410 w 3125543"/>
              <a:gd name="connsiteY31" fmla="*/ 2447068 h 6857864"/>
              <a:gd name="connsiteX32" fmla="*/ 215809 w 3125543"/>
              <a:gd name="connsiteY32" fmla="*/ 2155135 h 6857864"/>
              <a:gd name="connsiteX33" fmla="*/ 213333 w 3125543"/>
              <a:gd name="connsiteY33" fmla="*/ 2118008 h 6857864"/>
              <a:gd name="connsiteX34" fmla="*/ 214300 w 3125543"/>
              <a:gd name="connsiteY34" fmla="*/ 2050531 h 6857864"/>
              <a:gd name="connsiteX35" fmla="*/ 120136 w 3125543"/>
              <a:gd name="connsiteY35" fmla="*/ 1732919 h 6857864"/>
              <a:gd name="connsiteX36" fmla="*/ 92310 w 3125543"/>
              <a:gd name="connsiteY36" fmla="*/ 1615777 h 6857864"/>
              <a:gd name="connsiteX37" fmla="*/ 88820 w 3125543"/>
              <a:gd name="connsiteY37" fmla="*/ 1525631 h 6857864"/>
              <a:gd name="connsiteX38" fmla="*/ 79273 w 3125543"/>
              <a:gd name="connsiteY38" fmla="*/ 1477995 h 6857864"/>
              <a:gd name="connsiteX39" fmla="*/ 73810 w 3125543"/>
              <a:gd name="connsiteY39" fmla="*/ 1307086 h 6857864"/>
              <a:gd name="connsiteX40" fmla="*/ 79531 w 3125543"/>
              <a:gd name="connsiteY40" fmla="*/ 1168288 h 6857864"/>
              <a:gd name="connsiteX41" fmla="*/ 594 w 3125543"/>
              <a:gd name="connsiteY41" fmla="*/ 716778 h 6857864"/>
              <a:gd name="connsiteX42" fmla="*/ 2657 w 3125543"/>
              <a:gd name="connsiteY42" fmla="*/ 657363 h 6857864"/>
              <a:gd name="connsiteX43" fmla="*/ 24904 w 3125543"/>
              <a:gd name="connsiteY43" fmla="*/ 393828 h 6857864"/>
              <a:gd name="connsiteX44" fmla="*/ 39728 w 3125543"/>
              <a:gd name="connsiteY44" fmla="*/ 236673 h 6857864"/>
              <a:gd name="connsiteX45" fmla="*/ 38796 w 3125543"/>
              <a:gd name="connsiteY45" fmla="*/ 144983 h 6857864"/>
              <a:gd name="connsiteX46" fmla="*/ 29331 w 3125543"/>
              <a:gd name="connsiteY46" fmla="*/ 33857 h 6857864"/>
              <a:gd name="connsiteX47" fmla="*/ 11361 w 3125543"/>
              <a:gd name="connsiteY47" fmla="*/ 0 h 6857864"/>
              <a:gd name="connsiteX48" fmla="*/ 3125543 w 3125543"/>
              <a:gd name="connsiteY48" fmla="*/ 0 h 6857864"/>
              <a:gd name="connsiteX49" fmla="*/ 3125543 w 3125543"/>
              <a:gd name="connsiteY49"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23092 w 3125543"/>
              <a:gd name="connsiteY14" fmla="*/ 5159961 h 6857864"/>
              <a:gd name="connsiteX15" fmla="*/ 441080 w 3125543"/>
              <a:gd name="connsiteY15" fmla="*/ 4993030 h 6857864"/>
              <a:gd name="connsiteX16" fmla="*/ 447811 w 3125543"/>
              <a:gd name="connsiteY16" fmla="*/ 4946844 h 6857864"/>
              <a:gd name="connsiteX17" fmla="*/ 458779 w 3125543"/>
              <a:gd name="connsiteY17" fmla="*/ 4858827 h 6857864"/>
              <a:gd name="connsiteX18" fmla="*/ 464530 w 3125543"/>
              <a:gd name="connsiteY18" fmla="*/ 4808488 h 6857864"/>
              <a:gd name="connsiteX19" fmla="*/ 455724 w 3125543"/>
              <a:gd name="connsiteY19" fmla="*/ 4375228 h 6857864"/>
              <a:gd name="connsiteX20" fmla="*/ 436877 w 3125543"/>
              <a:gd name="connsiteY20" fmla="*/ 4214165 h 6857864"/>
              <a:gd name="connsiteX21" fmla="*/ 430401 w 3125543"/>
              <a:gd name="connsiteY21" fmla="*/ 3872886 h 6857864"/>
              <a:gd name="connsiteX22" fmla="*/ 451121 w 3125543"/>
              <a:gd name="connsiteY22" fmla="*/ 3738082 h 6857864"/>
              <a:gd name="connsiteX23" fmla="*/ 458278 w 3125543"/>
              <a:gd name="connsiteY23" fmla="*/ 3673397 h 6857864"/>
              <a:gd name="connsiteX24" fmla="*/ 460946 w 3125543"/>
              <a:gd name="connsiteY24" fmla="*/ 3536883 h 6857864"/>
              <a:gd name="connsiteX25" fmla="*/ 464800 w 3125543"/>
              <a:gd name="connsiteY25" fmla="*/ 3158586 h 6857864"/>
              <a:gd name="connsiteX26" fmla="*/ 426693 w 3125543"/>
              <a:gd name="connsiteY26" fmla="*/ 3072935 h 6857864"/>
              <a:gd name="connsiteX27" fmla="*/ 402508 w 3125543"/>
              <a:gd name="connsiteY27" fmla="*/ 2958185 h 6857864"/>
              <a:gd name="connsiteX28" fmla="*/ 360891 w 3125543"/>
              <a:gd name="connsiteY28" fmla="*/ 2843952 h 6857864"/>
              <a:gd name="connsiteX29" fmla="*/ 296840 w 3125543"/>
              <a:gd name="connsiteY29" fmla="*/ 2554718 h 6857864"/>
              <a:gd name="connsiteX30" fmla="*/ 268410 w 3125543"/>
              <a:gd name="connsiteY30" fmla="*/ 2447068 h 6857864"/>
              <a:gd name="connsiteX31" fmla="*/ 215809 w 3125543"/>
              <a:gd name="connsiteY31" fmla="*/ 2155135 h 6857864"/>
              <a:gd name="connsiteX32" fmla="*/ 213333 w 3125543"/>
              <a:gd name="connsiteY32" fmla="*/ 2118008 h 6857864"/>
              <a:gd name="connsiteX33" fmla="*/ 214300 w 3125543"/>
              <a:gd name="connsiteY33" fmla="*/ 2050531 h 6857864"/>
              <a:gd name="connsiteX34" fmla="*/ 120136 w 3125543"/>
              <a:gd name="connsiteY34" fmla="*/ 1732919 h 6857864"/>
              <a:gd name="connsiteX35" fmla="*/ 92310 w 3125543"/>
              <a:gd name="connsiteY35" fmla="*/ 1615777 h 6857864"/>
              <a:gd name="connsiteX36" fmla="*/ 88820 w 3125543"/>
              <a:gd name="connsiteY36" fmla="*/ 1525631 h 6857864"/>
              <a:gd name="connsiteX37" fmla="*/ 79273 w 3125543"/>
              <a:gd name="connsiteY37" fmla="*/ 1477995 h 6857864"/>
              <a:gd name="connsiteX38" fmla="*/ 73810 w 3125543"/>
              <a:gd name="connsiteY38" fmla="*/ 1307086 h 6857864"/>
              <a:gd name="connsiteX39" fmla="*/ 79531 w 3125543"/>
              <a:gd name="connsiteY39" fmla="*/ 1168288 h 6857864"/>
              <a:gd name="connsiteX40" fmla="*/ 594 w 3125543"/>
              <a:gd name="connsiteY40" fmla="*/ 716778 h 6857864"/>
              <a:gd name="connsiteX41" fmla="*/ 2657 w 3125543"/>
              <a:gd name="connsiteY41" fmla="*/ 657363 h 6857864"/>
              <a:gd name="connsiteX42" fmla="*/ 24904 w 3125543"/>
              <a:gd name="connsiteY42" fmla="*/ 393828 h 6857864"/>
              <a:gd name="connsiteX43" fmla="*/ 39728 w 3125543"/>
              <a:gd name="connsiteY43" fmla="*/ 236673 h 6857864"/>
              <a:gd name="connsiteX44" fmla="*/ 38796 w 3125543"/>
              <a:gd name="connsiteY44" fmla="*/ 144983 h 6857864"/>
              <a:gd name="connsiteX45" fmla="*/ 29331 w 3125543"/>
              <a:gd name="connsiteY45" fmla="*/ 33857 h 6857864"/>
              <a:gd name="connsiteX46" fmla="*/ 11361 w 3125543"/>
              <a:gd name="connsiteY46" fmla="*/ 0 h 6857864"/>
              <a:gd name="connsiteX47" fmla="*/ 3125543 w 3125543"/>
              <a:gd name="connsiteY47" fmla="*/ 0 h 6857864"/>
              <a:gd name="connsiteX48" fmla="*/ 3125543 w 3125543"/>
              <a:gd name="connsiteY48"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23092 w 3125543"/>
              <a:gd name="connsiteY14" fmla="*/ 5159961 h 6857864"/>
              <a:gd name="connsiteX15" fmla="*/ 441080 w 3125543"/>
              <a:gd name="connsiteY15" fmla="*/ 4993030 h 6857864"/>
              <a:gd name="connsiteX16" fmla="*/ 447811 w 3125543"/>
              <a:gd name="connsiteY16" fmla="*/ 4946844 h 6857864"/>
              <a:gd name="connsiteX17" fmla="*/ 458779 w 3125543"/>
              <a:gd name="connsiteY17" fmla="*/ 4858827 h 6857864"/>
              <a:gd name="connsiteX18" fmla="*/ 464530 w 3125543"/>
              <a:gd name="connsiteY18" fmla="*/ 4808488 h 6857864"/>
              <a:gd name="connsiteX19" fmla="*/ 455724 w 3125543"/>
              <a:gd name="connsiteY19" fmla="*/ 4375228 h 6857864"/>
              <a:gd name="connsiteX20" fmla="*/ 436877 w 3125543"/>
              <a:gd name="connsiteY20" fmla="*/ 4214165 h 6857864"/>
              <a:gd name="connsiteX21" fmla="*/ 430401 w 3125543"/>
              <a:gd name="connsiteY21" fmla="*/ 3872886 h 6857864"/>
              <a:gd name="connsiteX22" fmla="*/ 458278 w 3125543"/>
              <a:gd name="connsiteY22" fmla="*/ 3673397 h 6857864"/>
              <a:gd name="connsiteX23" fmla="*/ 460946 w 3125543"/>
              <a:gd name="connsiteY23" fmla="*/ 3536883 h 6857864"/>
              <a:gd name="connsiteX24" fmla="*/ 464800 w 3125543"/>
              <a:gd name="connsiteY24" fmla="*/ 3158586 h 6857864"/>
              <a:gd name="connsiteX25" fmla="*/ 426693 w 3125543"/>
              <a:gd name="connsiteY25" fmla="*/ 3072935 h 6857864"/>
              <a:gd name="connsiteX26" fmla="*/ 402508 w 3125543"/>
              <a:gd name="connsiteY26" fmla="*/ 2958185 h 6857864"/>
              <a:gd name="connsiteX27" fmla="*/ 360891 w 3125543"/>
              <a:gd name="connsiteY27" fmla="*/ 2843952 h 6857864"/>
              <a:gd name="connsiteX28" fmla="*/ 296840 w 3125543"/>
              <a:gd name="connsiteY28" fmla="*/ 2554718 h 6857864"/>
              <a:gd name="connsiteX29" fmla="*/ 268410 w 3125543"/>
              <a:gd name="connsiteY29" fmla="*/ 2447068 h 6857864"/>
              <a:gd name="connsiteX30" fmla="*/ 215809 w 3125543"/>
              <a:gd name="connsiteY30" fmla="*/ 2155135 h 6857864"/>
              <a:gd name="connsiteX31" fmla="*/ 213333 w 3125543"/>
              <a:gd name="connsiteY31" fmla="*/ 2118008 h 6857864"/>
              <a:gd name="connsiteX32" fmla="*/ 214300 w 3125543"/>
              <a:gd name="connsiteY32" fmla="*/ 2050531 h 6857864"/>
              <a:gd name="connsiteX33" fmla="*/ 120136 w 3125543"/>
              <a:gd name="connsiteY33" fmla="*/ 1732919 h 6857864"/>
              <a:gd name="connsiteX34" fmla="*/ 92310 w 3125543"/>
              <a:gd name="connsiteY34" fmla="*/ 1615777 h 6857864"/>
              <a:gd name="connsiteX35" fmla="*/ 88820 w 3125543"/>
              <a:gd name="connsiteY35" fmla="*/ 1525631 h 6857864"/>
              <a:gd name="connsiteX36" fmla="*/ 79273 w 3125543"/>
              <a:gd name="connsiteY36" fmla="*/ 1477995 h 6857864"/>
              <a:gd name="connsiteX37" fmla="*/ 73810 w 3125543"/>
              <a:gd name="connsiteY37" fmla="*/ 1307086 h 6857864"/>
              <a:gd name="connsiteX38" fmla="*/ 79531 w 3125543"/>
              <a:gd name="connsiteY38" fmla="*/ 1168288 h 6857864"/>
              <a:gd name="connsiteX39" fmla="*/ 594 w 3125543"/>
              <a:gd name="connsiteY39" fmla="*/ 716778 h 6857864"/>
              <a:gd name="connsiteX40" fmla="*/ 2657 w 3125543"/>
              <a:gd name="connsiteY40" fmla="*/ 657363 h 6857864"/>
              <a:gd name="connsiteX41" fmla="*/ 24904 w 3125543"/>
              <a:gd name="connsiteY41" fmla="*/ 393828 h 6857864"/>
              <a:gd name="connsiteX42" fmla="*/ 39728 w 3125543"/>
              <a:gd name="connsiteY42" fmla="*/ 236673 h 6857864"/>
              <a:gd name="connsiteX43" fmla="*/ 38796 w 3125543"/>
              <a:gd name="connsiteY43" fmla="*/ 144983 h 6857864"/>
              <a:gd name="connsiteX44" fmla="*/ 29331 w 3125543"/>
              <a:gd name="connsiteY44" fmla="*/ 33857 h 6857864"/>
              <a:gd name="connsiteX45" fmla="*/ 11361 w 3125543"/>
              <a:gd name="connsiteY45" fmla="*/ 0 h 6857864"/>
              <a:gd name="connsiteX46" fmla="*/ 3125543 w 3125543"/>
              <a:gd name="connsiteY46" fmla="*/ 0 h 6857864"/>
              <a:gd name="connsiteX47" fmla="*/ 3125543 w 3125543"/>
              <a:gd name="connsiteY47"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23092 w 3125543"/>
              <a:gd name="connsiteY14" fmla="*/ 5159961 h 6857864"/>
              <a:gd name="connsiteX15" fmla="*/ 441080 w 3125543"/>
              <a:gd name="connsiteY15" fmla="*/ 4993030 h 6857864"/>
              <a:gd name="connsiteX16" fmla="*/ 447811 w 3125543"/>
              <a:gd name="connsiteY16" fmla="*/ 4946844 h 6857864"/>
              <a:gd name="connsiteX17" fmla="*/ 458779 w 3125543"/>
              <a:gd name="connsiteY17" fmla="*/ 4858827 h 6857864"/>
              <a:gd name="connsiteX18" fmla="*/ 455724 w 3125543"/>
              <a:gd name="connsiteY18" fmla="*/ 4375228 h 6857864"/>
              <a:gd name="connsiteX19" fmla="*/ 436877 w 3125543"/>
              <a:gd name="connsiteY19" fmla="*/ 4214165 h 6857864"/>
              <a:gd name="connsiteX20" fmla="*/ 430401 w 3125543"/>
              <a:gd name="connsiteY20" fmla="*/ 3872886 h 6857864"/>
              <a:gd name="connsiteX21" fmla="*/ 458278 w 3125543"/>
              <a:gd name="connsiteY21" fmla="*/ 3673397 h 6857864"/>
              <a:gd name="connsiteX22" fmla="*/ 460946 w 3125543"/>
              <a:gd name="connsiteY22" fmla="*/ 3536883 h 6857864"/>
              <a:gd name="connsiteX23" fmla="*/ 464800 w 3125543"/>
              <a:gd name="connsiteY23" fmla="*/ 3158586 h 6857864"/>
              <a:gd name="connsiteX24" fmla="*/ 426693 w 3125543"/>
              <a:gd name="connsiteY24" fmla="*/ 3072935 h 6857864"/>
              <a:gd name="connsiteX25" fmla="*/ 402508 w 3125543"/>
              <a:gd name="connsiteY25" fmla="*/ 2958185 h 6857864"/>
              <a:gd name="connsiteX26" fmla="*/ 360891 w 3125543"/>
              <a:gd name="connsiteY26" fmla="*/ 2843952 h 6857864"/>
              <a:gd name="connsiteX27" fmla="*/ 296840 w 3125543"/>
              <a:gd name="connsiteY27" fmla="*/ 2554718 h 6857864"/>
              <a:gd name="connsiteX28" fmla="*/ 268410 w 3125543"/>
              <a:gd name="connsiteY28" fmla="*/ 2447068 h 6857864"/>
              <a:gd name="connsiteX29" fmla="*/ 215809 w 3125543"/>
              <a:gd name="connsiteY29" fmla="*/ 2155135 h 6857864"/>
              <a:gd name="connsiteX30" fmla="*/ 213333 w 3125543"/>
              <a:gd name="connsiteY30" fmla="*/ 2118008 h 6857864"/>
              <a:gd name="connsiteX31" fmla="*/ 214300 w 3125543"/>
              <a:gd name="connsiteY31" fmla="*/ 2050531 h 6857864"/>
              <a:gd name="connsiteX32" fmla="*/ 120136 w 3125543"/>
              <a:gd name="connsiteY32" fmla="*/ 1732919 h 6857864"/>
              <a:gd name="connsiteX33" fmla="*/ 92310 w 3125543"/>
              <a:gd name="connsiteY33" fmla="*/ 1615777 h 6857864"/>
              <a:gd name="connsiteX34" fmla="*/ 88820 w 3125543"/>
              <a:gd name="connsiteY34" fmla="*/ 1525631 h 6857864"/>
              <a:gd name="connsiteX35" fmla="*/ 79273 w 3125543"/>
              <a:gd name="connsiteY35" fmla="*/ 1477995 h 6857864"/>
              <a:gd name="connsiteX36" fmla="*/ 73810 w 3125543"/>
              <a:gd name="connsiteY36" fmla="*/ 1307086 h 6857864"/>
              <a:gd name="connsiteX37" fmla="*/ 79531 w 3125543"/>
              <a:gd name="connsiteY37" fmla="*/ 1168288 h 6857864"/>
              <a:gd name="connsiteX38" fmla="*/ 594 w 3125543"/>
              <a:gd name="connsiteY38" fmla="*/ 716778 h 6857864"/>
              <a:gd name="connsiteX39" fmla="*/ 2657 w 3125543"/>
              <a:gd name="connsiteY39" fmla="*/ 657363 h 6857864"/>
              <a:gd name="connsiteX40" fmla="*/ 24904 w 3125543"/>
              <a:gd name="connsiteY40" fmla="*/ 393828 h 6857864"/>
              <a:gd name="connsiteX41" fmla="*/ 39728 w 3125543"/>
              <a:gd name="connsiteY41" fmla="*/ 236673 h 6857864"/>
              <a:gd name="connsiteX42" fmla="*/ 38796 w 3125543"/>
              <a:gd name="connsiteY42" fmla="*/ 144983 h 6857864"/>
              <a:gd name="connsiteX43" fmla="*/ 29331 w 3125543"/>
              <a:gd name="connsiteY43" fmla="*/ 33857 h 6857864"/>
              <a:gd name="connsiteX44" fmla="*/ 11361 w 3125543"/>
              <a:gd name="connsiteY44" fmla="*/ 0 h 6857864"/>
              <a:gd name="connsiteX45" fmla="*/ 3125543 w 3125543"/>
              <a:gd name="connsiteY45" fmla="*/ 0 h 6857864"/>
              <a:gd name="connsiteX46" fmla="*/ 3125543 w 3125543"/>
              <a:gd name="connsiteY46"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41080 w 3125543"/>
              <a:gd name="connsiteY14" fmla="*/ 4993030 h 6857864"/>
              <a:gd name="connsiteX15" fmla="*/ 447811 w 3125543"/>
              <a:gd name="connsiteY15" fmla="*/ 4946844 h 6857864"/>
              <a:gd name="connsiteX16" fmla="*/ 458779 w 3125543"/>
              <a:gd name="connsiteY16" fmla="*/ 4858827 h 6857864"/>
              <a:gd name="connsiteX17" fmla="*/ 455724 w 3125543"/>
              <a:gd name="connsiteY17" fmla="*/ 4375228 h 6857864"/>
              <a:gd name="connsiteX18" fmla="*/ 436877 w 3125543"/>
              <a:gd name="connsiteY18" fmla="*/ 4214165 h 6857864"/>
              <a:gd name="connsiteX19" fmla="*/ 430401 w 3125543"/>
              <a:gd name="connsiteY19" fmla="*/ 3872886 h 6857864"/>
              <a:gd name="connsiteX20" fmla="*/ 458278 w 3125543"/>
              <a:gd name="connsiteY20" fmla="*/ 3673397 h 6857864"/>
              <a:gd name="connsiteX21" fmla="*/ 460946 w 3125543"/>
              <a:gd name="connsiteY21" fmla="*/ 3536883 h 6857864"/>
              <a:gd name="connsiteX22" fmla="*/ 464800 w 3125543"/>
              <a:gd name="connsiteY22" fmla="*/ 3158586 h 6857864"/>
              <a:gd name="connsiteX23" fmla="*/ 426693 w 3125543"/>
              <a:gd name="connsiteY23" fmla="*/ 3072935 h 6857864"/>
              <a:gd name="connsiteX24" fmla="*/ 402508 w 3125543"/>
              <a:gd name="connsiteY24" fmla="*/ 2958185 h 6857864"/>
              <a:gd name="connsiteX25" fmla="*/ 360891 w 3125543"/>
              <a:gd name="connsiteY25" fmla="*/ 2843952 h 6857864"/>
              <a:gd name="connsiteX26" fmla="*/ 296840 w 3125543"/>
              <a:gd name="connsiteY26" fmla="*/ 2554718 h 6857864"/>
              <a:gd name="connsiteX27" fmla="*/ 268410 w 3125543"/>
              <a:gd name="connsiteY27" fmla="*/ 2447068 h 6857864"/>
              <a:gd name="connsiteX28" fmla="*/ 215809 w 3125543"/>
              <a:gd name="connsiteY28" fmla="*/ 2155135 h 6857864"/>
              <a:gd name="connsiteX29" fmla="*/ 213333 w 3125543"/>
              <a:gd name="connsiteY29" fmla="*/ 2118008 h 6857864"/>
              <a:gd name="connsiteX30" fmla="*/ 214300 w 3125543"/>
              <a:gd name="connsiteY30" fmla="*/ 2050531 h 6857864"/>
              <a:gd name="connsiteX31" fmla="*/ 120136 w 3125543"/>
              <a:gd name="connsiteY31" fmla="*/ 1732919 h 6857864"/>
              <a:gd name="connsiteX32" fmla="*/ 92310 w 3125543"/>
              <a:gd name="connsiteY32" fmla="*/ 1615777 h 6857864"/>
              <a:gd name="connsiteX33" fmla="*/ 88820 w 3125543"/>
              <a:gd name="connsiteY33" fmla="*/ 1525631 h 6857864"/>
              <a:gd name="connsiteX34" fmla="*/ 79273 w 3125543"/>
              <a:gd name="connsiteY34" fmla="*/ 1477995 h 6857864"/>
              <a:gd name="connsiteX35" fmla="*/ 73810 w 3125543"/>
              <a:gd name="connsiteY35" fmla="*/ 1307086 h 6857864"/>
              <a:gd name="connsiteX36" fmla="*/ 79531 w 3125543"/>
              <a:gd name="connsiteY36" fmla="*/ 1168288 h 6857864"/>
              <a:gd name="connsiteX37" fmla="*/ 594 w 3125543"/>
              <a:gd name="connsiteY37" fmla="*/ 716778 h 6857864"/>
              <a:gd name="connsiteX38" fmla="*/ 2657 w 3125543"/>
              <a:gd name="connsiteY38" fmla="*/ 657363 h 6857864"/>
              <a:gd name="connsiteX39" fmla="*/ 24904 w 3125543"/>
              <a:gd name="connsiteY39" fmla="*/ 393828 h 6857864"/>
              <a:gd name="connsiteX40" fmla="*/ 39728 w 3125543"/>
              <a:gd name="connsiteY40" fmla="*/ 236673 h 6857864"/>
              <a:gd name="connsiteX41" fmla="*/ 38796 w 3125543"/>
              <a:gd name="connsiteY41" fmla="*/ 144983 h 6857864"/>
              <a:gd name="connsiteX42" fmla="*/ 29331 w 3125543"/>
              <a:gd name="connsiteY42" fmla="*/ 33857 h 6857864"/>
              <a:gd name="connsiteX43" fmla="*/ 11361 w 3125543"/>
              <a:gd name="connsiteY43" fmla="*/ 0 h 6857864"/>
              <a:gd name="connsiteX44" fmla="*/ 3125543 w 3125543"/>
              <a:gd name="connsiteY44" fmla="*/ 0 h 6857864"/>
              <a:gd name="connsiteX45" fmla="*/ 3125543 w 3125543"/>
              <a:gd name="connsiteY45"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371634 w 3125543"/>
              <a:gd name="connsiteY13" fmla="*/ 5341916 h 6857864"/>
              <a:gd name="connsiteX14" fmla="*/ 441080 w 3125543"/>
              <a:gd name="connsiteY14" fmla="*/ 4993030 h 6857864"/>
              <a:gd name="connsiteX15" fmla="*/ 447811 w 3125543"/>
              <a:gd name="connsiteY15" fmla="*/ 4946844 h 6857864"/>
              <a:gd name="connsiteX16" fmla="*/ 458779 w 3125543"/>
              <a:gd name="connsiteY16" fmla="*/ 4858827 h 6857864"/>
              <a:gd name="connsiteX17" fmla="*/ 455724 w 3125543"/>
              <a:gd name="connsiteY17" fmla="*/ 4375228 h 6857864"/>
              <a:gd name="connsiteX18" fmla="*/ 436877 w 3125543"/>
              <a:gd name="connsiteY18" fmla="*/ 4214165 h 6857864"/>
              <a:gd name="connsiteX19" fmla="*/ 430401 w 3125543"/>
              <a:gd name="connsiteY19" fmla="*/ 3872886 h 6857864"/>
              <a:gd name="connsiteX20" fmla="*/ 458278 w 3125543"/>
              <a:gd name="connsiteY20" fmla="*/ 3673397 h 6857864"/>
              <a:gd name="connsiteX21" fmla="*/ 460946 w 3125543"/>
              <a:gd name="connsiteY21" fmla="*/ 3536883 h 6857864"/>
              <a:gd name="connsiteX22" fmla="*/ 464800 w 3125543"/>
              <a:gd name="connsiteY22" fmla="*/ 3158586 h 6857864"/>
              <a:gd name="connsiteX23" fmla="*/ 426693 w 3125543"/>
              <a:gd name="connsiteY23" fmla="*/ 3072935 h 6857864"/>
              <a:gd name="connsiteX24" fmla="*/ 402508 w 3125543"/>
              <a:gd name="connsiteY24" fmla="*/ 2958185 h 6857864"/>
              <a:gd name="connsiteX25" fmla="*/ 360891 w 3125543"/>
              <a:gd name="connsiteY25" fmla="*/ 2843952 h 6857864"/>
              <a:gd name="connsiteX26" fmla="*/ 268410 w 3125543"/>
              <a:gd name="connsiteY26" fmla="*/ 2447068 h 6857864"/>
              <a:gd name="connsiteX27" fmla="*/ 215809 w 3125543"/>
              <a:gd name="connsiteY27" fmla="*/ 2155135 h 6857864"/>
              <a:gd name="connsiteX28" fmla="*/ 213333 w 3125543"/>
              <a:gd name="connsiteY28" fmla="*/ 2118008 h 6857864"/>
              <a:gd name="connsiteX29" fmla="*/ 214300 w 3125543"/>
              <a:gd name="connsiteY29" fmla="*/ 2050531 h 6857864"/>
              <a:gd name="connsiteX30" fmla="*/ 120136 w 3125543"/>
              <a:gd name="connsiteY30" fmla="*/ 1732919 h 6857864"/>
              <a:gd name="connsiteX31" fmla="*/ 92310 w 3125543"/>
              <a:gd name="connsiteY31" fmla="*/ 1615777 h 6857864"/>
              <a:gd name="connsiteX32" fmla="*/ 88820 w 3125543"/>
              <a:gd name="connsiteY32" fmla="*/ 1525631 h 6857864"/>
              <a:gd name="connsiteX33" fmla="*/ 79273 w 3125543"/>
              <a:gd name="connsiteY33" fmla="*/ 1477995 h 6857864"/>
              <a:gd name="connsiteX34" fmla="*/ 73810 w 3125543"/>
              <a:gd name="connsiteY34" fmla="*/ 1307086 h 6857864"/>
              <a:gd name="connsiteX35" fmla="*/ 79531 w 3125543"/>
              <a:gd name="connsiteY35" fmla="*/ 1168288 h 6857864"/>
              <a:gd name="connsiteX36" fmla="*/ 594 w 3125543"/>
              <a:gd name="connsiteY36" fmla="*/ 716778 h 6857864"/>
              <a:gd name="connsiteX37" fmla="*/ 2657 w 3125543"/>
              <a:gd name="connsiteY37" fmla="*/ 657363 h 6857864"/>
              <a:gd name="connsiteX38" fmla="*/ 24904 w 3125543"/>
              <a:gd name="connsiteY38" fmla="*/ 393828 h 6857864"/>
              <a:gd name="connsiteX39" fmla="*/ 39728 w 3125543"/>
              <a:gd name="connsiteY39" fmla="*/ 236673 h 6857864"/>
              <a:gd name="connsiteX40" fmla="*/ 38796 w 3125543"/>
              <a:gd name="connsiteY40" fmla="*/ 144983 h 6857864"/>
              <a:gd name="connsiteX41" fmla="*/ 29331 w 3125543"/>
              <a:gd name="connsiteY41" fmla="*/ 33857 h 6857864"/>
              <a:gd name="connsiteX42" fmla="*/ 11361 w 3125543"/>
              <a:gd name="connsiteY42" fmla="*/ 0 h 6857864"/>
              <a:gd name="connsiteX43" fmla="*/ 3125543 w 3125543"/>
              <a:gd name="connsiteY43" fmla="*/ 0 h 6857864"/>
              <a:gd name="connsiteX44" fmla="*/ 3125543 w 3125543"/>
              <a:gd name="connsiteY44"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441080 w 3125543"/>
              <a:gd name="connsiteY13" fmla="*/ 4993030 h 6857864"/>
              <a:gd name="connsiteX14" fmla="*/ 447811 w 3125543"/>
              <a:gd name="connsiteY14" fmla="*/ 4946844 h 6857864"/>
              <a:gd name="connsiteX15" fmla="*/ 458779 w 3125543"/>
              <a:gd name="connsiteY15" fmla="*/ 4858827 h 6857864"/>
              <a:gd name="connsiteX16" fmla="*/ 455724 w 3125543"/>
              <a:gd name="connsiteY16" fmla="*/ 4375228 h 6857864"/>
              <a:gd name="connsiteX17" fmla="*/ 436877 w 3125543"/>
              <a:gd name="connsiteY17" fmla="*/ 4214165 h 6857864"/>
              <a:gd name="connsiteX18" fmla="*/ 430401 w 3125543"/>
              <a:gd name="connsiteY18" fmla="*/ 3872886 h 6857864"/>
              <a:gd name="connsiteX19" fmla="*/ 458278 w 3125543"/>
              <a:gd name="connsiteY19" fmla="*/ 3673397 h 6857864"/>
              <a:gd name="connsiteX20" fmla="*/ 460946 w 3125543"/>
              <a:gd name="connsiteY20" fmla="*/ 3536883 h 6857864"/>
              <a:gd name="connsiteX21" fmla="*/ 464800 w 3125543"/>
              <a:gd name="connsiteY21" fmla="*/ 3158586 h 6857864"/>
              <a:gd name="connsiteX22" fmla="*/ 426693 w 3125543"/>
              <a:gd name="connsiteY22" fmla="*/ 3072935 h 6857864"/>
              <a:gd name="connsiteX23" fmla="*/ 402508 w 3125543"/>
              <a:gd name="connsiteY23" fmla="*/ 2958185 h 6857864"/>
              <a:gd name="connsiteX24" fmla="*/ 360891 w 3125543"/>
              <a:gd name="connsiteY24" fmla="*/ 2843952 h 6857864"/>
              <a:gd name="connsiteX25" fmla="*/ 268410 w 3125543"/>
              <a:gd name="connsiteY25" fmla="*/ 2447068 h 6857864"/>
              <a:gd name="connsiteX26" fmla="*/ 215809 w 3125543"/>
              <a:gd name="connsiteY26" fmla="*/ 2155135 h 6857864"/>
              <a:gd name="connsiteX27" fmla="*/ 213333 w 3125543"/>
              <a:gd name="connsiteY27" fmla="*/ 2118008 h 6857864"/>
              <a:gd name="connsiteX28" fmla="*/ 214300 w 3125543"/>
              <a:gd name="connsiteY28" fmla="*/ 2050531 h 6857864"/>
              <a:gd name="connsiteX29" fmla="*/ 120136 w 3125543"/>
              <a:gd name="connsiteY29" fmla="*/ 1732919 h 6857864"/>
              <a:gd name="connsiteX30" fmla="*/ 92310 w 3125543"/>
              <a:gd name="connsiteY30" fmla="*/ 1615777 h 6857864"/>
              <a:gd name="connsiteX31" fmla="*/ 88820 w 3125543"/>
              <a:gd name="connsiteY31" fmla="*/ 1525631 h 6857864"/>
              <a:gd name="connsiteX32" fmla="*/ 79273 w 3125543"/>
              <a:gd name="connsiteY32" fmla="*/ 1477995 h 6857864"/>
              <a:gd name="connsiteX33" fmla="*/ 73810 w 3125543"/>
              <a:gd name="connsiteY33" fmla="*/ 1307086 h 6857864"/>
              <a:gd name="connsiteX34" fmla="*/ 79531 w 3125543"/>
              <a:gd name="connsiteY34" fmla="*/ 1168288 h 6857864"/>
              <a:gd name="connsiteX35" fmla="*/ 594 w 3125543"/>
              <a:gd name="connsiteY35" fmla="*/ 716778 h 6857864"/>
              <a:gd name="connsiteX36" fmla="*/ 2657 w 3125543"/>
              <a:gd name="connsiteY36" fmla="*/ 657363 h 6857864"/>
              <a:gd name="connsiteX37" fmla="*/ 24904 w 3125543"/>
              <a:gd name="connsiteY37" fmla="*/ 393828 h 6857864"/>
              <a:gd name="connsiteX38" fmla="*/ 39728 w 3125543"/>
              <a:gd name="connsiteY38" fmla="*/ 236673 h 6857864"/>
              <a:gd name="connsiteX39" fmla="*/ 38796 w 3125543"/>
              <a:gd name="connsiteY39" fmla="*/ 144983 h 6857864"/>
              <a:gd name="connsiteX40" fmla="*/ 29331 w 3125543"/>
              <a:gd name="connsiteY40" fmla="*/ 33857 h 6857864"/>
              <a:gd name="connsiteX41" fmla="*/ 11361 w 3125543"/>
              <a:gd name="connsiteY41" fmla="*/ 0 h 6857864"/>
              <a:gd name="connsiteX42" fmla="*/ 3125543 w 3125543"/>
              <a:gd name="connsiteY42" fmla="*/ 0 h 6857864"/>
              <a:gd name="connsiteX43" fmla="*/ 3125543 w 3125543"/>
              <a:gd name="connsiteY43"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441080 w 3125543"/>
              <a:gd name="connsiteY13" fmla="*/ 4993030 h 6857864"/>
              <a:gd name="connsiteX14" fmla="*/ 458779 w 3125543"/>
              <a:gd name="connsiteY14" fmla="*/ 4858827 h 6857864"/>
              <a:gd name="connsiteX15" fmla="*/ 455724 w 3125543"/>
              <a:gd name="connsiteY15" fmla="*/ 4375228 h 6857864"/>
              <a:gd name="connsiteX16" fmla="*/ 436877 w 3125543"/>
              <a:gd name="connsiteY16" fmla="*/ 4214165 h 6857864"/>
              <a:gd name="connsiteX17" fmla="*/ 430401 w 3125543"/>
              <a:gd name="connsiteY17" fmla="*/ 3872886 h 6857864"/>
              <a:gd name="connsiteX18" fmla="*/ 458278 w 3125543"/>
              <a:gd name="connsiteY18" fmla="*/ 3673397 h 6857864"/>
              <a:gd name="connsiteX19" fmla="*/ 460946 w 3125543"/>
              <a:gd name="connsiteY19" fmla="*/ 3536883 h 6857864"/>
              <a:gd name="connsiteX20" fmla="*/ 464800 w 3125543"/>
              <a:gd name="connsiteY20" fmla="*/ 3158586 h 6857864"/>
              <a:gd name="connsiteX21" fmla="*/ 426693 w 3125543"/>
              <a:gd name="connsiteY21" fmla="*/ 3072935 h 6857864"/>
              <a:gd name="connsiteX22" fmla="*/ 402508 w 3125543"/>
              <a:gd name="connsiteY22" fmla="*/ 2958185 h 6857864"/>
              <a:gd name="connsiteX23" fmla="*/ 360891 w 3125543"/>
              <a:gd name="connsiteY23" fmla="*/ 2843952 h 6857864"/>
              <a:gd name="connsiteX24" fmla="*/ 268410 w 3125543"/>
              <a:gd name="connsiteY24" fmla="*/ 2447068 h 6857864"/>
              <a:gd name="connsiteX25" fmla="*/ 215809 w 3125543"/>
              <a:gd name="connsiteY25" fmla="*/ 2155135 h 6857864"/>
              <a:gd name="connsiteX26" fmla="*/ 213333 w 3125543"/>
              <a:gd name="connsiteY26" fmla="*/ 2118008 h 6857864"/>
              <a:gd name="connsiteX27" fmla="*/ 214300 w 3125543"/>
              <a:gd name="connsiteY27" fmla="*/ 2050531 h 6857864"/>
              <a:gd name="connsiteX28" fmla="*/ 120136 w 3125543"/>
              <a:gd name="connsiteY28" fmla="*/ 1732919 h 6857864"/>
              <a:gd name="connsiteX29" fmla="*/ 92310 w 3125543"/>
              <a:gd name="connsiteY29" fmla="*/ 1615777 h 6857864"/>
              <a:gd name="connsiteX30" fmla="*/ 88820 w 3125543"/>
              <a:gd name="connsiteY30" fmla="*/ 1525631 h 6857864"/>
              <a:gd name="connsiteX31" fmla="*/ 79273 w 3125543"/>
              <a:gd name="connsiteY31" fmla="*/ 1477995 h 6857864"/>
              <a:gd name="connsiteX32" fmla="*/ 73810 w 3125543"/>
              <a:gd name="connsiteY32" fmla="*/ 1307086 h 6857864"/>
              <a:gd name="connsiteX33" fmla="*/ 79531 w 3125543"/>
              <a:gd name="connsiteY33" fmla="*/ 1168288 h 6857864"/>
              <a:gd name="connsiteX34" fmla="*/ 594 w 3125543"/>
              <a:gd name="connsiteY34" fmla="*/ 716778 h 6857864"/>
              <a:gd name="connsiteX35" fmla="*/ 2657 w 3125543"/>
              <a:gd name="connsiteY35" fmla="*/ 657363 h 6857864"/>
              <a:gd name="connsiteX36" fmla="*/ 24904 w 3125543"/>
              <a:gd name="connsiteY36" fmla="*/ 393828 h 6857864"/>
              <a:gd name="connsiteX37" fmla="*/ 39728 w 3125543"/>
              <a:gd name="connsiteY37" fmla="*/ 236673 h 6857864"/>
              <a:gd name="connsiteX38" fmla="*/ 38796 w 3125543"/>
              <a:gd name="connsiteY38" fmla="*/ 144983 h 6857864"/>
              <a:gd name="connsiteX39" fmla="*/ 29331 w 3125543"/>
              <a:gd name="connsiteY39" fmla="*/ 33857 h 6857864"/>
              <a:gd name="connsiteX40" fmla="*/ 11361 w 3125543"/>
              <a:gd name="connsiteY40" fmla="*/ 0 h 6857864"/>
              <a:gd name="connsiteX41" fmla="*/ 3125543 w 3125543"/>
              <a:gd name="connsiteY41" fmla="*/ 0 h 6857864"/>
              <a:gd name="connsiteX42" fmla="*/ 3125543 w 3125543"/>
              <a:gd name="connsiteY42"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35703 w 3125543"/>
              <a:gd name="connsiteY12" fmla="*/ 5449031 h 6857864"/>
              <a:gd name="connsiteX13" fmla="*/ 458779 w 3125543"/>
              <a:gd name="connsiteY13" fmla="*/ 4858827 h 6857864"/>
              <a:gd name="connsiteX14" fmla="*/ 455724 w 3125543"/>
              <a:gd name="connsiteY14" fmla="*/ 4375228 h 6857864"/>
              <a:gd name="connsiteX15" fmla="*/ 436877 w 3125543"/>
              <a:gd name="connsiteY15" fmla="*/ 4214165 h 6857864"/>
              <a:gd name="connsiteX16" fmla="*/ 430401 w 3125543"/>
              <a:gd name="connsiteY16" fmla="*/ 3872886 h 6857864"/>
              <a:gd name="connsiteX17" fmla="*/ 458278 w 3125543"/>
              <a:gd name="connsiteY17" fmla="*/ 3673397 h 6857864"/>
              <a:gd name="connsiteX18" fmla="*/ 460946 w 3125543"/>
              <a:gd name="connsiteY18" fmla="*/ 3536883 h 6857864"/>
              <a:gd name="connsiteX19" fmla="*/ 464800 w 3125543"/>
              <a:gd name="connsiteY19" fmla="*/ 3158586 h 6857864"/>
              <a:gd name="connsiteX20" fmla="*/ 426693 w 3125543"/>
              <a:gd name="connsiteY20" fmla="*/ 3072935 h 6857864"/>
              <a:gd name="connsiteX21" fmla="*/ 402508 w 3125543"/>
              <a:gd name="connsiteY21" fmla="*/ 2958185 h 6857864"/>
              <a:gd name="connsiteX22" fmla="*/ 360891 w 3125543"/>
              <a:gd name="connsiteY22" fmla="*/ 2843952 h 6857864"/>
              <a:gd name="connsiteX23" fmla="*/ 268410 w 3125543"/>
              <a:gd name="connsiteY23" fmla="*/ 2447068 h 6857864"/>
              <a:gd name="connsiteX24" fmla="*/ 215809 w 3125543"/>
              <a:gd name="connsiteY24" fmla="*/ 2155135 h 6857864"/>
              <a:gd name="connsiteX25" fmla="*/ 213333 w 3125543"/>
              <a:gd name="connsiteY25" fmla="*/ 2118008 h 6857864"/>
              <a:gd name="connsiteX26" fmla="*/ 214300 w 3125543"/>
              <a:gd name="connsiteY26" fmla="*/ 2050531 h 6857864"/>
              <a:gd name="connsiteX27" fmla="*/ 120136 w 3125543"/>
              <a:gd name="connsiteY27" fmla="*/ 1732919 h 6857864"/>
              <a:gd name="connsiteX28" fmla="*/ 92310 w 3125543"/>
              <a:gd name="connsiteY28" fmla="*/ 1615777 h 6857864"/>
              <a:gd name="connsiteX29" fmla="*/ 88820 w 3125543"/>
              <a:gd name="connsiteY29" fmla="*/ 1525631 h 6857864"/>
              <a:gd name="connsiteX30" fmla="*/ 79273 w 3125543"/>
              <a:gd name="connsiteY30" fmla="*/ 1477995 h 6857864"/>
              <a:gd name="connsiteX31" fmla="*/ 73810 w 3125543"/>
              <a:gd name="connsiteY31" fmla="*/ 1307086 h 6857864"/>
              <a:gd name="connsiteX32" fmla="*/ 79531 w 3125543"/>
              <a:gd name="connsiteY32" fmla="*/ 1168288 h 6857864"/>
              <a:gd name="connsiteX33" fmla="*/ 594 w 3125543"/>
              <a:gd name="connsiteY33" fmla="*/ 716778 h 6857864"/>
              <a:gd name="connsiteX34" fmla="*/ 2657 w 3125543"/>
              <a:gd name="connsiteY34" fmla="*/ 657363 h 6857864"/>
              <a:gd name="connsiteX35" fmla="*/ 24904 w 3125543"/>
              <a:gd name="connsiteY35" fmla="*/ 393828 h 6857864"/>
              <a:gd name="connsiteX36" fmla="*/ 39728 w 3125543"/>
              <a:gd name="connsiteY36" fmla="*/ 236673 h 6857864"/>
              <a:gd name="connsiteX37" fmla="*/ 38796 w 3125543"/>
              <a:gd name="connsiteY37" fmla="*/ 144983 h 6857864"/>
              <a:gd name="connsiteX38" fmla="*/ 29331 w 3125543"/>
              <a:gd name="connsiteY38" fmla="*/ 33857 h 6857864"/>
              <a:gd name="connsiteX39" fmla="*/ 11361 w 3125543"/>
              <a:gd name="connsiteY39" fmla="*/ 0 h 6857864"/>
              <a:gd name="connsiteX40" fmla="*/ 3125543 w 3125543"/>
              <a:gd name="connsiteY40" fmla="*/ 0 h 6857864"/>
              <a:gd name="connsiteX41" fmla="*/ 3125543 w 3125543"/>
              <a:gd name="connsiteY41"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55724 w 3125543"/>
              <a:gd name="connsiteY14" fmla="*/ 4375228 h 6857864"/>
              <a:gd name="connsiteX15" fmla="*/ 436877 w 3125543"/>
              <a:gd name="connsiteY15" fmla="*/ 4214165 h 6857864"/>
              <a:gd name="connsiteX16" fmla="*/ 430401 w 3125543"/>
              <a:gd name="connsiteY16" fmla="*/ 3872886 h 6857864"/>
              <a:gd name="connsiteX17" fmla="*/ 458278 w 3125543"/>
              <a:gd name="connsiteY17" fmla="*/ 3673397 h 6857864"/>
              <a:gd name="connsiteX18" fmla="*/ 460946 w 3125543"/>
              <a:gd name="connsiteY18" fmla="*/ 3536883 h 6857864"/>
              <a:gd name="connsiteX19" fmla="*/ 464800 w 3125543"/>
              <a:gd name="connsiteY19" fmla="*/ 3158586 h 6857864"/>
              <a:gd name="connsiteX20" fmla="*/ 426693 w 3125543"/>
              <a:gd name="connsiteY20" fmla="*/ 3072935 h 6857864"/>
              <a:gd name="connsiteX21" fmla="*/ 402508 w 3125543"/>
              <a:gd name="connsiteY21" fmla="*/ 2958185 h 6857864"/>
              <a:gd name="connsiteX22" fmla="*/ 360891 w 3125543"/>
              <a:gd name="connsiteY22" fmla="*/ 2843952 h 6857864"/>
              <a:gd name="connsiteX23" fmla="*/ 268410 w 3125543"/>
              <a:gd name="connsiteY23" fmla="*/ 2447068 h 6857864"/>
              <a:gd name="connsiteX24" fmla="*/ 215809 w 3125543"/>
              <a:gd name="connsiteY24" fmla="*/ 2155135 h 6857864"/>
              <a:gd name="connsiteX25" fmla="*/ 213333 w 3125543"/>
              <a:gd name="connsiteY25" fmla="*/ 2118008 h 6857864"/>
              <a:gd name="connsiteX26" fmla="*/ 214300 w 3125543"/>
              <a:gd name="connsiteY26" fmla="*/ 2050531 h 6857864"/>
              <a:gd name="connsiteX27" fmla="*/ 120136 w 3125543"/>
              <a:gd name="connsiteY27" fmla="*/ 1732919 h 6857864"/>
              <a:gd name="connsiteX28" fmla="*/ 92310 w 3125543"/>
              <a:gd name="connsiteY28" fmla="*/ 1615777 h 6857864"/>
              <a:gd name="connsiteX29" fmla="*/ 88820 w 3125543"/>
              <a:gd name="connsiteY29" fmla="*/ 1525631 h 6857864"/>
              <a:gd name="connsiteX30" fmla="*/ 79273 w 3125543"/>
              <a:gd name="connsiteY30" fmla="*/ 1477995 h 6857864"/>
              <a:gd name="connsiteX31" fmla="*/ 73810 w 3125543"/>
              <a:gd name="connsiteY31" fmla="*/ 1307086 h 6857864"/>
              <a:gd name="connsiteX32" fmla="*/ 79531 w 3125543"/>
              <a:gd name="connsiteY32" fmla="*/ 1168288 h 6857864"/>
              <a:gd name="connsiteX33" fmla="*/ 594 w 3125543"/>
              <a:gd name="connsiteY33" fmla="*/ 716778 h 6857864"/>
              <a:gd name="connsiteX34" fmla="*/ 2657 w 3125543"/>
              <a:gd name="connsiteY34" fmla="*/ 657363 h 6857864"/>
              <a:gd name="connsiteX35" fmla="*/ 24904 w 3125543"/>
              <a:gd name="connsiteY35" fmla="*/ 393828 h 6857864"/>
              <a:gd name="connsiteX36" fmla="*/ 39728 w 3125543"/>
              <a:gd name="connsiteY36" fmla="*/ 236673 h 6857864"/>
              <a:gd name="connsiteX37" fmla="*/ 38796 w 3125543"/>
              <a:gd name="connsiteY37" fmla="*/ 144983 h 6857864"/>
              <a:gd name="connsiteX38" fmla="*/ 29331 w 3125543"/>
              <a:gd name="connsiteY38" fmla="*/ 33857 h 6857864"/>
              <a:gd name="connsiteX39" fmla="*/ 11361 w 3125543"/>
              <a:gd name="connsiteY39" fmla="*/ 0 h 6857864"/>
              <a:gd name="connsiteX40" fmla="*/ 3125543 w 3125543"/>
              <a:gd name="connsiteY40" fmla="*/ 0 h 6857864"/>
              <a:gd name="connsiteX41" fmla="*/ 3125543 w 3125543"/>
              <a:gd name="connsiteY41"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55724 w 3125543"/>
              <a:gd name="connsiteY14" fmla="*/ 4375228 h 6857864"/>
              <a:gd name="connsiteX15" fmla="*/ 436877 w 3125543"/>
              <a:gd name="connsiteY15" fmla="*/ 4214165 h 6857864"/>
              <a:gd name="connsiteX16" fmla="*/ 430401 w 3125543"/>
              <a:gd name="connsiteY16" fmla="*/ 3872886 h 6857864"/>
              <a:gd name="connsiteX17" fmla="*/ 458278 w 3125543"/>
              <a:gd name="connsiteY17" fmla="*/ 3673397 h 6857864"/>
              <a:gd name="connsiteX18" fmla="*/ 460946 w 3125543"/>
              <a:gd name="connsiteY18" fmla="*/ 3536883 h 6857864"/>
              <a:gd name="connsiteX19" fmla="*/ 464800 w 3125543"/>
              <a:gd name="connsiteY19" fmla="*/ 3158586 h 6857864"/>
              <a:gd name="connsiteX20" fmla="*/ 426693 w 3125543"/>
              <a:gd name="connsiteY20" fmla="*/ 3072935 h 6857864"/>
              <a:gd name="connsiteX21" fmla="*/ 402508 w 3125543"/>
              <a:gd name="connsiteY21" fmla="*/ 2958185 h 6857864"/>
              <a:gd name="connsiteX22" fmla="*/ 360891 w 3125543"/>
              <a:gd name="connsiteY22" fmla="*/ 2843952 h 6857864"/>
              <a:gd name="connsiteX23" fmla="*/ 268410 w 3125543"/>
              <a:gd name="connsiteY23" fmla="*/ 2447068 h 6857864"/>
              <a:gd name="connsiteX24" fmla="*/ 215809 w 3125543"/>
              <a:gd name="connsiteY24" fmla="*/ 2155135 h 6857864"/>
              <a:gd name="connsiteX25" fmla="*/ 213333 w 3125543"/>
              <a:gd name="connsiteY25" fmla="*/ 2118008 h 6857864"/>
              <a:gd name="connsiteX26" fmla="*/ 214300 w 3125543"/>
              <a:gd name="connsiteY26" fmla="*/ 2050531 h 6857864"/>
              <a:gd name="connsiteX27" fmla="*/ 120136 w 3125543"/>
              <a:gd name="connsiteY27" fmla="*/ 1732919 h 6857864"/>
              <a:gd name="connsiteX28" fmla="*/ 92310 w 3125543"/>
              <a:gd name="connsiteY28" fmla="*/ 1615777 h 6857864"/>
              <a:gd name="connsiteX29" fmla="*/ 88820 w 3125543"/>
              <a:gd name="connsiteY29" fmla="*/ 1525631 h 6857864"/>
              <a:gd name="connsiteX30" fmla="*/ 79273 w 3125543"/>
              <a:gd name="connsiteY30" fmla="*/ 1477995 h 6857864"/>
              <a:gd name="connsiteX31" fmla="*/ 73810 w 3125543"/>
              <a:gd name="connsiteY31" fmla="*/ 1307086 h 6857864"/>
              <a:gd name="connsiteX32" fmla="*/ 79531 w 3125543"/>
              <a:gd name="connsiteY32" fmla="*/ 1168288 h 6857864"/>
              <a:gd name="connsiteX33" fmla="*/ 594 w 3125543"/>
              <a:gd name="connsiteY33" fmla="*/ 716778 h 6857864"/>
              <a:gd name="connsiteX34" fmla="*/ 2657 w 3125543"/>
              <a:gd name="connsiteY34" fmla="*/ 657363 h 6857864"/>
              <a:gd name="connsiteX35" fmla="*/ 24904 w 3125543"/>
              <a:gd name="connsiteY35" fmla="*/ 393828 h 6857864"/>
              <a:gd name="connsiteX36" fmla="*/ 39728 w 3125543"/>
              <a:gd name="connsiteY36" fmla="*/ 236673 h 6857864"/>
              <a:gd name="connsiteX37" fmla="*/ 38796 w 3125543"/>
              <a:gd name="connsiteY37" fmla="*/ 144983 h 6857864"/>
              <a:gd name="connsiteX38" fmla="*/ 29331 w 3125543"/>
              <a:gd name="connsiteY38" fmla="*/ 33857 h 6857864"/>
              <a:gd name="connsiteX39" fmla="*/ 11361 w 3125543"/>
              <a:gd name="connsiteY39" fmla="*/ 0 h 6857864"/>
              <a:gd name="connsiteX40" fmla="*/ 3125543 w 3125543"/>
              <a:gd name="connsiteY40" fmla="*/ 0 h 6857864"/>
              <a:gd name="connsiteX41" fmla="*/ 3125543 w 3125543"/>
              <a:gd name="connsiteY41"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55724 w 3125543"/>
              <a:gd name="connsiteY14" fmla="*/ 4375228 h 6857864"/>
              <a:gd name="connsiteX15" fmla="*/ 436877 w 3125543"/>
              <a:gd name="connsiteY15" fmla="*/ 4214165 h 6857864"/>
              <a:gd name="connsiteX16" fmla="*/ 430401 w 3125543"/>
              <a:gd name="connsiteY16" fmla="*/ 3872886 h 6857864"/>
              <a:gd name="connsiteX17" fmla="*/ 458278 w 3125543"/>
              <a:gd name="connsiteY17" fmla="*/ 3673397 h 6857864"/>
              <a:gd name="connsiteX18" fmla="*/ 460946 w 3125543"/>
              <a:gd name="connsiteY18" fmla="*/ 3536883 h 6857864"/>
              <a:gd name="connsiteX19" fmla="*/ 464800 w 3125543"/>
              <a:gd name="connsiteY19" fmla="*/ 3158586 h 6857864"/>
              <a:gd name="connsiteX20" fmla="*/ 426693 w 3125543"/>
              <a:gd name="connsiteY20" fmla="*/ 3072935 h 6857864"/>
              <a:gd name="connsiteX21" fmla="*/ 402508 w 3125543"/>
              <a:gd name="connsiteY21" fmla="*/ 2958185 h 6857864"/>
              <a:gd name="connsiteX22" fmla="*/ 360891 w 3125543"/>
              <a:gd name="connsiteY22" fmla="*/ 2843952 h 6857864"/>
              <a:gd name="connsiteX23" fmla="*/ 268410 w 3125543"/>
              <a:gd name="connsiteY23" fmla="*/ 2447068 h 6857864"/>
              <a:gd name="connsiteX24" fmla="*/ 215809 w 3125543"/>
              <a:gd name="connsiteY24" fmla="*/ 2155135 h 6857864"/>
              <a:gd name="connsiteX25" fmla="*/ 213333 w 3125543"/>
              <a:gd name="connsiteY25" fmla="*/ 2118008 h 6857864"/>
              <a:gd name="connsiteX26" fmla="*/ 214300 w 3125543"/>
              <a:gd name="connsiteY26" fmla="*/ 2050531 h 6857864"/>
              <a:gd name="connsiteX27" fmla="*/ 120136 w 3125543"/>
              <a:gd name="connsiteY27" fmla="*/ 1732919 h 6857864"/>
              <a:gd name="connsiteX28" fmla="*/ 88820 w 3125543"/>
              <a:gd name="connsiteY28" fmla="*/ 1525631 h 6857864"/>
              <a:gd name="connsiteX29" fmla="*/ 79273 w 3125543"/>
              <a:gd name="connsiteY29" fmla="*/ 1477995 h 6857864"/>
              <a:gd name="connsiteX30" fmla="*/ 73810 w 3125543"/>
              <a:gd name="connsiteY30" fmla="*/ 1307086 h 6857864"/>
              <a:gd name="connsiteX31" fmla="*/ 79531 w 3125543"/>
              <a:gd name="connsiteY31" fmla="*/ 1168288 h 6857864"/>
              <a:gd name="connsiteX32" fmla="*/ 594 w 3125543"/>
              <a:gd name="connsiteY32" fmla="*/ 716778 h 6857864"/>
              <a:gd name="connsiteX33" fmla="*/ 2657 w 3125543"/>
              <a:gd name="connsiteY33" fmla="*/ 657363 h 6857864"/>
              <a:gd name="connsiteX34" fmla="*/ 24904 w 3125543"/>
              <a:gd name="connsiteY34" fmla="*/ 393828 h 6857864"/>
              <a:gd name="connsiteX35" fmla="*/ 39728 w 3125543"/>
              <a:gd name="connsiteY35" fmla="*/ 236673 h 6857864"/>
              <a:gd name="connsiteX36" fmla="*/ 38796 w 3125543"/>
              <a:gd name="connsiteY36" fmla="*/ 144983 h 6857864"/>
              <a:gd name="connsiteX37" fmla="*/ 29331 w 3125543"/>
              <a:gd name="connsiteY37" fmla="*/ 33857 h 6857864"/>
              <a:gd name="connsiteX38" fmla="*/ 11361 w 3125543"/>
              <a:gd name="connsiteY38" fmla="*/ 0 h 6857864"/>
              <a:gd name="connsiteX39" fmla="*/ 3125543 w 3125543"/>
              <a:gd name="connsiteY39" fmla="*/ 0 h 6857864"/>
              <a:gd name="connsiteX40" fmla="*/ 3125543 w 3125543"/>
              <a:gd name="connsiteY40"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55724 w 3125543"/>
              <a:gd name="connsiteY14" fmla="*/ 4375228 h 6857864"/>
              <a:gd name="connsiteX15" fmla="*/ 436877 w 3125543"/>
              <a:gd name="connsiteY15" fmla="*/ 4214165 h 6857864"/>
              <a:gd name="connsiteX16" fmla="*/ 430401 w 3125543"/>
              <a:gd name="connsiteY16" fmla="*/ 3872886 h 6857864"/>
              <a:gd name="connsiteX17" fmla="*/ 458278 w 3125543"/>
              <a:gd name="connsiteY17" fmla="*/ 3673397 h 6857864"/>
              <a:gd name="connsiteX18" fmla="*/ 460946 w 3125543"/>
              <a:gd name="connsiteY18" fmla="*/ 3536883 h 6857864"/>
              <a:gd name="connsiteX19" fmla="*/ 464800 w 3125543"/>
              <a:gd name="connsiteY19" fmla="*/ 3158586 h 6857864"/>
              <a:gd name="connsiteX20" fmla="*/ 426693 w 3125543"/>
              <a:gd name="connsiteY20" fmla="*/ 3072935 h 6857864"/>
              <a:gd name="connsiteX21" fmla="*/ 402508 w 3125543"/>
              <a:gd name="connsiteY21" fmla="*/ 2958185 h 6857864"/>
              <a:gd name="connsiteX22" fmla="*/ 360891 w 3125543"/>
              <a:gd name="connsiteY22" fmla="*/ 2843952 h 6857864"/>
              <a:gd name="connsiteX23" fmla="*/ 268410 w 3125543"/>
              <a:gd name="connsiteY23" fmla="*/ 2447068 h 6857864"/>
              <a:gd name="connsiteX24" fmla="*/ 215809 w 3125543"/>
              <a:gd name="connsiteY24" fmla="*/ 2155135 h 6857864"/>
              <a:gd name="connsiteX25" fmla="*/ 214300 w 3125543"/>
              <a:gd name="connsiteY25" fmla="*/ 2050531 h 6857864"/>
              <a:gd name="connsiteX26" fmla="*/ 120136 w 3125543"/>
              <a:gd name="connsiteY26" fmla="*/ 1732919 h 6857864"/>
              <a:gd name="connsiteX27" fmla="*/ 88820 w 3125543"/>
              <a:gd name="connsiteY27" fmla="*/ 1525631 h 6857864"/>
              <a:gd name="connsiteX28" fmla="*/ 79273 w 3125543"/>
              <a:gd name="connsiteY28" fmla="*/ 1477995 h 6857864"/>
              <a:gd name="connsiteX29" fmla="*/ 73810 w 3125543"/>
              <a:gd name="connsiteY29" fmla="*/ 1307086 h 6857864"/>
              <a:gd name="connsiteX30" fmla="*/ 79531 w 3125543"/>
              <a:gd name="connsiteY30" fmla="*/ 1168288 h 6857864"/>
              <a:gd name="connsiteX31" fmla="*/ 594 w 3125543"/>
              <a:gd name="connsiteY31" fmla="*/ 716778 h 6857864"/>
              <a:gd name="connsiteX32" fmla="*/ 2657 w 3125543"/>
              <a:gd name="connsiteY32" fmla="*/ 657363 h 6857864"/>
              <a:gd name="connsiteX33" fmla="*/ 24904 w 3125543"/>
              <a:gd name="connsiteY33" fmla="*/ 393828 h 6857864"/>
              <a:gd name="connsiteX34" fmla="*/ 39728 w 3125543"/>
              <a:gd name="connsiteY34" fmla="*/ 236673 h 6857864"/>
              <a:gd name="connsiteX35" fmla="*/ 38796 w 3125543"/>
              <a:gd name="connsiteY35" fmla="*/ 144983 h 6857864"/>
              <a:gd name="connsiteX36" fmla="*/ 29331 w 3125543"/>
              <a:gd name="connsiteY36" fmla="*/ 33857 h 6857864"/>
              <a:gd name="connsiteX37" fmla="*/ 11361 w 3125543"/>
              <a:gd name="connsiteY37" fmla="*/ 0 h 6857864"/>
              <a:gd name="connsiteX38" fmla="*/ 3125543 w 3125543"/>
              <a:gd name="connsiteY38" fmla="*/ 0 h 6857864"/>
              <a:gd name="connsiteX39" fmla="*/ 3125543 w 3125543"/>
              <a:gd name="connsiteY39"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55724 w 3125543"/>
              <a:gd name="connsiteY14" fmla="*/ 4375228 h 6857864"/>
              <a:gd name="connsiteX15" fmla="*/ 436877 w 3125543"/>
              <a:gd name="connsiteY15" fmla="*/ 4214165 h 6857864"/>
              <a:gd name="connsiteX16" fmla="*/ 430401 w 3125543"/>
              <a:gd name="connsiteY16" fmla="*/ 3872886 h 6857864"/>
              <a:gd name="connsiteX17" fmla="*/ 458278 w 3125543"/>
              <a:gd name="connsiteY17" fmla="*/ 3673397 h 6857864"/>
              <a:gd name="connsiteX18" fmla="*/ 460946 w 3125543"/>
              <a:gd name="connsiteY18" fmla="*/ 3536883 h 6857864"/>
              <a:gd name="connsiteX19" fmla="*/ 464800 w 3125543"/>
              <a:gd name="connsiteY19" fmla="*/ 3158586 h 6857864"/>
              <a:gd name="connsiteX20" fmla="*/ 426693 w 3125543"/>
              <a:gd name="connsiteY20" fmla="*/ 3072935 h 6857864"/>
              <a:gd name="connsiteX21" fmla="*/ 360891 w 3125543"/>
              <a:gd name="connsiteY21" fmla="*/ 2843952 h 6857864"/>
              <a:gd name="connsiteX22" fmla="*/ 268410 w 3125543"/>
              <a:gd name="connsiteY22" fmla="*/ 2447068 h 6857864"/>
              <a:gd name="connsiteX23" fmla="*/ 215809 w 3125543"/>
              <a:gd name="connsiteY23" fmla="*/ 2155135 h 6857864"/>
              <a:gd name="connsiteX24" fmla="*/ 214300 w 3125543"/>
              <a:gd name="connsiteY24" fmla="*/ 2050531 h 6857864"/>
              <a:gd name="connsiteX25" fmla="*/ 120136 w 3125543"/>
              <a:gd name="connsiteY25" fmla="*/ 1732919 h 6857864"/>
              <a:gd name="connsiteX26" fmla="*/ 88820 w 3125543"/>
              <a:gd name="connsiteY26" fmla="*/ 1525631 h 6857864"/>
              <a:gd name="connsiteX27" fmla="*/ 79273 w 3125543"/>
              <a:gd name="connsiteY27" fmla="*/ 1477995 h 6857864"/>
              <a:gd name="connsiteX28" fmla="*/ 73810 w 3125543"/>
              <a:gd name="connsiteY28" fmla="*/ 1307086 h 6857864"/>
              <a:gd name="connsiteX29" fmla="*/ 79531 w 3125543"/>
              <a:gd name="connsiteY29" fmla="*/ 1168288 h 6857864"/>
              <a:gd name="connsiteX30" fmla="*/ 594 w 3125543"/>
              <a:gd name="connsiteY30" fmla="*/ 716778 h 6857864"/>
              <a:gd name="connsiteX31" fmla="*/ 2657 w 3125543"/>
              <a:gd name="connsiteY31" fmla="*/ 657363 h 6857864"/>
              <a:gd name="connsiteX32" fmla="*/ 24904 w 3125543"/>
              <a:gd name="connsiteY32" fmla="*/ 393828 h 6857864"/>
              <a:gd name="connsiteX33" fmla="*/ 39728 w 3125543"/>
              <a:gd name="connsiteY33" fmla="*/ 236673 h 6857864"/>
              <a:gd name="connsiteX34" fmla="*/ 38796 w 3125543"/>
              <a:gd name="connsiteY34" fmla="*/ 144983 h 6857864"/>
              <a:gd name="connsiteX35" fmla="*/ 29331 w 3125543"/>
              <a:gd name="connsiteY35" fmla="*/ 33857 h 6857864"/>
              <a:gd name="connsiteX36" fmla="*/ 11361 w 3125543"/>
              <a:gd name="connsiteY36" fmla="*/ 0 h 6857864"/>
              <a:gd name="connsiteX37" fmla="*/ 3125543 w 3125543"/>
              <a:gd name="connsiteY37" fmla="*/ 0 h 6857864"/>
              <a:gd name="connsiteX38" fmla="*/ 3125543 w 3125543"/>
              <a:gd name="connsiteY38"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55724 w 3125543"/>
              <a:gd name="connsiteY14" fmla="*/ 4375228 h 6857864"/>
              <a:gd name="connsiteX15" fmla="*/ 436877 w 3125543"/>
              <a:gd name="connsiteY15" fmla="*/ 4214165 h 6857864"/>
              <a:gd name="connsiteX16" fmla="*/ 430401 w 3125543"/>
              <a:gd name="connsiteY16" fmla="*/ 3872886 h 6857864"/>
              <a:gd name="connsiteX17" fmla="*/ 458278 w 3125543"/>
              <a:gd name="connsiteY17" fmla="*/ 3673397 h 6857864"/>
              <a:gd name="connsiteX18" fmla="*/ 460946 w 3125543"/>
              <a:gd name="connsiteY18" fmla="*/ 3536883 h 6857864"/>
              <a:gd name="connsiteX19" fmla="*/ 464800 w 3125543"/>
              <a:gd name="connsiteY19" fmla="*/ 3158586 h 6857864"/>
              <a:gd name="connsiteX20" fmla="*/ 360891 w 3125543"/>
              <a:gd name="connsiteY20" fmla="*/ 2843952 h 6857864"/>
              <a:gd name="connsiteX21" fmla="*/ 268410 w 3125543"/>
              <a:gd name="connsiteY21" fmla="*/ 2447068 h 6857864"/>
              <a:gd name="connsiteX22" fmla="*/ 215809 w 3125543"/>
              <a:gd name="connsiteY22" fmla="*/ 2155135 h 6857864"/>
              <a:gd name="connsiteX23" fmla="*/ 214300 w 3125543"/>
              <a:gd name="connsiteY23" fmla="*/ 2050531 h 6857864"/>
              <a:gd name="connsiteX24" fmla="*/ 120136 w 3125543"/>
              <a:gd name="connsiteY24" fmla="*/ 1732919 h 6857864"/>
              <a:gd name="connsiteX25" fmla="*/ 88820 w 3125543"/>
              <a:gd name="connsiteY25" fmla="*/ 1525631 h 6857864"/>
              <a:gd name="connsiteX26" fmla="*/ 79273 w 3125543"/>
              <a:gd name="connsiteY26" fmla="*/ 1477995 h 6857864"/>
              <a:gd name="connsiteX27" fmla="*/ 73810 w 3125543"/>
              <a:gd name="connsiteY27" fmla="*/ 1307086 h 6857864"/>
              <a:gd name="connsiteX28" fmla="*/ 79531 w 3125543"/>
              <a:gd name="connsiteY28" fmla="*/ 1168288 h 6857864"/>
              <a:gd name="connsiteX29" fmla="*/ 594 w 3125543"/>
              <a:gd name="connsiteY29" fmla="*/ 716778 h 6857864"/>
              <a:gd name="connsiteX30" fmla="*/ 2657 w 3125543"/>
              <a:gd name="connsiteY30" fmla="*/ 657363 h 6857864"/>
              <a:gd name="connsiteX31" fmla="*/ 24904 w 3125543"/>
              <a:gd name="connsiteY31" fmla="*/ 393828 h 6857864"/>
              <a:gd name="connsiteX32" fmla="*/ 39728 w 3125543"/>
              <a:gd name="connsiteY32" fmla="*/ 236673 h 6857864"/>
              <a:gd name="connsiteX33" fmla="*/ 38796 w 3125543"/>
              <a:gd name="connsiteY33" fmla="*/ 144983 h 6857864"/>
              <a:gd name="connsiteX34" fmla="*/ 29331 w 3125543"/>
              <a:gd name="connsiteY34" fmla="*/ 33857 h 6857864"/>
              <a:gd name="connsiteX35" fmla="*/ 11361 w 3125543"/>
              <a:gd name="connsiteY35" fmla="*/ 0 h 6857864"/>
              <a:gd name="connsiteX36" fmla="*/ 3125543 w 3125543"/>
              <a:gd name="connsiteY36" fmla="*/ 0 h 6857864"/>
              <a:gd name="connsiteX37" fmla="*/ 3125543 w 3125543"/>
              <a:gd name="connsiteY37"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55724 w 3125543"/>
              <a:gd name="connsiteY14" fmla="*/ 4375228 h 6857864"/>
              <a:gd name="connsiteX15" fmla="*/ 436877 w 3125543"/>
              <a:gd name="connsiteY15" fmla="*/ 4214165 h 6857864"/>
              <a:gd name="connsiteX16" fmla="*/ 430401 w 3125543"/>
              <a:gd name="connsiteY16" fmla="*/ 3872886 h 6857864"/>
              <a:gd name="connsiteX17" fmla="*/ 458278 w 3125543"/>
              <a:gd name="connsiteY17" fmla="*/ 3673397 h 6857864"/>
              <a:gd name="connsiteX18" fmla="*/ 460946 w 3125543"/>
              <a:gd name="connsiteY18" fmla="*/ 3536883 h 6857864"/>
              <a:gd name="connsiteX19" fmla="*/ 464800 w 3125543"/>
              <a:gd name="connsiteY19" fmla="*/ 3158586 h 6857864"/>
              <a:gd name="connsiteX20" fmla="*/ 360891 w 3125543"/>
              <a:gd name="connsiteY20" fmla="*/ 2843952 h 6857864"/>
              <a:gd name="connsiteX21" fmla="*/ 268410 w 3125543"/>
              <a:gd name="connsiteY21" fmla="*/ 2447068 h 6857864"/>
              <a:gd name="connsiteX22" fmla="*/ 215809 w 3125543"/>
              <a:gd name="connsiteY22" fmla="*/ 2155135 h 6857864"/>
              <a:gd name="connsiteX23" fmla="*/ 214300 w 3125543"/>
              <a:gd name="connsiteY23" fmla="*/ 2050531 h 6857864"/>
              <a:gd name="connsiteX24" fmla="*/ 120136 w 3125543"/>
              <a:gd name="connsiteY24" fmla="*/ 1732919 h 6857864"/>
              <a:gd name="connsiteX25" fmla="*/ 88820 w 3125543"/>
              <a:gd name="connsiteY25" fmla="*/ 1525631 h 6857864"/>
              <a:gd name="connsiteX26" fmla="*/ 79273 w 3125543"/>
              <a:gd name="connsiteY26" fmla="*/ 1477995 h 6857864"/>
              <a:gd name="connsiteX27" fmla="*/ 73810 w 3125543"/>
              <a:gd name="connsiteY27" fmla="*/ 1307086 h 6857864"/>
              <a:gd name="connsiteX28" fmla="*/ 79531 w 3125543"/>
              <a:gd name="connsiteY28" fmla="*/ 1168288 h 6857864"/>
              <a:gd name="connsiteX29" fmla="*/ 594 w 3125543"/>
              <a:gd name="connsiteY29" fmla="*/ 716778 h 6857864"/>
              <a:gd name="connsiteX30" fmla="*/ 2657 w 3125543"/>
              <a:gd name="connsiteY30" fmla="*/ 657363 h 6857864"/>
              <a:gd name="connsiteX31" fmla="*/ 24904 w 3125543"/>
              <a:gd name="connsiteY31" fmla="*/ 393828 h 6857864"/>
              <a:gd name="connsiteX32" fmla="*/ 39728 w 3125543"/>
              <a:gd name="connsiteY32" fmla="*/ 236673 h 6857864"/>
              <a:gd name="connsiteX33" fmla="*/ 38796 w 3125543"/>
              <a:gd name="connsiteY33" fmla="*/ 144983 h 6857864"/>
              <a:gd name="connsiteX34" fmla="*/ 29331 w 3125543"/>
              <a:gd name="connsiteY34" fmla="*/ 33857 h 6857864"/>
              <a:gd name="connsiteX35" fmla="*/ 11361 w 3125543"/>
              <a:gd name="connsiteY35" fmla="*/ 0 h 6857864"/>
              <a:gd name="connsiteX36" fmla="*/ 3125543 w 3125543"/>
              <a:gd name="connsiteY36" fmla="*/ 0 h 6857864"/>
              <a:gd name="connsiteX37" fmla="*/ 3125543 w 3125543"/>
              <a:gd name="connsiteY37"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55724 w 3125543"/>
              <a:gd name="connsiteY14" fmla="*/ 4375228 h 6857864"/>
              <a:gd name="connsiteX15" fmla="*/ 430401 w 3125543"/>
              <a:gd name="connsiteY15" fmla="*/ 3872886 h 6857864"/>
              <a:gd name="connsiteX16" fmla="*/ 458278 w 3125543"/>
              <a:gd name="connsiteY16" fmla="*/ 3673397 h 6857864"/>
              <a:gd name="connsiteX17" fmla="*/ 460946 w 3125543"/>
              <a:gd name="connsiteY17" fmla="*/ 3536883 h 6857864"/>
              <a:gd name="connsiteX18" fmla="*/ 464800 w 3125543"/>
              <a:gd name="connsiteY18" fmla="*/ 3158586 h 6857864"/>
              <a:gd name="connsiteX19" fmla="*/ 360891 w 3125543"/>
              <a:gd name="connsiteY19" fmla="*/ 2843952 h 6857864"/>
              <a:gd name="connsiteX20" fmla="*/ 268410 w 3125543"/>
              <a:gd name="connsiteY20" fmla="*/ 2447068 h 6857864"/>
              <a:gd name="connsiteX21" fmla="*/ 215809 w 3125543"/>
              <a:gd name="connsiteY21" fmla="*/ 2155135 h 6857864"/>
              <a:gd name="connsiteX22" fmla="*/ 214300 w 3125543"/>
              <a:gd name="connsiteY22" fmla="*/ 2050531 h 6857864"/>
              <a:gd name="connsiteX23" fmla="*/ 120136 w 3125543"/>
              <a:gd name="connsiteY23" fmla="*/ 1732919 h 6857864"/>
              <a:gd name="connsiteX24" fmla="*/ 88820 w 3125543"/>
              <a:gd name="connsiteY24" fmla="*/ 1525631 h 6857864"/>
              <a:gd name="connsiteX25" fmla="*/ 79273 w 3125543"/>
              <a:gd name="connsiteY25" fmla="*/ 1477995 h 6857864"/>
              <a:gd name="connsiteX26" fmla="*/ 73810 w 3125543"/>
              <a:gd name="connsiteY26" fmla="*/ 1307086 h 6857864"/>
              <a:gd name="connsiteX27" fmla="*/ 79531 w 3125543"/>
              <a:gd name="connsiteY27" fmla="*/ 1168288 h 6857864"/>
              <a:gd name="connsiteX28" fmla="*/ 594 w 3125543"/>
              <a:gd name="connsiteY28" fmla="*/ 716778 h 6857864"/>
              <a:gd name="connsiteX29" fmla="*/ 2657 w 3125543"/>
              <a:gd name="connsiteY29" fmla="*/ 657363 h 6857864"/>
              <a:gd name="connsiteX30" fmla="*/ 24904 w 3125543"/>
              <a:gd name="connsiteY30" fmla="*/ 393828 h 6857864"/>
              <a:gd name="connsiteX31" fmla="*/ 39728 w 3125543"/>
              <a:gd name="connsiteY31" fmla="*/ 236673 h 6857864"/>
              <a:gd name="connsiteX32" fmla="*/ 38796 w 3125543"/>
              <a:gd name="connsiteY32" fmla="*/ 144983 h 6857864"/>
              <a:gd name="connsiteX33" fmla="*/ 29331 w 3125543"/>
              <a:gd name="connsiteY33" fmla="*/ 33857 h 6857864"/>
              <a:gd name="connsiteX34" fmla="*/ 11361 w 3125543"/>
              <a:gd name="connsiteY34" fmla="*/ 0 h 6857864"/>
              <a:gd name="connsiteX35" fmla="*/ 3125543 w 3125543"/>
              <a:gd name="connsiteY35" fmla="*/ 0 h 6857864"/>
              <a:gd name="connsiteX36" fmla="*/ 3125543 w 3125543"/>
              <a:gd name="connsiteY36"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30401 w 3125543"/>
              <a:gd name="connsiteY14" fmla="*/ 3872886 h 6857864"/>
              <a:gd name="connsiteX15" fmla="*/ 458278 w 3125543"/>
              <a:gd name="connsiteY15" fmla="*/ 3673397 h 6857864"/>
              <a:gd name="connsiteX16" fmla="*/ 460946 w 3125543"/>
              <a:gd name="connsiteY16" fmla="*/ 3536883 h 6857864"/>
              <a:gd name="connsiteX17" fmla="*/ 464800 w 3125543"/>
              <a:gd name="connsiteY17" fmla="*/ 3158586 h 6857864"/>
              <a:gd name="connsiteX18" fmla="*/ 360891 w 3125543"/>
              <a:gd name="connsiteY18" fmla="*/ 2843952 h 6857864"/>
              <a:gd name="connsiteX19" fmla="*/ 268410 w 3125543"/>
              <a:gd name="connsiteY19" fmla="*/ 2447068 h 6857864"/>
              <a:gd name="connsiteX20" fmla="*/ 215809 w 3125543"/>
              <a:gd name="connsiteY20" fmla="*/ 2155135 h 6857864"/>
              <a:gd name="connsiteX21" fmla="*/ 214300 w 3125543"/>
              <a:gd name="connsiteY21" fmla="*/ 2050531 h 6857864"/>
              <a:gd name="connsiteX22" fmla="*/ 120136 w 3125543"/>
              <a:gd name="connsiteY22" fmla="*/ 1732919 h 6857864"/>
              <a:gd name="connsiteX23" fmla="*/ 88820 w 3125543"/>
              <a:gd name="connsiteY23" fmla="*/ 1525631 h 6857864"/>
              <a:gd name="connsiteX24" fmla="*/ 79273 w 3125543"/>
              <a:gd name="connsiteY24" fmla="*/ 1477995 h 6857864"/>
              <a:gd name="connsiteX25" fmla="*/ 73810 w 3125543"/>
              <a:gd name="connsiteY25" fmla="*/ 1307086 h 6857864"/>
              <a:gd name="connsiteX26" fmla="*/ 79531 w 3125543"/>
              <a:gd name="connsiteY26" fmla="*/ 1168288 h 6857864"/>
              <a:gd name="connsiteX27" fmla="*/ 594 w 3125543"/>
              <a:gd name="connsiteY27" fmla="*/ 716778 h 6857864"/>
              <a:gd name="connsiteX28" fmla="*/ 2657 w 3125543"/>
              <a:gd name="connsiteY28" fmla="*/ 657363 h 6857864"/>
              <a:gd name="connsiteX29" fmla="*/ 24904 w 3125543"/>
              <a:gd name="connsiteY29" fmla="*/ 393828 h 6857864"/>
              <a:gd name="connsiteX30" fmla="*/ 39728 w 3125543"/>
              <a:gd name="connsiteY30" fmla="*/ 236673 h 6857864"/>
              <a:gd name="connsiteX31" fmla="*/ 38796 w 3125543"/>
              <a:gd name="connsiteY31" fmla="*/ 144983 h 6857864"/>
              <a:gd name="connsiteX32" fmla="*/ 29331 w 3125543"/>
              <a:gd name="connsiteY32" fmla="*/ 33857 h 6857864"/>
              <a:gd name="connsiteX33" fmla="*/ 11361 w 3125543"/>
              <a:gd name="connsiteY33" fmla="*/ 0 h 6857864"/>
              <a:gd name="connsiteX34" fmla="*/ 3125543 w 3125543"/>
              <a:gd name="connsiteY34" fmla="*/ 0 h 6857864"/>
              <a:gd name="connsiteX35" fmla="*/ 3125543 w 3125543"/>
              <a:gd name="connsiteY35"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30401 w 3125543"/>
              <a:gd name="connsiteY14" fmla="*/ 3872886 h 6857864"/>
              <a:gd name="connsiteX15" fmla="*/ 458278 w 3125543"/>
              <a:gd name="connsiteY15" fmla="*/ 3673397 h 6857864"/>
              <a:gd name="connsiteX16" fmla="*/ 460946 w 3125543"/>
              <a:gd name="connsiteY16" fmla="*/ 3536883 h 6857864"/>
              <a:gd name="connsiteX17" fmla="*/ 464800 w 3125543"/>
              <a:gd name="connsiteY17" fmla="*/ 3158586 h 6857864"/>
              <a:gd name="connsiteX18" fmla="*/ 360891 w 3125543"/>
              <a:gd name="connsiteY18" fmla="*/ 2843952 h 6857864"/>
              <a:gd name="connsiteX19" fmla="*/ 268410 w 3125543"/>
              <a:gd name="connsiteY19" fmla="*/ 2447068 h 6857864"/>
              <a:gd name="connsiteX20" fmla="*/ 215809 w 3125543"/>
              <a:gd name="connsiteY20" fmla="*/ 2155135 h 6857864"/>
              <a:gd name="connsiteX21" fmla="*/ 214300 w 3125543"/>
              <a:gd name="connsiteY21" fmla="*/ 2050531 h 6857864"/>
              <a:gd name="connsiteX22" fmla="*/ 120136 w 3125543"/>
              <a:gd name="connsiteY22" fmla="*/ 1732919 h 6857864"/>
              <a:gd name="connsiteX23" fmla="*/ 88820 w 3125543"/>
              <a:gd name="connsiteY23" fmla="*/ 1525631 h 6857864"/>
              <a:gd name="connsiteX24" fmla="*/ 79273 w 3125543"/>
              <a:gd name="connsiteY24" fmla="*/ 1477995 h 6857864"/>
              <a:gd name="connsiteX25" fmla="*/ 73810 w 3125543"/>
              <a:gd name="connsiteY25" fmla="*/ 1307086 h 6857864"/>
              <a:gd name="connsiteX26" fmla="*/ 79531 w 3125543"/>
              <a:gd name="connsiteY26" fmla="*/ 1168288 h 6857864"/>
              <a:gd name="connsiteX27" fmla="*/ 594 w 3125543"/>
              <a:gd name="connsiteY27" fmla="*/ 716778 h 6857864"/>
              <a:gd name="connsiteX28" fmla="*/ 2657 w 3125543"/>
              <a:gd name="connsiteY28" fmla="*/ 657363 h 6857864"/>
              <a:gd name="connsiteX29" fmla="*/ 24904 w 3125543"/>
              <a:gd name="connsiteY29" fmla="*/ 393828 h 6857864"/>
              <a:gd name="connsiteX30" fmla="*/ 39728 w 3125543"/>
              <a:gd name="connsiteY30" fmla="*/ 236673 h 6857864"/>
              <a:gd name="connsiteX31" fmla="*/ 38796 w 3125543"/>
              <a:gd name="connsiteY31" fmla="*/ 144983 h 6857864"/>
              <a:gd name="connsiteX32" fmla="*/ 29331 w 3125543"/>
              <a:gd name="connsiteY32" fmla="*/ 33857 h 6857864"/>
              <a:gd name="connsiteX33" fmla="*/ 11361 w 3125543"/>
              <a:gd name="connsiteY33" fmla="*/ 0 h 6857864"/>
              <a:gd name="connsiteX34" fmla="*/ 3125543 w 3125543"/>
              <a:gd name="connsiteY34" fmla="*/ 0 h 6857864"/>
              <a:gd name="connsiteX35" fmla="*/ 3125543 w 3125543"/>
              <a:gd name="connsiteY35"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240039 w 3125543"/>
              <a:gd name="connsiteY11" fmla="*/ 5905303 h 6857864"/>
              <a:gd name="connsiteX12" fmla="*/ 392148 w 3125543"/>
              <a:gd name="connsiteY12" fmla="*/ 5392587 h 6857864"/>
              <a:gd name="connsiteX13" fmla="*/ 458779 w 3125543"/>
              <a:gd name="connsiteY13" fmla="*/ 4858827 h 6857864"/>
              <a:gd name="connsiteX14" fmla="*/ 430401 w 3125543"/>
              <a:gd name="connsiteY14" fmla="*/ 3872886 h 6857864"/>
              <a:gd name="connsiteX15" fmla="*/ 458278 w 3125543"/>
              <a:gd name="connsiteY15" fmla="*/ 3673397 h 6857864"/>
              <a:gd name="connsiteX16" fmla="*/ 460946 w 3125543"/>
              <a:gd name="connsiteY16" fmla="*/ 3536883 h 6857864"/>
              <a:gd name="connsiteX17" fmla="*/ 464800 w 3125543"/>
              <a:gd name="connsiteY17" fmla="*/ 3158586 h 6857864"/>
              <a:gd name="connsiteX18" fmla="*/ 360891 w 3125543"/>
              <a:gd name="connsiteY18" fmla="*/ 2843952 h 6857864"/>
              <a:gd name="connsiteX19" fmla="*/ 268410 w 3125543"/>
              <a:gd name="connsiteY19" fmla="*/ 2447068 h 6857864"/>
              <a:gd name="connsiteX20" fmla="*/ 215809 w 3125543"/>
              <a:gd name="connsiteY20" fmla="*/ 2155135 h 6857864"/>
              <a:gd name="connsiteX21" fmla="*/ 214300 w 3125543"/>
              <a:gd name="connsiteY21" fmla="*/ 2050531 h 6857864"/>
              <a:gd name="connsiteX22" fmla="*/ 120136 w 3125543"/>
              <a:gd name="connsiteY22" fmla="*/ 1732919 h 6857864"/>
              <a:gd name="connsiteX23" fmla="*/ 88820 w 3125543"/>
              <a:gd name="connsiteY23" fmla="*/ 1525631 h 6857864"/>
              <a:gd name="connsiteX24" fmla="*/ 79273 w 3125543"/>
              <a:gd name="connsiteY24" fmla="*/ 1477995 h 6857864"/>
              <a:gd name="connsiteX25" fmla="*/ 73810 w 3125543"/>
              <a:gd name="connsiteY25" fmla="*/ 1307086 h 6857864"/>
              <a:gd name="connsiteX26" fmla="*/ 79531 w 3125543"/>
              <a:gd name="connsiteY26" fmla="*/ 1168288 h 6857864"/>
              <a:gd name="connsiteX27" fmla="*/ 594 w 3125543"/>
              <a:gd name="connsiteY27" fmla="*/ 716778 h 6857864"/>
              <a:gd name="connsiteX28" fmla="*/ 2657 w 3125543"/>
              <a:gd name="connsiteY28" fmla="*/ 657363 h 6857864"/>
              <a:gd name="connsiteX29" fmla="*/ 24904 w 3125543"/>
              <a:gd name="connsiteY29" fmla="*/ 393828 h 6857864"/>
              <a:gd name="connsiteX30" fmla="*/ 39728 w 3125543"/>
              <a:gd name="connsiteY30" fmla="*/ 236673 h 6857864"/>
              <a:gd name="connsiteX31" fmla="*/ 38796 w 3125543"/>
              <a:gd name="connsiteY31" fmla="*/ 144983 h 6857864"/>
              <a:gd name="connsiteX32" fmla="*/ 29331 w 3125543"/>
              <a:gd name="connsiteY32" fmla="*/ 33857 h 6857864"/>
              <a:gd name="connsiteX33" fmla="*/ 11361 w 3125543"/>
              <a:gd name="connsiteY33" fmla="*/ 0 h 6857864"/>
              <a:gd name="connsiteX34" fmla="*/ 3125543 w 3125543"/>
              <a:gd name="connsiteY34" fmla="*/ 0 h 6857864"/>
              <a:gd name="connsiteX35" fmla="*/ 3125543 w 3125543"/>
              <a:gd name="connsiteY35"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319061 w 3125543"/>
              <a:gd name="connsiteY11" fmla="*/ 5863911 h 6857864"/>
              <a:gd name="connsiteX12" fmla="*/ 392148 w 3125543"/>
              <a:gd name="connsiteY12" fmla="*/ 5392587 h 6857864"/>
              <a:gd name="connsiteX13" fmla="*/ 458779 w 3125543"/>
              <a:gd name="connsiteY13" fmla="*/ 4858827 h 6857864"/>
              <a:gd name="connsiteX14" fmla="*/ 430401 w 3125543"/>
              <a:gd name="connsiteY14" fmla="*/ 3872886 h 6857864"/>
              <a:gd name="connsiteX15" fmla="*/ 458278 w 3125543"/>
              <a:gd name="connsiteY15" fmla="*/ 3673397 h 6857864"/>
              <a:gd name="connsiteX16" fmla="*/ 460946 w 3125543"/>
              <a:gd name="connsiteY16" fmla="*/ 3536883 h 6857864"/>
              <a:gd name="connsiteX17" fmla="*/ 464800 w 3125543"/>
              <a:gd name="connsiteY17" fmla="*/ 3158586 h 6857864"/>
              <a:gd name="connsiteX18" fmla="*/ 360891 w 3125543"/>
              <a:gd name="connsiteY18" fmla="*/ 2843952 h 6857864"/>
              <a:gd name="connsiteX19" fmla="*/ 268410 w 3125543"/>
              <a:gd name="connsiteY19" fmla="*/ 2447068 h 6857864"/>
              <a:gd name="connsiteX20" fmla="*/ 215809 w 3125543"/>
              <a:gd name="connsiteY20" fmla="*/ 2155135 h 6857864"/>
              <a:gd name="connsiteX21" fmla="*/ 214300 w 3125543"/>
              <a:gd name="connsiteY21" fmla="*/ 2050531 h 6857864"/>
              <a:gd name="connsiteX22" fmla="*/ 120136 w 3125543"/>
              <a:gd name="connsiteY22" fmla="*/ 1732919 h 6857864"/>
              <a:gd name="connsiteX23" fmla="*/ 88820 w 3125543"/>
              <a:gd name="connsiteY23" fmla="*/ 1525631 h 6857864"/>
              <a:gd name="connsiteX24" fmla="*/ 79273 w 3125543"/>
              <a:gd name="connsiteY24" fmla="*/ 1477995 h 6857864"/>
              <a:gd name="connsiteX25" fmla="*/ 73810 w 3125543"/>
              <a:gd name="connsiteY25" fmla="*/ 1307086 h 6857864"/>
              <a:gd name="connsiteX26" fmla="*/ 79531 w 3125543"/>
              <a:gd name="connsiteY26" fmla="*/ 1168288 h 6857864"/>
              <a:gd name="connsiteX27" fmla="*/ 594 w 3125543"/>
              <a:gd name="connsiteY27" fmla="*/ 716778 h 6857864"/>
              <a:gd name="connsiteX28" fmla="*/ 2657 w 3125543"/>
              <a:gd name="connsiteY28" fmla="*/ 657363 h 6857864"/>
              <a:gd name="connsiteX29" fmla="*/ 24904 w 3125543"/>
              <a:gd name="connsiteY29" fmla="*/ 393828 h 6857864"/>
              <a:gd name="connsiteX30" fmla="*/ 39728 w 3125543"/>
              <a:gd name="connsiteY30" fmla="*/ 236673 h 6857864"/>
              <a:gd name="connsiteX31" fmla="*/ 38796 w 3125543"/>
              <a:gd name="connsiteY31" fmla="*/ 144983 h 6857864"/>
              <a:gd name="connsiteX32" fmla="*/ 29331 w 3125543"/>
              <a:gd name="connsiteY32" fmla="*/ 33857 h 6857864"/>
              <a:gd name="connsiteX33" fmla="*/ 11361 w 3125543"/>
              <a:gd name="connsiteY33" fmla="*/ 0 h 6857864"/>
              <a:gd name="connsiteX34" fmla="*/ 3125543 w 3125543"/>
              <a:gd name="connsiteY34" fmla="*/ 0 h 6857864"/>
              <a:gd name="connsiteX35" fmla="*/ 3125543 w 3125543"/>
              <a:gd name="connsiteY35"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319061 w 3125543"/>
              <a:gd name="connsiteY11" fmla="*/ 5863911 h 6857864"/>
              <a:gd name="connsiteX12" fmla="*/ 392148 w 3125543"/>
              <a:gd name="connsiteY12" fmla="*/ 5392587 h 6857864"/>
              <a:gd name="connsiteX13" fmla="*/ 458779 w 3125543"/>
              <a:gd name="connsiteY13" fmla="*/ 4858827 h 6857864"/>
              <a:gd name="connsiteX14" fmla="*/ 430401 w 3125543"/>
              <a:gd name="connsiteY14" fmla="*/ 3872886 h 6857864"/>
              <a:gd name="connsiteX15" fmla="*/ 458278 w 3125543"/>
              <a:gd name="connsiteY15" fmla="*/ 3673397 h 6857864"/>
              <a:gd name="connsiteX16" fmla="*/ 460946 w 3125543"/>
              <a:gd name="connsiteY16" fmla="*/ 3536883 h 6857864"/>
              <a:gd name="connsiteX17" fmla="*/ 360891 w 3125543"/>
              <a:gd name="connsiteY17" fmla="*/ 2843952 h 6857864"/>
              <a:gd name="connsiteX18" fmla="*/ 268410 w 3125543"/>
              <a:gd name="connsiteY18" fmla="*/ 2447068 h 6857864"/>
              <a:gd name="connsiteX19" fmla="*/ 215809 w 3125543"/>
              <a:gd name="connsiteY19" fmla="*/ 2155135 h 6857864"/>
              <a:gd name="connsiteX20" fmla="*/ 214300 w 3125543"/>
              <a:gd name="connsiteY20" fmla="*/ 2050531 h 6857864"/>
              <a:gd name="connsiteX21" fmla="*/ 120136 w 3125543"/>
              <a:gd name="connsiteY21" fmla="*/ 1732919 h 6857864"/>
              <a:gd name="connsiteX22" fmla="*/ 88820 w 3125543"/>
              <a:gd name="connsiteY22" fmla="*/ 1525631 h 6857864"/>
              <a:gd name="connsiteX23" fmla="*/ 79273 w 3125543"/>
              <a:gd name="connsiteY23" fmla="*/ 1477995 h 6857864"/>
              <a:gd name="connsiteX24" fmla="*/ 73810 w 3125543"/>
              <a:gd name="connsiteY24" fmla="*/ 1307086 h 6857864"/>
              <a:gd name="connsiteX25" fmla="*/ 79531 w 3125543"/>
              <a:gd name="connsiteY25" fmla="*/ 1168288 h 6857864"/>
              <a:gd name="connsiteX26" fmla="*/ 594 w 3125543"/>
              <a:gd name="connsiteY26" fmla="*/ 716778 h 6857864"/>
              <a:gd name="connsiteX27" fmla="*/ 2657 w 3125543"/>
              <a:gd name="connsiteY27" fmla="*/ 657363 h 6857864"/>
              <a:gd name="connsiteX28" fmla="*/ 24904 w 3125543"/>
              <a:gd name="connsiteY28" fmla="*/ 393828 h 6857864"/>
              <a:gd name="connsiteX29" fmla="*/ 39728 w 3125543"/>
              <a:gd name="connsiteY29" fmla="*/ 236673 h 6857864"/>
              <a:gd name="connsiteX30" fmla="*/ 38796 w 3125543"/>
              <a:gd name="connsiteY30" fmla="*/ 144983 h 6857864"/>
              <a:gd name="connsiteX31" fmla="*/ 29331 w 3125543"/>
              <a:gd name="connsiteY31" fmla="*/ 33857 h 6857864"/>
              <a:gd name="connsiteX32" fmla="*/ 11361 w 3125543"/>
              <a:gd name="connsiteY32" fmla="*/ 0 h 6857864"/>
              <a:gd name="connsiteX33" fmla="*/ 3125543 w 3125543"/>
              <a:gd name="connsiteY33" fmla="*/ 0 h 6857864"/>
              <a:gd name="connsiteX34" fmla="*/ 3125543 w 3125543"/>
              <a:gd name="connsiteY34"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319061 w 3125543"/>
              <a:gd name="connsiteY11" fmla="*/ 5863911 h 6857864"/>
              <a:gd name="connsiteX12" fmla="*/ 392148 w 3125543"/>
              <a:gd name="connsiteY12" fmla="*/ 5392587 h 6857864"/>
              <a:gd name="connsiteX13" fmla="*/ 458779 w 3125543"/>
              <a:gd name="connsiteY13" fmla="*/ 4858827 h 6857864"/>
              <a:gd name="connsiteX14" fmla="*/ 430401 w 3125543"/>
              <a:gd name="connsiteY14" fmla="*/ 3872886 h 6857864"/>
              <a:gd name="connsiteX15" fmla="*/ 458278 w 3125543"/>
              <a:gd name="connsiteY15" fmla="*/ 3673397 h 6857864"/>
              <a:gd name="connsiteX16" fmla="*/ 460946 w 3125543"/>
              <a:gd name="connsiteY16" fmla="*/ 3536883 h 6857864"/>
              <a:gd name="connsiteX17" fmla="*/ 360891 w 3125543"/>
              <a:gd name="connsiteY17" fmla="*/ 2843952 h 6857864"/>
              <a:gd name="connsiteX18" fmla="*/ 268410 w 3125543"/>
              <a:gd name="connsiteY18" fmla="*/ 2447068 h 6857864"/>
              <a:gd name="connsiteX19" fmla="*/ 215809 w 3125543"/>
              <a:gd name="connsiteY19" fmla="*/ 2155135 h 6857864"/>
              <a:gd name="connsiteX20" fmla="*/ 214300 w 3125543"/>
              <a:gd name="connsiteY20" fmla="*/ 2050531 h 6857864"/>
              <a:gd name="connsiteX21" fmla="*/ 120136 w 3125543"/>
              <a:gd name="connsiteY21" fmla="*/ 1732919 h 6857864"/>
              <a:gd name="connsiteX22" fmla="*/ 88820 w 3125543"/>
              <a:gd name="connsiteY22" fmla="*/ 1525631 h 6857864"/>
              <a:gd name="connsiteX23" fmla="*/ 79273 w 3125543"/>
              <a:gd name="connsiteY23" fmla="*/ 1477995 h 6857864"/>
              <a:gd name="connsiteX24" fmla="*/ 73810 w 3125543"/>
              <a:gd name="connsiteY24" fmla="*/ 1307086 h 6857864"/>
              <a:gd name="connsiteX25" fmla="*/ 79531 w 3125543"/>
              <a:gd name="connsiteY25" fmla="*/ 1168288 h 6857864"/>
              <a:gd name="connsiteX26" fmla="*/ 594 w 3125543"/>
              <a:gd name="connsiteY26" fmla="*/ 716778 h 6857864"/>
              <a:gd name="connsiteX27" fmla="*/ 2657 w 3125543"/>
              <a:gd name="connsiteY27" fmla="*/ 657363 h 6857864"/>
              <a:gd name="connsiteX28" fmla="*/ 24904 w 3125543"/>
              <a:gd name="connsiteY28" fmla="*/ 393828 h 6857864"/>
              <a:gd name="connsiteX29" fmla="*/ 39728 w 3125543"/>
              <a:gd name="connsiteY29" fmla="*/ 236673 h 6857864"/>
              <a:gd name="connsiteX30" fmla="*/ 38796 w 3125543"/>
              <a:gd name="connsiteY30" fmla="*/ 144983 h 6857864"/>
              <a:gd name="connsiteX31" fmla="*/ 29331 w 3125543"/>
              <a:gd name="connsiteY31" fmla="*/ 33857 h 6857864"/>
              <a:gd name="connsiteX32" fmla="*/ 11361 w 3125543"/>
              <a:gd name="connsiteY32" fmla="*/ 0 h 6857864"/>
              <a:gd name="connsiteX33" fmla="*/ 3125543 w 3125543"/>
              <a:gd name="connsiteY33" fmla="*/ 0 h 6857864"/>
              <a:gd name="connsiteX34" fmla="*/ 3125543 w 3125543"/>
              <a:gd name="connsiteY34"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319061 w 3125543"/>
              <a:gd name="connsiteY11" fmla="*/ 5863911 h 6857864"/>
              <a:gd name="connsiteX12" fmla="*/ 392148 w 3125543"/>
              <a:gd name="connsiteY12" fmla="*/ 5392587 h 6857864"/>
              <a:gd name="connsiteX13" fmla="*/ 458779 w 3125543"/>
              <a:gd name="connsiteY13" fmla="*/ 4858827 h 6857864"/>
              <a:gd name="connsiteX14" fmla="*/ 430401 w 3125543"/>
              <a:gd name="connsiteY14" fmla="*/ 3872886 h 6857864"/>
              <a:gd name="connsiteX15" fmla="*/ 458278 w 3125543"/>
              <a:gd name="connsiteY15" fmla="*/ 3673397 h 6857864"/>
              <a:gd name="connsiteX16" fmla="*/ 460946 w 3125543"/>
              <a:gd name="connsiteY16" fmla="*/ 3536883 h 6857864"/>
              <a:gd name="connsiteX17" fmla="*/ 360891 w 3125543"/>
              <a:gd name="connsiteY17" fmla="*/ 2843952 h 6857864"/>
              <a:gd name="connsiteX18" fmla="*/ 268410 w 3125543"/>
              <a:gd name="connsiteY18" fmla="*/ 2447068 h 6857864"/>
              <a:gd name="connsiteX19" fmla="*/ 215809 w 3125543"/>
              <a:gd name="connsiteY19" fmla="*/ 2155135 h 6857864"/>
              <a:gd name="connsiteX20" fmla="*/ 214300 w 3125543"/>
              <a:gd name="connsiteY20" fmla="*/ 2050531 h 6857864"/>
              <a:gd name="connsiteX21" fmla="*/ 120136 w 3125543"/>
              <a:gd name="connsiteY21" fmla="*/ 1732919 h 6857864"/>
              <a:gd name="connsiteX22" fmla="*/ 88820 w 3125543"/>
              <a:gd name="connsiteY22" fmla="*/ 1525631 h 6857864"/>
              <a:gd name="connsiteX23" fmla="*/ 79273 w 3125543"/>
              <a:gd name="connsiteY23" fmla="*/ 1477995 h 6857864"/>
              <a:gd name="connsiteX24" fmla="*/ 73810 w 3125543"/>
              <a:gd name="connsiteY24" fmla="*/ 1307086 h 6857864"/>
              <a:gd name="connsiteX25" fmla="*/ 79531 w 3125543"/>
              <a:gd name="connsiteY25" fmla="*/ 1168288 h 6857864"/>
              <a:gd name="connsiteX26" fmla="*/ 594 w 3125543"/>
              <a:gd name="connsiteY26" fmla="*/ 716778 h 6857864"/>
              <a:gd name="connsiteX27" fmla="*/ 2657 w 3125543"/>
              <a:gd name="connsiteY27" fmla="*/ 657363 h 6857864"/>
              <a:gd name="connsiteX28" fmla="*/ 24904 w 3125543"/>
              <a:gd name="connsiteY28" fmla="*/ 393828 h 6857864"/>
              <a:gd name="connsiteX29" fmla="*/ 39728 w 3125543"/>
              <a:gd name="connsiteY29" fmla="*/ 236673 h 6857864"/>
              <a:gd name="connsiteX30" fmla="*/ 38796 w 3125543"/>
              <a:gd name="connsiteY30" fmla="*/ 144983 h 6857864"/>
              <a:gd name="connsiteX31" fmla="*/ 29331 w 3125543"/>
              <a:gd name="connsiteY31" fmla="*/ 33857 h 6857864"/>
              <a:gd name="connsiteX32" fmla="*/ 11361 w 3125543"/>
              <a:gd name="connsiteY32" fmla="*/ 0 h 6857864"/>
              <a:gd name="connsiteX33" fmla="*/ 3125543 w 3125543"/>
              <a:gd name="connsiteY33" fmla="*/ 0 h 6857864"/>
              <a:gd name="connsiteX34" fmla="*/ 3125543 w 3125543"/>
              <a:gd name="connsiteY34"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319061 w 3125543"/>
              <a:gd name="connsiteY11" fmla="*/ 5863911 h 6857864"/>
              <a:gd name="connsiteX12" fmla="*/ 392148 w 3125543"/>
              <a:gd name="connsiteY12" fmla="*/ 5392587 h 6857864"/>
              <a:gd name="connsiteX13" fmla="*/ 430401 w 3125543"/>
              <a:gd name="connsiteY13" fmla="*/ 3872886 h 6857864"/>
              <a:gd name="connsiteX14" fmla="*/ 458278 w 3125543"/>
              <a:gd name="connsiteY14" fmla="*/ 3673397 h 6857864"/>
              <a:gd name="connsiteX15" fmla="*/ 460946 w 3125543"/>
              <a:gd name="connsiteY15" fmla="*/ 3536883 h 6857864"/>
              <a:gd name="connsiteX16" fmla="*/ 360891 w 3125543"/>
              <a:gd name="connsiteY16" fmla="*/ 2843952 h 6857864"/>
              <a:gd name="connsiteX17" fmla="*/ 268410 w 3125543"/>
              <a:gd name="connsiteY17" fmla="*/ 2447068 h 6857864"/>
              <a:gd name="connsiteX18" fmla="*/ 215809 w 3125543"/>
              <a:gd name="connsiteY18" fmla="*/ 2155135 h 6857864"/>
              <a:gd name="connsiteX19" fmla="*/ 214300 w 3125543"/>
              <a:gd name="connsiteY19" fmla="*/ 2050531 h 6857864"/>
              <a:gd name="connsiteX20" fmla="*/ 120136 w 3125543"/>
              <a:gd name="connsiteY20" fmla="*/ 1732919 h 6857864"/>
              <a:gd name="connsiteX21" fmla="*/ 88820 w 3125543"/>
              <a:gd name="connsiteY21" fmla="*/ 1525631 h 6857864"/>
              <a:gd name="connsiteX22" fmla="*/ 79273 w 3125543"/>
              <a:gd name="connsiteY22" fmla="*/ 1477995 h 6857864"/>
              <a:gd name="connsiteX23" fmla="*/ 73810 w 3125543"/>
              <a:gd name="connsiteY23" fmla="*/ 1307086 h 6857864"/>
              <a:gd name="connsiteX24" fmla="*/ 79531 w 3125543"/>
              <a:gd name="connsiteY24" fmla="*/ 1168288 h 6857864"/>
              <a:gd name="connsiteX25" fmla="*/ 594 w 3125543"/>
              <a:gd name="connsiteY25" fmla="*/ 716778 h 6857864"/>
              <a:gd name="connsiteX26" fmla="*/ 2657 w 3125543"/>
              <a:gd name="connsiteY26" fmla="*/ 657363 h 6857864"/>
              <a:gd name="connsiteX27" fmla="*/ 24904 w 3125543"/>
              <a:gd name="connsiteY27" fmla="*/ 393828 h 6857864"/>
              <a:gd name="connsiteX28" fmla="*/ 39728 w 3125543"/>
              <a:gd name="connsiteY28" fmla="*/ 236673 h 6857864"/>
              <a:gd name="connsiteX29" fmla="*/ 38796 w 3125543"/>
              <a:gd name="connsiteY29" fmla="*/ 144983 h 6857864"/>
              <a:gd name="connsiteX30" fmla="*/ 29331 w 3125543"/>
              <a:gd name="connsiteY30" fmla="*/ 33857 h 6857864"/>
              <a:gd name="connsiteX31" fmla="*/ 11361 w 3125543"/>
              <a:gd name="connsiteY31" fmla="*/ 0 h 6857864"/>
              <a:gd name="connsiteX32" fmla="*/ 3125543 w 3125543"/>
              <a:gd name="connsiteY32" fmla="*/ 0 h 6857864"/>
              <a:gd name="connsiteX33" fmla="*/ 3125543 w 3125543"/>
              <a:gd name="connsiteY33"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32650 w 3125543"/>
              <a:gd name="connsiteY10" fmla="*/ 6153037 h 6857864"/>
              <a:gd name="connsiteX11" fmla="*/ 319061 w 3125543"/>
              <a:gd name="connsiteY11" fmla="*/ 5863911 h 6857864"/>
              <a:gd name="connsiteX12" fmla="*/ 392148 w 3125543"/>
              <a:gd name="connsiteY12" fmla="*/ 5392587 h 6857864"/>
              <a:gd name="connsiteX13" fmla="*/ 430401 w 3125543"/>
              <a:gd name="connsiteY13" fmla="*/ 3872886 h 6857864"/>
              <a:gd name="connsiteX14" fmla="*/ 458278 w 3125543"/>
              <a:gd name="connsiteY14" fmla="*/ 3673397 h 6857864"/>
              <a:gd name="connsiteX15" fmla="*/ 460946 w 3125543"/>
              <a:gd name="connsiteY15" fmla="*/ 3536883 h 6857864"/>
              <a:gd name="connsiteX16" fmla="*/ 360891 w 3125543"/>
              <a:gd name="connsiteY16" fmla="*/ 2843952 h 6857864"/>
              <a:gd name="connsiteX17" fmla="*/ 268410 w 3125543"/>
              <a:gd name="connsiteY17" fmla="*/ 2447068 h 6857864"/>
              <a:gd name="connsiteX18" fmla="*/ 215809 w 3125543"/>
              <a:gd name="connsiteY18" fmla="*/ 2155135 h 6857864"/>
              <a:gd name="connsiteX19" fmla="*/ 214300 w 3125543"/>
              <a:gd name="connsiteY19" fmla="*/ 2050531 h 6857864"/>
              <a:gd name="connsiteX20" fmla="*/ 120136 w 3125543"/>
              <a:gd name="connsiteY20" fmla="*/ 1732919 h 6857864"/>
              <a:gd name="connsiteX21" fmla="*/ 88820 w 3125543"/>
              <a:gd name="connsiteY21" fmla="*/ 1525631 h 6857864"/>
              <a:gd name="connsiteX22" fmla="*/ 79273 w 3125543"/>
              <a:gd name="connsiteY22" fmla="*/ 1477995 h 6857864"/>
              <a:gd name="connsiteX23" fmla="*/ 73810 w 3125543"/>
              <a:gd name="connsiteY23" fmla="*/ 1307086 h 6857864"/>
              <a:gd name="connsiteX24" fmla="*/ 79531 w 3125543"/>
              <a:gd name="connsiteY24" fmla="*/ 1168288 h 6857864"/>
              <a:gd name="connsiteX25" fmla="*/ 594 w 3125543"/>
              <a:gd name="connsiteY25" fmla="*/ 716778 h 6857864"/>
              <a:gd name="connsiteX26" fmla="*/ 2657 w 3125543"/>
              <a:gd name="connsiteY26" fmla="*/ 657363 h 6857864"/>
              <a:gd name="connsiteX27" fmla="*/ 24904 w 3125543"/>
              <a:gd name="connsiteY27" fmla="*/ 393828 h 6857864"/>
              <a:gd name="connsiteX28" fmla="*/ 39728 w 3125543"/>
              <a:gd name="connsiteY28" fmla="*/ 236673 h 6857864"/>
              <a:gd name="connsiteX29" fmla="*/ 38796 w 3125543"/>
              <a:gd name="connsiteY29" fmla="*/ 144983 h 6857864"/>
              <a:gd name="connsiteX30" fmla="*/ 29331 w 3125543"/>
              <a:gd name="connsiteY30" fmla="*/ 33857 h 6857864"/>
              <a:gd name="connsiteX31" fmla="*/ 11361 w 3125543"/>
              <a:gd name="connsiteY31" fmla="*/ 0 h 6857864"/>
              <a:gd name="connsiteX32" fmla="*/ 3125543 w 3125543"/>
              <a:gd name="connsiteY32" fmla="*/ 0 h 6857864"/>
              <a:gd name="connsiteX33" fmla="*/ 3125543 w 3125543"/>
              <a:gd name="connsiteY33"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33821 w 3125543"/>
              <a:gd name="connsiteY9" fmla="*/ 6202459 h 6857864"/>
              <a:gd name="connsiteX10" fmla="*/ 263342 w 3125543"/>
              <a:gd name="connsiteY10" fmla="*/ 6111940 h 6857864"/>
              <a:gd name="connsiteX11" fmla="*/ 319061 w 3125543"/>
              <a:gd name="connsiteY11" fmla="*/ 5863911 h 6857864"/>
              <a:gd name="connsiteX12" fmla="*/ 392148 w 3125543"/>
              <a:gd name="connsiteY12" fmla="*/ 5392587 h 6857864"/>
              <a:gd name="connsiteX13" fmla="*/ 430401 w 3125543"/>
              <a:gd name="connsiteY13" fmla="*/ 3872886 h 6857864"/>
              <a:gd name="connsiteX14" fmla="*/ 458278 w 3125543"/>
              <a:gd name="connsiteY14" fmla="*/ 3673397 h 6857864"/>
              <a:gd name="connsiteX15" fmla="*/ 460946 w 3125543"/>
              <a:gd name="connsiteY15" fmla="*/ 3536883 h 6857864"/>
              <a:gd name="connsiteX16" fmla="*/ 360891 w 3125543"/>
              <a:gd name="connsiteY16" fmla="*/ 2843952 h 6857864"/>
              <a:gd name="connsiteX17" fmla="*/ 268410 w 3125543"/>
              <a:gd name="connsiteY17" fmla="*/ 2447068 h 6857864"/>
              <a:gd name="connsiteX18" fmla="*/ 215809 w 3125543"/>
              <a:gd name="connsiteY18" fmla="*/ 2155135 h 6857864"/>
              <a:gd name="connsiteX19" fmla="*/ 214300 w 3125543"/>
              <a:gd name="connsiteY19" fmla="*/ 2050531 h 6857864"/>
              <a:gd name="connsiteX20" fmla="*/ 120136 w 3125543"/>
              <a:gd name="connsiteY20" fmla="*/ 1732919 h 6857864"/>
              <a:gd name="connsiteX21" fmla="*/ 88820 w 3125543"/>
              <a:gd name="connsiteY21" fmla="*/ 1525631 h 6857864"/>
              <a:gd name="connsiteX22" fmla="*/ 79273 w 3125543"/>
              <a:gd name="connsiteY22" fmla="*/ 1477995 h 6857864"/>
              <a:gd name="connsiteX23" fmla="*/ 73810 w 3125543"/>
              <a:gd name="connsiteY23" fmla="*/ 1307086 h 6857864"/>
              <a:gd name="connsiteX24" fmla="*/ 79531 w 3125543"/>
              <a:gd name="connsiteY24" fmla="*/ 1168288 h 6857864"/>
              <a:gd name="connsiteX25" fmla="*/ 594 w 3125543"/>
              <a:gd name="connsiteY25" fmla="*/ 716778 h 6857864"/>
              <a:gd name="connsiteX26" fmla="*/ 2657 w 3125543"/>
              <a:gd name="connsiteY26" fmla="*/ 657363 h 6857864"/>
              <a:gd name="connsiteX27" fmla="*/ 24904 w 3125543"/>
              <a:gd name="connsiteY27" fmla="*/ 393828 h 6857864"/>
              <a:gd name="connsiteX28" fmla="*/ 39728 w 3125543"/>
              <a:gd name="connsiteY28" fmla="*/ 236673 h 6857864"/>
              <a:gd name="connsiteX29" fmla="*/ 38796 w 3125543"/>
              <a:gd name="connsiteY29" fmla="*/ 144983 h 6857864"/>
              <a:gd name="connsiteX30" fmla="*/ 29331 w 3125543"/>
              <a:gd name="connsiteY30" fmla="*/ 33857 h 6857864"/>
              <a:gd name="connsiteX31" fmla="*/ 11361 w 3125543"/>
              <a:gd name="connsiteY31" fmla="*/ 0 h 6857864"/>
              <a:gd name="connsiteX32" fmla="*/ 3125543 w 3125543"/>
              <a:gd name="connsiteY32" fmla="*/ 0 h 6857864"/>
              <a:gd name="connsiteX33" fmla="*/ 3125543 w 3125543"/>
              <a:gd name="connsiteY33"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52884 w 3125543"/>
              <a:gd name="connsiteY7" fmla="*/ 6294334 h 6857864"/>
              <a:gd name="connsiteX8" fmla="*/ 240974 w 3125543"/>
              <a:gd name="connsiteY8" fmla="*/ 6231403 h 6857864"/>
              <a:gd name="connsiteX9" fmla="*/ 264514 w 3125543"/>
              <a:gd name="connsiteY9" fmla="*/ 6202459 h 6857864"/>
              <a:gd name="connsiteX10" fmla="*/ 263342 w 3125543"/>
              <a:gd name="connsiteY10" fmla="*/ 6111940 h 6857864"/>
              <a:gd name="connsiteX11" fmla="*/ 319061 w 3125543"/>
              <a:gd name="connsiteY11" fmla="*/ 5863911 h 6857864"/>
              <a:gd name="connsiteX12" fmla="*/ 392148 w 3125543"/>
              <a:gd name="connsiteY12" fmla="*/ 5392587 h 6857864"/>
              <a:gd name="connsiteX13" fmla="*/ 430401 w 3125543"/>
              <a:gd name="connsiteY13" fmla="*/ 3872886 h 6857864"/>
              <a:gd name="connsiteX14" fmla="*/ 458278 w 3125543"/>
              <a:gd name="connsiteY14" fmla="*/ 3673397 h 6857864"/>
              <a:gd name="connsiteX15" fmla="*/ 460946 w 3125543"/>
              <a:gd name="connsiteY15" fmla="*/ 3536883 h 6857864"/>
              <a:gd name="connsiteX16" fmla="*/ 360891 w 3125543"/>
              <a:gd name="connsiteY16" fmla="*/ 2843952 h 6857864"/>
              <a:gd name="connsiteX17" fmla="*/ 268410 w 3125543"/>
              <a:gd name="connsiteY17" fmla="*/ 2447068 h 6857864"/>
              <a:gd name="connsiteX18" fmla="*/ 215809 w 3125543"/>
              <a:gd name="connsiteY18" fmla="*/ 2155135 h 6857864"/>
              <a:gd name="connsiteX19" fmla="*/ 214300 w 3125543"/>
              <a:gd name="connsiteY19" fmla="*/ 2050531 h 6857864"/>
              <a:gd name="connsiteX20" fmla="*/ 120136 w 3125543"/>
              <a:gd name="connsiteY20" fmla="*/ 1732919 h 6857864"/>
              <a:gd name="connsiteX21" fmla="*/ 88820 w 3125543"/>
              <a:gd name="connsiteY21" fmla="*/ 1525631 h 6857864"/>
              <a:gd name="connsiteX22" fmla="*/ 79273 w 3125543"/>
              <a:gd name="connsiteY22" fmla="*/ 1477995 h 6857864"/>
              <a:gd name="connsiteX23" fmla="*/ 73810 w 3125543"/>
              <a:gd name="connsiteY23" fmla="*/ 1307086 h 6857864"/>
              <a:gd name="connsiteX24" fmla="*/ 79531 w 3125543"/>
              <a:gd name="connsiteY24" fmla="*/ 1168288 h 6857864"/>
              <a:gd name="connsiteX25" fmla="*/ 594 w 3125543"/>
              <a:gd name="connsiteY25" fmla="*/ 716778 h 6857864"/>
              <a:gd name="connsiteX26" fmla="*/ 2657 w 3125543"/>
              <a:gd name="connsiteY26" fmla="*/ 657363 h 6857864"/>
              <a:gd name="connsiteX27" fmla="*/ 24904 w 3125543"/>
              <a:gd name="connsiteY27" fmla="*/ 393828 h 6857864"/>
              <a:gd name="connsiteX28" fmla="*/ 39728 w 3125543"/>
              <a:gd name="connsiteY28" fmla="*/ 236673 h 6857864"/>
              <a:gd name="connsiteX29" fmla="*/ 38796 w 3125543"/>
              <a:gd name="connsiteY29" fmla="*/ 144983 h 6857864"/>
              <a:gd name="connsiteX30" fmla="*/ 29331 w 3125543"/>
              <a:gd name="connsiteY30" fmla="*/ 33857 h 6857864"/>
              <a:gd name="connsiteX31" fmla="*/ 11361 w 3125543"/>
              <a:gd name="connsiteY31" fmla="*/ 0 h 6857864"/>
              <a:gd name="connsiteX32" fmla="*/ 3125543 w 3125543"/>
              <a:gd name="connsiteY32" fmla="*/ 0 h 6857864"/>
              <a:gd name="connsiteX33" fmla="*/ 3125543 w 3125543"/>
              <a:gd name="connsiteY33"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33777 h 6857864"/>
              <a:gd name="connsiteX5" fmla="*/ 219248 w 3125543"/>
              <a:gd name="connsiteY5" fmla="*/ 6492130 h 6857864"/>
              <a:gd name="connsiteX6" fmla="*/ 234530 w 3125543"/>
              <a:gd name="connsiteY6" fmla="*/ 6431610 h 6857864"/>
              <a:gd name="connsiteX7" fmla="*/ 230962 w 3125543"/>
              <a:gd name="connsiteY7" fmla="*/ 6314882 h 6857864"/>
              <a:gd name="connsiteX8" fmla="*/ 240974 w 3125543"/>
              <a:gd name="connsiteY8" fmla="*/ 6231403 h 6857864"/>
              <a:gd name="connsiteX9" fmla="*/ 264514 w 3125543"/>
              <a:gd name="connsiteY9" fmla="*/ 6202459 h 6857864"/>
              <a:gd name="connsiteX10" fmla="*/ 263342 w 3125543"/>
              <a:gd name="connsiteY10" fmla="*/ 6111940 h 6857864"/>
              <a:gd name="connsiteX11" fmla="*/ 319061 w 3125543"/>
              <a:gd name="connsiteY11" fmla="*/ 5863911 h 6857864"/>
              <a:gd name="connsiteX12" fmla="*/ 392148 w 3125543"/>
              <a:gd name="connsiteY12" fmla="*/ 5392587 h 6857864"/>
              <a:gd name="connsiteX13" fmla="*/ 430401 w 3125543"/>
              <a:gd name="connsiteY13" fmla="*/ 3872886 h 6857864"/>
              <a:gd name="connsiteX14" fmla="*/ 458278 w 3125543"/>
              <a:gd name="connsiteY14" fmla="*/ 3673397 h 6857864"/>
              <a:gd name="connsiteX15" fmla="*/ 460946 w 3125543"/>
              <a:gd name="connsiteY15" fmla="*/ 3536883 h 6857864"/>
              <a:gd name="connsiteX16" fmla="*/ 360891 w 3125543"/>
              <a:gd name="connsiteY16" fmla="*/ 2843952 h 6857864"/>
              <a:gd name="connsiteX17" fmla="*/ 268410 w 3125543"/>
              <a:gd name="connsiteY17" fmla="*/ 2447068 h 6857864"/>
              <a:gd name="connsiteX18" fmla="*/ 215809 w 3125543"/>
              <a:gd name="connsiteY18" fmla="*/ 2155135 h 6857864"/>
              <a:gd name="connsiteX19" fmla="*/ 214300 w 3125543"/>
              <a:gd name="connsiteY19" fmla="*/ 2050531 h 6857864"/>
              <a:gd name="connsiteX20" fmla="*/ 120136 w 3125543"/>
              <a:gd name="connsiteY20" fmla="*/ 1732919 h 6857864"/>
              <a:gd name="connsiteX21" fmla="*/ 88820 w 3125543"/>
              <a:gd name="connsiteY21" fmla="*/ 1525631 h 6857864"/>
              <a:gd name="connsiteX22" fmla="*/ 79273 w 3125543"/>
              <a:gd name="connsiteY22" fmla="*/ 1477995 h 6857864"/>
              <a:gd name="connsiteX23" fmla="*/ 73810 w 3125543"/>
              <a:gd name="connsiteY23" fmla="*/ 1307086 h 6857864"/>
              <a:gd name="connsiteX24" fmla="*/ 79531 w 3125543"/>
              <a:gd name="connsiteY24" fmla="*/ 1168288 h 6857864"/>
              <a:gd name="connsiteX25" fmla="*/ 594 w 3125543"/>
              <a:gd name="connsiteY25" fmla="*/ 716778 h 6857864"/>
              <a:gd name="connsiteX26" fmla="*/ 2657 w 3125543"/>
              <a:gd name="connsiteY26" fmla="*/ 657363 h 6857864"/>
              <a:gd name="connsiteX27" fmla="*/ 24904 w 3125543"/>
              <a:gd name="connsiteY27" fmla="*/ 393828 h 6857864"/>
              <a:gd name="connsiteX28" fmla="*/ 39728 w 3125543"/>
              <a:gd name="connsiteY28" fmla="*/ 236673 h 6857864"/>
              <a:gd name="connsiteX29" fmla="*/ 38796 w 3125543"/>
              <a:gd name="connsiteY29" fmla="*/ 144983 h 6857864"/>
              <a:gd name="connsiteX30" fmla="*/ 29331 w 3125543"/>
              <a:gd name="connsiteY30" fmla="*/ 33857 h 6857864"/>
              <a:gd name="connsiteX31" fmla="*/ 11361 w 3125543"/>
              <a:gd name="connsiteY31" fmla="*/ 0 h 6857864"/>
              <a:gd name="connsiteX32" fmla="*/ 3125543 w 3125543"/>
              <a:gd name="connsiteY32" fmla="*/ 0 h 6857864"/>
              <a:gd name="connsiteX33" fmla="*/ 3125543 w 3125543"/>
              <a:gd name="connsiteY33"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09119 h 6857864"/>
              <a:gd name="connsiteX5" fmla="*/ 219248 w 3125543"/>
              <a:gd name="connsiteY5" fmla="*/ 6492130 h 6857864"/>
              <a:gd name="connsiteX6" fmla="*/ 234530 w 3125543"/>
              <a:gd name="connsiteY6" fmla="*/ 6431610 h 6857864"/>
              <a:gd name="connsiteX7" fmla="*/ 230962 w 3125543"/>
              <a:gd name="connsiteY7" fmla="*/ 6314882 h 6857864"/>
              <a:gd name="connsiteX8" fmla="*/ 240974 w 3125543"/>
              <a:gd name="connsiteY8" fmla="*/ 6231403 h 6857864"/>
              <a:gd name="connsiteX9" fmla="*/ 264514 w 3125543"/>
              <a:gd name="connsiteY9" fmla="*/ 6202459 h 6857864"/>
              <a:gd name="connsiteX10" fmla="*/ 263342 w 3125543"/>
              <a:gd name="connsiteY10" fmla="*/ 6111940 h 6857864"/>
              <a:gd name="connsiteX11" fmla="*/ 319061 w 3125543"/>
              <a:gd name="connsiteY11" fmla="*/ 5863911 h 6857864"/>
              <a:gd name="connsiteX12" fmla="*/ 392148 w 3125543"/>
              <a:gd name="connsiteY12" fmla="*/ 5392587 h 6857864"/>
              <a:gd name="connsiteX13" fmla="*/ 430401 w 3125543"/>
              <a:gd name="connsiteY13" fmla="*/ 3872886 h 6857864"/>
              <a:gd name="connsiteX14" fmla="*/ 458278 w 3125543"/>
              <a:gd name="connsiteY14" fmla="*/ 3673397 h 6857864"/>
              <a:gd name="connsiteX15" fmla="*/ 460946 w 3125543"/>
              <a:gd name="connsiteY15" fmla="*/ 3536883 h 6857864"/>
              <a:gd name="connsiteX16" fmla="*/ 360891 w 3125543"/>
              <a:gd name="connsiteY16" fmla="*/ 2843952 h 6857864"/>
              <a:gd name="connsiteX17" fmla="*/ 268410 w 3125543"/>
              <a:gd name="connsiteY17" fmla="*/ 2447068 h 6857864"/>
              <a:gd name="connsiteX18" fmla="*/ 215809 w 3125543"/>
              <a:gd name="connsiteY18" fmla="*/ 2155135 h 6857864"/>
              <a:gd name="connsiteX19" fmla="*/ 214300 w 3125543"/>
              <a:gd name="connsiteY19" fmla="*/ 2050531 h 6857864"/>
              <a:gd name="connsiteX20" fmla="*/ 120136 w 3125543"/>
              <a:gd name="connsiteY20" fmla="*/ 1732919 h 6857864"/>
              <a:gd name="connsiteX21" fmla="*/ 88820 w 3125543"/>
              <a:gd name="connsiteY21" fmla="*/ 1525631 h 6857864"/>
              <a:gd name="connsiteX22" fmla="*/ 79273 w 3125543"/>
              <a:gd name="connsiteY22" fmla="*/ 1477995 h 6857864"/>
              <a:gd name="connsiteX23" fmla="*/ 73810 w 3125543"/>
              <a:gd name="connsiteY23" fmla="*/ 1307086 h 6857864"/>
              <a:gd name="connsiteX24" fmla="*/ 79531 w 3125543"/>
              <a:gd name="connsiteY24" fmla="*/ 1168288 h 6857864"/>
              <a:gd name="connsiteX25" fmla="*/ 594 w 3125543"/>
              <a:gd name="connsiteY25" fmla="*/ 716778 h 6857864"/>
              <a:gd name="connsiteX26" fmla="*/ 2657 w 3125543"/>
              <a:gd name="connsiteY26" fmla="*/ 657363 h 6857864"/>
              <a:gd name="connsiteX27" fmla="*/ 24904 w 3125543"/>
              <a:gd name="connsiteY27" fmla="*/ 393828 h 6857864"/>
              <a:gd name="connsiteX28" fmla="*/ 39728 w 3125543"/>
              <a:gd name="connsiteY28" fmla="*/ 236673 h 6857864"/>
              <a:gd name="connsiteX29" fmla="*/ 38796 w 3125543"/>
              <a:gd name="connsiteY29" fmla="*/ 144983 h 6857864"/>
              <a:gd name="connsiteX30" fmla="*/ 29331 w 3125543"/>
              <a:gd name="connsiteY30" fmla="*/ 33857 h 6857864"/>
              <a:gd name="connsiteX31" fmla="*/ 11361 w 3125543"/>
              <a:gd name="connsiteY31" fmla="*/ 0 h 6857864"/>
              <a:gd name="connsiteX32" fmla="*/ 3125543 w 3125543"/>
              <a:gd name="connsiteY32" fmla="*/ 0 h 6857864"/>
              <a:gd name="connsiteX33" fmla="*/ 3125543 w 3125543"/>
              <a:gd name="connsiteY33"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09119 h 6857864"/>
              <a:gd name="connsiteX5" fmla="*/ 219248 w 3125543"/>
              <a:gd name="connsiteY5" fmla="*/ 6492130 h 6857864"/>
              <a:gd name="connsiteX6" fmla="*/ 234530 w 3125543"/>
              <a:gd name="connsiteY6" fmla="*/ 6431610 h 6857864"/>
              <a:gd name="connsiteX7" fmla="*/ 230962 w 3125543"/>
              <a:gd name="connsiteY7" fmla="*/ 6314882 h 6857864"/>
              <a:gd name="connsiteX8" fmla="*/ 240974 w 3125543"/>
              <a:gd name="connsiteY8" fmla="*/ 6231403 h 6857864"/>
              <a:gd name="connsiteX9" fmla="*/ 264514 w 3125543"/>
              <a:gd name="connsiteY9" fmla="*/ 6202459 h 6857864"/>
              <a:gd name="connsiteX10" fmla="*/ 263342 w 3125543"/>
              <a:gd name="connsiteY10" fmla="*/ 6111940 h 6857864"/>
              <a:gd name="connsiteX11" fmla="*/ 319061 w 3125543"/>
              <a:gd name="connsiteY11" fmla="*/ 5863911 h 6857864"/>
              <a:gd name="connsiteX12" fmla="*/ 392148 w 3125543"/>
              <a:gd name="connsiteY12" fmla="*/ 5392587 h 6857864"/>
              <a:gd name="connsiteX13" fmla="*/ 430401 w 3125543"/>
              <a:gd name="connsiteY13" fmla="*/ 3872886 h 6857864"/>
              <a:gd name="connsiteX14" fmla="*/ 458278 w 3125543"/>
              <a:gd name="connsiteY14" fmla="*/ 3673397 h 6857864"/>
              <a:gd name="connsiteX15" fmla="*/ 460946 w 3125543"/>
              <a:gd name="connsiteY15" fmla="*/ 3536883 h 6857864"/>
              <a:gd name="connsiteX16" fmla="*/ 360891 w 3125543"/>
              <a:gd name="connsiteY16" fmla="*/ 2843952 h 6857864"/>
              <a:gd name="connsiteX17" fmla="*/ 268410 w 3125543"/>
              <a:gd name="connsiteY17" fmla="*/ 2447068 h 6857864"/>
              <a:gd name="connsiteX18" fmla="*/ 215809 w 3125543"/>
              <a:gd name="connsiteY18" fmla="*/ 2155135 h 6857864"/>
              <a:gd name="connsiteX19" fmla="*/ 214300 w 3125543"/>
              <a:gd name="connsiteY19" fmla="*/ 2050531 h 6857864"/>
              <a:gd name="connsiteX20" fmla="*/ 120136 w 3125543"/>
              <a:gd name="connsiteY20" fmla="*/ 1732919 h 6857864"/>
              <a:gd name="connsiteX21" fmla="*/ 88820 w 3125543"/>
              <a:gd name="connsiteY21" fmla="*/ 1525631 h 6857864"/>
              <a:gd name="connsiteX22" fmla="*/ 79273 w 3125543"/>
              <a:gd name="connsiteY22" fmla="*/ 1477995 h 6857864"/>
              <a:gd name="connsiteX23" fmla="*/ 73810 w 3125543"/>
              <a:gd name="connsiteY23" fmla="*/ 1307086 h 6857864"/>
              <a:gd name="connsiteX24" fmla="*/ 79531 w 3125543"/>
              <a:gd name="connsiteY24" fmla="*/ 1168288 h 6857864"/>
              <a:gd name="connsiteX25" fmla="*/ 594 w 3125543"/>
              <a:gd name="connsiteY25" fmla="*/ 716778 h 6857864"/>
              <a:gd name="connsiteX26" fmla="*/ 2657 w 3125543"/>
              <a:gd name="connsiteY26" fmla="*/ 657363 h 6857864"/>
              <a:gd name="connsiteX27" fmla="*/ 24904 w 3125543"/>
              <a:gd name="connsiteY27" fmla="*/ 393828 h 6857864"/>
              <a:gd name="connsiteX28" fmla="*/ 39728 w 3125543"/>
              <a:gd name="connsiteY28" fmla="*/ 236673 h 6857864"/>
              <a:gd name="connsiteX29" fmla="*/ 38796 w 3125543"/>
              <a:gd name="connsiteY29" fmla="*/ 144983 h 6857864"/>
              <a:gd name="connsiteX30" fmla="*/ 29331 w 3125543"/>
              <a:gd name="connsiteY30" fmla="*/ 33857 h 6857864"/>
              <a:gd name="connsiteX31" fmla="*/ 11361 w 3125543"/>
              <a:gd name="connsiteY31" fmla="*/ 0 h 6857864"/>
              <a:gd name="connsiteX32" fmla="*/ 3125543 w 3125543"/>
              <a:gd name="connsiteY32" fmla="*/ 0 h 6857864"/>
              <a:gd name="connsiteX33" fmla="*/ 3125543 w 3125543"/>
              <a:gd name="connsiteY33" fmla="*/ 6857864 h 6857864"/>
              <a:gd name="connsiteX0" fmla="*/ 3125543 w 3125543"/>
              <a:gd name="connsiteY0" fmla="*/ 6857864 h 6857864"/>
              <a:gd name="connsiteX1" fmla="*/ 73198 w 3125543"/>
              <a:gd name="connsiteY1" fmla="*/ 6857735 h 6857864"/>
              <a:gd name="connsiteX2" fmla="*/ 120049 w 3125543"/>
              <a:gd name="connsiteY2" fmla="*/ 6737706 h 6857864"/>
              <a:gd name="connsiteX3" fmla="*/ 137007 w 3125543"/>
              <a:gd name="connsiteY3" fmla="*/ 6686827 h 6857864"/>
              <a:gd name="connsiteX4" fmla="*/ 148286 w 3125543"/>
              <a:gd name="connsiteY4" fmla="*/ 6609119 h 6857864"/>
              <a:gd name="connsiteX5" fmla="*/ 219248 w 3125543"/>
              <a:gd name="connsiteY5" fmla="*/ 6492130 h 6857864"/>
              <a:gd name="connsiteX6" fmla="*/ 234530 w 3125543"/>
              <a:gd name="connsiteY6" fmla="*/ 6431610 h 6857864"/>
              <a:gd name="connsiteX7" fmla="*/ 230962 w 3125543"/>
              <a:gd name="connsiteY7" fmla="*/ 6314882 h 6857864"/>
              <a:gd name="connsiteX8" fmla="*/ 240974 w 3125543"/>
              <a:gd name="connsiteY8" fmla="*/ 6231403 h 6857864"/>
              <a:gd name="connsiteX9" fmla="*/ 264514 w 3125543"/>
              <a:gd name="connsiteY9" fmla="*/ 6202459 h 6857864"/>
              <a:gd name="connsiteX10" fmla="*/ 263342 w 3125543"/>
              <a:gd name="connsiteY10" fmla="*/ 6111940 h 6857864"/>
              <a:gd name="connsiteX11" fmla="*/ 319061 w 3125543"/>
              <a:gd name="connsiteY11" fmla="*/ 5863911 h 6857864"/>
              <a:gd name="connsiteX12" fmla="*/ 392148 w 3125543"/>
              <a:gd name="connsiteY12" fmla="*/ 5392587 h 6857864"/>
              <a:gd name="connsiteX13" fmla="*/ 430401 w 3125543"/>
              <a:gd name="connsiteY13" fmla="*/ 3872886 h 6857864"/>
              <a:gd name="connsiteX14" fmla="*/ 458278 w 3125543"/>
              <a:gd name="connsiteY14" fmla="*/ 3673397 h 6857864"/>
              <a:gd name="connsiteX15" fmla="*/ 460946 w 3125543"/>
              <a:gd name="connsiteY15" fmla="*/ 3536883 h 6857864"/>
              <a:gd name="connsiteX16" fmla="*/ 360891 w 3125543"/>
              <a:gd name="connsiteY16" fmla="*/ 2843952 h 6857864"/>
              <a:gd name="connsiteX17" fmla="*/ 268410 w 3125543"/>
              <a:gd name="connsiteY17" fmla="*/ 2447068 h 6857864"/>
              <a:gd name="connsiteX18" fmla="*/ 215809 w 3125543"/>
              <a:gd name="connsiteY18" fmla="*/ 2155135 h 6857864"/>
              <a:gd name="connsiteX19" fmla="*/ 214300 w 3125543"/>
              <a:gd name="connsiteY19" fmla="*/ 2050531 h 6857864"/>
              <a:gd name="connsiteX20" fmla="*/ 120136 w 3125543"/>
              <a:gd name="connsiteY20" fmla="*/ 1732919 h 6857864"/>
              <a:gd name="connsiteX21" fmla="*/ 88820 w 3125543"/>
              <a:gd name="connsiteY21" fmla="*/ 1525631 h 6857864"/>
              <a:gd name="connsiteX22" fmla="*/ 79273 w 3125543"/>
              <a:gd name="connsiteY22" fmla="*/ 1477995 h 6857864"/>
              <a:gd name="connsiteX23" fmla="*/ 73810 w 3125543"/>
              <a:gd name="connsiteY23" fmla="*/ 1307086 h 6857864"/>
              <a:gd name="connsiteX24" fmla="*/ 79531 w 3125543"/>
              <a:gd name="connsiteY24" fmla="*/ 1168288 h 6857864"/>
              <a:gd name="connsiteX25" fmla="*/ 594 w 3125543"/>
              <a:gd name="connsiteY25" fmla="*/ 716778 h 6857864"/>
              <a:gd name="connsiteX26" fmla="*/ 20195 w 3125543"/>
              <a:gd name="connsiteY26" fmla="*/ 542293 h 6857864"/>
              <a:gd name="connsiteX27" fmla="*/ 24904 w 3125543"/>
              <a:gd name="connsiteY27" fmla="*/ 393828 h 6857864"/>
              <a:gd name="connsiteX28" fmla="*/ 39728 w 3125543"/>
              <a:gd name="connsiteY28" fmla="*/ 236673 h 6857864"/>
              <a:gd name="connsiteX29" fmla="*/ 38796 w 3125543"/>
              <a:gd name="connsiteY29" fmla="*/ 144983 h 6857864"/>
              <a:gd name="connsiteX30" fmla="*/ 29331 w 3125543"/>
              <a:gd name="connsiteY30" fmla="*/ 33857 h 6857864"/>
              <a:gd name="connsiteX31" fmla="*/ 11361 w 3125543"/>
              <a:gd name="connsiteY31" fmla="*/ 0 h 6857864"/>
              <a:gd name="connsiteX32" fmla="*/ 3125543 w 3125543"/>
              <a:gd name="connsiteY32" fmla="*/ 0 h 6857864"/>
              <a:gd name="connsiteX33" fmla="*/ 3125543 w 3125543"/>
              <a:gd name="connsiteY33" fmla="*/ 6857864 h 6857864"/>
              <a:gd name="connsiteX0" fmla="*/ 3134252 w 3134252"/>
              <a:gd name="connsiteY0" fmla="*/ 6857864 h 6857864"/>
              <a:gd name="connsiteX1" fmla="*/ 81907 w 3134252"/>
              <a:gd name="connsiteY1" fmla="*/ 6857735 h 6857864"/>
              <a:gd name="connsiteX2" fmla="*/ 128758 w 3134252"/>
              <a:gd name="connsiteY2" fmla="*/ 6737706 h 6857864"/>
              <a:gd name="connsiteX3" fmla="*/ 145716 w 3134252"/>
              <a:gd name="connsiteY3" fmla="*/ 6686827 h 6857864"/>
              <a:gd name="connsiteX4" fmla="*/ 156995 w 3134252"/>
              <a:gd name="connsiteY4" fmla="*/ 6609119 h 6857864"/>
              <a:gd name="connsiteX5" fmla="*/ 227957 w 3134252"/>
              <a:gd name="connsiteY5" fmla="*/ 6492130 h 6857864"/>
              <a:gd name="connsiteX6" fmla="*/ 243239 w 3134252"/>
              <a:gd name="connsiteY6" fmla="*/ 6431610 h 6857864"/>
              <a:gd name="connsiteX7" fmla="*/ 239671 w 3134252"/>
              <a:gd name="connsiteY7" fmla="*/ 6314882 h 6857864"/>
              <a:gd name="connsiteX8" fmla="*/ 249683 w 3134252"/>
              <a:gd name="connsiteY8" fmla="*/ 6231403 h 6857864"/>
              <a:gd name="connsiteX9" fmla="*/ 273223 w 3134252"/>
              <a:gd name="connsiteY9" fmla="*/ 6202459 h 6857864"/>
              <a:gd name="connsiteX10" fmla="*/ 272051 w 3134252"/>
              <a:gd name="connsiteY10" fmla="*/ 6111940 h 6857864"/>
              <a:gd name="connsiteX11" fmla="*/ 327770 w 3134252"/>
              <a:gd name="connsiteY11" fmla="*/ 5863911 h 6857864"/>
              <a:gd name="connsiteX12" fmla="*/ 400857 w 3134252"/>
              <a:gd name="connsiteY12" fmla="*/ 5392587 h 6857864"/>
              <a:gd name="connsiteX13" fmla="*/ 439110 w 3134252"/>
              <a:gd name="connsiteY13" fmla="*/ 3872886 h 6857864"/>
              <a:gd name="connsiteX14" fmla="*/ 466987 w 3134252"/>
              <a:gd name="connsiteY14" fmla="*/ 3673397 h 6857864"/>
              <a:gd name="connsiteX15" fmla="*/ 469655 w 3134252"/>
              <a:gd name="connsiteY15" fmla="*/ 3536883 h 6857864"/>
              <a:gd name="connsiteX16" fmla="*/ 369600 w 3134252"/>
              <a:gd name="connsiteY16" fmla="*/ 2843952 h 6857864"/>
              <a:gd name="connsiteX17" fmla="*/ 277119 w 3134252"/>
              <a:gd name="connsiteY17" fmla="*/ 2447068 h 6857864"/>
              <a:gd name="connsiteX18" fmla="*/ 224518 w 3134252"/>
              <a:gd name="connsiteY18" fmla="*/ 2155135 h 6857864"/>
              <a:gd name="connsiteX19" fmla="*/ 223009 w 3134252"/>
              <a:gd name="connsiteY19" fmla="*/ 2050531 h 6857864"/>
              <a:gd name="connsiteX20" fmla="*/ 128845 w 3134252"/>
              <a:gd name="connsiteY20" fmla="*/ 1732919 h 6857864"/>
              <a:gd name="connsiteX21" fmla="*/ 97529 w 3134252"/>
              <a:gd name="connsiteY21" fmla="*/ 1525631 h 6857864"/>
              <a:gd name="connsiteX22" fmla="*/ 87982 w 3134252"/>
              <a:gd name="connsiteY22" fmla="*/ 1477995 h 6857864"/>
              <a:gd name="connsiteX23" fmla="*/ 82519 w 3134252"/>
              <a:gd name="connsiteY23" fmla="*/ 1307086 h 6857864"/>
              <a:gd name="connsiteX24" fmla="*/ 88240 w 3134252"/>
              <a:gd name="connsiteY24" fmla="*/ 1168288 h 6857864"/>
              <a:gd name="connsiteX25" fmla="*/ 534 w 3134252"/>
              <a:gd name="connsiteY25" fmla="*/ 651024 h 6857864"/>
              <a:gd name="connsiteX26" fmla="*/ 28904 w 3134252"/>
              <a:gd name="connsiteY26" fmla="*/ 542293 h 6857864"/>
              <a:gd name="connsiteX27" fmla="*/ 33613 w 3134252"/>
              <a:gd name="connsiteY27" fmla="*/ 393828 h 6857864"/>
              <a:gd name="connsiteX28" fmla="*/ 48437 w 3134252"/>
              <a:gd name="connsiteY28" fmla="*/ 236673 h 6857864"/>
              <a:gd name="connsiteX29" fmla="*/ 47505 w 3134252"/>
              <a:gd name="connsiteY29" fmla="*/ 144983 h 6857864"/>
              <a:gd name="connsiteX30" fmla="*/ 38040 w 3134252"/>
              <a:gd name="connsiteY30" fmla="*/ 33857 h 6857864"/>
              <a:gd name="connsiteX31" fmla="*/ 20070 w 3134252"/>
              <a:gd name="connsiteY31" fmla="*/ 0 h 6857864"/>
              <a:gd name="connsiteX32" fmla="*/ 3134252 w 3134252"/>
              <a:gd name="connsiteY32" fmla="*/ 0 h 6857864"/>
              <a:gd name="connsiteX33" fmla="*/ 3134252 w 3134252"/>
              <a:gd name="connsiteY33" fmla="*/ 6857864 h 6857864"/>
              <a:gd name="connsiteX0" fmla="*/ 3134385 w 3134385"/>
              <a:gd name="connsiteY0" fmla="*/ 6857864 h 6857864"/>
              <a:gd name="connsiteX1" fmla="*/ 82040 w 3134385"/>
              <a:gd name="connsiteY1" fmla="*/ 6857735 h 6857864"/>
              <a:gd name="connsiteX2" fmla="*/ 128891 w 3134385"/>
              <a:gd name="connsiteY2" fmla="*/ 6737706 h 6857864"/>
              <a:gd name="connsiteX3" fmla="*/ 145849 w 3134385"/>
              <a:gd name="connsiteY3" fmla="*/ 6686827 h 6857864"/>
              <a:gd name="connsiteX4" fmla="*/ 157128 w 3134385"/>
              <a:gd name="connsiteY4" fmla="*/ 6609119 h 6857864"/>
              <a:gd name="connsiteX5" fmla="*/ 228090 w 3134385"/>
              <a:gd name="connsiteY5" fmla="*/ 6492130 h 6857864"/>
              <a:gd name="connsiteX6" fmla="*/ 243372 w 3134385"/>
              <a:gd name="connsiteY6" fmla="*/ 6431610 h 6857864"/>
              <a:gd name="connsiteX7" fmla="*/ 239804 w 3134385"/>
              <a:gd name="connsiteY7" fmla="*/ 6314882 h 6857864"/>
              <a:gd name="connsiteX8" fmla="*/ 249816 w 3134385"/>
              <a:gd name="connsiteY8" fmla="*/ 6231403 h 6857864"/>
              <a:gd name="connsiteX9" fmla="*/ 273356 w 3134385"/>
              <a:gd name="connsiteY9" fmla="*/ 6202459 h 6857864"/>
              <a:gd name="connsiteX10" fmla="*/ 272184 w 3134385"/>
              <a:gd name="connsiteY10" fmla="*/ 6111940 h 6857864"/>
              <a:gd name="connsiteX11" fmla="*/ 327903 w 3134385"/>
              <a:gd name="connsiteY11" fmla="*/ 5863911 h 6857864"/>
              <a:gd name="connsiteX12" fmla="*/ 400990 w 3134385"/>
              <a:gd name="connsiteY12" fmla="*/ 5392587 h 6857864"/>
              <a:gd name="connsiteX13" fmla="*/ 439243 w 3134385"/>
              <a:gd name="connsiteY13" fmla="*/ 3872886 h 6857864"/>
              <a:gd name="connsiteX14" fmla="*/ 467120 w 3134385"/>
              <a:gd name="connsiteY14" fmla="*/ 3673397 h 6857864"/>
              <a:gd name="connsiteX15" fmla="*/ 469788 w 3134385"/>
              <a:gd name="connsiteY15" fmla="*/ 3536883 h 6857864"/>
              <a:gd name="connsiteX16" fmla="*/ 369733 w 3134385"/>
              <a:gd name="connsiteY16" fmla="*/ 2843952 h 6857864"/>
              <a:gd name="connsiteX17" fmla="*/ 277252 w 3134385"/>
              <a:gd name="connsiteY17" fmla="*/ 2447068 h 6857864"/>
              <a:gd name="connsiteX18" fmla="*/ 224651 w 3134385"/>
              <a:gd name="connsiteY18" fmla="*/ 2155135 h 6857864"/>
              <a:gd name="connsiteX19" fmla="*/ 223142 w 3134385"/>
              <a:gd name="connsiteY19" fmla="*/ 2050531 h 6857864"/>
              <a:gd name="connsiteX20" fmla="*/ 128978 w 3134385"/>
              <a:gd name="connsiteY20" fmla="*/ 1732919 h 6857864"/>
              <a:gd name="connsiteX21" fmla="*/ 97662 w 3134385"/>
              <a:gd name="connsiteY21" fmla="*/ 1525631 h 6857864"/>
              <a:gd name="connsiteX22" fmla="*/ 88115 w 3134385"/>
              <a:gd name="connsiteY22" fmla="*/ 1477995 h 6857864"/>
              <a:gd name="connsiteX23" fmla="*/ 82652 w 3134385"/>
              <a:gd name="connsiteY23" fmla="*/ 1307086 h 6857864"/>
              <a:gd name="connsiteX24" fmla="*/ 70835 w 3134385"/>
              <a:gd name="connsiteY24" fmla="*/ 925818 h 6857864"/>
              <a:gd name="connsiteX25" fmla="*/ 667 w 3134385"/>
              <a:gd name="connsiteY25" fmla="*/ 651024 h 6857864"/>
              <a:gd name="connsiteX26" fmla="*/ 29037 w 3134385"/>
              <a:gd name="connsiteY26" fmla="*/ 542293 h 6857864"/>
              <a:gd name="connsiteX27" fmla="*/ 33746 w 3134385"/>
              <a:gd name="connsiteY27" fmla="*/ 393828 h 6857864"/>
              <a:gd name="connsiteX28" fmla="*/ 48570 w 3134385"/>
              <a:gd name="connsiteY28" fmla="*/ 236673 h 6857864"/>
              <a:gd name="connsiteX29" fmla="*/ 47638 w 3134385"/>
              <a:gd name="connsiteY29" fmla="*/ 144983 h 6857864"/>
              <a:gd name="connsiteX30" fmla="*/ 38173 w 3134385"/>
              <a:gd name="connsiteY30" fmla="*/ 33857 h 6857864"/>
              <a:gd name="connsiteX31" fmla="*/ 20203 w 3134385"/>
              <a:gd name="connsiteY31" fmla="*/ 0 h 6857864"/>
              <a:gd name="connsiteX32" fmla="*/ 3134385 w 3134385"/>
              <a:gd name="connsiteY32" fmla="*/ 0 h 6857864"/>
              <a:gd name="connsiteX33" fmla="*/ 3134385 w 3134385"/>
              <a:gd name="connsiteY33" fmla="*/ 6857864 h 6857864"/>
              <a:gd name="connsiteX0" fmla="*/ 3134385 w 3134385"/>
              <a:gd name="connsiteY0" fmla="*/ 6857864 h 6857864"/>
              <a:gd name="connsiteX1" fmla="*/ 82040 w 3134385"/>
              <a:gd name="connsiteY1" fmla="*/ 6857735 h 6857864"/>
              <a:gd name="connsiteX2" fmla="*/ 128891 w 3134385"/>
              <a:gd name="connsiteY2" fmla="*/ 6737706 h 6857864"/>
              <a:gd name="connsiteX3" fmla="*/ 145849 w 3134385"/>
              <a:gd name="connsiteY3" fmla="*/ 6686827 h 6857864"/>
              <a:gd name="connsiteX4" fmla="*/ 157128 w 3134385"/>
              <a:gd name="connsiteY4" fmla="*/ 6609119 h 6857864"/>
              <a:gd name="connsiteX5" fmla="*/ 228090 w 3134385"/>
              <a:gd name="connsiteY5" fmla="*/ 6492130 h 6857864"/>
              <a:gd name="connsiteX6" fmla="*/ 243372 w 3134385"/>
              <a:gd name="connsiteY6" fmla="*/ 6431610 h 6857864"/>
              <a:gd name="connsiteX7" fmla="*/ 239804 w 3134385"/>
              <a:gd name="connsiteY7" fmla="*/ 6314882 h 6857864"/>
              <a:gd name="connsiteX8" fmla="*/ 249816 w 3134385"/>
              <a:gd name="connsiteY8" fmla="*/ 6231403 h 6857864"/>
              <a:gd name="connsiteX9" fmla="*/ 273356 w 3134385"/>
              <a:gd name="connsiteY9" fmla="*/ 6202459 h 6857864"/>
              <a:gd name="connsiteX10" fmla="*/ 272184 w 3134385"/>
              <a:gd name="connsiteY10" fmla="*/ 6111940 h 6857864"/>
              <a:gd name="connsiteX11" fmla="*/ 327903 w 3134385"/>
              <a:gd name="connsiteY11" fmla="*/ 5863911 h 6857864"/>
              <a:gd name="connsiteX12" fmla="*/ 400990 w 3134385"/>
              <a:gd name="connsiteY12" fmla="*/ 5392587 h 6857864"/>
              <a:gd name="connsiteX13" fmla="*/ 439243 w 3134385"/>
              <a:gd name="connsiteY13" fmla="*/ 3872886 h 6857864"/>
              <a:gd name="connsiteX14" fmla="*/ 467120 w 3134385"/>
              <a:gd name="connsiteY14" fmla="*/ 3673397 h 6857864"/>
              <a:gd name="connsiteX15" fmla="*/ 469788 w 3134385"/>
              <a:gd name="connsiteY15" fmla="*/ 3536883 h 6857864"/>
              <a:gd name="connsiteX16" fmla="*/ 369733 w 3134385"/>
              <a:gd name="connsiteY16" fmla="*/ 2843952 h 6857864"/>
              <a:gd name="connsiteX17" fmla="*/ 277252 w 3134385"/>
              <a:gd name="connsiteY17" fmla="*/ 2447068 h 6857864"/>
              <a:gd name="connsiteX18" fmla="*/ 224651 w 3134385"/>
              <a:gd name="connsiteY18" fmla="*/ 2155135 h 6857864"/>
              <a:gd name="connsiteX19" fmla="*/ 223142 w 3134385"/>
              <a:gd name="connsiteY19" fmla="*/ 2050531 h 6857864"/>
              <a:gd name="connsiteX20" fmla="*/ 128978 w 3134385"/>
              <a:gd name="connsiteY20" fmla="*/ 1732919 h 6857864"/>
              <a:gd name="connsiteX21" fmla="*/ 97662 w 3134385"/>
              <a:gd name="connsiteY21" fmla="*/ 1525631 h 6857864"/>
              <a:gd name="connsiteX22" fmla="*/ 88115 w 3134385"/>
              <a:gd name="connsiteY22" fmla="*/ 1477995 h 6857864"/>
              <a:gd name="connsiteX23" fmla="*/ 82652 w 3134385"/>
              <a:gd name="connsiteY23" fmla="*/ 1307086 h 6857864"/>
              <a:gd name="connsiteX24" fmla="*/ 70835 w 3134385"/>
              <a:gd name="connsiteY24" fmla="*/ 925818 h 6857864"/>
              <a:gd name="connsiteX25" fmla="*/ 667 w 3134385"/>
              <a:gd name="connsiteY25" fmla="*/ 651024 h 6857864"/>
              <a:gd name="connsiteX26" fmla="*/ 29037 w 3134385"/>
              <a:gd name="connsiteY26" fmla="*/ 542293 h 6857864"/>
              <a:gd name="connsiteX27" fmla="*/ 33746 w 3134385"/>
              <a:gd name="connsiteY27" fmla="*/ 393828 h 6857864"/>
              <a:gd name="connsiteX28" fmla="*/ 48570 w 3134385"/>
              <a:gd name="connsiteY28" fmla="*/ 236673 h 6857864"/>
              <a:gd name="connsiteX29" fmla="*/ 47638 w 3134385"/>
              <a:gd name="connsiteY29" fmla="*/ 144983 h 6857864"/>
              <a:gd name="connsiteX30" fmla="*/ 38173 w 3134385"/>
              <a:gd name="connsiteY30" fmla="*/ 33857 h 6857864"/>
              <a:gd name="connsiteX31" fmla="*/ 20203 w 3134385"/>
              <a:gd name="connsiteY31" fmla="*/ 0 h 6857864"/>
              <a:gd name="connsiteX32" fmla="*/ 3134385 w 3134385"/>
              <a:gd name="connsiteY32" fmla="*/ 0 h 6857864"/>
              <a:gd name="connsiteX33" fmla="*/ 3134385 w 3134385"/>
              <a:gd name="connsiteY33" fmla="*/ 6857864 h 6857864"/>
              <a:gd name="connsiteX0" fmla="*/ 3134385 w 3134385"/>
              <a:gd name="connsiteY0" fmla="*/ 6857864 h 6857864"/>
              <a:gd name="connsiteX1" fmla="*/ 82040 w 3134385"/>
              <a:gd name="connsiteY1" fmla="*/ 6857735 h 6857864"/>
              <a:gd name="connsiteX2" fmla="*/ 128891 w 3134385"/>
              <a:gd name="connsiteY2" fmla="*/ 6737706 h 6857864"/>
              <a:gd name="connsiteX3" fmla="*/ 145849 w 3134385"/>
              <a:gd name="connsiteY3" fmla="*/ 6686827 h 6857864"/>
              <a:gd name="connsiteX4" fmla="*/ 157128 w 3134385"/>
              <a:gd name="connsiteY4" fmla="*/ 6609119 h 6857864"/>
              <a:gd name="connsiteX5" fmla="*/ 228090 w 3134385"/>
              <a:gd name="connsiteY5" fmla="*/ 6492130 h 6857864"/>
              <a:gd name="connsiteX6" fmla="*/ 243372 w 3134385"/>
              <a:gd name="connsiteY6" fmla="*/ 6431610 h 6857864"/>
              <a:gd name="connsiteX7" fmla="*/ 239804 w 3134385"/>
              <a:gd name="connsiteY7" fmla="*/ 6314882 h 6857864"/>
              <a:gd name="connsiteX8" fmla="*/ 249816 w 3134385"/>
              <a:gd name="connsiteY8" fmla="*/ 6231403 h 6857864"/>
              <a:gd name="connsiteX9" fmla="*/ 273356 w 3134385"/>
              <a:gd name="connsiteY9" fmla="*/ 6202459 h 6857864"/>
              <a:gd name="connsiteX10" fmla="*/ 272184 w 3134385"/>
              <a:gd name="connsiteY10" fmla="*/ 6111940 h 6857864"/>
              <a:gd name="connsiteX11" fmla="*/ 327903 w 3134385"/>
              <a:gd name="connsiteY11" fmla="*/ 5863911 h 6857864"/>
              <a:gd name="connsiteX12" fmla="*/ 400990 w 3134385"/>
              <a:gd name="connsiteY12" fmla="*/ 5392587 h 6857864"/>
              <a:gd name="connsiteX13" fmla="*/ 439243 w 3134385"/>
              <a:gd name="connsiteY13" fmla="*/ 3872886 h 6857864"/>
              <a:gd name="connsiteX14" fmla="*/ 467120 w 3134385"/>
              <a:gd name="connsiteY14" fmla="*/ 3673397 h 6857864"/>
              <a:gd name="connsiteX15" fmla="*/ 469788 w 3134385"/>
              <a:gd name="connsiteY15" fmla="*/ 3536883 h 6857864"/>
              <a:gd name="connsiteX16" fmla="*/ 369733 w 3134385"/>
              <a:gd name="connsiteY16" fmla="*/ 2843952 h 6857864"/>
              <a:gd name="connsiteX17" fmla="*/ 277252 w 3134385"/>
              <a:gd name="connsiteY17" fmla="*/ 2447068 h 6857864"/>
              <a:gd name="connsiteX18" fmla="*/ 224651 w 3134385"/>
              <a:gd name="connsiteY18" fmla="*/ 2155135 h 6857864"/>
              <a:gd name="connsiteX19" fmla="*/ 223142 w 3134385"/>
              <a:gd name="connsiteY19" fmla="*/ 2050531 h 6857864"/>
              <a:gd name="connsiteX20" fmla="*/ 128978 w 3134385"/>
              <a:gd name="connsiteY20" fmla="*/ 1732919 h 6857864"/>
              <a:gd name="connsiteX21" fmla="*/ 97662 w 3134385"/>
              <a:gd name="connsiteY21" fmla="*/ 1525631 h 6857864"/>
              <a:gd name="connsiteX22" fmla="*/ 88115 w 3134385"/>
              <a:gd name="connsiteY22" fmla="*/ 1477995 h 6857864"/>
              <a:gd name="connsiteX23" fmla="*/ 82652 w 3134385"/>
              <a:gd name="connsiteY23" fmla="*/ 1307086 h 6857864"/>
              <a:gd name="connsiteX24" fmla="*/ 70835 w 3134385"/>
              <a:gd name="connsiteY24" fmla="*/ 925818 h 6857864"/>
              <a:gd name="connsiteX25" fmla="*/ 667 w 3134385"/>
              <a:gd name="connsiteY25" fmla="*/ 651024 h 6857864"/>
              <a:gd name="connsiteX26" fmla="*/ 29037 w 3134385"/>
              <a:gd name="connsiteY26" fmla="*/ 542293 h 6857864"/>
              <a:gd name="connsiteX27" fmla="*/ 33746 w 3134385"/>
              <a:gd name="connsiteY27" fmla="*/ 393828 h 6857864"/>
              <a:gd name="connsiteX28" fmla="*/ 48570 w 3134385"/>
              <a:gd name="connsiteY28" fmla="*/ 236673 h 6857864"/>
              <a:gd name="connsiteX29" fmla="*/ 47638 w 3134385"/>
              <a:gd name="connsiteY29" fmla="*/ 144983 h 6857864"/>
              <a:gd name="connsiteX30" fmla="*/ 38173 w 3134385"/>
              <a:gd name="connsiteY30" fmla="*/ 33857 h 6857864"/>
              <a:gd name="connsiteX31" fmla="*/ 20203 w 3134385"/>
              <a:gd name="connsiteY31" fmla="*/ 0 h 6857864"/>
              <a:gd name="connsiteX32" fmla="*/ 3134385 w 3134385"/>
              <a:gd name="connsiteY32" fmla="*/ 0 h 6857864"/>
              <a:gd name="connsiteX33" fmla="*/ 3134385 w 3134385"/>
              <a:gd name="connsiteY33" fmla="*/ 6857864 h 6857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134385" h="6857864">
                <a:moveTo>
                  <a:pt x="3134385" y="6857864"/>
                </a:moveTo>
                <a:lnTo>
                  <a:pt x="82040" y="6857735"/>
                </a:lnTo>
                <a:cubicBezTo>
                  <a:pt x="121400" y="6789493"/>
                  <a:pt x="118256" y="6766191"/>
                  <a:pt x="128891" y="6737706"/>
                </a:cubicBezTo>
                <a:cubicBezTo>
                  <a:pt x="134775" y="6708183"/>
                  <a:pt x="142940" y="6708238"/>
                  <a:pt x="145849" y="6686827"/>
                </a:cubicBezTo>
                <a:cubicBezTo>
                  <a:pt x="150555" y="6669506"/>
                  <a:pt x="143421" y="6641568"/>
                  <a:pt x="157128" y="6609119"/>
                </a:cubicBezTo>
                <a:cubicBezTo>
                  <a:pt x="182741" y="6536188"/>
                  <a:pt x="211732" y="6530190"/>
                  <a:pt x="228090" y="6492130"/>
                </a:cubicBezTo>
                <a:cubicBezTo>
                  <a:pt x="229340" y="6486906"/>
                  <a:pt x="240143" y="6432771"/>
                  <a:pt x="243372" y="6431610"/>
                </a:cubicBezTo>
                <a:cubicBezTo>
                  <a:pt x="248979" y="6398644"/>
                  <a:pt x="238730" y="6348250"/>
                  <a:pt x="239804" y="6314882"/>
                </a:cubicBezTo>
                <a:cubicBezTo>
                  <a:pt x="238887" y="6301233"/>
                  <a:pt x="251802" y="6244334"/>
                  <a:pt x="249816" y="6231403"/>
                </a:cubicBezTo>
                <a:lnTo>
                  <a:pt x="273356" y="6202459"/>
                </a:lnTo>
                <a:cubicBezTo>
                  <a:pt x="272168" y="6196814"/>
                  <a:pt x="275401" y="6116998"/>
                  <a:pt x="272184" y="6111940"/>
                </a:cubicBezTo>
                <a:cubicBezTo>
                  <a:pt x="292271" y="5907632"/>
                  <a:pt x="306435" y="5983803"/>
                  <a:pt x="327903" y="5863911"/>
                </a:cubicBezTo>
                <a:cubicBezTo>
                  <a:pt x="349371" y="5744019"/>
                  <a:pt x="379058" y="5831697"/>
                  <a:pt x="400990" y="5392587"/>
                </a:cubicBezTo>
                <a:cubicBezTo>
                  <a:pt x="483517" y="5049461"/>
                  <a:pt x="428221" y="4159418"/>
                  <a:pt x="439243" y="3872886"/>
                </a:cubicBezTo>
                <a:cubicBezTo>
                  <a:pt x="442810" y="3782758"/>
                  <a:pt x="462029" y="3729398"/>
                  <a:pt x="467120" y="3673397"/>
                </a:cubicBezTo>
                <a:cubicBezTo>
                  <a:pt x="468757" y="3639864"/>
                  <a:pt x="465864" y="3599806"/>
                  <a:pt x="469788" y="3536883"/>
                </a:cubicBezTo>
                <a:cubicBezTo>
                  <a:pt x="513765" y="3522820"/>
                  <a:pt x="356666" y="2939039"/>
                  <a:pt x="369733" y="2843952"/>
                </a:cubicBezTo>
                <a:cubicBezTo>
                  <a:pt x="347383" y="2758766"/>
                  <a:pt x="301432" y="2561871"/>
                  <a:pt x="277252" y="2447068"/>
                </a:cubicBezTo>
                <a:cubicBezTo>
                  <a:pt x="263747" y="2380471"/>
                  <a:pt x="233830" y="2209978"/>
                  <a:pt x="224651" y="2155135"/>
                </a:cubicBezTo>
                <a:cubicBezTo>
                  <a:pt x="215633" y="2089045"/>
                  <a:pt x="239087" y="2120900"/>
                  <a:pt x="223142" y="2050531"/>
                </a:cubicBezTo>
                <a:cubicBezTo>
                  <a:pt x="200000" y="1910256"/>
                  <a:pt x="144237" y="1894155"/>
                  <a:pt x="128978" y="1732919"/>
                </a:cubicBezTo>
                <a:cubicBezTo>
                  <a:pt x="108065" y="1645436"/>
                  <a:pt x="104472" y="1568118"/>
                  <a:pt x="97662" y="1525631"/>
                </a:cubicBezTo>
                <a:cubicBezTo>
                  <a:pt x="95490" y="1502667"/>
                  <a:pt x="89429" y="1509646"/>
                  <a:pt x="88115" y="1477995"/>
                </a:cubicBezTo>
                <a:cubicBezTo>
                  <a:pt x="95294" y="1404274"/>
                  <a:pt x="82609" y="1358704"/>
                  <a:pt x="82652" y="1307086"/>
                </a:cubicBezTo>
                <a:cubicBezTo>
                  <a:pt x="92097" y="1258551"/>
                  <a:pt x="61609" y="974667"/>
                  <a:pt x="70835" y="925818"/>
                </a:cubicBezTo>
                <a:cubicBezTo>
                  <a:pt x="57364" y="720826"/>
                  <a:pt x="-7236" y="803394"/>
                  <a:pt x="667" y="651024"/>
                </a:cubicBezTo>
                <a:cubicBezTo>
                  <a:pt x="-336" y="620227"/>
                  <a:pt x="30040" y="610077"/>
                  <a:pt x="29037" y="542293"/>
                </a:cubicBezTo>
                <a:cubicBezTo>
                  <a:pt x="16601" y="507069"/>
                  <a:pt x="38135" y="566671"/>
                  <a:pt x="33746" y="393828"/>
                </a:cubicBezTo>
                <a:cubicBezTo>
                  <a:pt x="20045" y="358429"/>
                  <a:pt x="38646" y="247710"/>
                  <a:pt x="48570" y="236673"/>
                </a:cubicBezTo>
                <a:cubicBezTo>
                  <a:pt x="52089" y="190527"/>
                  <a:pt x="50037" y="179672"/>
                  <a:pt x="47638" y="144983"/>
                </a:cubicBezTo>
                <a:cubicBezTo>
                  <a:pt x="34840" y="119338"/>
                  <a:pt x="39198" y="69086"/>
                  <a:pt x="38173" y="33857"/>
                </a:cubicBezTo>
                <a:lnTo>
                  <a:pt x="20203" y="0"/>
                </a:lnTo>
                <a:lnTo>
                  <a:pt x="3134385" y="0"/>
                </a:lnTo>
                <a:lnTo>
                  <a:pt x="3134385" y="6857864"/>
                </a:lnTo>
                <a:close/>
              </a:path>
            </a:pathLst>
          </a:custGeom>
          <a:blipFill>
            <a:blip r:embed="rId2"/>
            <a:tile tx="0" ty="0" sx="70000" sy="7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Rectangle 36">
            <a:extLst>
              <a:ext uri="{FF2B5EF4-FFF2-40B4-BE49-F238E27FC236}">
                <a16:creationId xmlns:a16="http://schemas.microsoft.com/office/drawing/2014/main" id="{123B6C95-A741-4B02-8E94-D660986F4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94298">
            <a:off x="844944" y="1147018"/>
            <a:ext cx="3829529" cy="4551562"/>
          </a:xfrm>
          <a:prstGeom prst="rect">
            <a:avLst/>
          </a:prstGeom>
          <a:solidFill>
            <a:srgbClr val="EFEEE9"/>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Nursery World - Thousands back campaign to prevent proposed closure of ...">
            <a:extLst>
              <a:ext uri="{FF2B5EF4-FFF2-40B4-BE49-F238E27FC236}">
                <a16:creationId xmlns:a16="http://schemas.microsoft.com/office/drawing/2014/main" id="{5D6CD346-464E-9839-6D86-3A873CF72E5F}"/>
              </a:ext>
            </a:extLst>
          </p:cNvPr>
          <p:cNvPicPr>
            <a:picLocks noChangeAspect="1"/>
          </p:cNvPicPr>
          <p:nvPr/>
        </p:nvPicPr>
        <p:blipFill>
          <a:blip r:embed="rId3">
            <a:alphaModFix/>
          </a:blip>
          <a:srcRect l="45052" r="7411" b="-1"/>
          <a:stretch>
            <a:fillRect/>
          </a:stretch>
        </p:blipFill>
        <p:spPr>
          <a:xfrm>
            <a:off x="792682" y="1108073"/>
            <a:ext cx="3928167" cy="4646827"/>
          </a:xfrm>
          <a:custGeom>
            <a:avLst/>
            <a:gdLst/>
            <a:ahLst/>
            <a:cxnLst/>
            <a:rect l="l" t="t" r="r" b="b"/>
            <a:pathLst>
              <a:path w="4658079" h="5511980">
                <a:moveTo>
                  <a:pt x="4351992" y="0"/>
                </a:moveTo>
                <a:lnTo>
                  <a:pt x="4439670" y="1444388"/>
                </a:lnTo>
                <a:lnTo>
                  <a:pt x="4658079" y="5249958"/>
                </a:lnTo>
                <a:cubicBezTo>
                  <a:pt x="4324280" y="5258279"/>
                  <a:pt x="2239352" y="5402254"/>
                  <a:pt x="1585796" y="5441796"/>
                </a:cubicBezTo>
                <a:lnTo>
                  <a:pt x="354942" y="5511980"/>
                </a:lnTo>
                <a:lnTo>
                  <a:pt x="324060" y="5493872"/>
                </a:lnTo>
                <a:cubicBezTo>
                  <a:pt x="323429" y="5483384"/>
                  <a:pt x="322799" y="5472898"/>
                  <a:pt x="322168" y="5462410"/>
                </a:cubicBezTo>
                <a:lnTo>
                  <a:pt x="318997" y="5461072"/>
                </a:lnTo>
                <a:cubicBezTo>
                  <a:pt x="316953" y="5427068"/>
                  <a:pt x="312208" y="5299794"/>
                  <a:pt x="309902" y="5258387"/>
                </a:cubicBezTo>
                <a:cubicBezTo>
                  <a:pt x="308322" y="5243134"/>
                  <a:pt x="306741" y="5227879"/>
                  <a:pt x="305160" y="5212626"/>
                </a:cubicBezTo>
                <a:cubicBezTo>
                  <a:pt x="304863" y="5207747"/>
                  <a:pt x="304750" y="5197253"/>
                  <a:pt x="304998" y="5184240"/>
                </a:cubicBezTo>
                <a:lnTo>
                  <a:pt x="305192" y="5180045"/>
                </a:lnTo>
                <a:lnTo>
                  <a:pt x="291399" y="4950639"/>
                </a:lnTo>
                <a:lnTo>
                  <a:pt x="289095" y="4946087"/>
                </a:lnTo>
                <a:cubicBezTo>
                  <a:pt x="287624" y="4921632"/>
                  <a:pt x="284034" y="4827709"/>
                  <a:pt x="282579" y="4803906"/>
                </a:cubicBezTo>
                <a:lnTo>
                  <a:pt x="280362" y="4803270"/>
                </a:lnTo>
                <a:cubicBezTo>
                  <a:pt x="278157" y="4797186"/>
                  <a:pt x="274462" y="4790265"/>
                  <a:pt x="271963" y="4768156"/>
                </a:cubicBezTo>
                <a:cubicBezTo>
                  <a:pt x="279804" y="4739984"/>
                  <a:pt x="254660" y="4705685"/>
                  <a:pt x="265374" y="4670611"/>
                </a:cubicBezTo>
                <a:cubicBezTo>
                  <a:pt x="267713" y="4657902"/>
                  <a:pt x="265149" y="4619731"/>
                  <a:pt x="258696" y="4613226"/>
                </a:cubicBezTo>
                <a:cubicBezTo>
                  <a:pt x="256932" y="4605414"/>
                  <a:pt x="258542" y="4595862"/>
                  <a:pt x="251863" y="4592962"/>
                </a:cubicBezTo>
                <a:cubicBezTo>
                  <a:pt x="247103" y="4576265"/>
                  <a:pt x="235119" y="4534559"/>
                  <a:pt x="230138" y="4513049"/>
                </a:cubicBezTo>
                <a:lnTo>
                  <a:pt x="221978" y="4463901"/>
                </a:lnTo>
                <a:cubicBezTo>
                  <a:pt x="220971" y="4452833"/>
                  <a:pt x="219966" y="4441765"/>
                  <a:pt x="218959" y="4430697"/>
                </a:cubicBezTo>
                <a:cubicBezTo>
                  <a:pt x="219211" y="4417629"/>
                  <a:pt x="223365" y="4393610"/>
                  <a:pt x="223492" y="4385495"/>
                </a:cubicBezTo>
                <a:cubicBezTo>
                  <a:pt x="222148" y="4384648"/>
                  <a:pt x="220873" y="4383474"/>
                  <a:pt x="219714" y="4382005"/>
                </a:cubicBezTo>
                <a:lnTo>
                  <a:pt x="215333" y="4369732"/>
                </a:lnTo>
                <a:lnTo>
                  <a:pt x="223429" y="4308087"/>
                </a:lnTo>
                <a:lnTo>
                  <a:pt x="225930" y="4234242"/>
                </a:lnTo>
                <a:lnTo>
                  <a:pt x="229617" y="4222870"/>
                </a:lnTo>
                <a:cubicBezTo>
                  <a:pt x="232866" y="4197247"/>
                  <a:pt x="226048" y="4167037"/>
                  <a:pt x="235897" y="4150202"/>
                </a:cubicBezTo>
                <a:cubicBezTo>
                  <a:pt x="232944" y="4125870"/>
                  <a:pt x="229992" y="4101537"/>
                  <a:pt x="227040" y="4077205"/>
                </a:cubicBezTo>
                <a:cubicBezTo>
                  <a:pt x="242235" y="4078669"/>
                  <a:pt x="233041" y="4050691"/>
                  <a:pt x="234640" y="4041483"/>
                </a:cubicBezTo>
                <a:lnTo>
                  <a:pt x="236720" y="4041112"/>
                </a:lnTo>
                <a:lnTo>
                  <a:pt x="227659" y="3890411"/>
                </a:lnTo>
                <a:lnTo>
                  <a:pt x="216010" y="3867677"/>
                </a:lnTo>
                <a:cubicBezTo>
                  <a:pt x="213290" y="3851293"/>
                  <a:pt x="210569" y="3834910"/>
                  <a:pt x="207849" y="3818526"/>
                </a:cubicBezTo>
                <a:cubicBezTo>
                  <a:pt x="206741" y="3797268"/>
                  <a:pt x="209741" y="3753771"/>
                  <a:pt x="209364" y="3740122"/>
                </a:cubicBezTo>
                <a:cubicBezTo>
                  <a:pt x="208019" y="3739275"/>
                  <a:pt x="206745" y="3738099"/>
                  <a:pt x="205585" y="3736632"/>
                </a:cubicBezTo>
                <a:lnTo>
                  <a:pt x="201205" y="3724359"/>
                </a:lnTo>
                <a:lnTo>
                  <a:pt x="209301" y="3662712"/>
                </a:lnTo>
                <a:lnTo>
                  <a:pt x="210984" y="3613034"/>
                </a:lnTo>
                <a:cubicBezTo>
                  <a:pt x="179832" y="3090937"/>
                  <a:pt x="55434" y="1049860"/>
                  <a:pt x="22392" y="530128"/>
                </a:cubicBezTo>
                <a:lnTo>
                  <a:pt x="12734" y="494640"/>
                </a:lnTo>
                <a:cubicBezTo>
                  <a:pt x="5928" y="487549"/>
                  <a:pt x="7365" y="456177"/>
                  <a:pt x="6150" y="428183"/>
                </a:cubicBezTo>
                <a:cubicBezTo>
                  <a:pt x="4934" y="400189"/>
                  <a:pt x="4651" y="349621"/>
                  <a:pt x="5438" y="326674"/>
                </a:cubicBezTo>
                <a:lnTo>
                  <a:pt x="182" y="307928"/>
                </a:lnTo>
                <a:cubicBezTo>
                  <a:pt x="-1070" y="287304"/>
                  <a:pt x="4511" y="285325"/>
                  <a:pt x="6100" y="261583"/>
                </a:cubicBezTo>
                <a:close/>
              </a:path>
            </a:pathLst>
          </a:custGeom>
        </p:spPr>
      </p:pic>
      <p:sp>
        <p:nvSpPr>
          <p:cNvPr id="3" name="Content Placeholder 2">
            <a:extLst>
              <a:ext uri="{FF2B5EF4-FFF2-40B4-BE49-F238E27FC236}">
                <a16:creationId xmlns:a16="http://schemas.microsoft.com/office/drawing/2014/main" id="{FDC569DD-5FDA-4C55-E417-43AD1C3BB5A9}"/>
              </a:ext>
            </a:extLst>
          </p:cNvPr>
          <p:cNvSpPr>
            <a:spLocks noGrp="1"/>
          </p:cNvSpPr>
          <p:nvPr>
            <p:ph idx="1"/>
          </p:nvPr>
        </p:nvSpPr>
        <p:spPr>
          <a:xfrm>
            <a:off x="4648652" y="13618"/>
            <a:ext cx="7519626" cy="6835755"/>
          </a:xfrm>
        </p:spPr>
        <p:txBody>
          <a:bodyPr vert="horz" lIns="91440" tIns="45720" rIns="91440" bIns="45720" rtlCol="0" anchor="ctr">
            <a:normAutofit/>
          </a:bodyPr>
          <a:lstStyle/>
          <a:p>
            <a:pPr marL="0" indent="0">
              <a:lnSpc>
                <a:spcPct val="110000"/>
              </a:lnSpc>
              <a:buNone/>
            </a:pPr>
            <a:r>
              <a:rPr lang="en-US" sz="2000" b="1" dirty="0">
                <a:latin typeface="Calibri"/>
                <a:ea typeface="Calibri"/>
                <a:cs typeface="Calibri"/>
              </a:rPr>
              <a:t>Overcoming Weaknesses and Threats</a:t>
            </a:r>
          </a:p>
          <a:p>
            <a:pPr>
              <a:lnSpc>
                <a:spcPct val="110000"/>
              </a:lnSpc>
            </a:pPr>
            <a:r>
              <a:rPr lang="en-US" sz="2000" dirty="0">
                <a:latin typeface="Calibri"/>
                <a:ea typeface="Calibri"/>
                <a:cs typeface="Calibri"/>
              </a:rPr>
              <a:t>I can use my existing strengths to address my weaknesses and minimise potential threats.</a:t>
            </a:r>
          </a:p>
          <a:p>
            <a:pPr>
              <a:lnSpc>
                <a:spcPct val="110000"/>
              </a:lnSpc>
            </a:pPr>
            <a:r>
              <a:rPr lang="en-US" sz="2000" dirty="0">
                <a:latin typeface="Calibri"/>
                <a:ea typeface="Calibri"/>
                <a:cs typeface="Calibri"/>
              </a:rPr>
              <a:t>For example, my patience and empathy can help me develop practical experience by supporting children who may be anxious or unsettled.Furthermore, my willingness to learn can help me improve   my safeguarding knowledge by completing relevant training and learning from experienced practitioners. </a:t>
            </a:r>
          </a:p>
        </p:txBody>
      </p:sp>
    </p:spTree>
    <p:extLst>
      <p:ext uri="{BB962C8B-B14F-4D97-AF65-F5344CB8AC3E}">
        <p14:creationId xmlns:p14="http://schemas.microsoft.com/office/powerpoint/2010/main" val="283306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833CE96-7CBC-47F1-AA9E-1C01490406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6B1D699A-DF55-40A0-808D-D091417F0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829"/>
            <a:ext cx="9288370" cy="2276958"/>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657092 w 9288370"/>
              <a:gd name="connsiteY3" fmla="*/ 158250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249966 w 9288370"/>
              <a:gd name="connsiteY2" fmla="*/ 1724867 h 1858154"/>
              <a:gd name="connsiteX3" fmla="*/ 657092 w 9288370"/>
              <a:gd name="connsiteY3" fmla="*/ 158250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249966 w 9288370"/>
              <a:gd name="connsiteY2" fmla="*/ 1724867 h 1858154"/>
              <a:gd name="connsiteX3" fmla="*/ 558534 w 9288370"/>
              <a:gd name="connsiteY3" fmla="*/ 1637261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249966 w 9288370"/>
              <a:gd name="connsiteY2" fmla="*/ 1724867 h 1858154"/>
              <a:gd name="connsiteX3" fmla="*/ 558534 w 9288370"/>
              <a:gd name="connsiteY3" fmla="*/ 1637261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249966 w 9288370"/>
              <a:gd name="connsiteY2" fmla="*/ 1724867 h 1858154"/>
              <a:gd name="connsiteX3" fmla="*/ 558534 w 9288370"/>
              <a:gd name="connsiteY3" fmla="*/ 1637261 h 1858154"/>
              <a:gd name="connsiteX4" fmla="*/ 763550 w 9288370"/>
              <a:gd name="connsiteY4" fmla="*/ 1533445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9288370" h="1858154">
                <a:moveTo>
                  <a:pt x="0" y="1858154"/>
                </a:moveTo>
                <a:lnTo>
                  <a:pt x="1049" y="1857909"/>
                </a:lnTo>
                <a:cubicBezTo>
                  <a:pt x="74675" y="1831386"/>
                  <a:pt x="98074" y="1825724"/>
                  <a:pt x="249966" y="1724867"/>
                </a:cubicBezTo>
                <a:cubicBezTo>
                  <a:pt x="388509" y="1671667"/>
                  <a:pt x="451632" y="1707071"/>
                  <a:pt x="558534" y="1637261"/>
                </a:cubicBezTo>
                <a:cubicBezTo>
                  <a:pt x="604971" y="1631857"/>
                  <a:pt x="689284" y="1553149"/>
                  <a:pt x="763550" y="1533445"/>
                </a:cubicBezTo>
                <a:cubicBezTo>
                  <a:pt x="822611" y="1530638"/>
                  <a:pt x="1097347" y="1540789"/>
                  <a:pt x="1186668" y="1521861"/>
                </a:cubicBezTo>
                <a:lnTo>
                  <a:pt x="1456865" y="1510292"/>
                </a:lnTo>
                <a:lnTo>
                  <a:pt x="1463005" y="1511279"/>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244113" y="1294731"/>
                  <a:pt x="3352700" y="1264183"/>
                </a:cubicBezTo>
                <a:lnTo>
                  <a:pt x="3444611" y="1236739"/>
                </a:lnTo>
                <a:cubicBezTo>
                  <a:pt x="3513098" y="1213406"/>
                  <a:pt x="3581585" y="1223860"/>
                  <a:pt x="3650072" y="1217421"/>
                </a:cubicBezTo>
                <a:cubicBezTo>
                  <a:pt x="3683717" y="1219648"/>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44699" y="1287470"/>
                  <a:pt x="4067546" y="1294697"/>
                </a:cubicBezTo>
                <a:lnTo>
                  <a:pt x="4190310" y="1307786"/>
                </a:lnTo>
                <a:cubicBezTo>
                  <a:pt x="4201670" y="1307054"/>
                  <a:pt x="4216873" y="1303173"/>
                  <a:pt x="4230008" y="1303546"/>
                </a:cubicBezTo>
                <a:cubicBezTo>
                  <a:pt x="4327992" y="1270528"/>
                  <a:pt x="4508090" y="1267792"/>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828622" y="816303"/>
                  <a:pt x="6844288" y="800250"/>
                  <a:pt x="6886312" y="781877"/>
                </a:cubicBezTo>
                <a:cubicBezTo>
                  <a:pt x="6904346" y="770915"/>
                  <a:pt x="6974811" y="693660"/>
                  <a:pt x="7006457" y="699758"/>
                </a:cubicBezTo>
                <a:cubicBezTo>
                  <a:pt x="7015878" y="688760"/>
                  <a:pt x="7169942" y="678731"/>
                  <a:pt x="7231643" y="640778"/>
                </a:cubicBezTo>
                <a:cubicBezTo>
                  <a:pt x="7291087" y="623099"/>
                  <a:pt x="7308597" y="611957"/>
                  <a:pt x="7363123" y="593682"/>
                </a:cubicBezTo>
                <a:cubicBezTo>
                  <a:pt x="7401879" y="595559"/>
                  <a:pt x="7517574" y="550445"/>
                  <a:pt x="7588368" y="531129"/>
                </a:cubicBezTo>
                <a:cubicBezTo>
                  <a:pt x="7669636" y="521516"/>
                  <a:pt x="7844833" y="454614"/>
                  <a:pt x="7952094" y="409302"/>
                </a:cubicBezTo>
                <a:cubicBezTo>
                  <a:pt x="8059356" y="363990"/>
                  <a:pt x="8146910" y="253405"/>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lnTo>
                  <a:pt x="0" y="1858154"/>
                </a:lnTo>
                <a:close/>
              </a:path>
            </a:pathLst>
          </a:custGeom>
          <a:blipFill>
            <a:blip r:embed="rId2"/>
            <a:tile tx="0" ty="0" sx="70000" sy="70000" flip="none" algn="tl"/>
          </a:blipFill>
          <a:ln w="12700" cap="flat" cmpd="sng" algn="ctr">
            <a:noFill/>
            <a:prstDash val="solid"/>
            <a:miter lim="800000"/>
          </a:ln>
          <a:effectLst>
            <a:innerShdw blurRad="63500" dist="12700" dir="5400000">
              <a:prstClr val="black">
                <a:alpha val="5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9784E32B-BE49-459D-8E4C-E0678A8800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6869" y="0"/>
            <a:ext cx="4645131" cy="6362564"/>
          </a:xfrm>
          <a:custGeom>
            <a:avLst/>
            <a:gdLst>
              <a:gd name="connsiteX0" fmla="*/ 216571 w 4604550"/>
              <a:gd name="connsiteY0" fmla="*/ 0 h 6362564"/>
              <a:gd name="connsiteX1" fmla="*/ 4604550 w 4604550"/>
              <a:gd name="connsiteY1" fmla="*/ 0 h 6362564"/>
              <a:gd name="connsiteX2" fmla="*/ 4604550 w 4604550"/>
              <a:gd name="connsiteY2" fmla="*/ 6362564 h 6362564"/>
              <a:gd name="connsiteX3" fmla="*/ 0 w 4604550"/>
              <a:gd name="connsiteY3" fmla="*/ 6201770 h 6362564"/>
            </a:gdLst>
            <a:ahLst/>
            <a:cxnLst>
              <a:cxn ang="0">
                <a:pos x="connsiteX0" y="connsiteY0"/>
              </a:cxn>
              <a:cxn ang="0">
                <a:pos x="connsiteX1" y="connsiteY1"/>
              </a:cxn>
              <a:cxn ang="0">
                <a:pos x="connsiteX2" y="connsiteY2"/>
              </a:cxn>
              <a:cxn ang="0">
                <a:pos x="connsiteX3" y="connsiteY3"/>
              </a:cxn>
            </a:cxnLst>
            <a:rect l="l" t="t" r="r" b="b"/>
            <a:pathLst>
              <a:path w="4604550" h="6362564">
                <a:moveTo>
                  <a:pt x="216571" y="0"/>
                </a:moveTo>
                <a:lnTo>
                  <a:pt x="4604550" y="0"/>
                </a:lnTo>
                <a:lnTo>
                  <a:pt x="4604550" y="6362564"/>
                </a:lnTo>
                <a:lnTo>
                  <a:pt x="0" y="6201770"/>
                </a:lnTo>
                <a:close/>
              </a:path>
            </a:pathLst>
          </a:custGeom>
          <a:solidFill>
            <a:srgbClr val="EFEEE9"/>
          </a:solidFill>
          <a:ln w="12700" cap="flat" cmpd="sng" algn="ctr">
            <a:noFill/>
            <a:prstDash val="solid"/>
            <a:miter lim="800000"/>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Bright Horizons nursery chain served safeguarding notice by Ofsted ...">
            <a:extLst>
              <a:ext uri="{FF2B5EF4-FFF2-40B4-BE49-F238E27FC236}">
                <a16:creationId xmlns:a16="http://schemas.microsoft.com/office/drawing/2014/main" id="{0D3095BD-A218-C26D-30EB-132874515515}"/>
              </a:ext>
            </a:extLst>
          </p:cNvPr>
          <p:cNvPicPr>
            <a:picLocks noChangeAspect="1"/>
          </p:cNvPicPr>
          <p:nvPr/>
        </p:nvPicPr>
        <p:blipFill>
          <a:blip r:embed="rId3"/>
          <a:srcRect l="24340" r="34901" b="1"/>
          <a:stretch>
            <a:fillRect/>
          </a:stretch>
        </p:blipFill>
        <p:spPr>
          <a:xfrm>
            <a:off x="7697843" y="10"/>
            <a:ext cx="4494157" cy="6202075"/>
          </a:xfrm>
          <a:custGeom>
            <a:avLst/>
            <a:gdLst/>
            <a:ahLst/>
            <a:cxnLst/>
            <a:rect l="l" t="t" r="r" b="b"/>
            <a:pathLst>
              <a:path w="4494157" h="6202085">
                <a:moveTo>
                  <a:pt x="212306" y="0"/>
                </a:moveTo>
                <a:lnTo>
                  <a:pt x="4494157" y="0"/>
                </a:lnTo>
                <a:lnTo>
                  <a:pt x="4494157" y="6202085"/>
                </a:lnTo>
                <a:lnTo>
                  <a:pt x="4001818" y="6184950"/>
                </a:lnTo>
                <a:cubicBezTo>
                  <a:pt x="2350856" y="6127297"/>
                  <a:pt x="699950" y="6068088"/>
                  <a:pt x="35951" y="6041785"/>
                </a:cubicBezTo>
                <a:cubicBezTo>
                  <a:pt x="15395" y="6040950"/>
                  <a:pt x="-645" y="6023705"/>
                  <a:pt x="20" y="6003145"/>
                </a:cubicBezTo>
                <a:close/>
              </a:path>
            </a:pathLst>
          </a:custGeom>
        </p:spPr>
      </p:pic>
      <p:sp>
        <p:nvSpPr>
          <p:cNvPr id="3" name="Content Placeholder 2">
            <a:extLst>
              <a:ext uri="{FF2B5EF4-FFF2-40B4-BE49-F238E27FC236}">
                <a16:creationId xmlns:a16="http://schemas.microsoft.com/office/drawing/2014/main" id="{2BD1C0D8-A539-7AEA-F69B-22AD009B9A49}"/>
              </a:ext>
            </a:extLst>
          </p:cNvPr>
          <p:cNvSpPr>
            <a:spLocks noGrp="1"/>
          </p:cNvSpPr>
          <p:nvPr>
            <p:ph idx="1"/>
          </p:nvPr>
        </p:nvSpPr>
        <p:spPr>
          <a:xfrm>
            <a:off x="11503" y="6429"/>
            <a:ext cx="7514424" cy="6842944"/>
          </a:xfrm>
        </p:spPr>
        <p:txBody>
          <a:bodyPr vert="horz" lIns="91440" tIns="45720" rIns="91440" bIns="45720" rtlCol="0" anchor="ctr">
            <a:normAutofit/>
          </a:bodyPr>
          <a:lstStyle/>
          <a:p>
            <a:pPr>
              <a:lnSpc>
                <a:spcPct val="110000"/>
              </a:lnSpc>
            </a:pPr>
            <a:r>
              <a:rPr lang="en-US" sz="2400" b="1" dirty="0">
                <a:latin typeface="Calibri"/>
                <a:ea typeface="Calibri"/>
                <a:cs typeface="Calibri"/>
              </a:rPr>
              <a:t>Opportunities and Career Development</a:t>
            </a:r>
          </a:p>
          <a:p>
            <a:pPr>
              <a:lnSpc>
                <a:spcPct val="110000"/>
              </a:lnSpc>
            </a:pPr>
            <a:r>
              <a:rPr lang="en-US" sz="2400" dirty="0">
                <a:latin typeface="Calibri"/>
                <a:ea typeface="Calibri"/>
                <a:cs typeface="Calibri"/>
              </a:rPr>
              <a:t>Several opportunities can support my progression towards a childcare career.</a:t>
            </a:r>
          </a:p>
          <a:p>
            <a:pPr>
              <a:lnSpc>
                <a:spcPct val="110000"/>
              </a:lnSpc>
            </a:pPr>
            <a:r>
              <a:rPr lang="en-US" sz="2400" dirty="0">
                <a:latin typeface="Calibri"/>
                <a:ea typeface="Calibri"/>
                <a:cs typeface="Calibri"/>
              </a:rPr>
              <a:t> I can  utilise my communication, creativity, patience and willingness to learn to maximise these opportunities. </a:t>
            </a:r>
            <a:endParaRPr lang="en-US"/>
          </a:p>
          <a:p>
            <a:pPr>
              <a:lnSpc>
                <a:spcPct val="110000"/>
              </a:lnSpc>
            </a:pPr>
            <a:r>
              <a:rPr lang="en-US" sz="2400" dirty="0">
                <a:latin typeface="Calibri"/>
                <a:ea typeface="Calibri"/>
                <a:cs typeface="Calibri"/>
              </a:rPr>
              <a:t>In the longer term, gaining qualifications and experience could provide opportunities for progression to positions such as Childcare Worker</a:t>
            </a:r>
            <a:endParaRPr lang="en-US">
              <a:latin typeface="Consolas"/>
              <a:ea typeface="Calibri"/>
              <a:cs typeface="Calibri"/>
            </a:endParaRPr>
          </a:p>
          <a:p>
            <a:pPr>
              <a:lnSpc>
                <a:spcPct val="110000"/>
              </a:lnSpc>
            </a:pPr>
            <a:endParaRPr lang="en-US" sz="1200"/>
          </a:p>
        </p:txBody>
      </p:sp>
    </p:spTree>
    <p:extLst>
      <p:ext uri="{BB962C8B-B14F-4D97-AF65-F5344CB8AC3E}">
        <p14:creationId xmlns:p14="http://schemas.microsoft.com/office/powerpoint/2010/main" val="537885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114E8BBB-86D9-4509-BCBB-77E9305B40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F297DB1A-DE82-4C45-83B4-3DAC7D8BA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086299" y="0"/>
            <a:ext cx="10105701" cy="1635919"/>
          </a:xfrm>
          <a:custGeom>
            <a:avLst/>
            <a:gdLst>
              <a:gd name="connsiteX0" fmla="*/ 10105701 w 10105701"/>
              <a:gd name="connsiteY0" fmla="*/ 0 h 1635919"/>
              <a:gd name="connsiteX1" fmla="*/ 0 w 10105701"/>
              <a:gd name="connsiteY1" fmla="*/ 0 h 1635919"/>
              <a:gd name="connsiteX2" fmla="*/ 0 w 10105701"/>
              <a:gd name="connsiteY2" fmla="*/ 1490941 h 1635919"/>
              <a:gd name="connsiteX3" fmla="*/ 4607 w 10105701"/>
              <a:gd name="connsiteY3" fmla="*/ 1491637 h 1635919"/>
              <a:gd name="connsiteX4" fmla="*/ 37930 w 10105701"/>
              <a:gd name="connsiteY4" fmla="*/ 1496454 h 1635919"/>
              <a:gd name="connsiteX5" fmla="*/ 78230 w 10105701"/>
              <a:gd name="connsiteY5" fmla="*/ 1509231 h 1635919"/>
              <a:gd name="connsiteX6" fmla="*/ 275459 w 10105701"/>
              <a:gd name="connsiteY6" fmla="*/ 1526793 h 1635919"/>
              <a:gd name="connsiteX7" fmla="*/ 379368 w 10105701"/>
              <a:gd name="connsiteY7" fmla="*/ 1539602 h 1635919"/>
              <a:gd name="connsiteX8" fmla="*/ 416973 w 10105701"/>
              <a:gd name="connsiteY8" fmla="*/ 1542697 h 1635919"/>
              <a:gd name="connsiteX9" fmla="*/ 524619 w 10105701"/>
              <a:gd name="connsiteY9" fmla="*/ 1569736 h 1635919"/>
              <a:gd name="connsiteX10" fmla="*/ 601753 w 10105701"/>
              <a:gd name="connsiteY10" fmla="*/ 1569757 h 1635919"/>
              <a:gd name="connsiteX11" fmla="*/ 819077 w 10105701"/>
              <a:gd name="connsiteY11" fmla="*/ 1602271 h 1635919"/>
              <a:gd name="connsiteX12" fmla="*/ 977607 w 10105701"/>
              <a:gd name="connsiteY12" fmla="*/ 1614490 h 1635919"/>
              <a:gd name="connsiteX13" fmla="*/ 1204410 w 10105701"/>
              <a:gd name="connsiteY13" fmla="*/ 1604796 h 1635919"/>
              <a:gd name="connsiteX14" fmla="*/ 1289468 w 10105701"/>
              <a:gd name="connsiteY14" fmla="*/ 1624111 h 1635919"/>
              <a:gd name="connsiteX15" fmla="*/ 1366651 w 10105701"/>
              <a:gd name="connsiteY15" fmla="*/ 1630201 h 1635919"/>
              <a:gd name="connsiteX16" fmla="*/ 1381356 w 10105701"/>
              <a:gd name="connsiteY16" fmla="*/ 1632866 h 1635919"/>
              <a:gd name="connsiteX17" fmla="*/ 1445426 w 10105701"/>
              <a:gd name="connsiteY17" fmla="*/ 1629568 h 1635919"/>
              <a:gd name="connsiteX18" fmla="*/ 1650367 w 10105701"/>
              <a:gd name="connsiteY18" fmla="*/ 1560368 h 1635919"/>
              <a:gd name="connsiteX19" fmla="*/ 1772393 w 10105701"/>
              <a:gd name="connsiteY19" fmla="*/ 1507860 h 1635919"/>
              <a:gd name="connsiteX20" fmla="*/ 1891965 w 10105701"/>
              <a:gd name="connsiteY20" fmla="*/ 1480365 h 1635919"/>
              <a:gd name="connsiteX21" fmla="*/ 2057728 w 10105701"/>
              <a:gd name="connsiteY21" fmla="*/ 1429583 h 1635919"/>
              <a:gd name="connsiteX22" fmla="*/ 2073665 w 10105701"/>
              <a:gd name="connsiteY22" fmla="*/ 1421070 h 1635919"/>
              <a:gd name="connsiteX23" fmla="*/ 2181244 w 10105701"/>
              <a:gd name="connsiteY23" fmla="*/ 1378831 h 1635919"/>
              <a:gd name="connsiteX24" fmla="*/ 2304560 w 10105701"/>
              <a:gd name="connsiteY24" fmla="*/ 1366100 h 1635919"/>
              <a:gd name="connsiteX25" fmla="*/ 2391564 w 10105701"/>
              <a:gd name="connsiteY25" fmla="*/ 1371094 h 1635919"/>
              <a:gd name="connsiteX26" fmla="*/ 2494921 w 10105701"/>
              <a:gd name="connsiteY26" fmla="*/ 1365603 h 1635919"/>
              <a:gd name="connsiteX27" fmla="*/ 2734096 w 10105701"/>
              <a:gd name="connsiteY27" fmla="*/ 1356515 h 1635919"/>
              <a:gd name="connsiteX28" fmla="*/ 2739531 w 10105701"/>
              <a:gd name="connsiteY28" fmla="*/ 1357291 h 1635919"/>
              <a:gd name="connsiteX29" fmla="*/ 2865222 w 10105701"/>
              <a:gd name="connsiteY29" fmla="*/ 1359114 h 1635919"/>
              <a:gd name="connsiteX30" fmla="*/ 2896689 w 10105701"/>
              <a:gd name="connsiteY30" fmla="*/ 1363122 h 1635919"/>
              <a:gd name="connsiteX31" fmla="*/ 2897238 w 10105701"/>
              <a:gd name="connsiteY31" fmla="*/ 1364119 h 1635919"/>
              <a:gd name="connsiteX32" fmla="*/ 2965170 w 10105701"/>
              <a:gd name="connsiteY32" fmla="*/ 1346675 h 1635919"/>
              <a:gd name="connsiteX33" fmla="*/ 3018649 w 10105701"/>
              <a:gd name="connsiteY33" fmla="*/ 1330715 h 1635919"/>
              <a:gd name="connsiteX34" fmla="*/ 3032731 w 10105701"/>
              <a:gd name="connsiteY34" fmla="*/ 1320413 h 1635919"/>
              <a:gd name="connsiteX35" fmla="*/ 3304966 w 10105701"/>
              <a:gd name="connsiteY35" fmla="*/ 1277664 h 1635919"/>
              <a:gd name="connsiteX36" fmla="*/ 3431592 w 10105701"/>
              <a:gd name="connsiteY36" fmla="*/ 1260880 h 1635919"/>
              <a:gd name="connsiteX37" fmla="*/ 3594306 w 10105701"/>
              <a:gd name="connsiteY37" fmla="*/ 1248466 h 1635919"/>
              <a:gd name="connsiteX38" fmla="*/ 3786599 w 10105701"/>
              <a:gd name="connsiteY38" fmla="*/ 1224300 h 1635919"/>
              <a:gd name="connsiteX39" fmla="*/ 3841066 w 10105701"/>
              <a:gd name="connsiteY39" fmla="*/ 1228373 h 1635919"/>
              <a:gd name="connsiteX40" fmla="*/ 3961204 w 10105701"/>
              <a:gd name="connsiteY40" fmla="*/ 1209839 h 1635919"/>
              <a:gd name="connsiteX41" fmla="*/ 4032612 w 10105701"/>
              <a:gd name="connsiteY41" fmla="*/ 1202505 h 1635919"/>
              <a:gd name="connsiteX42" fmla="*/ 4059004 w 10105701"/>
              <a:gd name="connsiteY42" fmla="*/ 1205617 h 1635919"/>
              <a:gd name="connsiteX43" fmla="*/ 4096357 w 10105701"/>
              <a:gd name="connsiteY43" fmla="*/ 1205997 h 1635919"/>
              <a:gd name="connsiteX44" fmla="*/ 4223514 w 10105701"/>
              <a:gd name="connsiteY44" fmla="*/ 1208065 h 1635919"/>
              <a:gd name="connsiteX45" fmla="*/ 4264608 w 10105701"/>
              <a:gd name="connsiteY45" fmla="*/ 1202745 h 1635919"/>
              <a:gd name="connsiteX46" fmla="*/ 4270507 w 10105701"/>
              <a:gd name="connsiteY46" fmla="*/ 1201530 h 1635919"/>
              <a:gd name="connsiteX47" fmla="*/ 4323515 w 10105701"/>
              <a:gd name="connsiteY47" fmla="*/ 1188341 h 1635919"/>
              <a:gd name="connsiteX48" fmla="*/ 4412266 w 10105701"/>
              <a:gd name="connsiteY48" fmla="*/ 1163198 h 1635919"/>
              <a:gd name="connsiteX49" fmla="*/ 4493624 w 10105701"/>
              <a:gd name="connsiteY49" fmla="*/ 1141641 h 1635919"/>
              <a:gd name="connsiteX50" fmla="*/ 4547947 w 10105701"/>
              <a:gd name="connsiteY50" fmla="*/ 1135059 h 1635919"/>
              <a:gd name="connsiteX51" fmla="*/ 4570899 w 10105701"/>
              <a:gd name="connsiteY51" fmla="*/ 1127614 h 1635919"/>
              <a:gd name="connsiteX52" fmla="*/ 4675496 w 10105701"/>
              <a:gd name="connsiteY52" fmla="*/ 1126467 h 1635919"/>
              <a:gd name="connsiteX53" fmla="*/ 4726643 w 10105701"/>
              <a:gd name="connsiteY53" fmla="*/ 1145555 h 1635919"/>
              <a:gd name="connsiteX54" fmla="*/ 4847920 w 10105701"/>
              <a:gd name="connsiteY54" fmla="*/ 1149205 h 1635919"/>
              <a:gd name="connsiteX55" fmla="*/ 4919404 w 10105701"/>
              <a:gd name="connsiteY55" fmla="*/ 1155004 h 1635919"/>
              <a:gd name="connsiteX56" fmla="*/ 4944872 w 10105701"/>
              <a:gd name="connsiteY56" fmla="*/ 1162888 h 1635919"/>
              <a:gd name="connsiteX57" fmla="*/ 4981573 w 10105701"/>
              <a:gd name="connsiteY57" fmla="*/ 1170076 h 1635919"/>
              <a:gd name="connsiteX58" fmla="*/ 5045039 w 10105701"/>
              <a:gd name="connsiteY58" fmla="*/ 1187167 h 1635919"/>
              <a:gd name="connsiteX59" fmla="*/ 5106386 w 10105701"/>
              <a:gd name="connsiteY59" fmla="*/ 1195314 h 1635919"/>
              <a:gd name="connsiteX60" fmla="*/ 5147706 w 10105701"/>
              <a:gd name="connsiteY60" fmla="*/ 1197569 h 1635919"/>
              <a:gd name="connsiteX61" fmla="*/ 5153708 w 10105701"/>
              <a:gd name="connsiteY61" fmla="*/ 1197448 h 1635919"/>
              <a:gd name="connsiteX62" fmla="*/ 5188848 w 10105701"/>
              <a:gd name="connsiteY62" fmla="*/ 1194117 h 1635919"/>
              <a:gd name="connsiteX63" fmla="*/ 5261123 w 10105701"/>
              <a:gd name="connsiteY63" fmla="*/ 1196468 h 1635919"/>
              <a:gd name="connsiteX64" fmla="*/ 5494654 w 10105701"/>
              <a:gd name="connsiteY64" fmla="*/ 1161268 h 1635919"/>
              <a:gd name="connsiteX65" fmla="*/ 5546753 w 10105701"/>
              <a:gd name="connsiteY65" fmla="*/ 1165525 h 1635919"/>
              <a:gd name="connsiteX66" fmla="*/ 5560642 w 10105701"/>
              <a:gd name="connsiteY66" fmla="*/ 1164466 h 1635919"/>
              <a:gd name="connsiteX67" fmla="*/ 5686323 w 10105701"/>
              <a:gd name="connsiteY67" fmla="*/ 1147265 h 1635919"/>
              <a:gd name="connsiteX68" fmla="*/ 5829828 w 10105701"/>
              <a:gd name="connsiteY68" fmla="*/ 1116410 h 1635919"/>
              <a:gd name="connsiteX69" fmla="*/ 5925239 w 10105701"/>
              <a:gd name="connsiteY69" fmla="*/ 1121255 h 1635919"/>
              <a:gd name="connsiteX70" fmla="*/ 6144558 w 10105701"/>
              <a:gd name="connsiteY70" fmla="*/ 1056445 h 1635919"/>
              <a:gd name="connsiteX71" fmla="*/ 6290656 w 10105701"/>
              <a:gd name="connsiteY71" fmla="*/ 1027295 h 1635919"/>
              <a:gd name="connsiteX72" fmla="*/ 6412287 w 10105701"/>
              <a:gd name="connsiteY72" fmla="*/ 996143 h 1635919"/>
              <a:gd name="connsiteX73" fmla="*/ 6520075 w 10105701"/>
              <a:gd name="connsiteY73" fmla="*/ 1008347 h 1635919"/>
              <a:gd name="connsiteX74" fmla="*/ 6557889 w 10105701"/>
              <a:gd name="connsiteY74" fmla="*/ 997343 h 1635919"/>
              <a:gd name="connsiteX75" fmla="*/ 6566004 w 10105701"/>
              <a:gd name="connsiteY75" fmla="*/ 995911 h 1635919"/>
              <a:gd name="connsiteX76" fmla="*/ 6604593 w 10105701"/>
              <a:gd name="connsiteY76" fmla="*/ 992506 h 1635919"/>
              <a:gd name="connsiteX77" fmla="*/ 6705694 w 10105701"/>
              <a:gd name="connsiteY77" fmla="*/ 989646 h 1635919"/>
              <a:gd name="connsiteX78" fmla="*/ 6742991 w 10105701"/>
              <a:gd name="connsiteY78" fmla="*/ 983487 h 1635919"/>
              <a:gd name="connsiteX79" fmla="*/ 6846894 w 10105701"/>
              <a:gd name="connsiteY79" fmla="*/ 970622 h 1635919"/>
              <a:gd name="connsiteX80" fmla="*/ 6952494 w 10105701"/>
              <a:gd name="connsiteY80" fmla="*/ 960756 h 1635919"/>
              <a:gd name="connsiteX81" fmla="*/ 7218923 w 10105701"/>
              <a:gd name="connsiteY81" fmla="*/ 927762 h 1635919"/>
              <a:gd name="connsiteX82" fmla="*/ 7237583 w 10105701"/>
              <a:gd name="connsiteY82" fmla="*/ 915103 h 1635919"/>
              <a:gd name="connsiteX83" fmla="*/ 7279234 w 10105701"/>
              <a:gd name="connsiteY83" fmla="*/ 890347 h 1635919"/>
              <a:gd name="connsiteX84" fmla="*/ 7285560 w 10105701"/>
              <a:gd name="connsiteY84" fmla="*/ 878753 h 1635919"/>
              <a:gd name="connsiteX85" fmla="*/ 7433809 w 10105701"/>
              <a:gd name="connsiteY85" fmla="*/ 834821 h 1635919"/>
              <a:gd name="connsiteX86" fmla="*/ 7540176 w 10105701"/>
              <a:gd name="connsiteY86" fmla="*/ 784348 h 1635919"/>
              <a:gd name="connsiteX87" fmla="*/ 7605402 w 10105701"/>
              <a:gd name="connsiteY87" fmla="*/ 716527 h 1635919"/>
              <a:gd name="connsiteX88" fmla="*/ 7845858 w 10105701"/>
              <a:gd name="connsiteY88" fmla="*/ 673516 h 1635919"/>
              <a:gd name="connsiteX89" fmla="*/ 7900059 w 10105701"/>
              <a:gd name="connsiteY89" fmla="*/ 662791 h 1635919"/>
              <a:gd name="connsiteX90" fmla="*/ 7962243 w 10105701"/>
              <a:gd name="connsiteY90" fmla="*/ 636522 h 1635919"/>
              <a:gd name="connsiteX91" fmla="*/ 8135456 w 10105701"/>
              <a:gd name="connsiteY91" fmla="*/ 587387 h 1635919"/>
              <a:gd name="connsiteX92" fmla="*/ 8338241 w 10105701"/>
              <a:gd name="connsiteY92" fmla="*/ 545483 h 1635919"/>
              <a:gd name="connsiteX93" fmla="*/ 8426880 w 10105701"/>
              <a:gd name="connsiteY93" fmla="*/ 525661 h 1635919"/>
              <a:gd name="connsiteX94" fmla="*/ 8460314 w 10105701"/>
              <a:gd name="connsiteY94" fmla="*/ 504220 h 1635919"/>
              <a:gd name="connsiteX95" fmla="*/ 8467254 w 10105701"/>
              <a:gd name="connsiteY95" fmla="*/ 497500 h 1635919"/>
              <a:gd name="connsiteX96" fmla="*/ 8464303 w 10105701"/>
              <a:gd name="connsiteY96" fmla="*/ 498549 h 1635919"/>
              <a:gd name="connsiteX97" fmla="*/ 8475402 w 10105701"/>
              <a:gd name="connsiteY97" fmla="*/ 489611 h 1635919"/>
              <a:gd name="connsiteX98" fmla="*/ 8467254 w 10105701"/>
              <a:gd name="connsiteY98" fmla="*/ 497500 h 1635919"/>
              <a:gd name="connsiteX99" fmla="*/ 8483593 w 10105701"/>
              <a:gd name="connsiteY99" fmla="*/ 491693 h 1635919"/>
              <a:gd name="connsiteX100" fmla="*/ 8731307 w 10105701"/>
              <a:gd name="connsiteY100" fmla="*/ 373834 h 1635919"/>
              <a:gd name="connsiteX101" fmla="*/ 8905624 w 10105701"/>
              <a:gd name="connsiteY101" fmla="*/ 333941 h 1635919"/>
              <a:gd name="connsiteX102" fmla="*/ 8953374 w 10105701"/>
              <a:gd name="connsiteY102" fmla="*/ 325422 h 1635919"/>
              <a:gd name="connsiteX103" fmla="*/ 9036443 w 10105701"/>
              <a:gd name="connsiteY103" fmla="*/ 308326 h 1635919"/>
              <a:gd name="connsiteX104" fmla="*/ 9071726 w 10105701"/>
              <a:gd name="connsiteY104" fmla="*/ 297416 h 1635919"/>
              <a:gd name="connsiteX105" fmla="*/ 9203238 w 10105701"/>
              <a:gd name="connsiteY105" fmla="*/ 301935 h 1635919"/>
              <a:gd name="connsiteX106" fmla="*/ 9225389 w 10105701"/>
              <a:gd name="connsiteY106" fmla="*/ 302331 h 1635919"/>
              <a:gd name="connsiteX107" fmla="*/ 9257841 w 10105701"/>
              <a:gd name="connsiteY107" fmla="*/ 289670 h 1635919"/>
              <a:gd name="connsiteX108" fmla="*/ 9338289 w 10105701"/>
              <a:gd name="connsiteY108" fmla="*/ 258345 h 1635919"/>
              <a:gd name="connsiteX109" fmla="*/ 9464136 w 10105701"/>
              <a:gd name="connsiteY109" fmla="*/ 244057 h 1635919"/>
              <a:gd name="connsiteX110" fmla="*/ 9481363 w 10105701"/>
              <a:gd name="connsiteY110" fmla="*/ 243247 h 1635919"/>
              <a:gd name="connsiteX111" fmla="*/ 9572531 w 10105701"/>
              <a:gd name="connsiteY111" fmla="*/ 199385 h 1635919"/>
              <a:gd name="connsiteX112" fmla="*/ 9756421 w 10105701"/>
              <a:gd name="connsiteY112" fmla="*/ 131720 h 1635919"/>
              <a:gd name="connsiteX113" fmla="*/ 9841144 w 10105701"/>
              <a:gd name="connsiteY113" fmla="*/ 105373 h 1635919"/>
              <a:gd name="connsiteX114" fmla="*/ 9993448 w 10105701"/>
              <a:gd name="connsiteY114" fmla="*/ 45117 h 1635919"/>
              <a:gd name="connsiteX115" fmla="*/ 10019281 w 10105701"/>
              <a:gd name="connsiteY115" fmla="*/ 31163 h 1635919"/>
              <a:gd name="connsiteX116" fmla="*/ 10072841 w 10105701"/>
              <a:gd name="connsiteY116" fmla="*/ 4330 h 1635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105701" h="1635919">
                <a:moveTo>
                  <a:pt x="10105701" y="0"/>
                </a:moveTo>
                <a:lnTo>
                  <a:pt x="0" y="0"/>
                </a:lnTo>
                <a:lnTo>
                  <a:pt x="0" y="1490941"/>
                </a:lnTo>
                <a:lnTo>
                  <a:pt x="4607" y="1491637"/>
                </a:lnTo>
                <a:cubicBezTo>
                  <a:pt x="16659" y="1491630"/>
                  <a:pt x="29913" y="1489951"/>
                  <a:pt x="37930" y="1496454"/>
                </a:cubicBezTo>
                <a:lnTo>
                  <a:pt x="78230" y="1509231"/>
                </a:lnTo>
                <a:cubicBezTo>
                  <a:pt x="117818" y="1514287"/>
                  <a:pt x="225269" y="1521731"/>
                  <a:pt x="275459" y="1526793"/>
                </a:cubicBezTo>
                <a:cubicBezTo>
                  <a:pt x="313764" y="1530963"/>
                  <a:pt x="346987" y="1541888"/>
                  <a:pt x="379368" y="1539602"/>
                </a:cubicBezTo>
                <a:cubicBezTo>
                  <a:pt x="392576" y="1546875"/>
                  <a:pt x="405007" y="1550499"/>
                  <a:pt x="416973" y="1542697"/>
                </a:cubicBezTo>
                <a:cubicBezTo>
                  <a:pt x="452855" y="1551710"/>
                  <a:pt x="459175" y="1563531"/>
                  <a:pt x="524619" y="1569736"/>
                </a:cubicBezTo>
                <a:cubicBezTo>
                  <a:pt x="538423" y="1570060"/>
                  <a:pt x="580256" y="1565055"/>
                  <a:pt x="601753" y="1569757"/>
                </a:cubicBezTo>
                <a:cubicBezTo>
                  <a:pt x="650829" y="1575179"/>
                  <a:pt x="768752" y="1569541"/>
                  <a:pt x="819077" y="1602271"/>
                </a:cubicBezTo>
                <a:cubicBezTo>
                  <a:pt x="864345" y="1610461"/>
                  <a:pt x="920787" y="1605600"/>
                  <a:pt x="977607" y="1614490"/>
                </a:cubicBezTo>
                <a:cubicBezTo>
                  <a:pt x="1041126" y="1616084"/>
                  <a:pt x="1180788" y="1609848"/>
                  <a:pt x="1204410" y="1604796"/>
                </a:cubicBezTo>
                <a:cubicBezTo>
                  <a:pt x="1219023" y="1603955"/>
                  <a:pt x="1269664" y="1614581"/>
                  <a:pt x="1289468" y="1624111"/>
                </a:cubicBezTo>
                <a:cubicBezTo>
                  <a:pt x="1316509" y="1628345"/>
                  <a:pt x="1351337" y="1628742"/>
                  <a:pt x="1366651" y="1630201"/>
                </a:cubicBezTo>
                <a:lnTo>
                  <a:pt x="1381356" y="1632866"/>
                </a:lnTo>
                <a:cubicBezTo>
                  <a:pt x="1394485" y="1632761"/>
                  <a:pt x="1400590" y="1641651"/>
                  <a:pt x="1445426" y="1629568"/>
                </a:cubicBezTo>
                <a:cubicBezTo>
                  <a:pt x="1507585" y="1601017"/>
                  <a:pt x="1599341" y="1598872"/>
                  <a:pt x="1650367" y="1560368"/>
                </a:cubicBezTo>
                <a:cubicBezTo>
                  <a:pt x="1704319" y="1547517"/>
                  <a:pt x="1732125" y="1521192"/>
                  <a:pt x="1772393" y="1507860"/>
                </a:cubicBezTo>
                <a:cubicBezTo>
                  <a:pt x="1832559" y="1489282"/>
                  <a:pt x="1853090" y="1481466"/>
                  <a:pt x="1891965" y="1480365"/>
                </a:cubicBezTo>
                <a:cubicBezTo>
                  <a:pt x="1910729" y="1491935"/>
                  <a:pt x="2027835" y="1439510"/>
                  <a:pt x="2057728" y="1429583"/>
                </a:cubicBezTo>
                <a:lnTo>
                  <a:pt x="2073665" y="1421070"/>
                </a:lnTo>
                <a:cubicBezTo>
                  <a:pt x="2094251" y="1412612"/>
                  <a:pt x="2150176" y="1386769"/>
                  <a:pt x="2181244" y="1378831"/>
                </a:cubicBezTo>
                <a:cubicBezTo>
                  <a:pt x="2222350" y="1374587"/>
                  <a:pt x="2238821" y="1381578"/>
                  <a:pt x="2304560" y="1366100"/>
                </a:cubicBezTo>
                <a:cubicBezTo>
                  <a:pt x="2326476" y="1363885"/>
                  <a:pt x="2359838" y="1371177"/>
                  <a:pt x="2391564" y="1371094"/>
                </a:cubicBezTo>
                <a:cubicBezTo>
                  <a:pt x="2432149" y="1366985"/>
                  <a:pt x="2455612" y="1382736"/>
                  <a:pt x="2494921" y="1365603"/>
                </a:cubicBezTo>
                <a:lnTo>
                  <a:pt x="2734096" y="1356515"/>
                </a:lnTo>
                <a:lnTo>
                  <a:pt x="2739531" y="1357291"/>
                </a:lnTo>
                <a:lnTo>
                  <a:pt x="2865222" y="1359114"/>
                </a:lnTo>
                <a:cubicBezTo>
                  <a:pt x="2878449" y="1362779"/>
                  <a:pt x="2891353" y="1362288"/>
                  <a:pt x="2896689" y="1363122"/>
                </a:cubicBezTo>
                <a:lnTo>
                  <a:pt x="2897238" y="1364119"/>
                </a:lnTo>
                <a:lnTo>
                  <a:pt x="2965170" y="1346675"/>
                </a:lnTo>
                <a:lnTo>
                  <a:pt x="3018649" y="1330715"/>
                </a:lnTo>
                <a:cubicBezTo>
                  <a:pt x="3023892" y="1327905"/>
                  <a:pt x="3028665" y="1324539"/>
                  <a:pt x="3032731" y="1320413"/>
                </a:cubicBezTo>
                <a:cubicBezTo>
                  <a:pt x="3075490" y="1292489"/>
                  <a:pt x="3144642" y="1305589"/>
                  <a:pt x="3304966" y="1277664"/>
                </a:cubicBezTo>
                <a:cubicBezTo>
                  <a:pt x="3337554" y="1258833"/>
                  <a:pt x="3386510" y="1275439"/>
                  <a:pt x="3431592" y="1260880"/>
                </a:cubicBezTo>
                <a:cubicBezTo>
                  <a:pt x="3489905" y="1253650"/>
                  <a:pt x="3539499" y="1253433"/>
                  <a:pt x="3594306" y="1248466"/>
                </a:cubicBezTo>
                <a:cubicBezTo>
                  <a:pt x="3653474" y="1242369"/>
                  <a:pt x="3745472" y="1227649"/>
                  <a:pt x="3786599" y="1224300"/>
                </a:cubicBezTo>
                <a:cubicBezTo>
                  <a:pt x="3808763" y="1223174"/>
                  <a:pt x="3807167" y="1229416"/>
                  <a:pt x="3841066" y="1228373"/>
                </a:cubicBezTo>
                <a:cubicBezTo>
                  <a:pt x="3873205" y="1210604"/>
                  <a:pt x="3921441" y="1233175"/>
                  <a:pt x="3961204" y="1209839"/>
                </a:cubicBezTo>
                <a:cubicBezTo>
                  <a:pt x="3976014" y="1203349"/>
                  <a:pt x="4023022" y="1196077"/>
                  <a:pt x="4032612" y="1202505"/>
                </a:cubicBezTo>
                <a:cubicBezTo>
                  <a:pt x="4042558" y="1202595"/>
                  <a:pt x="4053728" y="1197908"/>
                  <a:pt x="4059004" y="1205617"/>
                </a:cubicBezTo>
                <a:cubicBezTo>
                  <a:pt x="4067387" y="1214558"/>
                  <a:pt x="4100158" y="1193182"/>
                  <a:pt x="4096357" y="1205997"/>
                </a:cubicBezTo>
                <a:lnTo>
                  <a:pt x="4223514" y="1208065"/>
                </a:lnTo>
                <a:lnTo>
                  <a:pt x="4264608" y="1202745"/>
                </a:lnTo>
                <a:lnTo>
                  <a:pt x="4270507" y="1201530"/>
                </a:lnTo>
                <a:cubicBezTo>
                  <a:pt x="4280325" y="1199130"/>
                  <a:pt x="4309940" y="1191442"/>
                  <a:pt x="4323515" y="1188341"/>
                </a:cubicBezTo>
                <a:cubicBezTo>
                  <a:pt x="4345901" y="1171754"/>
                  <a:pt x="4382682" y="1171579"/>
                  <a:pt x="4412266" y="1163198"/>
                </a:cubicBezTo>
                <a:lnTo>
                  <a:pt x="4493624" y="1141641"/>
                </a:lnTo>
                <a:lnTo>
                  <a:pt x="4547947" y="1135059"/>
                </a:lnTo>
                <a:lnTo>
                  <a:pt x="4570899" y="1127614"/>
                </a:lnTo>
                <a:cubicBezTo>
                  <a:pt x="4587359" y="1124815"/>
                  <a:pt x="4649538" y="1123476"/>
                  <a:pt x="4675496" y="1126467"/>
                </a:cubicBezTo>
                <a:cubicBezTo>
                  <a:pt x="4697495" y="1129400"/>
                  <a:pt x="4693106" y="1140398"/>
                  <a:pt x="4726643" y="1145555"/>
                </a:cubicBezTo>
                <a:cubicBezTo>
                  <a:pt x="4761184" y="1133902"/>
                  <a:pt x="4804963" y="1164954"/>
                  <a:pt x="4847920" y="1149205"/>
                </a:cubicBezTo>
                <a:cubicBezTo>
                  <a:pt x="4863560" y="1145511"/>
                  <a:pt x="4911017" y="1146919"/>
                  <a:pt x="4919404" y="1155004"/>
                </a:cubicBezTo>
                <a:cubicBezTo>
                  <a:pt x="4929179" y="1156909"/>
                  <a:pt x="4940940" y="1154325"/>
                  <a:pt x="4944872" y="1162888"/>
                </a:cubicBezTo>
                <a:cubicBezTo>
                  <a:pt x="4951657" y="1173230"/>
                  <a:pt x="4987412" y="1158139"/>
                  <a:pt x="4981573" y="1170076"/>
                </a:cubicBezTo>
                <a:cubicBezTo>
                  <a:pt x="5006936" y="1159755"/>
                  <a:pt x="5024814" y="1181490"/>
                  <a:pt x="5045039" y="1187167"/>
                </a:cubicBezTo>
                <a:lnTo>
                  <a:pt x="5106386" y="1195314"/>
                </a:lnTo>
                <a:lnTo>
                  <a:pt x="5147706" y="1197569"/>
                </a:lnTo>
                <a:lnTo>
                  <a:pt x="5153708" y="1197448"/>
                </a:lnTo>
                <a:cubicBezTo>
                  <a:pt x="5163764" y="1196873"/>
                  <a:pt x="5177220" y="1193824"/>
                  <a:pt x="5188848" y="1194117"/>
                </a:cubicBezTo>
                <a:lnTo>
                  <a:pt x="5261123" y="1196468"/>
                </a:lnTo>
                <a:cubicBezTo>
                  <a:pt x="5312090" y="1190994"/>
                  <a:pt x="5405461" y="1183748"/>
                  <a:pt x="5494654" y="1161268"/>
                </a:cubicBezTo>
                <a:lnTo>
                  <a:pt x="5546753" y="1165525"/>
                </a:lnTo>
                <a:lnTo>
                  <a:pt x="5560642" y="1164466"/>
                </a:lnTo>
                <a:lnTo>
                  <a:pt x="5686323" y="1147265"/>
                </a:lnTo>
                <a:cubicBezTo>
                  <a:pt x="5750755" y="1126913"/>
                  <a:pt x="5775685" y="1148046"/>
                  <a:pt x="5829828" y="1116410"/>
                </a:cubicBezTo>
                <a:cubicBezTo>
                  <a:pt x="5821148" y="1128698"/>
                  <a:pt x="5906454" y="1127104"/>
                  <a:pt x="5925239" y="1121255"/>
                </a:cubicBezTo>
                <a:cubicBezTo>
                  <a:pt x="5947279" y="1110562"/>
                  <a:pt x="6082280" y="1070391"/>
                  <a:pt x="6144558" y="1056445"/>
                </a:cubicBezTo>
                <a:cubicBezTo>
                  <a:pt x="6209398" y="1040785"/>
                  <a:pt x="6259985" y="1033313"/>
                  <a:pt x="6290656" y="1027295"/>
                </a:cubicBezTo>
                <a:lnTo>
                  <a:pt x="6412287" y="996143"/>
                </a:lnTo>
                <a:cubicBezTo>
                  <a:pt x="6444202" y="994146"/>
                  <a:pt x="6495808" y="1008147"/>
                  <a:pt x="6520075" y="1008347"/>
                </a:cubicBezTo>
                <a:cubicBezTo>
                  <a:pt x="6532061" y="1004377"/>
                  <a:pt x="6544742" y="1000649"/>
                  <a:pt x="6557889" y="997343"/>
                </a:cubicBezTo>
                <a:lnTo>
                  <a:pt x="6566004" y="995911"/>
                </a:lnTo>
                <a:lnTo>
                  <a:pt x="6604593" y="992506"/>
                </a:lnTo>
                <a:cubicBezTo>
                  <a:pt x="6627875" y="991462"/>
                  <a:pt x="6682628" y="991149"/>
                  <a:pt x="6705694" y="989646"/>
                </a:cubicBezTo>
                <a:cubicBezTo>
                  <a:pt x="6715818" y="979115"/>
                  <a:pt x="6728665" y="979617"/>
                  <a:pt x="6742991" y="983487"/>
                </a:cubicBezTo>
                <a:cubicBezTo>
                  <a:pt x="6774125" y="973355"/>
                  <a:pt x="6808701" y="975904"/>
                  <a:pt x="6846894" y="970622"/>
                </a:cubicBezTo>
                <a:cubicBezTo>
                  <a:pt x="6881758" y="952640"/>
                  <a:pt x="6911718" y="966478"/>
                  <a:pt x="6952494" y="960756"/>
                </a:cubicBezTo>
                <a:cubicBezTo>
                  <a:pt x="7014499" y="953613"/>
                  <a:pt x="7171408" y="935371"/>
                  <a:pt x="7218923" y="927762"/>
                </a:cubicBezTo>
                <a:lnTo>
                  <a:pt x="7237583" y="915103"/>
                </a:lnTo>
                <a:lnTo>
                  <a:pt x="7279234" y="890347"/>
                </a:lnTo>
                <a:cubicBezTo>
                  <a:pt x="7282367" y="886883"/>
                  <a:pt x="7284610" y="883060"/>
                  <a:pt x="7285560" y="878753"/>
                </a:cubicBezTo>
                <a:cubicBezTo>
                  <a:pt x="7345735" y="880000"/>
                  <a:pt x="7379697" y="849179"/>
                  <a:pt x="7433809" y="834821"/>
                </a:cubicBezTo>
                <a:cubicBezTo>
                  <a:pt x="7489109" y="811390"/>
                  <a:pt x="7502976" y="798781"/>
                  <a:pt x="7540176" y="784348"/>
                </a:cubicBezTo>
                <a:cubicBezTo>
                  <a:pt x="7556139" y="775738"/>
                  <a:pt x="7577389" y="711736"/>
                  <a:pt x="7605402" y="716527"/>
                </a:cubicBezTo>
                <a:cubicBezTo>
                  <a:pt x="7613742" y="707888"/>
                  <a:pt x="7791241" y="703328"/>
                  <a:pt x="7845858" y="673516"/>
                </a:cubicBezTo>
                <a:cubicBezTo>
                  <a:pt x="7895453" y="685047"/>
                  <a:pt x="7862372" y="670105"/>
                  <a:pt x="7900059" y="662791"/>
                </a:cubicBezTo>
                <a:cubicBezTo>
                  <a:pt x="7920787" y="654035"/>
                  <a:pt x="7936717" y="664423"/>
                  <a:pt x="7962243" y="636522"/>
                </a:cubicBezTo>
                <a:cubicBezTo>
                  <a:pt x="7996549" y="637997"/>
                  <a:pt x="8072790" y="602560"/>
                  <a:pt x="8135456" y="587387"/>
                </a:cubicBezTo>
                <a:cubicBezTo>
                  <a:pt x="8203051" y="573419"/>
                  <a:pt x="8256250" y="537571"/>
                  <a:pt x="8338241" y="545483"/>
                </a:cubicBezTo>
                <a:cubicBezTo>
                  <a:pt x="8345964" y="530066"/>
                  <a:pt x="8385415" y="539169"/>
                  <a:pt x="8426880" y="525661"/>
                </a:cubicBezTo>
                <a:cubicBezTo>
                  <a:pt x="8432865" y="512576"/>
                  <a:pt x="8445661" y="514079"/>
                  <a:pt x="8460314" y="504220"/>
                </a:cubicBezTo>
                <a:lnTo>
                  <a:pt x="8467254" y="497500"/>
                </a:lnTo>
                <a:lnTo>
                  <a:pt x="8464303" y="498549"/>
                </a:lnTo>
                <a:cubicBezTo>
                  <a:pt x="8456468" y="500532"/>
                  <a:pt x="8477290" y="490312"/>
                  <a:pt x="8475402" y="489611"/>
                </a:cubicBezTo>
                <a:lnTo>
                  <a:pt x="8467254" y="497500"/>
                </a:lnTo>
                <a:lnTo>
                  <a:pt x="8483593" y="491693"/>
                </a:lnTo>
                <a:cubicBezTo>
                  <a:pt x="8555805" y="463970"/>
                  <a:pt x="8656042" y="369236"/>
                  <a:pt x="8731307" y="373834"/>
                </a:cubicBezTo>
                <a:cubicBezTo>
                  <a:pt x="8796803" y="371769"/>
                  <a:pt x="8847519" y="347239"/>
                  <a:pt x="8905624" y="333941"/>
                </a:cubicBezTo>
                <a:cubicBezTo>
                  <a:pt x="8930484" y="326336"/>
                  <a:pt x="8914464" y="305954"/>
                  <a:pt x="8953374" y="325422"/>
                </a:cubicBezTo>
                <a:lnTo>
                  <a:pt x="9036443" y="308326"/>
                </a:lnTo>
                <a:lnTo>
                  <a:pt x="9071726" y="297416"/>
                </a:lnTo>
                <a:cubicBezTo>
                  <a:pt x="9087610" y="280477"/>
                  <a:pt x="9181257" y="320181"/>
                  <a:pt x="9203238" y="301935"/>
                </a:cubicBezTo>
                <a:cubicBezTo>
                  <a:pt x="9207855" y="296522"/>
                  <a:pt x="9224145" y="296813"/>
                  <a:pt x="9225389" y="302331"/>
                </a:cubicBezTo>
                <a:cubicBezTo>
                  <a:pt x="9231986" y="298884"/>
                  <a:pt x="9251736" y="281850"/>
                  <a:pt x="9257841" y="289670"/>
                </a:cubicBezTo>
                <a:lnTo>
                  <a:pt x="9338289" y="258345"/>
                </a:lnTo>
                <a:cubicBezTo>
                  <a:pt x="9364865" y="253056"/>
                  <a:pt x="9440290" y="246574"/>
                  <a:pt x="9464136" y="244057"/>
                </a:cubicBezTo>
                <a:cubicBezTo>
                  <a:pt x="9467020" y="239819"/>
                  <a:pt x="9479694" y="239220"/>
                  <a:pt x="9481363" y="243247"/>
                </a:cubicBezTo>
                <a:cubicBezTo>
                  <a:pt x="9499429" y="235801"/>
                  <a:pt x="9523607" y="212357"/>
                  <a:pt x="9572531" y="199385"/>
                </a:cubicBezTo>
                <a:cubicBezTo>
                  <a:pt x="9625765" y="194838"/>
                  <a:pt x="9711652" y="147390"/>
                  <a:pt x="9756421" y="131720"/>
                </a:cubicBezTo>
                <a:cubicBezTo>
                  <a:pt x="9787863" y="92850"/>
                  <a:pt x="9802506" y="116890"/>
                  <a:pt x="9841144" y="105373"/>
                </a:cubicBezTo>
                <a:cubicBezTo>
                  <a:pt x="9881515" y="88023"/>
                  <a:pt x="9948279" y="40585"/>
                  <a:pt x="9993448" y="45117"/>
                </a:cubicBezTo>
                <a:lnTo>
                  <a:pt x="10019281" y="31163"/>
                </a:lnTo>
                <a:cubicBezTo>
                  <a:pt x="10026781" y="4158"/>
                  <a:pt x="10048053" y="28021"/>
                  <a:pt x="10072841" y="4330"/>
                </a:cubicBez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704026D-1682-B5A4-2D30-C452C2C0FB1F}"/>
              </a:ext>
            </a:extLst>
          </p:cNvPr>
          <p:cNvSpPr>
            <a:spLocks noGrp="1"/>
          </p:cNvSpPr>
          <p:nvPr>
            <p:ph idx="1"/>
          </p:nvPr>
        </p:nvSpPr>
        <p:spPr>
          <a:xfrm>
            <a:off x="3933265" y="-864"/>
            <a:ext cx="8226236" cy="6754611"/>
          </a:xfrm>
        </p:spPr>
        <p:txBody>
          <a:bodyPr vert="horz" lIns="91440" tIns="45720" rIns="91440" bIns="45720" rtlCol="0" anchor="ctr">
            <a:normAutofit/>
          </a:bodyPr>
          <a:lstStyle/>
          <a:p>
            <a:pPr>
              <a:lnSpc>
                <a:spcPct val="110000"/>
              </a:lnSpc>
            </a:pPr>
            <a:r>
              <a:rPr lang="en-US" sz="2400" b="1" dirty="0"/>
              <a:t>Conclusion</a:t>
            </a:r>
          </a:p>
          <a:p>
            <a:pPr>
              <a:lnSpc>
                <a:spcPct val="110000"/>
              </a:lnSpc>
            </a:pPr>
            <a:r>
              <a:rPr lang="en-US" sz="2400" dirty="0">
                <a:latin typeface="Calibri"/>
                <a:ea typeface="Calibri"/>
                <a:cs typeface="Calibri"/>
              </a:rPr>
              <a:t>Overall, my personal qualities are compatible with the requirements of a Childcare Worker. My principal strengths include empathy, patience, communication, creativity and teamwork. Although I need to develop my professional experience and safeguarding knowledge, these areas can be addressed through education.</a:t>
            </a:r>
          </a:p>
          <a:p>
            <a:pPr>
              <a:lnSpc>
                <a:spcPct val="110000"/>
              </a:lnSpc>
            </a:pPr>
            <a:r>
              <a:rPr lang="en-US" sz="2400" dirty="0">
                <a:latin typeface="Calibri"/>
                <a:ea typeface="Calibri"/>
                <a:cs typeface="Calibri"/>
              </a:rPr>
              <a:t>By strategically applying my strengths and taking advantage of available training and employment opportunities, I can enhance my professional competence and progress towards a successful career in childcare.</a:t>
            </a:r>
            <a:endParaRPr lang="en-US"/>
          </a:p>
        </p:txBody>
      </p:sp>
      <p:pic>
        <p:nvPicPr>
          <p:cNvPr id="6" name="Graphic 5" descr="Handshake">
            <a:extLst>
              <a:ext uri="{FF2B5EF4-FFF2-40B4-BE49-F238E27FC236}">
                <a16:creationId xmlns:a16="http://schemas.microsoft.com/office/drawing/2014/main" id="{923F879D-03BD-E564-FBFF-CDDC4A66932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965" y="243828"/>
            <a:ext cx="3855465" cy="3877876"/>
          </a:xfrm>
          <a:prstGeom prst="rect">
            <a:avLst/>
          </a:prstGeom>
        </p:spPr>
      </p:pic>
    </p:spTree>
    <p:extLst>
      <p:ext uri="{BB962C8B-B14F-4D97-AF65-F5344CB8AC3E}">
        <p14:creationId xmlns:p14="http://schemas.microsoft.com/office/powerpoint/2010/main" val="13393449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0F30BE-E91C-5311-0929-A16DA6B79D67}"/>
              </a:ext>
            </a:extLst>
          </p:cNvPr>
          <p:cNvSpPr>
            <a:spLocks noGrp="1"/>
          </p:cNvSpPr>
          <p:nvPr>
            <p:ph idx="1"/>
          </p:nvPr>
        </p:nvSpPr>
        <p:spPr>
          <a:xfrm>
            <a:off x="101600" y="184432"/>
            <a:ext cx="10610850" cy="6140168"/>
          </a:xfrm>
        </p:spPr>
        <p:txBody>
          <a:bodyPr vert="horz" lIns="91440" tIns="45720" rIns="91440" bIns="45720" rtlCol="0" anchor="t">
            <a:normAutofit/>
          </a:bodyPr>
          <a:lstStyle/>
          <a:p>
            <a:r>
              <a:rPr lang="en-US" sz="1800">
                <a:latin typeface="Calibri"/>
                <a:ea typeface="Calibri"/>
                <a:cs typeface="Calibri"/>
              </a:rPr>
              <a:t>Reference</a:t>
            </a:r>
          </a:p>
          <a:p>
            <a:endParaRPr lang="en-US" dirty="0">
              <a:latin typeface="Calibri"/>
              <a:ea typeface="Calibri"/>
              <a:cs typeface="Calibri"/>
            </a:endParaRPr>
          </a:p>
          <a:p>
            <a:r>
              <a:rPr lang="en-US">
                <a:latin typeface="Calibri"/>
                <a:ea typeface="Calibri"/>
                <a:cs typeface="Calibri"/>
              </a:rPr>
              <a:t>Department for Education (2024)  </a:t>
            </a:r>
            <a:r>
              <a:rPr lang="en-US" i="1">
                <a:latin typeface="Calibri"/>
                <a:ea typeface="Calibri"/>
                <a:cs typeface="Calibri"/>
              </a:rPr>
              <a:t>Early Years Foundation Stage Statutory Framework (EYFS)</a:t>
            </a:r>
            <a:r>
              <a:rPr lang="en-US">
                <a:latin typeface="Calibri"/>
                <a:ea typeface="Calibri"/>
                <a:cs typeface="Calibri"/>
              </a:rPr>
              <a:t>. [online] GOV.UK. Available at: </a:t>
            </a:r>
            <a:r>
              <a:rPr lang="en-US" dirty="0">
                <a:latin typeface="Calibri"/>
                <a:ea typeface="Calibri"/>
                <a:cs typeface="Calibri"/>
                <a:hlinkClick r:id="rId2"/>
              </a:rPr>
              <a:t>https://www.gov.uk/government/publications/early-years-foundation-stage-framework--2</a:t>
            </a:r>
            <a:r>
              <a:rPr lang="en-US" dirty="0">
                <a:latin typeface="Calibri"/>
                <a:ea typeface="Calibri"/>
                <a:cs typeface="Calibri"/>
              </a:rPr>
              <a:t> </a:t>
            </a:r>
          </a:p>
          <a:p>
            <a:r>
              <a:rPr lang="en-US">
                <a:latin typeface="Calibri"/>
                <a:ea typeface="Calibri"/>
                <a:cs typeface="Calibri"/>
              </a:rPr>
              <a:t>Education.gov.uk (2026)  </a:t>
            </a:r>
            <a:r>
              <a:rPr lang="en-US" i="1">
                <a:latin typeface="Calibri"/>
                <a:ea typeface="Calibri"/>
                <a:cs typeface="Calibri"/>
              </a:rPr>
              <a:t>Help for early years providers : Safeguarding</a:t>
            </a:r>
            <a:r>
              <a:rPr lang="en-US">
                <a:latin typeface="Calibri"/>
                <a:ea typeface="Calibri"/>
                <a:cs typeface="Calibri"/>
              </a:rPr>
              <a:t>. [online] Available at: </a:t>
            </a:r>
            <a:r>
              <a:rPr lang="en-US" dirty="0">
                <a:latin typeface="Calibri"/>
                <a:ea typeface="Calibri"/>
                <a:cs typeface="Calibri"/>
                <a:hlinkClick r:id="rId3"/>
              </a:rPr>
              <a:t>https://help-for-early-years-providers.education.gov.uk/health-and-wellbeing/safeguarding</a:t>
            </a:r>
            <a:r>
              <a:rPr lang="en-US" dirty="0">
                <a:latin typeface="Calibri"/>
                <a:ea typeface="Calibri"/>
                <a:cs typeface="Calibri"/>
              </a:rPr>
              <a:t> </a:t>
            </a:r>
          </a:p>
          <a:p>
            <a:r>
              <a:rPr lang="en-US">
                <a:latin typeface="Calibri"/>
                <a:ea typeface="Calibri"/>
                <a:cs typeface="Calibri"/>
              </a:rPr>
              <a:t>Apply job </a:t>
            </a:r>
            <a:r>
              <a:rPr lang="en-US" sz="1400" dirty="0">
                <a:latin typeface="Consolas"/>
                <a:ea typeface="Calibri"/>
                <a:cs typeface="Calibri"/>
                <a:hlinkClick r:id="rId4"/>
              </a:rPr>
              <a:t>Care Worker by Austin Dean Healthcare Recruitment in DY5, Brettell Lane, Dudley Ref: 225647868</a:t>
            </a:r>
            <a:endParaRPr lang="en-US" dirty="0">
              <a:latin typeface="Calibri"/>
              <a:ea typeface="Calibri"/>
              <a:cs typeface="Calibri"/>
            </a:endParaRPr>
          </a:p>
          <a:p>
            <a:endParaRPr lang="en-US" dirty="0">
              <a:latin typeface="Calibri"/>
              <a:ea typeface="Calibri"/>
              <a:cs typeface="Calibri"/>
            </a:endParaRPr>
          </a:p>
        </p:txBody>
      </p:sp>
    </p:spTree>
    <p:extLst>
      <p:ext uri="{BB962C8B-B14F-4D97-AF65-F5344CB8AC3E}">
        <p14:creationId xmlns:p14="http://schemas.microsoft.com/office/powerpoint/2010/main" val="162608714"/>
      </p:ext>
    </p:extLst>
  </p:cSld>
  <p:clrMapOvr>
    <a:masterClrMapping/>
  </p:clrMapOvr>
</p:sld>
</file>

<file path=ppt/theme/theme1.xml><?xml version="1.0" encoding="utf-8"?>
<a:theme xmlns:a="http://schemas.openxmlformats.org/drawingml/2006/main" name="AfterhoursVTI">
  <a:themeElements>
    <a:clrScheme name="Afterhours">
      <a:dk1>
        <a:sysClr val="windowText" lastClr="000000"/>
      </a:dk1>
      <a:lt1>
        <a:srgbClr val="FFFFFF"/>
      </a:lt1>
      <a:dk2>
        <a:srgbClr val="2D3122"/>
      </a:dk2>
      <a:lt2>
        <a:srgbClr val="F3F2EE"/>
      </a:lt2>
      <a:accent1>
        <a:srgbClr val="31AEC4"/>
      </a:accent1>
      <a:accent2>
        <a:srgbClr val="3163BD"/>
      </a:accent2>
      <a:accent3>
        <a:srgbClr val="5E854F"/>
      </a:accent3>
      <a:accent4>
        <a:srgbClr val="34B66C"/>
      </a:accent4>
      <a:accent5>
        <a:srgbClr val="CD2929"/>
      </a:accent5>
      <a:accent6>
        <a:srgbClr val="6946C8"/>
      </a:accent6>
      <a:hlink>
        <a:srgbClr val="0678EA"/>
      </a:hlink>
      <a:folHlink>
        <a:srgbClr val="B65887"/>
      </a:folHlink>
    </a:clrScheme>
    <a:fontScheme name="Street">
      <a:majorFont>
        <a:latin typeface="Franklin Gothic Heavy"/>
        <a:ea typeface=""/>
        <a:cs typeface=""/>
      </a:majorFont>
      <a:minorFont>
        <a:latin typeface="Consola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hoursVTI" id="{90A150B1-9C08-42C7-B4E0-C1D732064FA1}" vid="{A6104589-8A83-4A64-B7F1-AAF946A4051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AfterhoursVTI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281</cp:revision>
  <dcterms:created xsi:type="dcterms:W3CDTF">2026-09-25T18:59:11Z</dcterms:created>
  <dcterms:modified xsi:type="dcterms:W3CDTF">2026-10-07T19:32:21Z</dcterms:modified>
</cp:coreProperties>
</file>