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82" r:id="rId23"/>
    <p:sldId id="280" r:id="rId24"/>
    <p:sldId id="28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2D78FE-0A55-4256-8F62-D7CC77305832}" v="15" dt="2024-09-17T09:26:31.7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68F0752E-9A02-484B-99FA-38B6568480E5}"/>
    <pc:docChg chg="undo custSel addSld delSld modSld">
      <pc:chgData name="Zita Draper" userId="b063123c-f51f-481b-b99c-f574606c9ace" providerId="ADAL" clId="{68F0752E-9A02-484B-99FA-38B6568480E5}" dt="2024-07-15T13:20:45.999" v="2351" actId="680"/>
      <pc:docMkLst>
        <pc:docMk/>
      </pc:docMkLst>
      <pc:sldChg chg="addSp delSp modSp mod setBg">
        <pc:chgData name="Zita Draper" userId="b063123c-f51f-481b-b99c-f574606c9ace" providerId="ADAL" clId="{68F0752E-9A02-484B-99FA-38B6568480E5}" dt="2024-07-15T10:59:21.143" v="34" actId="26606"/>
        <pc:sldMkLst>
          <pc:docMk/>
          <pc:sldMk cId="1060816310" sldId="260"/>
        </pc:sldMkLst>
        <pc:spChg chg="add mod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2" creationId="{19B01986-8CD5-FB5F-6733-9E624B03FAFF}"/>
          </ac:spMkLst>
        </pc:spChg>
        <pc:spChg chg="del mod">
          <ac:chgData name="Zita Draper" userId="b063123c-f51f-481b-b99c-f574606c9ace" providerId="ADAL" clId="{68F0752E-9A02-484B-99FA-38B6568480E5}" dt="2024-07-15T10:58:36.442" v="3" actId="478"/>
          <ac:spMkLst>
            <pc:docMk/>
            <pc:sldMk cId="1060816310" sldId="260"/>
            <ac:spMk id="6" creationId="{4D75F518-FB1E-54E8-53E7-E6C13F2BE833}"/>
          </ac:spMkLst>
        </pc:spChg>
        <pc:spChg chg="add del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11" creationId="{59EF30C2-29AC-4A0D-BC0A-A679CF113EDD}"/>
          </ac:spMkLst>
        </pc:spChg>
        <pc:spChg chg="add del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13" creationId="{9C682A1A-5B2D-4111-BBD6-620165633E5B}"/>
          </ac:spMkLst>
        </pc:spChg>
        <pc:spChg chg="add del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17" creationId="{A04F1504-431A-4D86-9091-AE7E4B33376B}"/>
          </ac:spMkLst>
        </pc:spChg>
        <pc:spChg chg="add del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19" creationId="{EA804283-B929-4503-802F-4585376E2B42}"/>
          </ac:spMkLst>
        </pc:spChg>
        <pc:spChg chg="add del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21" creationId="{AD3811F5-514E-49A4-B382-673ED228A4CC}"/>
          </ac:spMkLst>
        </pc:spChg>
        <pc:spChg chg="add del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23" creationId="{067AD921-1CEE-4C1B-9AA3-C66D908DDD14}"/>
          </ac:spMkLst>
        </pc:spChg>
        <pc:spChg chg="add del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25" creationId="{C36A08F5-3B56-47C5-A371-9187BE56E1E5}"/>
          </ac:spMkLst>
        </pc:spChg>
        <pc:spChg chg="add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30" creationId="{59EF30C2-29AC-4A0D-BC0A-A679CF113EDD}"/>
          </ac:spMkLst>
        </pc:spChg>
        <pc:spChg chg="add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32" creationId="{9C682A1A-5B2D-4111-BBD6-620165633E5B}"/>
          </ac:spMkLst>
        </pc:spChg>
        <pc:spChg chg="add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36" creationId="{A04F1504-431A-4D86-9091-AE7E4B33376B}"/>
          </ac:spMkLst>
        </pc:spChg>
        <pc:spChg chg="add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38" creationId="{EA804283-B929-4503-802F-4585376E2B42}"/>
          </ac:spMkLst>
        </pc:spChg>
        <pc:spChg chg="add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40" creationId="{AD3811F5-514E-49A4-B382-673ED228A4CC}"/>
          </ac:spMkLst>
        </pc:spChg>
        <pc:spChg chg="add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42" creationId="{067AD921-1CEE-4C1B-9AA3-C66D908DDD14}"/>
          </ac:spMkLst>
        </pc:spChg>
        <pc:spChg chg="add">
          <ac:chgData name="Zita Draper" userId="b063123c-f51f-481b-b99c-f574606c9ace" providerId="ADAL" clId="{68F0752E-9A02-484B-99FA-38B6568480E5}" dt="2024-07-15T10:59:21.143" v="34" actId="26606"/>
          <ac:spMkLst>
            <pc:docMk/>
            <pc:sldMk cId="1060816310" sldId="260"/>
            <ac:spMk id="44" creationId="{C36A08F5-3B56-47C5-A371-9187BE56E1E5}"/>
          </ac:spMkLst>
        </pc:spChg>
        <pc:cxnChg chg="add del">
          <ac:chgData name="Zita Draper" userId="b063123c-f51f-481b-b99c-f574606c9ace" providerId="ADAL" clId="{68F0752E-9A02-484B-99FA-38B6568480E5}" dt="2024-07-15T10:59:21.143" v="34" actId="26606"/>
          <ac:cxnSpMkLst>
            <pc:docMk/>
            <pc:sldMk cId="1060816310" sldId="260"/>
            <ac:cxnSpMk id="15" creationId="{266A0658-1CC4-4B0D-AAB7-A702286AFB03}"/>
          </ac:cxnSpMkLst>
        </pc:cxnChg>
        <pc:cxnChg chg="add">
          <ac:chgData name="Zita Draper" userId="b063123c-f51f-481b-b99c-f574606c9ace" providerId="ADAL" clId="{68F0752E-9A02-484B-99FA-38B6568480E5}" dt="2024-07-15T10:59:21.143" v="34" actId="26606"/>
          <ac:cxnSpMkLst>
            <pc:docMk/>
            <pc:sldMk cId="1060816310" sldId="260"/>
            <ac:cxnSpMk id="34" creationId="{266A0658-1CC4-4B0D-AAB7-A702286AFB03}"/>
          </ac:cxnSpMkLst>
        </pc:cxnChg>
      </pc:sldChg>
      <pc:sldChg chg="delSp mod">
        <pc:chgData name="Zita Draper" userId="b063123c-f51f-481b-b99c-f574606c9ace" providerId="ADAL" clId="{68F0752E-9A02-484B-99FA-38B6568480E5}" dt="2024-07-15T10:59:30.990" v="35" actId="478"/>
        <pc:sldMkLst>
          <pc:docMk/>
          <pc:sldMk cId="1976395736" sldId="261"/>
        </pc:sldMkLst>
        <pc:graphicFrameChg chg="del">
          <ac:chgData name="Zita Draper" userId="b063123c-f51f-481b-b99c-f574606c9ace" providerId="ADAL" clId="{68F0752E-9A02-484B-99FA-38B6568480E5}" dt="2024-07-15T10:59:30.990" v="35" actId="478"/>
          <ac:graphicFrameMkLst>
            <pc:docMk/>
            <pc:sldMk cId="1976395736" sldId="261"/>
            <ac:graphicFrameMk id="4" creationId="{C5FB7D31-063E-F2F8-4C02-E2AEF63C4B39}"/>
          </ac:graphicFrameMkLst>
        </pc:graphicFrameChg>
      </pc:sldChg>
      <pc:sldChg chg="del">
        <pc:chgData name="Zita Draper" userId="b063123c-f51f-481b-b99c-f574606c9ace" providerId="ADAL" clId="{68F0752E-9A02-484B-99FA-38B6568480E5}" dt="2024-07-15T10:57:40.053" v="0" actId="2696"/>
        <pc:sldMkLst>
          <pc:docMk/>
          <pc:sldMk cId="3277949355" sldId="262"/>
        </pc:sldMkLst>
      </pc:sldChg>
      <pc:sldChg chg="addSp delSp modSp mod setBg modClrScheme chgLayout">
        <pc:chgData name="Zita Draper" userId="b063123c-f51f-481b-b99c-f574606c9ace" providerId="ADAL" clId="{68F0752E-9A02-484B-99FA-38B6568480E5}" dt="2024-07-15T11:07:47.027" v="179" actId="115"/>
        <pc:sldMkLst>
          <pc:docMk/>
          <pc:sldMk cId="2833189229" sldId="265"/>
        </pc:sldMkLst>
        <pc:spChg chg="del mod ord">
          <ac:chgData name="Zita Draper" userId="b063123c-f51f-481b-b99c-f574606c9ace" providerId="ADAL" clId="{68F0752E-9A02-484B-99FA-38B6568480E5}" dt="2024-07-15T11:07:20.110" v="144" actId="700"/>
          <ac:spMkLst>
            <pc:docMk/>
            <pc:sldMk cId="2833189229" sldId="265"/>
            <ac:spMk id="2" creationId="{C1AFAE53-2E4D-399D-2615-6A2D8B6773A8}"/>
          </ac:spMkLst>
        </pc:spChg>
        <pc:spChg chg="del mod ord">
          <ac:chgData name="Zita Draper" userId="b063123c-f51f-481b-b99c-f574606c9ace" providerId="ADAL" clId="{68F0752E-9A02-484B-99FA-38B6568480E5}" dt="2024-07-15T11:07:20.110" v="144" actId="700"/>
          <ac:spMkLst>
            <pc:docMk/>
            <pc:sldMk cId="2833189229" sldId="265"/>
            <ac:spMk id="3" creationId="{C06AD31E-E897-2F04-221D-9876C2431767}"/>
          </ac:spMkLst>
        </pc:spChg>
        <pc:spChg chg="add mod ord">
          <ac:chgData name="Zita Draper" userId="b063123c-f51f-481b-b99c-f574606c9ace" providerId="ADAL" clId="{68F0752E-9A02-484B-99FA-38B6568480E5}" dt="2024-07-15T11:07:47.027" v="179" actId="115"/>
          <ac:spMkLst>
            <pc:docMk/>
            <pc:sldMk cId="2833189229" sldId="265"/>
            <ac:spMk id="4" creationId="{219FBECD-07FC-990C-FE35-14731B964DC7}"/>
          </ac:spMkLst>
        </pc:spChg>
        <pc:spChg chg="add mod ord">
          <ac:chgData name="Zita Draper" userId="b063123c-f51f-481b-b99c-f574606c9ace" providerId="ADAL" clId="{68F0752E-9A02-484B-99FA-38B6568480E5}" dt="2024-07-15T11:07:40.138" v="176" actId="26606"/>
          <ac:spMkLst>
            <pc:docMk/>
            <pc:sldMk cId="2833189229" sldId="265"/>
            <ac:spMk id="5" creationId="{B835F071-FE1A-2F38-5101-CC93CB5BA9F2}"/>
          </ac:spMkLst>
        </pc:spChg>
        <pc:spChg chg="add">
          <ac:chgData name="Zita Draper" userId="b063123c-f51f-481b-b99c-f574606c9ace" providerId="ADAL" clId="{68F0752E-9A02-484B-99FA-38B6568480E5}" dt="2024-07-15T11:07:40.138" v="176" actId="26606"/>
          <ac:spMkLst>
            <pc:docMk/>
            <pc:sldMk cId="2833189229" sldId="265"/>
            <ac:spMk id="11" creationId="{8870DEF6-46A2-D4F8-8BE6-91165D93ECC4}"/>
          </ac:spMkLst>
        </pc:spChg>
        <pc:picChg chg="add">
          <ac:chgData name="Zita Draper" userId="b063123c-f51f-481b-b99c-f574606c9ace" providerId="ADAL" clId="{68F0752E-9A02-484B-99FA-38B6568480E5}" dt="2024-07-15T11:07:40.138" v="176" actId="26606"/>
          <ac:picMkLst>
            <pc:docMk/>
            <pc:sldMk cId="2833189229" sldId="265"/>
            <ac:picMk id="7" creationId="{A0E7BC16-8F48-CD22-C2D2-1108E2AEF4C7}"/>
          </ac:picMkLst>
        </pc:picChg>
        <pc:cxnChg chg="add">
          <ac:chgData name="Zita Draper" userId="b063123c-f51f-481b-b99c-f574606c9ace" providerId="ADAL" clId="{68F0752E-9A02-484B-99FA-38B6568480E5}" dt="2024-07-15T11:07:40.138" v="176" actId="26606"/>
          <ac:cxnSpMkLst>
            <pc:docMk/>
            <pc:sldMk cId="2833189229" sldId="265"/>
            <ac:cxnSpMk id="13" creationId="{522632D6-DED9-FDEC-FD9F-09FF0A4544CC}"/>
          </ac:cxnSpMkLst>
        </pc:cxnChg>
      </pc:sldChg>
      <pc:sldChg chg="addSp delSp modSp mod setBg">
        <pc:chgData name="Zita Draper" userId="b063123c-f51f-481b-b99c-f574606c9ace" providerId="ADAL" clId="{68F0752E-9A02-484B-99FA-38B6568480E5}" dt="2024-07-15T13:01:50.690" v="297" actId="122"/>
        <pc:sldMkLst>
          <pc:docMk/>
          <pc:sldMk cId="850945667" sldId="266"/>
        </pc:sldMkLst>
        <pc:spChg chg="mod">
          <ac:chgData name="Zita Draper" userId="b063123c-f51f-481b-b99c-f574606c9ace" providerId="ADAL" clId="{68F0752E-9A02-484B-99FA-38B6568480E5}" dt="2024-07-15T13:01:50.690" v="297" actId="122"/>
          <ac:spMkLst>
            <pc:docMk/>
            <pc:sldMk cId="850945667" sldId="266"/>
            <ac:spMk id="2" creationId="{AD20729C-0AFE-6B85-4C03-78958DFCF196}"/>
          </ac:spMkLst>
        </pc:spChg>
        <pc:spChg chg="del mod">
          <ac:chgData name="Zita Draper" userId="b063123c-f51f-481b-b99c-f574606c9ace" providerId="ADAL" clId="{68F0752E-9A02-484B-99FA-38B6568480E5}" dt="2024-07-15T13:01:45.760" v="296" actId="26606"/>
          <ac:spMkLst>
            <pc:docMk/>
            <pc:sldMk cId="850945667" sldId="266"/>
            <ac:spMk id="3" creationId="{63E3311B-F01A-0544-86D0-B134311C4F44}"/>
          </ac:spMkLst>
        </pc:spChg>
        <pc:spChg chg="add">
          <ac:chgData name="Zita Draper" userId="b063123c-f51f-481b-b99c-f574606c9ace" providerId="ADAL" clId="{68F0752E-9A02-484B-99FA-38B6568480E5}" dt="2024-07-15T13:01:45.760" v="296" actId="26606"/>
          <ac:spMkLst>
            <pc:docMk/>
            <pc:sldMk cId="850945667" sldId="266"/>
            <ac:spMk id="9" creationId="{35DB3719-6FDC-4E5D-891D-FF40B7300F64}"/>
          </ac:spMkLst>
        </pc:spChg>
        <pc:spChg chg="add">
          <ac:chgData name="Zita Draper" userId="b063123c-f51f-481b-b99c-f574606c9ace" providerId="ADAL" clId="{68F0752E-9A02-484B-99FA-38B6568480E5}" dt="2024-07-15T13:01:45.760" v="296" actId="26606"/>
          <ac:spMkLst>
            <pc:docMk/>
            <pc:sldMk cId="850945667" sldId="266"/>
            <ac:spMk id="11" creationId="{E0CBAC23-2E3F-4A90-BA59-F8299F6A5439}"/>
          </ac:spMkLst>
        </pc:spChg>
        <pc:graphicFrameChg chg="add">
          <ac:chgData name="Zita Draper" userId="b063123c-f51f-481b-b99c-f574606c9ace" providerId="ADAL" clId="{68F0752E-9A02-484B-99FA-38B6568480E5}" dt="2024-07-15T13:01:45.760" v="296" actId="26606"/>
          <ac:graphicFrameMkLst>
            <pc:docMk/>
            <pc:sldMk cId="850945667" sldId="266"/>
            <ac:graphicFrameMk id="5" creationId="{1C2373B2-F873-27B1-356B-6A5446351634}"/>
          </ac:graphicFrameMkLst>
        </pc:graphicFrameChg>
      </pc:sldChg>
      <pc:sldChg chg="addSp delSp modSp mod setBg">
        <pc:chgData name="Zita Draper" userId="b063123c-f51f-481b-b99c-f574606c9ace" providerId="ADAL" clId="{68F0752E-9A02-484B-99FA-38B6568480E5}" dt="2024-07-15T13:03:26.364" v="465" actId="122"/>
        <pc:sldMkLst>
          <pc:docMk/>
          <pc:sldMk cId="2642210463" sldId="267"/>
        </pc:sldMkLst>
        <pc:spChg chg="mod">
          <ac:chgData name="Zita Draper" userId="b063123c-f51f-481b-b99c-f574606c9ace" providerId="ADAL" clId="{68F0752E-9A02-484B-99FA-38B6568480E5}" dt="2024-07-15T13:03:26.364" v="465" actId="122"/>
          <ac:spMkLst>
            <pc:docMk/>
            <pc:sldMk cId="2642210463" sldId="267"/>
            <ac:spMk id="2" creationId="{0BA9166E-6594-99DB-DED0-45A53C74D54B}"/>
          </ac:spMkLst>
        </pc:spChg>
        <pc:spChg chg="del mod">
          <ac:chgData name="Zita Draper" userId="b063123c-f51f-481b-b99c-f574606c9ace" providerId="ADAL" clId="{68F0752E-9A02-484B-99FA-38B6568480E5}" dt="2024-07-15T13:03:19.601" v="464" actId="26606"/>
          <ac:spMkLst>
            <pc:docMk/>
            <pc:sldMk cId="2642210463" sldId="267"/>
            <ac:spMk id="3" creationId="{2BAC98C4-20DB-BC9B-C786-278E8D9B8E00}"/>
          </ac:spMkLst>
        </pc:spChg>
        <pc:spChg chg="add">
          <ac:chgData name="Zita Draper" userId="b063123c-f51f-481b-b99c-f574606c9ace" providerId="ADAL" clId="{68F0752E-9A02-484B-99FA-38B6568480E5}" dt="2024-07-15T13:03:19.601" v="464" actId="26606"/>
          <ac:spMkLst>
            <pc:docMk/>
            <pc:sldMk cId="2642210463" sldId="267"/>
            <ac:spMk id="9" creationId="{35DB3719-6FDC-4E5D-891D-FF40B7300F64}"/>
          </ac:spMkLst>
        </pc:spChg>
        <pc:spChg chg="add">
          <ac:chgData name="Zita Draper" userId="b063123c-f51f-481b-b99c-f574606c9ace" providerId="ADAL" clId="{68F0752E-9A02-484B-99FA-38B6568480E5}" dt="2024-07-15T13:03:19.601" v="464" actId="26606"/>
          <ac:spMkLst>
            <pc:docMk/>
            <pc:sldMk cId="2642210463" sldId="267"/>
            <ac:spMk id="11" creationId="{E0CBAC23-2E3F-4A90-BA59-F8299F6A5439}"/>
          </ac:spMkLst>
        </pc:spChg>
        <pc:graphicFrameChg chg="add">
          <ac:chgData name="Zita Draper" userId="b063123c-f51f-481b-b99c-f574606c9ace" providerId="ADAL" clId="{68F0752E-9A02-484B-99FA-38B6568480E5}" dt="2024-07-15T13:03:19.601" v="464" actId="26606"/>
          <ac:graphicFrameMkLst>
            <pc:docMk/>
            <pc:sldMk cId="2642210463" sldId="267"/>
            <ac:graphicFrameMk id="5" creationId="{97DA8965-35C4-114C-3060-B30B7EA97700}"/>
          </ac:graphicFrameMkLst>
        </pc:graphicFrameChg>
      </pc:sldChg>
      <pc:sldChg chg="addSp delSp modSp mod modMedia setBg modClrScheme chgLayout">
        <pc:chgData name="Zita Draper" userId="b063123c-f51f-481b-b99c-f574606c9ace" providerId="ADAL" clId="{68F0752E-9A02-484B-99FA-38B6568480E5}" dt="2024-07-15T13:04:46.187" v="597"/>
        <pc:sldMkLst>
          <pc:docMk/>
          <pc:sldMk cId="32590857" sldId="268"/>
        </pc:sldMkLst>
        <pc:spChg chg="del mod ord">
          <ac:chgData name="Zita Draper" userId="b063123c-f51f-481b-b99c-f574606c9ace" providerId="ADAL" clId="{68F0752E-9A02-484B-99FA-38B6568480E5}" dt="2024-07-15T13:03:38.501" v="466" actId="700"/>
          <ac:spMkLst>
            <pc:docMk/>
            <pc:sldMk cId="32590857" sldId="268"/>
            <ac:spMk id="2" creationId="{91F34B7D-CDAB-8637-516A-F0C7B74F9117}"/>
          </ac:spMkLst>
        </pc:spChg>
        <pc:spChg chg="del mod ord">
          <ac:chgData name="Zita Draper" userId="b063123c-f51f-481b-b99c-f574606c9ace" providerId="ADAL" clId="{68F0752E-9A02-484B-99FA-38B6568480E5}" dt="2024-07-15T13:03:38.501" v="466" actId="700"/>
          <ac:spMkLst>
            <pc:docMk/>
            <pc:sldMk cId="32590857" sldId="268"/>
            <ac:spMk id="3" creationId="{40532DD5-9E62-568C-06A4-4DDD82CB617A}"/>
          </ac:spMkLst>
        </pc:spChg>
        <pc:spChg chg="add mod ord">
          <ac:chgData name="Zita Draper" userId="b063123c-f51f-481b-b99c-f574606c9ace" providerId="ADAL" clId="{68F0752E-9A02-484B-99FA-38B6568480E5}" dt="2024-07-15T13:04:44.979" v="595" actId="115"/>
          <ac:spMkLst>
            <pc:docMk/>
            <pc:sldMk cId="32590857" sldId="268"/>
            <ac:spMk id="4" creationId="{E81B05D5-CC90-26B0-0730-2711563F3A49}"/>
          </ac:spMkLst>
        </pc:spChg>
        <pc:spChg chg="add mod ord">
          <ac:chgData name="Zita Draper" userId="b063123c-f51f-481b-b99c-f574606c9ace" providerId="ADAL" clId="{68F0752E-9A02-484B-99FA-38B6568480E5}" dt="2024-07-15T13:04:37.254" v="594" actId="26606"/>
          <ac:spMkLst>
            <pc:docMk/>
            <pc:sldMk cId="32590857" sldId="268"/>
            <ac:spMk id="5" creationId="{E53F42AE-4809-7F78-0C22-C356790F8BB2}"/>
          </ac:spMkLst>
        </pc:spChg>
        <pc:spChg chg="add del">
          <ac:chgData name="Zita Draper" userId="b063123c-f51f-481b-b99c-f574606c9ace" providerId="ADAL" clId="{68F0752E-9A02-484B-99FA-38B6568480E5}" dt="2024-07-15T13:04:37.170" v="593" actId="26606"/>
          <ac:spMkLst>
            <pc:docMk/>
            <pc:sldMk cId="32590857" sldId="268"/>
            <ac:spMk id="10" creationId="{289ED1AA-8684-4D37-B208-8777E1A7780D}"/>
          </ac:spMkLst>
        </pc:spChg>
        <pc:spChg chg="add">
          <ac:chgData name="Zita Draper" userId="b063123c-f51f-481b-b99c-f574606c9ace" providerId="ADAL" clId="{68F0752E-9A02-484B-99FA-38B6568480E5}" dt="2024-07-15T13:04:37.254" v="594" actId="26606"/>
          <ac:spMkLst>
            <pc:docMk/>
            <pc:sldMk cId="32590857" sldId="268"/>
            <ac:spMk id="11" creationId="{C1DD1A8A-57D5-4A81-AD04-532B043C5611}"/>
          </ac:spMkLst>
        </pc:spChg>
        <pc:spChg chg="add del">
          <ac:chgData name="Zita Draper" userId="b063123c-f51f-481b-b99c-f574606c9ace" providerId="ADAL" clId="{68F0752E-9A02-484B-99FA-38B6568480E5}" dt="2024-07-15T13:04:37.170" v="593" actId="26606"/>
          <ac:spMkLst>
            <pc:docMk/>
            <pc:sldMk cId="32590857" sldId="268"/>
            <ac:spMk id="12" creationId="{4180E01B-B1F4-437C-807D-1C930718EE64}"/>
          </ac:spMkLst>
        </pc:spChg>
        <pc:spChg chg="add">
          <ac:chgData name="Zita Draper" userId="b063123c-f51f-481b-b99c-f574606c9ace" providerId="ADAL" clId="{68F0752E-9A02-484B-99FA-38B6568480E5}" dt="2024-07-15T13:04:37.254" v="594" actId="26606"/>
          <ac:spMkLst>
            <pc:docMk/>
            <pc:sldMk cId="32590857" sldId="268"/>
            <ac:spMk id="13" creationId="{007891EC-4501-44ED-A8C8-B11B6DB767AB}"/>
          </ac:spMkLst>
        </pc:spChg>
        <pc:spChg chg="add del">
          <ac:chgData name="Zita Draper" userId="b063123c-f51f-481b-b99c-f574606c9ace" providerId="ADAL" clId="{68F0752E-9A02-484B-99FA-38B6568480E5}" dt="2024-07-15T13:04:37.170" v="593" actId="26606"/>
          <ac:spMkLst>
            <pc:docMk/>
            <pc:sldMk cId="32590857" sldId="268"/>
            <ac:spMk id="14" creationId="{41F77738-2AF0-4750-A0C7-F97C2C17590E}"/>
          </ac:spMkLst>
        </pc:spChg>
        <pc:picChg chg="add mod">
          <ac:chgData name="Zita Draper" userId="b063123c-f51f-481b-b99c-f574606c9ace" providerId="ADAL" clId="{68F0752E-9A02-484B-99FA-38B6568480E5}" dt="2024-07-15T13:04:46.187" v="597"/>
          <ac:picMkLst>
            <pc:docMk/>
            <pc:sldMk cId="32590857" sldId="268"/>
            <ac:picMk id="7" creationId="{FC94C36B-6F47-AD2B-7AAC-89CEE11220EE}"/>
          </ac:picMkLst>
        </pc:picChg>
      </pc:sldChg>
      <pc:sldChg chg="addSp delSp modSp mod modMedia setBg modClrScheme chgLayout">
        <pc:chgData name="Zita Draper" userId="b063123c-f51f-481b-b99c-f574606c9ace" providerId="ADAL" clId="{68F0752E-9A02-484B-99FA-38B6568480E5}" dt="2024-07-15T13:05:46.796" v="649" actId="1076"/>
        <pc:sldMkLst>
          <pc:docMk/>
          <pc:sldMk cId="3646780431" sldId="269"/>
        </pc:sldMkLst>
        <pc:spChg chg="del mod ord">
          <ac:chgData name="Zita Draper" userId="b063123c-f51f-481b-b99c-f574606c9ace" providerId="ADAL" clId="{68F0752E-9A02-484B-99FA-38B6568480E5}" dt="2024-07-15T13:05:04.226" v="598" actId="700"/>
          <ac:spMkLst>
            <pc:docMk/>
            <pc:sldMk cId="3646780431" sldId="269"/>
            <ac:spMk id="2" creationId="{60EB2493-19F8-EFC5-B469-B2FFB01B0AE8}"/>
          </ac:spMkLst>
        </pc:spChg>
        <pc:spChg chg="del mod ord">
          <ac:chgData name="Zita Draper" userId="b063123c-f51f-481b-b99c-f574606c9ace" providerId="ADAL" clId="{68F0752E-9A02-484B-99FA-38B6568480E5}" dt="2024-07-15T13:05:04.226" v="598" actId="700"/>
          <ac:spMkLst>
            <pc:docMk/>
            <pc:sldMk cId="3646780431" sldId="269"/>
            <ac:spMk id="3" creationId="{B42C2256-A2D0-5999-B3EA-C999D46D296E}"/>
          </ac:spMkLst>
        </pc:spChg>
        <pc:spChg chg="add mod ord">
          <ac:chgData name="Zita Draper" userId="b063123c-f51f-481b-b99c-f574606c9ace" providerId="ADAL" clId="{68F0752E-9A02-484B-99FA-38B6568480E5}" dt="2024-07-15T13:05:46.796" v="649" actId="1076"/>
          <ac:spMkLst>
            <pc:docMk/>
            <pc:sldMk cId="3646780431" sldId="269"/>
            <ac:spMk id="4" creationId="{9D4781DB-EB47-4A4F-7130-9FDA68CF0028}"/>
          </ac:spMkLst>
        </pc:spChg>
        <pc:spChg chg="add del mod ord">
          <ac:chgData name="Zita Draper" userId="b063123c-f51f-481b-b99c-f574606c9ace" providerId="ADAL" clId="{68F0752E-9A02-484B-99FA-38B6568480E5}" dt="2024-07-15T13:05:19.734" v="641" actId="478"/>
          <ac:spMkLst>
            <pc:docMk/>
            <pc:sldMk cId="3646780431" sldId="269"/>
            <ac:spMk id="5" creationId="{F09D5FF3-D5A1-5291-AF67-24DDD8186FDA}"/>
          </ac:spMkLst>
        </pc:spChg>
        <pc:spChg chg="add del">
          <ac:chgData name="Zita Draper" userId="b063123c-f51f-481b-b99c-f574606c9ace" providerId="ADAL" clId="{68F0752E-9A02-484B-99FA-38B6568480E5}" dt="2024-07-15T13:05:25.914" v="643" actId="26606"/>
          <ac:spMkLst>
            <pc:docMk/>
            <pc:sldMk cId="3646780431" sldId="269"/>
            <ac:spMk id="10" creationId="{C1DD1A8A-57D5-4A81-AD04-532B043C5611}"/>
          </ac:spMkLst>
        </pc:spChg>
        <pc:spChg chg="add del">
          <ac:chgData name="Zita Draper" userId="b063123c-f51f-481b-b99c-f574606c9ace" providerId="ADAL" clId="{68F0752E-9A02-484B-99FA-38B6568480E5}" dt="2024-07-15T13:05:25.914" v="643" actId="26606"/>
          <ac:spMkLst>
            <pc:docMk/>
            <pc:sldMk cId="3646780431" sldId="269"/>
            <ac:spMk id="12" creationId="{007891EC-4501-44ED-A8C8-B11B6DB767AB}"/>
          </ac:spMkLst>
        </pc:spChg>
        <pc:spChg chg="add">
          <ac:chgData name="Zita Draper" userId="b063123c-f51f-481b-b99c-f574606c9ace" providerId="ADAL" clId="{68F0752E-9A02-484B-99FA-38B6568480E5}" dt="2024-07-15T13:05:25.998" v="644" actId="26606"/>
          <ac:spMkLst>
            <pc:docMk/>
            <pc:sldMk cId="3646780431" sldId="269"/>
            <ac:spMk id="14" creationId="{4063B759-00FC-46D1-9898-8E8625268FAF}"/>
          </ac:spMkLst>
        </pc:spChg>
        <pc:spChg chg="add">
          <ac:chgData name="Zita Draper" userId="b063123c-f51f-481b-b99c-f574606c9ace" providerId="ADAL" clId="{68F0752E-9A02-484B-99FA-38B6568480E5}" dt="2024-07-15T13:05:25.998" v="644" actId="26606"/>
          <ac:spMkLst>
            <pc:docMk/>
            <pc:sldMk cId="3646780431" sldId="269"/>
            <ac:spMk id="15" creationId="{6F828D28-8E09-41CC-8229-3070B5467A96}"/>
          </ac:spMkLst>
        </pc:spChg>
        <pc:spChg chg="add">
          <ac:chgData name="Zita Draper" userId="b063123c-f51f-481b-b99c-f574606c9ace" providerId="ADAL" clId="{68F0752E-9A02-484B-99FA-38B6568480E5}" dt="2024-07-15T13:05:25.998" v="644" actId="26606"/>
          <ac:spMkLst>
            <pc:docMk/>
            <pc:sldMk cId="3646780431" sldId="269"/>
            <ac:spMk id="17" creationId="{D5B012D8-7F27-4758-9AC6-C889B154BD73}"/>
          </ac:spMkLst>
        </pc:spChg>
        <pc:picChg chg="add del">
          <ac:chgData name="Zita Draper" userId="b063123c-f51f-481b-b99c-f574606c9ace" providerId="ADAL" clId="{68F0752E-9A02-484B-99FA-38B6568480E5}" dt="2024-07-15T13:05:25.914" v="643" actId="26606"/>
          <ac:picMkLst>
            <pc:docMk/>
            <pc:sldMk cId="3646780431" sldId="269"/>
            <ac:picMk id="6" creationId="{ED7076D1-E955-3CF5-E105-CE2DE57B5D35}"/>
          </ac:picMkLst>
        </pc:picChg>
        <pc:picChg chg="add mod">
          <ac:chgData name="Zita Draper" userId="b063123c-f51f-481b-b99c-f574606c9ace" providerId="ADAL" clId="{68F0752E-9A02-484B-99FA-38B6568480E5}" dt="2024-07-15T13:05:41.271" v="648" actId="1076"/>
          <ac:picMkLst>
            <pc:docMk/>
            <pc:sldMk cId="3646780431" sldId="269"/>
            <ac:picMk id="16" creationId="{B09859EB-C93A-906C-D7C4-20AFC1A3CD3B}"/>
          </ac:picMkLst>
        </pc:picChg>
      </pc:sldChg>
      <pc:sldChg chg="addSp modSp mod setBg">
        <pc:chgData name="Zita Draper" userId="b063123c-f51f-481b-b99c-f574606c9ace" providerId="ADAL" clId="{68F0752E-9A02-484B-99FA-38B6568480E5}" dt="2024-07-15T13:07:27.945" v="820" actId="122"/>
        <pc:sldMkLst>
          <pc:docMk/>
          <pc:sldMk cId="2943215351" sldId="270"/>
        </pc:sldMkLst>
        <pc:spChg chg="mod">
          <ac:chgData name="Zita Draper" userId="b063123c-f51f-481b-b99c-f574606c9ace" providerId="ADAL" clId="{68F0752E-9A02-484B-99FA-38B6568480E5}" dt="2024-07-15T13:07:27.945" v="820" actId="122"/>
          <ac:spMkLst>
            <pc:docMk/>
            <pc:sldMk cId="2943215351" sldId="270"/>
            <ac:spMk id="2" creationId="{C433F1AE-8C7F-CACB-C833-92682DFEBB20}"/>
          </ac:spMkLst>
        </pc:spChg>
        <pc:spChg chg="mod">
          <ac:chgData name="Zita Draper" userId="b063123c-f51f-481b-b99c-f574606c9ace" providerId="ADAL" clId="{68F0752E-9A02-484B-99FA-38B6568480E5}" dt="2024-07-15T13:07:22.747" v="819" actId="26606"/>
          <ac:spMkLst>
            <pc:docMk/>
            <pc:sldMk cId="2943215351" sldId="270"/>
            <ac:spMk id="3" creationId="{4F52C70E-0DFC-9D6E-83E0-4D5E8D313B9D}"/>
          </ac:spMkLst>
        </pc:spChg>
        <pc:spChg chg="add">
          <ac:chgData name="Zita Draper" userId="b063123c-f51f-481b-b99c-f574606c9ace" providerId="ADAL" clId="{68F0752E-9A02-484B-99FA-38B6568480E5}" dt="2024-07-15T13:07:22.747" v="819" actId="26606"/>
          <ac:spMkLst>
            <pc:docMk/>
            <pc:sldMk cId="2943215351" sldId="270"/>
            <ac:spMk id="9" creationId="{C0763A76-9F1C-4FC5-82B7-DD475DA461B2}"/>
          </ac:spMkLst>
        </pc:spChg>
        <pc:spChg chg="add">
          <ac:chgData name="Zita Draper" userId="b063123c-f51f-481b-b99c-f574606c9ace" providerId="ADAL" clId="{68F0752E-9A02-484B-99FA-38B6568480E5}" dt="2024-07-15T13:07:22.747" v="819" actId="26606"/>
          <ac:spMkLst>
            <pc:docMk/>
            <pc:sldMk cId="2943215351" sldId="270"/>
            <ac:spMk id="11" creationId="{E81BF4F6-F2CF-4984-9D14-D6966D92F99F}"/>
          </ac:spMkLst>
        </pc:spChg>
        <pc:picChg chg="add">
          <ac:chgData name="Zita Draper" userId="b063123c-f51f-481b-b99c-f574606c9ace" providerId="ADAL" clId="{68F0752E-9A02-484B-99FA-38B6568480E5}" dt="2024-07-15T13:07:22.747" v="819" actId="26606"/>
          <ac:picMkLst>
            <pc:docMk/>
            <pc:sldMk cId="2943215351" sldId="270"/>
            <ac:picMk id="5" creationId="{7673A56C-F8EC-7A15-6F9A-A3424B6A2DA5}"/>
          </ac:picMkLst>
        </pc:picChg>
      </pc:sldChg>
      <pc:sldChg chg="addSp modSp mod setBg">
        <pc:chgData name="Zita Draper" userId="b063123c-f51f-481b-b99c-f574606c9ace" providerId="ADAL" clId="{68F0752E-9A02-484B-99FA-38B6568480E5}" dt="2024-07-15T13:09:39.142" v="1072" actId="1076"/>
        <pc:sldMkLst>
          <pc:docMk/>
          <pc:sldMk cId="1403887699" sldId="271"/>
        </pc:sldMkLst>
        <pc:spChg chg="mod">
          <ac:chgData name="Zita Draper" userId="b063123c-f51f-481b-b99c-f574606c9ace" providerId="ADAL" clId="{68F0752E-9A02-484B-99FA-38B6568480E5}" dt="2024-07-15T13:09:19.882" v="1067" actId="1076"/>
          <ac:spMkLst>
            <pc:docMk/>
            <pc:sldMk cId="1403887699" sldId="271"/>
            <ac:spMk id="2" creationId="{73378794-F59A-A7EE-BFC8-0846FD9DC332}"/>
          </ac:spMkLst>
        </pc:spChg>
        <pc:spChg chg="mod">
          <ac:chgData name="Zita Draper" userId="b063123c-f51f-481b-b99c-f574606c9ace" providerId="ADAL" clId="{68F0752E-9A02-484B-99FA-38B6568480E5}" dt="2024-07-15T13:09:39.142" v="1072" actId="1076"/>
          <ac:spMkLst>
            <pc:docMk/>
            <pc:sldMk cId="1403887699" sldId="271"/>
            <ac:spMk id="3" creationId="{A69C1C30-ED28-83EB-C83F-82B6810EA8C5}"/>
          </ac:spMkLst>
        </pc:spChg>
        <pc:spChg chg="add">
          <ac:chgData name="Zita Draper" userId="b063123c-f51f-481b-b99c-f574606c9ace" providerId="ADAL" clId="{68F0752E-9A02-484B-99FA-38B6568480E5}" dt="2024-07-15T13:09:08.583" v="1063" actId="26606"/>
          <ac:spMkLst>
            <pc:docMk/>
            <pc:sldMk cId="1403887699" sldId="271"/>
            <ac:spMk id="9" creationId="{9F7D5CDA-D291-4307-BF55-1381FED29634}"/>
          </ac:spMkLst>
        </pc:spChg>
        <pc:picChg chg="add mod">
          <ac:chgData name="Zita Draper" userId="b063123c-f51f-481b-b99c-f574606c9ace" providerId="ADAL" clId="{68F0752E-9A02-484B-99FA-38B6568480E5}" dt="2024-07-15T13:09:23.246" v="1068" actId="14100"/>
          <ac:picMkLst>
            <pc:docMk/>
            <pc:sldMk cId="1403887699" sldId="271"/>
            <ac:picMk id="5" creationId="{1C67A7C9-99B7-94E0-A318-8D4F6A054BD0}"/>
          </ac:picMkLst>
        </pc:picChg>
      </pc:sldChg>
      <pc:sldChg chg="addSp delSp modSp mod setBg">
        <pc:chgData name="Zita Draper" userId="b063123c-f51f-481b-b99c-f574606c9ace" providerId="ADAL" clId="{68F0752E-9A02-484B-99FA-38B6568480E5}" dt="2024-07-15T13:11:36.157" v="1336" actId="26606"/>
        <pc:sldMkLst>
          <pc:docMk/>
          <pc:sldMk cId="1141990753" sldId="272"/>
        </pc:sldMkLst>
        <pc:spChg chg="mod">
          <ac:chgData name="Zita Draper" userId="b063123c-f51f-481b-b99c-f574606c9ace" providerId="ADAL" clId="{68F0752E-9A02-484B-99FA-38B6568480E5}" dt="2024-07-15T13:11:36.157" v="1336" actId="26606"/>
          <ac:spMkLst>
            <pc:docMk/>
            <pc:sldMk cId="1141990753" sldId="272"/>
            <ac:spMk id="2" creationId="{2F801948-5ECF-F59C-F72C-A89499FCDB0F}"/>
          </ac:spMkLst>
        </pc:spChg>
        <pc:spChg chg="add del mod">
          <ac:chgData name="Zita Draper" userId="b063123c-f51f-481b-b99c-f574606c9ace" providerId="ADAL" clId="{68F0752E-9A02-484B-99FA-38B6568480E5}" dt="2024-07-15T13:11:36.157" v="1336" actId="26606"/>
          <ac:spMkLst>
            <pc:docMk/>
            <pc:sldMk cId="1141990753" sldId="272"/>
            <ac:spMk id="3" creationId="{D15BE732-CDDF-C4FC-1C35-1C8A3FA11292}"/>
          </ac:spMkLst>
        </pc:spChg>
        <pc:spChg chg="add">
          <ac:chgData name="Zita Draper" userId="b063123c-f51f-481b-b99c-f574606c9ace" providerId="ADAL" clId="{68F0752E-9A02-484B-99FA-38B6568480E5}" dt="2024-07-15T13:11:36.157" v="1336" actId="26606"/>
          <ac:spMkLst>
            <pc:docMk/>
            <pc:sldMk cId="1141990753" sldId="272"/>
            <ac:spMk id="9" creationId="{7517A47C-B2E5-4B79-8061-D74B1311AF6E}"/>
          </ac:spMkLst>
        </pc:spChg>
        <pc:spChg chg="add">
          <ac:chgData name="Zita Draper" userId="b063123c-f51f-481b-b99c-f574606c9ace" providerId="ADAL" clId="{68F0752E-9A02-484B-99FA-38B6568480E5}" dt="2024-07-15T13:11:36.157" v="1336" actId="26606"/>
          <ac:spMkLst>
            <pc:docMk/>
            <pc:sldMk cId="1141990753" sldId="272"/>
            <ac:spMk id="11" creationId="{C505E780-2083-4CB5-A42A-5E0E2908ECC3}"/>
          </ac:spMkLst>
        </pc:spChg>
        <pc:spChg chg="add">
          <ac:chgData name="Zita Draper" userId="b063123c-f51f-481b-b99c-f574606c9ace" providerId="ADAL" clId="{68F0752E-9A02-484B-99FA-38B6568480E5}" dt="2024-07-15T13:11:36.157" v="1336" actId="26606"/>
          <ac:spMkLst>
            <pc:docMk/>
            <pc:sldMk cId="1141990753" sldId="272"/>
            <ac:spMk id="13" creationId="{D2C0AE1C-0118-41AE-8A10-7CDCBF10E96F}"/>
          </ac:spMkLst>
        </pc:spChg>
        <pc:spChg chg="add">
          <ac:chgData name="Zita Draper" userId="b063123c-f51f-481b-b99c-f574606c9ace" providerId="ADAL" clId="{68F0752E-9A02-484B-99FA-38B6568480E5}" dt="2024-07-15T13:11:36.157" v="1336" actId="26606"/>
          <ac:spMkLst>
            <pc:docMk/>
            <pc:sldMk cId="1141990753" sldId="272"/>
            <ac:spMk id="15" creationId="{463EEC44-1BA3-44ED-81FC-A644B04B2A44}"/>
          </ac:spMkLst>
        </pc:spChg>
        <pc:graphicFrameChg chg="add del">
          <ac:chgData name="Zita Draper" userId="b063123c-f51f-481b-b99c-f574606c9ace" providerId="ADAL" clId="{68F0752E-9A02-484B-99FA-38B6568480E5}" dt="2024-07-15T13:11:36.116" v="1335" actId="26606"/>
          <ac:graphicFrameMkLst>
            <pc:docMk/>
            <pc:sldMk cId="1141990753" sldId="272"/>
            <ac:graphicFrameMk id="5" creationId="{EE716111-D9BF-4129-3A80-F9073E9058C1}"/>
          </ac:graphicFrameMkLst>
        </pc:graphicFrameChg>
        <pc:graphicFrameChg chg="add">
          <ac:chgData name="Zita Draper" userId="b063123c-f51f-481b-b99c-f574606c9ace" providerId="ADAL" clId="{68F0752E-9A02-484B-99FA-38B6568480E5}" dt="2024-07-15T13:11:36.157" v="1336" actId="26606"/>
          <ac:graphicFrameMkLst>
            <pc:docMk/>
            <pc:sldMk cId="1141990753" sldId="272"/>
            <ac:graphicFrameMk id="7" creationId="{A57509D8-8B24-1D77-EF63-57ACF4BB704E}"/>
          </ac:graphicFrameMkLst>
        </pc:graphicFrameChg>
      </pc:sldChg>
      <pc:sldChg chg="addSp delSp modSp mod setBg">
        <pc:chgData name="Zita Draper" userId="b063123c-f51f-481b-b99c-f574606c9ace" providerId="ADAL" clId="{68F0752E-9A02-484B-99FA-38B6568480E5}" dt="2024-07-15T13:13:25.114" v="1622" actId="26606"/>
        <pc:sldMkLst>
          <pc:docMk/>
          <pc:sldMk cId="2492831608" sldId="273"/>
        </pc:sldMkLst>
        <pc:spChg chg="mod">
          <ac:chgData name="Zita Draper" userId="b063123c-f51f-481b-b99c-f574606c9ace" providerId="ADAL" clId="{68F0752E-9A02-484B-99FA-38B6568480E5}" dt="2024-07-15T13:13:25.114" v="1622" actId="26606"/>
          <ac:spMkLst>
            <pc:docMk/>
            <pc:sldMk cId="2492831608" sldId="273"/>
            <ac:spMk id="2" creationId="{D4713453-6E6B-5C50-4E44-A42AE7A0832A}"/>
          </ac:spMkLst>
        </pc:spChg>
        <pc:spChg chg="del mod">
          <ac:chgData name="Zita Draper" userId="b063123c-f51f-481b-b99c-f574606c9ace" providerId="ADAL" clId="{68F0752E-9A02-484B-99FA-38B6568480E5}" dt="2024-07-15T13:13:25.114" v="1622" actId="26606"/>
          <ac:spMkLst>
            <pc:docMk/>
            <pc:sldMk cId="2492831608" sldId="273"/>
            <ac:spMk id="3" creationId="{2BAFCA22-828C-EF8E-D96F-11420E95D5C4}"/>
          </ac:spMkLst>
        </pc:spChg>
        <pc:spChg chg="add">
          <ac:chgData name="Zita Draper" userId="b063123c-f51f-481b-b99c-f574606c9ace" providerId="ADAL" clId="{68F0752E-9A02-484B-99FA-38B6568480E5}" dt="2024-07-15T13:13:25.114" v="1622" actId="26606"/>
          <ac:spMkLst>
            <pc:docMk/>
            <pc:sldMk cId="2492831608" sldId="273"/>
            <ac:spMk id="9" creationId="{98DED6BC-9A3E-48D4-AD7C-A56D63F547E8}"/>
          </ac:spMkLst>
        </pc:spChg>
        <pc:spChg chg="add">
          <ac:chgData name="Zita Draper" userId="b063123c-f51f-481b-b99c-f574606c9ace" providerId="ADAL" clId="{68F0752E-9A02-484B-99FA-38B6568480E5}" dt="2024-07-15T13:13:25.114" v="1622" actId="26606"/>
          <ac:spMkLst>
            <pc:docMk/>
            <pc:sldMk cId="2492831608" sldId="273"/>
            <ac:spMk id="11" creationId="{6B6E033A-DB2E-49B8-B600-B38E0C280263}"/>
          </ac:spMkLst>
        </pc:spChg>
        <pc:graphicFrameChg chg="add">
          <ac:chgData name="Zita Draper" userId="b063123c-f51f-481b-b99c-f574606c9ace" providerId="ADAL" clId="{68F0752E-9A02-484B-99FA-38B6568480E5}" dt="2024-07-15T13:13:25.114" v="1622" actId="26606"/>
          <ac:graphicFrameMkLst>
            <pc:docMk/>
            <pc:sldMk cId="2492831608" sldId="273"/>
            <ac:graphicFrameMk id="5" creationId="{7EF1671D-9C00-AEAC-5A71-AD2CE63AFBFF}"/>
          </ac:graphicFrameMkLst>
        </pc:graphicFrameChg>
      </pc:sldChg>
      <pc:sldChg chg="addSp modSp mod setBg">
        <pc:chgData name="Zita Draper" userId="b063123c-f51f-481b-b99c-f574606c9ace" providerId="ADAL" clId="{68F0752E-9A02-484B-99FA-38B6568480E5}" dt="2024-07-15T13:15:15.955" v="1786" actId="122"/>
        <pc:sldMkLst>
          <pc:docMk/>
          <pc:sldMk cId="460635153" sldId="274"/>
        </pc:sldMkLst>
        <pc:spChg chg="mod">
          <ac:chgData name="Zita Draper" userId="b063123c-f51f-481b-b99c-f574606c9ace" providerId="ADAL" clId="{68F0752E-9A02-484B-99FA-38B6568480E5}" dt="2024-07-15T13:15:15.955" v="1786" actId="122"/>
          <ac:spMkLst>
            <pc:docMk/>
            <pc:sldMk cId="460635153" sldId="274"/>
            <ac:spMk id="2" creationId="{C0C19142-B1B6-8F24-3207-386B4A4E76EB}"/>
          </ac:spMkLst>
        </pc:spChg>
        <pc:spChg chg="mod">
          <ac:chgData name="Zita Draper" userId="b063123c-f51f-481b-b99c-f574606c9ace" providerId="ADAL" clId="{68F0752E-9A02-484B-99FA-38B6568480E5}" dt="2024-07-15T13:15:09.979" v="1783" actId="26606"/>
          <ac:spMkLst>
            <pc:docMk/>
            <pc:sldMk cId="460635153" sldId="274"/>
            <ac:spMk id="3" creationId="{67583285-7C11-1C9A-A517-CD27319A6F5A}"/>
          </ac:spMkLst>
        </pc:spChg>
        <pc:spChg chg="add">
          <ac:chgData name="Zita Draper" userId="b063123c-f51f-481b-b99c-f574606c9ace" providerId="ADAL" clId="{68F0752E-9A02-484B-99FA-38B6568480E5}" dt="2024-07-15T13:15:09.979" v="1783" actId="26606"/>
          <ac:spMkLst>
            <pc:docMk/>
            <pc:sldMk cId="460635153" sldId="274"/>
            <ac:spMk id="9" creationId="{C0763A76-9F1C-4FC5-82B7-DD475DA461B2}"/>
          </ac:spMkLst>
        </pc:spChg>
        <pc:spChg chg="add">
          <ac:chgData name="Zita Draper" userId="b063123c-f51f-481b-b99c-f574606c9ace" providerId="ADAL" clId="{68F0752E-9A02-484B-99FA-38B6568480E5}" dt="2024-07-15T13:15:09.979" v="1783" actId="26606"/>
          <ac:spMkLst>
            <pc:docMk/>
            <pc:sldMk cId="460635153" sldId="274"/>
            <ac:spMk id="11" creationId="{E81BF4F6-F2CF-4984-9D14-D6966D92F99F}"/>
          </ac:spMkLst>
        </pc:spChg>
        <pc:picChg chg="add">
          <ac:chgData name="Zita Draper" userId="b063123c-f51f-481b-b99c-f574606c9ace" providerId="ADAL" clId="{68F0752E-9A02-484B-99FA-38B6568480E5}" dt="2024-07-15T13:15:09.979" v="1783" actId="26606"/>
          <ac:picMkLst>
            <pc:docMk/>
            <pc:sldMk cId="460635153" sldId="274"/>
            <ac:picMk id="5" creationId="{45B6B415-C8E5-65B2-43BF-10645E7930C9}"/>
          </ac:picMkLst>
        </pc:picChg>
      </pc:sldChg>
      <pc:sldChg chg="addSp delSp modSp mod setBg">
        <pc:chgData name="Zita Draper" userId="b063123c-f51f-481b-b99c-f574606c9ace" providerId="ADAL" clId="{68F0752E-9A02-484B-99FA-38B6568480E5}" dt="2024-07-15T13:16:22.831" v="1952" actId="26606"/>
        <pc:sldMkLst>
          <pc:docMk/>
          <pc:sldMk cId="3341230418" sldId="275"/>
        </pc:sldMkLst>
        <pc:spChg chg="mod">
          <ac:chgData name="Zita Draper" userId="b063123c-f51f-481b-b99c-f574606c9ace" providerId="ADAL" clId="{68F0752E-9A02-484B-99FA-38B6568480E5}" dt="2024-07-15T13:16:22.831" v="1952" actId="26606"/>
          <ac:spMkLst>
            <pc:docMk/>
            <pc:sldMk cId="3341230418" sldId="275"/>
            <ac:spMk id="2" creationId="{46EF52A2-41C2-15CC-A345-464773A3193D}"/>
          </ac:spMkLst>
        </pc:spChg>
        <pc:spChg chg="add del mod">
          <ac:chgData name="Zita Draper" userId="b063123c-f51f-481b-b99c-f574606c9ace" providerId="ADAL" clId="{68F0752E-9A02-484B-99FA-38B6568480E5}" dt="2024-07-15T13:16:22.831" v="1952" actId="26606"/>
          <ac:spMkLst>
            <pc:docMk/>
            <pc:sldMk cId="3341230418" sldId="275"/>
            <ac:spMk id="3" creationId="{46985BC2-4446-F16C-9938-BD10A3101CF7}"/>
          </ac:spMkLst>
        </pc:spChg>
        <pc:spChg chg="add">
          <ac:chgData name="Zita Draper" userId="b063123c-f51f-481b-b99c-f574606c9ace" providerId="ADAL" clId="{68F0752E-9A02-484B-99FA-38B6568480E5}" dt="2024-07-15T13:16:22.831" v="1952" actId="26606"/>
          <ac:spMkLst>
            <pc:docMk/>
            <pc:sldMk cId="3341230418" sldId="275"/>
            <ac:spMk id="9" creationId="{7517A47C-B2E5-4B79-8061-D74B1311AF6E}"/>
          </ac:spMkLst>
        </pc:spChg>
        <pc:spChg chg="add">
          <ac:chgData name="Zita Draper" userId="b063123c-f51f-481b-b99c-f574606c9ace" providerId="ADAL" clId="{68F0752E-9A02-484B-99FA-38B6568480E5}" dt="2024-07-15T13:16:22.831" v="1952" actId="26606"/>
          <ac:spMkLst>
            <pc:docMk/>
            <pc:sldMk cId="3341230418" sldId="275"/>
            <ac:spMk id="11" creationId="{C505E780-2083-4CB5-A42A-5E0E2908ECC3}"/>
          </ac:spMkLst>
        </pc:spChg>
        <pc:spChg chg="add">
          <ac:chgData name="Zita Draper" userId="b063123c-f51f-481b-b99c-f574606c9ace" providerId="ADAL" clId="{68F0752E-9A02-484B-99FA-38B6568480E5}" dt="2024-07-15T13:16:22.831" v="1952" actId="26606"/>
          <ac:spMkLst>
            <pc:docMk/>
            <pc:sldMk cId="3341230418" sldId="275"/>
            <ac:spMk id="13" creationId="{D2C0AE1C-0118-41AE-8A10-7CDCBF10E96F}"/>
          </ac:spMkLst>
        </pc:spChg>
        <pc:spChg chg="add">
          <ac:chgData name="Zita Draper" userId="b063123c-f51f-481b-b99c-f574606c9ace" providerId="ADAL" clId="{68F0752E-9A02-484B-99FA-38B6568480E5}" dt="2024-07-15T13:16:22.831" v="1952" actId="26606"/>
          <ac:spMkLst>
            <pc:docMk/>
            <pc:sldMk cId="3341230418" sldId="275"/>
            <ac:spMk id="15" creationId="{463EEC44-1BA3-44ED-81FC-A644B04B2A44}"/>
          </ac:spMkLst>
        </pc:spChg>
        <pc:graphicFrameChg chg="add del">
          <ac:chgData name="Zita Draper" userId="b063123c-f51f-481b-b99c-f574606c9ace" providerId="ADAL" clId="{68F0752E-9A02-484B-99FA-38B6568480E5}" dt="2024-07-15T13:16:22.799" v="1951" actId="26606"/>
          <ac:graphicFrameMkLst>
            <pc:docMk/>
            <pc:sldMk cId="3341230418" sldId="275"/>
            <ac:graphicFrameMk id="5" creationId="{0FC8B2A7-214D-9A18-1618-4A17D08FA3EB}"/>
          </ac:graphicFrameMkLst>
        </pc:graphicFrameChg>
        <pc:graphicFrameChg chg="add">
          <ac:chgData name="Zita Draper" userId="b063123c-f51f-481b-b99c-f574606c9ace" providerId="ADAL" clId="{68F0752E-9A02-484B-99FA-38B6568480E5}" dt="2024-07-15T13:16:22.831" v="1952" actId="26606"/>
          <ac:graphicFrameMkLst>
            <pc:docMk/>
            <pc:sldMk cId="3341230418" sldId="275"/>
            <ac:graphicFrameMk id="7" creationId="{05DE11EC-1226-BE97-8A35-1572DD415653}"/>
          </ac:graphicFrameMkLst>
        </pc:graphicFrameChg>
      </pc:sldChg>
      <pc:sldChg chg="addSp delSp modSp mod setBg">
        <pc:chgData name="Zita Draper" userId="b063123c-f51f-481b-b99c-f574606c9ace" providerId="ADAL" clId="{68F0752E-9A02-484B-99FA-38B6568480E5}" dt="2024-07-15T13:18:50.311" v="2219" actId="26606"/>
        <pc:sldMkLst>
          <pc:docMk/>
          <pc:sldMk cId="3736633911" sldId="276"/>
        </pc:sldMkLst>
        <pc:spChg chg="mo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2" creationId="{9CD17077-33D5-3CB8-3612-1BAC750C9C60}"/>
          </ac:spMkLst>
        </pc:spChg>
        <pc:spChg chg="add del mo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3" creationId="{FB688E13-E8C3-08D4-A579-EDF52F235076}"/>
          </ac:spMkLst>
        </pc:spChg>
        <pc:spChg chg="ad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8" creationId="{1709F1D5-B0F1-4714-A239-E5B61C161915}"/>
          </ac:spMkLst>
        </pc:spChg>
        <pc:spChg chg="add del">
          <ac:chgData name="Zita Draper" userId="b063123c-f51f-481b-b99c-f574606c9ace" providerId="ADAL" clId="{68F0752E-9A02-484B-99FA-38B6568480E5}" dt="2024-07-15T13:18:50.295" v="2218" actId="26606"/>
          <ac:spMkLst>
            <pc:docMk/>
            <pc:sldMk cId="3736633911" sldId="276"/>
            <ac:spMk id="9" creationId="{7517A47C-B2E5-4B79-8061-D74B1311AF6E}"/>
          </ac:spMkLst>
        </pc:spChg>
        <pc:spChg chg="ad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10" creationId="{228FB460-D3FF-4440-A020-05982A09E517}"/>
          </ac:spMkLst>
        </pc:spChg>
        <pc:spChg chg="add del">
          <ac:chgData name="Zita Draper" userId="b063123c-f51f-481b-b99c-f574606c9ace" providerId="ADAL" clId="{68F0752E-9A02-484B-99FA-38B6568480E5}" dt="2024-07-15T13:18:50.295" v="2218" actId="26606"/>
          <ac:spMkLst>
            <pc:docMk/>
            <pc:sldMk cId="3736633911" sldId="276"/>
            <ac:spMk id="11" creationId="{C505E780-2083-4CB5-A42A-5E0E2908ECC3}"/>
          </ac:spMkLst>
        </pc:spChg>
        <pc:spChg chg="ad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12" creationId="{14847E93-7DC1-4D4B-8829-B19AA7137C50}"/>
          </ac:spMkLst>
        </pc:spChg>
        <pc:spChg chg="add del">
          <ac:chgData name="Zita Draper" userId="b063123c-f51f-481b-b99c-f574606c9ace" providerId="ADAL" clId="{68F0752E-9A02-484B-99FA-38B6568480E5}" dt="2024-07-15T13:18:50.295" v="2218" actId="26606"/>
          <ac:spMkLst>
            <pc:docMk/>
            <pc:sldMk cId="3736633911" sldId="276"/>
            <ac:spMk id="13" creationId="{D2C0AE1C-0118-41AE-8A10-7CDCBF10E96F}"/>
          </ac:spMkLst>
        </pc:spChg>
        <pc:spChg chg="ad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14" creationId="{5566D6E1-03A1-4D73-A4E0-35D74D568A04}"/>
          </ac:spMkLst>
        </pc:spChg>
        <pc:spChg chg="add del">
          <ac:chgData name="Zita Draper" userId="b063123c-f51f-481b-b99c-f574606c9ace" providerId="ADAL" clId="{68F0752E-9A02-484B-99FA-38B6568480E5}" dt="2024-07-15T13:18:50.295" v="2218" actId="26606"/>
          <ac:spMkLst>
            <pc:docMk/>
            <pc:sldMk cId="3736633911" sldId="276"/>
            <ac:spMk id="15" creationId="{463EEC44-1BA3-44ED-81FC-A644B04B2A44}"/>
          </ac:spMkLst>
        </pc:spChg>
        <pc:spChg chg="ad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16" creationId="{9F835A99-04AC-494A-A572-AFE8413CC938}"/>
          </ac:spMkLst>
        </pc:spChg>
        <pc:spChg chg="ad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17" creationId="{FB688E13-E8C3-08D4-A579-EDF52F235076}"/>
          </ac:spMkLst>
        </pc:spChg>
        <pc:spChg chg="ad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18" creationId="{7B786209-1B0B-4CA9-9BDD-F7327066A84D}"/>
          </ac:spMkLst>
        </pc:spChg>
        <pc:spChg chg="ad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20" creationId="{2D2964BB-484D-45AE-AD66-D407D0629652}"/>
          </ac:spMkLst>
        </pc:spChg>
        <pc:spChg chg="add">
          <ac:chgData name="Zita Draper" userId="b063123c-f51f-481b-b99c-f574606c9ace" providerId="ADAL" clId="{68F0752E-9A02-484B-99FA-38B6568480E5}" dt="2024-07-15T13:18:50.311" v="2219" actId="26606"/>
          <ac:spMkLst>
            <pc:docMk/>
            <pc:sldMk cId="3736633911" sldId="276"/>
            <ac:spMk id="22" creationId="{6691AC69-A76E-4DAB-B565-468B6B87ACF3}"/>
          </ac:spMkLst>
        </pc:spChg>
        <pc:graphicFrameChg chg="add del">
          <ac:chgData name="Zita Draper" userId="b063123c-f51f-481b-b99c-f574606c9ace" providerId="ADAL" clId="{68F0752E-9A02-484B-99FA-38B6568480E5}" dt="2024-07-15T13:18:50.295" v="2218" actId="26606"/>
          <ac:graphicFrameMkLst>
            <pc:docMk/>
            <pc:sldMk cId="3736633911" sldId="276"/>
            <ac:graphicFrameMk id="5" creationId="{3F2B7635-1559-DDDA-C919-CD192D3360DD}"/>
          </ac:graphicFrameMkLst>
        </pc:graphicFrameChg>
      </pc:sldChg>
      <pc:sldChg chg="addSp modSp mod setBg">
        <pc:chgData name="Zita Draper" userId="b063123c-f51f-481b-b99c-f574606c9ace" providerId="ADAL" clId="{68F0752E-9A02-484B-99FA-38B6568480E5}" dt="2024-07-15T13:20:00.845" v="2350" actId="1076"/>
        <pc:sldMkLst>
          <pc:docMk/>
          <pc:sldMk cId="511407663" sldId="277"/>
        </pc:sldMkLst>
        <pc:spChg chg="mod">
          <ac:chgData name="Zita Draper" userId="b063123c-f51f-481b-b99c-f574606c9ace" providerId="ADAL" clId="{68F0752E-9A02-484B-99FA-38B6568480E5}" dt="2024-07-15T13:19:40.713" v="2348" actId="26606"/>
          <ac:spMkLst>
            <pc:docMk/>
            <pc:sldMk cId="511407663" sldId="277"/>
            <ac:spMk id="2" creationId="{6D9495BE-833A-DC2B-7338-FE961285557A}"/>
          </ac:spMkLst>
        </pc:spChg>
        <pc:spChg chg="mod">
          <ac:chgData name="Zita Draper" userId="b063123c-f51f-481b-b99c-f574606c9ace" providerId="ADAL" clId="{68F0752E-9A02-484B-99FA-38B6568480E5}" dt="2024-07-15T13:20:00.845" v="2350" actId="1076"/>
          <ac:spMkLst>
            <pc:docMk/>
            <pc:sldMk cId="511407663" sldId="277"/>
            <ac:spMk id="3" creationId="{B0672E40-C85B-BC02-F5D7-F03A4F0C6A82}"/>
          </ac:spMkLst>
        </pc:spChg>
        <pc:spChg chg="add">
          <ac:chgData name="Zita Draper" userId="b063123c-f51f-481b-b99c-f574606c9ace" providerId="ADAL" clId="{68F0752E-9A02-484B-99FA-38B6568480E5}" dt="2024-07-15T13:19:40.713" v="2348" actId="26606"/>
          <ac:spMkLst>
            <pc:docMk/>
            <pc:sldMk cId="511407663" sldId="277"/>
            <ac:spMk id="8" creationId="{1709F1D5-B0F1-4714-A239-E5B61C161915}"/>
          </ac:spMkLst>
        </pc:spChg>
        <pc:spChg chg="add">
          <ac:chgData name="Zita Draper" userId="b063123c-f51f-481b-b99c-f574606c9ace" providerId="ADAL" clId="{68F0752E-9A02-484B-99FA-38B6568480E5}" dt="2024-07-15T13:19:40.713" v="2348" actId="26606"/>
          <ac:spMkLst>
            <pc:docMk/>
            <pc:sldMk cId="511407663" sldId="277"/>
            <ac:spMk id="10" creationId="{228FB460-D3FF-4440-A020-05982A09E517}"/>
          </ac:spMkLst>
        </pc:spChg>
        <pc:spChg chg="add">
          <ac:chgData name="Zita Draper" userId="b063123c-f51f-481b-b99c-f574606c9ace" providerId="ADAL" clId="{68F0752E-9A02-484B-99FA-38B6568480E5}" dt="2024-07-15T13:19:40.713" v="2348" actId="26606"/>
          <ac:spMkLst>
            <pc:docMk/>
            <pc:sldMk cId="511407663" sldId="277"/>
            <ac:spMk id="12" creationId="{14847E93-7DC1-4D4B-8829-B19AA7137C50}"/>
          </ac:spMkLst>
        </pc:spChg>
        <pc:spChg chg="add">
          <ac:chgData name="Zita Draper" userId="b063123c-f51f-481b-b99c-f574606c9ace" providerId="ADAL" clId="{68F0752E-9A02-484B-99FA-38B6568480E5}" dt="2024-07-15T13:19:40.713" v="2348" actId="26606"/>
          <ac:spMkLst>
            <pc:docMk/>
            <pc:sldMk cId="511407663" sldId="277"/>
            <ac:spMk id="14" creationId="{5566D6E1-03A1-4D73-A4E0-35D74D568A04}"/>
          </ac:spMkLst>
        </pc:spChg>
        <pc:spChg chg="add">
          <ac:chgData name="Zita Draper" userId="b063123c-f51f-481b-b99c-f574606c9ace" providerId="ADAL" clId="{68F0752E-9A02-484B-99FA-38B6568480E5}" dt="2024-07-15T13:19:40.713" v="2348" actId="26606"/>
          <ac:spMkLst>
            <pc:docMk/>
            <pc:sldMk cId="511407663" sldId="277"/>
            <ac:spMk id="16" creationId="{9F835A99-04AC-494A-A572-AFE8413CC938}"/>
          </ac:spMkLst>
        </pc:spChg>
        <pc:spChg chg="add">
          <ac:chgData name="Zita Draper" userId="b063123c-f51f-481b-b99c-f574606c9ace" providerId="ADAL" clId="{68F0752E-9A02-484B-99FA-38B6568480E5}" dt="2024-07-15T13:19:40.713" v="2348" actId="26606"/>
          <ac:spMkLst>
            <pc:docMk/>
            <pc:sldMk cId="511407663" sldId="277"/>
            <ac:spMk id="18" creationId="{7B786209-1B0B-4CA9-9BDD-F7327066A84D}"/>
          </ac:spMkLst>
        </pc:spChg>
        <pc:spChg chg="add">
          <ac:chgData name="Zita Draper" userId="b063123c-f51f-481b-b99c-f574606c9ace" providerId="ADAL" clId="{68F0752E-9A02-484B-99FA-38B6568480E5}" dt="2024-07-15T13:19:40.713" v="2348" actId="26606"/>
          <ac:spMkLst>
            <pc:docMk/>
            <pc:sldMk cId="511407663" sldId="277"/>
            <ac:spMk id="20" creationId="{2D2964BB-484D-45AE-AD66-D407D0629652}"/>
          </ac:spMkLst>
        </pc:spChg>
        <pc:spChg chg="add">
          <ac:chgData name="Zita Draper" userId="b063123c-f51f-481b-b99c-f574606c9ace" providerId="ADAL" clId="{68F0752E-9A02-484B-99FA-38B6568480E5}" dt="2024-07-15T13:19:40.713" v="2348" actId="26606"/>
          <ac:spMkLst>
            <pc:docMk/>
            <pc:sldMk cId="511407663" sldId="277"/>
            <ac:spMk id="22" creationId="{6691AC69-A76E-4DAB-B565-468B6B87ACF3}"/>
          </ac:spMkLst>
        </pc:spChg>
      </pc:sldChg>
      <pc:sldChg chg="addSp delSp modSp mod setBg">
        <pc:chgData name="Zita Draper" userId="b063123c-f51f-481b-b99c-f574606c9ace" providerId="ADAL" clId="{68F0752E-9A02-484B-99FA-38B6568480E5}" dt="2024-07-15T11:02:24.642" v="106" actId="122"/>
        <pc:sldMkLst>
          <pc:docMk/>
          <pc:sldMk cId="3720747649" sldId="280"/>
        </pc:sldMkLst>
        <pc:spChg chg="mod">
          <ac:chgData name="Zita Draper" userId="b063123c-f51f-481b-b99c-f574606c9ace" providerId="ADAL" clId="{68F0752E-9A02-484B-99FA-38B6568480E5}" dt="2024-07-15T11:02:24.642" v="106" actId="122"/>
          <ac:spMkLst>
            <pc:docMk/>
            <pc:sldMk cId="3720747649" sldId="280"/>
            <ac:spMk id="2" creationId="{2048AE95-9477-5DA5-D912-2BB71D3ED730}"/>
          </ac:spMkLst>
        </pc:spChg>
        <pc:spChg chg="add del mod">
          <ac:chgData name="Zita Draper" userId="b063123c-f51f-481b-b99c-f574606c9ace" providerId="ADAL" clId="{68F0752E-9A02-484B-99FA-38B6568480E5}" dt="2024-07-15T11:02:14.471" v="103" actId="26606"/>
          <ac:spMkLst>
            <pc:docMk/>
            <pc:sldMk cId="3720747649" sldId="280"/>
            <ac:spMk id="3" creationId="{5AA4CAF1-5E1B-2491-ACF0-46B3D0AFAE49}"/>
          </ac:spMkLst>
        </pc:spChg>
        <pc:spChg chg="add del">
          <ac:chgData name="Zita Draper" userId="b063123c-f51f-481b-b99c-f574606c9ace" providerId="ADAL" clId="{68F0752E-9A02-484B-99FA-38B6568480E5}" dt="2024-07-15T11:02:14.440" v="102" actId="26606"/>
          <ac:spMkLst>
            <pc:docMk/>
            <pc:sldMk cId="3720747649" sldId="280"/>
            <ac:spMk id="9" creationId="{7517A47C-B2E5-4B79-8061-D74B1311AF6E}"/>
          </ac:spMkLst>
        </pc:spChg>
        <pc:spChg chg="add del">
          <ac:chgData name="Zita Draper" userId="b063123c-f51f-481b-b99c-f574606c9ace" providerId="ADAL" clId="{68F0752E-9A02-484B-99FA-38B6568480E5}" dt="2024-07-15T11:02:14.440" v="102" actId="26606"/>
          <ac:spMkLst>
            <pc:docMk/>
            <pc:sldMk cId="3720747649" sldId="280"/>
            <ac:spMk id="11" creationId="{C505E780-2083-4CB5-A42A-5E0E2908ECC3}"/>
          </ac:spMkLst>
        </pc:spChg>
        <pc:spChg chg="add del">
          <ac:chgData name="Zita Draper" userId="b063123c-f51f-481b-b99c-f574606c9ace" providerId="ADAL" clId="{68F0752E-9A02-484B-99FA-38B6568480E5}" dt="2024-07-15T11:02:14.440" v="102" actId="26606"/>
          <ac:spMkLst>
            <pc:docMk/>
            <pc:sldMk cId="3720747649" sldId="280"/>
            <ac:spMk id="13" creationId="{D2C0AE1C-0118-41AE-8A10-7CDCBF10E96F}"/>
          </ac:spMkLst>
        </pc:spChg>
        <pc:spChg chg="add del">
          <ac:chgData name="Zita Draper" userId="b063123c-f51f-481b-b99c-f574606c9ace" providerId="ADAL" clId="{68F0752E-9A02-484B-99FA-38B6568480E5}" dt="2024-07-15T11:02:14.440" v="102" actId="26606"/>
          <ac:spMkLst>
            <pc:docMk/>
            <pc:sldMk cId="3720747649" sldId="280"/>
            <ac:spMk id="15" creationId="{463EEC44-1BA3-44ED-81FC-A644B04B2A44}"/>
          </ac:spMkLst>
        </pc:spChg>
        <pc:spChg chg="add">
          <ac:chgData name="Zita Draper" userId="b063123c-f51f-481b-b99c-f574606c9ace" providerId="ADAL" clId="{68F0752E-9A02-484B-99FA-38B6568480E5}" dt="2024-07-15T11:02:14.471" v="103" actId="26606"/>
          <ac:spMkLst>
            <pc:docMk/>
            <pc:sldMk cId="3720747649" sldId="280"/>
            <ac:spMk id="17" creationId="{35DB3719-6FDC-4E5D-891D-FF40B7300F64}"/>
          </ac:spMkLst>
        </pc:spChg>
        <pc:spChg chg="add">
          <ac:chgData name="Zita Draper" userId="b063123c-f51f-481b-b99c-f574606c9ace" providerId="ADAL" clId="{68F0752E-9A02-484B-99FA-38B6568480E5}" dt="2024-07-15T11:02:14.471" v="103" actId="26606"/>
          <ac:spMkLst>
            <pc:docMk/>
            <pc:sldMk cId="3720747649" sldId="280"/>
            <ac:spMk id="18" creationId="{E0CBAC23-2E3F-4A90-BA59-F8299F6A5439}"/>
          </ac:spMkLst>
        </pc:spChg>
        <pc:graphicFrameChg chg="add del">
          <ac:chgData name="Zita Draper" userId="b063123c-f51f-481b-b99c-f574606c9ace" providerId="ADAL" clId="{68F0752E-9A02-484B-99FA-38B6568480E5}" dt="2024-07-15T11:02:14.440" v="102" actId="26606"/>
          <ac:graphicFrameMkLst>
            <pc:docMk/>
            <pc:sldMk cId="3720747649" sldId="280"/>
            <ac:graphicFrameMk id="5" creationId="{CA5D437A-942C-C175-C51C-3E4C97D4B766}"/>
          </ac:graphicFrameMkLst>
        </pc:graphicFrameChg>
        <pc:graphicFrameChg chg="add">
          <ac:chgData name="Zita Draper" userId="b063123c-f51f-481b-b99c-f574606c9ace" providerId="ADAL" clId="{68F0752E-9A02-484B-99FA-38B6568480E5}" dt="2024-07-15T11:02:14.471" v="103" actId="26606"/>
          <ac:graphicFrameMkLst>
            <pc:docMk/>
            <pc:sldMk cId="3720747649" sldId="280"/>
            <ac:graphicFrameMk id="19" creationId="{9538EFE0-4475-1953-EDF2-0BF4364ADD65}"/>
          </ac:graphicFrameMkLst>
        </pc:graphicFrameChg>
      </pc:sldChg>
      <pc:sldChg chg="addSp modSp mod setBg addAnim chgLayout">
        <pc:chgData name="Zita Draper" userId="b063123c-f51f-481b-b99c-f574606c9ace" providerId="ADAL" clId="{68F0752E-9A02-484B-99FA-38B6568480E5}" dt="2024-07-15T11:04:04.204" v="143" actId="1076"/>
        <pc:sldMkLst>
          <pc:docMk/>
          <pc:sldMk cId="4190333412" sldId="281"/>
        </pc:sldMkLst>
        <pc:spChg chg="add mod">
          <ac:chgData name="Zita Draper" userId="b063123c-f51f-481b-b99c-f574606c9ace" providerId="ADAL" clId="{68F0752E-9A02-484B-99FA-38B6568480E5}" dt="2024-07-15T11:03:45.755" v="141" actId="115"/>
          <ac:spMkLst>
            <pc:docMk/>
            <pc:sldMk cId="4190333412" sldId="281"/>
            <ac:spMk id="2" creationId="{F7CD458A-561A-2EB9-3FD2-8C91CCA111F5}"/>
          </ac:spMkLst>
        </pc:spChg>
        <pc:spChg chg="add mod">
          <ac:chgData name="Zita Draper" userId="b063123c-f51f-481b-b99c-f574606c9ace" providerId="ADAL" clId="{68F0752E-9A02-484B-99FA-38B6568480E5}" dt="2024-07-15T11:03:53.392" v="142" actId="403"/>
          <ac:spMkLst>
            <pc:docMk/>
            <pc:sldMk cId="4190333412" sldId="281"/>
            <ac:spMk id="3" creationId="{11CB913F-3A4D-8CEB-A75C-9CAA160B1A24}"/>
          </ac:spMkLst>
        </pc:spChg>
        <pc:spChg chg="add">
          <ac:chgData name="Zita Draper" userId="b063123c-f51f-481b-b99c-f574606c9ace" providerId="ADAL" clId="{68F0752E-9A02-484B-99FA-38B6568480E5}" dt="2024-07-15T11:03:03.591" v="132" actId="26606"/>
          <ac:spMkLst>
            <pc:docMk/>
            <pc:sldMk cId="4190333412" sldId="281"/>
            <ac:spMk id="9" creationId="{3A930249-8242-4E2B-AF17-C01826488321}"/>
          </ac:spMkLst>
        </pc:spChg>
        <pc:spChg chg="add">
          <ac:chgData name="Zita Draper" userId="b063123c-f51f-481b-b99c-f574606c9ace" providerId="ADAL" clId="{68F0752E-9A02-484B-99FA-38B6568480E5}" dt="2024-07-15T11:03:03.591" v="132" actId="26606"/>
          <ac:spMkLst>
            <pc:docMk/>
            <pc:sldMk cId="4190333412" sldId="281"/>
            <ac:spMk id="11" creationId="{A5BDD999-C5E1-4B3E-A710-768673819165}"/>
          </ac:spMkLst>
        </pc:spChg>
        <pc:picChg chg="add mod">
          <ac:chgData name="Zita Draper" userId="b063123c-f51f-481b-b99c-f574606c9ace" providerId="ADAL" clId="{68F0752E-9A02-484B-99FA-38B6568480E5}" dt="2024-07-15T11:04:04.204" v="143" actId="1076"/>
          <ac:picMkLst>
            <pc:docMk/>
            <pc:sldMk cId="4190333412" sldId="281"/>
            <ac:picMk id="5" creationId="{A699E522-DC6D-B1EC-97A7-8F582C6644D1}"/>
          </ac:picMkLst>
        </pc:picChg>
      </pc:sldChg>
      <pc:sldChg chg="new">
        <pc:chgData name="Zita Draper" userId="b063123c-f51f-481b-b99c-f574606c9ace" providerId="ADAL" clId="{68F0752E-9A02-484B-99FA-38B6568480E5}" dt="2024-07-15T13:20:45.999" v="2351" actId="680"/>
        <pc:sldMkLst>
          <pc:docMk/>
          <pc:sldMk cId="2444152506" sldId="282"/>
        </pc:sldMkLst>
      </pc:sldChg>
    </pc:docChg>
  </pc:docChgLst>
  <pc:docChgLst>
    <pc:chgData name="Zita Draper" userId="b063123c-f51f-481b-b99c-f574606c9ace" providerId="ADAL" clId="{4F5F0C51-307E-4722-AFEC-B0529CA43FE2}"/>
    <pc:docChg chg="custSel delSld modSld">
      <pc:chgData name="Zita Draper" userId="b063123c-f51f-481b-b99c-f574606c9ace" providerId="ADAL" clId="{4F5F0C51-307E-4722-AFEC-B0529CA43FE2}" dt="2024-08-28T11:28:32.579" v="265" actId="26606"/>
      <pc:docMkLst>
        <pc:docMk/>
      </pc:docMkLst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4096110766" sldId="257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4096110766" sldId="257"/>
            <ac:spMk id="9" creationId="{C05CBC3C-2E5A-4839-8B9B-2E5A6ADF0F58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4096110766" sldId="257"/>
            <ac:spMk id="11" creationId="{DB5B423A-57CC-4C58-AA26-8E2E862B03A0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1033288719" sldId="258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033288719" sldId="258"/>
            <ac:spMk id="9" creationId="{53B021B3-DE93-4AB7-8A18-CF5F1CED88B8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033288719" sldId="258"/>
            <ac:spMk id="11" creationId="{52D502E5-F6B4-4D58-B4AE-FC466FF15EE8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033288719" sldId="258"/>
            <ac:spMk id="13" creationId="{9DECDBF4-02B6-4BB4-B65B-B8107AD6A9E8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685369890" sldId="259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685369890" sldId="259"/>
            <ac:spMk id="8" creationId="{C2554CA6-288E-4202-BC52-2E5A8F0C0AED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685369890" sldId="259"/>
            <ac:spMk id="10" creationId="{B10BB131-AC8E-4A8E-A5D1-36260F720C3B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685369890" sldId="259"/>
            <ac:spMk id="12" creationId="{5B7778FC-632E-4DCA-A7CB-0D7731CCF970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685369890" sldId="259"/>
            <ac:spMk id="14" creationId="{FA23A907-97FB-4A8F-880A-DD77401C4296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1060816310" sldId="260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060816310" sldId="260"/>
            <ac:spMk id="30" creationId="{59EF30C2-29AC-4A0D-BC0A-A679CF113EDD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060816310" sldId="260"/>
            <ac:spMk id="32" creationId="{9C682A1A-5B2D-4111-BBD6-620165633E5B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060816310" sldId="260"/>
            <ac:spMk id="36" creationId="{A04F1504-431A-4D86-9091-AE7E4B33376B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060816310" sldId="260"/>
            <ac:spMk id="38" creationId="{EA804283-B929-4503-802F-4585376E2B42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060816310" sldId="260"/>
            <ac:spMk id="40" creationId="{AD3811F5-514E-49A4-B382-673ED228A4CC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060816310" sldId="260"/>
            <ac:spMk id="42" creationId="{067AD921-1CEE-4C1B-9AA3-C66D908DDD14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060816310" sldId="260"/>
            <ac:spMk id="44" creationId="{C36A08F5-3B56-47C5-A371-9187BE56E1E5}"/>
          </ac:spMkLst>
        </pc:spChg>
        <pc:cxnChg chg="add del">
          <ac:chgData name="Zita Draper" userId="b063123c-f51f-481b-b99c-f574606c9ace" providerId="ADAL" clId="{4F5F0C51-307E-4722-AFEC-B0529CA43FE2}" dt="2024-08-28T11:28:14.216" v="264"/>
          <ac:cxnSpMkLst>
            <pc:docMk/>
            <pc:sldMk cId="1060816310" sldId="260"/>
            <ac:cxnSpMk id="34" creationId="{266A0658-1CC4-4B0D-AAB7-A702286AFB03}"/>
          </ac:cxnSpMkLst>
        </pc:cxnChg>
      </pc:sldChg>
      <pc:sldChg chg="addSp delSp modSp mod setBg delDesignElem">
        <pc:chgData name="Zita Draper" userId="b063123c-f51f-481b-b99c-f574606c9ace" providerId="ADAL" clId="{4F5F0C51-307E-4722-AFEC-B0529CA43FE2}" dt="2024-08-28T11:28:14.216" v="264"/>
        <pc:sldMkLst>
          <pc:docMk/>
          <pc:sldMk cId="1976395736" sldId="261"/>
        </pc:sldMkLst>
        <pc:spChg chg="add mod">
          <ac:chgData name="Zita Draper" userId="b063123c-f51f-481b-b99c-f574606c9ace" providerId="ADAL" clId="{4F5F0C51-307E-4722-AFEC-B0529CA43FE2}" dt="2024-08-28T11:18:12.687" v="24" actId="122"/>
          <ac:spMkLst>
            <pc:docMk/>
            <pc:sldMk cId="1976395736" sldId="261"/>
            <ac:spMk id="3" creationId="{D9AADB3C-C10C-F6A6-A965-C06EFBD69A70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976395736" sldId="261"/>
            <ac:spMk id="8" creationId="{47942995-B07F-4636-9A06-C6A104B260A8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976395736" sldId="261"/>
            <ac:spMk id="15" creationId="{B81933D1-5615-42C7-9C0B-4EB7105CCE2D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976395736" sldId="261"/>
            <ac:spMk id="17" creationId="{19C9EAEA-39D0-4B0E-A0EB-51E7B26740B1}"/>
          </ac:spMkLst>
        </pc:spChg>
        <pc:grpChg chg="add del">
          <ac:chgData name="Zita Draper" userId="b063123c-f51f-481b-b99c-f574606c9ace" providerId="ADAL" clId="{4F5F0C51-307E-4722-AFEC-B0529CA43FE2}" dt="2024-08-28T11:28:14.216" v="264"/>
          <ac:grpSpMkLst>
            <pc:docMk/>
            <pc:sldMk cId="1976395736" sldId="261"/>
            <ac:grpSpMk id="10" creationId="{032D8612-31EB-44CF-A1D0-14FD4C705424}"/>
          </ac:grpSpMkLst>
        </pc:grpChg>
        <pc:graphicFrameChg chg="add mod ord modGraphic">
          <ac:chgData name="Zita Draper" userId="b063123c-f51f-481b-b99c-f574606c9ace" providerId="ADAL" clId="{4F5F0C51-307E-4722-AFEC-B0529CA43FE2}" dt="2024-08-28T11:18:05.938" v="23" actId="26606"/>
          <ac:graphicFrameMkLst>
            <pc:docMk/>
            <pc:sldMk cId="1976395736" sldId="261"/>
            <ac:graphicFrameMk id="2" creationId="{E5F054DE-C021-2223-D209-9607836A50E5}"/>
          </ac:graphicFrameMkLst>
        </pc:graphicFrame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3838515126" sldId="263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838515126" sldId="263"/>
            <ac:spMk id="10" creationId="{C1DD1A8A-57D5-4A81-AD04-532B043C5611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838515126" sldId="263"/>
            <ac:spMk id="12" creationId="{007891EC-4501-44ED-A8C8-B11B6DB767AB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192467766" sldId="264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92467766" sldId="264"/>
            <ac:spMk id="8" creationId="{C2554CA6-288E-4202-BC52-2E5A8F0C0AED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92467766" sldId="264"/>
            <ac:spMk id="10" creationId="{B10BB131-AC8E-4A8E-A5D1-36260F720C3B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92467766" sldId="264"/>
            <ac:spMk id="12" creationId="{5B7778FC-632E-4DCA-A7CB-0D7731CCF970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92467766" sldId="264"/>
            <ac:spMk id="14" creationId="{FA23A907-97FB-4A8F-880A-DD77401C4296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2833189229" sldId="265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833189229" sldId="265"/>
            <ac:spMk id="11" creationId="{8870DEF6-46A2-D4F8-8BE6-91165D93ECC4}"/>
          </ac:spMkLst>
        </pc:spChg>
        <pc:cxnChg chg="add del">
          <ac:chgData name="Zita Draper" userId="b063123c-f51f-481b-b99c-f574606c9ace" providerId="ADAL" clId="{4F5F0C51-307E-4722-AFEC-B0529CA43FE2}" dt="2024-08-28T11:28:14.216" v="264"/>
          <ac:cxnSpMkLst>
            <pc:docMk/>
            <pc:sldMk cId="2833189229" sldId="265"/>
            <ac:cxnSpMk id="13" creationId="{522632D6-DED9-FDEC-FD9F-09FF0A4544CC}"/>
          </ac:cxnSpMkLst>
        </pc:cxnChg>
      </pc:sldChg>
      <pc:sldChg chg="addSp delSp modSp delDesignElem">
        <pc:chgData name="Zita Draper" userId="b063123c-f51f-481b-b99c-f574606c9ace" providerId="ADAL" clId="{4F5F0C51-307E-4722-AFEC-B0529CA43FE2}" dt="2024-08-28T11:28:14.216" v="264"/>
        <pc:sldMkLst>
          <pc:docMk/>
          <pc:sldMk cId="850945667" sldId="266"/>
        </pc:sldMkLst>
        <pc:spChg chg="mod">
          <ac:chgData name="Zita Draper" userId="b063123c-f51f-481b-b99c-f574606c9ace" providerId="ADAL" clId="{4F5F0C51-307E-4722-AFEC-B0529CA43FE2}" dt="2024-08-28T11:28:14.216" v="264"/>
          <ac:spMkLst>
            <pc:docMk/>
            <pc:sldMk cId="850945667" sldId="266"/>
            <ac:spMk id="2" creationId="{AD20729C-0AFE-6B85-4C03-78958DFCF196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850945667" sldId="266"/>
            <ac:spMk id="9" creationId="{35DB3719-6FDC-4E5D-891D-FF40B7300F64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850945667" sldId="266"/>
            <ac:spMk id="11" creationId="{E0CBAC23-2E3F-4A90-BA59-F8299F6A5439}"/>
          </ac:spMkLst>
        </pc:spChg>
      </pc:sldChg>
      <pc:sldChg chg="addSp delSp modSp delDesignElem">
        <pc:chgData name="Zita Draper" userId="b063123c-f51f-481b-b99c-f574606c9ace" providerId="ADAL" clId="{4F5F0C51-307E-4722-AFEC-B0529CA43FE2}" dt="2024-08-28T11:28:14.216" v="264"/>
        <pc:sldMkLst>
          <pc:docMk/>
          <pc:sldMk cId="2642210463" sldId="267"/>
        </pc:sldMkLst>
        <pc:spChg chg="mod">
          <ac:chgData name="Zita Draper" userId="b063123c-f51f-481b-b99c-f574606c9ace" providerId="ADAL" clId="{4F5F0C51-307E-4722-AFEC-B0529CA43FE2}" dt="2024-08-28T11:28:14.216" v="264"/>
          <ac:spMkLst>
            <pc:docMk/>
            <pc:sldMk cId="2642210463" sldId="267"/>
            <ac:spMk id="2" creationId="{0BA9166E-6594-99DB-DED0-45A53C74D54B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642210463" sldId="267"/>
            <ac:spMk id="9" creationId="{35DB3719-6FDC-4E5D-891D-FF40B7300F64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642210463" sldId="267"/>
            <ac:spMk id="11" creationId="{E0CBAC23-2E3F-4A90-BA59-F8299F6A5439}"/>
          </ac:spMkLst>
        </pc:spChg>
        <pc:graphicFrameChg chg="mod">
          <ac:chgData name="Zita Draper" userId="b063123c-f51f-481b-b99c-f574606c9ace" providerId="ADAL" clId="{4F5F0C51-307E-4722-AFEC-B0529CA43FE2}" dt="2024-08-28T09:51:41.433" v="21" actId="20577"/>
          <ac:graphicFrameMkLst>
            <pc:docMk/>
            <pc:sldMk cId="2642210463" sldId="267"/>
            <ac:graphicFrameMk id="5" creationId="{97DA8965-35C4-114C-3060-B30B7EA97700}"/>
          </ac:graphicFrameMkLst>
        </pc:graphicFrame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32590857" sldId="268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2590857" sldId="268"/>
            <ac:spMk id="11" creationId="{C1DD1A8A-57D5-4A81-AD04-532B043C5611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2590857" sldId="268"/>
            <ac:spMk id="13" creationId="{007891EC-4501-44ED-A8C8-B11B6DB767AB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3646780431" sldId="269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646780431" sldId="269"/>
            <ac:spMk id="14" creationId="{4063B759-00FC-46D1-9898-8E8625268FAF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646780431" sldId="269"/>
            <ac:spMk id="15" creationId="{6F828D28-8E09-41CC-8229-3070B5467A96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646780431" sldId="269"/>
            <ac:spMk id="17" creationId="{D5B012D8-7F27-4758-9AC6-C889B154BD73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2943215351" sldId="270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943215351" sldId="270"/>
            <ac:spMk id="9" creationId="{C0763A76-9F1C-4FC5-82B7-DD475DA461B2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943215351" sldId="270"/>
            <ac:spMk id="11" creationId="{E81BF4F6-F2CF-4984-9D14-D6966D92F99F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1403887699" sldId="271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403887699" sldId="271"/>
            <ac:spMk id="9" creationId="{9F7D5CDA-D291-4307-BF55-1381FED29634}"/>
          </ac:spMkLst>
        </pc:spChg>
      </pc:sldChg>
      <pc:sldChg chg="addSp delSp modSp delDesignElem">
        <pc:chgData name="Zita Draper" userId="b063123c-f51f-481b-b99c-f574606c9ace" providerId="ADAL" clId="{4F5F0C51-307E-4722-AFEC-B0529CA43FE2}" dt="2024-08-28T11:28:14.216" v="264"/>
        <pc:sldMkLst>
          <pc:docMk/>
          <pc:sldMk cId="1141990753" sldId="272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141990753" sldId="272"/>
            <ac:spMk id="9" creationId="{7517A47C-B2E5-4B79-8061-D74B1311AF6E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141990753" sldId="272"/>
            <ac:spMk id="11" creationId="{C505E780-2083-4CB5-A42A-5E0E2908ECC3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141990753" sldId="272"/>
            <ac:spMk id="13" creationId="{D2C0AE1C-0118-41AE-8A10-7CDCBF10E96F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1141990753" sldId="272"/>
            <ac:spMk id="15" creationId="{463EEC44-1BA3-44ED-81FC-A644B04B2A44}"/>
          </ac:spMkLst>
        </pc:spChg>
        <pc:graphicFrameChg chg="mod">
          <ac:chgData name="Zita Draper" userId="b063123c-f51f-481b-b99c-f574606c9ace" providerId="ADAL" clId="{4F5F0C51-307E-4722-AFEC-B0529CA43FE2}" dt="2024-08-28T11:18:45.464" v="25" actId="20577"/>
          <ac:graphicFrameMkLst>
            <pc:docMk/>
            <pc:sldMk cId="1141990753" sldId="272"/>
            <ac:graphicFrameMk id="7" creationId="{A57509D8-8B24-1D77-EF63-57ACF4BB704E}"/>
          </ac:graphicFrameMkLst>
        </pc:graphicFrame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2492831608" sldId="273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492831608" sldId="273"/>
            <ac:spMk id="9" creationId="{98DED6BC-9A3E-48D4-AD7C-A56D63F547E8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492831608" sldId="273"/>
            <ac:spMk id="11" creationId="{6B6E033A-DB2E-49B8-B600-B38E0C280263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460635153" sldId="274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460635153" sldId="274"/>
            <ac:spMk id="9" creationId="{C0763A76-9F1C-4FC5-82B7-DD475DA461B2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460635153" sldId="274"/>
            <ac:spMk id="11" creationId="{E81BF4F6-F2CF-4984-9D14-D6966D92F99F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3341230418" sldId="275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341230418" sldId="275"/>
            <ac:spMk id="9" creationId="{7517A47C-B2E5-4B79-8061-D74B1311AF6E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341230418" sldId="275"/>
            <ac:spMk id="11" creationId="{C505E780-2083-4CB5-A42A-5E0E2908ECC3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341230418" sldId="275"/>
            <ac:spMk id="13" creationId="{D2C0AE1C-0118-41AE-8A10-7CDCBF10E96F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341230418" sldId="275"/>
            <ac:spMk id="15" creationId="{463EEC44-1BA3-44ED-81FC-A644B04B2A44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3736633911" sldId="276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736633911" sldId="276"/>
            <ac:spMk id="8" creationId="{1709F1D5-B0F1-4714-A239-E5B61C161915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736633911" sldId="276"/>
            <ac:spMk id="10" creationId="{228FB460-D3FF-4440-A020-05982A09E517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736633911" sldId="276"/>
            <ac:spMk id="12" creationId="{14847E93-7DC1-4D4B-8829-B19AA7137C50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736633911" sldId="276"/>
            <ac:spMk id="14" creationId="{5566D6E1-03A1-4D73-A4E0-35D74D568A04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736633911" sldId="276"/>
            <ac:spMk id="16" creationId="{9F835A99-04AC-494A-A572-AFE8413CC938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736633911" sldId="276"/>
            <ac:spMk id="18" creationId="{7B786209-1B0B-4CA9-9BDD-F7327066A84D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736633911" sldId="276"/>
            <ac:spMk id="20" creationId="{2D2964BB-484D-45AE-AD66-D407D0629652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736633911" sldId="276"/>
            <ac:spMk id="22" creationId="{6691AC69-A76E-4DAB-B565-468B6B87ACF3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511407663" sldId="277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511407663" sldId="277"/>
            <ac:spMk id="8" creationId="{1709F1D5-B0F1-4714-A239-E5B61C161915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511407663" sldId="277"/>
            <ac:spMk id="10" creationId="{228FB460-D3FF-4440-A020-05982A09E517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511407663" sldId="277"/>
            <ac:spMk id="12" creationId="{14847E93-7DC1-4D4B-8829-B19AA7137C50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511407663" sldId="277"/>
            <ac:spMk id="14" creationId="{5566D6E1-03A1-4D73-A4E0-35D74D568A04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511407663" sldId="277"/>
            <ac:spMk id="16" creationId="{9F835A99-04AC-494A-A572-AFE8413CC938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511407663" sldId="277"/>
            <ac:spMk id="18" creationId="{7B786209-1B0B-4CA9-9BDD-F7327066A84D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511407663" sldId="277"/>
            <ac:spMk id="20" creationId="{2D2964BB-484D-45AE-AD66-D407D0629652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511407663" sldId="277"/>
            <ac:spMk id="22" creationId="{6691AC69-A76E-4DAB-B565-468B6B87ACF3}"/>
          </ac:spMkLst>
        </pc:spChg>
      </pc:sldChg>
      <pc:sldChg chg="addSp modSp mod setBg">
        <pc:chgData name="Zita Draper" userId="b063123c-f51f-481b-b99c-f574606c9ace" providerId="ADAL" clId="{4F5F0C51-307E-4722-AFEC-B0529CA43FE2}" dt="2024-08-28T11:28:32.579" v="265" actId="26606"/>
        <pc:sldMkLst>
          <pc:docMk/>
          <pc:sldMk cId="1102275256" sldId="278"/>
        </pc:sldMkLst>
        <pc:spChg chg="mod">
          <ac:chgData name="Zita Draper" userId="b063123c-f51f-481b-b99c-f574606c9ace" providerId="ADAL" clId="{4F5F0C51-307E-4722-AFEC-B0529CA43FE2}" dt="2024-08-28T11:28:32.579" v="265" actId="26606"/>
          <ac:spMkLst>
            <pc:docMk/>
            <pc:sldMk cId="1102275256" sldId="278"/>
            <ac:spMk id="2" creationId="{CD0BE914-A614-E044-69C3-CBC84BE09FB3}"/>
          </ac:spMkLst>
        </pc:spChg>
        <pc:spChg chg="mod">
          <ac:chgData name="Zita Draper" userId="b063123c-f51f-481b-b99c-f574606c9ace" providerId="ADAL" clId="{4F5F0C51-307E-4722-AFEC-B0529CA43FE2}" dt="2024-08-28T11:28:32.579" v="265" actId="26606"/>
          <ac:spMkLst>
            <pc:docMk/>
            <pc:sldMk cId="1102275256" sldId="278"/>
            <ac:spMk id="3" creationId="{ABC93F03-672C-EAA3-3C79-C9656D8F9ABF}"/>
          </ac:spMkLst>
        </pc:spChg>
        <pc:spChg chg="add">
          <ac:chgData name="Zita Draper" userId="b063123c-f51f-481b-b99c-f574606c9ace" providerId="ADAL" clId="{4F5F0C51-307E-4722-AFEC-B0529CA43FE2}" dt="2024-08-28T11:28:32.579" v="265" actId="26606"/>
          <ac:spMkLst>
            <pc:docMk/>
            <pc:sldMk cId="1102275256" sldId="278"/>
            <ac:spMk id="8" creationId="{289ED1AA-8684-4D37-B208-8777E1A7780D}"/>
          </ac:spMkLst>
        </pc:spChg>
        <pc:spChg chg="add">
          <ac:chgData name="Zita Draper" userId="b063123c-f51f-481b-b99c-f574606c9ace" providerId="ADAL" clId="{4F5F0C51-307E-4722-AFEC-B0529CA43FE2}" dt="2024-08-28T11:28:32.579" v="265" actId="26606"/>
          <ac:spMkLst>
            <pc:docMk/>
            <pc:sldMk cId="1102275256" sldId="278"/>
            <ac:spMk id="10" creationId="{4180E01B-B1F4-437C-807D-1C930718EE64}"/>
          </ac:spMkLst>
        </pc:spChg>
        <pc:spChg chg="add">
          <ac:chgData name="Zita Draper" userId="b063123c-f51f-481b-b99c-f574606c9ace" providerId="ADAL" clId="{4F5F0C51-307E-4722-AFEC-B0529CA43FE2}" dt="2024-08-28T11:28:32.579" v="265" actId="26606"/>
          <ac:spMkLst>
            <pc:docMk/>
            <pc:sldMk cId="1102275256" sldId="278"/>
            <ac:spMk id="12" creationId="{41F77738-2AF0-4750-A0C7-F97C2C17590E}"/>
          </ac:spMkLst>
        </pc:spChg>
      </pc:sldChg>
      <pc:sldChg chg="del">
        <pc:chgData name="Zita Draper" userId="b063123c-f51f-481b-b99c-f574606c9ace" providerId="ADAL" clId="{4F5F0C51-307E-4722-AFEC-B0529CA43FE2}" dt="2024-08-28T11:27:34.565" v="239" actId="2696"/>
        <pc:sldMkLst>
          <pc:docMk/>
          <pc:sldMk cId="2953877259" sldId="279"/>
        </pc:sldMkLst>
      </pc:sldChg>
      <pc:sldChg chg="addSp delSp modSp delDesignElem">
        <pc:chgData name="Zita Draper" userId="b063123c-f51f-481b-b99c-f574606c9ace" providerId="ADAL" clId="{4F5F0C51-307E-4722-AFEC-B0529CA43FE2}" dt="2024-08-28T11:28:14.216" v="264"/>
        <pc:sldMkLst>
          <pc:docMk/>
          <pc:sldMk cId="3720747649" sldId="280"/>
        </pc:sldMkLst>
        <pc:spChg chg="mod">
          <ac:chgData name="Zita Draper" userId="b063123c-f51f-481b-b99c-f574606c9ace" providerId="ADAL" clId="{4F5F0C51-307E-4722-AFEC-B0529CA43FE2}" dt="2024-08-28T11:28:14.216" v="264"/>
          <ac:spMkLst>
            <pc:docMk/>
            <pc:sldMk cId="3720747649" sldId="280"/>
            <ac:spMk id="2" creationId="{2048AE95-9477-5DA5-D912-2BB71D3ED730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720747649" sldId="280"/>
            <ac:spMk id="17" creationId="{35DB3719-6FDC-4E5D-891D-FF40B7300F64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3720747649" sldId="280"/>
            <ac:spMk id="18" creationId="{E0CBAC23-2E3F-4A90-BA59-F8299F6A5439}"/>
          </ac:spMkLst>
        </pc:spChg>
      </pc:sldChg>
      <pc:sldChg chg="addSp delSp delDesignElem">
        <pc:chgData name="Zita Draper" userId="b063123c-f51f-481b-b99c-f574606c9ace" providerId="ADAL" clId="{4F5F0C51-307E-4722-AFEC-B0529CA43FE2}" dt="2024-08-28T11:28:14.216" v="264"/>
        <pc:sldMkLst>
          <pc:docMk/>
          <pc:sldMk cId="4190333412" sldId="281"/>
        </pc:sldMkLst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4190333412" sldId="281"/>
            <ac:spMk id="9" creationId="{3A930249-8242-4E2B-AF17-C01826488321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4190333412" sldId="281"/>
            <ac:spMk id="11" creationId="{A5BDD999-C5E1-4B3E-A710-768673819165}"/>
          </ac:spMkLst>
        </pc:spChg>
      </pc:sldChg>
      <pc:sldChg chg="addSp delSp modSp mod setBg delDesignElem">
        <pc:chgData name="Zita Draper" userId="b063123c-f51f-481b-b99c-f574606c9ace" providerId="ADAL" clId="{4F5F0C51-307E-4722-AFEC-B0529CA43FE2}" dt="2024-08-28T11:28:14.216" v="264"/>
        <pc:sldMkLst>
          <pc:docMk/>
          <pc:sldMk cId="2444152506" sldId="282"/>
        </pc:sldMkLst>
        <pc:spChg chg="mod">
          <ac:chgData name="Zita Draper" userId="b063123c-f51f-481b-b99c-f574606c9ace" providerId="ADAL" clId="{4F5F0C51-307E-4722-AFEC-B0529CA43FE2}" dt="2024-08-28T11:25:03.255" v="155" actId="26606"/>
          <ac:spMkLst>
            <pc:docMk/>
            <pc:sldMk cId="2444152506" sldId="282"/>
            <ac:spMk id="2" creationId="{CEA527A0-A7F7-3EE1-9663-A162EC1D66C3}"/>
          </ac:spMkLst>
        </pc:spChg>
        <pc:spChg chg="del mod">
          <ac:chgData name="Zita Draper" userId="b063123c-f51f-481b-b99c-f574606c9ace" providerId="ADAL" clId="{4F5F0C51-307E-4722-AFEC-B0529CA43FE2}" dt="2024-08-28T11:25:03.255" v="155" actId="26606"/>
          <ac:spMkLst>
            <pc:docMk/>
            <pc:sldMk cId="2444152506" sldId="282"/>
            <ac:spMk id="3" creationId="{2FBED82B-E79A-6BBA-B481-E3E4DF5EE0E3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444152506" sldId="282"/>
            <ac:spMk id="9" creationId="{7517A47C-B2E5-4B79-8061-D74B1311AF6E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444152506" sldId="282"/>
            <ac:spMk id="11" creationId="{C505E780-2083-4CB5-A42A-5E0E2908ECC3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444152506" sldId="282"/>
            <ac:spMk id="13" creationId="{D2C0AE1C-0118-41AE-8A10-7CDCBF10E96F}"/>
          </ac:spMkLst>
        </pc:spChg>
        <pc:spChg chg="add del">
          <ac:chgData name="Zita Draper" userId="b063123c-f51f-481b-b99c-f574606c9ace" providerId="ADAL" clId="{4F5F0C51-307E-4722-AFEC-B0529CA43FE2}" dt="2024-08-28T11:28:14.216" v="264"/>
          <ac:spMkLst>
            <pc:docMk/>
            <pc:sldMk cId="2444152506" sldId="282"/>
            <ac:spMk id="15" creationId="{463EEC44-1BA3-44ED-81FC-A644B04B2A44}"/>
          </ac:spMkLst>
        </pc:spChg>
        <pc:graphicFrameChg chg="add">
          <ac:chgData name="Zita Draper" userId="b063123c-f51f-481b-b99c-f574606c9ace" providerId="ADAL" clId="{4F5F0C51-307E-4722-AFEC-B0529CA43FE2}" dt="2024-08-28T11:25:03.255" v="155" actId="26606"/>
          <ac:graphicFrameMkLst>
            <pc:docMk/>
            <pc:sldMk cId="2444152506" sldId="282"/>
            <ac:graphicFrameMk id="5" creationId="{74078478-94AB-2E05-810D-4FFC8AE501B0}"/>
          </ac:graphicFrameMkLst>
        </pc:graphicFrameChg>
      </pc:sldChg>
    </pc:docChg>
  </pc:docChgLst>
  <pc:docChgLst>
    <pc:chgData name="Zita Draper" userId="b063123c-f51f-481b-b99c-f574606c9ace" providerId="ADAL" clId="{4C2D78FE-0A55-4256-8F62-D7CC77305832}"/>
    <pc:docChg chg="custSel delSld modSld">
      <pc:chgData name="Zita Draper" userId="b063123c-f51f-481b-b99c-f574606c9ace" providerId="ADAL" clId="{4C2D78FE-0A55-4256-8F62-D7CC77305832}" dt="2024-09-17T09:28:26.034" v="80" actId="13926"/>
      <pc:docMkLst>
        <pc:docMk/>
      </pc:docMkLst>
      <pc:sldChg chg="addSp delSp modSp mod">
        <pc:chgData name="Zita Draper" userId="b063123c-f51f-481b-b99c-f574606c9ace" providerId="ADAL" clId="{4C2D78FE-0A55-4256-8F62-D7CC77305832}" dt="2024-09-17T09:28:26.034" v="80" actId="13926"/>
        <pc:sldMkLst>
          <pc:docMk/>
          <pc:sldMk cId="1976395736" sldId="261"/>
        </pc:sldMkLst>
        <pc:spChg chg="add del mod">
          <ac:chgData name="Zita Draper" userId="b063123c-f51f-481b-b99c-f574606c9ace" providerId="ADAL" clId="{4C2D78FE-0A55-4256-8F62-D7CC77305832}" dt="2024-09-17T09:26:31.711" v="17" actId="478"/>
          <ac:spMkLst>
            <pc:docMk/>
            <pc:sldMk cId="1976395736" sldId="261"/>
            <ac:spMk id="5" creationId="{CA9AD400-37C2-0175-84D4-F92685A0E8D4}"/>
          </ac:spMkLst>
        </pc:spChg>
        <pc:graphicFrameChg chg="del">
          <ac:chgData name="Zita Draper" userId="b063123c-f51f-481b-b99c-f574606c9ace" providerId="ADAL" clId="{4C2D78FE-0A55-4256-8F62-D7CC77305832}" dt="2024-09-17T09:26:09.934" v="11" actId="478"/>
          <ac:graphicFrameMkLst>
            <pc:docMk/>
            <pc:sldMk cId="1976395736" sldId="261"/>
            <ac:graphicFrameMk id="2" creationId="{E5F054DE-C021-2223-D209-9607836A50E5}"/>
          </ac:graphicFrameMkLst>
        </pc:graphicFrameChg>
        <pc:graphicFrameChg chg="add del mod modGraphic">
          <ac:chgData name="Zita Draper" userId="b063123c-f51f-481b-b99c-f574606c9ace" providerId="ADAL" clId="{4C2D78FE-0A55-4256-8F62-D7CC77305832}" dt="2024-09-17T09:28:26.034" v="80" actId="13926"/>
          <ac:graphicFrameMkLst>
            <pc:docMk/>
            <pc:sldMk cId="1976395736" sldId="261"/>
            <ac:graphicFrameMk id="4" creationId="{9795306C-0029-81F0-DE8A-2162AE2A1746}"/>
          </ac:graphicFrameMkLst>
        </pc:graphicFrameChg>
      </pc:sldChg>
      <pc:sldChg chg="modSp">
        <pc:chgData name="Zita Draper" userId="b063123c-f51f-481b-b99c-f574606c9ace" providerId="ADAL" clId="{4C2D78FE-0A55-4256-8F62-D7CC77305832}" dt="2024-09-17T09:25:14.671" v="9" actId="5793"/>
        <pc:sldMkLst>
          <pc:docMk/>
          <pc:sldMk cId="2642210463" sldId="267"/>
        </pc:sldMkLst>
        <pc:graphicFrameChg chg="mod">
          <ac:chgData name="Zita Draper" userId="b063123c-f51f-481b-b99c-f574606c9ace" providerId="ADAL" clId="{4C2D78FE-0A55-4256-8F62-D7CC77305832}" dt="2024-09-17T09:25:14.671" v="9" actId="5793"/>
          <ac:graphicFrameMkLst>
            <pc:docMk/>
            <pc:sldMk cId="2642210463" sldId="267"/>
            <ac:graphicFrameMk id="5" creationId="{97DA8965-35C4-114C-3060-B30B7EA97700}"/>
          </ac:graphicFrameMkLst>
        </pc:graphicFrameChg>
      </pc:sldChg>
      <pc:sldChg chg="del">
        <pc:chgData name="Zita Draper" userId="b063123c-f51f-481b-b99c-f574606c9ace" providerId="ADAL" clId="{4C2D78FE-0A55-4256-8F62-D7CC77305832}" dt="2024-09-17T09:25:29.826" v="10" actId="2696"/>
        <pc:sldMkLst>
          <pc:docMk/>
          <pc:sldMk cId="1102275256" sldId="278"/>
        </pc:sldMkLst>
      </pc:sldChg>
    </pc:docChg>
  </pc:docChgLst>
  <pc:docChgLst>
    <pc:chgData name="Zita Draper" userId="b063123c-f51f-481b-b99c-f574606c9ace" providerId="ADAL" clId="{CED149B8-6E0D-4D83-9F69-D9A19117E1F9}"/>
    <pc:docChg chg="custSel modSld">
      <pc:chgData name="Zita Draper" userId="b063123c-f51f-481b-b99c-f574606c9ace" providerId="ADAL" clId="{CED149B8-6E0D-4D83-9F69-D9A19117E1F9}" dt="2024-06-26T08:30:03.136" v="213" actId="26606"/>
      <pc:docMkLst>
        <pc:docMk/>
      </pc:docMkLst>
      <pc:sldChg chg="addSp modSp mod setBg">
        <pc:chgData name="Zita Draper" userId="b063123c-f51f-481b-b99c-f574606c9ace" providerId="ADAL" clId="{CED149B8-6E0D-4D83-9F69-D9A19117E1F9}" dt="2024-06-25T08:53:34.171" v="1" actId="122"/>
        <pc:sldMkLst>
          <pc:docMk/>
          <pc:sldMk cId="685369890" sldId="259"/>
        </pc:sldMkLst>
        <pc:spChg chg="mod">
          <ac:chgData name="Zita Draper" userId="b063123c-f51f-481b-b99c-f574606c9ace" providerId="ADAL" clId="{CED149B8-6E0D-4D83-9F69-D9A19117E1F9}" dt="2024-06-25T08:53:34.171" v="1" actId="122"/>
          <ac:spMkLst>
            <pc:docMk/>
            <pc:sldMk cId="685369890" sldId="259"/>
            <ac:spMk id="2" creationId="{CEFBA7BB-3B4B-16CF-A7DC-34DC4FAF53DF}"/>
          </ac:spMkLst>
        </pc:spChg>
        <pc:spChg chg="mod">
          <ac:chgData name="Zita Draper" userId="b063123c-f51f-481b-b99c-f574606c9ace" providerId="ADAL" clId="{CED149B8-6E0D-4D83-9F69-D9A19117E1F9}" dt="2024-06-25T08:53:27.459" v="0" actId="26606"/>
          <ac:spMkLst>
            <pc:docMk/>
            <pc:sldMk cId="685369890" sldId="259"/>
            <ac:spMk id="3" creationId="{A433D2AC-770C-D094-6755-713F6BD2F400}"/>
          </ac:spMkLst>
        </pc:spChg>
        <pc:spChg chg="add">
          <ac:chgData name="Zita Draper" userId="b063123c-f51f-481b-b99c-f574606c9ace" providerId="ADAL" clId="{CED149B8-6E0D-4D83-9F69-D9A19117E1F9}" dt="2024-06-25T08:53:27.459" v="0" actId="26606"/>
          <ac:spMkLst>
            <pc:docMk/>
            <pc:sldMk cId="685369890" sldId="259"/>
            <ac:spMk id="8" creationId="{C2554CA6-288E-4202-BC52-2E5A8F0C0AED}"/>
          </ac:spMkLst>
        </pc:spChg>
        <pc:spChg chg="add">
          <ac:chgData name="Zita Draper" userId="b063123c-f51f-481b-b99c-f574606c9ace" providerId="ADAL" clId="{CED149B8-6E0D-4D83-9F69-D9A19117E1F9}" dt="2024-06-25T08:53:27.459" v="0" actId="26606"/>
          <ac:spMkLst>
            <pc:docMk/>
            <pc:sldMk cId="685369890" sldId="259"/>
            <ac:spMk id="10" creationId="{B10BB131-AC8E-4A8E-A5D1-36260F720C3B}"/>
          </ac:spMkLst>
        </pc:spChg>
        <pc:spChg chg="add">
          <ac:chgData name="Zita Draper" userId="b063123c-f51f-481b-b99c-f574606c9ace" providerId="ADAL" clId="{CED149B8-6E0D-4D83-9F69-D9A19117E1F9}" dt="2024-06-25T08:53:27.459" v="0" actId="26606"/>
          <ac:spMkLst>
            <pc:docMk/>
            <pc:sldMk cId="685369890" sldId="259"/>
            <ac:spMk id="12" creationId="{5B7778FC-632E-4DCA-A7CB-0D7731CCF970}"/>
          </ac:spMkLst>
        </pc:spChg>
        <pc:spChg chg="add">
          <ac:chgData name="Zita Draper" userId="b063123c-f51f-481b-b99c-f574606c9ace" providerId="ADAL" clId="{CED149B8-6E0D-4D83-9F69-D9A19117E1F9}" dt="2024-06-25T08:53:27.459" v="0" actId="26606"/>
          <ac:spMkLst>
            <pc:docMk/>
            <pc:sldMk cId="685369890" sldId="259"/>
            <ac:spMk id="14" creationId="{FA23A907-97FB-4A8F-880A-DD77401C4296}"/>
          </ac:spMkLst>
        </pc:spChg>
      </pc:sldChg>
      <pc:sldChg chg="addSp delSp modSp mod modMedia setBg modClrScheme chgLayout">
        <pc:chgData name="Zita Draper" userId="b063123c-f51f-481b-b99c-f574606c9ace" providerId="ADAL" clId="{CED149B8-6E0D-4D83-9F69-D9A19117E1F9}" dt="2024-06-25T09:20:17.192" v="24"/>
        <pc:sldMkLst>
          <pc:docMk/>
          <pc:sldMk cId="3838515126" sldId="263"/>
        </pc:sldMkLst>
        <pc:spChg chg="del mod ord">
          <ac:chgData name="Zita Draper" userId="b063123c-f51f-481b-b99c-f574606c9ace" providerId="ADAL" clId="{CED149B8-6E0D-4D83-9F69-D9A19117E1F9}" dt="2024-06-25T08:53:45.710" v="2" actId="700"/>
          <ac:spMkLst>
            <pc:docMk/>
            <pc:sldMk cId="3838515126" sldId="263"/>
            <ac:spMk id="2" creationId="{D6E95F2D-7740-4708-DFC6-30889114769F}"/>
          </ac:spMkLst>
        </pc:spChg>
        <pc:spChg chg="del mod ord">
          <ac:chgData name="Zita Draper" userId="b063123c-f51f-481b-b99c-f574606c9ace" providerId="ADAL" clId="{CED149B8-6E0D-4D83-9F69-D9A19117E1F9}" dt="2024-06-25T08:53:45.710" v="2" actId="700"/>
          <ac:spMkLst>
            <pc:docMk/>
            <pc:sldMk cId="3838515126" sldId="263"/>
            <ac:spMk id="3" creationId="{96DB9B05-A7D4-2D6D-0351-2DC6535F0785}"/>
          </ac:spMkLst>
        </pc:spChg>
        <pc:spChg chg="add mod ord">
          <ac:chgData name="Zita Draper" userId="b063123c-f51f-481b-b99c-f574606c9ace" providerId="ADAL" clId="{CED149B8-6E0D-4D83-9F69-D9A19117E1F9}" dt="2024-06-25T09:20:12.545" v="22" actId="26606"/>
          <ac:spMkLst>
            <pc:docMk/>
            <pc:sldMk cId="3838515126" sldId="263"/>
            <ac:spMk id="4" creationId="{C5355E16-C105-DF60-7EB0-5945FC6A9BE8}"/>
          </ac:spMkLst>
        </pc:spChg>
        <pc:spChg chg="add del mod ord">
          <ac:chgData name="Zita Draper" userId="b063123c-f51f-481b-b99c-f574606c9ace" providerId="ADAL" clId="{CED149B8-6E0D-4D83-9F69-D9A19117E1F9}" dt="2024-06-25T08:53:55.474" v="21" actId="478"/>
          <ac:spMkLst>
            <pc:docMk/>
            <pc:sldMk cId="3838515126" sldId="263"/>
            <ac:spMk id="5" creationId="{E23AAC8A-546D-4B98-3918-90AFCEAFF570}"/>
          </ac:spMkLst>
        </pc:spChg>
        <pc:spChg chg="add">
          <ac:chgData name="Zita Draper" userId="b063123c-f51f-481b-b99c-f574606c9ace" providerId="ADAL" clId="{CED149B8-6E0D-4D83-9F69-D9A19117E1F9}" dt="2024-06-25T09:20:12.545" v="22" actId="26606"/>
          <ac:spMkLst>
            <pc:docMk/>
            <pc:sldMk cId="3838515126" sldId="263"/>
            <ac:spMk id="10" creationId="{C1DD1A8A-57D5-4A81-AD04-532B043C5611}"/>
          </ac:spMkLst>
        </pc:spChg>
        <pc:spChg chg="add">
          <ac:chgData name="Zita Draper" userId="b063123c-f51f-481b-b99c-f574606c9ace" providerId="ADAL" clId="{CED149B8-6E0D-4D83-9F69-D9A19117E1F9}" dt="2024-06-25T09:20:12.545" v="22" actId="26606"/>
          <ac:spMkLst>
            <pc:docMk/>
            <pc:sldMk cId="3838515126" sldId="263"/>
            <ac:spMk id="12" creationId="{007891EC-4501-44ED-A8C8-B11B6DB767AB}"/>
          </ac:spMkLst>
        </pc:spChg>
        <pc:picChg chg="add mod">
          <ac:chgData name="Zita Draper" userId="b063123c-f51f-481b-b99c-f574606c9ace" providerId="ADAL" clId="{CED149B8-6E0D-4D83-9F69-D9A19117E1F9}" dt="2024-06-25T09:20:17.192" v="24"/>
          <ac:picMkLst>
            <pc:docMk/>
            <pc:sldMk cId="3838515126" sldId="263"/>
            <ac:picMk id="6" creationId="{1EA1732C-35D6-3E62-D1B9-89FAAD935A47}"/>
          </ac:picMkLst>
        </pc:picChg>
      </pc:sldChg>
      <pc:sldChg chg="addSp modSp mod setBg">
        <pc:chgData name="Zita Draper" userId="b063123c-f51f-481b-b99c-f574606c9ace" providerId="ADAL" clId="{CED149B8-6E0D-4D83-9F69-D9A19117E1F9}" dt="2024-06-26T08:30:03.136" v="213" actId="26606"/>
        <pc:sldMkLst>
          <pc:docMk/>
          <pc:sldMk cId="192467766" sldId="264"/>
        </pc:sldMkLst>
        <pc:spChg chg="mod">
          <ac:chgData name="Zita Draper" userId="b063123c-f51f-481b-b99c-f574606c9ace" providerId="ADAL" clId="{CED149B8-6E0D-4D83-9F69-D9A19117E1F9}" dt="2024-06-26T08:30:03.136" v="213" actId="26606"/>
          <ac:spMkLst>
            <pc:docMk/>
            <pc:sldMk cId="192467766" sldId="264"/>
            <ac:spMk id="2" creationId="{11CDC326-00DE-6E22-4487-D181BE74A10B}"/>
          </ac:spMkLst>
        </pc:spChg>
        <pc:spChg chg="mod">
          <ac:chgData name="Zita Draper" userId="b063123c-f51f-481b-b99c-f574606c9ace" providerId="ADAL" clId="{CED149B8-6E0D-4D83-9F69-D9A19117E1F9}" dt="2024-06-26T08:30:03.136" v="213" actId="26606"/>
          <ac:spMkLst>
            <pc:docMk/>
            <pc:sldMk cId="192467766" sldId="264"/>
            <ac:spMk id="3" creationId="{0595EA9E-B285-E58E-B5CB-B56E9FA482F4}"/>
          </ac:spMkLst>
        </pc:spChg>
        <pc:spChg chg="add">
          <ac:chgData name="Zita Draper" userId="b063123c-f51f-481b-b99c-f574606c9ace" providerId="ADAL" clId="{CED149B8-6E0D-4D83-9F69-D9A19117E1F9}" dt="2024-06-26T08:30:03.136" v="213" actId="26606"/>
          <ac:spMkLst>
            <pc:docMk/>
            <pc:sldMk cId="192467766" sldId="264"/>
            <ac:spMk id="8" creationId="{C2554CA6-288E-4202-BC52-2E5A8F0C0AED}"/>
          </ac:spMkLst>
        </pc:spChg>
        <pc:spChg chg="add">
          <ac:chgData name="Zita Draper" userId="b063123c-f51f-481b-b99c-f574606c9ace" providerId="ADAL" clId="{CED149B8-6E0D-4D83-9F69-D9A19117E1F9}" dt="2024-06-26T08:30:03.136" v="213" actId="26606"/>
          <ac:spMkLst>
            <pc:docMk/>
            <pc:sldMk cId="192467766" sldId="264"/>
            <ac:spMk id="10" creationId="{B10BB131-AC8E-4A8E-A5D1-36260F720C3B}"/>
          </ac:spMkLst>
        </pc:spChg>
        <pc:spChg chg="add">
          <ac:chgData name="Zita Draper" userId="b063123c-f51f-481b-b99c-f574606c9ace" providerId="ADAL" clId="{CED149B8-6E0D-4D83-9F69-D9A19117E1F9}" dt="2024-06-26T08:30:03.136" v="213" actId="26606"/>
          <ac:spMkLst>
            <pc:docMk/>
            <pc:sldMk cId="192467766" sldId="264"/>
            <ac:spMk id="12" creationId="{5B7778FC-632E-4DCA-A7CB-0D7731CCF970}"/>
          </ac:spMkLst>
        </pc:spChg>
        <pc:spChg chg="add">
          <ac:chgData name="Zita Draper" userId="b063123c-f51f-481b-b99c-f574606c9ace" providerId="ADAL" clId="{CED149B8-6E0D-4D83-9F69-D9A19117E1F9}" dt="2024-06-26T08:30:03.136" v="213" actId="26606"/>
          <ac:spMkLst>
            <pc:docMk/>
            <pc:sldMk cId="192467766" sldId="264"/>
            <ac:spMk id="14" creationId="{FA23A907-97FB-4A8F-880A-DD77401C4296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31D747-EBD6-4001-BC78-D67358E53C56}" type="doc">
      <dgm:prSet loTypeId="urn:microsoft.com/office/officeart/2005/8/layout/bProcess4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CEBA23D-7798-480A-A401-87773DB67F1E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6CED8FDF-F8F0-4B2B-9833-B4C874334547}" type="parTrans" cxnId="{90B29E81-5268-426B-85AF-74CDF13A09D9}">
      <dgm:prSet/>
      <dgm:spPr/>
      <dgm:t>
        <a:bodyPr/>
        <a:lstStyle/>
        <a:p>
          <a:endParaRPr lang="en-US"/>
        </a:p>
      </dgm:t>
    </dgm:pt>
    <dgm:pt modelId="{268BEC6F-6709-46E2-BD5E-17659246BE88}" type="sibTrans" cxnId="{90B29E81-5268-426B-85AF-74CDF13A09D9}">
      <dgm:prSet/>
      <dgm:spPr/>
      <dgm:t>
        <a:bodyPr/>
        <a:lstStyle/>
        <a:p>
          <a:endParaRPr lang="en-US"/>
        </a:p>
      </dgm:t>
    </dgm:pt>
    <dgm:pt modelId="{1A29C24F-5D7D-4019-BF34-38CAB2EA1BD8}">
      <dgm:prSet/>
      <dgm:spPr/>
      <dgm:t>
        <a:bodyPr/>
        <a:lstStyle/>
        <a:p>
          <a:r>
            <a:rPr lang="en-GB"/>
            <a:t>How will these sessions run? </a:t>
          </a:r>
          <a:endParaRPr lang="en-US"/>
        </a:p>
      </dgm:t>
    </dgm:pt>
    <dgm:pt modelId="{DF0E565F-BE82-4391-9080-B672B5A25B7C}" type="parTrans" cxnId="{EC7DC950-0D4A-402C-A082-91882F4EC682}">
      <dgm:prSet/>
      <dgm:spPr/>
      <dgm:t>
        <a:bodyPr/>
        <a:lstStyle/>
        <a:p>
          <a:endParaRPr lang="en-US"/>
        </a:p>
      </dgm:t>
    </dgm:pt>
    <dgm:pt modelId="{6396208B-7ACD-4A4F-AD59-A7AD5C6BCA06}" type="sibTrans" cxnId="{EC7DC950-0D4A-402C-A082-91882F4EC682}">
      <dgm:prSet/>
      <dgm:spPr/>
      <dgm:t>
        <a:bodyPr/>
        <a:lstStyle/>
        <a:p>
          <a:endParaRPr lang="en-US"/>
        </a:p>
      </dgm:t>
    </dgm:pt>
    <dgm:pt modelId="{78811296-C5FD-49A8-8060-B9BEEAF882AB}">
      <dgm:prSet/>
      <dgm:spPr/>
      <dgm:t>
        <a:bodyPr/>
        <a:lstStyle/>
        <a:p>
          <a:r>
            <a:rPr lang="en-GB"/>
            <a:t>Scheme of work. </a:t>
          </a:r>
          <a:endParaRPr lang="en-US"/>
        </a:p>
      </dgm:t>
    </dgm:pt>
    <dgm:pt modelId="{46C645BB-A208-46B6-B755-6FC211ABF0E8}" type="parTrans" cxnId="{26BF7FD4-1EEB-4057-A303-A0ACBABEEA98}">
      <dgm:prSet/>
      <dgm:spPr/>
      <dgm:t>
        <a:bodyPr/>
        <a:lstStyle/>
        <a:p>
          <a:endParaRPr lang="en-US"/>
        </a:p>
      </dgm:t>
    </dgm:pt>
    <dgm:pt modelId="{7740BB5E-F26A-4725-A56F-88CBB94CFF09}" type="sibTrans" cxnId="{26BF7FD4-1EEB-4057-A303-A0ACBABEEA98}">
      <dgm:prSet/>
      <dgm:spPr/>
      <dgm:t>
        <a:bodyPr/>
        <a:lstStyle/>
        <a:p>
          <a:endParaRPr lang="en-US"/>
        </a:p>
      </dgm:t>
    </dgm:pt>
    <dgm:pt modelId="{F7119721-0A58-4674-952C-24E553E4690F}">
      <dgm:prSet/>
      <dgm:spPr/>
      <dgm:t>
        <a:bodyPr/>
        <a:lstStyle/>
        <a:p>
          <a:r>
            <a:rPr lang="en-GB"/>
            <a:t>Assignment. </a:t>
          </a:r>
          <a:endParaRPr lang="en-US"/>
        </a:p>
      </dgm:t>
    </dgm:pt>
    <dgm:pt modelId="{BEFF83CE-86E1-4110-AC7A-EF19086C03C4}" type="parTrans" cxnId="{6E7567BB-518A-4FA0-9977-FB77B6F0245A}">
      <dgm:prSet/>
      <dgm:spPr/>
      <dgm:t>
        <a:bodyPr/>
        <a:lstStyle/>
        <a:p>
          <a:endParaRPr lang="en-US"/>
        </a:p>
      </dgm:t>
    </dgm:pt>
    <dgm:pt modelId="{0406B764-AC22-4DCF-BDD4-1D0F8A031951}" type="sibTrans" cxnId="{6E7567BB-518A-4FA0-9977-FB77B6F0245A}">
      <dgm:prSet/>
      <dgm:spPr/>
      <dgm:t>
        <a:bodyPr/>
        <a:lstStyle/>
        <a:p>
          <a:endParaRPr lang="en-US"/>
        </a:p>
      </dgm:t>
    </dgm:pt>
    <dgm:pt modelId="{1A6C80C5-3EBF-4AAD-8ADE-BDD2A42CD1CD}">
      <dgm:prSet/>
      <dgm:spPr/>
      <dgm:t>
        <a:bodyPr/>
        <a:lstStyle/>
        <a:p>
          <a:r>
            <a:rPr lang="en-GB"/>
            <a:t>Important information. </a:t>
          </a:r>
          <a:endParaRPr lang="en-US"/>
        </a:p>
      </dgm:t>
    </dgm:pt>
    <dgm:pt modelId="{5D07C3E4-10B4-43CC-B0FE-AF15E9419926}" type="parTrans" cxnId="{50690852-47C4-469E-BF24-698A79424B46}">
      <dgm:prSet/>
      <dgm:spPr/>
      <dgm:t>
        <a:bodyPr/>
        <a:lstStyle/>
        <a:p>
          <a:endParaRPr lang="en-US"/>
        </a:p>
      </dgm:t>
    </dgm:pt>
    <dgm:pt modelId="{7E2883E9-46F3-4D7A-8A76-6C24D2EE2E74}" type="sibTrans" cxnId="{50690852-47C4-469E-BF24-698A79424B46}">
      <dgm:prSet/>
      <dgm:spPr/>
      <dgm:t>
        <a:bodyPr/>
        <a:lstStyle/>
        <a:p>
          <a:endParaRPr lang="en-US"/>
        </a:p>
      </dgm:t>
    </dgm:pt>
    <dgm:pt modelId="{605874AF-C064-4ABB-B98C-B2815AFA5851}">
      <dgm:prSet/>
      <dgm:spPr/>
      <dgm:t>
        <a:bodyPr/>
        <a:lstStyle/>
        <a:p>
          <a:r>
            <a:rPr lang="en-GB"/>
            <a:t>Moodle page. </a:t>
          </a:r>
          <a:endParaRPr lang="en-US"/>
        </a:p>
      </dgm:t>
    </dgm:pt>
    <dgm:pt modelId="{F0549BB9-5EEC-414B-BF73-568EDAEC79B1}" type="parTrans" cxnId="{A740A60E-ABE9-461C-97BD-C123644F80F2}">
      <dgm:prSet/>
      <dgm:spPr/>
      <dgm:t>
        <a:bodyPr/>
        <a:lstStyle/>
        <a:p>
          <a:endParaRPr lang="en-US"/>
        </a:p>
      </dgm:t>
    </dgm:pt>
    <dgm:pt modelId="{E6C4CFE7-F5A4-4201-BCFE-DB00500238A6}" type="sibTrans" cxnId="{A740A60E-ABE9-461C-97BD-C123644F80F2}">
      <dgm:prSet/>
      <dgm:spPr/>
      <dgm:t>
        <a:bodyPr/>
        <a:lstStyle/>
        <a:p>
          <a:endParaRPr lang="en-US"/>
        </a:p>
      </dgm:t>
    </dgm:pt>
    <dgm:pt modelId="{0A411903-43EC-4E2D-810E-06EC78F2EA1D}">
      <dgm:prSet/>
      <dgm:spPr/>
      <dgm:t>
        <a:bodyPr/>
        <a:lstStyle/>
        <a:p>
          <a:r>
            <a:rPr lang="en-GB"/>
            <a:t>Today’s lesson. </a:t>
          </a:r>
          <a:endParaRPr lang="en-US"/>
        </a:p>
      </dgm:t>
    </dgm:pt>
    <dgm:pt modelId="{25E86ABA-3267-49A7-B4D5-68BE3C6F61B3}" type="parTrans" cxnId="{DF97E7EF-5AA2-4D1D-852D-C1A53F45A894}">
      <dgm:prSet/>
      <dgm:spPr/>
      <dgm:t>
        <a:bodyPr/>
        <a:lstStyle/>
        <a:p>
          <a:endParaRPr lang="en-US"/>
        </a:p>
      </dgm:t>
    </dgm:pt>
    <dgm:pt modelId="{86427289-9E0F-4197-A1E6-F7CF5C86AC36}" type="sibTrans" cxnId="{DF97E7EF-5AA2-4D1D-852D-C1A53F45A894}">
      <dgm:prSet/>
      <dgm:spPr/>
      <dgm:t>
        <a:bodyPr/>
        <a:lstStyle/>
        <a:p>
          <a:endParaRPr lang="en-US"/>
        </a:p>
      </dgm:t>
    </dgm:pt>
    <dgm:pt modelId="{BDCA253E-435E-4AA2-ACDA-6B5BB178846F}">
      <dgm:prSet/>
      <dgm:spPr/>
      <dgm:t>
        <a:bodyPr/>
        <a:lstStyle/>
        <a:p>
          <a:r>
            <a:rPr lang="en-GB"/>
            <a:t>Summary, </a:t>
          </a:r>
          <a:endParaRPr lang="en-US"/>
        </a:p>
      </dgm:t>
    </dgm:pt>
    <dgm:pt modelId="{D509A425-48A3-4812-9D7D-9C581FD9A461}" type="parTrans" cxnId="{A3374171-D93A-4E3B-A893-E7770BE06DC3}">
      <dgm:prSet/>
      <dgm:spPr/>
      <dgm:t>
        <a:bodyPr/>
        <a:lstStyle/>
        <a:p>
          <a:endParaRPr lang="en-US"/>
        </a:p>
      </dgm:t>
    </dgm:pt>
    <dgm:pt modelId="{F3135961-8448-4481-8502-3ED16E8BF36D}" type="sibTrans" cxnId="{A3374171-D93A-4E3B-A893-E7770BE06DC3}">
      <dgm:prSet/>
      <dgm:spPr/>
      <dgm:t>
        <a:bodyPr/>
        <a:lstStyle/>
        <a:p>
          <a:endParaRPr lang="en-US"/>
        </a:p>
      </dgm:t>
    </dgm:pt>
    <dgm:pt modelId="{C783240E-A5DE-410A-82DF-1C8F0041FCF5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D48E7F3F-08C0-4282-9727-380167AF5C62}" type="parTrans" cxnId="{0BE57486-E75E-4289-95BA-01A1F11F956E}">
      <dgm:prSet/>
      <dgm:spPr/>
      <dgm:t>
        <a:bodyPr/>
        <a:lstStyle/>
        <a:p>
          <a:endParaRPr lang="en-US"/>
        </a:p>
      </dgm:t>
    </dgm:pt>
    <dgm:pt modelId="{DFEB8551-242E-460A-AD57-208A82F513A4}" type="sibTrans" cxnId="{0BE57486-E75E-4289-95BA-01A1F11F956E}">
      <dgm:prSet/>
      <dgm:spPr/>
      <dgm:t>
        <a:bodyPr/>
        <a:lstStyle/>
        <a:p>
          <a:endParaRPr lang="en-US"/>
        </a:p>
      </dgm:t>
    </dgm:pt>
    <dgm:pt modelId="{FFAC8A61-EFC5-476B-B1C2-E545C586C3EC}" type="pres">
      <dgm:prSet presAssocID="{5831D747-EBD6-4001-BC78-D67358E53C56}" presName="Name0" presStyleCnt="0">
        <dgm:presLayoutVars>
          <dgm:dir/>
          <dgm:resizeHandles/>
        </dgm:presLayoutVars>
      </dgm:prSet>
      <dgm:spPr/>
    </dgm:pt>
    <dgm:pt modelId="{449A9455-C36B-44A1-9605-54A5A9E28904}" type="pres">
      <dgm:prSet presAssocID="{ECEBA23D-7798-480A-A401-87773DB67F1E}" presName="compNode" presStyleCnt="0"/>
      <dgm:spPr/>
    </dgm:pt>
    <dgm:pt modelId="{0298083E-F825-4998-8259-A187D04BD4E6}" type="pres">
      <dgm:prSet presAssocID="{ECEBA23D-7798-480A-A401-87773DB67F1E}" presName="dummyConnPt" presStyleCnt="0"/>
      <dgm:spPr/>
    </dgm:pt>
    <dgm:pt modelId="{6A44BB3E-21B8-480C-B669-1F198E9C47D2}" type="pres">
      <dgm:prSet presAssocID="{ECEBA23D-7798-480A-A401-87773DB67F1E}" presName="node" presStyleLbl="node1" presStyleIdx="0" presStyleCnt="9">
        <dgm:presLayoutVars>
          <dgm:bulletEnabled val="1"/>
        </dgm:presLayoutVars>
      </dgm:prSet>
      <dgm:spPr/>
    </dgm:pt>
    <dgm:pt modelId="{C2DEAD11-65BD-4025-8D4C-DCD4DD2E9F04}" type="pres">
      <dgm:prSet presAssocID="{268BEC6F-6709-46E2-BD5E-17659246BE88}" presName="sibTrans" presStyleLbl="bgSibTrans2D1" presStyleIdx="0" presStyleCnt="8"/>
      <dgm:spPr/>
    </dgm:pt>
    <dgm:pt modelId="{9EC58882-DADF-4961-BA4E-7BF621C19A7D}" type="pres">
      <dgm:prSet presAssocID="{1A29C24F-5D7D-4019-BF34-38CAB2EA1BD8}" presName="compNode" presStyleCnt="0"/>
      <dgm:spPr/>
    </dgm:pt>
    <dgm:pt modelId="{CC17107E-58E7-4528-B522-E782C0BE056C}" type="pres">
      <dgm:prSet presAssocID="{1A29C24F-5D7D-4019-BF34-38CAB2EA1BD8}" presName="dummyConnPt" presStyleCnt="0"/>
      <dgm:spPr/>
    </dgm:pt>
    <dgm:pt modelId="{ED915988-4179-42A4-97A8-046F3571DC96}" type="pres">
      <dgm:prSet presAssocID="{1A29C24F-5D7D-4019-BF34-38CAB2EA1BD8}" presName="node" presStyleLbl="node1" presStyleIdx="1" presStyleCnt="9">
        <dgm:presLayoutVars>
          <dgm:bulletEnabled val="1"/>
        </dgm:presLayoutVars>
      </dgm:prSet>
      <dgm:spPr/>
    </dgm:pt>
    <dgm:pt modelId="{049FCBA7-FB37-43D3-8F95-86C287F07DC8}" type="pres">
      <dgm:prSet presAssocID="{6396208B-7ACD-4A4F-AD59-A7AD5C6BCA06}" presName="sibTrans" presStyleLbl="bgSibTrans2D1" presStyleIdx="1" presStyleCnt="8"/>
      <dgm:spPr/>
    </dgm:pt>
    <dgm:pt modelId="{623FBA20-755F-439B-9830-CE89A9D016A6}" type="pres">
      <dgm:prSet presAssocID="{78811296-C5FD-49A8-8060-B9BEEAF882AB}" presName="compNode" presStyleCnt="0"/>
      <dgm:spPr/>
    </dgm:pt>
    <dgm:pt modelId="{72023942-8BF9-4529-A613-BBB0F6E8FC6F}" type="pres">
      <dgm:prSet presAssocID="{78811296-C5FD-49A8-8060-B9BEEAF882AB}" presName="dummyConnPt" presStyleCnt="0"/>
      <dgm:spPr/>
    </dgm:pt>
    <dgm:pt modelId="{CA1DC391-3C35-4665-B6D4-9DBF23D08A20}" type="pres">
      <dgm:prSet presAssocID="{78811296-C5FD-49A8-8060-B9BEEAF882AB}" presName="node" presStyleLbl="node1" presStyleIdx="2" presStyleCnt="9">
        <dgm:presLayoutVars>
          <dgm:bulletEnabled val="1"/>
        </dgm:presLayoutVars>
      </dgm:prSet>
      <dgm:spPr/>
    </dgm:pt>
    <dgm:pt modelId="{7727A32D-276D-4DD7-8BC5-3CB7846FDE24}" type="pres">
      <dgm:prSet presAssocID="{7740BB5E-F26A-4725-A56F-88CBB94CFF09}" presName="sibTrans" presStyleLbl="bgSibTrans2D1" presStyleIdx="2" presStyleCnt="8"/>
      <dgm:spPr/>
    </dgm:pt>
    <dgm:pt modelId="{C821FC6D-434E-4A1B-9917-9E114FB288D4}" type="pres">
      <dgm:prSet presAssocID="{F7119721-0A58-4674-952C-24E553E4690F}" presName="compNode" presStyleCnt="0"/>
      <dgm:spPr/>
    </dgm:pt>
    <dgm:pt modelId="{82680428-5887-4B85-8DF2-AD00F276056D}" type="pres">
      <dgm:prSet presAssocID="{F7119721-0A58-4674-952C-24E553E4690F}" presName="dummyConnPt" presStyleCnt="0"/>
      <dgm:spPr/>
    </dgm:pt>
    <dgm:pt modelId="{F7A7B683-A048-43C2-801E-1775BBF43726}" type="pres">
      <dgm:prSet presAssocID="{F7119721-0A58-4674-952C-24E553E4690F}" presName="node" presStyleLbl="node1" presStyleIdx="3" presStyleCnt="9">
        <dgm:presLayoutVars>
          <dgm:bulletEnabled val="1"/>
        </dgm:presLayoutVars>
      </dgm:prSet>
      <dgm:spPr/>
    </dgm:pt>
    <dgm:pt modelId="{1DADD633-039B-4181-8B60-07B3C8249E4F}" type="pres">
      <dgm:prSet presAssocID="{0406B764-AC22-4DCF-BDD4-1D0F8A031951}" presName="sibTrans" presStyleLbl="bgSibTrans2D1" presStyleIdx="3" presStyleCnt="8"/>
      <dgm:spPr/>
    </dgm:pt>
    <dgm:pt modelId="{7B0B5A2B-CEBC-4D2A-B90E-C43302A502A7}" type="pres">
      <dgm:prSet presAssocID="{1A6C80C5-3EBF-4AAD-8ADE-BDD2A42CD1CD}" presName="compNode" presStyleCnt="0"/>
      <dgm:spPr/>
    </dgm:pt>
    <dgm:pt modelId="{006AA716-373F-41B7-8D1F-B4A4C32D2ADF}" type="pres">
      <dgm:prSet presAssocID="{1A6C80C5-3EBF-4AAD-8ADE-BDD2A42CD1CD}" presName="dummyConnPt" presStyleCnt="0"/>
      <dgm:spPr/>
    </dgm:pt>
    <dgm:pt modelId="{48DB0206-B1D8-41D0-AF8E-F109C2606717}" type="pres">
      <dgm:prSet presAssocID="{1A6C80C5-3EBF-4AAD-8ADE-BDD2A42CD1CD}" presName="node" presStyleLbl="node1" presStyleIdx="4" presStyleCnt="9">
        <dgm:presLayoutVars>
          <dgm:bulletEnabled val="1"/>
        </dgm:presLayoutVars>
      </dgm:prSet>
      <dgm:spPr/>
    </dgm:pt>
    <dgm:pt modelId="{130D4C24-DFE2-4680-B6C7-8E3FF5063146}" type="pres">
      <dgm:prSet presAssocID="{7E2883E9-46F3-4D7A-8A76-6C24D2EE2E74}" presName="sibTrans" presStyleLbl="bgSibTrans2D1" presStyleIdx="4" presStyleCnt="8"/>
      <dgm:spPr/>
    </dgm:pt>
    <dgm:pt modelId="{A58F59CE-48AC-40AB-9B66-B263525FCB9C}" type="pres">
      <dgm:prSet presAssocID="{605874AF-C064-4ABB-B98C-B2815AFA5851}" presName="compNode" presStyleCnt="0"/>
      <dgm:spPr/>
    </dgm:pt>
    <dgm:pt modelId="{4BD1A19A-5050-4175-BEFB-DDDDEEE94B34}" type="pres">
      <dgm:prSet presAssocID="{605874AF-C064-4ABB-B98C-B2815AFA5851}" presName="dummyConnPt" presStyleCnt="0"/>
      <dgm:spPr/>
    </dgm:pt>
    <dgm:pt modelId="{6FA7A1E0-A155-45C3-81E1-F5A01E4D260C}" type="pres">
      <dgm:prSet presAssocID="{605874AF-C064-4ABB-B98C-B2815AFA5851}" presName="node" presStyleLbl="node1" presStyleIdx="5" presStyleCnt="9">
        <dgm:presLayoutVars>
          <dgm:bulletEnabled val="1"/>
        </dgm:presLayoutVars>
      </dgm:prSet>
      <dgm:spPr/>
    </dgm:pt>
    <dgm:pt modelId="{08772CF3-B0EB-4B35-AC7D-6579772C02FD}" type="pres">
      <dgm:prSet presAssocID="{E6C4CFE7-F5A4-4201-BCFE-DB00500238A6}" presName="sibTrans" presStyleLbl="bgSibTrans2D1" presStyleIdx="5" presStyleCnt="8"/>
      <dgm:spPr/>
    </dgm:pt>
    <dgm:pt modelId="{08C254F2-EF92-464D-9012-33DCFC8F8AB9}" type="pres">
      <dgm:prSet presAssocID="{0A411903-43EC-4E2D-810E-06EC78F2EA1D}" presName="compNode" presStyleCnt="0"/>
      <dgm:spPr/>
    </dgm:pt>
    <dgm:pt modelId="{F9F8B15E-22F5-4C38-9937-12C7E07BB7FB}" type="pres">
      <dgm:prSet presAssocID="{0A411903-43EC-4E2D-810E-06EC78F2EA1D}" presName="dummyConnPt" presStyleCnt="0"/>
      <dgm:spPr/>
    </dgm:pt>
    <dgm:pt modelId="{679CEDBB-C481-4844-A7E3-62C6D69BC1AA}" type="pres">
      <dgm:prSet presAssocID="{0A411903-43EC-4E2D-810E-06EC78F2EA1D}" presName="node" presStyleLbl="node1" presStyleIdx="6" presStyleCnt="9">
        <dgm:presLayoutVars>
          <dgm:bulletEnabled val="1"/>
        </dgm:presLayoutVars>
      </dgm:prSet>
      <dgm:spPr/>
    </dgm:pt>
    <dgm:pt modelId="{1D395031-7910-441C-85DF-BB4CBF47B976}" type="pres">
      <dgm:prSet presAssocID="{86427289-9E0F-4197-A1E6-F7CF5C86AC36}" presName="sibTrans" presStyleLbl="bgSibTrans2D1" presStyleIdx="6" presStyleCnt="8"/>
      <dgm:spPr/>
    </dgm:pt>
    <dgm:pt modelId="{23542701-EEAD-476A-8CEC-7B037A684CF2}" type="pres">
      <dgm:prSet presAssocID="{BDCA253E-435E-4AA2-ACDA-6B5BB178846F}" presName="compNode" presStyleCnt="0"/>
      <dgm:spPr/>
    </dgm:pt>
    <dgm:pt modelId="{85D8922E-6BCD-4AF1-87EF-F5621727FA93}" type="pres">
      <dgm:prSet presAssocID="{BDCA253E-435E-4AA2-ACDA-6B5BB178846F}" presName="dummyConnPt" presStyleCnt="0"/>
      <dgm:spPr/>
    </dgm:pt>
    <dgm:pt modelId="{BA78FEDF-774A-4B05-8CCC-6BD800996222}" type="pres">
      <dgm:prSet presAssocID="{BDCA253E-435E-4AA2-ACDA-6B5BB178846F}" presName="node" presStyleLbl="node1" presStyleIdx="7" presStyleCnt="9">
        <dgm:presLayoutVars>
          <dgm:bulletEnabled val="1"/>
        </dgm:presLayoutVars>
      </dgm:prSet>
      <dgm:spPr/>
    </dgm:pt>
    <dgm:pt modelId="{5179EF3A-FC97-4605-9B13-02BDBC3C87F1}" type="pres">
      <dgm:prSet presAssocID="{F3135961-8448-4481-8502-3ED16E8BF36D}" presName="sibTrans" presStyleLbl="bgSibTrans2D1" presStyleIdx="7" presStyleCnt="8"/>
      <dgm:spPr/>
    </dgm:pt>
    <dgm:pt modelId="{266B6FE7-4034-491C-9122-7A8FE8742311}" type="pres">
      <dgm:prSet presAssocID="{C783240E-A5DE-410A-82DF-1C8F0041FCF5}" presName="compNode" presStyleCnt="0"/>
      <dgm:spPr/>
    </dgm:pt>
    <dgm:pt modelId="{87E9D0DF-8C91-4F60-84C7-7CEB8A3A9A57}" type="pres">
      <dgm:prSet presAssocID="{C783240E-A5DE-410A-82DF-1C8F0041FCF5}" presName="dummyConnPt" presStyleCnt="0"/>
      <dgm:spPr/>
    </dgm:pt>
    <dgm:pt modelId="{D0C0DC44-B420-45DD-80CD-802D3F45BFC7}" type="pres">
      <dgm:prSet presAssocID="{C783240E-A5DE-410A-82DF-1C8F0041FCF5}" presName="node" presStyleLbl="node1" presStyleIdx="8" presStyleCnt="9">
        <dgm:presLayoutVars>
          <dgm:bulletEnabled val="1"/>
        </dgm:presLayoutVars>
      </dgm:prSet>
      <dgm:spPr/>
    </dgm:pt>
  </dgm:ptLst>
  <dgm:cxnLst>
    <dgm:cxn modelId="{A740A60E-ABE9-461C-97BD-C123644F80F2}" srcId="{5831D747-EBD6-4001-BC78-D67358E53C56}" destId="{605874AF-C064-4ABB-B98C-B2815AFA5851}" srcOrd="5" destOrd="0" parTransId="{F0549BB9-5EEC-414B-BF73-568EDAEC79B1}" sibTransId="{E6C4CFE7-F5A4-4201-BCFE-DB00500238A6}"/>
    <dgm:cxn modelId="{6DAA201A-7F6E-4DCD-BD43-8DDFB0194C7E}" type="presOf" srcId="{F3135961-8448-4481-8502-3ED16E8BF36D}" destId="{5179EF3A-FC97-4605-9B13-02BDBC3C87F1}" srcOrd="0" destOrd="0" presId="urn:microsoft.com/office/officeart/2005/8/layout/bProcess4"/>
    <dgm:cxn modelId="{0950AB3B-7647-4DD5-AA4C-0DA021F4EA96}" type="presOf" srcId="{7740BB5E-F26A-4725-A56F-88CBB94CFF09}" destId="{7727A32D-276D-4DD7-8BC5-3CB7846FDE24}" srcOrd="0" destOrd="0" presId="urn:microsoft.com/office/officeart/2005/8/layout/bProcess4"/>
    <dgm:cxn modelId="{D29F203D-9DC3-40CD-A119-A90E4A3414CE}" type="presOf" srcId="{0A411903-43EC-4E2D-810E-06EC78F2EA1D}" destId="{679CEDBB-C481-4844-A7E3-62C6D69BC1AA}" srcOrd="0" destOrd="0" presId="urn:microsoft.com/office/officeart/2005/8/layout/bProcess4"/>
    <dgm:cxn modelId="{5355ED3F-584B-4A92-9EF4-56A30A876CC7}" type="presOf" srcId="{F7119721-0A58-4674-952C-24E553E4690F}" destId="{F7A7B683-A048-43C2-801E-1775BBF43726}" srcOrd="0" destOrd="0" presId="urn:microsoft.com/office/officeart/2005/8/layout/bProcess4"/>
    <dgm:cxn modelId="{76134164-7144-4989-B2C7-FDE302DA2F10}" type="presOf" srcId="{ECEBA23D-7798-480A-A401-87773DB67F1E}" destId="{6A44BB3E-21B8-480C-B669-1F198E9C47D2}" srcOrd="0" destOrd="0" presId="urn:microsoft.com/office/officeart/2005/8/layout/bProcess4"/>
    <dgm:cxn modelId="{2AE89850-B73F-4222-B2DE-9BA99FC7545D}" type="presOf" srcId="{5831D747-EBD6-4001-BC78-D67358E53C56}" destId="{FFAC8A61-EFC5-476B-B1C2-E545C586C3EC}" srcOrd="0" destOrd="0" presId="urn:microsoft.com/office/officeart/2005/8/layout/bProcess4"/>
    <dgm:cxn modelId="{EC7DC950-0D4A-402C-A082-91882F4EC682}" srcId="{5831D747-EBD6-4001-BC78-D67358E53C56}" destId="{1A29C24F-5D7D-4019-BF34-38CAB2EA1BD8}" srcOrd="1" destOrd="0" parTransId="{DF0E565F-BE82-4391-9080-B672B5A25B7C}" sibTransId="{6396208B-7ACD-4A4F-AD59-A7AD5C6BCA06}"/>
    <dgm:cxn modelId="{A3374171-D93A-4E3B-A893-E7770BE06DC3}" srcId="{5831D747-EBD6-4001-BC78-D67358E53C56}" destId="{BDCA253E-435E-4AA2-ACDA-6B5BB178846F}" srcOrd="7" destOrd="0" parTransId="{D509A425-48A3-4812-9D7D-9C581FD9A461}" sibTransId="{F3135961-8448-4481-8502-3ED16E8BF36D}"/>
    <dgm:cxn modelId="{50690852-47C4-469E-BF24-698A79424B46}" srcId="{5831D747-EBD6-4001-BC78-D67358E53C56}" destId="{1A6C80C5-3EBF-4AAD-8ADE-BDD2A42CD1CD}" srcOrd="4" destOrd="0" parTransId="{5D07C3E4-10B4-43CC-B0FE-AF15E9419926}" sibTransId="{7E2883E9-46F3-4D7A-8A76-6C24D2EE2E74}"/>
    <dgm:cxn modelId="{4ADB2A72-EEEC-4DF9-BB03-B7442C3B34EB}" type="presOf" srcId="{7E2883E9-46F3-4D7A-8A76-6C24D2EE2E74}" destId="{130D4C24-DFE2-4680-B6C7-8E3FF5063146}" srcOrd="0" destOrd="0" presId="urn:microsoft.com/office/officeart/2005/8/layout/bProcess4"/>
    <dgm:cxn modelId="{8BCB495A-10DD-4DA0-A10B-870B9FF6F01D}" type="presOf" srcId="{BDCA253E-435E-4AA2-ACDA-6B5BB178846F}" destId="{BA78FEDF-774A-4B05-8CCC-6BD800996222}" srcOrd="0" destOrd="0" presId="urn:microsoft.com/office/officeart/2005/8/layout/bProcess4"/>
    <dgm:cxn modelId="{42FAAB7C-9ADE-4083-8804-08C565BE3560}" type="presOf" srcId="{C783240E-A5DE-410A-82DF-1C8F0041FCF5}" destId="{D0C0DC44-B420-45DD-80CD-802D3F45BFC7}" srcOrd="0" destOrd="0" presId="urn:microsoft.com/office/officeart/2005/8/layout/bProcess4"/>
    <dgm:cxn modelId="{90B29E81-5268-426B-85AF-74CDF13A09D9}" srcId="{5831D747-EBD6-4001-BC78-D67358E53C56}" destId="{ECEBA23D-7798-480A-A401-87773DB67F1E}" srcOrd="0" destOrd="0" parTransId="{6CED8FDF-F8F0-4B2B-9833-B4C874334547}" sibTransId="{268BEC6F-6709-46E2-BD5E-17659246BE88}"/>
    <dgm:cxn modelId="{0BE57486-E75E-4289-95BA-01A1F11F956E}" srcId="{5831D747-EBD6-4001-BC78-D67358E53C56}" destId="{C783240E-A5DE-410A-82DF-1C8F0041FCF5}" srcOrd="8" destOrd="0" parTransId="{D48E7F3F-08C0-4282-9727-380167AF5C62}" sibTransId="{DFEB8551-242E-460A-AD57-208A82F513A4}"/>
    <dgm:cxn modelId="{866E9C95-4F33-44E2-8F59-A6CC01438DDB}" type="presOf" srcId="{78811296-C5FD-49A8-8060-B9BEEAF882AB}" destId="{CA1DC391-3C35-4665-B6D4-9DBF23D08A20}" srcOrd="0" destOrd="0" presId="urn:microsoft.com/office/officeart/2005/8/layout/bProcess4"/>
    <dgm:cxn modelId="{9EF370BA-EE42-485F-9B54-A551E8251534}" type="presOf" srcId="{605874AF-C064-4ABB-B98C-B2815AFA5851}" destId="{6FA7A1E0-A155-45C3-81E1-F5A01E4D260C}" srcOrd="0" destOrd="0" presId="urn:microsoft.com/office/officeart/2005/8/layout/bProcess4"/>
    <dgm:cxn modelId="{80288FBA-B71A-44E8-A1CB-068577E4DFF3}" type="presOf" srcId="{86427289-9E0F-4197-A1E6-F7CF5C86AC36}" destId="{1D395031-7910-441C-85DF-BB4CBF47B976}" srcOrd="0" destOrd="0" presId="urn:microsoft.com/office/officeart/2005/8/layout/bProcess4"/>
    <dgm:cxn modelId="{6E7567BB-518A-4FA0-9977-FB77B6F0245A}" srcId="{5831D747-EBD6-4001-BC78-D67358E53C56}" destId="{F7119721-0A58-4674-952C-24E553E4690F}" srcOrd="3" destOrd="0" parTransId="{BEFF83CE-86E1-4110-AC7A-EF19086C03C4}" sibTransId="{0406B764-AC22-4DCF-BDD4-1D0F8A031951}"/>
    <dgm:cxn modelId="{B18BB4C4-B850-4779-96E3-252544D44E62}" type="presOf" srcId="{268BEC6F-6709-46E2-BD5E-17659246BE88}" destId="{C2DEAD11-65BD-4025-8D4C-DCD4DD2E9F04}" srcOrd="0" destOrd="0" presId="urn:microsoft.com/office/officeart/2005/8/layout/bProcess4"/>
    <dgm:cxn modelId="{AA1FA3CB-E45D-4DA4-A5C2-7708D5D3710A}" type="presOf" srcId="{0406B764-AC22-4DCF-BDD4-1D0F8A031951}" destId="{1DADD633-039B-4181-8B60-07B3C8249E4F}" srcOrd="0" destOrd="0" presId="urn:microsoft.com/office/officeart/2005/8/layout/bProcess4"/>
    <dgm:cxn modelId="{26BF7FD4-1EEB-4057-A303-A0ACBABEEA98}" srcId="{5831D747-EBD6-4001-BC78-D67358E53C56}" destId="{78811296-C5FD-49A8-8060-B9BEEAF882AB}" srcOrd="2" destOrd="0" parTransId="{46C645BB-A208-46B6-B755-6FC211ABF0E8}" sibTransId="{7740BB5E-F26A-4725-A56F-88CBB94CFF09}"/>
    <dgm:cxn modelId="{DF97E7EF-5AA2-4D1D-852D-C1A53F45A894}" srcId="{5831D747-EBD6-4001-BC78-D67358E53C56}" destId="{0A411903-43EC-4E2D-810E-06EC78F2EA1D}" srcOrd="6" destOrd="0" parTransId="{25E86ABA-3267-49A7-B4D5-68BE3C6F61B3}" sibTransId="{86427289-9E0F-4197-A1E6-F7CF5C86AC36}"/>
    <dgm:cxn modelId="{42305AF4-C14F-444D-AE73-979CAD82DEFB}" type="presOf" srcId="{6396208B-7ACD-4A4F-AD59-A7AD5C6BCA06}" destId="{049FCBA7-FB37-43D3-8F95-86C287F07DC8}" srcOrd="0" destOrd="0" presId="urn:microsoft.com/office/officeart/2005/8/layout/bProcess4"/>
    <dgm:cxn modelId="{C93D32F5-AA68-4A9E-8D76-9370F2D690AA}" type="presOf" srcId="{1A6C80C5-3EBF-4AAD-8ADE-BDD2A42CD1CD}" destId="{48DB0206-B1D8-41D0-AF8E-F109C2606717}" srcOrd="0" destOrd="0" presId="urn:microsoft.com/office/officeart/2005/8/layout/bProcess4"/>
    <dgm:cxn modelId="{DB70D9F8-6025-4B12-BE81-26BC9E6F5371}" type="presOf" srcId="{E6C4CFE7-F5A4-4201-BCFE-DB00500238A6}" destId="{08772CF3-B0EB-4B35-AC7D-6579772C02FD}" srcOrd="0" destOrd="0" presId="urn:microsoft.com/office/officeart/2005/8/layout/bProcess4"/>
    <dgm:cxn modelId="{AD9E99FD-3873-4D23-8635-429EB56B8EF4}" type="presOf" srcId="{1A29C24F-5D7D-4019-BF34-38CAB2EA1BD8}" destId="{ED915988-4179-42A4-97A8-046F3571DC96}" srcOrd="0" destOrd="0" presId="urn:microsoft.com/office/officeart/2005/8/layout/bProcess4"/>
    <dgm:cxn modelId="{71FDC154-3888-402B-9E87-9E18073113FF}" type="presParOf" srcId="{FFAC8A61-EFC5-476B-B1C2-E545C586C3EC}" destId="{449A9455-C36B-44A1-9605-54A5A9E28904}" srcOrd="0" destOrd="0" presId="urn:microsoft.com/office/officeart/2005/8/layout/bProcess4"/>
    <dgm:cxn modelId="{84F08291-BEA1-492D-B259-E2BF1E39F98E}" type="presParOf" srcId="{449A9455-C36B-44A1-9605-54A5A9E28904}" destId="{0298083E-F825-4998-8259-A187D04BD4E6}" srcOrd="0" destOrd="0" presId="urn:microsoft.com/office/officeart/2005/8/layout/bProcess4"/>
    <dgm:cxn modelId="{E3D1CFA5-535E-482C-8C84-D93E5F92B8A0}" type="presParOf" srcId="{449A9455-C36B-44A1-9605-54A5A9E28904}" destId="{6A44BB3E-21B8-480C-B669-1F198E9C47D2}" srcOrd="1" destOrd="0" presId="urn:microsoft.com/office/officeart/2005/8/layout/bProcess4"/>
    <dgm:cxn modelId="{19F6CA29-041D-4318-BE3D-0CF2FC5AEB6A}" type="presParOf" srcId="{FFAC8A61-EFC5-476B-B1C2-E545C586C3EC}" destId="{C2DEAD11-65BD-4025-8D4C-DCD4DD2E9F04}" srcOrd="1" destOrd="0" presId="urn:microsoft.com/office/officeart/2005/8/layout/bProcess4"/>
    <dgm:cxn modelId="{F271FC63-CFD7-4A83-AA4C-20F8C518763C}" type="presParOf" srcId="{FFAC8A61-EFC5-476B-B1C2-E545C586C3EC}" destId="{9EC58882-DADF-4961-BA4E-7BF621C19A7D}" srcOrd="2" destOrd="0" presId="urn:microsoft.com/office/officeart/2005/8/layout/bProcess4"/>
    <dgm:cxn modelId="{6E9436A9-36A0-47C5-B22B-548223B4BE67}" type="presParOf" srcId="{9EC58882-DADF-4961-BA4E-7BF621C19A7D}" destId="{CC17107E-58E7-4528-B522-E782C0BE056C}" srcOrd="0" destOrd="0" presId="urn:microsoft.com/office/officeart/2005/8/layout/bProcess4"/>
    <dgm:cxn modelId="{9E5B8652-E070-4EAB-86AA-89309FD2362C}" type="presParOf" srcId="{9EC58882-DADF-4961-BA4E-7BF621C19A7D}" destId="{ED915988-4179-42A4-97A8-046F3571DC96}" srcOrd="1" destOrd="0" presId="urn:microsoft.com/office/officeart/2005/8/layout/bProcess4"/>
    <dgm:cxn modelId="{3D969BDA-1726-43FB-9255-2197B2E36D2D}" type="presParOf" srcId="{FFAC8A61-EFC5-476B-B1C2-E545C586C3EC}" destId="{049FCBA7-FB37-43D3-8F95-86C287F07DC8}" srcOrd="3" destOrd="0" presId="urn:microsoft.com/office/officeart/2005/8/layout/bProcess4"/>
    <dgm:cxn modelId="{5F7C8347-4594-41EB-A131-FFAED37B75F8}" type="presParOf" srcId="{FFAC8A61-EFC5-476B-B1C2-E545C586C3EC}" destId="{623FBA20-755F-439B-9830-CE89A9D016A6}" srcOrd="4" destOrd="0" presId="urn:microsoft.com/office/officeart/2005/8/layout/bProcess4"/>
    <dgm:cxn modelId="{EE03492F-F707-4BD6-B3B2-C82FC741E6FD}" type="presParOf" srcId="{623FBA20-755F-439B-9830-CE89A9D016A6}" destId="{72023942-8BF9-4529-A613-BBB0F6E8FC6F}" srcOrd="0" destOrd="0" presId="urn:microsoft.com/office/officeart/2005/8/layout/bProcess4"/>
    <dgm:cxn modelId="{099F1F3C-B0DF-4EFE-8704-4CFE7D585259}" type="presParOf" srcId="{623FBA20-755F-439B-9830-CE89A9D016A6}" destId="{CA1DC391-3C35-4665-B6D4-9DBF23D08A20}" srcOrd="1" destOrd="0" presId="urn:microsoft.com/office/officeart/2005/8/layout/bProcess4"/>
    <dgm:cxn modelId="{045ADFB5-8384-4815-B1D2-FBA39F9BE6B5}" type="presParOf" srcId="{FFAC8A61-EFC5-476B-B1C2-E545C586C3EC}" destId="{7727A32D-276D-4DD7-8BC5-3CB7846FDE24}" srcOrd="5" destOrd="0" presId="urn:microsoft.com/office/officeart/2005/8/layout/bProcess4"/>
    <dgm:cxn modelId="{A42A2A2F-DD00-49FC-B86D-BCAC833D40B7}" type="presParOf" srcId="{FFAC8A61-EFC5-476B-B1C2-E545C586C3EC}" destId="{C821FC6D-434E-4A1B-9917-9E114FB288D4}" srcOrd="6" destOrd="0" presId="urn:microsoft.com/office/officeart/2005/8/layout/bProcess4"/>
    <dgm:cxn modelId="{6871BBF9-7842-4669-B6D1-255E1F6ABE12}" type="presParOf" srcId="{C821FC6D-434E-4A1B-9917-9E114FB288D4}" destId="{82680428-5887-4B85-8DF2-AD00F276056D}" srcOrd="0" destOrd="0" presId="urn:microsoft.com/office/officeart/2005/8/layout/bProcess4"/>
    <dgm:cxn modelId="{18CE4889-13D2-4A63-B17A-0D3823424AB8}" type="presParOf" srcId="{C821FC6D-434E-4A1B-9917-9E114FB288D4}" destId="{F7A7B683-A048-43C2-801E-1775BBF43726}" srcOrd="1" destOrd="0" presId="urn:microsoft.com/office/officeart/2005/8/layout/bProcess4"/>
    <dgm:cxn modelId="{9E8F112C-F4F8-4CA8-92F7-8DC7E6DB59E2}" type="presParOf" srcId="{FFAC8A61-EFC5-476B-B1C2-E545C586C3EC}" destId="{1DADD633-039B-4181-8B60-07B3C8249E4F}" srcOrd="7" destOrd="0" presId="urn:microsoft.com/office/officeart/2005/8/layout/bProcess4"/>
    <dgm:cxn modelId="{8BA70547-4BB7-4EF4-BBAA-1FC45B5FECA6}" type="presParOf" srcId="{FFAC8A61-EFC5-476B-B1C2-E545C586C3EC}" destId="{7B0B5A2B-CEBC-4D2A-B90E-C43302A502A7}" srcOrd="8" destOrd="0" presId="urn:microsoft.com/office/officeart/2005/8/layout/bProcess4"/>
    <dgm:cxn modelId="{97F00712-4246-4213-BA57-15747DA4F6F7}" type="presParOf" srcId="{7B0B5A2B-CEBC-4D2A-B90E-C43302A502A7}" destId="{006AA716-373F-41B7-8D1F-B4A4C32D2ADF}" srcOrd="0" destOrd="0" presId="urn:microsoft.com/office/officeart/2005/8/layout/bProcess4"/>
    <dgm:cxn modelId="{753635DC-A500-4B92-9020-C442A7814C84}" type="presParOf" srcId="{7B0B5A2B-CEBC-4D2A-B90E-C43302A502A7}" destId="{48DB0206-B1D8-41D0-AF8E-F109C2606717}" srcOrd="1" destOrd="0" presId="urn:microsoft.com/office/officeart/2005/8/layout/bProcess4"/>
    <dgm:cxn modelId="{D0E086AE-1B85-4177-8287-92A902883843}" type="presParOf" srcId="{FFAC8A61-EFC5-476B-B1C2-E545C586C3EC}" destId="{130D4C24-DFE2-4680-B6C7-8E3FF5063146}" srcOrd="9" destOrd="0" presId="urn:microsoft.com/office/officeart/2005/8/layout/bProcess4"/>
    <dgm:cxn modelId="{5F1C8695-A70C-45CD-AF48-C6EC80698A78}" type="presParOf" srcId="{FFAC8A61-EFC5-476B-B1C2-E545C586C3EC}" destId="{A58F59CE-48AC-40AB-9B66-B263525FCB9C}" srcOrd="10" destOrd="0" presId="urn:microsoft.com/office/officeart/2005/8/layout/bProcess4"/>
    <dgm:cxn modelId="{08DA2950-FAEF-4E3C-A1C4-09B6C7C5CD99}" type="presParOf" srcId="{A58F59CE-48AC-40AB-9B66-B263525FCB9C}" destId="{4BD1A19A-5050-4175-BEFB-DDDDEEE94B34}" srcOrd="0" destOrd="0" presId="urn:microsoft.com/office/officeart/2005/8/layout/bProcess4"/>
    <dgm:cxn modelId="{ECB8ABE1-D785-49C8-BBDD-2310F388231C}" type="presParOf" srcId="{A58F59CE-48AC-40AB-9B66-B263525FCB9C}" destId="{6FA7A1E0-A155-45C3-81E1-F5A01E4D260C}" srcOrd="1" destOrd="0" presId="urn:microsoft.com/office/officeart/2005/8/layout/bProcess4"/>
    <dgm:cxn modelId="{E3BBE9EB-1654-4052-8BAE-8E4A77D3967D}" type="presParOf" srcId="{FFAC8A61-EFC5-476B-B1C2-E545C586C3EC}" destId="{08772CF3-B0EB-4B35-AC7D-6579772C02FD}" srcOrd="11" destOrd="0" presId="urn:microsoft.com/office/officeart/2005/8/layout/bProcess4"/>
    <dgm:cxn modelId="{5F5790AD-FB6E-4199-A3FA-235F6C4F6942}" type="presParOf" srcId="{FFAC8A61-EFC5-476B-B1C2-E545C586C3EC}" destId="{08C254F2-EF92-464D-9012-33DCFC8F8AB9}" srcOrd="12" destOrd="0" presId="urn:microsoft.com/office/officeart/2005/8/layout/bProcess4"/>
    <dgm:cxn modelId="{E14A75F1-077C-4C1F-B8AC-494EACB0204F}" type="presParOf" srcId="{08C254F2-EF92-464D-9012-33DCFC8F8AB9}" destId="{F9F8B15E-22F5-4C38-9937-12C7E07BB7FB}" srcOrd="0" destOrd="0" presId="urn:microsoft.com/office/officeart/2005/8/layout/bProcess4"/>
    <dgm:cxn modelId="{BC80A384-902F-4CAE-802B-D00589717E34}" type="presParOf" srcId="{08C254F2-EF92-464D-9012-33DCFC8F8AB9}" destId="{679CEDBB-C481-4844-A7E3-62C6D69BC1AA}" srcOrd="1" destOrd="0" presId="urn:microsoft.com/office/officeart/2005/8/layout/bProcess4"/>
    <dgm:cxn modelId="{55A51A0B-3CDD-4A3F-BF52-21DA4281058F}" type="presParOf" srcId="{FFAC8A61-EFC5-476B-B1C2-E545C586C3EC}" destId="{1D395031-7910-441C-85DF-BB4CBF47B976}" srcOrd="13" destOrd="0" presId="urn:microsoft.com/office/officeart/2005/8/layout/bProcess4"/>
    <dgm:cxn modelId="{36CE34B2-5BA3-47C9-B54A-DF5628E859F9}" type="presParOf" srcId="{FFAC8A61-EFC5-476B-B1C2-E545C586C3EC}" destId="{23542701-EEAD-476A-8CEC-7B037A684CF2}" srcOrd="14" destOrd="0" presId="urn:microsoft.com/office/officeart/2005/8/layout/bProcess4"/>
    <dgm:cxn modelId="{747A2E69-F78D-4531-BC77-3ED533656219}" type="presParOf" srcId="{23542701-EEAD-476A-8CEC-7B037A684CF2}" destId="{85D8922E-6BCD-4AF1-87EF-F5621727FA93}" srcOrd="0" destOrd="0" presId="urn:microsoft.com/office/officeart/2005/8/layout/bProcess4"/>
    <dgm:cxn modelId="{B6C0A4AA-300D-41B5-9DEF-2480396B6829}" type="presParOf" srcId="{23542701-EEAD-476A-8CEC-7B037A684CF2}" destId="{BA78FEDF-774A-4B05-8CCC-6BD800996222}" srcOrd="1" destOrd="0" presId="urn:microsoft.com/office/officeart/2005/8/layout/bProcess4"/>
    <dgm:cxn modelId="{D8B5B084-0CBE-4D9D-B206-6D927CF3770E}" type="presParOf" srcId="{FFAC8A61-EFC5-476B-B1C2-E545C586C3EC}" destId="{5179EF3A-FC97-4605-9B13-02BDBC3C87F1}" srcOrd="15" destOrd="0" presId="urn:microsoft.com/office/officeart/2005/8/layout/bProcess4"/>
    <dgm:cxn modelId="{F7D19FDD-D645-407A-8166-96BADDF24072}" type="presParOf" srcId="{FFAC8A61-EFC5-476B-B1C2-E545C586C3EC}" destId="{266B6FE7-4034-491C-9122-7A8FE8742311}" srcOrd="16" destOrd="0" presId="urn:microsoft.com/office/officeart/2005/8/layout/bProcess4"/>
    <dgm:cxn modelId="{D18299C8-4AE2-45D6-9404-59789A138184}" type="presParOf" srcId="{266B6FE7-4034-491C-9122-7A8FE8742311}" destId="{87E9D0DF-8C91-4F60-84C7-7CEB8A3A9A57}" srcOrd="0" destOrd="0" presId="urn:microsoft.com/office/officeart/2005/8/layout/bProcess4"/>
    <dgm:cxn modelId="{70799C82-D603-4A65-9D0E-4ACF2798D718}" type="presParOf" srcId="{266B6FE7-4034-491C-9122-7A8FE8742311}" destId="{D0C0DC44-B420-45DD-80CD-802D3F45BFC7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B93B79-8B78-4B29-8525-439EE39B54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393E581-DDD5-49BC-9EEA-835B5EA21365}">
      <dgm:prSet/>
      <dgm:spPr/>
      <dgm:t>
        <a:bodyPr/>
        <a:lstStyle/>
        <a:p>
          <a:r>
            <a:rPr lang="en-GB"/>
            <a:t>The aim of today’s session is to introduce students to the module legal research. </a:t>
          </a:r>
          <a:endParaRPr lang="en-US"/>
        </a:p>
      </dgm:t>
    </dgm:pt>
    <dgm:pt modelId="{87737481-0FCC-4794-8C70-3A3B102F8FCD}" type="parTrans" cxnId="{D4856B61-5C99-4958-B30B-210DC7791BE7}">
      <dgm:prSet/>
      <dgm:spPr/>
      <dgm:t>
        <a:bodyPr/>
        <a:lstStyle/>
        <a:p>
          <a:endParaRPr lang="en-US"/>
        </a:p>
      </dgm:t>
    </dgm:pt>
    <dgm:pt modelId="{04F96E1A-7CC8-4896-AB6E-B29F8B305E59}" type="sibTrans" cxnId="{D4856B61-5C99-4958-B30B-210DC7791BE7}">
      <dgm:prSet/>
      <dgm:spPr/>
      <dgm:t>
        <a:bodyPr/>
        <a:lstStyle/>
        <a:p>
          <a:endParaRPr lang="en-US"/>
        </a:p>
      </dgm:t>
    </dgm:pt>
    <dgm:pt modelId="{644C3552-51F7-4510-AF2D-779D3D983EBF}">
      <dgm:prSet/>
      <dgm:spPr/>
      <dgm:t>
        <a:bodyPr/>
        <a:lstStyle/>
        <a:p>
          <a:r>
            <a:rPr lang="en-GB" dirty="0"/>
            <a:t>By the end of today’s session students should be able to demonstrate that they understand how the module will run and what the module includes.</a:t>
          </a:r>
          <a:endParaRPr lang="en-US" dirty="0"/>
        </a:p>
      </dgm:t>
    </dgm:pt>
    <dgm:pt modelId="{DFFB1E61-AE74-4753-B7A1-8231B61113C8}" type="parTrans" cxnId="{6742668B-AB56-4186-BEC9-211D84E52F65}">
      <dgm:prSet/>
      <dgm:spPr/>
      <dgm:t>
        <a:bodyPr/>
        <a:lstStyle/>
        <a:p>
          <a:endParaRPr lang="en-US"/>
        </a:p>
      </dgm:t>
    </dgm:pt>
    <dgm:pt modelId="{95455F5A-D12C-4F8C-91FE-43D1374260DD}" type="sibTrans" cxnId="{6742668B-AB56-4186-BEC9-211D84E52F65}">
      <dgm:prSet/>
      <dgm:spPr/>
      <dgm:t>
        <a:bodyPr/>
        <a:lstStyle/>
        <a:p>
          <a:endParaRPr lang="en-US"/>
        </a:p>
      </dgm:t>
    </dgm:pt>
    <dgm:pt modelId="{E4CFE559-A22E-4392-912C-365AAB5A979A}" type="pres">
      <dgm:prSet presAssocID="{27B93B79-8B78-4B29-8525-439EE39B547A}" presName="root" presStyleCnt="0">
        <dgm:presLayoutVars>
          <dgm:dir/>
          <dgm:resizeHandles val="exact"/>
        </dgm:presLayoutVars>
      </dgm:prSet>
      <dgm:spPr/>
    </dgm:pt>
    <dgm:pt modelId="{B4E60FBD-92D7-4271-946B-E2AA9DFB79F8}" type="pres">
      <dgm:prSet presAssocID="{3393E581-DDD5-49BC-9EEA-835B5EA21365}" presName="compNode" presStyleCnt="0"/>
      <dgm:spPr/>
    </dgm:pt>
    <dgm:pt modelId="{CBB22379-30E8-49DD-A4C7-0977993C623D}" type="pres">
      <dgm:prSet presAssocID="{3393E581-DDD5-49BC-9EEA-835B5EA21365}" presName="bgRect" presStyleLbl="bgShp" presStyleIdx="0" presStyleCnt="2"/>
      <dgm:spPr>
        <a:solidFill>
          <a:schemeClr val="accent5">
            <a:lumMod val="40000"/>
            <a:lumOff val="60000"/>
          </a:schemeClr>
        </a:solidFill>
      </dgm:spPr>
    </dgm:pt>
    <dgm:pt modelId="{14F5CBEF-39E1-448C-ACB8-A3485DC226D7}" type="pres">
      <dgm:prSet presAssocID="{3393E581-DDD5-49BC-9EEA-835B5EA2136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F6C7567-A606-4F92-8016-1AE543C64709}" type="pres">
      <dgm:prSet presAssocID="{3393E581-DDD5-49BC-9EEA-835B5EA21365}" presName="spaceRect" presStyleCnt="0"/>
      <dgm:spPr/>
    </dgm:pt>
    <dgm:pt modelId="{FC5C96C0-0EDD-45AF-9AD8-176D8EB85A7A}" type="pres">
      <dgm:prSet presAssocID="{3393E581-DDD5-49BC-9EEA-835B5EA21365}" presName="parTx" presStyleLbl="revTx" presStyleIdx="0" presStyleCnt="2">
        <dgm:presLayoutVars>
          <dgm:chMax val="0"/>
          <dgm:chPref val="0"/>
        </dgm:presLayoutVars>
      </dgm:prSet>
      <dgm:spPr/>
    </dgm:pt>
    <dgm:pt modelId="{310B35FF-D455-4899-8827-ACC7F0D779CA}" type="pres">
      <dgm:prSet presAssocID="{04F96E1A-7CC8-4896-AB6E-B29F8B305E59}" presName="sibTrans" presStyleCnt="0"/>
      <dgm:spPr/>
    </dgm:pt>
    <dgm:pt modelId="{202C96CA-1AAF-4A10-8E49-817E4F7F2B1C}" type="pres">
      <dgm:prSet presAssocID="{644C3552-51F7-4510-AF2D-779D3D983EBF}" presName="compNode" presStyleCnt="0"/>
      <dgm:spPr/>
    </dgm:pt>
    <dgm:pt modelId="{488436B6-DD05-4ACA-9241-CA0C36D7A6C2}" type="pres">
      <dgm:prSet presAssocID="{644C3552-51F7-4510-AF2D-779D3D983EBF}" presName="bgRect" presStyleLbl="bgShp" presStyleIdx="1" presStyleCnt="2"/>
      <dgm:spPr>
        <a:solidFill>
          <a:srgbClr val="00B0F0"/>
        </a:solidFill>
      </dgm:spPr>
    </dgm:pt>
    <dgm:pt modelId="{62621C0F-047A-49F2-85CC-577AB245897D}" type="pres">
      <dgm:prSet presAssocID="{644C3552-51F7-4510-AF2D-779D3D983EB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2917FE2-9B7C-44AA-B051-FAD04806289C}" type="pres">
      <dgm:prSet presAssocID="{644C3552-51F7-4510-AF2D-779D3D983EBF}" presName="spaceRect" presStyleCnt="0"/>
      <dgm:spPr/>
    </dgm:pt>
    <dgm:pt modelId="{EA31520F-9E16-4B99-9CD3-0F4A11FD6BB8}" type="pres">
      <dgm:prSet presAssocID="{644C3552-51F7-4510-AF2D-779D3D983EB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C7A8E2D-A7D9-4B7F-8ECF-A1B93DC5704E}" type="presOf" srcId="{644C3552-51F7-4510-AF2D-779D3D983EBF}" destId="{EA31520F-9E16-4B99-9CD3-0F4A11FD6BB8}" srcOrd="0" destOrd="0" presId="urn:microsoft.com/office/officeart/2018/2/layout/IconVerticalSolidList"/>
    <dgm:cxn modelId="{D4856B61-5C99-4958-B30B-210DC7791BE7}" srcId="{27B93B79-8B78-4B29-8525-439EE39B547A}" destId="{3393E581-DDD5-49BC-9EEA-835B5EA21365}" srcOrd="0" destOrd="0" parTransId="{87737481-0FCC-4794-8C70-3A3B102F8FCD}" sibTransId="{04F96E1A-7CC8-4896-AB6E-B29F8B305E59}"/>
    <dgm:cxn modelId="{5978F446-D9A3-44D0-B2F1-2AA20AB78831}" type="presOf" srcId="{3393E581-DDD5-49BC-9EEA-835B5EA21365}" destId="{FC5C96C0-0EDD-45AF-9AD8-176D8EB85A7A}" srcOrd="0" destOrd="0" presId="urn:microsoft.com/office/officeart/2018/2/layout/IconVerticalSolidList"/>
    <dgm:cxn modelId="{6742668B-AB56-4186-BEC9-211D84E52F65}" srcId="{27B93B79-8B78-4B29-8525-439EE39B547A}" destId="{644C3552-51F7-4510-AF2D-779D3D983EBF}" srcOrd="1" destOrd="0" parTransId="{DFFB1E61-AE74-4753-B7A1-8231B61113C8}" sibTransId="{95455F5A-D12C-4F8C-91FE-43D1374260DD}"/>
    <dgm:cxn modelId="{DABED4B6-5BC1-48D3-8C75-E2843DDC7EE8}" type="presOf" srcId="{27B93B79-8B78-4B29-8525-439EE39B547A}" destId="{E4CFE559-A22E-4392-912C-365AAB5A979A}" srcOrd="0" destOrd="0" presId="urn:microsoft.com/office/officeart/2018/2/layout/IconVerticalSolidList"/>
    <dgm:cxn modelId="{76DB66B1-3A5E-438B-8354-9EB99C1E3F28}" type="presParOf" srcId="{E4CFE559-A22E-4392-912C-365AAB5A979A}" destId="{B4E60FBD-92D7-4271-946B-E2AA9DFB79F8}" srcOrd="0" destOrd="0" presId="urn:microsoft.com/office/officeart/2018/2/layout/IconVerticalSolidList"/>
    <dgm:cxn modelId="{3BBA087E-7278-44D6-817B-691D4E50B586}" type="presParOf" srcId="{B4E60FBD-92D7-4271-946B-E2AA9DFB79F8}" destId="{CBB22379-30E8-49DD-A4C7-0977993C623D}" srcOrd="0" destOrd="0" presId="urn:microsoft.com/office/officeart/2018/2/layout/IconVerticalSolidList"/>
    <dgm:cxn modelId="{CC269C09-8FCC-41C5-B84F-78514B400B1D}" type="presParOf" srcId="{B4E60FBD-92D7-4271-946B-E2AA9DFB79F8}" destId="{14F5CBEF-39E1-448C-ACB8-A3485DC226D7}" srcOrd="1" destOrd="0" presId="urn:microsoft.com/office/officeart/2018/2/layout/IconVerticalSolidList"/>
    <dgm:cxn modelId="{06A21200-FA45-4876-8953-1877EFA488F4}" type="presParOf" srcId="{B4E60FBD-92D7-4271-946B-E2AA9DFB79F8}" destId="{EF6C7567-A606-4F92-8016-1AE543C64709}" srcOrd="2" destOrd="0" presId="urn:microsoft.com/office/officeart/2018/2/layout/IconVerticalSolidList"/>
    <dgm:cxn modelId="{B47941B5-7DF4-4A45-BBE2-7FE0732C6941}" type="presParOf" srcId="{B4E60FBD-92D7-4271-946B-E2AA9DFB79F8}" destId="{FC5C96C0-0EDD-45AF-9AD8-176D8EB85A7A}" srcOrd="3" destOrd="0" presId="urn:microsoft.com/office/officeart/2018/2/layout/IconVerticalSolidList"/>
    <dgm:cxn modelId="{87141235-99AB-417D-A726-5A6B561028D7}" type="presParOf" srcId="{E4CFE559-A22E-4392-912C-365AAB5A979A}" destId="{310B35FF-D455-4899-8827-ACC7F0D779CA}" srcOrd="1" destOrd="0" presId="urn:microsoft.com/office/officeart/2018/2/layout/IconVerticalSolidList"/>
    <dgm:cxn modelId="{BE0A4D99-37AB-4EC5-B88F-9D0E71022880}" type="presParOf" srcId="{E4CFE559-A22E-4392-912C-365AAB5A979A}" destId="{202C96CA-1AAF-4A10-8E49-817E4F7F2B1C}" srcOrd="2" destOrd="0" presId="urn:microsoft.com/office/officeart/2018/2/layout/IconVerticalSolidList"/>
    <dgm:cxn modelId="{E2BEB3D0-E9A4-4F71-BA43-F213922F1497}" type="presParOf" srcId="{202C96CA-1AAF-4A10-8E49-817E4F7F2B1C}" destId="{488436B6-DD05-4ACA-9241-CA0C36D7A6C2}" srcOrd="0" destOrd="0" presId="urn:microsoft.com/office/officeart/2018/2/layout/IconVerticalSolidList"/>
    <dgm:cxn modelId="{54AA9382-FD90-4106-8AE0-C522ABFADFAF}" type="presParOf" srcId="{202C96CA-1AAF-4A10-8E49-817E4F7F2B1C}" destId="{62621C0F-047A-49F2-85CC-577AB245897D}" srcOrd="1" destOrd="0" presId="urn:microsoft.com/office/officeart/2018/2/layout/IconVerticalSolidList"/>
    <dgm:cxn modelId="{A81F88CF-7AFC-43C8-9B51-4DBEB6CDF32B}" type="presParOf" srcId="{202C96CA-1AAF-4A10-8E49-817E4F7F2B1C}" destId="{22917FE2-9B7C-44AA-B051-FAD04806289C}" srcOrd="2" destOrd="0" presId="urn:microsoft.com/office/officeart/2018/2/layout/IconVerticalSolidList"/>
    <dgm:cxn modelId="{0E9FDB50-DBE5-421D-8190-33EFDA0D377E}" type="presParOf" srcId="{202C96CA-1AAF-4A10-8E49-817E4F7F2B1C}" destId="{EA31520F-9E16-4B99-9CD3-0F4A11FD6B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2A8223-8504-40D0-A8F6-57FC795FDDE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251DF83-3C14-4E5B-926B-761BEF5BD1F4}">
      <dgm:prSet/>
      <dgm:spPr/>
      <dgm:t>
        <a:bodyPr/>
        <a:lstStyle/>
        <a:p>
          <a:pPr>
            <a:defRPr cap="all"/>
          </a:pPr>
          <a:r>
            <a:rPr lang="en-GB"/>
            <a:t>These sessions are compulsory. </a:t>
          </a:r>
          <a:endParaRPr lang="en-US"/>
        </a:p>
      </dgm:t>
    </dgm:pt>
    <dgm:pt modelId="{0054C6E5-4C12-4622-A0C5-814E1651787D}" type="parTrans" cxnId="{F9AEA187-B48C-498C-9741-4A800857E150}">
      <dgm:prSet/>
      <dgm:spPr/>
      <dgm:t>
        <a:bodyPr/>
        <a:lstStyle/>
        <a:p>
          <a:endParaRPr lang="en-US"/>
        </a:p>
      </dgm:t>
    </dgm:pt>
    <dgm:pt modelId="{A707CFAA-F0FE-4AEF-AFF6-1007DDCE55E6}" type="sibTrans" cxnId="{F9AEA187-B48C-498C-9741-4A800857E150}">
      <dgm:prSet/>
      <dgm:spPr/>
      <dgm:t>
        <a:bodyPr/>
        <a:lstStyle/>
        <a:p>
          <a:endParaRPr lang="en-US"/>
        </a:p>
      </dgm:t>
    </dgm:pt>
    <dgm:pt modelId="{E00ADCF3-7595-4A74-82A6-D9A76F5CC44F}">
      <dgm:prSet/>
      <dgm:spPr/>
      <dgm:t>
        <a:bodyPr/>
        <a:lstStyle/>
        <a:p>
          <a:pPr>
            <a:defRPr cap="all"/>
          </a:pPr>
          <a:r>
            <a:rPr lang="en-GB"/>
            <a:t>The module spans over two semester two. </a:t>
          </a:r>
          <a:endParaRPr lang="en-US"/>
        </a:p>
      </dgm:t>
    </dgm:pt>
    <dgm:pt modelId="{A4185DAD-C12E-4478-B9C5-F84674615BEE}" type="parTrans" cxnId="{E8BB70DB-A8ED-4E2D-B469-68B37325BEAB}">
      <dgm:prSet/>
      <dgm:spPr/>
      <dgm:t>
        <a:bodyPr/>
        <a:lstStyle/>
        <a:p>
          <a:endParaRPr lang="en-US"/>
        </a:p>
      </dgm:t>
    </dgm:pt>
    <dgm:pt modelId="{52198F0A-DB87-4327-A216-7BE1BDB90020}" type="sibTrans" cxnId="{E8BB70DB-A8ED-4E2D-B469-68B37325BEAB}">
      <dgm:prSet/>
      <dgm:spPr/>
      <dgm:t>
        <a:bodyPr/>
        <a:lstStyle/>
        <a:p>
          <a:endParaRPr lang="en-US"/>
        </a:p>
      </dgm:t>
    </dgm:pt>
    <dgm:pt modelId="{49438F0E-EF57-45F8-BFFE-F0D7419F22F3}" type="pres">
      <dgm:prSet presAssocID="{E42A8223-8504-40D0-A8F6-57FC795FDDE4}" presName="root" presStyleCnt="0">
        <dgm:presLayoutVars>
          <dgm:dir/>
          <dgm:resizeHandles val="exact"/>
        </dgm:presLayoutVars>
      </dgm:prSet>
      <dgm:spPr/>
    </dgm:pt>
    <dgm:pt modelId="{2158FB6F-9D23-49F7-BCD1-ED4719610030}" type="pres">
      <dgm:prSet presAssocID="{E251DF83-3C14-4E5B-926B-761BEF5BD1F4}" presName="compNode" presStyleCnt="0"/>
      <dgm:spPr/>
    </dgm:pt>
    <dgm:pt modelId="{B41BC0C7-EEAE-4BAB-A4BC-0050EAA0402E}" type="pres">
      <dgm:prSet presAssocID="{E251DF83-3C14-4E5B-926B-761BEF5BD1F4}" presName="iconBgRect" presStyleLbl="bgShp" presStyleIdx="0" presStyleCnt="2"/>
      <dgm:spPr/>
    </dgm:pt>
    <dgm:pt modelId="{47A52FEF-418C-4880-813B-59AC1911F7C3}" type="pres">
      <dgm:prSet presAssocID="{E251DF83-3C14-4E5B-926B-761BEF5BD1F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8486AC89-6075-459E-9A1E-E92772D63852}" type="pres">
      <dgm:prSet presAssocID="{E251DF83-3C14-4E5B-926B-761BEF5BD1F4}" presName="spaceRect" presStyleCnt="0"/>
      <dgm:spPr/>
    </dgm:pt>
    <dgm:pt modelId="{9D9640FE-6E66-432E-A02E-16F3B772452A}" type="pres">
      <dgm:prSet presAssocID="{E251DF83-3C14-4E5B-926B-761BEF5BD1F4}" presName="textRect" presStyleLbl="revTx" presStyleIdx="0" presStyleCnt="2">
        <dgm:presLayoutVars>
          <dgm:chMax val="1"/>
          <dgm:chPref val="1"/>
        </dgm:presLayoutVars>
      </dgm:prSet>
      <dgm:spPr/>
    </dgm:pt>
    <dgm:pt modelId="{C26155B3-C9A5-40A4-AB74-C567F2DD755E}" type="pres">
      <dgm:prSet presAssocID="{A707CFAA-F0FE-4AEF-AFF6-1007DDCE55E6}" presName="sibTrans" presStyleCnt="0"/>
      <dgm:spPr/>
    </dgm:pt>
    <dgm:pt modelId="{2D04879F-09B8-4530-8E94-0E4C363F27F8}" type="pres">
      <dgm:prSet presAssocID="{E00ADCF3-7595-4A74-82A6-D9A76F5CC44F}" presName="compNode" presStyleCnt="0"/>
      <dgm:spPr/>
    </dgm:pt>
    <dgm:pt modelId="{CA7A9D62-DD91-400F-AC2C-6F35B856851D}" type="pres">
      <dgm:prSet presAssocID="{E00ADCF3-7595-4A74-82A6-D9A76F5CC44F}" presName="iconBgRect" presStyleLbl="bgShp" presStyleIdx="1" presStyleCnt="2"/>
      <dgm:spPr/>
    </dgm:pt>
    <dgm:pt modelId="{43354DA8-CAE9-4A2A-A92C-632F16E73353}" type="pres">
      <dgm:prSet presAssocID="{E00ADCF3-7595-4A74-82A6-D9A76F5CC44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BF1B33C-EAB6-4E0C-AB83-6A8A429937E6}" type="pres">
      <dgm:prSet presAssocID="{E00ADCF3-7595-4A74-82A6-D9A76F5CC44F}" presName="spaceRect" presStyleCnt="0"/>
      <dgm:spPr/>
    </dgm:pt>
    <dgm:pt modelId="{966F1F30-5B58-41E3-9FF1-E2ED1815055F}" type="pres">
      <dgm:prSet presAssocID="{E00ADCF3-7595-4A74-82A6-D9A76F5CC44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E8C2526-3E45-43EF-B7F6-EE3D1AA150CC}" type="presOf" srcId="{E251DF83-3C14-4E5B-926B-761BEF5BD1F4}" destId="{9D9640FE-6E66-432E-A02E-16F3B772452A}" srcOrd="0" destOrd="0" presId="urn:microsoft.com/office/officeart/2018/5/layout/IconCircleLabelList"/>
    <dgm:cxn modelId="{F9AEA187-B48C-498C-9741-4A800857E150}" srcId="{E42A8223-8504-40D0-A8F6-57FC795FDDE4}" destId="{E251DF83-3C14-4E5B-926B-761BEF5BD1F4}" srcOrd="0" destOrd="0" parTransId="{0054C6E5-4C12-4622-A0C5-814E1651787D}" sibTransId="{A707CFAA-F0FE-4AEF-AFF6-1007DDCE55E6}"/>
    <dgm:cxn modelId="{76E043A6-DD6A-48D5-BF75-932E1F8FE211}" type="presOf" srcId="{E00ADCF3-7595-4A74-82A6-D9A76F5CC44F}" destId="{966F1F30-5B58-41E3-9FF1-E2ED1815055F}" srcOrd="0" destOrd="0" presId="urn:microsoft.com/office/officeart/2018/5/layout/IconCircleLabelList"/>
    <dgm:cxn modelId="{E8BB70DB-A8ED-4E2D-B469-68B37325BEAB}" srcId="{E42A8223-8504-40D0-A8F6-57FC795FDDE4}" destId="{E00ADCF3-7595-4A74-82A6-D9A76F5CC44F}" srcOrd="1" destOrd="0" parTransId="{A4185DAD-C12E-4478-B9C5-F84674615BEE}" sibTransId="{52198F0A-DB87-4327-A216-7BE1BDB90020}"/>
    <dgm:cxn modelId="{6F5A3DE8-3803-4BA4-86A2-6A3460DF0DB4}" type="presOf" srcId="{E42A8223-8504-40D0-A8F6-57FC795FDDE4}" destId="{49438F0E-EF57-45F8-BFFE-F0D7419F22F3}" srcOrd="0" destOrd="0" presId="urn:microsoft.com/office/officeart/2018/5/layout/IconCircleLabelList"/>
    <dgm:cxn modelId="{BD7C3D14-44D6-4FBB-B75D-C4F4496C7DA0}" type="presParOf" srcId="{49438F0E-EF57-45F8-BFFE-F0D7419F22F3}" destId="{2158FB6F-9D23-49F7-BCD1-ED4719610030}" srcOrd="0" destOrd="0" presId="urn:microsoft.com/office/officeart/2018/5/layout/IconCircleLabelList"/>
    <dgm:cxn modelId="{FBDE94C6-8191-4BCF-808E-A8F641D4AED4}" type="presParOf" srcId="{2158FB6F-9D23-49F7-BCD1-ED4719610030}" destId="{B41BC0C7-EEAE-4BAB-A4BC-0050EAA0402E}" srcOrd="0" destOrd="0" presId="urn:microsoft.com/office/officeart/2018/5/layout/IconCircleLabelList"/>
    <dgm:cxn modelId="{E3995768-48B1-413E-97BE-173F99BF0AEB}" type="presParOf" srcId="{2158FB6F-9D23-49F7-BCD1-ED4719610030}" destId="{47A52FEF-418C-4880-813B-59AC1911F7C3}" srcOrd="1" destOrd="0" presId="urn:microsoft.com/office/officeart/2018/5/layout/IconCircleLabelList"/>
    <dgm:cxn modelId="{EF9A760D-7F52-4718-A426-4391303F71B3}" type="presParOf" srcId="{2158FB6F-9D23-49F7-BCD1-ED4719610030}" destId="{8486AC89-6075-459E-9A1E-E92772D63852}" srcOrd="2" destOrd="0" presId="urn:microsoft.com/office/officeart/2018/5/layout/IconCircleLabelList"/>
    <dgm:cxn modelId="{ECB4F116-99FA-4118-B891-64613D9754DC}" type="presParOf" srcId="{2158FB6F-9D23-49F7-BCD1-ED4719610030}" destId="{9D9640FE-6E66-432E-A02E-16F3B772452A}" srcOrd="3" destOrd="0" presId="urn:microsoft.com/office/officeart/2018/5/layout/IconCircleLabelList"/>
    <dgm:cxn modelId="{3CCAEB8B-8B6F-4348-9641-A50A266D862A}" type="presParOf" srcId="{49438F0E-EF57-45F8-BFFE-F0D7419F22F3}" destId="{C26155B3-C9A5-40A4-AB74-C567F2DD755E}" srcOrd="1" destOrd="0" presId="urn:microsoft.com/office/officeart/2018/5/layout/IconCircleLabelList"/>
    <dgm:cxn modelId="{F85A042C-B2D2-4BEF-97D1-186D0BE373FD}" type="presParOf" srcId="{49438F0E-EF57-45F8-BFFE-F0D7419F22F3}" destId="{2D04879F-09B8-4530-8E94-0E4C363F27F8}" srcOrd="2" destOrd="0" presId="urn:microsoft.com/office/officeart/2018/5/layout/IconCircleLabelList"/>
    <dgm:cxn modelId="{5E90E671-DDBC-42C5-A559-7348F0C46F6A}" type="presParOf" srcId="{2D04879F-09B8-4530-8E94-0E4C363F27F8}" destId="{CA7A9D62-DD91-400F-AC2C-6F35B856851D}" srcOrd="0" destOrd="0" presId="urn:microsoft.com/office/officeart/2018/5/layout/IconCircleLabelList"/>
    <dgm:cxn modelId="{E02B06D5-906A-4720-97FB-EB7DB633CCCA}" type="presParOf" srcId="{2D04879F-09B8-4530-8E94-0E4C363F27F8}" destId="{43354DA8-CAE9-4A2A-A92C-632F16E73353}" srcOrd="1" destOrd="0" presId="urn:microsoft.com/office/officeart/2018/5/layout/IconCircleLabelList"/>
    <dgm:cxn modelId="{5300A914-B342-47B5-B4D2-5F3737EFB8B6}" type="presParOf" srcId="{2D04879F-09B8-4530-8E94-0E4C363F27F8}" destId="{3BF1B33C-EAB6-4E0C-AB83-6A8A429937E6}" srcOrd="2" destOrd="0" presId="urn:microsoft.com/office/officeart/2018/5/layout/IconCircleLabelList"/>
    <dgm:cxn modelId="{663A9F12-FAA0-46C6-8630-957D10CDDEBD}" type="presParOf" srcId="{2D04879F-09B8-4530-8E94-0E4C363F27F8}" destId="{966F1F30-5B58-41E3-9FF1-E2ED1815055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386E0A9-240E-4957-9A1F-48FFB6E06B84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9D09D7C-5416-4E47-A578-74EED1EB38CC}">
      <dgm:prSet/>
      <dgm:spPr/>
      <dgm:t>
        <a:bodyPr/>
        <a:lstStyle/>
        <a:p>
          <a:r>
            <a:rPr lang="en-GB"/>
            <a:t>4,000 word </a:t>
          </a:r>
          <a:endParaRPr lang="en-US"/>
        </a:p>
      </dgm:t>
    </dgm:pt>
    <dgm:pt modelId="{C1CE662E-F726-4624-9470-C7E043D9FECE}" type="parTrans" cxnId="{08FE51C8-7647-443C-9A10-7EFC4AC018C8}">
      <dgm:prSet/>
      <dgm:spPr/>
      <dgm:t>
        <a:bodyPr/>
        <a:lstStyle/>
        <a:p>
          <a:endParaRPr lang="en-US"/>
        </a:p>
      </dgm:t>
    </dgm:pt>
    <dgm:pt modelId="{B7FCF382-1E93-4BB9-AEC4-5A920DFA2B3D}" type="sibTrans" cxnId="{08FE51C8-7647-443C-9A10-7EFC4AC018C8}">
      <dgm:prSet/>
      <dgm:spPr/>
      <dgm:t>
        <a:bodyPr/>
        <a:lstStyle/>
        <a:p>
          <a:endParaRPr lang="en-US"/>
        </a:p>
      </dgm:t>
    </dgm:pt>
    <dgm:pt modelId="{603F5199-E528-47D8-B851-F6B797469A84}">
      <dgm:prSet/>
      <dgm:spPr/>
      <dgm:t>
        <a:bodyPr/>
        <a:lstStyle/>
        <a:p>
          <a:r>
            <a:rPr lang="en-GB"/>
            <a:t>Research Report. </a:t>
          </a:r>
          <a:endParaRPr lang="en-US"/>
        </a:p>
      </dgm:t>
    </dgm:pt>
    <dgm:pt modelId="{B74E8FEC-0E21-49D9-86CF-ABCA6ECD255F}" type="parTrans" cxnId="{DFE17ECE-FB11-4B71-BA7A-4D280F9B298D}">
      <dgm:prSet/>
      <dgm:spPr/>
      <dgm:t>
        <a:bodyPr/>
        <a:lstStyle/>
        <a:p>
          <a:endParaRPr lang="en-US"/>
        </a:p>
      </dgm:t>
    </dgm:pt>
    <dgm:pt modelId="{AA846172-0FE3-424F-89D5-A703CB7C6ABD}" type="sibTrans" cxnId="{DFE17ECE-FB11-4B71-BA7A-4D280F9B298D}">
      <dgm:prSet/>
      <dgm:spPr/>
      <dgm:t>
        <a:bodyPr/>
        <a:lstStyle/>
        <a:p>
          <a:endParaRPr lang="en-US"/>
        </a:p>
      </dgm:t>
    </dgm:pt>
    <dgm:pt modelId="{624D0739-345C-4AF8-AC22-F2A7AD06293B}">
      <dgm:prSet/>
      <dgm:spPr/>
      <dgm:t>
        <a:bodyPr/>
        <a:lstStyle/>
        <a:p>
          <a:r>
            <a:rPr lang="en-GB"/>
            <a:t>Consist of several elements. </a:t>
          </a:r>
          <a:endParaRPr lang="en-US"/>
        </a:p>
      </dgm:t>
    </dgm:pt>
    <dgm:pt modelId="{BE10025E-0B78-4422-8612-2E120682D3F9}" type="parTrans" cxnId="{6590A2AD-D1EB-4806-9B3E-DDB446CD549C}">
      <dgm:prSet/>
      <dgm:spPr/>
      <dgm:t>
        <a:bodyPr/>
        <a:lstStyle/>
        <a:p>
          <a:endParaRPr lang="en-US"/>
        </a:p>
      </dgm:t>
    </dgm:pt>
    <dgm:pt modelId="{A8CA7F10-DF20-4A99-86F7-EE9BDF3B84DF}" type="sibTrans" cxnId="{6590A2AD-D1EB-4806-9B3E-DDB446CD549C}">
      <dgm:prSet/>
      <dgm:spPr/>
      <dgm:t>
        <a:bodyPr/>
        <a:lstStyle/>
        <a:p>
          <a:endParaRPr lang="en-US"/>
        </a:p>
      </dgm:t>
    </dgm:pt>
    <dgm:pt modelId="{A35086CD-9F97-469E-99A5-42E15E4A8B3F}">
      <dgm:prSet/>
      <dgm:spPr/>
      <dgm:t>
        <a:bodyPr/>
        <a:lstStyle/>
        <a:p>
          <a:r>
            <a:rPr lang="en-GB" dirty="0"/>
            <a:t>Due the 2</a:t>
          </a:r>
          <a:r>
            <a:rPr lang="en-GB" baseline="30000" dirty="0"/>
            <a:t>ND</a:t>
          </a:r>
          <a:r>
            <a:rPr lang="en-GB" dirty="0"/>
            <a:t>  May 2025. </a:t>
          </a:r>
          <a:endParaRPr lang="en-US" dirty="0"/>
        </a:p>
      </dgm:t>
    </dgm:pt>
    <dgm:pt modelId="{8AB7A43D-3240-44CB-90A8-7525DDD4B7B1}" type="parTrans" cxnId="{E08D86F5-8704-485A-B9D4-C8883525B458}">
      <dgm:prSet/>
      <dgm:spPr/>
      <dgm:t>
        <a:bodyPr/>
        <a:lstStyle/>
        <a:p>
          <a:endParaRPr lang="en-US"/>
        </a:p>
      </dgm:t>
    </dgm:pt>
    <dgm:pt modelId="{E2B9C6B8-815A-4A37-A41C-8B362A7C4A56}" type="sibTrans" cxnId="{E08D86F5-8704-485A-B9D4-C8883525B458}">
      <dgm:prSet/>
      <dgm:spPr/>
      <dgm:t>
        <a:bodyPr/>
        <a:lstStyle/>
        <a:p>
          <a:endParaRPr lang="en-US"/>
        </a:p>
      </dgm:t>
    </dgm:pt>
    <dgm:pt modelId="{E8E554DA-86D9-443B-91EA-7F1E1730EA80}" type="pres">
      <dgm:prSet presAssocID="{1386E0A9-240E-4957-9A1F-48FFB6E06B84}" presName="linear" presStyleCnt="0">
        <dgm:presLayoutVars>
          <dgm:dir/>
          <dgm:animLvl val="lvl"/>
          <dgm:resizeHandles val="exact"/>
        </dgm:presLayoutVars>
      </dgm:prSet>
      <dgm:spPr/>
    </dgm:pt>
    <dgm:pt modelId="{CDD9E64F-A7A3-41C5-A974-A1C0303AECB8}" type="pres">
      <dgm:prSet presAssocID="{B9D09D7C-5416-4E47-A578-74EED1EB38CC}" presName="parentLin" presStyleCnt="0"/>
      <dgm:spPr/>
    </dgm:pt>
    <dgm:pt modelId="{E9330BEE-F6D3-457E-8995-4B10BBC7DBC2}" type="pres">
      <dgm:prSet presAssocID="{B9D09D7C-5416-4E47-A578-74EED1EB38CC}" presName="parentLeftMargin" presStyleLbl="node1" presStyleIdx="0" presStyleCnt="4"/>
      <dgm:spPr/>
    </dgm:pt>
    <dgm:pt modelId="{02F6947B-18F8-49FF-8C3F-9B490F4076C5}" type="pres">
      <dgm:prSet presAssocID="{B9D09D7C-5416-4E47-A578-74EED1EB38C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1378169-387F-4ADF-91EB-E27BE1B02C0E}" type="pres">
      <dgm:prSet presAssocID="{B9D09D7C-5416-4E47-A578-74EED1EB38CC}" presName="negativeSpace" presStyleCnt="0"/>
      <dgm:spPr/>
    </dgm:pt>
    <dgm:pt modelId="{D83E4EB1-4768-4453-916E-26CFC651E587}" type="pres">
      <dgm:prSet presAssocID="{B9D09D7C-5416-4E47-A578-74EED1EB38CC}" presName="childText" presStyleLbl="conFgAcc1" presStyleIdx="0" presStyleCnt="4">
        <dgm:presLayoutVars>
          <dgm:bulletEnabled val="1"/>
        </dgm:presLayoutVars>
      </dgm:prSet>
      <dgm:spPr/>
    </dgm:pt>
    <dgm:pt modelId="{90218A47-53E0-415D-909B-F4D9D60CFC41}" type="pres">
      <dgm:prSet presAssocID="{B7FCF382-1E93-4BB9-AEC4-5A920DFA2B3D}" presName="spaceBetweenRectangles" presStyleCnt="0"/>
      <dgm:spPr/>
    </dgm:pt>
    <dgm:pt modelId="{3438E1E0-B851-4A27-BF99-646C021F973F}" type="pres">
      <dgm:prSet presAssocID="{603F5199-E528-47D8-B851-F6B797469A84}" presName="parentLin" presStyleCnt="0"/>
      <dgm:spPr/>
    </dgm:pt>
    <dgm:pt modelId="{A6FE921E-DD47-4FEF-8814-23126A25E71E}" type="pres">
      <dgm:prSet presAssocID="{603F5199-E528-47D8-B851-F6B797469A84}" presName="parentLeftMargin" presStyleLbl="node1" presStyleIdx="0" presStyleCnt="4"/>
      <dgm:spPr/>
    </dgm:pt>
    <dgm:pt modelId="{08CA8EEE-0745-458B-A224-15C8D7C34223}" type="pres">
      <dgm:prSet presAssocID="{603F5199-E528-47D8-B851-F6B797469A8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DD3B6B2-B6A3-42A2-AEFD-EC8DE5E70614}" type="pres">
      <dgm:prSet presAssocID="{603F5199-E528-47D8-B851-F6B797469A84}" presName="negativeSpace" presStyleCnt="0"/>
      <dgm:spPr/>
    </dgm:pt>
    <dgm:pt modelId="{ADAFC142-4917-424A-B96E-9E82297DF40D}" type="pres">
      <dgm:prSet presAssocID="{603F5199-E528-47D8-B851-F6B797469A84}" presName="childText" presStyleLbl="conFgAcc1" presStyleIdx="1" presStyleCnt="4">
        <dgm:presLayoutVars>
          <dgm:bulletEnabled val="1"/>
        </dgm:presLayoutVars>
      </dgm:prSet>
      <dgm:spPr/>
    </dgm:pt>
    <dgm:pt modelId="{5FB9B497-21F3-4DFD-B466-8AC7034B1905}" type="pres">
      <dgm:prSet presAssocID="{AA846172-0FE3-424F-89D5-A703CB7C6ABD}" presName="spaceBetweenRectangles" presStyleCnt="0"/>
      <dgm:spPr/>
    </dgm:pt>
    <dgm:pt modelId="{162BB778-A52C-47BC-87B4-89AD76A9D784}" type="pres">
      <dgm:prSet presAssocID="{624D0739-345C-4AF8-AC22-F2A7AD06293B}" presName="parentLin" presStyleCnt="0"/>
      <dgm:spPr/>
    </dgm:pt>
    <dgm:pt modelId="{9DFF4A35-104E-421D-BAF7-EFBA4FA627B9}" type="pres">
      <dgm:prSet presAssocID="{624D0739-345C-4AF8-AC22-F2A7AD06293B}" presName="parentLeftMargin" presStyleLbl="node1" presStyleIdx="1" presStyleCnt="4"/>
      <dgm:spPr/>
    </dgm:pt>
    <dgm:pt modelId="{34427649-756A-4705-8B9A-BB42869C715F}" type="pres">
      <dgm:prSet presAssocID="{624D0739-345C-4AF8-AC22-F2A7AD06293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236DD2-06AF-4106-92AB-01864862E645}" type="pres">
      <dgm:prSet presAssocID="{624D0739-345C-4AF8-AC22-F2A7AD06293B}" presName="negativeSpace" presStyleCnt="0"/>
      <dgm:spPr/>
    </dgm:pt>
    <dgm:pt modelId="{3A6A29FE-FD0F-434C-BF1C-781F6B1F3EB6}" type="pres">
      <dgm:prSet presAssocID="{624D0739-345C-4AF8-AC22-F2A7AD06293B}" presName="childText" presStyleLbl="conFgAcc1" presStyleIdx="2" presStyleCnt="4">
        <dgm:presLayoutVars>
          <dgm:bulletEnabled val="1"/>
        </dgm:presLayoutVars>
      </dgm:prSet>
      <dgm:spPr/>
    </dgm:pt>
    <dgm:pt modelId="{FFE6B259-D2A0-4FD9-AD0F-F71FFBF9D194}" type="pres">
      <dgm:prSet presAssocID="{A8CA7F10-DF20-4A99-86F7-EE9BDF3B84DF}" presName="spaceBetweenRectangles" presStyleCnt="0"/>
      <dgm:spPr/>
    </dgm:pt>
    <dgm:pt modelId="{4DBA04CF-C4FA-4066-A0E8-38A1E7F060EF}" type="pres">
      <dgm:prSet presAssocID="{A35086CD-9F97-469E-99A5-42E15E4A8B3F}" presName="parentLin" presStyleCnt="0"/>
      <dgm:spPr/>
    </dgm:pt>
    <dgm:pt modelId="{457B4A90-F15B-4A17-AD7F-D29A52DDDF12}" type="pres">
      <dgm:prSet presAssocID="{A35086CD-9F97-469E-99A5-42E15E4A8B3F}" presName="parentLeftMargin" presStyleLbl="node1" presStyleIdx="2" presStyleCnt="4"/>
      <dgm:spPr/>
    </dgm:pt>
    <dgm:pt modelId="{0032EB07-DBC8-470A-A863-F58BE4446529}" type="pres">
      <dgm:prSet presAssocID="{A35086CD-9F97-469E-99A5-42E15E4A8B3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2FEC344B-4D7C-4CA9-AEFA-8F68CA6B1FB6}" type="pres">
      <dgm:prSet presAssocID="{A35086CD-9F97-469E-99A5-42E15E4A8B3F}" presName="negativeSpace" presStyleCnt="0"/>
      <dgm:spPr/>
    </dgm:pt>
    <dgm:pt modelId="{3986B725-ECFD-40F2-AAEE-B91950A20ECF}" type="pres">
      <dgm:prSet presAssocID="{A35086CD-9F97-469E-99A5-42E15E4A8B3F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872E6660-F420-45B7-AC03-7C8A24AF36E7}" type="presOf" srcId="{603F5199-E528-47D8-B851-F6B797469A84}" destId="{08CA8EEE-0745-458B-A224-15C8D7C34223}" srcOrd="1" destOrd="0" presId="urn:microsoft.com/office/officeart/2005/8/layout/list1"/>
    <dgm:cxn modelId="{A3721845-D64E-4DBB-A454-2189306DE006}" type="presOf" srcId="{A35086CD-9F97-469E-99A5-42E15E4A8B3F}" destId="{457B4A90-F15B-4A17-AD7F-D29A52DDDF12}" srcOrd="0" destOrd="0" presId="urn:microsoft.com/office/officeart/2005/8/layout/list1"/>
    <dgm:cxn modelId="{87B9806B-C2A7-47F4-AF04-307150FE1502}" type="presOf" srcId="{A35086CD-9F97-469E-99A5-42E15E4A8B3F}" destId="{0032EB07-DBC8-470A-A863-F58BE4446529}" srcOrd="1" destOrd="0" presId="urn:microsoft.com/office/officeart/2005/8/layout/list1"/>
    <dgm:cxn modelId="{72DAB08C-B696-4658-B3CB-C68A0E901020}" type="presOf" srcId="{B9D09D7C-5416-4E47-A578-74EED1EB38CC}" destId="{02F6947B-18F8-49FF-8C3F-9B490F4076C5}" srcOrd="1" destOrd="0" presId="urn:microsoft.com/office/officeart/2005/8/layout/list1"/>
    <dgm:cxn modelId="{72F06B9C-E0C3-4F16-B37A-5C2E04703170}" type="presOf" srcId="{624D0739-345C-4AF8-AC22-F2A7AD06293B}" destId="{34427649-756A-4705-8B9A-BB42869C715F}" srcOrd="1" destOrd="0" presId="urn:microsoft.com/office/officeart/2005/8/layout/list1"/>
    <dgm:cxn modelId="{6590A2AD-D1EB-4806-9B3E-DDB446CD549C}" srcId="{1386E0A9-240E-4957-9A1F-48FFB6E06B84}" destId="{624D0739-345C-4AF8-AC22-F2A7AD06293B}" srcOrd="2" destOrd="0" parTransId="{BE10025E-0B78-4422-8612-2E120682D3F9}" sibTransId="{A8CA7F10-DF20-4A99-86F7-EE9BDF3B84DF}"/>
    <dgm:cxn modelId="{F13A3CAE-C613-42F2-BB17-EB9218F2A1B4}" type="presOf" srcId="{624D0739-345C-4AF8-AC22-F2A7AD06293B}" destId="{9DFF4A35-104E-421D-BAF7-EFBA4FA627B9}" srcOrd="0" destOrd="0" presId="urn:microsoft.com/office/officeart/2005/8/layout/list1"/>
    <dgm:cxn modelId="{DBA62EB8-F661-4E1A-B8D5-2B7BFCDD2253}" type="presOf" srcId="{B9D09D7C-5416-4E47-A578-74EED1EB38CC}" destId="{E9330BEE-F6D3-457E-8995-4B10BBC7DBC2}" srcOrd="0" destOrd="0" presId="urn:microsoft.com/office/officeart/2005/8/layout/list1"/>
    <dgm:cxn modelId="{8DC209C4-D033-4E73-9D08-3F811B237597}" type="presOf" srcId="{603F5199-E528-47D8-B851-F6B797469A84}" destId="{A6FE921E-DD47-4FEF-8814-23126A25E71E}" srcOrd="0" destOrd="0" presId="urn:microsoft.com/office/officeart/2005/8/layout/list1"/>
    <dgm:cxn modelId="{08FE51C8-7647-443C-9A10-7EFC4AC018C8}" srcId="{1386E0A9-240E-4957-9A1F-48FFB6E06B84}" destId="{B9D09D7C-5416-4E47-A578-74EED1EB38CC}" srcOrd="0" destOrd="0" parTransId="{C1CE662E-F726-4624-9470-C7E043D9FECE}" sibTransId="{B7FCF382-1E93-4BB9-AEC4-5A920DFA2B3D}"/>
    <dgm:cxn modelId="{DFE17ECE-FB11-4B71-BA7A-4D280F9B298D}" srcId="{1386E0A9-240E-4957-9A1F-48FFB6E06B84}" destId="{603F5199-E528-47D8-B851-F6B797469A84}" srcOrd="1" destOrd="0" parTransId="{B74E8FEC-0E21-49D9-86CF-ABCA6ECD255F}" sibTransId="{AA846172-0FE3-424F-89D5-A703CB7C6ABD}"/>
    <dgm:cxn modelId="{E08D86F5-8704-485A-B9D4-C8883525B458}" srcId="{1386E0A9-240E-4957-9A1F-48FFB6E06B84}" destId="{A35086CD-9F97-469E-99A5-42E15E4A8B3F}" srcOrd="3" destOrd="0" parTransId="{8AB7A43D-3240-44CB-90A8-7525DDD4B7B1}" sibTransId="{E2B9C6B8-815A-4A37-A41C-8B362A7C4A56}"/>
    <dgm:cxn modelId="{DACF21FF-0D68-46D7-B6D0-315A8DD68515}" type="presOf" srcId="{1386E0A9-240E-4957-9A1F-48FFB6E06B84}" destId="{E8E554DA-86D9-443B-91EA-7F1E1730EA80}" srcOrd="0" destOrd="0" presId="urn:microsoft.com/office/officeart/2005/8/layout/list1"/>
    <dgm:cxn modelId="{0CFF99F9-A286-45ED-BDA9-27BFD35BF1DD}" type="presParOf" srcId="{E8E554DA-86D9-443B-91EA-7F1E1730EA80}" destId="{CDD9E64F-A7A3-41C5-A974-A1C0303AECB8}" srcOrd="0" destOrd="0" presId="urn:microsoft.com/office/officeart/2005/8/layout/list1"/>
    <dgm:cxn modelId="{CEACB21B-35CB-4556-9C83-CABA83F0A982}" type="presParOf" srcId="{CDD9E64F-A7A3-41C5-A974-A1C0303AECB8}" destId="{E9330BEE-F6D3-457E-8995-4B10BBC7DBC2}" srcOrd="0" destOrd="0" presId="urn:microsoft.com/office/officeart/2005/8/layout/list1"/>
    <dgm:cxn modelId="{FE4EE20F-2961-4DA5-AA0B-F5D00AA90F3E}" type="presParOf" srcId="{CDD9E64F-A7A3-41C5-A974-A1C0303AECB8}" destId="{02F6947B-18F8-49FF-8C3F-9B490F4076C5}" srcOrd="1" destOrd="0" presId="urn:microsoft.com/office/officeart/2005/8/layout/list1"/>
    <dgm:cxn modelId="{EDA3A8A7-6EBC-415A-855B-6794CAEC5327}" type="presParOf" srcId="{E8E554DA-86D9-443B-91EA-7F1E1730EA80}" destId="{C1378169-387F-4ADF-91EB-E27BE1B02C0E}" srcOrd="1" destOrd="0" presId="urn:microsoft.com/office/officeart/2005/8/layout/list1"/>
    <dgm:cxn modelId="{6DECF51C-1F87-4205-80A6-73BFB3F422BC}" type="presParOf" srcId="{E8E554DA-86D9-443B-91EA-7F1E1730EA80}" destId="{D83E4EB1-4768-4453-916E-26CFC651E587}" srcOrd="2" destOrd="0" presId="urn:microsoft.com/office/officeart/2005/8/layout/list1"/>
    <dgm:cxn modelId="{4660C3A6-1415-4609-ADD5-E3440FDD8A27}" type="presParOf" srcId="{E8E554DA-86D9-443B-91EA-7F1E1730EA80}" destId="{90218A47-53E0-415D-909B-F4D9D60CFC41}" srcOrd="3" destOrd="0" presId="urn:microsoft.com/office/officeart/2005/8/layout/list1"/>
    <dgm:cxn modelId="{3A57408C-F398-40B3-AE01-FA02E60C16E5}" type="presParOf" srcId="{E8E554DA-86D9-443B-91EA-7F1E1730EA80}" destId="{3438E1E0-B851-4A27-BF99-646C021F973F}" srcOrd="4" destOrd="0" presId="urn:microsoft.com/office/officeart/2005/8/layout/list1"/>
    <dgm:cxn modelId="{B7A5480F-4D90-4317-9CB6-822A3BE5ED7A}" type="presParOf" srcId="{3438E1E0-B851-4A27-BF99-646C021F973F}" destId="{A6FE921E-DD47-4FEF-8814-23126A25E71E}" srcOrd="0" destOrd="0" presId="urn:microsoft.com/office/officeart/2005/8/layout/list1"/>
    <dgm:cxn modelId="{EE16C63A-F069-4F5A-95E7-85CB7C3B665A}" type="presParOf" srcId="{3438E1E0-B851-4A27-BF99-646C021F973F}" destId="{08CA8EEE-0745-458B-A224-15C8D7C34223}" srcOrd="1" destOrd="0" presId="urn:microsoft.com/office/officeart/2005/8/layout/list1"/>
    <dgm:cxn modelId="{83106EC5-C953-4A08-B5CB-AC0FDA45CBBA}" type="presParOf" srcId="{E8E554DA-86D9-443B-91EA-7F1E1730EA80}" destId="{5DD3B6B2-B6A3-42A2-AEFD-EC8DE5E70614}" srcOrd="5" destOrd="0" presId="urn:microsoft.com/office/officeart/2005/8/layout/list1"/>
    <dgm:cxn modelId="{195CB752-FDF5-4ACB-B86A-F83BCFFF2214}" type="presParOf" srcId="{E8E554DA-86D9-443B-91EA-7F1E1730EA80}" destId="{ADAFC142-4917-424A-B96E-9E82297DF40D}" srcOrd="6" destOrd="0" presId="urn:microsoft.com/office/officeart/2005/8/layout/list1"/>
    <dgm:cxn modelId="{8B8A501A-BD58-405D-821A-CC2DD8474B68}" type="presParOf" srcId="{E8E554DA-86D9-443B-91EA-7F1E1730EA80}" destId="{5FB9B497-21F3-4DFD-B466-8AC7034B1905}" srcOrd="7" destOrd="0" presId="urn:microsoft.com/office/officeart/2005/8/layout/list1"/>
    <dgm:cxn modelId="{8FF81B05-789C-4484-9001-207B9842C7D8}" type="presParOf" srcId="{E8E554DA-86D9-443B-91EA-7F1E1730EA80}" destId="{162BB778-A52C-47BC-87B4-89AD76A9D784}" srcOrd="8" destOrd="0" presId="urn:microsoft.com/office/officeart/2005/8/layout/list1"/>
    <dgm:cxn modelId="{B9ABB832-D979-486F-8798-77373465F723}" type="presParOf" srcId="{162BB778-A52C-47BC-87B4-89AD76A9D784}" destId="{9DFF4A35-104E-421D-BAF7-EFBA4FA627B9}" srcOrd="0" destOrd="0" presId="urn:microsoft.com/office/officeart/2005/8/layout/list1"/>
    <dgm:cxn modelId="{1AF58139-7B1F-4CAF-982E-A7D0CB8D8A20}" type="presParOf" srcId="{162BB778-A52C-47BC-87B4-89AD76A9D784}" destId="{34427649-756A-4705-8B9A-BB42869C715F}" srcOrd="1" destOrd="0" presId="urn:microsoft.com/office/officeart/2005/8/layout/list1"/>
    <dgm:cxn modelId="{5743B8F5-E2A2-4C0E-BD98-AA002FC17A8D}" type="presParOf" srcId="{E8E554DA-86D9-443B-91EA-7F1E1730EA80}" destId="{EE236DD2-06AF-4106-92AB-01864862E645}" srcOrd="9" destOrd="0" presId="urn:microsoft.com/office/officeart/2005/8/layout/list1"/>
    <dgm:cxn modelId="{95E75371-27F2-43F5-A2C2-07FB05EB5BB2}" type="presParOf" srcId="{E8E554DA-86D9-443B-91EA-7F1E1730EA80}" destId="{3A6A29FE-FD0F-434C-BF1C-781F6B1F3EB6}" srcOrd="10" destOrd="0" presId="urn:microsoft.com/office/officeart/2005/8/layout/list1"/>
    <dgm:cxn modelId="{93CE4818-71EB-4F4E-AE69-76CEBD7DE282}" type="presParOf" srcId="{E8E554DA-86D9-443B-91EA-7F1E1730EA80}" destId="{FFE6B259-D2A0-4FD9-AD0F-F71FFBF9D194}" srcOrd="11" destOrd="0" presId="urn:microsoft.com/office/officeart/2005/8/layout/list1"/>
    <dgm:cxn modelId="{A062C905-55C6-49BE-862E-2A6F0C7FDF93}" type="presParOf" srcId="{E8E554DA-86D9-443B-91EA-7F1E1730EA80}" destId="{4DBA04CF-C4FA-4066-A0E8-38A1E7F060EF}" srcOrd="12" destOrd="0" presId="urn:microsoft.com/office/officeart/2005/8/layout/list1"/>
    <dgm:cxn modelId="{7D046294-87C9-4B1E-8930-F6DFC7B8CC02}" type="presParOf" srcId="{4DBA04CF-C4FA-4066-A0E8-38A1E7F060EF}" destId="{457B4A90-F15B-4A17-AD7F-D29A52DDDF12}" srcOrd="0" destOrd="0" presId="urn:microsoft.com/office/officeart/2005/8/layout/list1"/>
    <dgm:cxn modelId="{F8804BF7-B386-40FA-9303-96BC30D072AF}" type="presParOf" srcId="{4DBA04CF-C4FA-4066-A0E8-38A1E7F060EF}" destId="{0032EB07-DBC8-470A-A863-F58BE4446529}" srcOrd="1" destOrd="0" presId="urn:microsoft.com/office/officeart/2005/8/layout/list1"/>
    <dgm:cxn modelId="{70218295-D18F-4B66-93E5-EC5BC25153F6}" type="presParOf" srcId="{E8E554DA-86D9-443B-91EA-7F1E1730EA80}" destId="{2FEC344B-4D7C-4CA9-AEFA-8F68CA6B1FB6}" srcOrd="13" destOrd="0" presId="urn:microsoft.com/office/officeart/2005/8/layout/list1"/>
    <dgm:cxn modelId="{777AD789-E371-4744-A6CA-B62E6614F068}" type="presParOf" srcId="{E8E554DA-86D9-443B-91EA-7F1E1730EA80}" destId="{3986B725-ECFD-40F2-AAEE-B91950A20EC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78C0B38-4258-4CCB-A1FF-287A007E4CB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7BF4205-92E6-42C8-A2D7-9C3CF273254C}">
      <dgm:prSet/>
      <dgm:spPr/>
      <dgm:t>
        <a:bodyPr/>
        <a:lstStyle/>
        <a:p>
          <a:r>
            <a:rPr lang="en-GB"/>
            <a:t>It’s about analysing a problem. </a:t>
          </a:r>
          <a:endParaRPr lang="en-US"/>
        </a:p>
      </dgm:t>
    </dgm:pt>
    <dgm:pt modelId="{9DD6BF3A-0B2A-4D72-BF5A-63F07C0BAF8F}" type="parTrans" cxnId="{C63F7E60-EBF0-4DF9-9FA6-5C33388E8ABD}">
      <dgm:prSet/>
      <dgm:spPr/>
      <dgm:t>
        <a:bodyPr/>
        <a:lstStyle/>
        <a:p>
          <a:endParaRPr lang="en-US"/>
        </a:p>
      </dgm:t>
    </dgm:pt>
    <dgm:pt modelId="{822CA9A6-1DE1-4DB9-AB67-FC07A069031F}" type="sibTrans" cxnId="{C63F7E60-EBF0-4DF9-9FA6-5C33388E8ABD}">
      <dgm:prSet/>
      <dgm:spPr/>
      <dgm:t>
        <a:bodyPr/>
        <a:lstStyle/>
        <a:p>
          <a:endParaRPr lang="en-US"/>
        </a:p>
      </dgm:t>
    </dgm:pt>
    <dgm:pt modelId="{3A30A74D-7940-4A60-8427-83AA1648E589}">
      <dgm:prSet/>
      <dgm:spPr/>
      <dgm:t>
        <a:bodyPr/>
        <a:lstStyle/>
        <a:p>
          <a:r>
            <a:rPr lang="en-GB" dirty="0"/>
            <a:t>One of your main focuses should be what the client wants. </a:t>
          </a:r>
          <a:endParaRPr lang="en-US" dirty="0"/>
        </a:p>
      </dgm:t>
    </dgm:pt>
    <dgm:pt modelId="{92E64A58-1033-4358-921E-A919030916A3}" type="parTrans" cxnId="{2EC373E3-9DBA-46D0-9B42-CA3278837E04}">
      <dgm:prSet/>
      <dgm:spPr/>
      <dgm:t>
        <a:bodyPr/>
        <a:lstStyle/>
        <a:p>
          <a:endParaRPr lang="en-US"/>
        </a:p>
      </dgm:t>
    </dgm:pt>
    <dgm:pt modelId="{0BD6070F-3987-45BA-A7A9-15B7F6E087BD}" type="sibTrans" cxnId="{2EC373E3-9DBA-46D0-9B42-CA3278837E04}">
      <dgm:prSet/>
      <dgm:spPr/>
      <dgm:t>
        <a:bodyPr/>
        <a:lstStyle/>
        <a:p>
          <a:endParaRPr lang="en-US"/>
        </a:p>
      </dgm:t>
    </dgm:pt>
    <dgm:pt modelId="{198BFABB-A58C-4752-8CA6-4572477C34A0}">
      <dgm:prSet/>
      <dgm:spPr/>
      <dgm:t>
        <a:bodyPr/>
        <a:lstStyle/>
        <a:p>
          <a:r>
            <a:rPr lang="en-GB"/>
            <a:t>Looking at what issues need to researched. </a:t>
          </a:r>
          <a:endParaRPr lang="en-US"/>
        </a:p>
      </dgm:t>
    </dgm:pt>
    <dgm:pt modelId="{FB35EA08-2768-4E56-9069-BD45B99CAF48}" type="parTrans" cxnId="{12967A33-EFEA-400B-9E54-99EA62999E2E}">
      <dgm:prSet/>
      <dgm:spPr/>
      <dgm:t>
        <a:bodyPr/>
        <a:lstStyle/>
        <a:p>
          <a:endParaRPr lang="en-US"/>
        </a:p>
      </dgm:t>
    </dgm:pt>
    <dgm:pt modelId="{BB319CFA-6F50-446D-A592-92589D97CD6E}" type="sibTrans" cxnId="{12967A33-EFEA-400B-9E54-99EA62999E2E}">
      <dgm:prSet/>
      <dgm:spPr/>
      <dgm:t>
        <a:bodyPr/>
        <a:lstStyle/>
        <a:p>
          <a:endParaRPr lang="en-US"/>
        </a:p>
      </dgm:t>
    </dgm:pt>
    <dgm:pt modelId="{1FEC8C74-7F42-4DC8-B495-62E514D036D4}">
      <dgm:prSet/>
      <dgm:spPr/>
      <dgm:t>
        <a:bodyPr/>
        <a:lstStyle/>
        <a:p>
          <a:r>
            <a:rPr lang="en-GB"/>
            <a:t>Creating a plan to research. </a:t>
          </a:r>
          <a:endParaRPr lang="en-US"/>
        </a:p>
      </dgm:t>
    </dgm:pt>
    <dgm:pt modelId="{E2166E81-08BB-41E6-A4E3-F466DF7C011B}" type="parTrans" cxnId="{D99AFA8A-D8DD-4E86-866C-F365DD839F00}">
      <dgm:prSet/>
      <dgm:spPr/>
      <dgm:t>
        <a:bodyPr/>
        <a:lstStyle/>
        <a:p>
          <a:endParaRPr lang="en-US"/>
        </a:p>
      </dgm:t>
    </dgm:pt>
    <dgm:pt modelId="{02FAD48E-CED6-4DA4-B7BD-7E4DAA336F12}" type="sibTrans" cxnId="{D99AFA8A-D8DD-4E86-866C-F365DD839F00}">
      <dgm:prSet/>
      <dgm:spPr/>
      <dgm:t>
        <a:bodyPr/>
        <a:lstStyle/>
        <a:p>
          <a:endParaRPr lang="en-US"/>
        </a:p>
      </dgm:t>
    </dgm:pt>
    <dgm:pt modelId="{0E5AE1EC-B876-4AD8-A45B-6BF0BA151A3D}">
      <dgm:prSet/>
      <dgm:spPr/>
      <dgm:t>
        <a:bodyPr/>
        <a:lstStyle/>
        <a:p>
          <a:r>
            <a:rPr lang="en-GB"/>
            <a:t>*Most importantly – analysis*</a:t>
          </a:r>
          <a:endParaRPr lang="en-US"/>
        </a:p>
      </dgm:t>
    </dgm:pt>
    <dgm:pt modelId="{326F539F-40CF-4533-AA8A-5E3B7189A5FE}" type="parTrans" cxnId="{2D4BF669-139D-4D31-ABCB-6E37CEEF8588}">
      <dgm:prSet/>
      <dgm:spPr/>
      <dgm:t>
        <a:bodyPr/>
        <a:lstStyle/>
        <a:p>
          <a:endParaRPr lang="en-US"/>
        </a:p>
      </dgm:t>
    </dgm:pt>
    <dgm:pt modelId="{CFAEE973-FA0C-40AC-9760-390A9F3AC8C8}" type="sibTrans" cxnId="{2D4BF669-139D-4D31-ABCB-6E37CEEF8588}">
      <dgm:prSet/>
      <dgm:spPr/>
      <dgm:t>
        <a:bodyPr/>
        <a:lstStyle/>
        <a:p>
          <a:endParaRPr lang="en-US"/>
        </a:p>
      </dgm:t>
    </dgm:pt>
    <dgm:pt modelId="{2241544C-67F7-4E4B-8D76-A8A88A72DD96}" type="pres">
      <dgm:prSet presAssocID="{278C0B38-4258-4CCB-A1FF-287A007E4CB2}" presName="root" presStyleCnt="0">
        <dgm:presLayoutVars>
          <dgm:dir/>
          <dgm:resizeHandles val="exact"/>
        </dgm:presLayoutVars>
      </dgm:prSet>
      <dgm:spPr/>
    </dgm:pt>
    <dgm:pt modelId="{36F16F33-49EB-43A7-8737-E0EE7A38F238}" type="pres">
      <dgm:prSet presAssocID="{C7BF4205-92E6-42C8-A2D7-9C3CF273254C}" presName="compNode" presStyleCnt="0"/>
      <dgm:spPr/>
    </dgm:pt>
    <dgm:pt modelId="{7B5BD077-64F0-4815-9E3A-3D1EFEC7FDC7}" type="pres">
      <dgm:prSet presAssocID="{C7BF4205-92E6-42C8-A2D7-9C3CF273254C}" presName="bgRect" presStyleLbl="bgShp" presStyleIdx="0" presStyleCnt="5"/>
      <dgm:spPr/>
    </dgm:pt>
    <dgm:pt modelId="{EFFEC4E8-AA52-4FE9-882D-EA7B2E0D7795}" type="pres">
      <dgm:prSet presAssocID="{C7BF4205-92E6-42C8-A2D7-9C3CF273254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5330BE1-3C08-4DE9-968F-1B7971DF50A0}" type="pres">
      <dgm:prSet presAssocID="{C7BF4205-92E6-42C8-A2D7-9C3CF273254C}" presName="spaceRect" presStyleCnt="0"/>
      <dgm:spPr/>
    </dgm:pt>
    <dgm:pt modelId="{153B28CF-DDB3-4CDE-94D2-E5E0B4BDBF70}" type="pres">
      <dgm:prSet presAssocID="{C7BF4205-92E6-42C8-A2D7-9C3CF273254C}" presName="parTx" presStyleLbl="revTx" presStyleIdx="0" presStyleCnt="5">
        <dgm:presLayoutVars>
          <dgm:chMax val="0"/>
          <dgm:chPref val="0"/>
        </dgm:presLayoutVars>
      </dgm:prSet>
      <dgm:spPr/>
    </dgm:pt>
    <dgm:pt modelId="{022AB7F1-4418-4C34-8201-B2C307CD4422}" type="pres">
      <dgm:prSet presAssocID="{822CA9A6-1DE1-4DB9-AB67-FC07A069031F}" presName="sibTrans" presStyleCnt="0"/>
      <dgm:spPr/>
    </dgm:pt>
    <dgm:pt modelId="{FF143373-E82A-4CC6-BBD0-E0F9A7703E14}" type="pres">
      <dgm:prSet presAssocID="{3A30A74D-7940-4A60-8427-83AA1648E589}" presName="compNode" presStyleCnt="0"/>
      <dgm:spPr/>
    </dgm:pt>
    <dgm:pt modelId="{C682D752-AF59-4F03-8413-80F7DDA92D85}" type="pres">
      <dgm:prSet presAssocID="{3A30A74D-7940-4A60-8427-83AA1648E589}" presName="bgRect" presStyleLbl="bgShp" presStyleIdx="1" presStyleCnt="5"/>
      <dgm:spPr/>
    </dgm:pt>
    <dgm:pt modelId="{42978DC4-D328-4188-90A9-0273EE3204BE}" type="pres">
      <dgm:prSet presAssocID="{3A30A74D-7940-4A60-8427-83AA1648E58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5845672-025F-48B6-9DA7-BB2D07693F3D}" type="pres">
      <dgm:prSet presAssocID="{3A30A74D-7940-4A60-8427-83AA1648E589}" presName="spaceRect" presStyleCnt="0"/>
      <dgm:spPr/>
    </dgm:pt>
    <dgm:pt modelId="{B74B1714-07B2-4D3E-ABA6-14F66F7689AB}" type="pres">
      <dgm:prSet presAssocID="{3A30A74D-7940-4A60-8427-83AA1648E589}" presName="parTx" presStyleLbl="revTx" presStyleIdx="1" presStyleCnt="5">
        <dgm:presLayoutVars>
          <dgm:chMax val="0"/>
          <dgm:chPref val="0"/>
        </dgm:presLayoutVars>
      </dgm:prSet>
      <dgm:spPr/>
    </dgm:pt>
    <dgm:pt modelId="{70CD2AF4-67B4-4F90-8DD5-369C9C9D88ED}" type="pres">
      <dgm:prSet presAssocID="{0BD6070F-3987-45BA-A7A9-15B7F6E087BD}" presName="sibTrans" presStyleCnt="0"/>
      <dgm:spPr/>
    </dgm:pt>
    <dgm:pt modelId="{4AB45B09-7EA5-4EA4-B3DA-C3631D8276D4}" type="pres">
      <dgm:prSet presAssocID="{198BFABB-A58C-4752-8CA6-4572477C34A0}" presName="compNode" presStyleCnt="0"/>
      <dgm:spPr/>
    </dgm:pt>
    <dgm:pt modelId="{BE4EB23B-4F54-4ABB-9A97-C5552A5D5E17}" type="pres">
      <dgm:prSet presAssocID="{198BFABB-A58C-4752-8CA6-4572477C34A0}" presName="bgRect" presStyleLbl="bgShp" presStyleIdx="2" presStyleCnt="5"/>
      <dgm:spPr/>
    </dgm:pt>
    <dgm:pt modelId="{5EE722A2-9E97-4EC5-B42C-B6BBB45829C1}" type="pres">
      <dgm:prSet presAssocID="{198BFABB-A58C-4752-8CA6-4572477C34A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1E54F4F9-DDA0-4645-B06F-1A1A511359D8}" type="pres">
      <dgm:prSet presAssocID="{198BFABB-A58C-4752-8CA6-4572477C34A0}" presName="spaceRect" presStyleCnt="0"/>
      <dgm:spPr/>
    </dgm:pt>
    <dgm:pt modelId="{36505A4A-9051-4870-8DC3-CEACDD343D23}" type="pres">
      <dgm:prSet presAssocID="{198BFABB-A58C-4752-8CA6-4572477C34A0}" presName="parTx" presStyleLbl="revTx" presStyleIdx="2" presStyleCnt="5">
        <dgm:presLayoutVars>
          <dgm:chMax val="0"/>
          <dgm:chPref val="0"/>
        </dgm:presLayoutVars>
      </dgm:prSet>
      <dgm:spPr/>
    </dgm:pt>
    <dgm:pt modelId="{89947A13-8494-4F18-B645-AAB3886D873F}" type="pres">
      <dgm:prSet presAssocID="{BB319CFA-6F50-446D-A592-92589D97CD6E}" presName="sibTrans" presStyleCnt="0"/>
      <dgm:spPr/>
    </dgm:pt>
    <dgm:pt modelId="{3A6B33CA-5FA6-4D14-BE5C-EA289D4D5ADD}" type="pres">
      <dgm:prSet presAssocID="{1FEC8C74-7F42-4DC8-B495-62E514D036D4}" presName="compNode" presStyleCnt="0"/>
      <dgm:spPr/>
    </dgm:pt>
    <dgm:pt modelId="{4DFCBF88-C525-4503-BAC6-83AB634D3F85}" type="pres">
      <dgm:prSet presAssocID="{1FEC8C74-7F42-4DC8-B495-62E514D036D4}" presName="bgRect" presStyleLbl="bgShp" presStyleIdx="3" presStyleCnt="5"/>
      <dgm:spPr/>
    </dgm:pt>
    <dgm:pt modelId="{7798EAFD-0FA6-467B-A26E-F3561543EDF6}" type="pres">
      <dgm:prSet presAssocID="{1FEC8C74-7F42-4DC8-B495-62E514D036D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3563429-38C5-4E08-BDD3-B336BEA06E64}" type="pres">
      <dgm:prSet presAssocID="{1FEC8C74-7F42-4DC8-B495-62E514D036D4}" presName="spaceRect" presStyleCnt="0"/>
      <dgm:spPr/>
    </dgm:pt>
    <dgm:pt modelId="{3EA7CF8A-2591-448B-B650-0F3374BDAE94}" type="pres">
      <dgm:prSet presAssocID="{1FEC8C74-7F42-4DC8-B495-62E514D036D4}" presName="parTx" presStyleLbl="revTx" presStyleIdx="3" presStyleCnt="5">
        <dgm:presLayoutVars>
          <dgm:chMax val="0"/>
          <dgm:chPref val="0"/>
        </dgm:presLayoutVars>
      </dgm:prSet>
      <dgm:spPr/>
    </dgm:pt>
    <dgm:pt modelId="{AC1D5737-E63F-4376-A320-FCB754D33CED}" type="pres">
      <dgm:prSet presAssocID="{02FAD48E-CED6-4DA4-B7BD-7E4DAA336F12}" presName="sibTrans" presStyleCnt="0"/>
      <dgm:spPr/>
    </dgm:pt>
    <dgm:pt modelId="{643A075D-A962-45B8-B3C6-0703D0C7E035}" type="pres">
      <dgm:prSet presAssocID="{0E5AE1EC-B876-4AD8-A45B-6BF0BA151A3D}" presName="compNode" presStyleCnt="0"/>
      <dgm:spPr/>
    </dgm:pt>
    <dgm:pt modelId="{56697087-585E-405D-8382-30D1CC4B25F3}" type="pres">
      <dgm:prSet presAssocID="{0E5AE1EC-B876-4AD8-A45B-6BF0BA151A3D}" presName="bgRect" presStyleLbl="bgShp" presStyleIdx="4" presStyleCnt="5"/>
      <dgm:spPr/>
    </dgm:pt>
    <dgm:pt modelId="{11E59B30-7BD8-4EA3-A489-104C5F1A10BB}" type="pres">
      <dgm:prSet presAssocID="{0E5AE1EC-B876-4AD8-A45B-6BF0BA151A3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46A8CE8-2545-4A85-A947-AAD113F0F8B6}" type="pres">
      <dgm:prSet presAssocID="{0E5AE1EC-B876-4AD8-A45B-6BF0BA151A3D}" presName="spaceRect" presStyleCnt="0"/>
      <dgm:spPr/>
    </dgm:pt>
    <dgm:pt modelId="{15F95CCE-3A2B-4F67-8BEA-083FD66F0330}" type="pres">
      <dgm:prSet presAssocID="{0E5AE1EC-B876-4AD8-A45B-6BF0BA151A3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1106C18-4762-4320-831B-37B36C1BB287}" type="presOf" srcId="{1FEC8C74-7F42-4DC8-B495-62E514D036D4}" destId="{3EA7CF8A-2591-448B-B650-0F3374BDAE94}" srcOrd="0" destOrd="0" presId="urn:microsoft.com/office/officeart/2018/2/layout/IconVerticalSolidList"/>
    <dgm:cxn modelId="{92B5BD19-1DB8-4F56-BD95-58153660D59E}" type="presOf" srcId="{C7BF4205-92E6-42C8-A2D7-9C3CF273254C}" destId="{153B28CF-DDB3-4CDE-94D2-E5E0B4BDBF70}" srcOrd="0" destOrd="0" presId="urn:microsoft.com/office/officeart/2018/2/layout/IconVerticalSolidList"/>
    <dgm:cxn modelId="{12967A33-EFEA-400B-9E54-99EA62999E2E}" srcId="{278C0B38-4258-4CCB-A1FF-287A007E4CB2}" destId="{198BFABB-A58C-4752-8CA6-4572477C34A0}" srcOrd="2" destOrd="0" parTransId="{FB35EA08-2768-4E56-9069-BD45B99CAF48}" sibTransId="{BB319CFA-6F50-446D-A592-92589D97CD6E}"/>
    <dgm:cxn modelId="{C63F7E60-EBF0-4DF9-9FA6-5C33388E8ABD}" srcId="{278C0B38-4258-4CCB-A1FF-287A007E4CB2}" destId="{C7BF4205-92E6-42C8-A2D7-9C3CF273254C}" srcOrd="0" destOrd="0" parTransId="{9DD6BF3A-0B2A-4D72-BF5A-63F07C0BAF8F}" sibTransId="{822CA9A6-1DE1-4DB9-AB67-FC07A069031F}"/>
    <dgm:cxn modelId="{2D4BF669-139D-4D31-ABCB-6E37CEEF8588}" srcId="{278C0B38-4258-4CCB-A1FF-287A007E4CB2}" destId="{0E5AE1EC-B876-4AD8-A45B-6BF0BA151A3D}" srcOrd="4" destOrd="0" parTransId="{326F539F-40CF-4533-AA8A-5E3B7189A5FE}" sibTransId="{CFAEE973-FA0C-40AC-9760-390A9F3AC8C8}"/>
    <dgm:cxn modelId="{9AFDC64F-D6C8-43C5-9AB1-79CC6169B43B}" type="presOf" srcId="{3A30A74D-7940-4A60-8427-83AA1648E589}" destId="{B74B1714-07B2-4D3E-ABA6-14F66F7689AB}" srcOrd="0" destOrd="0" presId="urn:microsoft.com/office/officeart/2018/2/layout/IconVerticalSolidList"/>
    <dgm:cxn modelId="{D99AFA8A-D8DD-4E86-866C-F365DD839F00}" srcId="{278C0B38-4258-4CCB-A1FF-287A007E4CB2}" destId="{1FEC8C74-7F42-4DC8-B495-62E514D036D4}" srcOrd="3" destOrd="0" parTransId="{E2166E81-08BB-41E6-A4E3-F466DF7C011B}" sibTransId="{02FAD48E-CED6-4DA4-B7BD-7E4DAA336F12}"/>
    <dgm:cxn modelId="{84B6578E-759A-4AA2-B490-0090AEE4DD15}" type="presOf" srcId="{0E5AE1EC-B876-4AD8-A45B-6BF0BA151A3D}" destId="{15F95CCE-3A2B-4F67-8BEA-083FD66F0330}" srcOrd="0" destOrd="0" presId="urn:microsoft.com/office/officeart/2018/2/layout/IconVerticalSolidList"/>
    <dgm:cxn modelId="{4214EFB1-0AF6-4D0F-B0D5-430EBC098DC9}" type="presOf" srcId="{198BFABB-A58C-4752-8CA6-4572477C34A0}" destId="{36505A4A-9051-4870-8DC3-CEACDD343D23}" srcOrd="0" destOrd="0" presId="urn:microsoft.com/office/officeart/2018/2/layout/IconVerticalSolidList"/>
    <dgm:cxn modelId="{2EC373E3-9DBA-46D0-9B42-CA3278837E04}" srcId="{278C0B38-4258-4CCB-A1FF-287A007E4CB2}" destId="{3A30A74D-7940-4A60-8427-83AA1648E589}" srcOrd="1" destOrd="0" parTransId="{92E64A58-1033-4358-921E-A919030916A3}" sibTransId="{0BD6070F-3987-45BA-A7A9-15B7F6E087BD}"/>
    <dgm:cxn modelId="{0B5C1AFA-010D-4555-9309-45A3FC34C7F1}" type="presOf" srcId="{278C0B38-4258-4CCB-A1FF-287A007E4CB2}" destId="{2241544C-67F7-4E4B-8D76-A8A88A72DD96}" srcOrd="0" destOrd="0" presId="urn:microsoft.com/office/officeart/2018/2/layout/IconVerticalSolidList"/>
    <dgm:cxn modelId="{048CD091-ACCA-4052-ABA8-E5BF29A789CD}" type="presParOf" srcId="{2241544C-67F7-4E4B-8D76-A8A88A72DD96}" destId="{36F16F33-49EB-43A7-8737-E0EE7A38F238}" srcOrd="0" destOrd="0" presId="urn:microsoft.com/office/officeart/2018/2/layout/IconVerticalSolidList"/>
    <dgm:cxn modelId="{7930C732-92E3-4311-9A6B-646113FB6D8F}" type="presParOf" srcId="{36F16F33-49EB-43A7-8737-E0EE7A38F238}" destId="{7B5BD077-64F0-4815-9E3A-3D1EFEC7FDC7}" srcOrd="0" destOrd="0" presId="urn:microsoft.com/office/officeart/2018/2/layout/IconVerticalSolidList"/>
    <dgm:cxn modelId="{6BEF8E3E-58C5-4B7E-8628-D7F1121167B6}" type="presParOf" srcId="{36F16F33-49EB-43A7-8737-E0EE7A38F238}" destId="{EFFEC4E8-AA52-4FE9-882D-EA7B2E0D7795}" srcOrd="1" destOrd="0" presId="urn:microsoft.com/office/officeart/2018/2/layout/IconVerticalSolidList"/>
    <dgm:cxn modelId="{DF9DDF14-E7DF-4586-979C-9837CA286244}" type="presParOf" srcId="{36F16F33-49EB-43A7-8737-E0EE7A38F238}" destId="{E5330BE1-3C08-4DE9-968F-1B7971DF50A0}" srcOrd="2" destOrd="0" presId="urn:microsoft.com/office/officeart/2018/2/layout/IconVerticalSolidList"/>
    <dgm:cxn modelId="{1A8761BA-5204-477F-B909-C14D17D6291E}" type="presParOf" srcId="{36F16F33-49EB-43A7-8737-E0EE7A38F238}" destId="{153B28CF-DDB3-4CDE-94D2-E5E0B4BDBF70}" srcOrd="3" destOrd="0" presId="urn:microsoft.com/office/officeart/2018/2/layout/IconVerticalSolidList"/>
    <dgm:cxn modelId="{6CFD4ED2-5BD8-4900-AB5B-71871661317C}" type="presParOf" srcId="{2241544C-67F7-4E4B-8D76-A8A88A72DD96}" destId="{022AB7F1-4418-4C34-8201-B2C307CD4422}" srcOrd="1" destOrd="0" presId="urn:microsoft.com/office/officeart/2018/2/layout/IconVerticalSolidList"/>
    <dgm:cxn modelId="{34682E1B-99D3-4685-823A-BC3D736B0CAF}" type="presParOf" srcId="{2241544C-67F7-4E4B-8D76-A8A88A72DD96}" destId="{FF143373-E82A-4CC6-BBD0-E0F9A7703E14}" srcOrd="2" destOrd="0" presId="urn:microsoft.com/office/officeart/2018/2/layout/IconVerticalSolidList"/>
    <dgm:cxn modelId="{5C744114-F9CC-4620-9FCD-0D3B6B24290A}" type="presParOf" srcId="{FF143373-E82A-4CC6-BBD0-E0F9A7703E14}" destId="{C682D752-AF59-4F03-8413-80F7DDA92D85}" srcOrd="0" destOrd="0" presId="urn:microsoft.com/office/officeart/2018/2/layout/IconVerticalSolidList"/>
    <dgm:cxn modelId="{06D7DE95-E77A-4F01-8D3D-CB4C93439710}" type="presParOf" srcId="{FF143373-E82A-4CC6-BBD0-E0F9A7703E14}" destId="{42978DC4-D328-4188-90A9-0273EE3204BE}" srcOrd="1" destOrd="0" presId="urn:microsoft.com/office/officeart/2018/2/layout/IconVerticalSolidList"/>
    <dgm:cxn modelId="{BD71F9D1-D290-4694-B79A-3D7F35C7888D}" type="presParOf" srcId="{FF143373-E82A-4CC6-BBD0-E0F9A7703E14}" destId="{A5845672-025F-48B6-9DA7-BB2D07693F3D}" srcOrd="2" destOrd="0" presId="urn:microsoft.com/office/officeart/2018/2/layout/IconVerticalSolidList"/>
    <dgm:cxn modelId="{6C46910C-9DEF-4317-A41F-F41EA50D8061}" type="presParOf" srcId="{FF143373-E82A-4CC6-BBD0-E0F9A7703E14}" destId="{B74B1714-07B2-4D3E-ABA6-14F66F7689AB}" srcOrd="3" destOrd="0" presId="urn:microsoft.com/office/officeart/2018/2/layout/IconVerticalSolidList"/>
    <dgm:cxn modelId="{9FE5A230-159C-4F22-BB33-1FE4074E1A19}" type="presParOf" srcId="{2241544C-67F7-4E4B-8D76-A8A88A72DD96}" destId="{70CD2AF4-67B4-4F90-8DD5-369C9C9D88ED}" srcOrd="3" destOrd="0" presId="urn:microsoft.com/office/officeart/2018/2/layout/IconVerticalSolidList"/>
    <dgm:cxn modelId="{8D5CD155-C6CD-4F64-8148-618DA0793145}" type="presParOf" srcId="{2241544C-67F7-4E4B-8D76-A8A88A72DD96}" destId="{4AB45B09-7EA5-4EA4-B3DA-C3631D8276D4}" srcOrd="4" destOrd="0" presId="urn:microsoft.com/office/officeart/2018/2/layout/IconVerticalSolidList"/>
    <dgm:cxn modelId="{A7D26173-B14A-4EE5-85EA-AB1231F9C09E}" type="presParOf" srcId="{4AB45B09-7EA5-4EA4-B3DA-C3631D8276D4}" destId="{BE4EB23B-4F54-4ABB-9A97-C5552A5D5E17}" srcOrd="0" destOrd="0" presId="urn:microsoft.com/office/officeart/2018/2/layout/IconVerticalSolidList"/>
    <dgm:cxn modelId="{02B74A74-95E7-4F9A-92E2-5FCECFA98181}" type="presParOf" srcId="{4AB45B09-7EA5-4EA4-B3DA-C3631D8276D4}" destId="{5EE722A2-9E97-4EC5-B42C-B6BBB45829C1}" srcOrd="1" destOrd="0" presId="urn:microsoft.com/office/officeart/2018/2/layout/IconVerticalSolidList"/>
    <dgm:cxn modelId="{5FF9598A-DF43-4DC3-B22E-B971E30F10C2}" type="presParOf" srcId="{4AB45B09-7EA5-4EA4-B3DA-C3631D8276D4}" destId="{1E54F4F9-DDA0-4645-B06F-1A1A511359D8}" srcOrd="2" destOrd="0" presId="urn:microsoft.com/office/officeart/2018/2/layout/IconVerticalSolidList"/>
    <dgm:cxn modelId="{0A9BCEFB-18D4-4EDB-A504-B8BBAE59CDBF}" type="presParOf" srcId="{4AB45B09-7EA5-4EA4-B3DA-C3631D8276D4}" destId="{36505A4A-9051-4870-8DC3-CEACDD343D23}" srcOrd="3" destOrd="0" presId="urn:microsoft.com/office/officeart/2018/2/layout/IconVerticalSolidList"/>
    <dgm:cxn modelId="{E9F63BF8-1896-4DDF-B83B-9BB521C60C83}" type="presParOf" srcId="{2241544C-67F7-4E4B-8D76-A8A88A72DD96}" destId="{89947A13-8494-4F18-B645-AAB3886D873F}" srcOrd="5" destOrd="0" presId="urn:microsoft.com/office/officeart/2018/2/layout/IconVerticalSolidList"/>
    <dgm:cxn modelId="{9B9714A1-5289-45B2-A0A7-4613605732D3}" type="presParOf" srcId="{2241544C-67F7-4E4B-8D76-A8A88A72DD96}" destId="{3A6B33CA-5FA6-4D14-BE5C-EA289D4D5ADD}" srcOrd="6" destOrd="0" presId="urn:microsoft.com/office/officeart/2018/2/layout/IconVerticalSolidList"/>
    <dgm:cxn modelId="{F010971C-9590-4B54-8B33-2BC749A55DD4}" type="presParOf" srcId="{3A6B33CA-5FA6-4D14-BE5C-EA289D4D5ADD}" destId="{4DFCBF88-C525-4503-BAC6-83AB634D3F85}" srcOrd="0" destOrd="0" presId="urn:microsoft.com/office/officeart/2018/2/layout/IconVerticalSolidList"/>
    <dgm:cxn modelId="{D0FE4493-971E-4E6C-B90A-A32A7727BB05}" type="presParOf" srcId="{3A6B33CA-5FA6-4D14-BE5C-EA289D4D5ADD}" destId="{7798EAFD-0FA6-467B-A26E-F3561543EDF6}" srcOrd="1" destOrd="0" presId="urn:microsoft.com/office/officeart/2018/2/layout/IconVerticalSolidList"/>
    <dgm:cxn modelId="{C369B986-7724-43EE-AEB4-C9854CAB8B07}" type="presParOf" srcId="{3A6B33CA-5FA6-4D14-BE5C-EA289D4D5ADD}" destId="{93563429-38C5-4E08-BDD3-B336BEA06E64}" srcOrd="2" destOrd="0" presId="urn:microsoft.com/office/officeart/2018/2/layout/IconVerticalSolidList"/>
    <dgm:cxn modelId="{DF659DBB-C2E3-4937-8348-3F9CEC090971}" type="presParOf" srcId="{3A6B33CA-5FA6-4D14-BE5C-EA289D4D5ADD}" destId="{3EA7CF8A-2591-448B-B650-0F3374BDAE94}" srcOrd="3" destOrd="0" presId="urn:microsoft.com/office/officeart/2018/2/layout/IconVerticalSolidList"/>
    <dgm:cxn modelId="{CA8A292C-7885-433F-A98B-2CA9F3C7E31C}" type="presParOf" srcId="{2241544C-67F7-4E4B-8D76-A8A88A72DD96}" destId="{AC1D5737-E63F-4376-A320-FCB754D33CED}" srcOrd="7" destOrd="0" presId="urn:microsoft.com/office/officeart/2018/2/layout/IconVerticalSolidList"/>
    <dgm:cxn modelId="{AA3032B3-5629-4F5D-9255-8E857407D2DC}" type="presParOf" srcId="{2241544C-67F7-4E4B-8D76-A8A88A72DD96}" destId="{643A075D-A962-45B8-B3C6-0703D0C7E035}" srcOrd="8" destOrd="0" presId="urn:microsoft.com/office/officeart/2018/2/layout/IconVerticalSolidList"/>
    <dgm:cxn modelId="{76E5A2C8-8C43-4A97-9B03-8FA04763C29B}" type="presParOf" srcId="{643A075D-A962-45B8-B3C6-0703D0C7E035}" destId="{56697087-585E-405D-8382-30D1CC4B25F3}" srcOrd="0" destOrd="0" presId="urn:microsoft.com/office/officeart/2018/2/layout/IconVerticalSolidList"/>
    <dgm:cxn modelId="{D20EE96E-B338-4C49-8146-F888E34092FC}" type="presParOf" srcId="{643A075D-A962-45B8-B3C6-0703D0C7E035}" destId="{11E59B30-7BD8-4EA3-A489-104C5F1A10BB}" srcOrd="1" destOrd="0" presId="urn:microsoft.com/office/officeart/2018/2/layout/IconVerticalSolidList"/>
    <dgm:cxn modelId="{32CEAA86-6C0D-4D70-AFF6-372AE9CB93BA}" type="presParOf" srcId="{643A075D-A962-45B8-B3C6-0703D0C7E035}" destId="{046A8CE8-2545-4A85-A947-AAD113F0F8B6}" srcOrd="2" destOrd="0" presId="urn:microsoft.com/office/officeart/2018/2/layout/IconVerticalSolidList"/>
    <dgm:cxn modelId="{FB843C03-A300-405C-A1B2-52F9840A5060}" type="presParOf" srcId="{643A075D-A962-45B8-B3C6-0703D0C7E035}" destId="{15F95CCE-3A2B-4F67-8BEA-083FD66F03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F26BA17-842F-4882-A57D-DBCB5E28F2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52D912-0499-4CC7-8EAB-938F23443373}">
      <dgm:prSet/>
      <dgm:spPr/>
      <dgm:t>
        <a:bodyPr/>
        <a:lstStyle/>
        <a:p>
          <a:r>
            <a:rPr lang="en-GB"/>
            <a:t>Needed to provide advice. </a:t>
          </a:r>
          <a:endParaRPr lang="en-US"/>
        </a:p>
      </dgm:t>
    </dgm:pt>
    <dgm:pt modelId="{193529A8-23F9-464A-B107-A79DE74A26F4}" type="parTrans" cxnId="{BA0F567E-18CD-4BA8-9274-F4437088A2A4}">
      <dgm:prSet/>
      <dgm:spPr/>
      <dgm:t>
        <a:bodyPr/>
        <a:lstStyle/>
        <a:p>
          <a:endParaRPr lang="en-US"/>
        </a:p>
      </dgm:t>
    </dgm:pt>
    <dgm:pt modelId="{5BB50152-D57A-46FB-8187-54CE16A9826E}" type="sibTrans" cxnId="{BA0F567E-18CD-4BA8-9274-F4437088A2A4}">
      <dgm:prSet/>
      <dgm:spPr/>
      <dgm:t>
        <a:bodyPr/>
        <a:lstStyle/>
        <a:p>
          <a:endParaRPr lang="en-US"/>
        </a:p>
      </dgm:t>
    </dgm:pt>
    <dgm:pt modelId="{90B9C2E4-87F3-458F-B1D9-55ABDECD0897}">
      <dgm:prSet/>
      <dgm:spPr/>
      <dgm:t>
        <a:bodyPr/>
        <a:lstStyle/>
        <a:p>
          <a:r>
            <a:rPr lang="en-GB"/>
            <a:t>Letting the client know about their options. </a:t>
          </a:r>
          <a:endParaRPr lang="en-US"/>
        </a:p>
      </dgm:t>
    </dgm:pt>
    <dgm:pt modelId="{D0AC0B0C-6475-4FC1-9C83-7355517B1262}" type="parTrans" cxnId="{D3801935-9BD7-4A27-A76C-56AE90EF1ED3}">
      <dgm:prSet/>
      <dgm:spPr/>
      <dgm:t>
        <a:bodyPr/>
        <a:lstStyle/>
        <a:p>
          <a:endParaRPr lang="en-US"/>
        </a:p>
      </dgm:t>
    </dgm:pt>
    <dgm:pt modelId="{82CA4F23-33FA-4732-990C-823FA5BD886F}" type="sibTrans" cxnId="{D3801935-9BD7-4A27-A76C-56AE90EF1ED3}">
      <dgm:prSet/>
      <dgm:spPr/>
      <dgm:t>
        <a:bodyPr/>
        <a:lstStyle/>
        <a:p>
          <a:endParaRPr lang="en-US"/>
        </a:p>
      </dgm:t>
    </dgm:pt>
    <dgm:pt modelId="{5B0E61DE-F79A-4F59-A40E-4C6FE4260B24}">
      <dgm:prSet/>
      <dgm:spPr/>
      <dgm:t>
        <a:bodyPr/>
        <a:lstStyle/>
        <a:p>
          <a:r>
            <a:rPr lang="en-GB"/>
            <a:t>Allows for up to date/ accurate advice. </a:t>
          </a:r>
          <a:endParaRPr lang="en-US"/>
        </a:p>
      </dgm:t>
    </dgm:pt>
    <dgm:pt modelId="{D3A7A8F8-06B2-4342-BCCF-6BBB0E807585}" type="parTrans" cxnId="{85C7F076-534B-4030-8B97-2DAB69FCC5CF}">
      <dgm:prSet/>
      <dgm:spPr/>
      <dgm:t>
        <a:bodyPr/>
        <a:lstStyle/>
        <a:p>
          <a:endParaRPr lang="en-US"/>
        </a:p>
      </dgm:t>
    </dgm:pt>
    <dgm:pt modelId="{D778E1E4-736B-4447-8921-F8AA8F424DB9}" type="sibTrans" cxnId="{85C7F076-534B-4030-8B97-2DAB69FCC5CF}">
      <dgm:prSet/>
      <dgm:spPr/>
      <dgm:t>
        <a:bodyPr/>
        <a:lstStyle/>
        <a:p>
          <a:endParaRPr lang="en-US"/>
        </a:p>
      </dgm:t>
    </dgm:pt>
    <dgm:pt modelId="{490DE89C-8DFF-49EC-9FA0-8554C0D8415B}">
      <dgm:prSet/>
      <dgm:spPr/>
      <dgm:t>
        <a:bodyPr/>
        <a:lstStyle/>
        <a:p>
          <a:r>
            <a:rPr lang="en-GB"/>
            <a:t>As a solicitor you need to be competent in legal research.</a:t>
          </a:r>
          <a:endParaRPr lang="en-US"/>
        </a:p>
      </dgm:t>
    </dgm:pt>
    <dgm:pt modelId="{F53BB01F-21A6-4E75-9362-69EA6C5E711D}" type="parTrans" cxnId="{9199A69F-CCD4-47E5-8AF1-237A155E646B}">
      <dgm:prSet/>
      <dgm:spPr/>
      <dgm:t>
        <a:bodyPr/>
        <a:lstStyle/>
        <a:p>
          <a:endParaRPr lang="en-US"/>
        </a:p>
      </dgm:t>
    </dgm:pt>
    <dgm:pt modelId="{697C8BB5-05A0-4F41-AF3C-2776CD7C61C5}" type="sibTrans" cxnId="{9199A69F-CCD4-47E5-8AF1-237A155E646B}">
      <dgm:prSet/>
      <dgm:spPr/>
      <dgm:t>
        <a:bodyPr/>
        <a:lstStyle/>
        <a:p>
          <a:endParaRPr lang="en-US"/>
        </a:p>
      </dgm:t>
    </dgm:pt>
    <dgm:pt modelId="{1D88FCBB-D358-4A6F-B25E-5C02035B5DC4}" type="pres">
      <dgm:prSet presAssocID="{EF26BA17-842F-4882-A57D-DBCB5E28F207}" presName="root" presStyleCnt="0">
        <dgm:presLayoutVars>
          <dgm:dir/>
          <dgm:resizeHandles val="exact"/>
        </dgm:presLayoutVars>
      </dgm:prSet>
      <dgm:spPr/>
    </dgm:pt>
    <dgm:pt modelId="{EFEB1CF3-3319-4D73-99EB-479FFC8909D0}" type="pres">
      <dgm:prSet presAssocID="{3952D912-0499-4CC7-8EAB-938F23443373}" presName="compNode" presStyleCnt="0"/>
      <dgm:spPr/>
    </dgm:pt>
    <dgm:pt modelId="{22534C26-E7D2-4ABB-837C-EDF70EE57DF0}" type="pres">
      <dgm:prSet presAssocID="{3952D912-0499-4CC7-8EAB-938F23443373}" presName="bgRect" presStyleLbl="bgShp" presStyleIdx="0" presStyleCnt="4"/>
      <dgm:spPr/>
    </dgm:pt>
    <dgm:pt modelId="{1F9F2F6F-5722-442C-8668-D749080A9D84}" type="pres">
      <dgm:prSet presAssocID="{3952D912-0499-4CC7-8EAB-938F2344337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1FA170BA-C8BA-409C-B793-D8DE1F33DBF4}" type="pres">
      <dgm:prSet presAssocID="{3952D912-0499-4CC7-8EAB-938F23443373}" presName="spaceRect" presStyleCnt="0"/>
      <dgm:spPr/>
    </dgm:pt>
    <dgm:pt modelId="{87775B4C-4593-4A63-9621-FE4CF09EC339}" type="pres">
      <dgm:prSet presAssocID="{3952D912-0499-4CC7-8EAB-938F23443373}" presName="parTx" presStyleLbl="revTx" presStyleIdx="0" presStyleCnt="4">
        <dgm:presLayoutVars>
          <dgm:chMax val="0"/>
          <dgm:chPref val="0"/>
        </dgm:presLayoutVars>
      </dgm:prSet>
      <dgm:spPr/>
    </dgm:pt>
    <dgm:pt modelId="{20585FEF-7F7B-478C-A8FA-5290C9C008EE}" type="pres">
      <dgm:prSet presAssocID="{5BB50152-D57A-46FB-8187-54CE16A9826E}" presName="sibTrans" presStyleCnt="0"/>
      <dgm:spPr/>
    </dgm:pt>
    <dgm:pt modelId="{05149D0F-EBFB-4549-AB27-B8B1BE2472E3}" type="pres">
      <dgm:prSet presAssocID="{90B9C2E4-87F3-458F-B1D9-55ABDECD0897}" presName="compNode" presStyleCnt="0"/>
      <dgm:spPr/>
    </dgm:pt>
    <dgm:pt modelId="{D0070CEF-10F4-4EF3-ACA3-EE416FB15393}" type="pres">
      <dgm:prSet presAssocID="{90B9C2E4-87F3-458F-B1D9-55ABDECD0897}" presName="bgRect" presStyleLbl="bgShp" presStyleIdx="1" presStyleCnt="4"/>
      <dgm:spPr/>
    </dgm:pt>
    <dgm:pt modelId="{EDE761BD-D13E-4CA6-AD3F-7D5E4A615F68}" type="pres">
      <dgm:prSet presAssocID="{90B9C2E4-87F3-458F-B1D9-55ABDECD089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3C3263F7-2911-4FC6-8B84-15C06D7AC13E}" type="pres">
      <dgm:prSet presAssocID="{90B9C2E4-87F3-458F-B1D9-55ABDECD0897}" presName="spaceRect" presStyleCnt="0"/>
      <dgm:spPr/>
    </dgm:pt>
    <dgm:pt modelId="{EF1BF9D7-53F3-4F06-B7A8-5C66B1039408}" type="pres">
      <dgm:prSet presAssocID="{90B9C2E4-87F3-458F-B1D9-55ABDECD0897}" presName="parTx" presStyleLbl="revTx" presStyleIdx="1" presStyleCnt="4">
        <dgm:presLayoutVars>
          <dgm:chMax val="0"/>
          <dgm:chPref val="0"/>
        </dgm:presLayoutVars>
      </dgm:prSet>
      <dgm:spPr/>
    </dgm:pt>
    <dgm:pt modelId="{C343F5DC-72B4-4153-AFD5-9CBDEEFE3801}" type="pres">
      <dgm:prSet presAssocID="{82CA4F23-33FA-4732-990C-823FA5BD886F}" presName="sibTrans" presStyleCnt="0"/>
      <dgm:spPr/>
    </dgm:pt>
    <dgm:pt modelId="{3B386CA9-6846-411B-9996-7F54112BA64B}" type="pres">
      <dgm:prSet presAssocID="{5B0E61DE-F79A-4F59-A40E-4C6FE4260B24}" presName="compNode" presStyleCnt="0"/>
      <dgm:spPr/>
    </dgm:pt>
    <dgm:pt modelId="{68A29F05-A023-44B4-BF92-2726B721E9F6}" type="pres">
      <dgm:prSet presAssocID="{5B0E61DE-F79A-4F59-A40E-4C6FE4260B24}" presName="bgRect" presStyleLbl="bgShp" presStyleIdx="2" presStyleCnt="4"/>
      <dgm:spPr/>
    </dgm:pt>
    <dgm:pt modelId="{FFA21109-FDDE-498F-883E-843E4C9F61C6}" type="pres">
      <dgm:prSet presAssocID="{5B0E61DE-F79A-4F59-A40E-4C6FE4260B2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002A866-7BD9-45EE-8ED0-E19B02512804}" type="pres">
      <dgm:prSet presAssocID="{5B0E61DE-F79A-4F59-A40E-4C6FE4260B24}" presName="spaceRect" presStyleCnt="0"/>
      <dgm:spPr/>
    </dgm:pt>
    <dgm:pt modelId="{21FDB36A-EACD-4630-AC55-EAC2E7FEB772}" type="pres">
      <dgm:prSet presAssocID="{5B0E61DE-F79A-4F59-A40E-4C6FE4260B24}" presName="parTx" presStyleLbl="revTx" presStyleIdx="2" presStyleCnt="4">
        <dgm:presLayoutVars>
          <dgm:chMax val="0"/>
          <dgm:chPref val="0"/>
        </dgm:presLayoutVars>
      </dgm:prSet>
      <dgm:spPr/>
    </dgm:pt>
    <dgm:pt modelId="{D61456C8-17BD-4C62-AB3B-3A4A43AB8E68}" type="pres">
      <dgm:prSet presAssocID="{D778E1E4-736B-4447-8921-F8AA8F424DB9}" presName="sibTrans" presStyleCnt="0"/>
      <dgm:spPr/>
    </dgm:pt>
    <dgm:pt modelId="{0F00B989-2188-49D2-BFF8-35B3C071B62D}" type="pres">
      <dgm:prSet presAssocID="{490DE89C-8DFF-49EC-9FA0-8554C0D8415B}" presName="compNode" presStyleCnt="0"/>
      <dgm:spPr/>
    </dgm:pt>
    <dgm:pt modelId="{3F442F1B-47B1-4676-BE63-4CE8F1C0E467}" type="pres">
      <dgm:prSet presAssocID="{490DE89C-8DFF-49EC-9FA0-8554C0D8415B}" presName="bgRect" presStyleLbl="bgShp" presStyleIdx="3" presStyleCnt="4"/>
      <dgm:spPr/>
    </dgm:pt>
    <dgm:pt modelId="{FDEEBAA5-335C-46DA-BD00-E724C53DA9B5}" type="pres">
      <dgm:prSet presAssocID="{490DE89C-8DFF-49EC-9FA0-8554C0D8415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729E6A8F-7DC6-49B1-8B44-755D220F800E}" type="pres">
      <dgm:prSet presAssocID="{490DE89C-8DFF-49EC-9FA0-8554C0D8415B}" presName="spaceRect" presStyleCnt="0"/>
      <dgm:spPr/>
    </dgm:pt>
    <dgm:pt modelId="{927536B6-671D-4ACD-9557-5FD7F890CC6A}" type="pres">
      <dgm:prSet presAssocID="{490DE89C-8DFF-49EC-9FA0-8554C0D8415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EF37407-EE24-4945-883B-FCF61DC95D9A}" type="presOf" srcId="{490DE89C-8DFF-49EC-9FA0-8554C0D8415B}" destId="{927536B6-671D-4ACD-9557-5FD7F890CC6A}" srcOrd="0" destOrd="0" presId="urn:microsoft.com/office/officeart/2018/2/layout/IconVerticalSolidList"/>
    <dgm:cxn modelId="{FDB2E211-7F46-4073-8C18-ECB1725004A6}" type="presOf" srcId="{EF26BA17-842F-4882-A57D-DBCB5E28F207}" destId="{1D88FCBB-D358-4A6F-B25E-5C02035B5DC4}" srcOrd="0" destOrd="0" presId="urn:microsoft.com/office/officeart/2018/2/layout/IconVerticalSolidList"/>
    <dgm:cxn modelId="{D3801935-9BD7-4A27-A76C-56AE90EF1ED3}" srcId="{EF26BA17-842F-4882-A57D-DBCB5E28F207}" destId="{90B9C2E4-87F3-458F-B1D9-55ABDECD0897}" srcOrd="1" destOrd="0" parTransId="{D0AC0B0C-6475-4FC1-9C83-7355517B1262}" sibTransId="{82CA4F23-33FA-4732-990C-823FA5BD886F}"/>
    <dgm:cxn modelId="{62EEC65C-B2A1-4488-9547-B8F4FD1B1499}" type="presOf" srcId="{3952D912-0499-4CC7-8EAB-938F23443373}" destId="{87775B4C-4593-4A63-9621-FE4CF09EC339}" srcOrd="0" destOrd="0" presId="urn:microsoft.com/office/officeart/2018/2/layout/IconVerticalSolidList"/>
    <dgm:cxn modelId="{85C7F076-534B-4030-8B97-2DAB69FCC5CF}" srcId="{EF26BA17-842F-4882-A57D-DBCB5E28F207}" destId="{5B0E61DE-F79A-4F59-A40E-4C6FE4260B24}" srcOrd="2" destOrd="0" parTransId="{D3A7A8F8-06B2-4342-BCCF-6BBB0E807585}" sibTransId="{D778E1E4-736B-4447-8921-F8AA8F424DB9}"/>
    <dgm:cxn modelId="{CEFB4077-0769-4FEB-BA7C-3F164BAF5C31}" type="presOf" srcId="{90B9C2E4-87F3-458F-B1D9-55ABDECD0897}" destId="{EF1BF9D7-53F3-4F06-B7A8-5C66B1039408}" srcOrd="0" destOrd="0" presId="urn:microsoft.com/office/officeart/2018/2/layout/IconVerticalSolidList"/>
    <dgm:cxn modelId="{BA0F567E-18CD-4BA8-9274-F4437088A2A4}" srcId="{EF26BA17-842F-4882-A57D-DBCB5E28F207}" destId="{3952D912-0499-4CC7-8EAB-938F23443373}" srcOrd="0" destOrd="0" parTransId="{193529A8-23F9-464A-B107-A79DE74A26F4}" sibTransId="{5BB50152-D57A-46FB-8187-54CE16A9826E}"/>
    <dgm:cxn modelId="{424A2283-EA0B-406A-97E6-D713895D6905}" type="presOf" srcId="{5B0E61DE-F79A-4F59-A40E-4C6FE4260B24}" destId="{21FDB36A-EACD-4630-AC55-EAC2E7FEB772}" srcOrd="0" destOrd="0" presId="urn:microsoft.com/office/officeart/2018/2/layout/IconVerticalSolidList"/>
    <dgm:cxn modelId="{9199A69F-CCD4-47E5-8AF1-237A155E646B}" srcId="{EF26BA17-842F-4882-A57D-DBCB5E28F207}" destId="{490DE89C-8DFF-49EC-9FA0-8554C0D8415B}" srcOrd="3" destOrd="0" parTransId="{F53BB01F-21A6-4E75-9362-69EA6C5E711D}" sibTransId="{697C8BB5-05A0-4F41-AF3C-2776CD7C61C5}"/>
    <dgm:cxn modelId="{7720B7E4-BD22-4413-86B4-569E9131A77C}" type="presParOf" srcId="{1D88FCBB-D358-4A6F-B25E-5C02035B5DC4}" destId="{EFEB1CF3-3319-4D73-99EB-479FFC8909D0}" srcOrd="0" destOrd="0" presId="urn:microsoft.com/office/officeart/2018/2/layout/IconVerticalSolidList"/>
    <dgm:cxn modelId="{3783E1A4-C794-4F1F-9472-7922B064BC67}" type="presParOf" srcId="{EFEB1CF3-3319-4D73-99EB-479FFC8909D0}" destId="{22534C26-E7D2-4ABB-837C-EDF70EE57DF0}" srcOrd="0" destOrd="0" presId="urn:microsoft.com/office/officeart/2018/2/layout/IconVerticalSolidList"/>
    <dgm:cxn modelId="{D0E30C21-5AB1-4C40-BA90-8FD9087BE926}" type="presParOf" srcId="{EFEB1CF3-3319-4D73-99EB-479FFC8909D0}" destId="{1F9F2F6F-5722-442C-8668-D749080A9D84}" srcOrd="1" destOrd="0" presId="urn:microsoft.com/office/officeart/2018/2/layout/IconVerticalSolidList"/>
    <dgm:cxn modelId="{92A5F5F1-39EE-464B-A8D4-46F712946CFD}" type="presParOf" srcId="{EFEB1CF3-3319-4D73-99EB-479FFC8909D0}" destId="{1FA170BA-C8BA-409C-B793-D8DE1F33DBF4}" srcOrd="2" destOrd="0" presId="urn:microsoft.com/office/officeart/2018/2/layout/IconVerticalSolidList"/>
    <dgm:cxn modelId="{E6270413-7AD4-4749-836A-17821A0F9D6A}" type="presParOf" srcId="{EFEB1CF3-3319-4D73-99EB-479FFC8909D0}" destId="{87775B4C-4593-4A63-9621-FE4CF09EC339}" srcOrd="3" destOrd="0" presId="urn:microsoft.com/office/officeart/2018/2/layout/IconVerticalSolidList"/>
    <dgm:cxn modelId="{20F749C6-2491-415E-B454-D90BFCC63B73}" type="presParOf" srcId="{1D88FCBB-D358-4A6F-B25E-5C02035B5DC4}" destId="{20585FEF-7F7B-478C-A8FA-5290C9C008EE}" srcOrd="1" destOrd="0" presId="urn:microsoft.com/office/officeart/2018/2/layout/IconVerticalSolidList"/>
    <dgm:cxn modelId="{84C61978-CAD4-431D-8F2F-4C61B53857A8}" type="presParOf" srcId="{1D88FCBB-D358-4A6F-B25E-5C02035B5DC4}" destId="{05149D0F-EBFB-4549-AB27-B8B1BE2472E3}" srcOrd="2" destOrd="0" presId="urn:microsoft.com/office/officeart/2018/2/layout/IconVerticalSolidList"/>
    <dgm:cxn modelId="{0EF1995C-352A-47D0-AE49-7AB95FEE2429}" type="presParOf" srcId="{05149D0F-EBFB-4549-AB27-B8B1BE2472E3}" destId="{D0070CEF-10F4-4EF3-ACA3-EE416FB15393}" srcOrd="0" destOrd="0" presId="urn:microsoft.com/office/officeart/2018/2/layout/IconVerticalSolidList"/>
    <dgm:cxn modelId="{5B272179-AE98-41DA-9FE1-3A3609AFDE3E}" type="presParOf" srcId="{05149D0F-EBFB-4549-AB27-B8B1BE2472E3}" destId="{EDE761BD-D13E-4CA6-AD3F-7D5E4A615F68}" srcOrd="1" destOrd="0" presId="urn:microsoft.com/office/officeart/2018/2/layout/IconVerticalSolidList"/>
    <dgm:cxn modelId="{E1D772E4-E702-4EE9-A7C2-996E65C05385}" type="presParOf" srcId="{05149D0F-EBFB-4549-AB27-B8B1BE2472E3}" destId="{3C3263F7-2911-4FC6-8B84-15C06D7AC13E}" srcOrd="2" destOrd="0" presId="urn:microsoft.com/office/officeart/2018/2/layout/IconVerticalSolidList"/>
    <dgm:cxn modelId="{A28CC15E-E49C-4F95-9EA2-81691109DC1F}" type="presParOf" srcId="{05149D0F-EBFB-4549-AB27-B8B1BE2472E3}" destId="{EF1BF9D7-53F3-4F06-B7A8-5C66B1039408}" srcOrd="3" destOrd="0" presId="urn:microsoft.com/office/officeart/2018/2/layout/IconVerticalSolidList"/>
    <dgm:cxn modelId="{45D5795C-2379-409B-B475-1306051353A5}" type="presParOf" srcId="{1D88FCBB-D358-4A6F-B25E-5C02035B5DC4}" destId="{C343F5DC-72B4-4153-AFD5-9CBDEEFE3801}" srcOrd="3" destOrd="0" presId="urn:microsoft.com/office/officeart/2018/2/layout/IconVerticalSolidList"/>
    <dgm:cxn modelId="{C7421CE7-2376-4CEA-AC49-B29F82833F23}" type="presParOf" srcId="{1D88FCBB-D358-4A6F-B25E-5C02035B5DC4}" destId="{3B386CA9-6846-411B-9996-7F54112BA64B}" srcOrd="4" destOrd="0" presId="urn:microsoft.com/office/officeart/2018/2/layout/IconVerticalSolidList"/>
    <dgm:cxn modelId="{5852F250-42ED-4E3B-A1C6-6A5236BF2F92}" type="presParOf" srcId="{3B386CA9-6846-411B-9996-7F54112BA64B}" destId="{68A29F05-A023-44B4-BF92-2726B721E9F6}" srcOrd="0" destOrd="0" presId="urn:microsoft.com/office/officeart/2018/2/layout/IconVerticalSolidList"/>
    <dgm:cxn modelId="{36207D39-EA77-4775-9E7E-8CA20FE24388}" type="presParOf" srcId="{3B386CA9-6846-411B-9996-7F54112BA64B}" destId="{FFA21109-FDDE-498F-883E-843E4C9F61C6}" srcOrd="1" destOrd="0" presId="urn:microsoft.com/office/officeart/2018/2/layout/IconVerticalSolidList"/>
    <dgm:cxn modelId="{9A9E7DF0-31A0-4E35-B9DA-596D21DCC437}" type="presParOf" srcId="{3B386CA9-6846-411B-9996-7F54112BA64B}" destId="{D002A866-7BD9-45EE-8ED0-E19B02512804}" srcOrd="2" destOrd="0" presId="urn:microsoft.com/office/officeart/2018/2/layout/IconVerticalSolidList"/>
    <dgm:cxn modelId="{D5EAEC39-6D17-4520-9BB1-738E5F5AC057}" type="presParOf" srcId="{3B386CA9-6846-411B-9996-7F54112BA64B}" destId="{21FDB36A-EACD-4630-AC55-EAC2E7FEB772}" srcOrd="3" destOrd="0" presId="urn:microsoft.com/office/officeart/2018/2/layout/IconVerticalSolidList"/>
    <dgm:cxn modelId="{9167121F-40D4-495D-B5C2-C5CB0975E099}" type="presParOf" srcId="{1D88FCBB-D358-4A6F-B25E-5C02035B5DC4}" destId="{D61456C8-17BD-4C62-AB3B-3A4A43AB8E68}" srcOrd="5" destOrd="0" presId="urn:microsoft.com/office/officeart/2018/2/layout/IconVerticalSolidList"/>
    <dgm:cxn modelId="{ED4C340B-5CD9-4588-939B-A6344F7225B0}" type="presParOf" srcId="{1D88FCBB-D358-4A6F-B25E-5C02035B5DC4}" destId="{0F00B989-2188-49D2-BFF8-35B3C071B62D}" srcOrd="6" destOrd="0" presId="urn:microsoft.com/office/officeart/2018/2/layout/IconVerticalSolidList"/>
    <dgm:cxn modelId="{F5CDB9C6-F182-409A-A7D7-7E8049080D4D}" type="presParOf" srcId="{0F00B989-2188-49D2-BFF8-35B3C071B62D}" destId="{3F442F1B-47B1-4676-BE63-4CE8F1C0E467}" srcOrd="0" destOrd="0" presId="urn:microsoft.com/office/officeart/2018/2/layout/IconVerticalSolidList"/>
    <dgm:cxn modelId="{5FE7454F-7D01-4861-B97B-B3F400247D64}" type="presParOf" srcId="{0F00B989-2188-49D2-BFF8-35B3C071B62D}" destId="{FDEEBAA5-335C-46DA-BD00-E724C53DA9B5}" srcOrd="1" destOrd="0" presId="urn:microsoft.com/office/officeart/2018/2/layout/IconVerticalSolidList"/>
    <dgm:cxn modelId="{1D066833-17B3-45B4-A2B8-677E4A1CDC2A}" type="presParOf" srcId="{0F00B989-2188-49D2-BFF8-35B3C071B62D}" destId="{729E6A8F-7DC6-49B1-8B44-755D220F800E}" srcOrd="2" destOrd="0" presId="urn:microsoft.com/office/officeart/2018/2/layout/IconVerticalSolidList"/>
    <dgm:cxn modelId="{FF28771B-3770-495B-8F40-99365894C881}" type="presParOf" srcId="{0F00B989-2188-49D2-BFF8-35B3C071B62D}" destId="{927536B6-671D-4ACD-9557-5FD7F890CC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FEEE918-78CD-43FD-B697-E08F70E5727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42333EC-95DB-4D10-A43E-5C1E1EDA9146}">
      <dgm:prSet/>
      <dgm:spPr/>
      <dgm:t>
        <a:bodyPr/>
        <a:lstStyle/>
        <a:p>
          <a:r>
            <a:rPr lang="en-GB"/>
            <a:t>Analyse the legal issue </a:t>
          </a:r>
          <a:endParaRPr lang="en-US"/>
        </a:p>
      </dgm:t>
    </dgm:pt>
    <dgm:pt modelId="{E9BF194D-DB49-410D-B4C2-2EFFEEF437E8}" type="parTrans" cxnId="{AF27501F-5BFC-4A22-AE5F-BF9F7DBE305F}">
      <dgm:prSet/>
      <dgm:spPr/>
      <dgm:t>
        <a:bodyPr/>
        <a:lstStyle/>
        <a:p>
          <a:endParaRPr lang="en-US"/>
        </a:p>
      </dgm:t>
    </dgm:pt>
    <dgm:pt modelId="{B7516E54-4679-49C5-BE74-F46CF6D251F5}" type="sibTrans" cxnId="{AF27501F-5BFC-4A22-AE5F-BF9F7DBE305F}">
      <dgm:prSet/>
      <dgm:spPr/>
      <dgm:t>
        <a:bodyPr/>
        <a:lstStyle/>
        <a:p>
          <a:endParaRPr lang="en-US"/>
        </a:p>
      </dgm:t>
    </dgm:pt>
    <dgm:pt modelId="{4E4F17EE-879D-44B1-9988-3753D98236C1}">
      <dgm:prSet/>
      <dgm:spPr/>
      <dgm:t>
        <a:bodyPr/>
        <a:lstStyle/>
        <a:p>
          <a:r>
            <a:rPr lang="en-GB"/>
            <a:t>Research the relevant law</a:t>
          </a:r>
          <a:endParaRPr lang="en-US"/>
        </a:p>
      </dgm:t>
    </dgm:pt>
    <dgm:pt modelId="{E74D4931-0991-4D49-862C-686D2EE7F4E5}" type="parTrans" cxnId="{27DC411B-05D8-4E6B-A050-DEBE935A9084}">
      <dgm:prSet/>
      <dgm:spPr/>
      <dgm:t>
        <a:bodyPr/>
        <a:lstStyle/>
        <a:p>
          <a:endParaRPr lang="en-US"/>
        </a:p>
      </dgm:t>
    </dgm:pt>
    <dgm:pt modelId="{02001AB0-AC51-4FC7-8108-E5E9312BCCBE}" type="sibTrans" cxnId="{27DC411B-05D8-4E6B-A050-DEBE935A9084}">
      <dgm:prSet/>
      <dgm:spPr/>
      <dgm:t>
        <a:bodyPr/>
        <a:lstStyle/>
        <a:p>
          <a:endParaRPr lang="en-US"/>
        </a:p>
      </dgm:t>
    </dgm:pt>
    <dgm:pt modelId="{029F8BFE-CC04-42C9-B5BA-73AC5549ECED}">
      <dgm:prSet/>
      <dgm:spPr/>
      <dgm:t>
        <a:bodyPr/>
        <a:lstStyle/>
        <a:p>
          <a:r>
            <a:rPr lang="en-GB"/>
            <a:t>Present your results</a:t>
          </a:r>
          <a:endParaRPr lang="en-US"/>
        </a:p>
      </dgm:t>
    </dgm:pt>
    <dgm:pt modelId="{793D258B-D65B-4FD5-91F3-9771CC02C39E}" type="parTrans" cxnId="{450D9A69-0534-49DA-B617-C0326B08B352}">
      <dgm:prSet/>
      <dgm:spPr/>
      <dgm:t>
        <a:bodyPr/>
        <a:lstStyle/>
        <a:p>
          <a:endParaRPr lang="en-US"/>
        </a:p>
      </dgm:t>
    </dgm:pt>
    <dgm:pt modelId="{0B905207-442E-4123-9E6E-03C0B40147BB}" type="sibTrans" cxnId="{450D9A69-0534-49DA-B617-C0326B08B352}">
      <dgm:prSet/>
      <dgm:spPr/>
      <dgm:t>
        <a:bodyPr/>
        <a:lstStyle/>
        <a:p>
          <a:endParaRPr lang="en-US"/>
        </a:p>
      </dgm:t>
    </dgm:pt>
    <dgm:pt modelId="{F5523C14-EBE7-487F-9807-9D6F8F8347A5}" type="pres">
      <dgm:prSet presAssocID="{5FEEE918-78CD-43FD-B697-E08F70E57274}" presName="root" presStyleCnt="0">
        <dgm:presLayoutVars>
          <dgm:dir/>
          <dgm:resizeHandles val="exact"/>
        </dgm:presLayoutVars>
      </dgm:prSet>
      <dgm:spPr/>
    </dgm:pt>
    <dgm:pt modelId="{F6123C2E-07ED-4D79-8C87-0232976A5225}" type="pres">
      <dgm:prSet presAssocID="{A42333EC-95DB-4D10-A43E-5C1E1EDA9146}" presName="compNode" presStyleCnt="0"/>
      <dgm:spPr/>
    </dgm:pt>
    <dgm:pt modelId="{D8C52498-EAC9-4FB7-B665-3682549446A1}" type="pres">
      <dgm:prSet presAssocID="{A42333EC-95DB-4D10-A43E-5C1E1EDA9146}" presName="bgRect" presStyleLbl="bgShp" presStyleIdx="0" presStyleCnt="3"/>
      <dgm:spPr/>
    </dgm:pt>
    <dgm:pt modelId="{DA36E60F-8270-4E9B-B9B3-30949B4A904A}" type="pres">
      <dgm:prSet presAssocID="{A42333EC-95DB-4D10-A43E-5C1E1EDA914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EBE188D-AC32-4784-9501-705CB8430B70}" type="pres">
      <dgm:prSet presAssocID="{A42333EC-95DB-4D10-A43E-5C1E1EDA9146}" presName="spaceRect" presStyleCnt="0"/>
      <dgm:spPr/>
    </dgm:pt>
    <dgm:pt modelId="{8AB24C3A-8EB6-486F-BEEC-5D57C89E18A4}" type="pres">
      <dgm:prSet presAssocID="{A42333EC-95DB-4D10-A43E-5C1E1EDA9146}" presName="parTx" presStyleLbl="revTx" presStyleIdx="0" presStyleCnt="3">
        <dgm:presLayoutVars>
          <dgm:chMax val="0"/>
          <dgm:chPref val="0"/>
        </dgm:presLayoutVars>
      </dgm:prSet>
      <dgm:spPr/>
    </dgm:pt>
    <dgm:pt modelId="{A8E85EF0-AE96-4E55-8A84-83904E7DC634}" type="pres">
      <dgm:prSet presAssocID="{B7516E54-4679-49C5-BE74-F46CF6D251F5}" presName="sibTrans" presStyleCnt="0"/>
      <dgm:spPr/>
    </dgm:pt>
    <dgm:pt modelId="{AEF5102F-F315-469D-8183-3FEBB455B204}" type="pres">
      <dgm:prSet presAssocID="{4E4F17EE-879D-44B1-9988-3753D98236C1}" presName="compNode" presStyleCnt="0"/>
      <dgm:spPr/>
    </dgm:pt>
    <dgm:pt modelId="{B4687722-E789-4C99-85C8-038E329074A4}" type="pres">
      <dgm:prSet presAssocID="{4E4F17EE-879D-44B1-9988-3753D98236C1}" presName="bgRect" presStyleLbl="bgShp" presStyleIdx="1" presStyleCnt="3"/>
      <dgm:spPr/>
    </dgm:pt>
    <dgm:pt modelId="{00EC614F-A185-4991-A5CD-BA2C0EB99151}" type="pres">
      <dgm:prSet presAssocID="{4E4F17EE-879D-44B1-9988-3753D98236C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9F506DA-C1A0-4A21-B10E-70408EFAB9A2}" type="pres">
      <dgm:prSet presAssocID="{4E4F17EE-879D-44B1-9988-3753D98236C1}" presName="spaceRect" presStyleCnt="0"/>
      <dgm:spPr/>
    </dgm:pt>
    <dgm:pt modelId="{0EE18D10-2AC5-481D-8AD9-D6E034494489}" type="pres">
      <dgm:prSet presAssocID="{4E4F17EE-879D-44B1-9988-3753D98236C1}" presName="parTx" presStyleLbl="revTx" presStyleIdx="1" presStyleCnt="3">
        <dgm:presLayoutVars>
          <dgm:chMax val="0"/>
          <dgm:chPref val="0"/>
        </dgm:presLayoutVars>
      </dgm:prSet>
      <dgm:spPr/>
    </dgm:pt>
    <dgm:pt modelId="{7F861F0C-79AA-4FC3-9744-2D6E5699A962}" type="pres">
      <dgm:prSet presAssocID="{02001AB0-AC51-4FC7-8108-E5E9312BCCBE}" presName="sibTrans" presStyleCnt="0"/>
      <dgm:spPr/>
    </dgm:pt>
    <dgm:pt modelId="{AA2E98C4-8D0C-4C82-A6DA-0930856E9719}" type="pres">
      <dgm:prSet presAssocID="{029F8BFE-CC04-42C9-B5BA-73AC5549ECED}" presName="compNode" presStyleCnt="0"/>
      <dgm:spPr/>
    </dgm:pt>
    <dgm:pt modelId="{D1D09566-E2B5-40A5-926D-F8739E6DDAC5}" type="pres">
      <dgm:prSet presAssocID="{029F8BFE-CC04-42C9-B5BA-73AC5549ECED}" presName="bgRect" presStyleLbl="bgShp" presStyleIdx="2" presStyleCnt="3"/>
      <dgm:spPr/>
    </dgm:pt>
    <dgm:pt modelId="{016FF3A3-523D-4CA0-971B-45B8FED16229}" type="pres">
      <dgm:prSet presAssocID="{029F8BFE-CC04-42C9-B5BA-73AC5549ECE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B2A7173-C6A3-4224-B31D-EEFE93E9E122}" type="pres">
      <dgm:prSet presAssocID="{029F8BFE-CC04-42C9-B5BA-73AC5549ECED}" presName="spaceRect" presStyleCnt="0"/>
      <dgm:spPr/>
    </dgm:pt>
    <dgm:pt modelId="{6A124213-3A6C-47A8-9B52-231EC1DBA922}" type="pres">
      <dgm:prSet presAssocID="{029F8BFE-CC04-42C9-B5BA-73AC5549ECE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AD8480D-AB14-442F-BB50-C47FB481806D}" type="presOf" srcId="{029F8BFE-CC04-42C9-B5BA-73AC5549ECED}" destId="{6A124213-3A6C-47A8-9B52-231EC1DBA922}" srcOrd="0" destOrd="0" presId="urn:microsoft.com/office/officeart/2018/2/layout/IconVerticalSolidList"/>
    <dgm:cxn modelId="{27DC411B-05D8-4E6B-A050-DEBE935A9084}" srcId="{5FEEE918-78CD-43FD-B697-E08F70E57274}" destId="{4E4F17EE-879D-44B1-9988-3753D98236C1}" srcOrd="1" destOrd="0" parTransId="{E74D4931-0991-4D49-862C-686D2EE7F4E5}" sibTransId="{02001AB0-AC51-4FC7-8108-E5E9312BCCBE}"/>
    <dgm:cxn modelId="{AF27501F-5BFC-4A22-AE5F-BF9F7DBE305F}" srcId="{5FEEE918-78CD-43FD-B697-E08F70E57274}" destId="{A42333EC-95DB-4D10-A43E-5C1E1EDA9146}" srcOrd="0" destOrd="0" parTransId="{E9BF194D-DB49-410D-B4C2-2EFFEEF437E8}" sibTransId="{B7516E54-4679-49C5-BE74-F46CF6D251F5}"/>
    <dgm:cxn modelId="{35D7C139-9592-4B02-A424-E4D772241998}" type="presOf" srcId="{A42333EC-95DB-4D10-A43E-5C1E1EDA9146}" destId="{8AB24C3A-8EB6-486F-BEEC-5D57C89E18A4}" srcOrd="0" destOrd="0" presId="urn:microsoft.com/office/officeart/2018/2/layout/IconVerticalSolidList"/>
    <dgm:cxn modelId="{450D9A69-0534-49DA-B617-C0326B08B352}" srcId="{5FEEE918-78CD-43FD-B697-E08F70E57274}" destId="{029F8BFE-CC04-42C9-B5BA-73AC5549ECED}" srcOrd="2" destOrd="0" parTransId="{793D258B-D65B-4FD5-91F3-9771CC02C39E}" sibTransId="{0B905207-442E-4123-9E6E-03C0B40147BB}"/>
    <dgm:cxn modelId="{828EC8BC-41A4-436E-AB75-9C8872EB28EF}" type="presOf" srcId="{5FEEE918-78CD-43FD-B697-E08F70E57274}" destId="{F5523C14-EBE7-487F-9807-9D6F8F8347A5}" srcOrd="0" destOrd="0" presId="urn:microsoft.com/office/officeart/2018/2/layout/IconVerticalSolidList"/>
    <dgm:cxn modelId="{2F7D20CA-D199-43C1-849F-CE2CA0AEB1FB}" type="presOf" srcId="{4E4F17EE-879D-44B1-9988-3753D98236C1}" destId="{0EE18D10-2AC5-481D-8AD9-D6E034494489}" srcOrd="0" destOrd="0" presId="urn:microsoft.com/office/officeart/2018/2/layout/IconVerticalSolidList"/>
    <dgm:cxn modelId="{90C7FB2F-BCB8-40F2-9211-7293BE6B4DD9}" type="presParOf" srcId="{F5523C14-EBE7-487F-9807-9D6F8F8347A5}" destId="{F6123C2E-07ED-4D79-8C87-0232976A5225}" srcOrd="0" destOrd="0" presId="urn:microsoft.com/office/officeart/2018/2/layout/IconVerticalSolidList"/>
    <dgm:cxn modelId="{C92364AE-A4E1-40BD-B420-268BDD86C12A}" type="presParOf" srcId="{F6123C2E-07ED-4D79-8C87-0232976A5225}" destId="{D8C52498-EAC9-4FB7-B665-3682549446A1}" srcOrd="0" destOrd="0" presId="urn:microsoft.com/office/officeart/2018/2/layout/IconVerticalSolidList"/>
    <dgm:cxn modelId="{600A36F6-869E-4F31-A3A2-858D0D657761}" type="presParOf" srcId="{F6123C2E-07ED-4D79-8C87-0232976A5225}" destId="{DA36E60F-8270-4E9B-B9B3-30949B4A904A}" srcOrd="1" destOrd="0" presId="urn:microsoft.com/office/officeart/2018/2/layout/IconVerticalSolidList"/>
    <dgm:cxn modelId="{B7C5D968-36C5-4F40-84B1-25D284504D43}" type="presParOf" srcId="{F6123C2E-07ED-4D79-8C87-0232976A5225}" destId="{2EBE188D-AC32-4784-9501-705CB8430B70}" srcOrd="2" destOrd="0" presId="urn:microsoft.com/office/officeart/2018/2/layout/IconVerticalSolidList"/>
    <dgm:cxn modelId="{108CDACC-29DC-4673-A690-6330DED8CF36}" type="presParOf" srcId="{F6123C2E-07ED-4D79-8C87-0232976A5225}" destId="{8AB24C3A-8EB6-486F-BEEC-5D57C89E18A4}" srcOrd="3" destOrd="0" presId="urn:microsoft.com/office/officeart/2018/2/layout/IconVerticalSolidList"/>
    <dgm:cxn modelId="{1B3A2572-D4FE-412F-96BD-BD96B8291774}" type="presParOf" srcId="{F5523C14-EBE7-487F-9807-9D6F8F8347A5}" destId="{A8E85EF0-AE96-4E55-8A84-83904E7DC634}" srcOrd="1" destOrd="0" presId="urn:microsoft.com/office/officeart/2018/2/layout/IconVerticalSolidList"/>
    <dgm:cxn modelId="{9C8302E7-7B5D-4BBC-B34C-C50307F46282}" type="presParOf" srcId="{F5523C14-EBE7-487F-9807-9D6F8F8347A5}" destId="{AEF5102F-F315-469D-8183-3FEBB455B204}" srcOrd="2" destOrd="0" presId="urn:microsoft.com/office/officeart/2018/2/layout/IconVerticalSolidList"/>
    <dgm:cxn modelId="{88D03039-DC7E-4EF3-B9A5-D2387B126F65}" type="presParOf" srcId="{AEF5102F-F315-469D-8183-3FEBB455B204}" destId="{B4687722-E789-4C99-85C8-038E329074A4}" srcOrd="0" destOrd="0" presId="urn:microsoft.com/office/officeart/2018/2/layout/IconVerticalSolidList"/>
    <dgm:cxn modelId="{FBB7EFC8-BC75-4FCB-9824-39853B419BD7}" type="presParOf" srcId="{AEF5102F-F315-469D-8183-3FEBB455B204}" destId="{00EC614F-A185-4991-A5CD-BA2C0EB99151}" srcOrd="1" destOrd="0" presId="urn:microsoft.com/office/officeart/2018/2/layout/IconVerticalSolidList"/>
    <dgm:cxn modelId="{6DF21651-8055-4FCA-8464-1C673FB3DC17}" type="presParOf" srcId="{AEF5102F-F315-469D-8183-3FEBB455B204}" destId="{E9F506DA-C1A0-4A21-B10E-70408EFAB9A2}" srcOrd="2" destOrd="0" presId="urn:microsoft.com/office/officeart/2018/2/layout/IconVerticalSolidList"/>
    <dgm:cxn modelId="{4BFCB454-CA95-4B60-85F0-7F21595D9CE8}" type="presParOf" srcId="{AEF5102F-F315-469D-8183-3FEBB455B204}" destId="{0EE18D10-2AC5-481D-8AD9-D6E034494489}" srcOrd="3" destOrd="0" presId="urn:microsoft.com/office/officeart/2018/2/layout/IconVerticalSolidList"/>
    <dgm:cxn modelId="{D5B7C141-49FD-4B8C-B1B4-6112D8E30380}" type="presParOf" srcId="{F5523C14-EBE7-487F-9807-9D6F8F8347A5}" destId="{7F861F0C-79AA-4FC3-9744-2D6E5699A962}" srcOrd="3" destOrd="0" presId="urn:microsoft.com/office/officeart/2018/2/layout/IconVerticalSolidList"/>
    <dgm:cxn modelId="{ADC96AB3-8779-4B9B-B6B1-2E33680ECF67}" type="presParOf" srcId="{F5523C14-EBE7-487F-9807-9D6F8F8347A5}" destId="{AA2E98C4-8D0C-4C82-A6DA-0930856E9719}" srcOrd="4" destOrd="0" presId="urn:microsoft.com/office/officeart/2018/2/layout/IconVerticalSolidList"/>
    <dgm:cxn modelId="{1B7FC858-2D77-4CB2-8922-E7EFFD5582A5}" type="presParOf" srcId="{AA2E98C4-8D0C-4C82-A6DA-0930856E9719}" destId="{D1D09566-E2B5-40A5-926D-F8739E6DDAC5}" srcOrd="0" destOrd="0" presId="urn:microsoft.com/office/officeart/2018/2/layout/IconVerticalSolidList"/>
    <dgm:cxn modelId="{5A3F258E-90CD-41E2-8ED8-07A0451D4859}" type="presParOf" srcId="{AA2E98C4-8D0C-4C82-A6DA-0930856E9719}" destId="{016FF3A3-523D-4CA0-971B-45B8FED16229}" srcOrd="1" destOrd="0" presId="urn:microsoft.com/office/officeart/2018/2/layout/IconVerticalSolidList"/>
    <dgm:cxn modelId="{C9F8F64A-9323-4817-AEB2-C343E35396B2}" type="presParOf" srcId="{AA2E98C4-8D0C-4C82-A6DA-0930856E9719}" destId="{9B2A7173-C6A3-4224-B31D-EEFE93E9E122}" srcOrd="2" destOrd="0" presId="urn:microsoft.com/office/officeart/2018/2/layout/IconVerticalSolidList"/>
    <dgm:cxn modelId="{FDA7F748-3505-41F7-B20F-E4744ECDD786}" type="presParOf" srcId="{AA2E98C4-8D0C-4C82-A6DA-0930856E9719}" destId="{6A124213-3A6C-47A8-9B52-231EC1DBA9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155954C-36DB-44DC-B9A1-0A472475571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9C80B16-FDDD-4376-B4B2-FCFD934F522C}">
      <dgm:prSet/>
      <dgm:spPr/>
      <dgm:t>
        <a:bodyPr/>
        <a:lstStyle/>
        <a:p>
          <a:r>
            <a:rPr lang="en-GB"/>
            <a:t>How to plan for research? </a:t>
          </a:r>
          <a:endParaRPr lang="en-US"/>
        </a:p>
      </dgm:t>
    </dgm:pt>
    <dgm:pt modelId="{DBBA40FD-D6DA-404B-A6BF-7929CA077687}" type="parTrans" cxnId="{2616ED03-884B-412A-8003-FE3090F1C9B9}">
      <dgm:prSet/>
      <dgm:spPr/>
      <dgm:t>
        <a:bodyPr/>
        <a:lstStyle/>
        <a:p>
          <a:endParaRPr lang="en-US"/>
        </a:p>
      </dgm:t>
    </dgm:pt>
    <dgm:pt modelId="{C7366861-C47C-4066-847B-77A9F7CFD3DC}" type="sibTrans" cxnId="{2616ED03-884B-412A-8003-FE3090F1C9B9}">
      <dgm:prSet/>
      <dgm:spPr/>
      <dgm:t>
        <a:bodyPr/>
        <a:lstStyle/>
        <a:p>
          <a:endParaRPr lang="en-US"/>
        </a:p>
      </dgm:t>
    </dgm:pt>
    <dgm:pt modelId="{5C020066-3949-4C9B-A9E3-14FFDB170841}">
      <dgm:prSet/>
      <dgm:spPr/>
      <dgm:t>
        <a:bodyPr/>
        <a:lstStyle/>
        <a:p>
          <a:r>
            <a:rPr lang="en-GB"/>
            <a:t>What should be included?…… </a:t>
          </a:r>
          <a:endParaRPr lang="en-US"/>
        </a:p>
      </dgm:t>
    </dgm:pt>
    <dgm:pt modelId="{B68CA92C-63C7-4636-91C2-9FC2F496148B}" type="parTrans" cxnId="{A8ED516E-52AF-4508-A466-E2D42904B99F}">
      <dgm:prSet/>
      <dgm:spPr/>
      <dgm:t>
        <a:bodyPr/>
        <a:lstStyle/>
        <a:p>
          <a:endParaRPr lang="en-US"/>
        </a:p>
      </dgm:t>
    </dgm:pt>
    <dgm:pt modelId="{64151862-CFA4-4D5C-A73E-ADF8FF143CC7}" type="sibTrans" cxnId="{A8ED516E-52AF-4508-A466-E2D42904B99F}">
      <dgm:prSet/>
      <dgm:spPr/>
      <dgm:t>
        <a:bodyPr/>
        <a:lstStyle/>
        <a:p>
          <a:endParaRPr lang="en-US"/>
        </a:p>
      </dgm:t>
    </dgm:pt>
    <dgm:pt modelId="{7E447A70-D248-433E-84D7-1096C08A6B02}">
      <dgm:prSet/>
      <dgm:spPr/>
      <dgm:t>
        <a:bodyPr/>
        <a:lstStyle/>
        <a:p>
          <a:r>
            <a:rPr lang="en-GB"/>
            <a:t>Research Methods……</a:t>
          </a:r>
          <a:endParaRPr lang="en-US"/>
        </a:p>
      </dgm:t>
    </dgm:pt>
    <dgm:pt modelId="{F0511A97-393D-4F81-9B0F-67E75465409A}" type="parTrans" cxnId="{2867AFE1-CB81-4048-B2DA-2AA2E4F4A136}">
      <dgm:prSet/>
      <dgm:spPr/>
      <dgm:t>
        <a:bodyPr/>
        <a:lstStyle/>
        <a:p>
          <a:endParaRPr lang="en-US"/>
        </a:p>
      </dgm:t>
    </dgm:pt>
    <dgm:pt modelId="{856BBE8B-58B4-4F62-AA72-9D9D9D621872}" type="sibTrans" cxnId="{2867AFE1-CB81-4048-B2DA-2AA2E4F4A136}">
      <dgm:prSet/>
      <dgm:spPr/>
      <dgm:t>
        <a:bodyPr/>
        <a:lstStyle/>
        <a:p>
          <a:endParaRPr lang="en-US"/>
        </a:p>
      </dgm:t>
    </dgm:pt>
    <dgm:pt modelId="{358F6A1B-6FC2-4999-A478-519FA5BCCE7F}" type="pres">
      <dgm:prSet presAssocID="{F155954C-36DB-44DC-B9A1-0A472475571C}" presName="root" presStyleCnt="0">
        <dgm:presLayoutVars>
          <dgm:dir/>
          <dgm:resizeHandles val="exact"/>
        </dgm:presLayoutVars>
      </dgm:prSet>
      <dgm:spPr/>
    </dgm:pt>
    <dgm:pt modelId="{5659C819-889B-4D5E-8A2B-B69399A4B013}" type="pres">
      <dgm:prSet presAssocID="{39C80B16-FDDD-4376-B4B2-FCFD934F522C}" presName="compNode" presStyleCnt="0"/>
      <dgm:spPr/>
    </dgm:pt>
    <dgm:pt modelId="{E6F5C353-DFAD-404D-B0EB-099D753845CB}" type="pres">
      <dgm:prSet presAssocID="{39C80B16-FDDD-4376-B4B2-FCFD934F522C}" presName="bgRect" presStyleLbl="bgShp" presStyleIdx="0" presStyleCnt="3"/>
      <dgm:spPr/>
    </dgm:pt>
    <dgm:pt modelId="{48DF8ED9-DF02-4BB1-9590-3FC4C3DEB8EC}" type="pres">
      <dgm:prSet presAssocID="{39C80B16-FDDD-4376-B4B2-FCFD934F522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7E9CB97A-72E4-4E57-A7D5-C873107BFA5C}" type="pres">
      <dgm:prSet presAssocID="{39C80B16-FDDD-4376-B4B2-FCFD934F522C}" presName="spaceRect" presStyleCnt="0"/>
      <dgm:spPr/>
    </dgm:pt>
    <dgm:pt modelId="{42D1B875-7BE8-4B59-A84C-3742BE6E9362}" type="pres">
      <dgm:prSet presAssocID="{39C80B16-FDDD-4376-B4B2-FCFD934F522C}" presName="parTx" presStyleLbl="revTx" presStyleIdx="0" presStyleCnt="3">
        <dgm:presLayoutVars>
          <dgm:chMax val="0"/>
          <dgm:chPref val="0"/>
        </dgm:presLayoutVars>
      </dgm:prSet>
      <dgm:spPr/>
    </dgm:pt>
    <dgm:pt modelId="{2DC63D06-A77D-49BD-83A1-009284D0DCBB}" type="pres">
      <dgm:prSet presAssocID="{C7366861-C47C-4066-847B-77A9F7CFD3DC}" presName="sibTrans" presStyleCnt="0"/>
      <dgm:spPr/>
    </dgm:pt>
    <dgm:pt modelId="{938B5E21-BBFB-48D0-87C4-77CA38960088}" type="pres">
      <dgm:prSet presAssocID="{5C020066-3949-4C9B-A9E3-14FFDB170841}" presName="compNode" presStyleCnt="0"/>
      <dgm:spPr/>
    </dgm:pt>
    <dgm:pt modelId="{AB5694EE-BD97-49A1-8AB2-21A193DEF298}" type="pres">
      <dgm:prSet presAssocID="{5C020066-3949-4C9B-A9E3-14FFDB170841}" presName="bgRect" presStyleLbl="bgShp" presStyleIdx="1" presStyleCnt="3"/>
      <dgm:spPr/>
    </dgm:pt>
    <dgm:pt modelId="{AFA61C47-D391-40A2-9463-F3C0B21BF8A8}" type="pres">
      <dgm:prSet presAssocID="{5C020066-3949-4C9B-A9E3-14FFDB17084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37570237-3292-442C-BD60-6909E9AAB54E}" type="pres">
      <dgm:prSet presAssocID="{5C020066-3949-4C9B-A9E3-14FFDB170841}" presName="spaceRect" presStyleCnt="0"/>
      <dgm:spPr/>
    </dgm:pt>
    <dgm:pt modelId="{AA612886-D9B0-43F9-A9E2-90D1F1EB6DF4}" type="pres">
      <dgm:prSet presAssocID="{5C020066-3949-4C9B-A9E3-14FFDB170841}" presName="parTx" presStyleLbl="revTx" presStyleIdx="1" presStyleCnt="3">
        <dgm:presLayoutVars>
          <dgm:chMax val="0"/>
          <dgm:chPref val="0"/>
        </dgm:presLayoutVars>
      </dgm:prSet>
      <dgm:spPr/>
    </dgm:pt>
    <dgm:pt modelId="{0E05774A-1EBD-4B2B-96BB-1E4D8FFBA2A4}" type="pres">
      <dgm:prSet presAssocID="{64151862-CFA4-4D5C-A73E-ADF8FF143CC7}" presName="sibTrans" presStyleCnt="0"/>
      <dgm:spPr/>
    </dgm:pt>
    <dgm:pt modelId="{EEAEFD2C-F8BB-442F-9230-21B386509234}" type="pres">
      <dgm:prSet presAssocID="{7E447A70-D248-433E-84D7-1096C08A6B02}" presName="compNode" presStyleCnt="0"/>
      <dgm:spPr/>
    </dgm:pt>
    <dgm:pt modelId="{2BEB74C8-0BBB-443F-8461-16503DEFC103}" type="pres">
      <dgm:prSet presAssocID="{7E447A70-D248-433E-84D7-1096C08A6B02}" presName="bgRect" presStyleLbl="bgShp" presStyleIdx="2" presStyleCnt="3"/>
      <dgm:spPr/>
    </dgm:pt>
    <dgm:pt modelId="{56C0E4B5-88F8-4889-85E8-C0517C7E6ACC}" type="pres">
      <dgm:prSet presAssocID="{7E447A70-D248-433E-84D7-1096C08A6B0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8FD1E55B-D5D9-4B69-A454-606B0422BEE8}" type="pres">
      <dgm:prSet presAssocID="{7E447A70-D248-433E-84D7-1096C08A6B02}" presName="spaceRect" presStyleCnt="0"/>
      <dgm:spPr/>
    </dgm:pt>
    <dgm:pt modelId="{823B9456-C25A-4F0C-9099-F291265DBCCC}" type="pres">
      <dgm:prSet presAssocID="{7E447A70-D248-433E-84D7-1096C08A6B0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616ED03-884B-412A-8003-FE3090F1C9B9}" srcId="{F155954C-36DB-44DC-B9A1-0A472475571C}" destId="{39C80B16-FDDD-4376-B4B2-FCFD934F522C}" srcOrd="0" destOrd="0" parTransId="{DBBA40FD-D6DA-404B-A6BF-7929CA077687}" sibTransId="{C7366861-C47C-4066-847B-77A9F7CFD3DC}"/>
    <dgm:cxn modelId="{2034EA1B-F6E9-4CEB-B434-F808FA32CA62}" type="presOf" srcId="{5C020066-3949-4C9B-A9E3-14FFDB170841}" destId="{AA612886-D9B0-43F9-A9E2-90D1F1EB6DF4}" srcOrd="0" destOrd="0" presId="urn:microsoft.com/office/officeart/2018/2/layout/IconVerticalSolidList"/>
    <dgm:cxn modelId="{C3C3042F-F41B-4D45-918E-6D036D38E1F4}" type="presOf" srcId="{7E447A70-D248-433E-84D7-1096C08A6B02}" destId="{823B9456-C25A-4F0C-9099-F291265DBCCC}" srcOrd="0" destOrd="0" presId="urn:microsoft.com/office/officeart/2018/2/layout/IconVerticalSolidList"/>
    <dgm:cxn modelId="{A8ED516E-52AF-4508-A466-E2D42904B99F}" srcId="{F155954C-36DB-44DC-B9A1-0A472475571C}" destId="{5C020066-3949-4C9B-A9E3-14FFDB170841}" srcOrd="1" destOrd="0" parTransId="{B68CA92C-63C7-4636-91C2-9FC2F496148B}" sibTransId="{64151862-CFA4-4D5C-A73E-ADF8FF143CC7}"/>
    <dgm:cxn modelId="{42416D91-D39A-4A84-A565-CAF3AFA8B8E8}" type="presOf" srcId="{39C80B16-FDDD-4376-B4B2-FCFD934F522C}" destId="{42D1B875-7BE8-4B59-A84C-3742BE6E9362}" srcOrd="0" destOrd="0" presId="urn:microsoft.com/office/officeart/2018/2/layout/IconVerticalSolidList"/>
    <dgm:cxn modelId="{525A42A6-9537-4337-B8EE-0ADE7FDFF7D9}" type="presOf" srcId="{F155954C-36DB-44DC-B9A1-0A472475571C}" destId="{358F6A1B-6FC2-4999-A478-519FA5BCCE7F}" srcOrd="0" destOrd="0" presId="urn:microsoft.com/office/officeart/2018/2/layout/IconVerticalSolidList"/>
    <dgm:cxn modelId="{2867AFE1-CB81-4048-B2DA-2AA2E4F4A136}" srcId="{F155954C-36DB-44DC-B9A1-0A472475571C}" destId="{7E447A70-D248-433E-84D7-1096C08A6B02}" srcOrd="2" destOrd="0" parTransId="{F0511A97-393D-4F81-9B0F-67E75465409A}" sibTransId="{856BBE8B-58B4-4F62-AA72-9D9D9D621872}"/>
    <dgm:cxn modelId="{CA0CE5CC-4FE9-44FF-B8DA-000A896D6872}" type="presParOf" srcId="{358F6A1B-6FC2-4999-A478-519FA5BCCE7F}" destId="{5659C819-889B-4D5E-8A2B-B69399A4B013}" srcOrd="0" destOrd="0" presId="urn:microsoft.com/office/officeart/2018/2/layout/IconVerticalSolidList"/>
    <dgm:cxn modelId="{36E00A9B-E062-46D8-A257-6A50FF93BE60}" type="presParOf" srcId="{5659C819-889B-4D5E-8A2B-B69399A4B013}" destId="{E6F5C353-DFAD-404D-B0EB-099D753845CB}" srcOrd="0" destOrd="0" presId="urn:microsoft.com/office/officeart/2018/2/layout/IconVerticalSolidList"/>
    <dgm:cxn modelId="{6EA07396-8232-42F2-A902-51E10658AD84}" type="presParOf" srcId="{5659C819-889B-4D5E-8A2B-B69399A4B013}" destId="{48DF8ED9-DF02-4BB1-9590-3FC4C3DEB8EC}" srcOrd="1" destOrd="0" presId="urn:microsoft.com/office/officeart/2018/2/layout/IconVerticalSolidList"/>
    <dgm:cxn modelId="{AC2BD4AB-1DF2-4CAA-B562-27FC2CD1E741}" type="presParOf" srcId="{5659C819-889B-4D5E-8A2B-B69399A4B013}" destId="{7E9CB97A-72E4-4E57-A7D5-C873107BFA5C}" srcOrd="2" destOrd="0" presId="urn:microsoft.com/office/officeart/2018/2/layout/IconVerticalSolidList"/>
    <dgm:cxn modelId="{690907AF-5E12-45DC-B1D1-332A17812FF6}" type="presParOf" srcId="{5659C819-889B-4D5E-8A2B-B69399A4B013}" destId="{42D1B875-7BE8-4B59-A84C-3742BE6E9362}" srcOrd="3" destOrd="0" presId="urn:microsoft.com/office/officeart/2018/2/layout/IconVerticalSolidList"/>
    <dgm:cxn modelId="{17435EDD-64B7-4509-8FE8-664F31EB7FCC}" type="presParOf" srcId="{358F6A1B-6FC2-4999-A478-519FA5BCCE7F}" destId="{2DC63D06-A77D-49BD-83A1-009284D0DCBB}" srcOrd="1" destOrd="0" presId="urn:microsoft.com/office/officeart/2018/2/layout/IconVerticalSolidList"/>
    <dgm:cxn modelId="{363E9AD8-B492-47EF-99F3-8096035F4F8C}" type="presParOf" srcId="{358F6A1B-6FC2-4999-A478-519FA5BCCE7F}" destId="{938B5E21-BBFB-48D0-87C4-77CA38960088}" srcOrd="2" destOrd="0" presId="urn:microsoft.com/office/officeart/2018/2/layout/IconVerticalSolidList"/>
    <dgm:cxn modelId="{BC6E9CD1-AD19-4293-B1A0-5F49AAA354A0}" type="presParOf" srcId="{938B5E21-BBFB-48D0-87C4-77CA38960088}" destId="{AB5694EE-BD97-49A1-8AB2-21A193DEF298}" srcOrd="0" destOrd="0" presId="urn:microsoft.com/office/officeart/2018/2/layout/IconVerticalSolidList"/>
    <dgm:cxn modelId="{71E9BB9D-481F-4DE5-94B3-03D2A4244B81}" type="presParOf" srcId="{938B5E21-BBFB-48D0-87C4-77CA38960088}" destId="{AFA61C47-D391-40A2-9463-F3C0B21BF8A8}" srcOrd="1" destOrd="0" presId="urn:microsoft.com/office/officeart/2018/2/layout/IconVerticalSolidList"/>
    <dgm:cxn modelId="{21590730-8579-49B7-838F-0E1CD4E7A3A3}" type="presParOf" srcId="{938B5E21-BBFB-48D0-87C4-77CA38960088}" destId="{37570237-3292-442C-BD60-6909E9AAB54E}" srcOrd="2" destOrd="0" presId="urn:microsoft.com/office/officeart/2018/2/layout/IconVerticalSolidList"/>
    <dgm:cxn modelId="{57F9773F-FE33-40C8-AF13-4664926CE491}" type="presParOf" srcId="{938B5E21-BBFB-48D0-87C4-77CA38960088}" destId="{AA612886-D9B0-43F9-A9E2-90D1F1EB6DF4}" srcOrd="3" destOrd="0" presId="urn:microsoft.com/office/officeart/2018/2/layout/IconVerticalSolidList"/>
    <dgm:cxn modelId="{18CF7A52-C810-4E0F-9AB7-0C1AD3F890C2}" type="presParOf" srcId="{358F6A1B-6FC2-4999-A478-519FA5BCCE7F}" destId="{0E05774A-1EBD-4B2B-96BB-1E4D8FFBA2A4}" srcOrd="3" destOrd="0" presId="urn:microsoft.com/office/officeart/2018/2/layout/IconVerticalSolidList"/>
    <dgm:cxn modelId="{11476913-1326-4A90-A6E4-903180DA6C0B}" type="presParOf" srcId="{358F6A1B-6FC2-4999-A478-519FA5BCCE7F}" destId="{EEAEFD2C-F8BB-442F-9230-21B386509234}" srcOrd="4" destOrd="0" presId="urn:microsoft.com/office/officeart/2018/2/layout/IconVerticalSolidList"/>
    <dgm:cxn modelId="{F05CABDF-1031-4E8D-841E-E983166155A9}" type="presParOf" srcId="{EEAEFD2C-F8BB-442F-9230-21B386509234}" destId="{2BEB74C8-0BBB-443F-8461-16503DEFC103}" srcOrd="0" destOrd="0" presId="urn:microsoft.com/office/officeart/2018/2/layout/IconVerticalSolidList"/>
    <dgm:cxn modelId="{B2348997-9633-4E06-BA1D-FF1C1402CD6D}" type="presParOf" srcId="{EEAEFD2C-F8BB-442F-9230-21B386509234}" destId="{56C0E4B5-88F8-4889-85E8-C0517C7E6ACC}" srcOrd="1" destOrd="0" presId="urn:microsoft.com/office/officeart/2018/2/layout/IconVerticalSolidList"/>
    <dgm:cxn modelId="{19CAABD9-6AA2-4120-A3DA-64BCC8DCA4E9}" type="presParOf" srcId="{EEAEFD2C-F8BB-442F-9230-21B386509234}" destId="{8FD1E55B-D5D9-4B69-A454-606B0422BEE8}" srcOrd="2" destOrd="0" presId="urn:microsoft.com/office/officeart/2018/2/layout/IconVerticalSolidList"/>
    <dgm:cxn modelId="{5DEDA7FE-6FB1-44E8-B293-4F842834568E}" type="presParOf" srcId="{EEAEFD2C-F8BB-442F-9230-21B386509234}" destId="{823B9456-C25A-4F0C-9099-F291265DBC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DD95E55-8DF4-4389-AC78-3B5C3101C11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0341D20-AAD5-4E57-9E13-530751346059}">
      <dgm:prSet/>
      <dgm:spPr/>
      <dgm:t>
        <a:bodyPr/>
        <a:lstStyle/>
        <a:p>
          <a:pPr>
            <a:defRPr cap="all"/>
          </a:pPr>
          <a:r>
            <a:rPr lang="en-GB"/>
            <a:t>Legal research</a:t>
          </a:r>
          <a:endParaRPr lang="en-US"/>
        </a:p>
      </dgm:t>
    </dgm:pt>
    <dgm:pt modelId="{78365E20-A8FB-4647-BF94-6C99DE856B23}" type="parTrans" cxnId="{DE31C446-69E9-42CF-AC36-8AEB3D93DC2D}">
      <dgm:prSet/>
      <dgm:spPr/>
      <dgm:t>
        <a:bodyPr/>
        <a:lstStyle/>
        <a:p>
          <a:endParaRPr lang="en-US"/>
        </a:p>
      </dgm:t>
    </dgm:pt>
    <dgm:pt modelId="{2C790448-0A11-4AA0-876C-08D9416520E6}" type="sibTrans" cxnId="{DE31C446-69E9-42CF-AC36-8AEB3D93DC2D}">
      <dgm:prSet/>
      <dgm:spPr/>
      <dgm:t>
        <a:bodyPr/>
        <a:lstStyle/>
        <a:p>
          <a:endParaRPr lang="en-US"/>
        </a:p>
      </dgm:t>
    </dgm:pt>
    <dgm:pt modelId="{B1AAF2DF-C81E-43ED-AEA1-59D97708482D}">
      <dgm:prSet/>
      <dgm:spPr/>
      <dgm:t>
        <a:bodyPr/>
        <a:lstStyle/>
        <a:p>
          <a:pPr>
            <a:defRPr cap="all"/>
          </a:pPr>
          <a:r>
            <a:rPr lang="en-GB"/>
            <a:t>Assessment</a:t>
          </a:r>
          <a:endParaRPr lang="en-US"/>
        </a:p>
      </dgm:t>
    </dgm:pt>
    <dgm:pt modelId="{E592FC29-62E3-416E-8065-F7378E93C925}" type="parTrans" cxnId="{ACBE459D-585A-4509-83FB-AC4976F6AE8A}">
      <dgm:prSet/>
      <dgm:spPr/>
      <dgm:t>
        <a:bodyPr/>
        <a:lstStyle/>
        <a:p>
          <a:endParaRPr lang="en-US"/>
        </a:p>
      </dgm:t>
    </dgm:pt>
    <dgm:pt modelId="{03E8B3D6-58DA-47A8-8D32-2C3E45598D48}" type="sibTrans" cxnId="{ACBE459D-585A-4509-83FB-AC4976F6AE8A}">
      <dgm:prSet/>
      <dgm:spPr/>
      <dgm:t>
        <a:bodyPr/>
        <a:lstStyle/>
        <a:p>
          <a:endParaRPr lang="en-US"/>
        </a:p>
      </dgm:t>
    </dgm:pt>
    <dgm:pt modelId="{B9290771-CB8E-42E8-9C3A-2CBABAD8299A}">
      <dgm:prSet/>
      <dgm:spPr/>
      <dgm:t>
        <a:bodyPr/>
        <a:lstStyle/>
        <a:p>
          <a:pPr>
            <a:defRPr cap="all"/>
          </a:pPr>
          <a:r>
            <a:rPr lang="en-GB"/>
            <a:t>What is legal research?</a:t>
          </a:r>
          <a:endParaRPr lang="en-US"/>
        </a:p>
      </dgm:t>
    </dgm:pt>
    <dgm:pt modelId="{CB187604-1108-4813-9B7D-119067D0CC2F}" type="parTrans" cxnId="{06FED9C1-30A8-406D-AB26-ED1202E11C7D}">
      <dgm:prSet/>
      <dgm:spPr/>
      <dgm:t>
        <a:bodyPr/>
        <a:lstStyle/>
        <a:p>
          <a:endParaRPr lang="en-US"/>
        </a:p>
      </dgm:t>
    </dgm:pt>
    <dgm:pt modelId="{47258CC0-E1BC-4AC6-9214-3AF862EC658E}" type="sibTrans" cxnId="{06FED9C1-30A8-406D-AB26-ED1202E11C7D}">
      <dgm:prSet/>
      <dgm:spPr/>
      <dgm:t>
        <a:bodyPr/>
        <a:lstStyle/>
        <a:p>
          <a:endParaRPr lang="en-US"/>
        </a:p>
      </dgm:t>
    </dgm:pt>
    <dgm:pt modelId="{604AA4CB-10A7-4687-AD5F-93C6640B220D}" type="pres">
      <dgm:prSet presAssocID="{6DD95E55-8DF4-4389-AC78-3B5C3101C11C}" presName="root" presStyleCnt="0">
        <dgm:presLayoutVars>
          <dgm:dir/>
          <dgm:resizeHandles val="exact"/>
        </dgm:presLayoutVars>
      </dgm:prSet>
      <dgm:spPr/>
    </dgm:pt>
    <dgm:pt modelId="{2EF2A21D-3296-4A63-A522-CB3BBEC80636}" type="pres">
      <dgm:prSet presAssocID="{70341D20-AAD5-4E57-9E13-530751346059}" presName="compNode" presStyleCnt="0"/>
      <dgm:spPr/>
    </dgm:pt>
    <dgm:pt modelId="{A7ECF545-A879-4513-9653-82F25C937735}" type="pres">
      <dgm:prSet presAssocID="{70341D20-AAD5-4E57-9E13-530751346059}" presName="iconBgRect" presStyleLbl="bgShp" presStyleIdx="0" presStyleCnt="3"/>
      <dgm:spPr/>
    </dgm:pt>
    <dgm:pt modelId="{F34EB11F-BAB4-4CDC-AF7D-0ED78E34AADC}" type="pres">
      <dgm:prSet presAssocID="{70341D20-AAD5-4E57-9E13-53075134605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395A91E-A475-40FB-8A74-7F2B99255116}" type="pres">
      <dgm:prSet presAssocID="{70341D20-AAD5-4E57-9E13-530751346059}" presName="spaceRect" presStyleCnt="0"/>
      <dgm:spPr/>
    </dgm:pt>
    <dgm:pt modelId="{B7C825A1-12A5-4BC8-BAB1-65855B5C069F}" type="pres">
      <dgm:prSet presAssocID="{70341D20-AAD5-4E57-9E13-530751346059}" presName="textRect" presStyleLbl="revTx" presStyleIdx="0" presStyleCnt="3">
        <dgm:presLayoutVars>
          <dgm:chMax val="1"/>
          <dgm:chPref val="1"/>
        </dgm:presLayoutVars>
      </dgm:prSet>
      <dgm:spPr/>
    </dgm:pt>
    <dgm:pt modelId="{D3DFF734-B92B-4623-88DA-EA6B6E5C4B39}" type="pres">
      <dgm:prSet presAssocID="{2C790448-0A11-4AA0-876C-08D9416520E6}" presName="sibTrans" presStyleCnt="0"/>
      <dgm:spPr/>
    </dgm:pt>
    <dgm:pt modelId="{36176B42-FF88-4653-9A89-BAC0B1BF7C15}" type="pres">
      <dgm:prSet presAssocID="{B1AAF2DF-C81E-43ED-AEA1-59D97708482D}" presName="compNode" presStyleCnt="0"/>
      <dgm:spPr/>
    </dgm:pt>
    <dgm:pt modelId="{AC8249F1-247D-4492-BED8-77C69C47F55D}" type="pres">
      <dgm:prSet presAssocID="{B1AAF2DF-C81E-43ED-AEA1-59D97708482D}" presName="iconBgRect" presStyleLbl="bgShp" presStyleIdx="1" presStyleCnt="3"/>
      <dgm:spPr/>
    </dgm:pt>
    <dgm:pt modelId="{5D432FD5-0645-4379-8B32-E293FCBA1833}" type="pres">
      <dgm:prSet presAssocID="{B1AAF2DF-C81E-43ED-AEA1-59D97708482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EA1DF5F-D097-4B94-B507-615E061DB9EA}" type="pres">
      <dgm:prSet presAssocID="{B1AAF2DF-C81E-43ED-AEA1-59D97708482D}" presName="spaceRect" presStyleCnt="0"/>
      <dgm:spPr/>
    </dgm:pt>
    <dgm:pt modelId="{3BAB1F33-2314-4444-913C-AF32D8F4DBD6}" type="pres">
      <dgm:prSet presAssocID="{B1AAF2DF-C81E-43ED-AEA1-59D97708482D}" presName="textRect" presStyleLbl="revTx" presStyleIdx="1" presStyleCnt="3">
        <dgm:presLayoutVars>
          <dgm:chMax val="1"/>
          <dgm:chPref val="1"/>
        </dgm:presLayoutVars>
      </dgm:prSet>
      <dgm:spPr/>
    </dgm:pt>
    <dgm:pt modelId="{58931B4C-EB0E-4F85-8396-88FA3F6157E3}" type="pres">
      <dgm:prSet presAssocID="{03E8B3D6-58DA-47A8-8D32-2C3E45598D48}" presName="sibTrans" presStyleCnt="0"/>
      <dgm:spPr/>
    </dgm:pt>
    <dgm:pt modelId="{4A4B6B26-F8E0-492E-85FE-A2E0B5F89158}" type="pres">
      <dgm:prSet presAssocID="{B9290771-CB8E-42E8-9C3A-2CBABAD8299A}" presName="compNode" presStyleCnt="0"/>
      <dgm:spPr/>
    </dgm:pt>
    <dgm:pt modelId="{E72BA75D-1CDB-40E0-9B5F-796FC3689BB9}" type="pres">
      <dgm:prSet presAssocID="{B9290771-CB8E-42E8-9C3A-2CBABAD8299A}" presName="iconBgRect" presStyleLbl="bgShp" presStyleIdx="2" presStyleCnt="3"/>
      <dgm:spPr/>
    </dgm:pt>
    <dgm:pt modelId="{CC776D5A-5D4F-4659-AF9F-3D7246438152}" type="pres">
      <dgm:prSet presAssocID="{B9290771-CB8E-42E8-9C3A-2CBABAD8299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90A1A2F-44F4-4F02-A39F-B8121E27FBD3}" type="pres">
      <dgm:prSet presAssocID="{B9290771-CB8E-42E8-9C3A-2CBABAD8299A}" presName="spaceRect" presStyleCnt="0"/>
      <dgm:spPr/>
    </dgm:pt>
    <dgm:pt modelId="{6DB5FFA9-DB5B-427A-A890-48173703C812}" type="pres">
      <dgm:prSet presAssocID="{B9290771-CB8E-42E8-9C3A-2CBABAD8299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C319C1D-BCFB-46DF-B23B-99D4C8B939DE}" type="presOf" srcId="{70341D20-AAD5-4E57-9E13-530751346059}" destId="{B7C825A1-12A5-4BC8-BAB1-65855B5C069F}" srcOrd="0" destOrd="0" presId="urn:microsoft.com/office/officeart/2018/5/layout/IconCircleLabelList"/>
    <dgm:cxn modelId="{DE31C446-69E9-42CF-AC36-8AEB3D93DC2D}" srcId="{6DD95E55-8DF4-4389-AC78-3B5C3101C11C}" destId="{70341D20-AAD5-4E57-9E13-530751346059}" srcOrd="0" destOrd="0" parTransId="{78365E20-A8FB-4647-BF94-6C99DE856B23}" sibTransId="{2C790448-0A11-4AA0-876C-08D9416520E6}"/>
    <dgm:cxn modelId="{85746F52-A748-4938-B85C-72E9E881F2B0}" type="presOf" srcId="{B9290771-CB8E-42E8-9C3A-2CBABAD8299A}" destId="{6DB5FFA9-DB5B-427A-A890-48173703C812}" srcOrd="0" destOrd="0" presId="urn:microsoft.com/office/officeart/2018/5/layout/IconCircleLabelList"/>
    <dgm:cxn modelId="{9656E190-3C69-41C2-9DF0-3C6A3E14B931}" type="presOf" srcId="{B1AAF2DF-C81E-43ED-AEA1-59D97708482D}" destId="{3BAB1F33-2314-4444-913C-AF32D8F4DBD6}" srcOrd="0" destOrd="0" presId="urn:microsoft.com/office/officeart/2018/5/layout/IconCircleLabelList"/>
    <dgm:cxn modelId="{ACBE459D-585A-4509-83FB-AC4976F6AE8A}" srcId="{6DD95E55-8DF4-4389-AC78-3B5C3101C11C}" destId="{B1AAF2DF-C81E-43ED-AEA1-59D97708482D}" srcOrd="1" destOrd="0" parTransId="{E592FC29-62E3-416E-8065-F7378E93C925}" sibTransId="{03E8B3D6-58DA-47A8-8D32-2C3E45598D48}"/>
    <dgm:cxn modelId="{864828A8-A648-454D-9F76-5C4AA9B82029}" type="presOf" srcId="{6DD95E55-8DF4-4389-AC78-3B5C3101C11C}" destId="{604AA4CB-10A7-4687-AD5F-93C6640B220D}" srcOrd="0" destOrd="0" presId="urn:microsoft.com/office/officeart/2018/5/layout/IconCircleLabelList"/>
    <dgm:cxn modelId="{06FED9C1-30A8-406D-AB26-ED1202E11C7D}" srcId="{6DD95E55-8DF4-4389-AC78-3B5C3101C11C}" destId="{B9290771-CB8E-42E8-9C3A-2CBABAD8299A}" srcOrd="2" destOrd="0" parTransId="{CB187604-1108-4813-9B7D-119067D0CC2F}" sibTransId="{47258CC0-E1BC-4AC6-9214-3AF862EC658E}"/>
    <dgm:cxn modelId="{4FF3412C-114B-42C9-9B4F-6CA791A12CA3}" type="presParOf" srcId="{604AA4CB-10A7-4687-AD5F-93C6640B220D}" destId="{2EF2A21D-3296-4A63-A522-CB3BBEC80636}" srcOrd="0" destOrd="0" presId="urn:microsoft.com/office/officeart/2018/5/layout/IconCircleLabelList"/>
    <dgm:cxn modelId="{27B44AC2-C17B-4530-9A81-976A0679DB0D}" type="presParOf" srcId="{2EF2A21D-3296-4A63-A522-CB3BBEC80636}" destId="{A7ECF545-A879-4513-9653-82F25C937735}" srcOrd="0" destOrd="0" presId="urn:microsoft.com/office/officeart/2018/5/layout/IconCircleLabelList"/>
    <dgm:cxn modelId="{373EF0A1-DADD-4A55-8FF7-1BC197563164}" type="presParOf" srcId="{2EF2A21D-3296-4A63-A522-CB3BBEC80636}" destId="{F34EB11F-BAB4-4CDC-AF7D-0ED78E34AADC}" srcOrd="1" destOrd="0" presId="urn:microsoft.com/office/officeart/2018/5/layout/IconCircleLabelList"/>
    <dgm:cxn modelId="{14C6473E-A612-4D45-871E-E50EA3A896C3}" type="presParOf" srcId="{2EF2A21D-3296-4A63-A522-CB3BBEC80636}" destId="{0395A91E-A475-40FB-8A74-7F2B99255116}" srcOrd="2" destOrd="0" presId="urn:microsoft.com/office/officeart/2018/5/layout/IconCircleLabelList"/>
    <dgm:cxn modelId="{725182BA-1A64-4EB9-98F8-82D81CA59A50}" type="presParOf" srcId="{2EF2A21D-3296-4A63-A522-CB3BBEC80636}" destId="{B7C825A1-12A5-4BC8-BAB1-65855B5C069F}" srcOrd="3" destOrd="0" presId="urn:microsoft.com/office/officeart/2018/5/layout/IconCircleLabelList"/>
    <dgm:cxn modelId="{32875F49-7106-4CC3-8BD9-796F26390474}" type="presParOf" srcId="{604AA4CB-10A7-4687-AD5F-93C6640B220D}" destId="{D3DFF734-B92B-4623-88DA-EA6B6E5C4B39}" srcOrd="1" destOrd="0" presId="urn:microsoft.com/office/officeart/2018/5/layout/IconCircleLabelList"/>
    <dgm:cxn modelId="{7055FC79-F9D5-4A42-A9D2-91776F35AE5F}" type="presParOf" srcId="{604AA4CB-10A7-4687-AD5F-93C6640B220D}" destId="{36176B42-FF88-4653-9A89-BAC0B1BF7C15}" srcOrd="2" destOrd="0" presId="urn:microsoft.com/office/officeart/2018/5/layout/IconCircleLabelList"/>
    <dgm:cxn modelId="{57E3D777-280D-4132-9CFC-97AC70CE4D4B}" type="presParOf" srcId="{36176B42-FF88-4653-9A89-BAC0B1BF7C15}" destId="{AC8249F1-247D-4492-BED8-77C69C47F55D}" srcOrd="0" destOrd="0" presId="urn:microsoft.com/office/officeart/2018/5/layout/IconCircleLabelList"/>
    <dgm:cxn modelId="{B7336E88-F7C6-42B5-9874-2FF5FD490AC0}" type="presParOf" srcId="{36176B42-FF88-4653-9A89-BAC0B1BF7C15}" destId="{5D432FD5-0645-4379-8B32-E293FCBA1833}" srcOrd="1" destOrd="0" presId="urn:microsoft.com/office/officeart/2018/5/layout/IconCircleLabelList"/>
    <dgm:cxn modelId="{08C0DEB5-557F-4009-A334-25A76F023F99}" type="presParOf" srcId="{36176B42-FF88-4653-9A89-BAC0B1BF7C15}" destId="{3EA1DF5F-D097-4B94-B507-615E061DB9EA}" srcOrd="2" destOrd="0" presId="urn:microsoft.com/office/officeart/2018/5/layout/IconCircleLabelList"/>
    <dgm:cxn modelId="{D088E565-33A7-4BF5-91B4-F79FE59BDB5A}" type="presParOf" srcId="{36176B42-FF88-4653-9A89-BAC0B1BF7C15}" destId="{3BAB1F33-2314-4444-913C-AF32D8F4DBD6}" srcOrd="3" destOrd="0" presId="urn:microsoft.com/office/officeart/2018/5/layout/IconCircleLabelList"/>
    <dgm:cxn modelId="{98F049D1-0152-4A96-BC11-3EFFF24C6E41}" type="presParOf" srcId="{604AA4CB-10A7-4687-AD5F-93C6640B220D}" destId="{58931B4C-EB0E-4F85-8396-88FA3F6157E3}" srcOrd="3" destOrd="0" presId="urn:microsoft.com/office/officeart/2018/5/layout/IconCircleLabelList"/>
    <dgm:cxn modelId="{103B17AE-AA6E-4CC1-BD91-38BF324B245D}" type="presParOf" srcId="{604AA4CB-10A7-4687-AD5F-93C6640B220D}" destId="{4A4B6B26-F8E0-492E-85FE-A2E0B5F89158}" srcOrd="4" destOrd="0" presId="urn:microsoft.com/office/officeart/2018/5/layout/IconCircleLabelList"/>
    <dgm:cxn modelId="{2E10B690-B380-406B-B3C2-5125734E70F1}" type="presParOf" srcId="{4A4B6B26-F8E0-492E-85FE-A2E0B5F89158}" destId="{E72BA75D-1CDB-40E0-9B5F-796FC3689BB9}" srcOrd="0" destOrd="0" presId="urn:microsoft.com/office/officeart/2018/5/layout/IconCircleLabelList"/>
    <dgm:cxn modelId="{3DCF582E-5618-4EC5-B2DD-358ACCF241E1}" type="presParOf" srcId="{4A4B6B26-F8E0-492E-85FE-A2E0B5F89158}" destId="{CC776D5A-5D4F-4659-AF9F-3D7246438152}" srcOrd="1" destOrd="0" presId="urn:microsoft.com/office/officeart/2018/5/layout/IconCircleLabelList"/>
    <dgm:cxn modelId="{75902529-562C-488E-B3DA-83F53C2B6FA3}" type="presParOf" srcId="{4A4B6B26-F8E0-492E-85FE-A2E0B5F89158}" destId="{F90A1A2F-44F4-4F02-A39F-B8121E27FBD3}" srcOrd="2" destOrd="0" presId="urn:microsoft.com/office/officeart/2018/5/layout/IconCircleLabelList"/>
    <dgm:cxn modelId="{02FA5C9F-0424-4407-A502-891D4524727B}" type="presParOf" srcId="{4A4B6B26-F8E0-492E-85FE-A2E0B5F89158}" destId="{6DB5FFA9-DB5B-427A-A890-48173703C81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DEAD11-65BD-4025-8D4C-DCD4DD2E9F04}">
      <dsp:nvSpPr>
        <dsp:cNvPr id="0" name=""/>
        <dsp:cNvSpPr/>
      </dsp:nvSpPr>
      <dsp:spPr>
        <a:xfrm rot="5400000">
          <a:off x="-264826" y="1931990"/>
          <a:ext cx="1179780" cy="142752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4BB3E-21B8-480C-B669-1F198E9C47D2}">
      <dsp:nvSpPr>
        <dsp:cNvPr id="0" name=""/>
        <dsp:cNvSpPr/>
      </dsp:nvSpPr>
      <dsp:spPr>
        <a:xfrm>
          <a:off x="2922" y="1173659"/>
          <a:ext cx="1586142" cy="9516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Aims and learning objectives. </a:t>
          </a:r>
          <a:endParaRPr lang="en-US" sz="1800" kern="1200"/>
        </a:p>
      </dsp:txBody>
      <dsp:txXfrm>
        <a:off x="30796" y="1201533"/>
        <a:ext cx="1530394" cy="895937"/>
      </dsp:txXfrm>
    </dsp:sp>
    <dsp:sp modelId="{049FCBA7-FB37-43D3-8F95-86C287F07DC8}">
      <dsp:nvSpPr>
        <dsp:cNvPr id="0" name=""/>
        <dsp:cNvSpPr/>
      </dsp:nvSpPr>
      <dsp:spPr>
        <a:xfrm rot="5400000">
          <a:off x="-264826" y="3121597"/>
          <a:ext cx="1179780" cy="142752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915988-4179-42A4-97A8-046F3571DC96}">
      <dsp:nvSpPr>
        <dsp:cNvPr id="0" name=""/>
        <dsp:cNvSpPr/>
      </dsp:nvSpPr>
      <dsp:spPr>
        <a:xfrm>
          <a:off x="2922" y="2363266"/>
          <a:ext cx="1586142" cy="9516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will these sessions run? </a:t>
          </a:r>
          <a:endParaRPr lang="en-US" sz="1800" kern="1200"/>
        </a:p>
      </dsp:txBody>
      <dsp:txXfrm>
        <a:off x="30796" y="2391140"/>
        <a:ext cx="1530394" cy="895937"/>
      </dsp:txXfrm>
    </dsp:sp>
    <dsp:sp modelId="{7727A32D-276D-4DD7-8BC5-3CB7846FDE24}">
      <dsp:nvSpPr>
        <dsp:cNvPr id="0" name=""/>
        <dsp:cNvSpPr/>
      </dsp:nvSpPr>
      <dsp:spPr>
        <a:xfrm>
          <a:off x="329977" y="3716401"/>
          <a:ext cx="2099743" cy="142752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DC391-3C35-4665-B6D4-9DBF23D08A20}">
      <dsp:nvSpPr>
        <dsp:cNvPr id="0" name=""/>
        <dsp:cNvSpPr/>
      </dsp:nvSpPr>
      <dsp:spPr>
        <a:xfrm>
          <a:off x="2922" y="3552873"/>
          <a:ext cx="1586142" cy="9516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Scheme of work. </a:t>
          </a:r>
          <a:endParaRPr lang="en-US" sz="1800" kern="1200"/>
        </a:p>
      </dsp:txBody>
      <dsp:txXfrm>
        <a:off x="30796" y="3580747"/>
        <a:ext cx="1530394" cy="895937"/>
      </dsp:txXfrm>
    </dsp:sp>
    <dsp:sp modelId="{1DADD633-039B-4181-8B60-07B3C8249E4F}">
      <dsp:nvSpPr>
        <dsp:cNvPr id="0" name=""/>
        <dsp:cNvSpPr/>
      </dsp:nvSpPr>
      <dsp:spPr>
        <a:xfrm rot="16200000">
          <a:off x="1844743" y="3121597"/>
          <a:ext cx="1179780" cy="142752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7B683-A048-43C2-801E-1775BBF43726}">
      <dsp:nvSpPr>
        <dsp:cNvPr id="0" name=""/>
        <dsp:cNvSpPr/>
      </dsp:nvSpPr>
      <dsp:spPr>
        <a:xfrm>
          <a:off x="2112492" y="3552873"/>
          <a:ext cx="1586142" cy="9516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Assignment. </a:t>
          </a:r>
          <a:endParaRPr lang="en-US" sz="1800" kern="1200"/>
        </a:p>
      </dsp:txBody>
      <dsp:txXfrm>
        <a:off x="2140366" y="3580747"/>
        <a:ext cx="1530394" cy="895937"/>
      </dsp:txXfrm>
    </dsp:sp>
    <dsp:sp modelId="{130D4C24-DFE2-4680-B6C7-8E3FF5063146}">
      <dsp:nvSpPr>
        <dsp:cNvPr id="0" name=""/>
        <dsp:cNvSpPr/>
      </dsp:nvSpPr>
      <dsp:spPr>
        <a:xfrm rot="16200000">
          <a:off x="1844743" y="1931990"/>
          <a:ext cx="1179780" cy="142752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DB0206-B1D8-41D0-AF8E-F109C2606717}">
      <dsp:nvSpPr>
        <dsp:cNvPr id="0" name=""/>
        <dsp:cNvSpPr/>
      </dsp:nvSpPr>
      <dsp:spPr>
        <a:xfrm>
          <a:off x="2112492" y="2363266"/>
          <a:ext cx="1586142" cy="9516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Important information. </a:t>
          </a:r>
          <a:endParaRPr lang="en-US" sz="1800" kern="1200"/>
        </a:p>
      </dsp:txBody>
      <dsp:txXfrm>
        <a:off x="2140366" y="2391140"/>
        <a:ext cx="1530394" cy="895937"/>
      </dsp:txXfrm>
    </dsp:sp>
    <dsp:sp modelId="{08772CF3-B0EB-4B35-AC7D-6579772C02FD}">
      <dsp:nvSpPr>
        <dsp:cNvPr id="0" name=""/>
        <dsp:cNvSpPr/>
      </dsp:nvSpPr>
      <dsp:spPr>
        <a:xfrm>
          <a:off x="2439547" y="1337186"/>
          <a:ext cx="2099743" cy="142752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7A1E0-A155-45C3-81E1-F5A01E4D260C}">
      <dsp:nvSpPr>
        <dsp:cNvPr id="0" name=""/>
        <dsp:cNvSpPr/>
      </dsp:nvSpPr>
      <dsp:spPr>
        <a:xfrm>
          <a:off x="2112492" y="1173659"/>
          <a:ext cx="1586142" cy="9516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Moodle page. </a:t>
          </a:r>
          <a:endParaRPr lang="en-US" sz="1800" kern="1200"/>
        </a:p>
      </dsp:txBody>
      <dsp:txXfrm>
        <a:off x="2140366" y="1201533"/>
        <a:ext cx="1530394" cy="895937"/>
      </dsp:txXfrm>
    </dsp:sp>
    <dsp:sp modelId="{1D395031-7910-441C-85DF-BB4CBF47B976}">
      <dsp:nvSpPr>
        <dsp:cNvPr id="0" name=""/>
        <dsp:cNvSpPr/>
      </dsp:nvSpPr>
      <dsp:spPr>
        <a:xfrm rot="5400000">
          <a:off x="3954313" y="1931990"/>
          <a:ext cx="1179780" cy="142752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EDBB-C481-4844-A7E3-62C6D69BC1AA}">
      <dsp:nvSpPr>
        <dsp:cNvPr id="0" name=""/>
        <dsp:cNvSpPr/>
      </dsp:nvSpPr>
      <dsp:spPr>
        <a:xfrm>
          <a:off x="4222062" y="1173659"/>
          <a:ext cx="1586142" cy="9516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Today’s lesson. </a:t>
          </a:r>
          <a:endParaRPr lang="en-US" sz="1800" kern="1200"/>
        </a:p>
      </dsp:txBody>
      <dsp:txXfrm>
        <a:off x="4249936" y="1201533"/>
        <a:ext cx="1530394" cy="895937"/>
      </dsp:txXfrm>
    </dsp:sp>
    <dsp:sp modelId="{5179EF3A-FC97-4605-9B13-02BDBC3C87F1}">
      <dsp:nvSpPr>
        <dsp:cNvPr id="0" name=""/>
        <dsp:cNvSpPr/>
      </dsp:nvSpPr>
      <dsp:spPr>
        <a:xfrm rot="5400000">
          <a:off x="3954313" y="3121597"/>
          <a:ext cx="1179780" cy="142752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8FEDF-774A-4B05-8CCC-6BD800996222}">
      <dsp:nvSpPr>
        <dsp:cNvPr id="0" name=""/>
        <dsp:cNvSpPr/>
      </dsp:nvSpPr>
      <dsp:spPr>
        <a:xfrm>
          <a:off x="4222062" y="2363266"/>
          <a:ext cx="1586142" cy="9516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Summary, </a:t>
          </a:r>
          <a:endParaRPr lang="en-US" sz="1800" kern="1200"/>
        </a:p>
      </dsp:txBody>
      <dsp:txXfrm>
        <a:off x="4249936" y="2391140"/>
        <a:ext cx="1530394" cy="895937"/>
      </dsp:txXfrm>
    </dsp:sp>
    <dsp:sp modelId="{D0C0DC44-B420-45DD-80CD-802D3F45BFC7}">
      <dsp:nvSpPr>
        <dsp:cNvPr id="0" name=""/>
        <dsp:cNvSpPr/>
      </dsp:nvSpPr>
      <dsp:spPr>
        <a:xfrm>
          <a:off x="4222062" y="3552873"/>
          <a:ext cx="1586142" cy="95168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Thank you, any questions?</a:t>
          </a:r>
          <a:endParaRPr lang="en-US" sz="1800" kern="1200"/>
        </a:p>
      </dsp:txBody>
      <dsp:txXfrm>
        <a:off x="4249936" y="3580747"/>
        <a:ext cx="1530394" cy="8959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22379-30E8-49DD-A4C7-0977993C623D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5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F5CBEF-39E1-448C-ACB8-A3485DC226D7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C96C0-0EDD-45AF-9AD8-176D8EB85A7A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aim of today’s session is to introduce students to the module legal research. </a:t>
          </a:r>
          <a:endParaRPr lang="en-US" sz="2400" kern="1200"/>
        </a:p>
      </dsp:txBody>
      <dsp:txXfrm>
        <a:off x="1509882" y="708097"/>
        <a:ext cx="9005717" cy="1307257"/>
      </dsp:txXfrm>
    </dsp:sp>
    <dsp:sp modelId="{488436B6-DD05-4ACA-9241-CA0C36D7A6C2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621C0F-047A-49F2-85CC-577AB245897D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1520F-9E16-4B99-9CD3-0F4A11FD6BB8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By the end of today’s session students should be able to demonstrate that they understand how the module will run and what the module includes.</a:t>
          </a:r>
          <a:endParaRPr lang="en-US" sz="2400" kern="1200" dirty="0"/>
        </a:p>
      </dsp:txBody>
      <dsp:txXfrm>
        <a:off x="1509882" y="2342169"/>
        <a:ext cx="9005717" cy="1307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1BC0C7-EEAE-4BAB-A4BC-0050EAA0402E}">
      <dsp:nvSpPr>
        <dsp:cNvPr id="0" name=""/>
        <dsp:cNvSpPr/>
      </dsp:nvSpPr>
      <dsp:spPr>
        <a:xfrm>
          <a:off x="2044800" y="174437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A52FEF-418C-4880-813B-59AC1911F7C3}">
      <dsp:nvSpPr>
        <dsp:cNvPr id="0" name=""/>
        <dsp:cNvSpPr/>
      </dsp:nvSpPr>
      <dsp:spPr>
        <a:xfrm>
          <a:off x="2512800" y="642437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9640FE-6E66-432E-A02E-16F3B772452A}">
      <dsp:nvSpPr>
        <dsp:cNvPr id="0" name=""/>
        <dsp:cNvSpPr/>
      </dsp:nvSpPr>
      <dsp:spPr>
        <a:xfrm>
          <a:off x="1342800" y="305443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These sessions are compulsory. </a:t>
          </a:r>
          <a:endParaRPr lang="en-US" sz="2400" kern="1200"/>
        </a:p>
      </dsp:txBody>
      <dsp:txXfrm>
        <a:off x="1342800" y="3054438"/>
        <a:ext cx="3600000" cy="720000"/>
      </dsp:txXfrm>
    </dsp:sp>
    <dsp:sp modelId="{CA7A9D62-DD91-400F-AC2C-6F35B856851D}">
      <dsp:nvSpPr>
        <dsp:cNvPr id="0" name=""/>
        <dsp:cNvSpPr/>
      </dsp:nvSpPr>
      <dsp:spPr>
        <a:xfrm>
          <a:off x="6274800" y="174437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354DA8-CAE9-4A2A-A92C-632F16E73353}">
      <dsp:nvSpPr>
        <dsp:cNvPr id="0" name=""/>
        <dsp:cNvSpPr/>
      </dsp:nvSpPr>
      <dsp:spPr>
        <a:xfrm>
          <a:off x="6742800" y="642437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F1F30-5B58-41E3-9FF1-E2ED1815055F}">
      <dsp:nvSpPr>
        <dsp:cNvPr id="0" name=""/>
        <dsp:cNvSpPr/>
      </dsp:nvSpPr>
      <dsp:spPr>
        <a:xfrm>
          <a:off x="5572800" y="305443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The module spans over two semester two. </a:t>
          </a:r>
          <a:endParaRPr lang="en-US" sz="2400" kern="1200"/>
        </a:p>
      </dsp:txBody>
      <dsp:txXfrm>
        <a:off x="5572800" y="3054438"/>
        <a:ext cx="36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3E4EB1-4768-4453-916E-26CFC651E587}">
      <dsp:nvSpPr>
        <dsp:cNvPr id="0" name=""/>
        <dsp:cNvSpPr/>
      </dsp:nvSpPr>
      <dsp:spPr>
        <a:xfrm>
          <a:off x="0" y="362717"/>
          <a:ext cx="105156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F6947B-18F8-49FF-8C3F-9B490F4076C5}">
      <dsp:nvSpPr>
        <dsp:cNvPr id="0" name=""/>
        <dsp:cNvSpPr/>
      </dsp:nvSpPr>
      <dsp:spPr>
        <a:xfrm>
          <a:off x="525780" y="37997"/>
          <a:ext cx="7360920" cy="649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4,000 word </a:t>
          </a:r>
          <a:endParaRPr lang="en-US" sz="2200" kern="1200"/>
        </a:p>
      </dsp:txBody>
      <dsp:txXfrm>
        <a:off x="557483" y="69700"/>
        <a:ext cx="7297514" cy="586034"/>
      </dsp:txXfrm>
    </dsp:sp>
    <dsp:sp modelId="{ADAFC142-4917-424A-B96E-9E82297DF40D}">
      <dsp:nvSpPr>
        <dsp:cNvPr id="0" name=""/>
        <dsp:cNvSpPr/>
      </dsp:nvSpPr>
      <dsp:spPr>
        <a:xfrm>
          <a:off x="0" y="1360637"/>
          <a:ext cx="105156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A8EEE-0745-458B-A224-15C8D7C34223}">
      <dsp:nvSpPr>
        <dsp:cNvPr id="0" name=""/>
        <dsp:cNvSpPr/>
      </dsp:nvSpPr>
      <dsp:spPr>
        <a:xfrm>
          <a:off x="525780" y="1035917"/>
          <a:ext cx="7360920" cy="64944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Research Report. </a:t>
          </a:r>
          <a:endParaRPr lang="en-US" sz="2200" kern="1200"/>
        </a:p>
      </dsp:txBody>
      <dsp:txXfrm>
        <a:off x="557483" y="1067620"/>
        <a:ext cx="7297514" cy="586034"/>
      </dsp:txXfrm>
    </dsp:sp>
    <dsp:sp modelId="{3A6A29FE-FD0F-434C-BF1C-781F6B1F3EB6}">
      <dsp:nvSpPr>
        <dsp:cNvPr id="0" name=""/>
        <dsp:cNvSpPr/>
      </dsp:nvSpPr>
      <dsp:spPr>
        <a:xfrm>
          <a:off x="0" y="2358558"/>
          <a:ext cx="105156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427649-756A-4705-8B9A-BB42869C715F}">
      <dsp:nvSpPr>
        <dsp:cNvPr id="0" name=""/>
        <dsp:cNvSpPr/>
      </dsp:nvSpPr>
      <dsp:spPr>
        <a:xfrm>
          <a:off x="525780" y="2033837"/>
          <a:ext cx="7360920" cy="64944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Consist of several elements. </a:t>
          </a:r>
          <a:endParaRPr lang="en-US" sz="2200" kern="1200"/>
        </a:p>
      </dsp:txBody>
      <dsp:txXfrm>
        <a:off x="557483" y="2065540"/>
        <a:ext cx="7297514" cy="586034"/>
      </dsp:txXfrm>
    </dsp:sp>
    <dsp:sp modelId="{3986B725-ECFD-40F2-AAEE-B91950A20ECF}">
      <dsp:nvSpPr>
        <dsp:cNvPr id="0" name=""/>
        <dsp:cNvSpPr/>
      </dsp:nvSpPr>
      <dsp:spPr>
        <a:xfrm>
          <a:off x="0" y="3356478"/>
          <a:ext cx="105156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32EB07-DBC8-470A-A863-F58BE4446529}">
      <dsp:nvSpPr>
        <dsp:cNvPr id="0" name=""/>
        <dsp:cNvSpPr/>
      </dsp:nvSpPr>
      <dsp:spPr>
        <a:xfrm>
          <a:off x="525780" y="3031757"/>
          <a:ext cx="7360920" cy="6494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Due the 2</a:t>
          </a:r>
          <a:r>
            <a:rPr lang="en-GB" sz="2200" kern="1200" baseline="30000" dirty="0"/>
            <a:t>ND</a:t>
          </a:r>
          <a:r>
            <a:rPr lang="en-GB" sz="2200" kern="1200" dirty="0"/>
            <a:t>  May 2025. </a:t>
          </a:r>
          <a:endParaRPr lang="en-US" sz="2200" kern="1200" dirty="0"/>
        </a:p>
      </dsp:txBody>
      <dsp:txXfrm>
        <a:off x="557483" y="3063460"/>
        <a:ext cx="7297514" cy="5860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BD077-64F0-4815-9E3A-3D1EFEC7FDC7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FEC4E8-AA52-4FE9-882D-EA7B2E0D7795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B28CF-DDB3-4CDE-94D2-E5E0B4BDBF70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It’s about analysing a problem. </a:t>
          </a:r>
          <a:endParaRPr lang="en-US" sz="1900" kern="1200"/>
        </a:p>
      </dsp:txBody>
      <dsp:txXfrm>
        <a:off x="1059754" y="4307"/>
        <a:ext cx="5304469" cy="917536"/>
      </dsp:txXfrm>
    </dsp:sp>
    <dsp:sp modelId="{C682D752-AF59-4F03-8413-80F7DDA92D85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78DC4-D328-4188-90A9-0273EE3204BE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B1714-07B2-4D3E-ABA6-14F66F7689AB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One of your main focuses should be what the client wants. </a:t>
          </a:r>
          <a:endParaRPr lang="en-US" sz="1900" kern="1200" dirty="0"/>
        </a:p>
      </dsp:txBody>
      <dsp:txXfrm>
        <a:off x="1059754" y="1151227"/>
        <a:ext cx="5304469" cy="917536"/>
      </dsp:txXfrm>
    </dsp:sp>
    <dsp:sp modelId="{BE4EB23B-4F54-4ABB-9A97-C5552A5D5E17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E722A2-9E97-4EC5-B42C-B6BBB45829C1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05A4A-9051-4870-8DC3-CEACDD343D23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Looking at what issues need to researched. </a:t>
          </a:r>
          <a:endParaRPr lang="en-US" sz="1900" kern="1200"/>
        </a:p>
      </dsp:txBody>
      <dsp:txXfrm>
        <a:off x="1059754" y="2298147"/>
        <a:ext cx="5304469" cy="917536"/>
      </dsp:txXfrm>
    </dsp:sp>
    <dsp:sp modelId="{4DFCBF88-C525-4503-BAC6-83AB634D3F85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98EAFD-0FA6-467B-A26E-F3561543EDF6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7CF8A-2591-448B-B650-0F3374BDAE94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Creating a plan to research. </a:t>
          </a:r>
          <a:endParaRPr lang="en-US" sz="1900" kern="1200"/>
        </a:p>
      </dsp:txBody>
      <dsp:txXfrm>
        <a:off x="1059754" y="3445068"/>
        <a:ext cx="5304469" cy="917536"/>
      </dsp:txXfrm>
    </dsp:sp>
    <dsp:sp modelId="{56697087-585E-405D-8382-30D1CC4B25F3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E59B30-7BD8-4EA3-A489-104C5F1A10BB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F95CCE-3A2B-4F67-8BEA-083FD66F0330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*Most importantly – analysis*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34C26-E7D2-4ABB-837C-EDF70EE57DF0}">
      <dsp:nvSpPr>
        <dsp:cNvPr id="0" name=""/>
        <dsp:cNvSpPr/>
      </dsp:nvSpPr>
      <dsp:spPr>
        <a:xfrm>
          <a:off x="0" y="2215"/>
          <a:ext cx="6651253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9F2F6F-5722-442C-8668-D749080A9D84}">
      <dsp:nvSpPr>
        <dsp:cNvPr id="0" name=""/>
        <dsp:cNvSpPr/>
      </dsp:nvSpPr>
      <dsp:spPr>
        <a:xfrm>
          <a:off x="339712" y="254894"/>
          <a:ext cx="617659" cy="617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75B4C-4593-4A63-9621-FE4CF09EC339}">
      <dsp:nvSpPr>
        <dsp:cNvPr id="0" name=""/>
        <dsp:cNvSpPr/>
      </dsp:nvSpPr>
      <dsp:spPr>
        <a:xfrm>
          <a:off x="1297085" y="2215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Needed to provide advice. </a:t>
          </a:r>
          <a:endParaRPr lang="en-US" sz="2200" kern="1200"/>
        </a:p>
      </dsp:txBody>
      <dsp:txXfrm>
        <a:off x="1297085" y="2215"/>
        <a:ext cx="5354167" cy="1123017"/>
      </dsp:txXfrm>
    </dsp:sp>
    <dsp:sp modelId="{D0070CEF-10F4-4EF3-ACA3-EE416FB15393}">
      <dsp:nvSpPr>
        <dsp:cNvPr id="0" name=""/>
        <dsp:cNvSpPr/>
      </dsp:nvSpPr>
      <dsp:spPr>
        <a:xfrm>
          <a:off x="0" y="1405987"/>
          <a:ext cx="6651253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E761BD-D13E-4CA6-AD3F-7D5E4A615F68}">
      <dsp:nvSpPr>
        <dsp:cNvPr id="0" name=""/>
        <dsp:cNvSpPr/>
      </dsp:nvSpPr>
      <dsp:spPr>
        <a:xfrm>
          <a:off x="339712" y="1658666"/>
          <a:ext cx="617659" cy="617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BF9D7-53F3-4F06-B7A8-5C66B1039408}">
      <dsp:nvSpPr>
        <dsp:cNvPr id="0" name=""/>
        <dsp:cNvSpPr/>
      </dsp:nvSpPr>
      <dsp:spPr>
        <a:xfrm>
          <a:off x="1297085" y="1405987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Letting the client know about their options. </a:t>
          </a:r>
          <a:endParaRPr lang="en-US" sz="2200" kern="1200"/>
        </a:p>
      </dsp:txBody>
      <dsp:txXfrm>
        <a:off x="1297085" y="1405987"/>
        <a:ext cx="5354167" cy="1123017"/>
      </dsp:txXfrm>
    </dsp:sp>
    <dsp:sp modelId="{68A29F05-A023-44B4-BF92-2726B721E9F6}">
      <dsp:nvSpPr>
        <dsp:cNvPr id="0" name=""/>
        <dsp:cNvSpPr/>
      </dsp:nvSpPr>
      <dsp:spPr>
        <a:xfrm>
          <a:off x="0" y="2809759"/>
          <a:ext cx="6651253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A21109-FDDE-498F-883E-843E4C9F61C6}">
      <dsp:nvSpPr>
        <dsp:cNvPr id="0" name=""/>
        <dsp:cNvSpPr/>
      </dsp:nvSpPr>
      <dsp:spPr>
        <a:xfrm>
          <a:off x="339712" y="3062438"/>
          <a:ext cx="617659" cy="617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DB36A-EACD-4630-AC55-EAC2E7FEB772}">
      <dsp:nvSpPr>
        <dsp:cNvPr id="0" name=""/>
        <dsp:cNvSpPr/>
      </dsp:nvSpPr>
      <dsp:spPr>
        <a:xfrm>
          <a:off x="1297085" y="2809759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Allows for up to date/ accurate advice. </a:t>
          </a:r>
          <a:endParaRPr lang="en-US" sz="2200" kern="1200"/>
        </a:p>
      </dsp:txBody>
      <dsp:txXfrm>
        <a:off x="1297085" y="2809759"/>
        <a:ext cx="5354167" cy="1123017"/>
      </dsp:txXfrm>
    </dsp:sp>
    <dsp:sp modelId="{3F442F1B-47B1-4676-BE63-4CE8F1C0E467}">
      <dsp:nvSpPr>
        <dsp:cNvPr id="0" name=""/>
        <dsp:cNvSpPr/>
      </dsp:nvSpPr>
      <dsp:spPr>
        <a:xfrm>
          <a:off x="0" y="4213530"/>
          <a:ext cx="6651253" cy="11230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EEBAA5-335C-46DA-BD00-E724C53DA9B5}">
      <dsp:nvSpPr>
        <dsp:cNvPr id="0" name=""/>
        <dsp:cNvSpPr/>
      </dsp:nvSpPr>
      <dsp:spPr>
        <a:xfrm>
          <a:off x="339712" y="4466209"/>
          <a:ext cx="617659" cy="617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536B6-671D-4ACD-9557-5FD7F890CC6A}">
      <dsp:nvSpPr>
        <dsp:cNvPr id="0" name=""/>
        <dsp:cNvSpPr/>
      </dsp:nvSpPr>
      <dsp:spPr>
        <a:xfrm>
          <a:off x="1297085" y="4213530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 a solicitor you need to be competent in legal research.</a:t>
          </a:r>
          <a:endParaRPr lang="en-US" sz="2200" kern="1200"/>
        </a:p>
      </dsp:txBody>
      <dsp:txXfrm>
        <a:off x="1297085" y="4213530"/>
        <a:ext cx="5354167" cy="112301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C52498-EAC9-4FB7-B665-3682549446A1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36E60F-8270-4E9B-B9B3-30949B4A904A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24C3A-8EB6-486F-BEEC-5D57C89E18A4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Analyse the legal issue </a:t>
          </a:r>
          <a:endParaRPr lang="en-US" sz="2500" kern="1200"/>
        </a:p>
      </dsp:txBody>
      <dsp:txXfrm>
        <a:off x="1819120" y="673"/>
        <a:ext cx="4545103" cy="1574995"/>
      </dsp:txXfrm>
    </dsp:sp>
    <dsp:sp modelId="{B4687722-E789-4C99-85C8-038E329074A4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EC614F-A185-4991-A5CD-BA2C0EB99151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E18D10-2AC5-481D-8AD9-D6E034494489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the relevant law</a:t>
          </a:r>
          <a:endParaRPr lang="en-US" sz="2500" kern="1200"/>
        </a:p>
      </dsp:txBody>
      <dsp:txXfrm>
        <a:off x="1819120" y="1969418"/>
        <a:ext cx="4545103" cy="1574995"/>
      </dsp:txXfrm>
    </dsp:sp>
    <dsp:sp modelId="{D1D09566-E2B5-40A5-926D-F8739E6DDAC5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6FF3A3-523D-4CA0-971B-45B8FED16229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124213-3A6C-47A8-9B52-231EC1DBA922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Present your results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F5C353-DFAD-404D-B0EB-099D753845CB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DF8ED9-DF02-4BB1-9590-3FC4C3DEB8EC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D1B875-7BE8-4B59-A84C-3742BE6E9362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to plan for research? </a:t>
          </a:r>
          <a:endParaRPr lang="en-US" sz="2500" kern="1200"/>
        </a:p>
      </dsp:txBody>
      <dsp:txXfrm>
        <a:off x="1819120" y="673"/>
        <a:ext cx="4545103" cy="1574995"/>
      </dsp:txXfrm>
    </dsp:sp>
    <dsp:sp modelId="{AB5694EE-BD97-49A1-8AB2-21A193DEF298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A61C47-D391-40A2-9463-F3C0B21BF8A8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12886-D9B0-43F9-A9E2-90D1F1EB6DF4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should be included?…… </a:t>
          </a:r>
          <a:endParaRPr lang="en-US" sz="2500" kern="1200"/>
        </a:p>
      </dsp:txBody>
      <dsp:txXfrm>
        <a:off x="1819120" y="1969418"/>
        <a:ext cx="4545103" cy="1574995"/>
      </dsp:txXfrm>
    </dsp:sp>
    <dsp:sp modelId="{2BEB74C8-0BBB-443F-8461-16503DEFC103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C0E4B5-88F8-4889-85E8-C0517C7E6ACC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B9456-C25A-4F0C-9099-F291265DBCCC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Methods……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ECF545-A879-4513-9653-82F25C937735}">
      <dsp:nvSpPr>
        <dsp:cNvPr id="0" name=""/>
        <dsp:cNvSpPr/>
      </dsp:nvSpPr>
      <dsp:spPr>
        <a:xfrm>
          <a:off x="679050" y="376937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EB11F-BAB4-4CDC-AF7D-0ED78E34AADC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C825A1-12A5-4BC8-BAB1-65855B5C069F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Legal research</a:t>
          </a:r>
          <a:endParaRPr lang="en-US" sz="2500" kern="1200"/>
        </a:p>
      </dsp:txBody>
      <dsp:txXfrm>
        <a:off x="75768" y="2851938"/>
        <a:ext cx="3093750" cy="720000"/>
      </dsp:txXfrm>
    </dsp:sp>
    <dsp:sp modelId="{AC8249F1-247D-4492-BED8-77C69C47F55D}">
      <dsp:nvSpPr>
        <dsp:cNvPr id="0" name=""/>
        <dsp:cNvSpPr/>
      </dsp:nvSpPr>
      <dsp:spPr>
        <a:xfrm>
          <a:off x="4314206" y="376937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432FD5-0645-4379-8B32-E293FCBA1833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B1F33-2314-4444-913C-AF32D8F4DBD6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Assessment</a:t>
          </a:r>
          <a:endParaRPr lang="en-US" sz="2500" kern="1200"/>
        </a:p>
      </dsp:txBody>
      <dsp:txXfrm>
        <a:off x="3710925" y="2851938"/>
        <a:ext cx="3093750" cy="720000"/>
      </dsp:txXfrm>
    </dsp:sp>
    <dsp:sp modelId="{E72BA75D-1CDB-40E0-9B5F-796FC3689BB9}">
      <dsp:nvSpPr>
        <dsp:cNvPr id="0" name=""/>
        <dsp:cNvSpPr/>
      </dsp:nvSpPr>
      <dsp:spPr>
        <a:xfrm>
          <a:off x="7949362" y="376937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76D5A-5D4F-4659-AF9F-3D7246438152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B5FFA9-DB5B-427A-A890-48173703C812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What is legal research?</a:t>
          </a:r>
          <a:endParaRPr lang="en-US" sz="2500" kern="1200"/>
        </a:p>
      </dsp:txBody>
      <dsp:txXfrm>
        <a:off x="7346081" y="2851938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234A6-1FCE-D17E-5436-326613BB8E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4E00ED-CEB0-9358-E0BA-46157DB735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DCC73-2091-4909-CC6B-8637771B6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59CECD-FBA1-2B47-52F0-1CFF67E44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AAEA5-655C-FEA7-81DC-C79B998A2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503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E207-1353-3A4F-46DB-04129B41F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65AFF-B9D2-CF5D-82DF-3F7F37BD1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B51C-E943-0454-BD57-78DF70F30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7A3E3-74D0-BDEF-0925-CE3E91FC82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E5425-0859-8167-98CF-99BF118C0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592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09BEA-0CC3-8D25-238B-E6B6E710A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958F3D-E36C-A238-6789-9DA10FAADD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FBFAC1-6D77-1B91-C59F-6D04BC2F1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3C8642-4DD9-2598-0879-ADD3F8911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B9EB1-2CFF-7A1D-DD59-435EB99E2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31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4900-00CC-3758-2C95-D49A2560E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4857A-0230-7CE3-9F39-8C3A85EF77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879E91-A3C3-21CE-0EC8-D1CB8238E9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6A61B-1D7C-0365-67B6-959136972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CB8087-5DAF-96BA-C4E3-483DA9857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84EC3B-2371-73B1-6A09-AB9C805A2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272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26B37-41C2-F49D-4961-64F1D6F1B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11827E-8457-CEC7-0A02-5C18B82633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B7C5F8-157B-3947-988F-4C61359AAD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184A75-7D8A-A983-3425-9EC65FDE2F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F797F9-53CB-0128-65F1-F2FC525E0A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523047-07AE-14EB-1578-E5CA66926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772128-6936-C902-8FDE-20870FE1E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991D21-D8F0-F962-9062-633705C8A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412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F7645-4577-D4FA-03DC-8D8C92EFA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704EC2-196C-A8C0-562C-9A1CF4E057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5670A3-A26B-45B4-AF53-DC85C4F0F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E3FAEF-56FF-5FD0-4620-6CBC55209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154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29E3EA-4F4B-F3A0-ADB6-C23B6DF79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5591C7-8F5A-EAA2-FE0D-C6D6ABCBB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81234C-8F52-B391-C594-C148A3170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416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03109-D9CC-9D6C-AABD-1A3CF5DDB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80811-BB0C-7CFE-D9DD-0FF34B195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15E993-1F92-3E29-F2CB-EDD64F9837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000156-1744-AE1C-E2FF-7252513FE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C5810D-7C1D-6A67-2B49-95F602E06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5911AA-8D32-94A5-4CEC-E42F06A65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061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AFB1E-E964-A387-722C-7DB387C14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ABD1E2-6BAD-C60A-B646-773150CC98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04CB6D-5F74-8BE2-8186-1A33B52313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F31E07-E534-10DD-0B6B-5EA0B8370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9723EB-0E7E-B81A-2112-89B86422E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7C5DEF-EF65-719B-D4D2-8A5801AE1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14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A41AC-3334-2962-A7B8-2A0D54FCA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A1B4DA-CF9A-6948-EC3D-4E3F77411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063697-4F8B-8761-A5ED-0C6D12318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62C21E-9544-6AA8-A0A2-BA0249E75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B5003-0882-EDD7-5943-CE30D7378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427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2DAFB96-6177-CCC1-4FB5-9902DEE94D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E6A862-DB0F-0824-C5E7-2A5C1BE834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F3AA5-17EF-8995-4253-E041A1A93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F885FF-A43A-666C-6700-EA55BC5B3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BAE51-FE68-9430-9EDF-40855E59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569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247F6C-AF2E-04DC-969F-B2A51F483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B29F8-7794-2889-37E4-801A50AB61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F7796-BD67-3400-A62D-CA65CB28CE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F9D8A5-B9D1-4CE9-A893-7472FB4A9272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641F9-4EE2-BC00-73E4-E71000CF8D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29FD4-9022-BF81-1ADB-DCAA907D79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4F9692-83C5-4242-BB2F-12F9497D36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925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ack of sticky notes and pencil">
            <a:extLst>
              <a:ext uri="{FF2B5EF4-FFF2-40B4-BE49-F238E27FC236}">
                <a16:creationId xmlns:a16="http://schemas.microsoft.com/office/drawing/2014/main" id="{B5975F08-9380-EF17-46AD-EBE7E67E55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4313E1-A4EE-36B7-DFB5-1CDE22A972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4243" y="607219"/>
            <a:ext cx="9144000" cy="2387600"/>
          </a:xfrm>
        </p:spPr>
        <p:txBody>
          <a:bodyPr>
            <a:normAutofit/>
          </a:bodyPr>
          <a:lstStyle/>
          <a:p>
            <a:r>
              <a:rPr lang="en-GB" sz="8000" b="1" i="1" u="sng" dirty="0">
                <a:solidFill>
                  <a:schemeClr val="bg1"/>
                </a:solidFill>
              </a:rPr>
              <a:t>Legal Research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9C99E0-6AFF-8A5A-66D3-428E61EAE9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872762"/>
            <a:ext cx="9144000" cy="16557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477837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F3BF7-77D1-13A6-E6F5-68B85AB14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b="1" i="1" u="sng">
                <a:solidFill>
                  <a:srgbClr val="FFFFFF"/>
                </a:solidFill>
              </a:rPr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60959A-2D48-98D9-DDAE-584151D757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5189516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6110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F6936-D2DD-3B7D-099D-0E2A98323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i="1" u="sng" dirty="0"/>
              <a:t>Aims and learning objectives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DA55EF-1DC3-1A04-4F09-19B1B39441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455584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3288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FBA7BB-3B4B-16CF-A7DC-34DC4FAF5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How will these sessions run?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3D2AC-770C-D094-6755-713F6BD2F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1 hour session. </a:t>
            </a:r>
          </a:p>
          <a:p>
            <a:endParaRPr lang="en-GB" dirty="0"/>
          </a:p>
          <a:p>
            <a:r>
              <a:rPr lang="en-GB" dirty="0"/>
              <a:t>Every Tuesday. </a:t>
            </a:r>
          </a:p>
          <a:p>
            <a:endParaRPr lang="en-GB" dirty="0"/>
          </a:p>
          <a:p>
            <a:r>
              <a:rPr lang="en-GB" dirty="0"/>
              <a:t>Over two semesters. </a:t>
            </a:r>
          </a:p>
          <a:p>
            <a:endParaRPr lang="en-GB" dirty="0"/>
          </a:p>
          <a:p>
            <a:r>
              <a:rPr lang="en-GB" dirty="0"/>
              <a:t>Compulsory to attend. </a:t>
            </a:r>
          </a:p>
        </p:txBody>
      </p:sp>
    </p:spTree>
    <p:extLst>
      <p:ext uri="{BB962C8B-B14F-4D97-AF65-F5344CB8AC3E}">
        <p14:creationId xmlns:p14="http://schemas.microsoft.com/office/powerpoint/2010/main" val="685369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B01986-8CD5-FB5F-6733-9E624B03FAFF}"/>
              </a:ext>
            </a:extLst>
          </p:cNvPr>
          <p:cNvSpPr txBox="1"/>
          <p:nvPr/>
        </p:nvSpPr>
        <p:spPr>
          <a:xfrm>
            <a:off x="5093520" y="2744662"/>
            <a:ext cx="6589707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i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Scheme of work!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Arc 43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0816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9AADB3C-C10C-F6A6-A965-C06EFBD69A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3810" y="2960716"/>
            <a:ext cx="4036334" cy="23876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5400" b="1" i="0" u="sng" strike="noStrike" kern="1200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Scheme of work</a:t>
            </a:r>
            <a:endParaRPr kumimoji="0" lang="en-US" altLang="en-US" sz="5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5400" b="0" i="0" u="none" strike="noStrike" kern="1200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795306C-0029-81F0-DE8A-2162AE2A17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8902191"/>
              </p:ext>
            </p:extLst>
          </p:nvPr>
        </p:nvGraphicFramePr>
        <p:xfrm>
          <a:off x="5800266" y="449036"/>
          <a:ext cx="5699857" cy="5514202"/>
        </p:xfrm>
        <a:graphic>
          <a:graphicData uri="http://schemas.openxmlformats.org/drawingml/2006/table">
            <a:tbl>
              <a:tblPr firstRow="1" firstCol="1" bandRow="1">
                <a:tableStyleId>{BDBED569-4797-4DF1-A0F4-6AAB3CD982D8}</a:tableStyleId>
              </a:tblPr>
              <a:tblGrid>
                <a:gridCol w="2395366">
                  <a:extLst>
                    <a:ext uri="{9D8B030D-6E8A-4147-A177-3AD203B41FA5}">
                      <a16:colId xmlns:a16="http://schemas.microsoft.com/office/drawing/2014/main" val="3210349386"/>
                    </a:ext>
                  </a:extLst>
                </a:gridCol>
                <a:gridCol w="3304491">
                  <a:extLst>
                    <a:ext uri="{9D8B030D-6E8A-4147-A177-3AD203B41FA5}">
                      <a16:colId xmlns:a16="http://schemas.microsoft.com/office/drawing/2014/main" val="545937044"/>
                    </a:ext>
                  </a:extLst>
                </a:gridCol>
              </a:tblGrid>
              <a:tr h="455355">
                <a:tc>
                  <a:txBody>
                    <a:bodyPr/>
                    <a:lstStyle/>
                    <a:p>
                      <a:pPr algn="l"/>
                      <a:r>
                        <a:rPr lang="en-GB" sz="1200" u="sng" dirty="0">
                          <a:effectLst/>
                        </a:rPr>
                        <a:t>Date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u="sng">
                          <a:effectLst/>
                        </a:rPr>
                        <a:t>Topic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842071"/>
                  </a:ext>
                </a:extLst>
              </a:tr>
              <a:tr h="455355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30/09/2024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An introduction to legal research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24143228"/>
                  </a:ext>
                </a:extLst>
              </a:tr>
              <a:tr h="455355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07/10/2024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How plan for research?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73609182"/>
                  </a:ext>
                </a:extLst>
              </a:tr>
              <a:tr h="467106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14/10/2024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Lexis Uk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1301427"/>
                  </a:ext>
                </a:extLst>
              </a:tr>
              <a:tr h="455355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21/10/2024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Library – Research session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02091032"/>
                  </a:ext>
                </a:extLst>
              </a:tr>
              <a:tr h="455355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28/10/2024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How to plan for research?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3616074"/>
                  </a:ext>
                </a:extLst>
              </a:tr>
              <a:tr h="455355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04/11/2024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Collecting sources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95222146"/>
                  </a:ext>
                </a:extLst>
              </a:tr>
              <a:tr h="455355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  <a:highlight>
                            <a:srgbClr val="FF0000"/>
                          </a:highlight>
                        </a:rPr>
                        <a:t>11/11/2024</a:t>
                      </a:r>
                      <a:endParaRPr lang="en-GB" sz="1200" dirty="0">
                        <a:effectLst/>
                        <a:highlight>
                          <a:srgbClr val="FF0000"/>
                        </a:highlight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  <a:highlight>
                            <a:srgbClr val="FF00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Progression Week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84483646"/>
                  </a:ext>
                </a:extLst>
              </a:tr>
              <a:tr h="455355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18/11/2024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How to evaluate sources and research?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08899361"/>
                  </a:ext>
                </a:extLst>
              </a:tr>
              <a:tr h="455355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25/11/2024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Research plan refresher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61039407"/>
                  </a:ext>
                </a:extLst>
              </a:tr>
              <a:tr h="481795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02/12/2024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Plan Feedback Session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66427890"/>
                  </a:ext>
                </a:extLst>
              </a:tr>
              <a:tr h="467106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09/12/2024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Plan Feedback Session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270079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63957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Neon Pink Question Mark">
            <a:extLst>
              <a:ext uri="{FF2B5EF4-FFF2-40B4-BE49-F238E27FC236}">
                <a16:creationId xmlns:a16="http://schemas.microsoft.com/office/drawing/2014/main" id="{1EA1732C-35D6-3E62-D1B9-89FAAD935A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5355E16-C105-DF60-7EB0-5945FC6A9B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38515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CDC326-00DE-6E22-4487-D181BE74A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Assignment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5EA9E-B285-E58E-B5CB-B56E9FA48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400"/>
              <a:t>1 Assignment. </a:t>
            </a:r>
          </a:p>
          <a:p>
            <a:endParaRPr lang="en-GB" sz="2400" dirty="0"/>
          </a:p>
          <a:p>
            <a:r>
              <a:rPr lang="en-GB" sz="2400" dirty="0"/>
              <a:t>Due at the end of Semester two. </a:t>
            </a:r>
          </a:p>
          <a:p>
            <a:endParaRPr lang="en-GB" sz="2400" dirty="0"/>
          </a:p>
          <a:p>
            <a:r>
              <a:rPr lang="en-GB" sz="2400" dirty="0"/>
              <a:t>We will work on it throughout the module. </a:t>
            </a:r>
          </a:p>
          <a:p>
            <a:endParaRPr lang="en-GB" sz="2400" dirty="0"/>
          </a:p>
          <a:p>
            <a:r>
              <a:rPr lang="en-GB" sz="2400" dirty="0"/>
              <a:t>But you will be introduced to it today. </a:t>
            </a:r>
          </a:p>
        </p:txBody>
      </p:sp>
    </p:spTree>
    <p:extLst>
      <p:ext uri="{BB962C8B-B14F-4D97-AF65-F5344CB8AC3E}">
        <p14:creationId xmlns:p14="http://schemas.microsoft.com/office/powerpoint/2010/main" val="192467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miley face sticky notes">
            <a:extLst>
              <a:ext uri="{FF2B5EF4-FFF2-40B4-BE49-F238E27FC236}">
                <a16:creationId xmlns:a16="http://schemas.microsoft.com/office/drawing/2014/main" id="{A0E7BC16-8F48-CD22-C2D2-1108E2AEF4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379" b="535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19FBECD-07FC-990C-FE35-14731B964D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0528" y="2299176"/>
            <a:ext cx="4131368" cy="1571164"/>
          </a:xfrm>
        </p:spPr>
        <p:txBody>
          <a:bodyPr anchor="t">
            <a:normAutofit/>
          </a:bodyPr>
          <a:lstStyle/>
          <a:p>
            <a:pPr algn="l"/>
            <a:r>
              <a:rPr lang="en-GB" sz="4400" u="sng" dirty="0"/>
              <a:t>Moodle page!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835F071-FE1A-2F38-5101-CC93CB5BA9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0529" y="4199213"/>
            <a:ext cx="4191938" cy="598548"/>
          </a:xfrm>
        </p:spPr>
        <p:txBody>
          <a:bodyPr anchor="ctr">
            <a:normAutofit/>
          </a:bodyPr>
          <a:lstStyle/>
          <a:p>
            <a:pPr algn="l"/>
            <a:r>
              <a:rPr lang="en-GB" sz="1800" dirty="0"/>
              <a:t>Let’s take a look!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31892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20729C-0AFE-6B85-4C03-78958DFCF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Important information!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2373B2-F873-27B1-356B-6A54463516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2034782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0945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9166E-6594-99DB-DED0-45A53C74D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Assignment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DA8965-35C4-114C-3060-B30B7EA977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8078318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22104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Video 6" descr="People Discussing">
            <a:extLst>
              <a:ext uri="{FF2B5EF4-FFF2-40B4-BE49-F238E27FC236}">
                <a16:creationId xmlns:a16="http://schemas.microsoft.com/office/drawing/2014/main" id="{FC94C36B-6F47-AD2B-7AAC-89CEE11220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81B05D5-CC90-26B0-0730-2711563F3A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u="sng" dirty="0">
                <a:solidFill>
                  <a:srgbClr val="FFFFFF"/>
                </a:solidFill>
              </a:rPr>
              <a:t>Let’s take a look at the assessment 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53F42AE-4809-7F78-0C22-C356790F8B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This will be available on Moodle after today’s session!</a:t>
            </a:r>
          </a:p>
        </p:txBody>
      </p:sp>
    </p:spTree>
    <p:extLst>
      <p:ext uri="{BB962C8B-B14F-4D97-AF65-F5344CB8AC3E}">
        <p14:creationId xmlns:p14="http://schemas.microsoft.com/office/powerpoint/2010/main" val="32590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Video 15" descr="Floating Numbers And Letters On Top Of A Book">
            <a:extLst>
              <a:ext uri="{FF2B5EF4-FFF2-40B4-BE49-F238E27FC236}">
                <a16:creationId xmlns:a16="http://schemas.microsoft.com/office/drawing/2014/main" id="{B09859EB-C93A-906C-D7C4-20AFC1A3CD3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-1" b="283"/>
          <a:stretch/>
        </p:blipFill>
        <p:spPr>
          <a:xfrm>
            <a:off x="3049" y="0"/>
            <a:ext cx="12191977" cy="685802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D4781DB-EB47-4A4F-7130-9FDA68CF00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0290" y="1468110"/>
            <a:ext cx="5179523" cy="2284857"/>
          </a:xfrm>
        </p:spPr>
        <p:txBody>
          <a:bodyPr anchor="t">
            <a:normAutofit/>
          </a:bodyPr>
          <a:lstStyle/>
          <a:p>
            <a:pPr algn="l"/>
            <a:r>
              <a:rPr lang="en-GB" sz="5200" u="sng" dirty="0">
                <a:solidFill>
                  <a:srgbClr val="FFFFFF"/>
                </a:solidFill>
              </a:rPr>
              <a:t>An introduction to legal research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780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3F1AE-8C7F-CACB-C833-92682DFEB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i="1" u="sng" dirty="0"/>
              <a:t>What is legal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2C70E-0DFC-9D6E-83E0-4D5E8D313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Made up of several different skills. </a:t>
            </a:r>
          </a:p>
          <a:p>
            <a:endParaRPr lang="en-GB" sz="2000"/>
          </a:p>
          <a:p>
            <a:r>
              <a:rPr lang="en-GB" sz="2000"/>
              <a:t>Many of which you would have developed within your first year. </a:t>
            </a:r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7673A56C-F8EC-7A15-6F9A-A3424B6A2D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413" r="2053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2153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378794-F59A-A7EE-BFC8-0846FD9DC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7415" y="290777"/>
            <a:ext cx="3703613" cy="77508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C1C30-ED28-83EB-C83F-82B6810EA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174" y="1211720"/>
            <a:ext cx="5922093" cy="4063471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In groups, using the mind map in front of you; </a:t>
            </a:r>
          </a:p>
          <a:p>
            <a:endParaRPr lang="en-GB" sz="2000" dirty="0"/>
          </a:p>
          <a:p>
            <a:r>
              <a:rPr lang="en-GB" sz="2000" dirty="0"/>
              <a:t>Jot down what skills you believe are included in researching. </a:t>
            </a:r>
          </a:p>
          <a:p>
            <a:endParaRPr lang="en-GB" sz="2000" dirty="0"/>
          </a:p>
          <a:p>
            <a:r>
              <a:rPr lang="en-GB" sz="2000" dirty="0"/>
              <a:t>10 minutes. </a:t>
            </a:r>
          </a:p>
          <a:p>
            <a:endParaRPr lang="en-GB" sz="2000" dirty="0"/>
          </a:p>
          <a:p>
            <a:r>
              <a:rPr lang="en-GB" sz="2000" dirty="0"/>
              <a:t>Prepare to feedback to the class. </a:t>
            </a:r>
          </a:p>
        </p:txBody>
      </p:sp>
      <p:pic>
        <p:nvPicPr>
          <p:cNvPr id="5" name="Picture 4" descr="A group of people sitting around a table with a white sheet of paper&#10;&#10;Description automatically generated">
            <a:extLst>
              <a:ext uri="{FF2B5EF4-FFF2-40B4-BE49-F238E27FC236}">
                <a16:creationId xmlns:a16="http://schemas.microsoft.com/office/drawing/2014/main" id="{1C67A7C9-99B7-94E0-A318-8D4F6A054B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459" r="25858" b="-1"/>
          <a:stretch/>
        </p:blipFill>
        <p:spPr>
          <a:xfrm>
            <a:off x="6322263" y="-10886"/>
            <a:ext cx="5869738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038876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801948-5ECF-F59C-F72C-A89499FCD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 i="1" u="sng"/>
              <a:t>What is legal research?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57509D8-8B24-1D77-EF63-57ACF4BB70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501232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19907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713453-6E6B-5C50-4E44-A42AE7A08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b="1" i="1" u="sng" dirty="0"/>
              <a:t>Why do you need to know how to carry out legal research?</a:t>
            </a:r>
            <a:endParaRPr lang="en-GB" b="1" i="1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F1671D-9C00-AEAC-5A71-AD2CE63AFB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2057645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28316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19142-B1B6-8F24-3207-386B4A4E7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83285-7C11-1C9A-A517-CD27319A6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Present findings; </a:t>
            </a:r>
          </a:p>
          <a:p>
            <a:endParaRPr lang="en-GB" sz="2000"/>
          </a:p>
          <a:p>
            <a:r>
              <a:rPr lang="en-GB" sz="2000"/>
              <a:t>Both legal and no legal advice. </a:t>
            </a:r>
          </a:p>
          <a:p>
            <a:endParaRPr lang="en-GB" sz="2000"/>
          </a:p>
          <a:p>
            <a:r>
              <a:rPr lang="en-GB" sz="2000"/>
              <a:t>It is a skill that takes time to practice; practice makes perfect. </a:t>
            </a:r>
          </a:p>
        </p:txBody>
      </p:sp>
      <p:pic>
        <p:nvPicPr>
          <p:cNvPr id="5" name="Picture 4" descr="White paper ships being led by a yellow ship">
            <a:extLst>
              <a:ext uri="{FF2B5EF4-FFF2-40B4-BE49-F238E27FC236}">
                <a16:creationId xmlns:a16="http://schemas.microsoft.com/office/drawing/2014/main" id="{45B6B415-C8E5-65B2-43BF-10645E7930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81" r="6519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6351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F52A2-41C2-15CC-A345-464773A31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 i="1" u="sng"/>
              <a:t>In order to legally research you need to;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5DE11EC-1226-BE97-8A35-1572DD4156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243482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12304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17077-33D5-3CB8-3612-1BAC750C9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Things to note!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B688E13-E8C3-08D4-A579-EDF52F235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There will never be just one answer to a legal issue. </a:t>
            </a:r>
          </a:p>
          <a:p>
            <a:endParaRPr lang="en-GB" sz="2600"/>
          </a:p>
          <a:p>
            <a:r>
              <a:rPr lang="en-GB" sz="2600"/>
              <a:t>It is important to be open minded when researching and analysing. </a:t>
            </a:r>
          </a:p>
          <a:p>
            <a:endParaRPr lang="en-GB" sz="2600"/>
          </a:p>
          <a:p>
            <a:r>
              <a:rPr lang="en-GB" sz="2600"/>
              <a:t>Do not rush through your legal research and skip steps. </a:t>
            </a:r>
          </a:p>
          <a:p>
            <a:endParaRPr lang="en-GB" sz="2600"/>
          </a:p>
          <a:p>
            <a:r>
              <a:rPr lang="en-GB" sz="2600"/>
              <a:t>Go back to the primary source.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6339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495BE-833A-DC2B-7338-FE9612855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Continued…..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72E40-C85B-BC02-F5D7-F03A4F0C6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7903" y="1914794"/>
            <a:ext cx="5257799" cy="2371105"/>
          </a:xfrm>
        </p:spPr>
        <p:txBody>
          <a:bodyPr anchor="t">
            <a:normAutofit/>
          </a:bodyPr>
          <a:lstStyle/>
          <a:p>
            <a:r>
              <a:rPr lang="en-GB" dirty="0"/>
              <a:t>Ensure that you give the client the full picture. </a:t>
            </a:r>
          </a:p>
          <a:p>
            <a:endParaRPr lang="en-GB" dirty="0"/>
          </a:p>
          <a:p>
            <a:r>
              <a:rPr lang="en-GB" dirty="0"/>
              <a:t>Do not ignore something because it does not fit.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4076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527A0-A7F7-3EE1-9663-A162EC1D6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 i="1" u="sng"/>
              <a:t>Next week….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078478-94AB-2E05-810D-4FFC8AE501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846725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41525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8AE95-9477-5DA5-D912-2BB71D3ED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Summary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9538EFE0-4475-1953-EDF2-0BF4364ADD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78144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07476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99E522-DC6D-B1EC-97A7-8F582C6644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0000"/>
          </a:blip>
          <a:srcRect t="1747"/>
          <a:stretch/>
        </p:blipFill>
        <p:spPr>
          <a:xfrm>
            <a:off x="-1" y="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D458A-561A-2EB9-3FD2-8C91CCA11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4"/>
          </a:xfrm>
        </p:spPr>
        <p:txBody>
          <a:bodyPr>
            <a:normAutofit/>
          </a:bodyPr>
          <a:lstStyle/>
          <a:p>
            <a:r>
              <a:rPr lang="en-GB" sz="8000" b="1" u="sng" dirty="0">
                <a:solidFill>
                  <a:srgbClr val="000000"/>
                </a:solidFill>
              </a:rPr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CB913F-3A4D-8CEB-A75C-9CAA160B1A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181" y="3514852"/>
            <a:ext cx="9795637" cy="174294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000000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19033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558</Words>
  <Application>Microsoft Office PowerPoint</Application>
  <PresentationFormat>Widescreen</PresentationFormat>
  <Paragraphs>126</Paragraphs>
  <Slides>24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Aptos Display</vt:lpstr>
      <vt:lpstr>Arial</vt:lpstr>
      <vt:lpstr>Calibri</vt:lpstr>
      <vt:lpstr>Office Theme</vt:lpstr>
      <vt:lpstr>Legal Research </vt:lpstr>
      <vt:lpstr>Content </vt:lpstr>
      <vt:lpstr>Aims and learning objectives </vt:lpstr>
      <vt:lpstr>How will these sessions run?</vt:lpstr>
      <vt:lpstr>PowerPoint Presentation</vt:lpstr>
      <vt:lpstr>PowerPoint Presentation</vt:lpstr>
      <vt:lpstr>Any Questions?</vt:lpstr>
      <vt:lpstr>Assignment</vt:lpstr>
      <vt:lpstr>Moodle page!</vt:lpstr>
      <vt:lpstr>Important information!</vt:lpstr>
      <vt:lpstr>Assignment </vt:lpstr>
      <vt:lpstr>Let’s take a look at the assessment !</vt:lpstr>
      <vt:lpstr>An introduction to legal research</vt:lpstr>
      <vt:lpstr>What is legal research?</vt:lpstr>
      <vt:lpstr>Activity </vt:lpstr>
      <vt:lpstr>What is legal research?</vt:lpstr>
      <vt:lpstr>Why do you need to know how to carry out legal research?</vt:lpstr>
      <vt:lpstr>Continued</vt:lpstr>
      <vt:lpstr>In order to legally research you need to; </vt:lpstr>
      <vt:lpstr>Things to note!</vt:lpstr>
      <vt:lpstr>Continued…..</vt:lpstr>
      <vt:lpstr>Next week….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Legal Research </dc:title>
  <dc:creator>Zita Draper</dc:creator>
  <cp:lastModifiedBy>Zita Draper</cp:lastModifiedBy>
  <cp:revision>3</cp:revision>
  <dcterms:created xsi:type="dcterms:W3CDTF">2024-06-24T08:23:15Z</dcterms:created>
  <dcterms:modified xsi:type="dcterms:W3CDTF">2024-09-17T09:28:28Z</dcterms:modified>
</cp:coreProperties>
</file>