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67" r:id="rId5"/>
    <p:sldId id="268" r:id="rId6"/>
    <p:sldId id="259" r:id="rId7"/>
    <p:sldId id="270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  <a:srgbClr val="FF66CC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25C8F4-B0C8-4369-ACF6-699AEA3E3A0C}" v="10" dt="2025-10-11T23:11:33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bia Riaz (2226851)" userId="3a01e325-89ca-4929-b555-096137185ecc" providerId="ADAL" clId="{2E25C8F4-B0C8-4369-ACF6-699AEA3E3A0C}"/>
    <pc:docChg chg="undo custSel addSld delSld modSld sldOrd">
      <pc:chgData name="Zobia Riaz (2226851)" userId="3a01e325-89ca-4929-b555-096137185ecc" providerId="ADAL" clId="{2E25C8F4-B0C8-4369-ACF6-699AEA3E3A0C}" dt="2025-10-11T23:50:04.129" v="870" actId="122"/>
      <pc:docMkLst>
        <pc:docMk/>
      </pc:docMkLst>
      <pc:sldChg chg="modSp mod">
        <pc:chgData name="Zobia Riaz (2226851)" userId="3a01e325-89ca-4929-b555-096137185ecc" providerId="ADAL" clId="{2E25C8F4-B0C8-4369-ACF6-699AEA3E3A0C}" dt="2025-10-11T23:38:57.260" v="802" actId="1076"/>
        <pc:sldMkLst>
          <pc:docMk/>
          <pc:sldMk cId="3574256456" sldId="256"/>
        </pc:sldMkLst>
        <pc:spChg chg="mod">
          <ac:chgData name="Zobia Riaz (2226851)" userId="3a01e325-89ca-4929-b555-096137185ecc" providerId="ADAL" clId="{2E25C8F4-B0C8-4369-ACF6-699AEA3E3A0C}" dt="2025-10-11T23:38:57.260" v="802" actId="1076"/>
          <ac:spMkLst>
            <pc:docMk/>
            <pc:sldMk cId="3574256456" sldId="256"/>
            <ac:spMk id="2" creationId="{71B3BEAB-AEC2-DB98-054A-2B1621EF4E2E}"/>
          </ac:spMkLst>
        </pc:spChg>
      </pc:sldChg>
      <pc:sldChg chg="modSp mod">
        <pc:chgData name="Zobia Riaz (2226851)" userId="3a01e325-89ca-4929-b555-096137185ecc" providerId="ADAL" clId="{2E25C8F4-B0C8-4369-ACF6-699AEA3E3A0C}" dt="2025-10-11T23:38:21.212" v="797" actId="207"/>
        <pc:sldMkLst>
          <pc:docMk/>
          <pc:sldMk cId="3071924318" sldId="257"/>
        </pc:sldMkLst>
        <pc:spChg chg="mod">
          <ac:chgData name="Zobia Riaz (2226851)" userId="3a01e325-89ca-4929-b555-096137185ecc" providerId="ADAL" clId="{2E25C8F4-B0C8-4369-ACF6-699AEA3E3A0C}" dt="2025-10-11T23:38:21.212" v="797" actId="207"/>
          <ac:spMkLst>
            <pc:docMk/>
            <pc:sldMk cId="3071924318" sldId="257"/>
            <ac:spMk id="2" creationId="{7C65012F-3DFE-7289-80E6-AA6EAD2AE95B}"/>
          </ac:spMkLst>
        </pc:spChg>
        <pc:graphicFrameChg chg="mod">
          <ac:chgData name="Zobia Riaz (2226851)" userId="3a01e325-89ca-4929-b555-096137185ecc" providerId="ADAL" clId="{2E25C8F4-B0C8-4369-ACF6-699AEA3E3A0C}" dt="2025-10-11T22:46:03.944" v="276" actId="14100"/>
          <ac:graphicFrameMkLst>
            <pc:docMk/>
            <pc:sldMk cId="3071924318" sldId="257"/>
            <ac:graphicFrameMk id="14" creationId="{4D562F70-9455-2C40-69E6-83A13115FD70}"/>
          </ac:graphicFrameMkLst>
        </pc:graphicFrameChg>
        <pc:picChg chg="mod">
          <ac:chgData name="Zobia Riaz (2226851)" userId="3a01e325-89ca-4929-b555-096137185ecc" providerId="ADAL" clId="{2E25C8F4-B0C8-4369-ACF6-699AEA3E3A0C}" dt="2025-10-11T22:46:00.786" v="275" actId="1076"/>
          <ac:picMkLst>
            <pc:docMk/>
            <pc:sldMk cId="3071924318" sldId="257"/>
            <ac:picMk id="5" creationId="{D16C67F8-DAE5-D649-AFC2-AEC5FB900E55}"/>
          </ac:picMkLst>
        </pc:picChg>
      </pc:sldChg>
      <pc:sldChg chg="addSp delSp modSp mod">
        <pc:chgData name="Zobia Riaz (2226851)" userId="3a01e325-89ca-4929-b555-096137185ecc" providerId="ADAL" clId="{2E25C8F4-B0C8-4369-ACF6-699AEA3E3A0C}" dt="2025-10-11T23:50:04.129" v="870" actId="122"/>
        <pc:sldMkLst>
          <pc:docMk/>
          <pc:sldMk cId="2630231381" sldId="258"/>
        </pc:sldMkLst>
        <pc:spChg chg="mod">
          <ac:chgData name="Zobia Riaz (2226851)" userId="3a01e325-89ca-4929-b555-096137185ecc" providerId="ADAL" clId="{2E25C8F4-B0C8-4369-ACF6-699AEA3E3A0C}" dt="2025-10-11T23:32:29.066" v="748" actId="207"/>
          <ac:spMkLst>
            <pc:docMk/>
            <pc:sldMk cId="2630231381" sldId="258"/>
            <ac:spMk id="2" creationId="{D737A5D8-4B31-E41E-F537-9902B22C3C23}"/>
          </ac:spMkLst>
        </pc:spChg>
        <pc:spChg chg="add mod">
          <ac:chgData name="Zobia Riaz (2226851)" userId="3a01e325-89ca-4929-b555-096137185ecc" providerId="ADAL" clId="{2E25C8F4-B0C8-4369-ACF6-699AEA3E3A0C}" dt="2025-10-11T23:50:04.129" v="870" actId="122"/>
          <ac:spMkLst>
            <pc:docMk/>
            <pc:sldMk cId="2630231381" sldId="258"/>
            <ac:spMk id="6" creationId="{3209B7A2-65A4-A2E7-63D6-DBF61AFF0E5F}"/>
          </ac:spMkLst>
        </pc:spChg>
        <pc:spChg chg="add">
          <ac:chgData name="Zobia Riaz (2226851)" userId="3a01e325-89ca-4929-b555-096137185ecc" providerId="ADAL" clId="{2E25C8F4-B0C8-4369-ACF6-699AEA3E3A0C}" dt="2025-10-09T10:11:08.856" v="4" actId="26606"/>
          <ac:spMkLst>
            <pc:docMk/>
            <pc:sldMk cId="2630231381" sldId="258"/>
            <ac:spMk id="18" creationId="{01A22726-DA03-BCB0-F12E-98258FB7E5C0}"/>
          </ac:spMkLst>
        </pc:spChg>
        <pc:graphicFrameChg chg="del mod modGraphic">
          <ac:chgData name="Zobia Riaz (2226851)" userId="3a01e325-89ca-4929-b555-096137185ecc" providerId="ADAL" clId="{2E25C8F4-B0C8-4369-ACF6-699AEA3E3A0C}" dt="2025-10-11T22:46:28.809" v="277" actId="21"/>
          <ac:graphicFrameMkLst>
            <pc:docMk/>
            <pc:sldMk cId="2630231381" sldId="258"/>
            <ac:graphicFrameMk id="5" creationId="{27CB63F4-43F0-6CEF-676F-E155535A5201}"/>
          </ac:graphicFrameMkLst>
        </pc:graphicFrameChg>
      </pc:sldChg>
      <pc:sldChg chg="addSp delSp modSp mod">
        <pc:chgData name="Zobia Riaz (2226851)" userId="3a01e325-89ca-4929-b555-096137185ecc" providerId="ADAL" clId="{2E25C8F4-B0C8-4369-ACF6-699AEA3E3A0C}" dt="2025-10-11T23:36:30.018" v="788" actId="2711"/>
        <pc:sldMkLst>
          <pc:docMk/>
          <pc:sldMk cId="303173230" sldId="259"/>
        </pc:sldMkLst>
        <pc:spChg chg="mod">
          <ac:chgData name="Zobia Riaz (2226851)" userId="3a01e325-89ca-4929-b555-096137185ecc" providerId="ADAL" clId="{2E25C8F4-B0C8-4369-ACF6-699AEA3E3A0C}" dt="2025-10-11T22:58:32.418" v="382" actId="1076"/>
          <ac:spMkLst>
            <pc:docMk/>
            <pc:sldMk cId="303173230" sldId="259"/>
            <ac:spMk id="2" creationId="{A9EEA11C-6FAE-C0EA-062A-87831779037E}"/>
          </ac:spMkLst>
        </pc:spChg>
        <pc:spChg chg="add del mod">
          <ac:chgData name="Zobia Riaz (2226851)" userId="3a01e325-89ca-4929-b555-096137185ecc" providerId="ADAL" clId="{2E25C8F4-B0C8-4369-ACF6-699AEA3E3A0C}" dt="2025-10-11T22:51:19.465" v="315"/>
          <ac:spMkLst>
            <pc:docMk/>
            <pc:sldMk cId="303173230" sldId="259"/>
            <ac:spMk id="6" creationId="{A3C94CCE-51FB-AF0E-288C-DDDB0DE0DE6C}"/>
          </ac:spMkLst>
        </pc:spChg>
        <pc:spChg chg="add mod">
          <ac:chgData name="Zobia Riaz (2226851)" userId="3a01e325-89ca-4929-b555-096137185ecc" providerId="ADAL" clId="{2E25C8F4-B0C8-4369-ACF6-699AEA3E3A0C}" dt="2025-10-11T23:36:30.018" v="788" actId="2711"/>
          <ac:spMkLst>
            <pc:docMk/>
            <pc:sldMk cId="303173230" sldId="259"/>
            <ac:spMk id="10" creationId="{137343DA-6EF8-61A5-AEB4-64A54499E5DF}"/>
          </ac:spMkLst>
        </pc:spChg>
        <pc:graphicFrameChg chg="del">
          <ac:chgData name="Zobia Riaz (2226851)" userId="3a01e325-89ca-4929-b555-096137185ecc" providerId="ADAL" clId="{2E25C8F4-B0C8-4369-ACF6-699AEA3E3A0C}" dt="2025-10-11T22:51:08.091" v="314" actId="21"/>
          <ac:graphicFrameMkLst>
            <pc:docMk/>
            <pc:sldMk cId="303173230" sldId="259"/>
            <ac:graphicFrameMk id="5" creationId="{85BD6489-5D5A-7481-9F18-A8B6AEA1C8C9}"/>
          </ac:graphicFrameMkLst>
        </pc:graphicFrameChg>
        <pc:picChg chg="add del mod">
          <ac:chgData name="Zobia Riaz (2226851)" userId="3a01e325-89ca-4929-b555-096137185ecc" providerId="ADAL" clId="{2E25C8F4-B0C8-4369-ACF6-699AEA3E3A0C}" dt="2025-10-11T22:54:35.710" v="337" actId="478"/>
          <ac:picMkLst>
            <pc:docMk/>
            <pc:sldMk cId="303173230" sldId="259"/>
            <ac:picMk id="7" creationId="{92471E58-2A34-CBB1-A669-979356EF1F62}"/>
          </ac:picMkLst>
        </pc:picChg>
      </pc:sldChg>
      <pc:sldChg chg="delSp modSp mod">
        <pc:chgData name="Zobia Riaz (2226851)" userId="3a01e325-89ca-4929-b555-096137185ecc" providerId="ADAL" clId="{2E25C8F4-B0C8-4369-ACF6-699AEA3E3A0C}" dt="2025-10-11T23:36:21.425" v="787" actId="2711"/>
        <pc:sldMkLst>
          <pc:docMk/>
          <pc:sldMk cId="767311193" sldId="260"/>
        </pc:sldMkLst>
        <pc:spChg chg="mod">
          <ac:chgData name="Zobia Riaz (2226851)" userId="3a01e325-89ca-4929-b555-096137185ecc" providerId="ADAL" clId="{2E25C8F4-B0C8-4369-ACF6-699AEA3E3A0C}" dt="2025-10-11T23:36:10.430" v="786" actId="1076"/>
          <ac:spMkLst>
            <pc:docMk/>
            <pc:sldMk cId="767311193" sldId="260"/>
            <ac:spMk id="2" creationId="{B26225FA-976B-65A2-0033-281D86F5F609}"/>
          </ac:spMkLst>
        </pc:spChg>
        <pc:spChg chg="mod">
          <ac:chgData name="Zobia Riaz (2226851)" userId="3a01e325-89ca-4929-b555-096137185ecc" providerId="ADAL" clId="{2E25C8F4-B0C8-4369-ACF6-699AEA3E3A0C}" dt="2025-10-11T23:36:21.425" v="787" actId="2711"/>
          <ac:spMkLst>
            <pc:docMk/>
            <pc:sldMk cId="767311193" sldId="260"/>
            <ac:spMk id="3" creationId="{2D04A108-7583-1494-3401-FA58C8F2E86B}"/>
          </ac:spMkLst>
        </pc:spChg>
        <pc:picChg chg="del mod">
          <ac:chgData name="Zobia Riaz (2226851)" userId="3a01e325-89ca-4929-b555-096137185ecc" providerId="ADAL" clId="{2E25C8F4-B0C8-4369-ACF6-699AEA3E3A0C}" dt="2025-10-11T23:06:30.054" v="468" actId="21"/>
          <ac:picMkLst>
            <pc:docMk/>
            <pc:sldMk cId="767311193" sldId="260"/>
            <ac:picMk id="4" creationId="{3F705BE5-3CA1-8066-ECDD-33739786A65B}"/>
          </ac:picMkLst>
        </pc:picChg>
      </pc:sldChg>
      <pc:sldChg chg="addSp delSp modSp mod">
        <pc:chgData name="Zobia Riaz (2226851)" userId="3a01e325-89ca-4929-b555-096137185ecc" providerId="ADAL" clId="{2E25C8F4-B0C8-4369-ACF6-699AEA3E3A0C}" dt="2025-10-11T23:14:42.817" v="553" actId="1076"/>
        <pc:sldMkLst>
          <pc:docMk/>
          <pc:sldMk cId="4022252878" sldId="261"/>
        </pc:sldMkLst>
        <pc:spChg chg="mod">
          <ac:chgData name="Zobia Riaz (2226851)" userId="3a01e325-89ca-4929-b555-096137185ecc" providerId="ADAL" clId="{2E25C8F4-B0C8-4369-ACF6-699AEA3E3A0C}" dt="2025-10-11T23:14:42.817" v="553" actId="1076"/>
          <ac:spMkLst>
            <pc:docMk/>
            <pc:sldMk cId="4022252878" sldId="261"/>
            <ac:spMk id="2" creationId="{CA863DCE-C7C8-205B-7EC9-16E2A60FC1F2}"/>
          </ac:spMkLst>
        </pc:spChg>
        <pc:spChg chg="mod ord">
          <ac:chgData name="Zobia Riaz (2226851)" userId="3a01e325-89ca-4929-b555-096137185ecc" providerId="ADAL" clId="{2E25C8F4-B0C8-4369-ACF6-699AEA3E3A0C}" dt="2025-10-11T23:14:29.828" v="551" actId="255"/>
          <ac:spMkLst>
            <pc:docMk/>
            <pc:sldMk cId="4022252878" sldId="261"/>
            <ac:spMk id="3" creationId="{E348C2F8-8533-B3FD-E2A4-E4B502B4F66E}"/>
          </ac:spMkLst>
        </pc:spChg>
        <pc:spChg chg="del">
          <ac:chgData name="Zobia Riaz (2226851)" userId="3a01e325-89ca-4929-b555-096137185ecc" providerId="ADAL" clId="{2E25C8F4-B0C8-4369-ACF6-699AEA3E3A0C}" dt="2025-10-11T23:11:48.239" v="518" actId="26606"/>
          <ac:spMkLst>
            <pc:docMk/>
            <pc:sldMk cId="4022252878" sldId="261"/>
            <ac:spMk id="12" creationId="{37B65277-82C6-6D08-6DCA-4A7DCC3B7136}"/>
          </ac:spMkLst>
        </pc:spChg>
        <pc:spChg chg="add">
          <ac:chgData name="Zobia Riaz (2226851)" userId="3a01e325-89ca-4929-b555-096137185ecc" providerId="ADAL" clId="{2E25C8F4-B0C8-4369-ACF6-699AEA3E3A0C}" dt="2025-10-11T23:11:48.239" v="518" actId="26606"/>
          <ac:spMkLst>
            <pc:docMk/>
            <pc:sldMk cId="4022252878" sldId="261"/>
            <ac:spMk id="17" creationId="{37B65277-82C6-6D08-6DCA-4A7DCC3B7136}"/>
          </ac:spMkLst>
        </pc:spChg>
        <pc:picChg chg="del">
          <ac:chgData name="Zobia Riaz (2226851)" userId="3a01e325-89ca-4929-b555-096137185ecc" providerId="ADAL" clId="{2E25C8F4-B0C8-4369-ACF6-699AEA3E3A0C}" dt="2025-10-11T23:08:53.851" v="491" actId="478"/>
          <ac:picMkLst>
            <pc:docMk/>
            <pc:sldMk cId="4022252878" sldId="261"/>
            <ac:picMk id="5" creationId="{C7CADB22-1DDA-9E93-5B6C-BCBC56710157}"/>
          </ac:picMkLst>
        </pc:picChg>
        <pc:picChg chg="add mod">
          <ac:chgData name="Zobia Riaz (2226851)" userId="3a01e325-89ca-4929-b555-096137185ecc" providerId="ADAL" clId="{2E25C8F4-B0C8-4369-ACF6-699AEA3E3A0C}" dt="2025-10-11T23:14:00.372" v="547" actId="14100"/>
          <ac:picMkLst>
            <pc:docMk/>
            <pc:sldMk cId="4022252878" sldId="261"/>
            <ac:picMk id="6" creationId="{516C134F-73C7-B4CB-AC3D-A335E62D083A}"/>
          </ac:picMkLst>
        </pc:picChg>
      </pc:sldChg>
      <pc:sldChg chg="addSp delSp modSp mod">
        <pc:chgData name="Zobia Riaz (2226851)" userId="3a01e325-89ca-4929-b555-096137185ecc" providerId="ADAL" clId="{2E25C8F4-B0C8-4369-ACF6-699AEA3E3A0C}" dt="2025-10-11T23:37:23.798" v="791" actId="207"/>
        <pc:sldMkLst>
          <pc:docMk/>
          <pc:sldMk cId="3414350865" sldId="262"/>
        </pc:sldMkLst>
        <pc:spChg chg="mod">
          <ac:chgData name="Zobia Riaz (2226851)" userId="3a01e325-89ca-4929-b555-096137185ecc" providerId="ADAL" clId="{2E25C8F4-B0C8-4369-ACF6-699AEA3E3A0C}" dt="2025-10-11T23:19:14.719" v="609" actId="1076"/>
          <ac:spMkLst>
            <pc:docMk/>
            <pc:sldMk cId="3414350865" sldId="262"/>
            <ac:spMk id="2" creationId="{CBBB748B-8A68-DDC3-67B4-6E8D5FC90545}"/>
          </ac:spMkLst>
        </pc:spChg>
        <pc:spChg chg="mod">
          <ac:chgData name="Zobia Riaz (2226851)" userId="3a01e325-89ca-4929-b555-096137185ecc" providerId="ADAL" clId="{2E25C8F4-B0C8-4369-ACF6-699AEA3E3A0C}" dt="2025-10-11T23:37:23.798" v="791" actId="207"/>
          <ac:spMkLst>
            <pc:docMk/>
            <pc:sldMk cId="3414350865" sldId="262"/>
            <ac:spMk id="3" creationId="{8AE248CF-CA6D-EEF2-82C7-7888134EE7B3}"/>
          </ac:spMkLst>
        </pc:spChg>
        <pc:spChg chg="del">
          <ac:chgData name="Zobia Riaz (2226851)" userId="3a01e325-89ca-4929-b555-096137185ecc" providerId="ADAL" clId="{2E25C8F4-B0C8-4369-ACF6-699AEA3E3A0C}" dt="2025-10-11T23:17:18.920" v="588" actId="26606"/>
          <ac:spMkLst>
            <pc:docMk/>
            <pc:sldMk cId="3414350865" sldId="262"/>
            <ac:spMk id="9" creationId="{4D867C6C-C426-3E30-5446-52685E13AF54}"/>
          </ac:spMkLst>
        </pc:spChg>
        <pc:spChg chg="add">
          <ac:chgData name="Zobia Riaz (2226851)" userId="3a01e325-89ca-4929-b555-096137185ecc" providerId="ADAL" clId="{2E25C8F4-B0C8-4369-ACF6-699AEA3E3A0C}" dt="2025-10-11T23:17:18.920" v="588" actId="26606"/>
          <ac:spMkLst>
            <pc:docMk/>
            <pc:sldMk cId="3414350865" sldId="262"/>
            <ac:spMk id="14" creationId="{6ACA6F80-D392-A64E-3CF8-F28F1CCEE67B}"/>
          </ac:spMkLst>
        </pc:spChg>
        <pc:picChg chg="mod">
          <ac:chgData name="Zobia Riaz (2226851)" userId="3a01e325-89ca-4929-b555-096137185ecc" providerId="ADAL" clId="{2E25C8F4-B0C8-4369-ACF6-699AEA3E3A0C}" dt="2025-10-11T23:19:18.460" v="610" actId="1076"/>
          <ac:picMkLst>
            <pc:docMk/>
            <pc:sldMk cId="3414350865" sldId="262"/>
            <ac:picMk id="4" creationId="{6EE4D410-CD8D-3E28-1DB0-76192584B198}"/>
          </ac:picMkLst>
        </pc:picChg>
      </pc:sldChg>
      <pc:sldChg chg="delSp modSp mod">
        <pc:chgData name="Zobia Riaz (2226851)" userId="3a01e325-89ca-4929-b555-096137185ecc" providerId="ADAL" clId="{2E25C8F4-B0C8-4369-ACF6-699AEA3E3A0C}" dt="2025-10-11T23:37:48.804" v="795" actId="14100"/>
        <pc:sldMkLst>
          <pc:docMk/>
          <pc:sldMk cId="1913217393" sldId="263"/>
        </pc:sldMkLst>
        <pc:spChg chg="mod">
          <ac:chgData name="Zobia Riaz (2226851)" userId="3a01e325-89ca-4929-b555-096137185ecc" providerId="ADAL" clId="{2E25C8F4-B0C8-4369-ACF6-699AEA3E3A0C}" dt="2025-10-11T23:27:35.184" v="701" actId="1076"/>
          <ac:spMkLst>
            <pc:docMk/>
            <pc:sldMk cId="1913217393" sldId="263"/>
            <ac:spMk id="2" creationId="{9725E9A6-D551-698D-86B7-C18B915024BE}"/>
          </ac:spMkLst>
        </pc:spChg>
        <pc:spChg chg="mod">
          <ac:chgData name="Zobia Riaz (2226851)" userId="3a01e325-89ca-4929-b555-096137185ecc" providerId="ADAL" clId="{2E25C8F4-B0C8-4369-ACF6-699AEA3E3A0C}" dt="2025-10-11T23:37:48.804" v="795" actId="14100"/>
          <ac:spMkLst>
            <pc:docMk/>
            <pc:sldMk cId="1913217393" sldId="263"/>
            <ac:spMk id="3" creationId="{6635C771-70EB-1DF6-D7DC-74BA46C37E8C}"/>
          </ac:spMkLst>
        </pc:spChg>
        <pc:picChg chg="del mod">
          <ac:chgData name="Zobia Riaz (2226851)" userId="3a01e325-89ca-4929-b555-096137185ecc" providerId="ADAL" clId="{2E25C8F4-B0C8-4369-ACF6-699AEA3E3A0C}" dt="2025-10-11T23:23:56.300" v="659" actId="478"/>
          <ac:picMkLst>
            <pc:docMk/>
            <pc:sldMk cId="1913217393" sldId="263"/>
            <ac:picMk id="5" creationId="{BE1B9D74-3B04-26D4-AA2C-4AFE1E6DACAF}"/>
          </ac:picMkLst>
        </pc:picChg>
      </pc:sldChg>
      <pc:sldChg chg="addSp delSp modSp mod">
        <pc:chgData name="Zobia Riaz (2226851)" userId="3a01e325-89ca-4929-b555-096137185ecc" providerId="ADAL" clId="{2E25C8F4-B0C8-4369-ACF6-699AEA3E3A0C}" dt="2025-10-11T23:38:06.058" v="796" actId="2711"/>
        <pc:sldMkLst>
          <pc:docMk/>
          <pc:sldMk cId="3245721844" sldId="264"/>
        </pc:sldMkLst>
        <pc:spChg chg="mod">
          <ac:chgData name="Zobia Riaz (2226851)" userId="3a01e325-89ca-4929-b555-096137185ecc" providerId="ADAL" clId="{2E25C8F4-B0C8-4369-ACF6-699AEA3E3A0C}" dt="2025-10-11T23:31:41.480" v="744" actId="207"/>
          <ac:spMkLst>
            <pc:docMk/>
            <pc:sldMk cId="3245721844" sldId="264"/>
            <ac:spMk id="2" creationId="{1363A4B4-7CA0-B48A-9AE2-B57EE2BFDE9C}"/>
          </ac:spMkLst>
        </pc:spChg>
        <pc:spChg chg="mod">
          <ac:chgData name="Zobia Riaz (2226851)" userId="3a01e325-89ca-4929-b555-096137185ecc" providerId="ADAL" clId="{2E25C8F4-B0C8-4369-ACF6-699AEA3E3A0C}" dt="2025-10-11T23:38:06.058" v="796" actId="2711"/>
          <ac:spMkLst>
            <pc:docMk/>
            <pc:sldMk cId="3245721844" sldId="264"/>
            <ac:spMk id="3" creationId="{9F936C3E-02E7-49CF-3FC4-366AADB52332}"/>
          </ac:spMkLst>
        </pc:spChg>
        <pc:spChg chg="add del">
          <ac:chgData name="Zobia Riaz (2226851)" userId="3a01e325-89ca-4929-b555-096137185ecc" providerId="ADAL" clId="{2E25C8F4-B0C8-4369-ACF6-699AEA3E3A0C}" dt="2025-10-11T23:30:23.689" v="728" actId="26606"/>
          <ac:spMkLst>
            <pc:docMk/>
            <pc:sldMk cId="3245721844" sldId="264"/>
            <ac:spMk id="9" creationId="{37B65277-82C6-6D08-6DCA-4A7DCC3B7136}"/>
          </ac:spMkLst>
        </pc:spChg>
        <pc:spChg chg="add del">
          <ac:chgData name="Zobia Riaz (2226851)" userId="3a01e325-89ca-4929-b555-096137185ecc" providerId="ADAL" clId="{2E25C8F4-B0C8-4369-ACF6-699AEA3E3A0C}" dt="2025-10-11T23:30:23.689" v="727" actId="26606"/>
          <ac:spMkLst>
            <pc:docMk/>
            <pc:sldMk cId="3245721844" sldId="264"/>
            <ac:spMk id="14" creationId="{6ACA6F80-D392-A64E-3CF8-F28F1CCEE67B}"/>
          </ac:spMkLst>
        </pc:spChg>
        <pc:spChg chg="add">
          <ac:chgData name="Zobia Riaz (2226851)" userId="3a01e325-89ca-4929-b555-096137185ecc" providerId="ADAL" clId="{2E25C8F4-B0C8-4369-ACF6-699AEA3E3A0C}" dt="2025-10-11T23:30:23.689" v="728" actId="26606"/>
          <ac:spMkLst>
            <pc:docMk/>
            <pc:sldMk cId="3245721844" sldId="264"/>
            <ac:spMk id="16" creationId="{064D2207-AA67-DAD1-D42E-7A07328CA8EF}"/>
          </ac:spMkLst>
        </pc:spChg>
        <pc:picChg chg="mod">
          <ac:chgData name="Zobia Riaz (2226851)" userId="3a01e325-89ca-4929-b555-096137185ecc" providerId="ADAL" clId="{2E25C8F4-B0C8-4369-ACF6-699AEA3E3A0C}" dt="2025-10-11T23:31:23.026" v="738" actId="1076"/>
          <ac:picMkLst>
            <pc:docMk/>
            <pc:sldMk cId="3245721844" sldId="264"/>
            <ac:picMk id="4" creationId="{D6187121-6B8A-CC34-FB94-FA0E3C80D588}"/>
          </ac:picMkLst>
        </pc:picChg>
      </pc:sldChg>
      <pc:sldChg chg="modSp mod ord">
        <pc:chgData name="Zobia Riaz (2226851)" userId="3a01e325-89ca-4929-b555-096137185ecc" providerId="ADAL" clId="{2E25C8F4-B0C8-4369-ACF6-699AEA3E3A0C}" dt="2025-10-11T23:48:54.672" v="869" actId="313"/>
        <pc:sldMkLst>
          <pc:docMk/>
          <pc:sldMk cId="3868928906" sldId="265"/>
        </pc:sldMkLst>
        <pc:spChg chg="mod">
          <ac:chgData name="Zobia Riaz (2226851)" userId="3a01e325-89ca-4929-b555-096137185ecc" providerId="ADAL" clId="{2E25C8F4-B0C8-4369-ACF6-699AEA3E3A0C}" dt="2025-10-11T23:48:23.722" v="865" actId="1076"/>
          <ac:spMkLst>
            <pc:docMk/>
            <pc:sldMk cId="3868928906" sldId="265"/>
            <ac:spMk id="2" creationId="{BAAD04FD-2AD6-1188-EF92-B760A24005E2}"/>
          </ac:spMkLst>
        </pc:spChg>
        <pc:spChg chg="mod">
          <ac:chgData name="Zobia Riaz (2226851)" userId="3a01e325-89ca-4929-b555-096137185ecc" providerId="ADAL" clId="{2E25C8F4-B0C8-4369-ACF6-699AEA3E3A0C}" dt="2025-10-11T23:48:54.672" v="869" actId="313"/>
          <ac:spMkLst>
            <pc:docMk/>
            <pc:sldMk cId="3868928906" sldId="265"/>
            <ac:spMk id="3" creationId="{4513BD47-29E5-206E-1C56-F6C4BB07174F}"/>
          </ac:spMkLst>
        </pc:spChg>
      </pc:sldChg>
      <pc:sldChg chg="delSp modSp mod">
        <pc:chgData name="Zobia Riaz (2226851)" userId="3a01e325-89ca-4929-b555-096137185ecc" providerId="ADAL" clId="{2E25C8F4-B0C8-4369-ACF6-699AEA3E3A0C}" dt="2025-10-11T23:48:39.626" v="868" actId="20577"/>
        <pc:sldMkLst>
          <pc:docMk/>
          <pc:sldMk cId="3686624789" sldId="266"/>
        </pc:sldMkLst>
        <pc:spChg chg="mod">
          <ac:chgData name="Zobia Riaz (2226851)" userId="3a01e325-89ca-4929-b555-096137185ecc" providerId="ADAL" clId="{2E25C8F4-B0C8-4369-ACF6-699AEA3E3A0C}" dt="2025-10-11T23:48:39.626" v="868" actId="20577"/>
          <ac:spMkLst>
            <pc:docMk/>
            <pc:sldMk cId="3686624789" sldId="266"/>
            <ac:spMk id="3" creationId="{362A8B9E-134B-F128-1931-BBAADFDE40B5}"/>
          </ac:spMkLst>
        </pc:spChg>
      </pc:sldChg>
      <pc:sldChg chg="addSp modSp new mod modClrScheme chgLayout">
        <pc:chgData name="Zobia Riaz (2226851)" userId="3a01e325-89ca-4929-b555-096137185ecc" providerId="ADAL" clId="{2E25C8F4-B0C8-4369-ACF6-699AEA3E3A0C}" dt="2025-10-11T23:40:56.661" v="812" actId="1076"/>
        <pc:sldMkLst>
          <pc:docMk/>
          <pc:sldMk cId="1550487287" sldId="267"/>
        </pc:sldMkLst>
        <pc:spChg chg="mod ord">
          <ac:chgData name="Zobia Riaz (2226851)" userId="3a01e325-89ca-4929-b555-096137185ecc" providerId="ADAL" clId="{2E25C8F4-B0C8-4369-ACF6-699AEA3E3A0C}" dt="2025-10-11T23:40:51.487" v="811" actId="1076"/>
          <ac:spMkLst>
            <pc:docMk/>
            <pc:sldMk cId="1550487287" sldId="267"/>
            <ac:spMk id="2" creationId="{B6444CE8-14F3-0261-3909-82E52564FFD8}"/>
          </ac:spMkLst>
        </pc:spChg>
        <pc:spChg chg="mod ord">
          <ac:chgData name="Zobia Riaz (2226851)" userId="3a01e325-89ca-4929-b555-096137185ecc" providerId="ADAL" clId="{2E25C8F4-B0C8-4369-ACF6-699AEA3E3A0C}" dt="2025-10-11T23:39:53.434" v="805" actId="207"/>
          <ac:spMkLst>
            <pc:docMk/>
            <pc:sldMk cId="1550487287" sldId="267"/>
            <ac:spMk id="3" creationId="{C82E711E-9801-F786-C8CF-5980DB679635}"/>
          </ac:spMkLst>
        </pc:spChg>
        <pc:spChg chg="add mod ord">
          <ac:chgData name="Zobia Riaz (2226851)" userId="3a01e325-89ca-4929-b555-096137185ecc" providerId="ADAL" clId="{2E25C8F4-B0C8-4369-ACF6-699AEA3E3A0C}" dt="2025-10-11T23:40:42.012" v="810" actId="207"/>
          <ac:spMkLst>
            <pc:docMk/>
            <pc:sldMk cId="1550487287" sldId="267"/>
            <ac:spMk id="4" creationId="{466DBCE3-4F96-9128-B1E9-605F573CEC9D}"/>
          </ac:spMkLst>
        </pc:spChg>
        <pc:picChg chg="add mod">
          <ac:chgData name="Zobia Riaz (2226851)" userId="3a01e325-89ca-4929-b555-096137185ecc" providerId="ADAL" clId="{2E25C8F4-B0C8-4369-ACF6-699AEA3E3A0C}" dt="2025-10-11T23:40:56.661" v="812" actId="1076"/>
          <ac:picMkLst>
            <pc:docMk/>
            <pc:sldMk cId="1550487287" sldId="267"/>
            <ac:picMk id="5" creationId="{51806348-481F-CAB0-6647-5A788EBEAA7E}"/>
          </ac:picMkLst>
        </pc:picChg>
      </pc:sldChg>
      <pc:sldChg chg="modSp new mod">
        <pc:chgData name="Zobia Riaz (2226851)" userId="3a01e325-89ca-4929-b555-096137185ecc" providerId="ADAL" clId="{2E25C8F4-B0C8-4369-ACF6-699AEA3E3A0C}" dt="2025-10-11T23:41:04.355" v="814" actId="27636"/>
        <pc:sldMkLst>
          <pc:docMk/>
          <pc:sldMk cId="2084257933" sldId="268"/>
        </pc:sldMkLst>
        <pc:spChg chg="mod">
          <ac:chgData name="Zobia Riaz (2226851)" userId="3a01e325-89ca-4929-b555-096137185ecc" providerId="ADAL" clId="{2E25C8F4-B0C8-4369-ACF6-699AEA3E3A0C}" dt="2025-10-11T23:34:58.078" v="773" actId="207"/>
          <ac:spMkLst>
            <pc:docMk/>
            <pc:sldMk cId="2084257933" sldId="268"/>
            <ac:spMk id="2" creationId="{6C9A5219-3CF2-1021-578A-2C0C5C45223B}"/>
          </ac:spMkLst>
        </pc:spChg>
        <pc:spChg chg="mod">
          <ac:chgData name="Zobia Riaz (2226851)" userId="3a01e325-89ca-4929-b555-096137185ecc" providerId="ADAL" clId="{2E25C8F4-B0C8-4369-ACF6-699AEA3E3A0C}" dt="2025-10-11T23:35:45.207" v="782" actId="120"/>
          <ac:spMkLst>
            <pc:docMk/>
            <pc:sldMk cId="2084257933" sldId="268"/>
            <ac:spMk id="3" creationId="{B01B16AE-1064-4B01-423D-8D08E164C4E9}"/>
          </ac:spMkLst>
        </pc:spChg>
        <pc:spChg chg="mod">
          <ac:chgData name="Zobia Riaz (2226851)" userId="3a01e325-89ca-4929-b555-096137185ecc" providerId="ADAL" clId="{2E25C8F4-B0C8-4369-ACF6-699AEA3E3A0C}" dt="2025-10-11T23:41:04.355" v="814" actId="27636"/>
          <ac:spMkLst>
            <pc:docMk/>
            <pc:sldMk cId="2084257933" sldId="268"/>
            <ac:spMk id="4" creationId="{21B415C1-A84A-365B-D16E-C33A024A7A03}"/>
          </ac:spMkLst>
        </pc:spChg>
      </pc:sldChg>
      <pc:sldChg chg="delSp modSp new del mod">
        <pc:chgData name="Zobia Riaz (2226851)" userId="3a01e325-89ca-4929-b555-096137185ecc" providerId="ADAL" clId="{2E25C8F4-B0C8-4369-ACF6-699AEA3E3A0C}" dt="2025-10-11T23:48:12.492" v="863" actId="2696"/>
        <pc:sldMkLst>
          <pc:docMk/>
          <pc:sldMk cId="934721268" sldId="269"/>
        </pc:sldMkLst>
        <pc:spChg chg="mod">
          <ac:chgData name="Zobia Riaz (2226851)" userId="3a01e325-89ca-4929-b555-096137185ecc" providerId="ADAL" clId="{2E25C8F4-B0C8-4369-ACF6-699AEA3E3A0C}" dt="2025-10-09T12:18:52.997" v="262" actId="20577"/>
          <ac:spMkLst>
            <pc:docMk/>
            <pc:sldMk cId="934721268" sldId="269"/>
            <ac:spMk id="3" creationId="{5B52E7C9-DF51-5A45-189E-57C1A45414E3}"/>
          </ac:spMkLst>
        </pc:spChg>
      </pc:sldChg>
      <pc:sldChg chg="addSp modSp new mod modClrScheme chgLayout">
        <pc:chgData name="Zobia Riaz (2226851)" userId="3a01e325-89ca-4929-b555-096137185ecc" providerId="ADAL" clId="{2E25C8F4-B0C8-4369-ACF6-699AEA3E3A0C}" dt="2025-10-11T23:00:54.009" v="406" actId="14100"/>
        <pc:sldMkLst>
          <pc:docMk/>
          <pc:sldMk cId="3090521992" sldId="270"/>
        </pc:sldMkLst>
        <pc:spChg chg="mod ord">
          <ac:chgData name="Zobia Riaz (2226851)" userId="3a01e325-89ca-4929-b555-096137185ecc" providerId="ADAL" clId="{2E25C8F4-B0C8-4369-ACF6-699AEA3E3A0C}" dt="2025-10-11T23:00:32.900" v="401" actId="207"/>
          <ac:spMkLst>
            <pc:docMk/>
            <pc:sldMk cId="3090521992" sldId="270"/>
            <ac:spMk id="2" creationId="{6739DDA3-235A-76D8-CA10-3EE8E3378700}"/>
          </ac:spMkLst>
        </pc:spChg>
        <pc:spChg chg="mod ord">
          <ac:chgData name="Zobia Riaz (2226851)" userId="3a01e325-89ca-4929-b555-096137185ecc" providerId="ADAL" clId="{2E25C8F4-B0C8-4369-ACF6-699AEA3E3A0C}" dt="2025-10-11T23:00:54.009" v="406" actId="14100"/>
          <ac:spMkLst>
            <pc:docMk/>
            <pc:sldMk cId="3090521992" sldId="270"/>
            <ac:spMk id="3" creationId="{CDD6FC15-D031-1D0D-1238-F214B8071CE2}"/>
          </ac:spMkLst>
        </pc:spChg>
        <pc:spChg chg="add mod ord">
          <ac:chgData name="Zobia Riaz (2226851)" userId="3a01e325-89ca-4929-b555-096137185ecc" providerId="ADAL" clId="{2E25C8F4-B0C8-4369-ACF6-699AEA3E3A0C}" dt="2025-10-11T23:00:24.401" v="399" actId="14100"/>
          <ac:spMkLst>
            <pc:docMk/>
            <pc:sldMk cId="3090521992" sldId="270"/>
            <ac:spMk id="4" creationId="{08B8A35B-09FB-239D-38AC-8C717DF79E79}"/>
          </ac:spMkLst>
        </pc:spChg>
        <pc:picChg chg="add mod">
          <ac:chgData name="Zobia Riaz (2226851)" userId="3a01e325-89ca-4929-b555-096137185ecc" providerId="ADAL" clId="{2E25C8F4-B0C8-4369-ACF6-699AEA3E3A0C}" dt="2025-10-11T23:00:42.877" v="404" actId="14100"/>
          <ac:picMkLst>
            <pc:docMk/>
            <pc:sldMk cId="3090521992" sldId="270"/>
            <ac:picMk id="5" creationId="{1211C8C7-31E1-7F2D-2B77-6A550605961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0D5EC0-AFC9-4829-93DE-CFE35FEF7F4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36FD24-A79D-4D6B-913D-D6E82958AA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Integration of Health, Wellbeing, and Sustainable Development</a:t>
          </a:r>
          <a:endParaRPr lang="en-US" dirty="0"/>
        </a:p>
      </dgm:t>
    </dgm:pt>
    <dgm:pt modelId="{16AE21C4-E9AA-48B1-8D47-382633F7A89B}" type="parTrans" cxnId="{687919A5-ADD1-43C7-B03A-42AD0078F862}">
      <dgm:prSet/>
      <dgm:spPr/>
      <dgm:t>
        <a:bodyPr/>
        <a:lstStyle/>
        <a:p>
          <a:endParaRPr lang="en-US"/>
        </a:p>
      </dgm:t>
    </dgm:pt>
    <dgm:pt modelId="{D1FD4442-1196-4641-BBA3-1524481E8C40}" type="sibTrans" cxnId="{687919A5-ADD1-43C7-B03A-42AD0078F862}">
      <dgm:prSet/>
      <dgm:spPr/>
      <dgm:t>
        <a:bodyPr/>
        <a:lstStyle/>
        <a:p>
          <a:endParaRPr lang="en-US"/>
        </a:p>
      </dgm:t>
    </dgm:pt>
    <dgm:pt modelId="{4B6787B9-241C-4C19-9126-ABF36DF1DF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Importance in UK Health and Social Care</a:t>
          </a:r>
          <a:endParaRPr lang="en-US" dirty="0"/>
        </a:p>
      </dgm:t>
    </dgm:pt>
    <dgm:pt modelId="{EA0A32E2-3E5B-4D51-BC2A-AB2227A2C8C9}" type="parTrans" cxnId="{72A121AA-0270-4E99-BBA6-9F93F0BC9514}">
      <dgm:prSet/>
      <dgm:spPr/>
      <dgm:t>
        <a:bodyPr/>
        <a:lstStyle/>
        <a:p>
          <a:endParaRPr lang="en-US"/>
        </a:p>
      </dgm:t>
    </dgm:pt>
    <dgm:pt modelId="{AC05B809-7D80-4072-A864-CE6C8CF18981}" type="sibTrans" cxnId="{72A121AA-0270-4E99-BBA6-9F93F0BC9514}">
      <dgm:prSet/>
      <dgm:spPr/>
      <dgm:t>
        <a:bodyPr/>
        <a:lstStyle/>
        <a:p>
          <a:endParaRPr lang="en-US"/>
        </a:p>
      </dgm:t>
    </dgm:pt>
    <dgm:pt modelId="{7A0390F6-1D88-42B9-BE1D-AF03623AC5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Global–Local Connections</a:t>
          </a:r>
          <a:endParaRPr lang="en-US"/>
        </a:p>
      </dgm:t>
    </dgm:pt>
    <dgm:pt modelId="{C5E79B08-2781-48AD-A023-5ACACE653EF0}" type="parTrans" cxnId="{BAF07261-7A16-4D3A-8B58-5BBED618FA7E}">
      <dgm:prSet/>
      <dgm:spPr/>
      <dgm:t>
        <a:bodyPr/>
        <a:lstStyle/>
        <a:p>
          <a:endParaRPr lang="en-US"/>
        </a:p>
      </dgm:t>
    </dgm:pt>
    <dgm:pt modelId="{661FC910-DB8E-4924-8477-6EEE4927BBD2}" type="sibTrans" cxnId="{BAF07261-7A16-4D3A-8B58-5BBED618FA7E}">
      <dgm:prSet/>
      <dgm:spPr/>
      <dgm:t>
        <a:bodyPr/>
        <a:lstStyle/>
        <a:p>
          <a:endParaRPr lang="en-US"/>
        </a:p>
      </dgm:t>
    </dgm:pt>
    <dgm:pt modelId="{780A7832-4B0B-4B4A-B827-9211A20572FE}" type="pres">
      <dgm:prSet presAssocID="{4F0D5EC0-AFC9-4829-93DE-CFE35FEF7F4C}" presName="root" presStyleCnt="0">
        <dgm:presLayoutVars>
          <dgm:dir/>
          <dgm:resizeHandles val="exact"/>
        </dgm:presLayoutVars>
      </dgm:prSet>
      <dgm:spPr/>
    </dgm:pt>
    <dgm:pt modelId="{6D6E4280-AED7-406D-A9A7-B9FF034D258E}" type="pres">
      <dgm:prSet presAssocID="{0F36FD24-A79D-4D6B-913D-D6E82958AA30}" presName="compNode" presStyleCnt="0"/>
      <dgm:spPr/>
    </dgm:pt>
    <dgm:pt modelId="{769E9357-A5F1-42FE-A2C2-42452781207D}" type="pres">
      <dgm:prSet presAssocID="{0F36FD24-A79D-4D6B-913D-D6E82958AA3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F929DFF-EE61-4F5A-8C89-C74151F49C4B}" type="pres">
      <dgm:prSet presAssocID="{0F36FD24-A79D-4D6B-913D-D6E82958AA30}" presName="spaceRect" presStyleCnt="0"/>
      <dgm:spPr/>
    </dgm:pt>
    <dgm:pt modelId="{8CA37AEF-DF06-4044-A923-8222D56FB965}" type="pres">
      <dgm:prSet presAssocID="{0F36FD24-A79D-4D6B-913D-D6E82958AA30}" presName="textRect" presStyleLbl="revTx" presStyleIdx="0" presStyleCnt="3">
        <dgm:presLayoutVars>
          <dgm:chMax val="1"/>
          <dgm:chPref val="1"/>
        </dgm:presLayoutVars>
      </dgm:prSet>
      <dgm:spPr/>
    </dgm:pt>
    <dgm:pt modelId="{D59F93C5-29BD-4F21-B6A0-83F1E691C09F}" type="pres">
      <dgm:prSet presAssocID="{D1FD4442-1196-4641-BBA3-1524481E8C40}" presName="sibTrans" presStyleCnt="0"/>
      <dgm:spPr/>
    </dgm:pt>
    <dgm:pt modelId="{221D70D8-7E64-40B6-9E95-DA0FE7664082}" type="pres">
      <dgm:prSet presAssocID="{4B6787B9-241C-4C19-9126-ABF36DF1DF23}" presName="compNode" presStyleCnt="0"/>
      <dgm:spPr/>
    </dgm:pt>
    <dgm:pt modelId="{520EF3FD-D8DF-4B88-A819-2E14597AA25F}" type="pres">
      <dgm:prSet presAssocID="{4B6787B9-241C-4C19-9126-ABF36DF1DF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E8F4049-FD7E-4049-ADBE-F70C950B849D}" type="pres">
      <dgm:prSet presAssocID="{4B6787B9-241C-4C19-9126-ABF36DF1DF23}" presName="spaceRect" presStyleCnt="0"/>
      <dgm:spPr/>
    </dgm:pt>
    <dgm:pt modelId="{C0D4758C-423A-41E7-B115-887E27F9E597}" type="pres">
      <dgm:prSet presAssocID="{4B6787B9-241C-4C19-9126-ABF36DF1DF23}" presName="textRect" presStyleLbl="revTx" presStyleIdx="1" presStyleCnt="3">
        <dgm:presLayoutVars>
          <dgm:chMax val="1"/>
          <dgm:chPref val="1"/>
        </dgm:presLayoutVars>
      </dgm:prSet>
      <dgm:spPr/>
    </dgm:pt>
    <dgm:pt modelId="{B0083924-6FE5-4784-9670-741742D6755C}" type="pres">
      <dgm:prSet presAssocID="{AC05B809-7D80-4072-A864-CE6C8CF18981}" presName="sibTrans" presStyleCnt="0"/>
      <dgm:spPr/>
    </dgm:pt>
    <dgm:pt modelId="{F8D488AF-9BFA-4C45-964D-0C915AC2C407}" type="pres">
      <dgm:prSet presAssocID="{7A0390F6-1D88-42B9-BE1D-AF03623AC55B}" presName="compNode" presStyleCnt="0"/>
      <dgm:spPr/>
    </dgm:pt>
    <dgm:pt modelId="{53982748-3169-4E34-80CB-338A47146E20}" type="pres">
      <dgm:prSet presAssocID="{7A0390F6-1D88-42B9-BE1D-AF03623AC5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7AE9F412-36E4-4B9D-BC78-00CC3B54442B}" type="pres">
      <dgm:prSet presAssocID="{7A0390F6-1D88-42B9-BE1D-AF03623AC55B}" presName="spaceRect" presStyleCnt="0"/>
      <dgm:spPr/>
    </dgm:pt>
    <dgm:pt modelId="{33B3A4E7-CD6E-4D18-8F85-B7AF4DDAE675}" type="pres">
      <dgm:prSet presAssocID="{7A0390F6-1D88-42B9-BE1D-AF03623AC5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E4F7D37-793F-4EC1-8A35-7E389ABA6907}" type="presOf" srcId="{7A0390F6-1D88-42B9-BE1D-AF03623AC55B}" destId="{33B3A4E7-CD6E-4D18-8F85-B7AF4DDAE675}" srcOrd="0" destOrd="0" presId="urn:microsoft.com/office/officeart/2018/2/layout/IconLabelList"/>
    <dgm:cxn modelId="{BAF07261-7A16-4D3A-8B58-5BBED618FA7E}" srcId="{4F0D5EC0-AFC9-4829-93DE-CFE35FEF7F4C}" destId="{7A0390F6-1D88-42B9-BE1D-AF03623AC55B}" srcOrd="2" destOrd="0" parTransId="{C5E79B08-2781-48AD-A023-5ACACE653EF0}" sibTransId="{661FC910-DB8E-4924-8477-6EEE4927BBD2}"/>
    <dgm:cxn modelId="{4308CA84-FB86-417E-BA0B-D85B96234B55}" type="presOf" srcId="{4F0D5EC0-AFC9-4829-93DE-CFE35FEF7F4C}" destId="{780A7832-4B0B-4B4A-B827-9211A20572FE}" srcOrd="0" destOrd="0" presId="urn:microsoft.com/office/officeart/2018/2/layout/IconLabelList"/>
    <dgm:cxn modelId="{687919A5-ADD1-43C7-B03A-42AD0078F862}" srcId="{4F0D5EC0-AFC9-4829-93DE-CFE35FEF7F4C}" destId="{0F36FD24-A79D-4D6B-913D-D6E82958AA30}" srcOrd="0" destOrd="0" parTransId="{16AE21C4-E9AA-48B1-8D47-382633F7A89B}" sibTransId="{D1FD4442-1196-4641-BBA3-1524481E8C40}"/>
    <dgm:cxn modelId="{72A121AA-0270-4E99-BBA6-9F93F0BC9514}" srcId="{4F0D5EC0-AFC9-4829-93DE-CFE35FEF7F4C}" destId="{4B6787B9-241C-4C19-9126-ABF36DF1DF23}" srcOrd="1" destOrd="0" parTransId="{EA0A32E2-3E5B-4D51-BC2A-AB2227A2C8C9}" sibTransId="{AC05B809-7D80-4072-A864-CE6C8CF18981}"/>
    <dgm:cxn modelId="{96EADAEA-6A42-46D1-874A-87D3CAF78A75}" type="presOf" srcId="{4B6787B9-241C-4C19-9126-ABF36DF1DF23}" destId="{C0D4758C-423A-41E7-B115-887E27F9E597}" srcOrd="0" destOrd="0" presId="urn:microsoft.com/office/officeart/2018/2/layout/IconLabelList"/>
    <dgm:cxn modelId="{474610FC-5AB0-4737-87DD-3E5168321AA9}" type="presOf" srcId="{0F36FD24-A79D-4D6B-913D-D6E82958AA30}" destId="{8CA37AEF-DF06-4044-A923-8222D56FB965}" srcOrd="0" destOrd="0" presId="urn:microsoft.com/office/officeart/2018/2/layout/IconLabelList"/>
    <dgm:cxn modelId="{7C6080C5-1055-4DBF-A9F2-DE3F2F4161BA}" type="presParOf" srcId="{780A7832-4B0B-4B4A-B827-9211A20572FE}" destId="{6D6E4280-AED7-406D-A9A7-B9FF034D258E}" srcOrd="0" destOrd="0" presId="urn:microsoft.com/office/officeart/2018/2/layout/IconLabelList"/>
    <dgm:cxn modelId="{6A424CB4-FE8F-4DB7-8FF8-43832912B85E}" type="presParOf" srcId="{6D6E4280-AED7-406D-A9A7-B9FF034D258E}" destId="{769E9357-A5F1-42FE-A2C2-42452781207D}" srcOrd="0" destOrd="0" presId="urn:microsoft.com/office/officeart/2018/2/layout/IconLabelList"/>
    <dgm:cxn modelId="{E3F2E42A-574E-4F0C-AFB0-F59A0874BFCC}" type="presParOf" srcId="{6D6E4280-AED7-406D-A9A7-B9FF034D258E}" destId="{8F929DFF-EE61-4F5A-8C89-C74151F49C4B}" srcOrd="1" destOrd="0" presId="urn:microsoft.com/office/officeart/2018/2/layout/IconLabelList"/>
    <dgm:cxn modelId="{8F9F96DB-89D3-4D87-AD92-A7ACAF7051A3}" type="presParOf" srcId="{6D6E4280-AED7-406D-A9A7-B9FF034D258E}" destId="{8CA37AEF-DF06-4044-A923-8222D56FB965}" srcOrd="2" destOrd="0" presId="urn:microsoft.com/office/officeart/2018/2/layout/IconLabelList"/>
    <dgm:cxn modelId="{BC80EA97-7EBA-43DF-80CE-5271D8E6F20E}" type="presParOf" srcId="{780A7832-4B0B-4B4A-B827-9211A20572FE}" destId="{D59F93C5-29BD-4F21-B6A0-83F1E691C09F}" srcOrd="1" destOrd="0" presId="urn:microsoft.com/office/officeart/2018/2/layout/IconLabelList"/>
    <dgm:cxn modelId="{A7F85C46-19A3-4EC5-9346-B889685708F2}" type="presParOf" srcId="{780A7832-4B0B-4B4A-B827-9211A20572FE}" destId="{221D70D8-7E64-40B6-9E95-DA0FE7664082}" srcOrd="2" destOrd="0" presId="urn:microsoft.com/office/officeart/2018/2/layout/IconLabelList"/>
    <dgm:cxn modelId="{C026CE9C-0B15-4979-AC6B-3C9AEA44F94E}" type="presParOf" srcId="{221D70D8-7E64-40B6-9E95-DA0FE7664082}" destId="{520EF3FD-D8DF-4B88-A819-2E14597AA25F}" srcOrd="0" destOrd="0" presId="urn:microsoft.com/office/officeart/2018/2/layout/IconLabelList"/>
    <dgm:cxn modelId="{F50EF7D5-C8A3-473A-B95D-C33C2CD725D5}" type="presParOf" srcId="{221D70D8-7E64-40B6-9E95-DA0FE7664082}" destId="{0E8F4049-FD7E-4049-ADBE-F70C950B849D}" srcOrd="1" destOrd="0" presId="urn:microsoft.com/office/officeart/2018/2/layout/IconLabelList"/>
    <dgm:cxn modelId="{0FD50FD8-5673-4CE4-8068-BBF005AE6780}" type="presParOf" srcId="{221D70D8-7E64-40B6-9E95-DA0FE7664082}" destId="{C0D4758C-423A-41E7-B115-887E27F9E597}" srcOrd="2" destOrd="0" presId="urn:microsoft.com/office/officeart/2018/2/layout/IconLabelList"/>
    <dgm:cxn modelId="{0D7A77E7-7AF8-424C-9B4C-CCE10FD48E6F}" type="presParOf" srcId="{780A7832-4B0B-4B4A-B827-9211A20572FE}" destId="{B0083924-6FE5-4784-9670-741742D6755C}" srcOrd="3" destOrd="0" presId="urn:microsoft.com/office/officeart/2018/2/layout/IconLabelList"/>
    <dgm:cxn modelId="{9E2515F0-4B33-4B08-9DA9-CDDC4E4EFE65}" type="presParOf" srcId="{780A7832-4B0B-4B4A-B827-9211A20572FE}" destId="{F8D488AF-9BFA-4C45-964D-0C915AC2C407}" srcOrd="4" destOrd="0" presId="urn:microsoft.com/office/officeart/2018/2/layout/IconLabelList"/>
    <dgm:cxn modelId="{8F0611EB-F8F9-46A1-AF22-7B7BB582C0F3}" type="presParOf" srcId="{F8D488AF-9BFA-4C45-964D-0C915AC2C407}" destId="{53982748-3169-4E34-80CB-338A47146E20}" srcOrd="0" destOrd="0" presId="urn:microsoft.com/office/officeart/2018/2/layout/IconLabelList"/>
    <dgm:cxn modelId="{A765FD5A-2069-43C1-8855-6C59312F7419}" type="presParOf" srcId="{F8D488AF-9BFA-4C45-964D-0C915AC2C407}" destId="{7AE9F412-36E4-4B9D-BC78-00CC3B54442B}" srcOrd="1" destOrd="0" presId="urn:microsoft.com/office/officeart/2018/2/layout/IconLabelList"/>
    <dgm:cxn modelId="{63561997-39FF-4D04-8446-F96A7391C11F}" type="presParOf" srcId="{F8D488AF-9BFA-4C45-964D-0C915AC2C407}" destId="{33B3A4E7-CD6E-4D18-8F85-B7AF4DDAE67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E9357-A5F1-42FE-A2C2-42452781207D}">
      <dsp:nvSpPr>
        <dsp:cNvPr id="0" name=""/>
        <dsp:cNvSpPr/>
      </dsp:nvSpPr>
      <dsp:spPr>
        <a:xfrm>
          <a:off x="765576" y="1163057"/>
          <a:ext cx="883528" cy="8835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37AEF-DF06-4044-A923-8222D56FB965}">
      <dsp:nvSpPr>
        <dsp:cNvPr id="0" name=""/>
        <dsp:cNvSpPr/>
      </dsp:nvSpPr>
      <dsp:spPr>
        <a:xfrm>
          <a:off x="225642" y="2329712"/>
          <a:ext cx="196339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Integration of Health, Wellbeing, and Sustainable Development</a:t>
          </a:r>
          <a:endParaRPr lang="en-US" sz="1300" kern="1200" dirty="0"/>
        </a:p>
      </dsp:txBody>
      <dsp:txXfrm>
        <a:off x="225642" y="2329712"/>
        <a:ext cx="1963395" cy="720000"/>
      </dsp:txXfrm>
    </dsp:sp>
    <dsp:sp modelId="{520EF3FD-D8DF-4B88-A819-2E14597AA25F}">
      <dsp:nvSpPr>
        <dsp:cNvPr id="0" name=""/>
        <dsp:cNvSpPr/>
      </dsp:nvSpPr>
      <dsp:spPr>
        <a:xfrm>
          <a:off x="3072565" y="1163057"/>
          <a:ext cx="883528" cy="8835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4758C-423A-41E7-B115-887E27F9E597}">
      <dsp:nvSpPr>
        <dsp:cNvPr id="0" name=""/>
        <dsp:cNvSpPr/>
      </dsp:nvSpPr>
      <dsp:spPr>
        <a:xfrm>
          <a:off x="2532632" y="2329712"/>
          <a:ext cx="196339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Importance in UK Health and Social Care</a:t>
          </a:r>
          <a:endParaRPr lang="en-US" sz="1300" kern="1200" dirty="0"/>
        </a:p>
      </dsp:txBody>
      <dsp:txXfrm>
        <a:off x="2532632" y="2329712"/>
        <a:ext cx="1963395" cy="720000"/>
      </dsp:txXfrm>
    </dsp:sp>
    <dsp:sp modelId="{53982748-3169-4E34-80CB-338A47146E20}">
      <dsp:nvSpPr>
        <dsp:cNvPr id="0" name=""/>
        <dsp:cNvSpPr/>
      </dsp:nvSpPr>
      <dsp:spPr>
        <a:xfrm>
          <a:off x="5379555" y="1163057"/>
          <a:ext cx="883528" cy="8835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3A4E7-CD6E-4D18-8F85-B7AF4DDAE675}">
      <dsp:nvSpPr>
        <dsp:cNvPr id="0" name=""/>
        <dsp:cNvSpPr/>
      </dsp:nvSpPr>
      <dsp:spPr>
        <a:xfrm>
          <a:off x="4839622" y="2329712"/>
          <a:ext cx="196339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Global–Local Connections</a:t>
          </a:r>
          <a:endParaRPr lang="en-US" sz="1300" kern="1200"/>
        </a:p>
      </dsp:txBody>
      <dsp:txXfrm>
        <a:off x="4839622" y="2329712"/>
        <a:ext cx="196339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0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158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60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029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62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915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598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728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13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305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603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3BEAB-AEC2-DB98-054A-2B1621EF4E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5493" y="2113935"/>
            <a:ext cx="3788767" cy="2949678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0070C0"/>
                </a:solidFill>
              </a:rPr>
              <a:t>Student Name: Zobia Riaz </a:t>
            </a:r>
            <a:br>
              <a:rPr lang="en-GB" sz="3700" dirty="0">
                <a:solidFill>
                  <a:srgbClr val="0070C0"/>
                </a:solidFill>
              </a:rPr>
            </a:br>
            <a:br>
              <a:rPr lang="en-GB" sz="3700" dirty="0">
                <a:solidFill>
                  <a:srgbClr val="0070C0"/>
                </a:solidFill>
              </a:rPr>
            </a:br>
            <a:r>
              <a:rPr lang="en-GB" sz="3700" dirty="0">
                <a:solidFill>
                  <a:srgbClr val="0070C0"/>
                </a:solidFill>
              </a:rPr>
              <a:t>Student Id: 2226851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E919C4-A254-C69F-152B-D60D0448D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29" r="13359" b="-1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256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5012F-3DFE-7289-80E6-AA6EAD2AE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03504"/>
            <a:ext cx="6680781" cy="1527048"/>
          </a:xfrm>
        </p:spPr>
        <p:txBody>
          <a:bodyPr anchor="b">
            <a:normAutofit/>
          </a:bodyPr>
          <a:lstStyle/>
          <a:p>
            <a:pPr algn="ctr"/>
            <a:r>
              <a:rPr lang="en-GB" sz="3100" b="0" dirty="0">
                <a:solidFill>
                  <a:srgbClr val="0070C0"/>
                </a:solidFill>
              </a:rPr>
              <a:t>Integrating Health, Wellbeing, and Sustainable Development in UK Health and Social Care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D562F70-9455-2C40-69E6-83A13115FD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9186936"/>
              </p:ext>
            </p:extLst>
          </p:nvPr>
        </p:nvGraphicFramePr>
        <p:xfrm>
          <a:off x="612648" y="2296887"/>
          <a:ext cx="7028660" cy="4212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16C67F8-DAE5-D649-AFC2-AEC5FB900E5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731" r="8975"/>
          <a:stretch>
            <a:fillRect/>
          </a:stretch>
        </p:blipFill>
        <p:spPr>
          <a:xfrm>
            <a:off x="8253956" y="1743444"/>
            <a:ext cx="3325396" cy="337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924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37A5D8-4B31-E41E-F537-9902B22C3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4229" y="243840"/>
            <a:ext cx="7326086" cy="42018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Definitions and Key Concepts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09B7A2-65A4-A2E7-63D6-DBF61AFF0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043" y="1060269"/>
            <a:ext cx="11723914" cy="5656217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Objective: measurable physical condition based on clinical and biomedical indicators (Engel, 1977).Subjective: self-perceived wellbeing and life satisfaction (Marmot, 2020).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Definition: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“A state of complete physical, mental and social wellbeing, and not merely the absence of disease or infirmity” (World Health Organization, 1948).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Wellbeing: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Holistic measure encompassing physical, emotional, and social fulfilment (Dodge et al., 2012; WHO, 2021).Sustainable Development (SD): Meeting the needs of the present without compromising the ability of future generations to meet their own (World Commission on Environment and Development, 1987).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 Models: 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Holistic Model: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integrates physical, mental, and social health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Ewles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Simnett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2010). 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Ecological Model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highlights social, environmental, and economic determinants of health (Dahlgren &amp; Whitehead, 1991; Public Health England, 2019). </a:t>
            </a: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Example: NHS Diabetes Prevention Programme – applying holistic and ecological approaches to reduce lifestyle-related risks (NHS England, 2019).</a:t>
            </a:r>
          </a:p>
        </p:txBody>
      </p:sp>
    </p:spTree>
    <p:extLst>
      <p:ext uri="{BB962C8B-B14F-4D97-AF65-F5344CB8AC3E}">
        <p14:creationId xmlns:p14="http://schemas.microsoft.com/office/powerpoint/2010/main" val="2630231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44CE8-14F3-0261-3909-82E52564F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424" y="260469"/>
            <a:ext cx="10741152" cy="642256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00B050"/>
                </a:solidFill>
              </a:rPr>
              <a:t>UK Models: Holistic &amp; Ecological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E711E-9801-F786-C8CF-5980DB6796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4171" y="1088570"/>
            <a:ext cx="6117772" cy="560614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 Model of Health: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Views health as a balance of physical, mental, social, and spiritual wellbeing rather than absence of illness (Engel, 1977).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Considers the individual’s lifestyle, beliefs, environment, and community context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Ewles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Simnett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2010).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Used in the UK’s health promotion and patient-centred care approaches, such as the NHS Personalised Care Model (NHS England, 2019).</a:t>
            </a: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Ecological Model of Health 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(Dahlgren &amp; Whitehead, 1991) :Illustrates layers of influence on health — from individual lifestyle factors to broader social, economic, and environmental determinants .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Framework helps policymakers address health inequalities through interventions at multiple levels (Public Health England, 2019).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Applied in local government and NHS planning to integrate public health, housing, and education (LGA, 2021).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6DBCE3-4F96-9128-B1E9-605F573CE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37239" y="1063625"/>
            <a:ext cx="5181600" cy="236537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Example: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Health in All Policies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 approach adopts ecological principles, ensuring health impacts are considered across sectors (WHO, 2014).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Sustainable Development Goal 3 (UN, 2023) and the UK’s Health and Wellbeing Strategies (DHSC, 2022).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806348-481F-CAB0-6647-5A788EBEA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356" y="3526182"/>
            <a:ext cx="3461302" cy="3168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487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A5219-3CF2-1021-578A-2C0C5C452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166" y="279305"/>
            <a:ext cx="7172632" cy="82190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solidFill>
                  <a:srgbClr val="00B050"/>
                </a:solidFill>
              </a:rPr>
              <a:t>Wellbeing and the Eight Dimensions of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B16AE-1064-4B01-423D-8D08E164C4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658" y="1307690"/>
            <a:ext cx="8652387" cy="555031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600" b="1" dirty="0"/>
              <a:t>Definition</a:t>
            </a:r>
            <a:r>
              <a:rPr lang="en-GB" sz="1600" dirty="0"/>
              <a:t>: Wellbeing refers to “a positive state experienced by individuals and societies when they feel healthy, happy, and fulfilled” (WHO, 2021).Goes beyond the absence of illness — involves life satisfaction, purpose, and balance (Dodge et al., 2012).</a:t>
            </a:r>
          </a:p>
          <a:p>
            <a:pPr marL="0" indent="0" algn="ctr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>
                <a:solidFill>
                  <a:srgbClr val="00B050"/>
                </a:solidFill>
              </a:rPr>
              <a:t>Eight Dimensions of Wellbeing </a:t>
            </a:r>
            <a:r>
              <a:rPr lang="en-GB" sz="1600" dirty="0"/>
              <a:t>(adapted from Swarbrick, 2006):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Physical: </a:t>
            </a:r>
            <a:r>
              <a:rPr lang="en-GB" sz="1600" dirty="0"/>
              <a:t>Maintaining healthy body and lifestyle choices (exercise, nutrition, sleep).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Emotional: </a:t>
            </a:r>
            <a:r>
              <a:rPr lang="en-GB" sz="1600" dirty="0"/>
              <a:t>Managing stress and recognising feelings.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Intellectual: </a:t>
            </a:r>
            <a:r>
              <a:rPr lang="en-GB" sz="1600" dirty="0"/>
              <a:t>Engaging in learning and creativity.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Social: </a:t>
            </a:r>
            <a:r>
              <a:rPr lang="en-GB" sz="1600" dirty="0"/>
              <a:t>Building supportive relationships and community belonging.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Spiritual: </a:t>
            </a:r>
            <a:r>
              <a:rPr lang="en-GB" sz="1600" dirty="0"/>
              <a:t>Finding purpose, values, or connection to something greater.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Occupational: </a:t>
            </a:r>
            <a:r>
              <a:rPr lang="en-GB" sz="1600" dirty="0"/>
              <a:t>Personal fulfilment through meaningful work or activity.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Financial: </a:t>
            </a:r>
            <a:r>
              <a:rPr lang="en-GB" sz="1600" dirty="0"/>
              <a:t>Effective management of economic life for security and independence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/>
              <a:t>Environmental</a:t>
            </a:r>
            <a:r>
              <a:rPr lang="en-GB" sz="1600" dirty="0"/>
              <a:t>: Living in harmony with surroundings; safe, sustainable environments.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415C1-A84A-365B-D16E-C33A024A7A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54065" y="617676"/>
            <a:ext cx="3559276" cy="596101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Application in UK Health &amp; Social Care: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sz="1900" dirty="0"/>
              <a:t>NHS Mental Health and Wellbeing Hubs (NHS England, 2022).</a:t>
            </a:r>
          </a:p>
          <a:p>
            <a:pPr algn="ctr"/>
            <a:endParaRPr lang="en-GB" sz="1900" dirty="0"/>
          </a:p>
          <a:p>
            <a:pPr algn="ctr"/>
            <a:r>
              <a:rPr lang="en-GB" sz="1900" dirty="0"/>
              <a:t>Public Health England’s (2020) Wellbeing and Mental Health Framework emphasises holistic wellbeing in public health policy.</a:t>
            </a:r>
          </a:p>
          <a:p>
            <a:pPr algn="ctr"/>
            <a:endParaRPr lang="en-GB" sz="1900" dirty="0"/>
          </a:p>
          <a:p>
            <a:pPr algn="ctr"/>
            <a:r>
              <a:rPr lang="en-GB" sz="1900" dirty="0"/>
              <a:t>Supports the WHO’s Sustainable Development Goal 3 on promoting health and wellbeing for all ages (UN, 2023).</a:t>
            </a:r>
          </a:p>
        </p:txBody>
      </p:sp>
    </p:spTree>
    <p:extLst>
      <p:ext uri="{BB962C8B-B14F-4D97-AF65-F5344CB8AC3E}">
        <p14:creationId xmlns:p14="http://schemas.microsoft.com/office/powerpoint/2010/main" val="2084257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EA11C-6FAE-C0EA-062A-878317790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8624" y="185057"/>
            <a:ext cx="5559552" cy="80554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Integration and SDGs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37343DA-6EF8-61A5-AEB4-64A54499E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728" y="947057"/>
            <a:ext cx="11854543" cy="57258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are SDGs?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17 United Nations goals established in 2015 to promote global peace, prosperity, and sustainability (United Nations, 2015).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SDG 3: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healthy lives and promote wellbeing for all at all ages” (United Nations, 2023).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Interconnected Goals: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SDG 3 links with: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SDG 1 – No Poverty (World Bank, 2022)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SDG 5 – Gender Equality (UN Women, 2023)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SDG 10 – Reduced Inequalities (Marmot, 2020)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SDG 13 – Climate Action (WHO, 2021)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Integration in UK Health and Social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Prevention programmes such as the NHS Diabetes Prevention Programme (NHS England, 2019).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equity policies addressing social determinants of health (DHSC, 2022).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commitments through Delivering a Net Zero NHS (NHS England, 2023).</a:t>
            </a:r>
          </a:p>
        </p:txBody>
      </p:sp>
    </p:spTree>
    <p:extLst>
      <p:ext uri="{BB962C8B-B14F-4D97-AF65-F5344CB8AC3E}">
        <p14:creationId xmlns:p14="http://schemas.microsoft.com/office/powerpoint/2010/main" val="303173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9DDA3-235A-76D8-CA10-3EE8E3378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191108"/>
            <a:ext cx="8719457" cy="810378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solidFill>
                  <a:srgbClr val="00B050"/>
                </a:solidFill>
              </a:rPr>
              <a:t>Sustainable Development Goal 3 (SDG 3): Ensure Healthy Lives and Promote Wellbeing for 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6FC15-D031-1D0D-1238-F214B8071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562" y="1110343"/>
            <a:ext cx="5777268" cy="231865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400" b="1" dirty="0"/>
              <a:t>What is SDG 3?</a:t>
            </a:r>
          </a:p>
          <a:p>
            <a:pPr marL="0" indent="0" algn="ctr">
              <a:buNone/>
            </a:pPr>
            <a:r>
              <a:rPr lang="en-GB" sz="1400" dirty="0"/>
              <a:t>Part of the United Nations’ 2030 Agenda for Sustainable Development, established in 2015 (United Nations, 2023).Focuses on ensuring healthy lives and promoting wellbeing for all at all ages.</a:t>
            </a:r>
          </a:p>
          <a:p>
            <a:pPr marL="0" indent="0" algn="ctr">
              <a:buNone/>
            </a:pPr>
            <a:r>
              <a:rPr lang="en-GB" sz="1400" dirty="0"/>
              <a:t>Central to achieving all other SDGs as health underpins education, equality, and productivity.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B8A35B-09FB-239D-38AC-8C717DF79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10343"/>
            <a:ext cx="5875238" cy="555655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Main Targets: </a:t>
            </a:r>
          </a:p>
          <a:p>
            <a:r>
              <a:rPr lang="en-GB" dirty="0"/>
              <a:t>Reduce global maternal mortality to less than 70 per 100,000 live births.</a:t>
            </a:r>
          </a:p>
          <a:p>
            <a:r>
              <a:rPr lang="en-GB" dirty="0"/>
              <a:t>End epidemics of AIDS, tuberculosis, malaria, and neglected tropical diseases</a:t>
            </a:r>
          </a:p>
          <a:p>
            <a:r>
              <a:rPr lang="en-GB" dirty="0"/>
              <a:t>Reduce premature mortality from non-communicable diseases (NCDs) through prevention and treatment.</a:t>
            </a:r>
          </a:p>
          <a:p>
            <a:r>
              <a:rPr lang="en-GB" dirty="0"/>
              <a:t>Promote mental health and wellbeing.</a:t>
            </a:r>
          </a:p>
          <a:p>
            <a:r>
              <a:rPr lang="en-GB" dirty="0"/>
              <a:t>Achieve universal health coverage (UHC), including financial protection and access to quality healthcare.</a:t>
            </a:r>
          </a:p>
          <a:p>
            <a:r>
              <a:rPr lang="en-GB" dirty="0"/>
              <a:t>Reduce deaths and injuries from road traffic accidents.</a:t>
            </a:r>
          </a:p>
          <a:p>
            <a:r>
              <a:rPr lang="en-GB" dirty="0"/>
              <a:t>Strengthen the capacity of all countries for early warning, risk reduction, and management of health risks (UN, 2023).Relevance to UK Health &amp; Social Care:</a:t>
            </a:r>
          </a:p>
          <a:p>
            <a:r>
              <a:rPr lang="en-GB" dirty="0"/>
              <a:t>Aligns with the NHS Long Term Plan (2019) goals on prevention and population health.</a:t>
            </a:r>
          </a:p>
          <a:p>
            <a:r>
              <a:rPr lang="en-GB" dirty="0"/>
              <a:t>Influences Health in All Policies approach (WHO, 2014).Guides UK initiatives such as vaccination programmes, chronic disease prevention, and sustainability planning within NHS services (Net Zero NHS, 2023).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11C8C7-31E1-7F2D-2B77-6A5506059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71" y="3537858"/>
            <a:ext cx="4876799" cy="275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521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225FA-976B-65A2-0033-281D86F5F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5969" y="0"/>
            <a:ext cx="4327656" cy="667002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</a:rPr>
              <a:t>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4A108-7583-1494-3401-FA58C8F2E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71" y="884718"/>
            <a:ext cx="12017829" cy="586442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Frameworks: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WHO Health in All Policies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): Promotes intersectoral collaboration, ensuring all public policies consider health impacts (World Health Organization, 2014).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UN Sustainable Development Goals (SDGs):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Framework of 17 goals linking health, wellbeing, and sustainability (United Nations, 2015).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WHO Universal Health Coverage (UHC):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Ensures all individuals have access to quality health services without financial hardship (World Health Organization, 2021).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UK Policies: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(2019): Focuses on prevention, integration, and digital innovation to improve population health (NHS England, 2019).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(2022):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Strengthens integration across health and social care sectors through Integrated Care Systems (Department of Health and Social Care, 2022).</a:t>
            </a:r>
          </a:p>
          <a:p>
            <a:pPr marL="0" indent="0" algn="ct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Public Health Strategy (OHID, 2022): Prioritises prevention, early intervention, and reduction of health inequalities (Office for Health Improvement and Disparities, 2022).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Themes: 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Prevention: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Focus on reducing disease burden through early action (Public Health England, 2019).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Integration: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Collaboration across services for holistic care (DHSC, 2022).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Alignment with Net Zero NHS commitments (NHS England, 2023).</a:t>
            </a:r>
          </a:p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Equity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Addressing disparities and promoting fair access (Marmot, 2020).</a:t>
            </a:r>
          </a:p>
        </p:txBody>
      </p:sp>
    </p:spTree>
    <p:extLst>
      <p:ext uri="{BB962C8B-B14F-4D97-AF65-F5344CB8AC3E}">
        <p14:creationId xmlns:p14="http://schemas.microsoft.com/office/powerpoint/2010/main" val="767311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63DCE-C7C8-205B-7EC9-16E2A60FC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32" y="382732"/>
            <a:ext cx="5477263" cy="96959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300" dirty="0">
                <a:solidFill>
                  <a:srgbClr val="00B050"/>
                </a:solidFill>
              </a:rPr>
              <a:t>Case</a:t>
            </a:r>
            <a:r>
              <a:rPr lang="en-GB" sz="3300" dirty="0"/>
              <a:t> </a:t>
            </a:r>
            <a:r>
              <a:rPr lang="en-GB" sz="3300" dirty="0">
                <a:solidFill>
                  <a:srgbClr val="FF66CC"/>
                </a:solidFill>
              </a:rPr>
              <a:t>Study: </a:t>
            </a:r>
            <a:br>
              <a:rPr lang="en-GB" sz="3300" dirty="0"/>
            </a:br>
            <a:r>
              <a:rPr lang="en-GB" sz="3300" dirty="0">
                <a:solidFill>
                  <a:srgbClr val="FFC000"/>
                </a:solidFill>
              </a:rPr>
              <a:t>Health </a:t>
            </a:r>
            <a:r>
              <a:rPr lang="en-GB" sz="3300" dirty="0">
                <a:solidFill>
                  <a:srgbClr val="00B0F0"/>
                </a:solidFill>
              </a:rPr>
              <a:t>Promotion</a:t>
            </a:r>
            <a:r>
              <a:rPr lang="en-GB" sz="3300" dirty="0"/>
              <a:t> </a:t>
            </a:r>
            <a:r>
              <a:rPr lang="en-GB" sz="3300" dirty="0">
                <a:solidFill>
                  <a:srgbClr val="7030A0"/>
                </a:solidFill>
              </a:rPr>
              <a:t>Campaign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6C134F-73C7-B4CB-AC3D-A335E62D08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71" y="1735057"/>
            <a:ext cx="5173989" cy="47570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8C2F8-8533-B3FD-E2A4-E4B502B4F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4931" y="417121"/>
            <a:ext cx="6056598" cy="627932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MECC (Making Every Contact Count) 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UK-wide initiative promoting health improvement across all routine health and care interactions (NHS England, 2021).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Focus: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Empowering staff in health, social care, and community settings to encourage healthy lifestyle choices through brief conversations (NICE, 2016; OHID, 2022).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Theoretical Basis: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Grounded in the Health Belief Model (HBM), which proposes that behaviour change depends on individuals’ perceptions of risk, benefits, barriers, and cues to action (Rosenstock, 1974; Becker, 1974).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Improved health literacy and self-efficacy (NICE, 2016; NHS England, 2021).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Reduction in smoking rates and improved dietary behaviours (Public Health England, 2019).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SDG 3 targets on prevention, wellbeing, and universal health coverage (United Nations, 2023).</a:t>
            </a:r>
          </a:p>
        </p:txBody>
      </p:sp>
    </p:spTree>
    <p:extLst>
      <p:ext uri="{BB962C8B-B14F-4D97-AF65-F5344CB8AC3E}">
        <p14:creationId xmlns:p14="http://schemas.microsoft.com/office/powerpoint/2010/main" val="4022252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B748B-8A68-DDC3-67B4-6E8D5FC90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968" y="488609"/>
            <a:ext cx="2324464" cy="2067705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00B0F0"/>
                </a:solidFill>
              </a:rPr>
              <a:t>Equality </a:t>
            </a:r>
            <a:br>
              <a:rPr lang="en-GB" dirty="0"/>
            </a:b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and </a:t>
            </a:r>
            <a:br>
              <a:rPr lang="en-GB" dirty="0"/>
            </a:br>
            <a:r>
              <a:rPr lang="en-GB" dirty="0">
                <a:solidFill>
                  <a:srgbClr val="00B0F0"/>
                </a:solidFill>
              </a:rPr>
              <a:t>Access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E4D410-CD8D-3E28-1DB0-76192584B1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075" y="3044923"/>
            <a:ext cx="3862251" cy="27615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248CF-CA6D-EEF2-82C7-7888134EE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0" y="250372"/>
            <a:ext cx="7206343" cy="6411686"/>
          </a:xfrm>
        </p:spPr>
        <p:txBody>
          <a:bodyPr anchor="t">
            <a:no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Disparities: 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persist across ethnicity, socioeconomic status, and geography (Marmot, 2020; Nuffield Trust, 2022).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Digital exclusion affects older adults and low-income populations, limiting access to telehealth and digital services (NHS Digital, 2022).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Inequalities reduce life expectancy, delay care access, and worsen outcomes for chronic diseases (Public Health England, 2020; ONS, 2021).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COVID-19 exposed structural disparities in health and social determinants (ONS, 2021; DHSC, 2022).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Strategies: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Universal Health Coverage (UHC): Access to quality care without financial hardship (World Health Organization, 2021).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Targeted Outreach: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Localised interventions addressing deprived and ethnic minority groups (NHS England, 2019; OHID, 2022).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Digital Inclusion Policies: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Expanding digital literacy and access to ensure equity in telehealth (NHS Digital, 2022; NHS England, 2023).</a:t>
            </a:r>
          </a:p>
        </p:txBody>
      </p:sp>
    </p:spTree>
    <p:extLst>
      <p:ext uri="{BB962C8B-B14F-4D97-AF65-F5344CB8AC3E}">
        <p14:creationId xmlns:p14="http://schemas.microsoft.com/office/powerpoint/2010/main" val="3414350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5E9A6-D551-698D-86B7-C18B91502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327" y="0"/>
            <a:ext cx="5214257" cy="511630"/>
          </a:xfrm>
        </p:spPr>
        <p:txBody>
          <a:bodyPr anchor="b">
            <a:norm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Future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5C771-70EB-1DF6-D7DC-74BA46C3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53144"/>
            <a:ext cx="12192000" cy="6204856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1 - Expand Community-Based Preventive Care 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Strengthen primary and community health programmes to reduce hospital demand and address social determinants of health (NHS England, 2019; WHO, 2021).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Invest in health promotion, early screening, and behaviour change interventions targeting chronic diseases (Public Health England, 2020; OHID, 2022).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local assets (schools, workplaces, voluntary groups) to co-produce sustainable health solutions (Marmot, 2020).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2 - Increase Investment in Digital Inclusion 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Address digital literacy gaps, infrastructure, and affordability barriers (NHS Digital, 2022).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 equitable access to telehealth and remote monitoring technologies, particularly in deprived or rural areas (NHS England, 2023; Nuffield Trust, 2022).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Embed digital skills training within community programmes to empower users and reduce exclusion (OECD, 2021).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3. Embed Sustainability into NHS Procurement and Operations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Advance Net Zero NHS goals by greening supply chains, energy systems, and waste management (NHS England, 2023).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 sustainable procurement through environmental standards and supplier accountability (SDU, 2020).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Align healthcare delivery with SDG 3 (Health and Wellbeing) and SDG 13 (Climate Action) (United Nations, 2015).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4. Strengthen Cross-Sector Collaboration through Integrated Care Systems (ICSs)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Leverage ICSs to bridge healthcare, social care, housing, and public health for holistic outcomes (DHSC, 2022).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 shared funding and joint commissioning to improve efficiency and equity (The King’s Fund, 2021).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Foster local leadership and partnerships that prioritise prevention, inclusion, and sustainability (NHS Confederation, 2022)</a:t>
            </a:r>
            <a:r>
              <a:rPr lang="en-GB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3217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3A4B4-7CA0-B48A-9AE2-B57EE2BFD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3" y="542684"/>
            <a:ext cx="3494314" cy="75764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Conclusion</a:t>
            </a:r>
          </a:p>
        </p:txBody>
      </p:sp>
      <p:pic>
        <p:nvPicPr>
          <p:cNvPr id="4" name="Picture 3" descr="A paper with a star and a pencil&#10;&#10;AI-generated content may be incorrect.">
            <a:extLst>
              <a:ext uri="{FF2B5EF4-FFF2-40B4-BE49-F238E27FC236}">
                <a16:creationId xmlns:a16="http://schemas.microsoft.com/office/drawing/2014/main" id="{D6187121-6B8A-CC34-FB94-FA0E3C80D5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77" r="8885" b="1"/>
          <a:stretch>
            <a:fillRect/>
          </a:stretch>
        </p:blipFill>
        <p:spPr>
          <a:xfrm>
            <a:off x="478972" y="1843014"/>
            <a:ext cx="3494314" cy="43012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36C3E-02E7-49CF-3FC4-366AADB52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2257" y="548639"/>
            <a:ext cx="7598229" cy="6178731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Health, Wellbeing, and Sustainability: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Strengthens population health, reduces inequalities, and supports long-term resilience (WHO, 2021; Marmot, 2020).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Embedding sustainability ensures environmental, social, and economic dimensions of health are addressed (United Nations, 2015; NHS England, 2023).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3 as a Unifying Framework: 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SDG 3 — “Ensure healthy lives and promote wellbeing for all at all ages” — integrates health, wellbeing, and sustainability goals (UN, 2015).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Links with SDG 10 (Reduced Inequalities) and SDG 13 (Climate Action) to create a holistic approach to global and national health (WHO, 2022).UK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Progress: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Dependent on policy alignment, cross-sector collaboration, and preventive action (DHSC, 2022; OHID, 2022).</a:t>
            </a:r>
          </a:p>
          <a:p>
            <a:pPr algn="ctr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Success relies on tackling health inequalities, enhancing digital inclusion, and delivering sustainable, person-centred care (NHS England, 2019; Nuffield Trust, 2022).</a:t>
            </a:r>
          </a:p>
        </p:txBody>
      </p:sp>
    </p:spTree>
    <p:extLst>
      <p:ext uri="{BB962C8B-B14F-4D97-AF65-F5344CB8AC3E}">
        <p14:creationId xmlns:p14="http://schemas.microsoft.com/office/powerpoint/2010/main" val="3245721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D04FD-2AD6-1188-EF92-B760A2400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7032" y="225790"/>
            <a:ext cx="2930013" cy="511629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3BD47-29E5-206E-1C56-F6C4BB071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806" y="737419"/>
            <a:ext cx="11779045" cy="59976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Becker, M.H. (1974) ‘The health belief model and personal health behaviour’, Health Education Monographs, 2(4), pp. 324–473.</a:t>
            </a:r>
          </a:p>
          <a:p>
            <a:pPr marL="0" indent="0">
              <a:buNone/>
            </a:pPr>
            <a:r>
              <a:rPr lang="en-GB" sz="1400" dirty="0"/>
              <a:t>Department of Health and Social Care (DHSC) (2022) Health and Care Act 2022. London: DHSC.</a:t>
            </a:r>
          </a:p>
          <a:p>
            <a:pPr marL="0" indent="0">
              <a:buNone/>
            </a:pPr>
            <a:r>
              <a:rPr lang="en-GB" sz="1400" dirty="0"/>
              <a:t>Department of Health and Social Care (DHSC) (2022) Integration and Innovation: Working Together to Improve Health and Social Care. London: DHSC.</a:t>
            </a:r>
          </a:p>
          <a:p>
            <a:pPr marL="0" indent="0">
              <a:buNone/>
            </a:pPr>
            <a:r>
              <a:rPr lang="en-GB" sz="1400" dirty="0"/>
              <a:t>King’s Fund, The (2021) Integrated Care Systems Explained. London: The King’s Fund.</a:t>
            </a:r>
          </a:p>
          <a:p>
            <a:pPr marL="0" indent="0">
              <a:buNone/>
            </a:pPr>
            <a:r>
              <a:rPr lang="en-GB" sz="1400" dirty="0"/>
              <a:t>Marmot, M. (2020) Health Equity in England: The Marmot Review 10 Years On. London: Institute of Health Equity.</a:t>
            </a:r>
          </a:p>
          <a:p>
            <a:pPr marL="0" indent="0">
              <a:buNone/>
            </a:pPr>
            <a:r>
              <a:rPr lang="en-GB" sz="1400" dirty="0"/>
              <a:t>National Health Service (NHS) Confederation (2022) Driving Integration Through ICSs. London: NHS Confederation.</a:t>
            </a:r>
          </a:p>
          <a:p>
            <a:pPr marL="0" indent="0">
              <a:buNone/>
            </a:pPr>
            <a:r>
              <a:rPr lang="en-GB" sz="1400" dirty="0"/>
              <a:t>National Health Service (NHS) Digital (2022) Digital Inclusion and Health Inequalities. London: NHS Digital.</a:t>
            </a:r>
          </a:p>
          <a:p>
            <a:pPr marL="0" indent="0">
              <a:buNone/>
            </a:pPr>
            <a:r>
              <a:rPr lang="en-GB" sz="1400" dirty="0"/>
              <a:t>National Health Service (NHS) England (2019) The NHS Long Term Plan. London: NHS England.</a:t>
            </a:r>
          </a:p>
          <a:p>
            <a:pPr marL="0" indent="0">
              <a:buNone/>
            </a:pPr>
            <a:r>
              <a:rPr lang="en-GB" sz="1400" dirty="0"/>
              <a:t>National Health Service (NHS) England (2021) Making Every Contact Count (MECC) Implementation Guide. London: NHS England.</a:t>
            </a:r>
          </a:p>
          <a:p>
            <a:pPr marL="0" indent="0">
              <a:buNone/>
            </a:pPr>
            <a:r>
              <a:rPr lang="en-GB" sz="1400" dirty="0"/>
              <a:t>National Health Service (NHS) England (2023) Delivering a Net Zero National Health Service. London: NHS England.</a:t>
            </a:r>
          </a:p>
          <a:p>
            <a:pPr marL="0" indent="0">
              <a:buNone/>
            </a:pPr>
            <a:r>
              <a:rPr lang="en-GB" sz="1400" dirty="0"/>
              <a:t>National Health Service (NHS) England (2023) Digital First: Delivery Plan for Transforming NHS Services. London: NHS England.</a:t>
            </a:r>
          </a:p>
          <a:p>
            <a:pPr marL="0" indent="0">
              <a:buNone/>
            </a:pPr>
            <a:r>
              <a:rPr lang="en-GB" sz="1400" dirty="0"/>
              <a:t>National Health Service (NHS) Sustainable Development Unit (SDU) (2020) Delivering a Sustainable NHS. Cambridge: SDU.</a:t>
            </a:r>
          </a:p>
          <a:p>
            <a:pPr marL="0" indent="0">
              <a:buNone/>
            </a:pPr>
            <a:r>
              <a:rPr lang="en-GB" sz="1400" dirty="0"/>
              <a:t>National Institute for Health and Care Excellence (NICE) (2016) Behaviour Change: Individual Approaches (Public Health Guideline PH49). London: NICE.</a:t>
            </a:r>
          </a:p>
          <a:p>
            <a:pPr marL="0" indent="0">
              <a:buNone/>
            </a:pPr>
            <a:r>
              <a:rPr lang="en-GB" sz="1400" dirty="0"/>
              <a:t>Nuffield Trust (2022) Health Inequalities in the UK: Patterns and Policy Responses. London: Nuffield Trust.</a:t>
            </a:r>
          </a:p>
        </p:txBody>
      </p:sp>
    </p:spTree>
    <p:extLst>
      <p:ext uri="{BB962C8B-B14F-4D97-AF65-F5344CB8AC3E}">
        <p14:creationId xmlns:p14="http://schemas.microsoft.com/office/powerpoint/2010/main" val="38689289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A8B9E-134B-F128-1931-BBAADFDE4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1" y="250371"/>
            <a:ext cx="11832770" cy="64116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Office for Health Improvement and Disparities (OHID) (2022) Public Health Strategy: Prevention and Early Intervention. London: OHID.</a:t>
            </a:r>
          </a:p>
          <a:p>
            <a:pPr marL="0" indent="0">
              <a:buNone/>
            </a:pPr>
            <a:r>
              <a:rPr lang="en-GB" sz="1200" dirty="0"/>
              <a:t>Office for National Statistics (ONS) (2021) Coronavirus (COVID-19) Related Deaths by Ethnic Group, England and Wales. London: ONS.</a:t>
            </a:r>
          </a:p>
          <a:p>
            <a:pPr marL="0" indent="0">
              <a:buNone/>
            </a:pPr>
            <a:r>
              <a:rPr lang="en-GB" sz="1200" dirty="0"/>
              <a:t>Organisation for Economic Co-operation and Development (OECD) (2021) Bridging the Digital Divide: Skills and Access for All. Paris: OECD.</a:t>
            </a:r>
          </a:p>
          <a:p>
            <a:pPr marL="0" indent="0">
              <a:buNone/>
            </a:pPr>
            <a:r>
              <a:rPr lang="en-GB" sz="1200" dirty="0"/>
              <a:t>Public Health England (PHE) (2019) Health Profile for England 2019. London: PHE.</a:t>
            </a:r>
          </a:p>
          <a:p>
            <a:pPr marL="0" indent="0">
              <a:buNone/>
            </a:pPr>
            <a:r>
              <a:rPr lang="en-GB" sz="1200" dirty="0"/>
              <a:t>Public Health England (PHE) (2020) Beyond the Data: Understanding the Impact of COVID-19 on BAME Groups. London: PHE</a:t>
            </a:r>
          </a:p>
          <a:p>
            <a:pPr marL="0" indent="0">
              <a:buNone/>
            </a:pPr>
            <a:r>
              <a:rPr lang="en-GB" sz="1200" dirty="0"/>
              <a:t>.Public Health England (PHE) (2020) Health Profile for England 2020. London: PHE.</a:t>
            </a:r>
          </a:p>
          <a:p>
            <a:pPr marL="0" indent="0">
              <a:buNone/>
            </a:pPr>
            <a:r>
              <a:rPr lang="en-GB" sz="1200" dirty="0"/>
              <a:t>Rosenstock, I.M. (1974) ‘Historical origins of the health belief model’, Health Education Monographs, 2(4), pp. 328–335.United Nations (UN) (2015) Transforming Our World: The 2030 Agenda for Sustainable Development. New York: United Nations.</a:t>
            </a:r>
          </a:p>
          <a:p>
            <a:pPr marL="0" indent="0">
              <a:buNone/>
            </a:pPr>
            <a:r>
              <a:rPr lang="en-GB" sz="1200" dirty="0"/>
              <a:t>United Nations (UN) (2023) Sustainable Development Goal 3: Ensure Healthy Lives and Promote Well-being for All. New York: United Nations.</a:t>
            </a:r>
          </a:p>
          <a:p>
            <a:pPr marL="0" indent="0">
              <a:buNone/>
            </a:pPr>
            <a:r>
              <a:rPr lang="en-GB" sz="1200" dirty="0"/>
              <a:t>World Commission on Environment and Development (WCED) (1987) Our Common Future. Oxford: Oxford University Press.</a:t>
            </a:r>
          </a:p>
          <a:p>
            <a:pPr marL="0" indent="0">
              <a:buNone/>
            </a:pPr>
            <a:r>
              <a:rPr lang="en-GB" sz="1200" dirty="0"/>
              <a:t>World Health Organization (WHO) (2014) Health in All Policies: Framework for Country Action. Geneva: WHO.</a:t>
            </a:r>
          </a:p>
          <a:p>
            <a:pPr marL="0" indent="0">
              <a:buNone/>
            </a:pPr>
            <a:r>
              <a:rPr lang="en-GB" sz="1200" dirty="0"/>
              <a:t>World Health Organization (WHO) (2021) Universal Health Coverage and Primary Health Care. Geneva: WHO.</a:t>
            </a:r>
          </a:p>
          <a:p>
            <a:pPr marL="0" indent="0">
              <a:buNone/>
            </a:pPr>
            <a:r>
              <a:rPr lang="en-GB" sz="1200" dirty="0"/>
              <a:t>World Health Organization (WHO) (2021) Universal Health Coverage Overview. Geneva: WHO.</a:t>
            </a:r>
          </a:p>
          <a:p>
            <a:pPr marL="0" indent="0">
              <a:buNone/>
            </a:pPr>
            <a:r>
              <a:rPr lang="en-GB" sz="1200" dirty="0"/>
              <a:t>World Health Organization (WHO) (2021) Universal Health Coverage and Sustainable Development Goals. Geneva: WHO.</a:t>
            </a:r>
          </a:p>
          <a:p>
            <a:pPr marL="0" indent="0">
              <a:buNone/>
            </a:pPr>
            <a:r>
              <a:rPr lang="en-GB" sz="1200" dirty="0"/>
              <a:t>World Health Organization (WHO) (2022) Sustainable Development Goals and Health: Policy Brief. Geneva: WHO.</a:t>
            </a:r>
          </a:p>
          <a:p>
            <a:pPr marL="0" indent="0">
              <a:buNone/>
            </a:pPr>
            <a:r>
              <a:rPr lang="en-GB" sz="1200" dirty="0"/>
              <a:t>World Health Organization (WHO) (2023) World Health Statistics 2023: Monitoring Health for the SDGs. Geneva: WHO.</a:t>
            </a:r>
          </a:p>
        </p:txBody>
      </p:sp>
    </p:spTree>
    <p:extLst>
      <p:ext uri="{BB962C8B-B14F-4D97-AF65-F5344CB8AC3E}">
        <p14:creationId xmlns:p14="http://schemas.microsoft.com/office/powerpoint/2010/main" val="368662478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5985</TotalTime>
  <Words>2757</Words>
  <Application>Microsoft Office PowerPoint</Application>
  <PresentationFormat>Widescreen</PresentationFormat>
  <Paragraphs>161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Neue Haas Grotesk Text Pro</vt:lpstr>
      <vt:lpstr>VanillaVTI</vt:lpstr>
      <vt:lpstr>Student Name: Zobia Riaz   Student Id: 2226851</vt:lpstr>
      <vt:lpstr>Integrating Health, Wellbeing, and Sustainable Development in UK Health and Social Care</vt:lpstr>
      <vt:lpstr>Definitions and Key Concepts</vt:lpstr>
      <vt:lpstr>UK Models: Holistic &amp; Ecological Models</vt:lpstr>
      <vt:lpstr>Wellbeing and the Eight Dimensions of Wellbeing</vt:lpstr>
      <vt:lpstr>Integration and SDGs</vt:lpstr>
      <vt:lpstr>Sustainable Development Goal 3 (SDG 3): Ensure Healthy Lives and Promote Wellbeing for All</vt:lpstr>
      <vt:lpstr>Policy and Governance</vt:lpstr>
      <vt:lpstr>Case Study:  Health Promotion Campaign</vt:lpstr>
      <vt:lpstr>Equality  and  Access</vt:lpstr>
      <vt:lpstr>Future Recommendations</vt:lpstr>
      <vt:lpstr>Conclusion</vt:lpstr>
      <vt:lpstr>References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Zobia Riaz (2226851)</dc:creator>
  <cp:lastModifiedBy>Zobia Riaz (2226851)</cp:lastModifiedBy>
  <cp:revision>1</cp:revision>
  <dcterms:created xsi:type="dcterms:W3CDTF">2025-10-07T20:04:18Z</dcterms:created>
  <dcterms:modified xsi:type="dcterms:W3CDTF">2025-10-11T23:50:12Z</dcterms:modified>
</cp:coreProperties>
</file>