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4" r:id="rId6"/>
    <p:sldId id="265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930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A60D5F-853C-4E67-B4B5-7EC9AAC887B1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2761D3-5BC3-4A2D-9B91-6A081C8F74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0497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4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2.jpeg"/><Relationship Id="rId7" Type="http://schemas.openxmlformats.org/officeDocument/2006/relationships/image" Target="../media/image6.jp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Group%20Feedback%20-%20Academic%20Disciplines.docx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593277" y="4997120"/>
            <a:ext cx="8299648" cy="933450"/>
          </a:xfrm>
        </p:spPr>
        <p:txBody>
          <a:bodyPr>
            <a:noAutofit/>
          </a:bodyPr>
          <a:lstStyle/>
          <a:p>
            <a:r>
              <a:rPr lang="en-US" sz="3200" b="1" dirty="0"/>
              <a:t>SJSI5021 </a:t>
            </a:r>
            <a:r>
              <a:rPr lang="en-US" sz="3200" b="1" dirty="0" smtClean="0"/>
              <a:t>Hot Topics Hot Spot</a:t>
            </a:r>
            <a:br>
              <a:rPr lang="en-US" sz="3200" b="1" dirty="0" smtClean="0"/>
            </a:br>
            <a:r>
              <a:rPr lang="en-US" sz="3200" b="1" dirty="0" smtClean="0"/>
              <a:t>How Do I Include Theory?</a:t>
            </a:r>
            <a:endParaRPr lang="en-US" sz="3200" b="1" dirty="0"/>
          </a:p>
        </p:txBody>
      </p:sp>
      <p:sp>
        <p:nvSpPr>
          <p:cNvPr id="14" name="Rectangle 13"/>
          <p:cNvSpPr/>
          <p:nvPr/>
        </p:nvSpPr>
        <p:spPr>
          <a:xfrm>
            <a:off x="5292080" y="619021"/>
            <a:ext cx="2655980" cy="198153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5436541" y="6185633"/>
            <a:ext cx="3456384" cy="4313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/>
              <a:t>Ken Dicks </a:t>
            </a:r>
            <a:r>
              <a:rPr lang="en-US" sz="1800" dirty="0">
                <a:hlinkClick r:id="rId2"/>
              </a:rPr>
              <a:t>ken.dicks@uwtsd.ac.uk</a:t>
            </a:r>
            <a:r>
              <a:rPr lang="en-US" sz="1800" dirty="0"/>
              <a:t> </a:t>
            </a:r>
          </a:p>
        </p:txBody>
      </p:sp>
      <p:pic>
        <p:nvPicPr>
          <p:cNvPr id="5" name="Picture 4" descr="Student march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36541" y="805322"/>
            <a:ext cx="2447827" cy="1615566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4139952" y="2852936"/>
            <a:ext cx="1944216" cy="1872208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827584" y="619021"/>
            <a:ext cx="1656184" cy="19815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 descr="Arguing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98726" y="3124912"/>
            <a:ext cx="1569418" cy="1384208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6228184" y="2708920"/>
            <a:ext cx="1719876" cy="20162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2771800" y="619021"/>
            <a:ext cx="2296877" cy="1981535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News.bmp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4208" y="2852936"/>
            <a:ext cx="1230890" cy="1650793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827584" y="2852936"/>
            <a:ext cx="3092654" cy="187220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1701" y="739949"/>
            <a:ext cx="1284602" cy="175294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64510" y="2996952"/>
            <a:ext cx="2743394" cy="1536301"/>
          </a:xfrm>
          <a:prstGeom prst="rect">
            <a:avLst/>
          </a:prstGeom>
        </p:spPr>
      </p:pic>
      <p:sp>
        <p:nvSpPr>
          <p:cNvPr id="9" name="Oval Callout 8"/>
          <p:cNvSpPr/>
          <p:nvPr/>
        </p:nvSpPr>
        <p:spPr>
          <a:xfrm>
            <a:off x="2987824" y="744492"/>
            <a:ext cx="1893128" cy="1604388"/>
          </a:xfrm>
          <a:prstGeom prst="wedgeEllipseCallout">
            <a:avLst>
              <a:gd name="adj1" fmla="val -51570"/>
              <a:gd name="adj2" fmla="val 53001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What’s your Hot Topic?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8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ular Callout 3"/>
          <p:cNvSpPr/>
          <p:nvPr/>
        </p:nvSpPr>
        <p:spPr>
          <a:xfrm>
            <a:off x="1691395" y="548680"/>
            <a:ext cx="5400600" cy="2664296"/>
          </a:xfrm>
          <a:prstGeom prst="wedgeRectCallout">
            <a:avLst>
              <a:gd name="adj1" fmla="val 45"/>
              <a:gd name="adj2" fmla="val 682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 smtClean="0"/>
              <a:t>Ken……..my Hot Topic is so recent that I can’t find any academic research on it!</a:t>
            </a:r>
            <a:endParaRPr lang="en-GB" sz="36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577" y="3284984"/>
            <a:ext cx="1304343" cy="110469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39552" y="4941168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/>
              <a:t>Does this sound familiar?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208237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5974" y="188640"/>
            <a:ext cx="8229600" cy="850106"/>
          </a:xfrm>
        </p:spPr>
        <p:txBody>
          <a:bodyPr/>
          <a:lstStyle/>
          <a:p>
            <a:r>
              <a:rPr lang="en-GB" b="1" dirty="0" smtClean="0"/>
              <a:t>Finding Appropriate Research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84310" y="1268760"/>
            <a:ext cx="8291264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This is a common issue for students studying contemporary issues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How many here feel that this is an issue?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Academic research will always lag behind events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Indeed research that comes out very quickly will of often not be of as much use as research that has taken more time to carry out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However, it is very unlikely that the issue that you are looking at is completely original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63268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b="1" dirty="0" smtClean="0"/>
              <a:t>Questions to ask yourself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95536" y="1988840"/>
            <a:ext cx="820891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600" dirty="0" smtClean="0"/>
              <a:t>Has a similar issue occurred before?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600" dirty="0" smtClean="0"/>
              <a:t>Are there academic journals that focus on this type of issue?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600" dirty="0" smtClean="0"/>
              <a:t>Who can help me to find answers to these questions?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318640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Studying society: Is it only Sociology?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611560" y="2060848"/>
            <a:ext cx="80648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What different areas of society do we study on our Programmes?</a:t>
            </a:r>
            <a:endParaRPr lang="en-GB" sz="2800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3284984"/>
            <a:ext cx="1214865" cy="1214865"/>
          </a:xfrm>
          <a:prstGeom prst="rect">
            <a:avLst/>
          </a:prstGeom>
        </p:spPr>
      </p:pic>
      <p:pic>
        <p:nvPicPr>
          <p:cNvPr id="6" name="Picture 5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7114" y="4941168"/>
            <a:ext cx="1396523" cy="1396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9921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Studying society: Is it only Sociology?</a:t>
            </a:r>
            <a:endParaRPr lang="en-GB" b="1" dirty="0"/>
          </a:p>
        </p:txBody>
      </p:sp>
      <p:sp>
        <p:nvSpPr>
          <p:cNvPr id="3" name="Rounded Rectangle 2"/>
          <p:cNvSpPr/>
          <p:nvPr/>
        </p:nvSpPr>
        <p:spPr>
          <a:xfrm>
            <a:off x="3480662" y="3068960"/>
            <a:ext cx="2088232" cy="1152128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Sociology</a:t>
            </a:r>
          </a:p>
          <a:p>
            <a:pPr algn="ctr"/>
            <a:r>
              <a:rPr lang="en-GB" b="1" dirty="0" smtClean="0"/>
              <a:t>Social Studies</a:t>
            </a:r>
          </a:p>
          <a:p>
            <a:pPr algn="ctr"/>
            <a:r>
              <a:rPr lang="en-GB" b="1" dirty="0" smtClean="0"/>
              <a:t>Advocacy</a:t>
            </a:r>
            <a:endParaRPr lang="en-GB" b="1" dirty="0"/>
          </a:p>
        </p:txBody>
      </p:sp>
      <p:sp>
        <p:nvSpPr>
          <p:cNvPr id="4" name="Rounded Rectangle 3"/>
          <p:cNvSpPr/>
          <p:nvPr/>
        </p:nvSpPr>
        <p:spPr>
          <a:xfrm>
            <a:off x="1371466" y="1693813"/>
            <a:ext cx="1800200" cy="72008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Social Psychology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395536" y="2996952"/>
            <a:ext cx="1800200" cy="72008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Psychology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683568" y="4113108"/>
            <a:ext cx="1800200" cy="72008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Economics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3610236" y="1124744"/>
            <a:ext cx="1800200" cy="72008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Medicine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940152" y="1783839"/>
            <a:ext cx="1800200" cy="72008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Biology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6853821" y="2996952"/>
            <a:ext cx="1800200" cy="72008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Media Studies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4932040" y="5099174"/>
            <a:ext cx="1800200" cy="72008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Anthropolgy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2166851" y="5099174"/>
            <a:ext cx="1800200" cy="72008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Philosophy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6444208" y="4113108"/>
            <a:ext cx="1800200" cy="72008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Politics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452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b="1" dirty="0" smtClean="0"/>
              <a:t>Sources of theory group activity</a:t>
            </a:r>
            <a:endParaRPr lang="en-GB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1340768"/>
            <a:ext cx="1303412" cy="130341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55576" y="2852936"/>
            <a:ext cx="784887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i="1" dirty="0" smtClean="0"/>
              <a:t>Think of a </a:t>
            </a:r>
            <a:r>
              <a:rPr lang="en-GB" sz="2800" i="1" u="sng" dirty="0" smtClean="0"/>
              <a:t>very recent </a:t>
            </a:r>
            <a:r>
              <a:rPr lang="en-GB" sz="2800" i="1" dirty="0" smtClean="0"/>
              <a:t>Hot Topic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i="1" dirty="0" smtClean="0"/>
              <a:t>Write the Hot Topic on the Voting Slip you have been given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i="1" dirty="0" smtClean="0"/>
              <a:t>Place this in the Ballot Box</a:t>
            </a:r>
            <a:endParaRPr lang="en-GB" sz="2800" i="1" dirty="0"/>
          </a:p>
        </p:txBody>
      </p:sp>
      <p:sp>
        <p:nvSpPr>
          <p:cNvPr id="7" name="TextBox 6"/>
          <p:cNvSpPr txBox="1"/>
          <p:nvPr/>
        </p:nvSpPr>
        <p:spPr>
          <a:xfrm>
            <a:off x="1475656" y="5157192"/>
            <a:ext cx="64807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/>
              <a:t>We will now look at the most ‘popular’ Hot Topic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67283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Our Chosen Hot Topic is……..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187624" y="3645024"/>
            <a:ext cx="6336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???????????????</a:t>
            </a:r>
            <a:endParaRPr lang="en-GB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1916832"/>
            <a:ext cx="1354472" cy="1354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623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Problem Solving – Finding Sources of theory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2708920"/>
            <a:ext cx="78488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i="1" dirty="0" smtClean="0"/>
              <a:t>Using the information we have already discussed what can we find that is relevant to our chosen Hot Topic?</a:t>
            </a:r>
            <a:endParaRPr lang="en-GB" sz="3600" i="1" dirty="0"/>
          </a:p>
        </p:txBody>
      </p:sp>
    </p:spTree>
    <p:extLst>
      <p:ext uri="{BB962C8B-B14F-4D97-AF65-F5344CB8AC3E}">
        <p14:creationId xmlns:p14="http://schemas.microsoft.com/office/powerpoint/2010/main" val="2112260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blue background</Template>
  <TotalTime>307</TotalTime>
  <Words>269</Words>
  <Application>Microsoft Office PowerPoint</Application>
  <PresentationFormat>On-screen Show (4:3)</PresentationFormat>
  <Paragraphs>39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UWTSD blue background</vt:lpstr>
      <vt:lpstr>SJSI5021 Hot Topics Hot Spot How Do I Include Theory?</vt:lpstr>
      <vt:lpstr>PowerPoint Presentation</vt:lpstr>
      <vt:lpstr>Finding Appropriate Research</vt:lpstr>
      <vt:lpstr>Questions to ask yourself</vt:lpstr>
      <vt:lpstr>Studying society: Is it only Sociology?</vt:lpstr>
      <vt:lpstr>Studying society: Is it only Sociology?</vt:lpstr>
      <vt:lpstr>Sources of theory group activity</vt:lpstr>
      <vt:lpstr>Our Chosen Hot Topic is……..</vt:lpstr>
      <vt:lpstr>Problem Solving – Finding Sources of theory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SJSI5021 What are Hot Topics?</dc:title>
  <dc:creator>Ken Dicks</dc:creator>
  <cp:lastModifiedBy>Ken Dicks</cp:lastModifiedBy>
  <cp:revision>32</cp:revision>
  <dcterms:created xsi:type="dcterms:W3CDTF">2016-10-02T09:35:35Z</dcterms:created>
  <dcterms:modified xsi:type="dcterms:W3CDTF">2020-03-12T10:19:21Z</dcterms:modified>
</cp:coreProperties>
</file>