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78" r:id="rId3"/>
    <p:sldId id="257" r:id="rId4"/>
    <p:sldId id="276" r:id="rId6"/>
    <p:sldId id="259" r:id="rId7"/>
    <p:sldId id="260" r:id="rId8"/>
    <p:sldId id="262" r:id="rId9"/>
    <p:sldId id="261" r:id="rId10"/>
    <p:sldId id="264" r:id="rId11"/>
    <p:sldId id="265" r:id="rId12"/>
    <p:sldId id="267" r:id="rId13"/>
    <p:sldId id="268" r:id="rId14"/>
    <p:sldId id="269" r:id="rId15"/>
    <p:sldId id="270" r:id="rId16"/>
    <p:sldId id="272" r:id="rId17"/>
    <p:sldId id="273" r:id="rId18"/>
    <p:sldId id="277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28F3169-5C60-4E87-B91C-687617BBF55C}">
          <p14:sldIdLst>
            <p14:sldId id="278"/>
            <p14:sldId id="257"/>
            <p14:sldId id="276"/>
            <p14:sldId id="259"/>
            <p14:sldId id="260"/>
            <p14:sldId id="262"/>
            <p14:sldId id="261"/>
            <p14:sldId id="264"/>
            <p14:sldId id="265"/>
            <p14:sldId id="267"/>
            <p14:sldId id="268"/>
            <p14:sldId id="269"/>
            <p14:sldId id="270"/>
            <p14:sldId id="272"/>
          </p14:sldIdLst>
        </p14:section>
        <p14:section name="Untitled Section" id="{07D9C86E-CEB7-47A9-A71E-51800CE3DC8F}">
          <p14:sldIdLst>
            <p14:sldId id="273"/>
            <p14:sldId id="277"/>
            <p14:sldId id="275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1143.rajnik Radadiya" initials="authorId_567125174188" lastIdx="3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943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4" Type="http://schemas.openxmlformats.org/officeDocument/2006/relationships/commentAuthors" Target="commentAuthors.xml"/><Relationship Id="rId23" Type="http://schemas.openxmlformats.org/officeDocument/2006/relationships/tableStyles" Target="tableStyles.xml"/><Relationship Id="rId22" Type="http://schemas.openxmlformats.org/officeDocument/2006/relationships/viewProps" Target="viewProps.xml"/><Relationship Id="rId21" Type="http://schemas.openxmlformats.org/officeDocument/2006/relationships/presProps" Target="presProps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#3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#4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CC907F-D0E4-45CE-ADE6-5B57271C6779}" type="doc">
      <dgm:prSet loTypeId="urn:microsoft.com/office/officeart/2005/8/layout/vList2#3" loCatId="list" qsTypeId="urn:microsoft.com/office/officeart/2005/8/quickstyle/simple1#1" qsCatId="simple" csTypeId="urn:microsoft.com/office/officeart/2005/8/colors/accent1_2#5" csCatId="accent1" phldr="1"/>
      <dgm:spPr/>
      <dgm:t>
        <a:bodyPr/>
        <a:lstStyle/>
        <a:p>
          <a:endParaRPr lang="en-IN"/>
        </a:p>
      </dgm:t>
    </dgm:pt>
    <dgm:pt modelId="{E22F67DC-A3F6-4844-92AF-001F6E6A42C7}">
      <dgm:prSet/>
      <dgm:spPr/>
      <dgm:t>
        <a:bodyPr/>
        <a:lstStyle/>
        <a:p>
          <a:r>
            <a:rPr lang="en-US" dirty="0"/>
            <a:t>Limited visibility into forensic evidence </a:t>
          </a:r>
          <a:r>
            <a:rPr lang="en-US" dirty="0" smtClean="0"/>
            <a:t>[6]</a:t>
          </a:r>
          <a:endParaRPr lang="en-IN" dirty="0"/>
        </a:p>
      </dgm:t>
    </dgm:pt>
    <dgm:pt modelId="{09F81601-D31C-4AA3-8F93-85C00AF6668C}" cxnId="{10F7130D-03B1-4AB2-806E-5A07278165AE}" type="parTrans">
      <dgm:prSet/>
      <dgm:spPr/>
      <dgm:t>
        <a:bodyPr/>
        <a:lstStyle/>
        <a:p>
          <a:endParaRPr lang="en-IN"/>
        </a:p>
      </dgm:t>
    </dgm:pt>
    <dgm:pt modelId="{20BD60B4-4F6C-4F6E-B0C6-131C1E9B2E71}" cxnId="{10F7130D-03B1-4AB2-806E-5A07278165AE}" type="sibTrans">
      <dgm:prSet/>
      <dgm:spPr/>
      <dgm:t>
        <a:bodyPr/>
        <a:lstStyle/>
        <a:p>
          <a:endParaRPr lang="en-IN"/>
        </a:p>
      </dgm:t>
    </dgm:pt>
    <dgm:pt modelId="{16F665DC-21C3-4763-90B2-2E01A0B6F422}">
      <dgm:prSet/>
      <dgm:spPr/>
      <dgm:t>
        <a:bodyPr/>
        <a:lstStyle/>
        <a:p>
          <a:r>
            <a:rPr lang="en-US" dirty="0"/>
            <a:t>Restricted packet-level investigation capabilities </a:t>
          </a:r>
          <a:r>
            <a:rPr lang="en-US" dirty="0" smtClean="0"/>
            <a:t>[5]</a:t>
          </a:r>
          <a:endParaRPr lang="en-IN" dirty="0"/>
        </a:p>
      </dgm:t>
    </dgm:pt>
    <dgm:pt modelId="{54E3C567-6F1E-4577-B0D2-7D30E94BEC73}" cxnId="{EEC0824E-5527-4A48-BDAE-933CF0439F59}" type="parTrans">
      <dgm:prSet/>
      <dgm:spPr/>
      <dgm:t>
        <a:bodyPr/>
        <a:lstStyle/>
        <a:p>
          <a:endParaRPr lang="en-IN"/>
        </a:p>
      </dgm:t>
    </dgm:pt>
    <dgm:pt modelId="{5C3939BC-B6D2-4ABA-A593-2C865E2AE89F}" cxnId="{EEC0824E-5527-4A48-BDAE-933CF0439F59}" type="sibTrans">
      <dgm:prSet/>
      <dgm:spPr/>
      <dgm:t>
        <a:bodyPr/>
        <a:lstStyle/>
        <a:p>
          <a:endParaRPr lang="en-IN"/>
        </a:p>
      </dgm:t>
    </dgm:pt>
    <dgm:pt modelId="{AB49F5FD-2354-467E-990C-FDAA9AF807BA}">
      <dgm:prSet/>
      <dgm:spPr/>
      <dgm:t>
        <a:bodyPr/>
        <a:lstStyle/>
        <a:p>
          <a:r>
            <a:rPr lang="en-US" dirty="0"/>
            <a:t>Challenges due to volatile evidence </a:t>
          </a:r>
          <a:r>
            <a:rPr lang="en-US" dirty="0" smtClean="0"/>
            <a:t>[6]</a:t>
          </a:r>
          <a:endParaRPr lang="en-IN" dirty="0"/>
        </a:p>
      </dgm:t>
    </dgm:pt>
    <dgm:pt modelId="{EE2CE836-AFE7-41AC-99E9-FD9B3A9FA39E}" cxnId="{182A5B23-AABE-4231-9678-52C6EB1D9892}" type="parTrans">
      <dgm:prSet/>
      <dgm:spPr/>
      <dgm:t>
        <a:bodyPr/>
        <a:lstStyle/>
        <a:p>
          <a:endParaRPr lang="en-IN"/>
        </a:p>
      </dgm:t>
    </dgm:pt>
    <dgm:pt modelId="{7525258A-EAE0-4B42-98EC-DD7B727D4AD1}" cxnId="{182A5B23-AABE-4231-9678-52C6EB1D9892}" type="sibTrans">
      <dgm:prSet/>
      <dgm:spPr/>
      <dgm:t>
        <a:bodyPr/>
        <a:lstStyle/>
        <a:p>
          <a:endParaRPr lang="en-IN"/>
        </a:p>
      </dgm:t>
    </dgm:pt>
    <dgm:pt modelId="{7FB574D7-E4B3-45B3-977A-D191BA6CE896}">
      <dgm:prSet/>
      <dgm:spPr/>
      <dgm:t>
        <a:bodyPr/>
        <a:lstStyle/>
        <a:p>
          <a:r>
            <a:rPr lang="en-US" dirty="0"/>
            <a:t>Forensic complexity in dynamic AWS environments </a:t>
          </a:r>
          <a:r>
            <a:rPr lang="en-US" dirty="0" smtClean="0"/>
            <a:t>[8]</a:t>
          </a:r>
          <a:endParaRPr lang="en-IN" dirty="0"/>
        </a:p>
      </dgm:t>
    </dgm:pt>
    <dgm:pt modelId="{11747CAB-1270-4EF4-85BC-10771B7C7170}" cxnId="{B9BC8A57-9E25-48F1-8558-F07433AA4F15}" type="parTrans">
      <dgm:prSet/>
      <dgm:spPr/>
      <dgm:t>
        <a:bodyPr/>
        <a:lstStyle/>
        <a:p>
          <a:endParaRPr lang="en-IN"/>
        </a:p>
      </dgm:t>
    </dgm:pt>
    <dgm:pt modelId="{0AA26CDA-F3E6-4077-911F-D71328B5A0A6}" cxnId="{B9BC8A57-9E25-48F1-8558-F07433AA4F15}" type="sibTrans">
      <dgm:prSet/>
      <dgm:spPr/>
      <dgm:t>
        <a:bodyPr/>
        <a:lstStyle/>
        <a:p>
          <a:endParaRPr lang="en-IN"/>
        </a:p>
      </dgm:t>
    </dgm:pt>
    <dgm:pt modelId="{91EAAEF7-03E1-4B5A-B18B-9C709F1C9A0F}">
      <dgm:prSet/>
      <dgm:spPr/>
      <dgm:t>
        <a:bodyPr/>
        <a:lstStyle/>
        <a:p>
          <a:r>
            <a:rPr lang="en-US" dirty="0"/>
            <a:t>Requirement for layered forensic </a:t>
          </a:r>
          <a:r>
            <a:rPr lang="en-US" dirty="0" smtClean="0"/>
            <a:t>monitoring[10]</a:t>
          </a:r>
          <a:endParaRPr lang="en-IN" dirty="0"/>
        </a:p>
      </dgm:t>
    </dgm:pt>
    <dgm:pt modelId="{6BF05D06-F858-428E-B0A1-B22DF13142EB}" cxnId="{C23BAB48-14E8-48E1-889D-015D07A71360}" type="parTrans">
      <dgm:prSet/>
      <dgm:spPr/>
      <dgm:t>
        <a:bodyPr/>
        <a:lstStyle/>
        <a:p>
          <a:endParaRPr lang="en-IN"/>
        </a:p>
      </dgm:t>
    </dgm:pt>
    <dgm:pt modelId="{4D180149-075B-4CE3-AE54-FEE99C8BA0DC}" cxnId="{C23BAB48-14E8-48E1-889D-015D07A71360}" type="sibTrans">
      <dgm:prSet/>
      <dgm:spPr/>
      <dgm:t>
        <a:bodyPr/>
        <a:lstStyle/>
        <a:p>
          <a:endParaRPr lang="en-IN"/>
        </a:p>
      </dgm:t>
    </dgm:pt>
    <dgm:pt modelId="{218C15DE-3C46-4449-8DDF-F76D1E7C38D7}" type="pres">
      <dgm:prSet presAssocID="{E6CC907F-D0E4-45CE-ADE6-5B57271C67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CECE770-2CD2-4D08-B6F9-E5DA3CA66741}" type="pres">
      <dgm:prSet presAssocID="{E22F67DC-A3F6-4844-92AF-001F6E6A42C7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CB0E1A-1125-4182-B849-06CFE3D655CB}" type="pres">
      <dgm:prSet presAssocID="{20BD60B4-4F6C-4F6E-B0C6-131C1E9B2E71}" presName="spacer" presStyleCnt="0"/>
      <dgm:spPr/>
    </dgm:pt>
    <dgm:pt modelId="{78D135AB-EA55-40CC-B801-1C4E85519721}" type="pres">
      <dgm:prSet presAssocID="{16F665DC-21C3-4763-90B2-2E01A0B6F42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3850F1-768E-407D-B8F5-F8D1C23563B4}" type="pres">
      <dgm:prSet presAssocID="{5C3939BC-B6D2-4ABA-A593-2C865E2AE89F}" presName="spacer" presStyleCnt="0"/>
      <dgm:spPr/>
    </dgm:pt>
    <dgm:pt modelId="{6531DC5A-884B-40C4-91A4-68091804F780}" type="pres">
      <dgm:prSet presAssocID="{AB49F5FD-2354-467E-990C-FDAA9AF807B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D459F2-30AE-4A83-8959-1541CC556E39}" type="pres">
      <dgm:prSet presAssocID="{7525258A-EAE0-4B42-98EC-DD7B727D4AD1}" presName="spacer" presStyleCnt="0"/>
      <dgm:spPr/>
    </dgm:pt>
    <dgm:pt modelId="{B360CE44-B1B9-41B4-9717-D1BBE52DD86A}" type="pres">
      <dgm:prSet presAssocID="{7FB574D7-E4B3-45B3-977A-D191BA6CE89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2ED522-16A6-4106-AE21-0EAB4F12DBE1}" type="pres">
      <dgm:prSet presAssocID="{0AA26CDA-F3E6-4077-911F-D71328B5A0A6}" presName="spacer" presStyleCnt="0"/>
      <dgm:spPr/>
    </dgm:pt>
    <dgm:pt modelId="{5E5F9A74-3243-455D-B2ED-D99BC428A0E2}" type="pres">
      <dgm:prSet presAssocID="{91EAAEF7-03E1-4B5A-B18B-9C709F1C9A0F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C07AF71-00FA-47DB-A8F2-367EB9FF9BFF}" type="presOf" srcId="{E6CC907F-D0E4-45CE-ADE6-5B57271C6779}" destId="{218C15DE-3C46-4449-8DDF-F76D1E7C38D7}" srcOrd="0" destOrd="0" presId="urn:microsoft.com/office/officeart/2005/8/layout/vList2#3"/>
    <dgm:cxn modelId="{182A5B23-AABE-4231-9678-52C6EB1D9892}" srcId="{E6CC907F-D0E4-45CE-ADE6-5B57271C6779}" destId="{AB49F5FD-2354-467E-990C-FDAA9AF807BA}" srcOrd="2" destOrd="0" parTransId="{EE2CE836-AFE7-41AC-99E9-FD9B3A9FA39E}" sibTransId="{7525258A-EAE0-4B42-98EC-DD7B727D4AD1}"/>
    <dgm:cxn modelId="{C23BAB48-14E8-48E1-889D-015D07A71360}" srcId="{E6CC907F-D0E4-45CE-ADE6-5B57271C6779}" destId="{91EAAEF7-03E1-4B5A-B18B-9C709F1C9A0F}" srcOrd="4" destOrd="0" parTransId="{6BF05D06-F858-428E-B0A1-B22DF13142EB}" sibTransId="{4D180149-075B-4CE3-AE54-FEE99C8BA0DC}"/>
    <dgm:cxn modelId="{097A07FE-1D31-4711-81ED-A1D446943EE9}" type="presOf" srcId="{7FB574D7-E4B3-45B3-977A-D191BA6CE896}" destId="{B360CE44-B1B9-41B4-9717-D1BBE52DD86A}" srcOrd="0" destOrd="0" presId="urn:microsoft.com/office/officeart/2005/8/layout/vList2#3"/>
    <dgm:cxn modelId="{EEC0824E-5527-4A48-BDAE-933CF0439F59}" srcId="{E6CC907F-D0E4-45CE-ADE6-5B57271C6779}" destId="{16F665DC-21C3-4763-90B2-2E01A0B6F422}" srcOrd="1" destOrd="0" parTransId="{54E3C567-6F1E-4577-B0D2-7D30E94BEC73}" sibTransId="{5C3939BC-B6D2-4ABA-A593-2C865E2AE89F}"/>
    <dgm:cxn modelId="{10F7130D-03B1-4AB2-806E-5A07278165AE}" srcId="{E6CC907F-D0E4-45CE-ADE6-5B57271C6779}" destId="{E22F67DC-A3F6-4844-92AF-001F6E6A42C7}" srcOrd="0" destOrd="0" parTransId="{09F81601-D31C-4AA3-8F93-85C00AF6668C}" sibTransId="{20BD60B4-4F6C-4F6E-B0C6-131C1E9B2E71}"/>
    <dgm:cxn modelId="{A3702E95-2D15-4BB3-8386-A184079F92AA}" type="presOf" srcId="{E22F67DC-A3F6-4844-92AF-001F6E6A42C7}" destId="{8CECE770-2CD2-4D08-B6F9-E5DA3CA66741}" srcOrd="0" destOrd="0" presId="urn:microsoft.com/office/officeart/2005/8/layout/vList2#3"/>
    <dgm:cxn modelId="{50DF7F99-9369-4213-B1D8-F2EDBBB30B50}" type="presOf" srcId="{AB49F5FD-2354-467E-990C-FDAA9AF807BA}" destId="{6531DC5A-884B-40C4-91A4-68091804F780}" srcOrd="0" destOrd="0" presId="urn:microsoft.com/office/officeart/2005/8/layout/vList2#3"/>
    <dgm:cxn modelId="{B2713A24-9E8A-463B-80A7-4E3EBE5D386B}" type="presOf" srcId="{16F665DC-21C3-4763-90B2-2E01A0B6F422}" destId="{78D135AB-EA55-40CC-B801-1C4E85519721}" srcOrd="0" destOrd="0" presId="urn:microsoft.com/office/officeart/2005/8/layout/vList2#3"/>
    <dgm:cxn modelId="{B9BC8A57-9E25-48F1-8558-F07433AA4F15}" srcId="{E6CC907F-D0E4-45CE-ADE6-5B57271C6779}" destId="{7FB574D7-E4B3-45B3-977A-D191BA6CE896}" srcOrd="3" destOrd="0" parTransId="{11747CAB-1270-4EF4-85BC-10771B7C7170}" sibTransId="{0AA26CDA-F3E6-4077-911F-D71328B5A0A6}"/>
    <dgm:cxn modelId="{CF7510DD-D610-4D8B-92B7-1C2D8D31C81E}" type="presOf" srcId="{91EAAEF7-03E1-4B5A-B18B-9C709F1C9A0F}" destId="{5E5F9A74-3243-455D-B2ED-D99BC428A0E2}" srcOrd="0" destOrd="0" presId="urn:microsoft.com/office/officeart/2005/8/layout/vList2#3"/>
    <dgm:cxn modelId="{F80D4959-EDE9-49FE-B77B-EDF48DC7A8D9}" type="presParOf" srcId="{218C15DE-3C46-4449-8DDF-F76D1E7C38D7}" destId="{8CECE770-2CD2-4D08-B6F9-E5DA3CA66741}" srcOrd="0" destOrd="0" presId="urn:microsoft.com/office/officeart/2005/8/layout/vList2#3"/>
    <dgm:cxn modelId="{3757C5B5-D68D-45BA-AC41-BC76DEDDE34D}" type="presParOf" srcId="{218C15DE-3C46-4449-8DDF-F76D1E7C38D7}" destId="{28CB0E1A-1125-4182-B849-06CFE3D655CB}" srcOrd="1" destOrd="0" presId="urn:microsoft.com/office/officeart/2005/8/layout/vList2#3"/>
    <dgm:cxn modelId="{E5E86B3D-0045-4018-B63D-35C64A975BAC}" type="presParOf" srcId="{218C15DE-3C46-4449-8DDF-F76D1E7C38D7}" destId="{78D135AB-EA55-40CC-B801-1C4E85519721}" srcOrd="2" destOrd="0" presId="urn:microsoft.com/office/officeart/2005/8/layout/vList2#3"/>
    <dgm:cxn modelId="{6B225616-A67D-47C8-A3EE-6CFDBFC67AE9}" type="presParOf" srcId="{218C15DE-3C46-4449-8DDF-F76D1E7C38D7}" destId="{F03850F1-768E-407D-B8F5-F8D1C23563B4}" srcOrd="3" destOrd="0" presId="urn:microsoft.com/office/officeart/2005/8/layout/vList2#3"/>
    <dgm:cxn modelId="{006F0E81-03D7-4FA3-9084-31664A824103}" type="presParOf" srcId="{218C15DE-3C46-4449-8DDF-F76D1E7C38D7}" destId="{6531DC5A-884B-40C4-91A4-68091804F780}" srcOrd="4" destOrd="0" presId="urn:microsoft.com/office/officeart/2005/8/layout/vList2#3"/>
    <dgm:cxn modelId="{700EA146-6D8F-4BF9-A38C-DCADBDAB4C12}" type="presParOf" srcId="{218C15DE-3C46-4449-8DDF-F76D1E7C38D7}" destId="{5AD459F2-30AE-4A83-8959-1541CC556E39}" srcOrd="5" destOrd="0" presId="urn:microsoft.com/office/officeart/2005/8/layout/vList2#3"/>
    <dgm:cxn modelId="{E64BC857-B406-486D-AB42-07441E578B48}" type="presParOf" srcId="{218C15DE-3C46-4449-8DDF-F76D1E7C38D7}" destId="{B360CE44-B1B9-41B4-9717-D1BBE52DD86A}" srcOrd="6" destOrd="0" presId="urn:microsoft.com/office/officeart/2005/8/layout/vList2#3"/>
    <dgm:cxn modelId="{427893A3-2BC7-4365-93B3-660B83B03CE2}" type="presParOf" srcId="{218C15DE-3C46-4449-8DDF-F76D1E7C38D7}" destId="{892ED522-16A6-4106-AE21-0EAB4F12DBE1}" srcOrd="7" destOrd="0" presId="urn:microsoft.com/office/officeart/2005/8/layout/vList2#3"/>
    <dgm:cxn modelId="{B0CCD380-0517-4A38-85F5-C0B56C430223}" type="presParOf" srcId="{218C15DE-3C46-4449-8DDF-F76D1E7C38D7}" destId="{5E5F9A74-3243-455D-B2ED-D99BC428A0E2}" srcOrd="8" destOrd="0" presId="urn:microsoft.com/office/officeart/2005/8/layout/vList2#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AE6F2A-3130-40F6-A6CE-B7D9C8A95327}" type="doc">
      <dgm:prSet loTypeId="urn:microsoft.com/office/officeart/2005/8/layout/list1#1" loCatId="list" qsTypeId="urn:microsoft.com/office/officeart/2005/8/quickstyle/simple1#3" qsCatId="simple" csTypeId="urn:microsoft.com/office/officeart/2005/8/colors/colorful5#1" csCatId="colorful"/>
      <dgm:spPr/>
      <dgm:t>
        <a:bodyPr/>
        <a:lstStyle/>
        <a:p>
          <a:endParaRPr lang="en-IN"/>
        </a:p>
      </dgm:t>
    </dgm:pt>
    <dgm:pt modelId="{7E0FE873-CF9E-459D-BA21-BDF9479FD2BC}">
      <dgm:prSet/>
      <dgm:spPr/>
      <dgm:t>
        <a:bodyPr/>
        <a:lstStyle/>
        <a:p>
          <a:r>
            <a:rPr lang="en-IN" b="1"/>
            <a:t>Research Aim</a:t>
          </a:r>
          <a:endParaRPr lang="en-IN"/>
        </a:p>
      </dgm:t>
    </dgm:pt>
    <dgm:pt modelId="{C8420DCB-4BE7-4FF1-98F9-BFB22107E55F}" cxnId="{4E07A635-B5C3-4A8D-877C-86CC153F024F}" type="parTrans">
      <dgm:prSet/>
      <dgm:spPr/>
      <dgm:t>
        <a:bodyPr/>
        <a:lstStyle/>
        <a:p>
          <a:endParaRPr lang="en-IN"/>
        </a:p>
      </dgm:t>
    </dgm:pt>
    <dgm:pt modelId="{69D1B51B-EFFF-4F82-84DD-BFD101F62DB5}" cxnId="{4E07A635-B5C3-4A8D-877C-86CC153F024F}" type="sibTrans">
      <dgm:prSet/>
      <dgm:spPr/>
      <dgm:t>
        <a:bodyPr/>
        <a:lstStyle/>
        <a:p>
          <a:endParaRPr lang="en-IN"/>
        </a:p>
      </dgm:t>
    </dgm:pt>
    <dgm:pt modelId="{C6D208C2-EDF7-4BD4-AEA8-F0C0B9ED0969}">
      <dgm:prSet/>
      <dgm:spPr/>
      <dgm:t>
        <a:bodyPr/>
        <a:lstStyle/>
        <a:p>
          <a:r>
            <a:rPr lang="en-IN"/>
            <a:t>Evaluate forensic readiness in AWS IaaS environments </a:t>
          </a:r>
        </a:p>
      </dgm:t>
    </dgm:pt>
    <dgm:pt modelId="{B3656443-DA5E-48CC-8D38-FD67EA3F54BB}" cxnId="{97851221-6968-45B2-9F69-4CEBB4D540CA}" type="parTrans">
      <dgm:prSet/>
      <dgm:spPr/>
      <dgm:t>
        <a:bodyPr/>
        <a:lstStyle/>
        <a:p>
          <a:endParaRPr lang="en-IN"/>
        </a:p>
      </dgm:t>
    </dgm:pt>
    <dgm:pt modelId="{76A5DD99-99B2-4BAB-AB3C-1BFBF68262C2}" cxnId="{97851221-6968-45B2-9F69-4CEBB4D540CA}" type="sibTrans">
      <dgm:prSet/>
      <dgm:spPr/>
      <dgm:t>
        <a:bodyPr/>
        <a:lstStyle/>
        <a:p>
          <a:endParaRPr lang="en-IN"/>
        </a:p>
      </dgm:t>
    </dgm:pt>
    <dgm:pt modelId="{C51FCB5A-1878-4655-BA11-00089D5D7D69}">
      <dgm:prSet/>
      <dgm:spPr/>
      <dgm:t>
        <a:bodyPr/>
        <a:lstStyle/>
        <a:p>
          <a:r>
            <a:rPr lang="en-IN" b="1"/>
            <a:t>Research Objectives</a:t>
          </a:r>
          <a:endParaRPr lang="en-IN"/>
        </a:p>
      </dgm:t>
    </dgm:pt>
    <dgm:pt modelId="{FEC016C0-B209-4EFA-B367-1E8FBD1BA4FD}" cxnId="{F1CB6817-EBCB-4A44-98CD-71EC989CFC85}" type="parTrans">
      <dgm:prSet/>
      <dgm:spPr/>
      <dgm:t>
        <a:bodyPr/>
        <a:lstStyle/>
        <a:p>
          <a:endParaRPr lang="en-IN"/>
        </a:p>
      </dgm:t>
    </dgm:pt>
    <dgm:pt modelId="{07F48C54-607B-40C4-B499-672CE62554B3}" cxnId="{F1CB6817-EBCB-4A44-98CD-71EC989CFC85}" type="sibTrans">
      <dgm:prSet/>
      <dgm:spPr/>
      <dgm:t>
        <a:bodyPr/>
        <a:lstStyle/>
        <a:p>
          <a:endParaRPr lang="en-IN"/>
        </a:p>
      </dgm:t>
    </dgm:pt>
    <dgm:pt modelId="{731754EE-1741-4D06-B116-FE9A8AA006A2}">
      <dgm:prSet/>
      <dgm:spPr/>
      <dgm:t>
        <a:bodyPr/>
        <a:lstStyle/>
        <a:p>
          <a:r>
            <a:rPr lang="en-IN"/>
            <a:t>Assess AWS-native forensic logging </a:t>
          </a:r>
        </a:p>
      </dgm:t>
    </dgm:pt>
    <dgm:pt modelId="{FF40546D-0DD0-4071-B25E-22DA8192445F}" cxnId="{722E6498-9261-4284-9E39-0A18DF966596}" type="parTrans">
      <dgm:prSet/>
      <dgm:spPr/>
      <dgm:t>
        <a:bodyPr/>
        <a:lstStyle/>
        <a:p>
          <a:endParaRPr lang="en-IN"/>
        </a:p>
      </dgm:t>
    </dgm:pt>
    <dgm:pt modelId="{65508DEA-1F3E-4313-9C7C-E7533D8C760C}" cxnId="{722E6498-9261-4284-9E39-0A18DF966596}" type="sibTrans">
      <dgm:prSet/>
      <dgm:spPr/>
      <dgm:t>
        <a:bodyPr/>
        <a:lstStyle/>
        <a:p>
          <a:endParaRPr lang="en-IN"/>
        </a:p>
      </dgm:t>
    </dgm:pt>
    <dgm:pt modelId="{AECDFF8D-81EC-489C-A85D-1DE164D5D09E}">
      <dgm:prSet/>
      <dgm:spPr/>
      <dgm:t>
        <a:bodyPr/>
        <a:lstStyle/>
        <a:p>
          <a:r>
            <a:rPr lang="en-IN"/>
            <a:t>Implement Traffic Mirroring and Tshark </a:t>
          </a:r>
        </a:p>
      </dgm:t>
    </dgm:pt>
    <dgm:pt modelId="{42046298-D0E2-4F6A-914F-CB553F4F28A4}" cxnId="{010D813F-A7C2-42C8-A849-4E65B453AE54}" type="parTrans">
      <dgm:prSet/>
      <dgm:spPr/>
      <dgm:t>
        <a:bodyPr/>
        <a:lstStyle/>
        <a:p>
          <a:endParaRPr lang="en-IN"/>
        </a:p>
      </dgm:t>
    </dgm:pt>
    <dgm:pt modelId="{F9B2F6EE-A49F-4433-B775-AD3C1D44D1AF}" cxnId="{010D813F-A7C2-42C8-A849-4E65B453AE54}" type="sibTrans">
      <dgm:prSet/>
      <dgm:spPr/>
      <dgm:t>
        <a:bodyPr/>
        <a:lstStyle/>
        <a:p>
          <a:endParaRPr lang="en-IN"/>
        </a:p>
      </dgm:t>
    </dgm:pt>
    <dgm:pt modelId="{A7177999-0552-49A3-AA8F-3F542B5DABBC}">
      <dgm:prSet/>
      <dgm:spPr/>
      <dgm:t>
        <a:bodyPr/>
        <a:lstStyle/>
        <a:p>
          <a:r>
            <a:rPr lang="en-IN"/>
            <a:t>Improve evidence preservation </a:t>
          </a:r>
        </a:p>
      </dgm:t>
    </dgm:pt>
    <dgm:pt modelId="{96167107-1F65-41D7-ABEE-0F7A9624DBF2}" cxnId="{51AFF974-F370-4C80-9F17-ADCD8B2F84CD}" type="parTrans">
      <dgm:prSet/>
      <dgm:spPr/>
      <dgm:t>
        <a:bodyPr/>
        <a:lstStyle/>
        <a:p>
          <a:endParaRPr lang="en-IN"/>
        </a:p>
      </dgm:t>
    </dgm:pt>
    <dgm:pt modelId="{6EAF0998-60C2-42EE-9230-88876A38EC9A}" cxnId="{51AFF974-F370-4C80-9F17-ADCD8B2F84CD}" type="sibTrans">
      <dgm:prSet/>
      <dgm:spPr/>
      <dgm:t>
        <a:bodyPr/>
        <a:lstStyle/>
        <a:p>
          <a:endParaRPr lang="en-IN"/>
        </a:p>
      </dgm:t>
    </dgm:pt>
    <dgm:pt modelId="{CBC5972A-8E01-4D72-B2B2-0D3A9C3EC276}">
      <dgm:prSet/>
      <dgm:spPr/>
      <dgm:t>
        <a:bodyPr/>
        <a:lstStyle/>
        <a:p>
          <a:r>
            <a:rPr lang="en-IN"/>
            <a:t>Enhance forensic visibility </a:t>
          </a:r>
        </a:p>
      </dgm:t>
    </dgm:pt>
    <dgm:pt modelId="{686686D2-D173-46B2-8D40-5D4A8AB588DB}" cxnId="{59F6B274-8ABF-4B8D-B470-BEEF9DD9541C}" type="parTrans">
      <dgm:prSet/>
      <dgm:spPr/>
      <dgm:t>
        <a:bodyPr/>
        <a:lstStyle/>
        <a:p>
          <a:endParaRPr lang="en-IN"/>
        </a:p>
      </dgm:t>
    </dgm:pt>
    <dgm:pt modelId="{415EBC87-C312-4EF9-8017-5D5846C4DB2B}" cxnId="{59F6B274-8ABF-4B8D-B470-BEEF9DD9541C}" type="sibTrans">
      <dgm:prSet/>
      <dgm:spPr/>
      <dgm:t>
        <a:bodyPr/>
        <a:lstStyle/>
        <a:p>
          <a:endParaRPr lang="en-IN"/>
        </a:p>
      </dgm:t>
    </dgm:pt>
    <dgm:pt modelId="{33FE646A-446F-4401-8C2A-E0059F7AEBC9}">
      <dgm:prSet/>
      <dgm:spPr/>
      <dgm:t>
        <a:bodyPr/>
        <a:lstStyle/>
        <a:p>
          <a:r>
            <a:rPr lang="en-IN"/>
            <a:t>Improve investigative reliability</a:t>
          </a:r>
        </a:p>
      </dgm:t>
    </dgm:pt>
    <dgm:pt modelId="{65085EEE-F36F-4264-8949-E5F00F82F30A}" cxnId="{5231C55A-CB4D-47AC-9E28-EF579F225919}" type="parTrans">
      <dgm:prSet/>
      <dgm:spPr/>
      <dgm:t>
        <a:bodyPr/>
        <a:lstStyle/>
        <a:p>
          <a:endParaRPr lang="en-IN"/>
        </a:p>
      </dgm:t>
    </dgm:pt>
    <dgm:pt modelId="{48DBB3C0-A3FB-44DF-A3F7-1E7D6C295D5B}" cxnId="{5231C55A-CB4D-47AC-9E28-EF579F225919}" type="sibTrans">
      <dgm:prSet/>
      <dgm:spPr/>
      <dgm:t>
        <a:bodyPr/>
        <a:lstStyle/>
        <a:p>
          <a:endParaRPr lang="en-IN"/>
        </a:p>
      </dgm:t>
    </dgm:pt>
    <dgm:pt modelId="{3D5C04A5-CCFD-4DEA-98BC-78B9AD622CF9}" type="pres">
      <dgm:prSet presAssocID="{14AE6F2A-3130-40F6-A6CE-B7D9C8A9532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A7921DD-FC7D-45D1-AC81-77258C796882}" type="pres">
      <dgm:prSet presAssocID="{7E0FE873-CF9E-459D-BA21-BDF9479FD2BC}" presName="parentLin" presStyleCnt="0"/>
      <dgm:spPr/>
    </dgm:pt>
    <dgm:pt modelId="{7E2C4496-6DA5-42EE-AA25-C4B8FE4E8FEA}" type="pres">
      <dgm:prSet presAssocID="{7E0FE873-CF9E-459D-BA21-BDF9479FD2BC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072B3BF4-6C9D-4DBC-AFD7-52BA0019C4F2}" type="pres">
      <dgm:prSet presAssocID="{7E0FE873-CF9E-459D-BA21-BDF9479FD2B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731FDF-E922-456A-81B6-096ED5BBAF4D}" type="pres">
      <dgm:prSet presAssocID="{7E0FE873-CF9E-459D-BA21-BDF9479FD2BC}" presName="negativeSpace" presStyleCnt="0"/>
      <dgm:spPr/>
    </dgm:pt>
    <dgm:pt modelId="{FFDACE7A-C897-4934-9B59-08DB62647E9D}" type="pres">
      <dgm:prSet presAssocID="{7E0FE873-CF9E-459D-BA21-BDF9479FD2BC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B17BA3-A637-4ABA-AB93-C73CA6E9A3C7}" type="pres">
      <dgm:prSet presAssocID="{69D1B51B-EFFF-4F82-84DD-BFD101F62DB5}" presName="spaceBetweenRectangles" presStyleCnt="0"/>
      <dgm:spPr/>
    </dgm:pt>
    <dgm:pt modelId="{C2C114B8-8F7F-4BF5-8B86-EDDE63F2466C}" type="pres">
      <dgm:prSet presAssocID="{C51FCB5A-1878-4655-BA11-00089D5D7D69}" presName="parentLin" presStyleCnt="0"/>
      <dgm:spPr/>
    </dgm:pt>
    <dgm:pt modelId="{1AA766D8-786D-4345-8860-6A99E961D6AA}" type="pres">
      <dgm:prSet presAssocID="{C51FCB5A-1878-4655-BA11-00089D5D7D69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D429BA09-3258-4842-A526-85D10FDB680A}" type="pres">
      <dgm:prSet presAssocID="{C51FCB5A-1878-4655-BA11-00089D5D7D6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84E3CE-83D1-480D-8123-506296A902FA}" type="pres">
      <dgm:prSet presAssocID="{C51FCB5A-1878-4655-BA11-00089D5D7D69}" presName="negativeSpace" presStyleCnt="0"/>
      <dgm:spPr/>
    </dgm:pt>
    <dgm:pt modelId="{37A602A4-C9B2-4C99-8888-804EF194D446}" type="pres">
      <dgm:prSet presAssocID="{C51FCB5A-1878-4655-BA11-00089D5D7D69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F3BE8AE-A9B2-48D4-BC83-77C7E83D6C43}" type="presOf" srcId="{AECDFF8D-81EC-489C-A85D-1DE164D5D09E}" destId="{37A602A4-C9B2-4C99-8888-804EF194D446}" srcOrd="0" destOrd="1" presId="urn:microsoft.com/office/officeart/2005/8/layout/list1#1"/>
    <dgm:cxn modelId="{25484D79-2FBA-4A33-BB96-ABEAED499EEF}" type="presOf" srcId="{731754EE-1741-4D06-B116-FE9A8AA006A2}" destId="{37A602A4-C9B2-4C99-8888-804EF194D446}" srcOrd="0" destOrd="0" presId="urn:microsoft.com/office/officeart/2005/8/layout/list1#1"/>
    <dgm:cxn modelId="{C7BDE665-6170-420F-8472-AA291EF896E6}" type="presOf" srcId="{A7177999-0552-49A3-AA8F-3F542B5DABBC}" destId="{37A602A4-C9B2-4C99-8888-804EF194D446}" srcOrd="0" destOrd="2" presId="urn:microsoft.com/office/officeart/2005/8/layout/list1#1"/>
    <dgm:cxn modelId="{97851221-6968-45B2-9F69-4CEBB4D540CA}" srcId="{7E0FE873-CF9E-459D-BA21-BDF9479FD2BC}" destId="{C6D208C2-EDF7-4BD4-AEA8-F0C0B9ED0969}" srcOrd="0" destOrd="0" parTransId="{B3656443-DA5E-48CC-8D38-FD67EA3F54BB}" sibTransId="{76A5DD99-99B2-4BAB-AB3C-1BFBF68262C2}"/>
    <dgm:cxn modelId="{161E5EA8-F57C-450C-ADE4-2276F2B6DD21}" type="presOf" srcId="{33FE646A-446F-4401-8C2A-E0059F7AEBC9}" destId="{37A602A4-C9B2-4C99-8888-804EF194D446}" srcOrd="0" destOrd="4" presId="urn:microsoft.com/office/officeart/2005/8/layout/list1#1"/>
    <dgm:cxn modelId="{5231C55A-CB4D-47AC-9E28-EF579F225919}" srcId="{C51FCB5A-1878-4655-BA11-00089D5D7D69}" destId="{33FE646A-446F-4401-8C2A-E0059F7AEBC9}" srcOrd="4" destOrd="0" parTransId="{65085EEE-F36F-4264-8949-E5F00F82F30A}" sibTransId="{48DBB3C0-A3FB-44DF-A3F7-1E7D6C295D5B}"/>
    <dgm:cxn modelId="{D669E2A4-C40D-4337-B193-BE9F80BC5339}" type="presOf" srcId="{14AE6F2A-3130-40F6-A6CE-B7D9C8A95327}" destId="{3D5C04A5-CCFD-4DEA-98BC-78B9AD622CF9}" srcOrd="0" destOrd="0" presId="urn:microsoft.com/office/officeart/2005/8/layout/list1#1"/>
    <dgm:cxn modelId="{D19B65BE-1DEA-4C5B-BF19-52BB9F86B583}" type="presOf" srcId="{C51FCB5A-1878-4655-BA11-00089D5D7D69}" destId="{1AA766D8-786D-4345-8860-6A99E961D6AA}" srcOrd="0" destOrd="0" presId="urn:microsoft.com/office/officeart/2005/8/layout/list1#1"/>
    <dgm:cxn modelId="{51AFF974-F370-4C80-9F17-ADCD8B2F84CD}" srcId="{C51FCB5A-1878-4655-BA11-00089D5D7D69}" destId="{A7177999-0552-49A3-AA8F-3F542B5DABBC}" srcOrd="2" destOrd="0" parTransId="{96167107-1F65-41D7-ABEE-0F7A9624DBF2}" sibTransId="{6EAF0998-60C2-42EE-9230-88876A38EC9A}"/>
    <dgm:cxn modelId="{010D813F-A7C2-42C8-A849-4E65B453AE54}" srcId="{C51FCB5A-1878-4655-BA11-00089D5D7D69}" destId="{AECDFF8D-81EC-489C-A85D-1DE164D5D09E}" srcOrd="1" destOrd="0" parTransId="{42046298-D0E2-4F6A-914F-CB553F4F28A4}" sibTransId="{F9B2F6EE-A49F-4433-B775-AD3C1D44D1AF}"/>
    <dgm:cxn modelId="{CC92353A-1669-42EE-BA88-B8DAB8714B40}" type="presOf" srcId="{7E0FE873-CF9E-459D-BA21-BDF9479FD2BC}" destId="{072B3BF4-6C9D-4DBC-AFD7-52BA0019C4F2}" srcOrd="1" destOrd="0" presId="urn:microsoft.com/office/officeart/2005/8/layout/list1#1"/>
    <dgm:cxn modelId="{05EDDD75-7A8A-455C-A29A-42775DF90827}" type="presOf" srcId="{7E0FE873-CF9E-459D-BA21-BDF9479FD2BC}" destId="{7E2C4496-6DA5-42EE-AA25-C4B8FE4E8FEA}" srcOrd="0" destOrd="0" presId="urn:microsoft.com/office/officeart/2005/8/layout/list1#1"/>
    <dgm:cxn modelId="{B278DFD4-8235-463B-8023-A2619EBFAF13}" type="presOf" srcId="{C51FCB5A-1878-4655-BA11-00089D5D7D69}" destId="{D429BA09-3258-4842-A526-85D10FDB680A}" srcOrd="1" destOrd="0" presId="urn:microsoft.com/office/officeart/2005/8/layout/list1#1"/>
    <dgm:cxn modelId="{4E07A635-B5C3-4A8D-877C-86CC153F024F}" srcId="{14AE6F2A-3130-40F6-A6CE-B7D9C8A95327}" destId="{7E0FE873-CF9E-459D-BA21-BDF9479FD2BC}" srcOrd="0" destOrd="0" parTransId="{C8420DCB-4BE7-4FF1-98F9-BFB22107E55F}" sibTransId="{69D1B51B-EFFF-4F82-84DD-BFD101F62DB5}"/>
    <dgm:cxn modelId="{89FF4C56-143D-42CD-8B51-33451B5413AF}" type="presOf" srcId="{C6D208C2-EDF7-4BD4-AEA8-F0C0B9ED0969}" destId="{FFDACE7A-C897-4934-9B59-08DB62647E9D}" srcOrd="0" destOrd="0" presId="urn:microsoft.com/office/officeart/2005/8/layout/list1#1"/>
    <dgm:cxn modelId="{21D0A863-9595-4321-A747-8F6BDCE7DDE5}" type="presOf" srcId="{CBC5972A-8E01-4D72-B2B2-0D3A9C3EC276}" destId="{37A602A4-C9B2-4C99-8888-804EF194D446}" srcOrd="0" destOrd="3" presId="urn:microsoft.com/office/officeart/2005/8/layout/list1#1"/>
    <dgm:cxn modelId="{F1CB6817-EBCB-4A44-98CD-71EC989CFC85}" srcId="{14AE6F2A-3130-40F6-A6CE-B7D9C8A95327}" destId="{C51FCB5A-1878-4655-BA11-00089D5D7D69}" srcOrd="1" destOrd="0" parTransId="{FEC016C0-B209-4EFA-B367-1E8FBD1BA4FD}" sibTransId="{07F48C54-607B-40C4-B499-672CE62554B3}"/>
    <dgm:cxn modelId="{59F6B274-8ABF-4B8D-B470-BEEF9DD9541C}" srcId="{C51FCB5A-1878-4655-BA11-00089D5D7D69}" destId="{CBC5972A-8E01-4D72-B2B2-0D3A9C3EC276}" srcOrd="3" destOrd="0" parTransId="{686686D2-D173-46B2-8D40-5D4A8AB588DB}" sibTransId="{415EBC87-C312-4EF9-8017-5D5846C4DB2B}"/>
    <dgm:cxn modelId="{722E6498-9261-4284-9E39-0A18DF966596}" srcId="{C51FCB5A-1878-4655-BA11-00089D5D7D69}" destId="{731754EE-1741-4D06-B116-FE9A8AA006A2}" srcOrd="0" destOrd="0" parTransId="{FF40546D-0DD0-4071-B25E-22DA8192445F}" sibTransId="{65508DEA-1F3E-4313-9C7C-E7533D8C760C}"/>
    <dgm:cxn modelId="{D648DCBA-220E-4BBD-AF46-46E01829DB68}" type="presParOf" srcId="{3D5C04A5-CCFD-4DEA-98BC-78B9AD622CF9}" destId="{0A7921DD-FC7D-45D1-AC81-77258C796882}" srcOrd="0" destOrd="0" presId="urn:microsoft.com/office/officeart/2005/8/layout/list1#1"/>
    <dgm:cxn modelId="{93AFEA17-1C3D-4B77-A22B-4AC83598A253}" type="presParOf" srcId="{0A7921DD-FC7D-45D1-AC81-77258C796882}" destId="{7E2C4496-6DA5-42EE-AA25-C4B8FE4E8FEA}" srcOrd="0" destOrd="0" presId="urn:microsoft.com/office/officeart/2005/8/layout/list1#1"/>
    <dgm:cxn modelId="{27BF9045-C0A5-4369-A07F-A69BE7F6262B}" type="presParOf" srcId="{0A7921DD-FC7D-45D1-AC81-77258C796882}" destId="{072B3BF4-6C9D-4DBC-AFD7-52BA0019C4F2}" srcOrd="1" destOrd="0" presId="urn:microsoft.com/office/officeart/2005/8/layout/list1#1"/>
    <dgm:cxn modelId="{8697D2A7-690D-45AB-B733-B7ECEFB90770}" type="presParOf" srcId="{3D5C04A5-CCFD-4DEA-98BC-78B9AD622CF9}" destId="{27731FDF-E922-456A-81B6-096ED5BBAF4D}" srcOrd="1" destOrd="0" presId="urn:microsoft.com/office/officeart/2005/8/layout/list1#1"/>
    <dgm:cxn modelId="{C41C7FCA-9430-451F-A948-453DFF114804}" type="presParOf" srcId="{3D5C04A5-CCFD-4DEA-98BC-78B9AD622CF9}" destId="{FFDACE7A-C897-4934-9B59-08DB62647E9D}" srcOrd="2" destOrd="0" presId="urn:microsoft.com/office/officeart/2005/8/layout/list1#1"/>
    <dgm:cxn modelId="{2B5AC749-EA67-4E5C-812B-CFF210FE4C4A}" type="presParOf" srcId="{3D5C04A5-CCFD-4DEA-98BC-78B9AD622CF9}" destId="{D0B17BA3-A637-4ABA-AB93-C73CA6E9A3C7}" srcOrd="3" destOrd="0" presId="urn:microsoft.com/office/officeart/2005/8/layout/list1#1"/>
    <dgm:cxn modelId="{711130A3-15DC-44F0-9A76-18022AF3F56E}" type="presParOf" srcId="{3D5C04A5-CCFD-4DEA-98BC-78B9AD622CF9}" destId="{C2C114B8-8F7F-4BF5-8B86-EDDE63F2466C}" srcOrd="4" destOrd="0" presId="urn:microsoft.com/office/officeart/2005/8/layout/list1#1"/>
    <dgm:cxn modelId="{038A8A95-1436-46D5-BB79-2734EAF03A8D}" type="presParOf" srcId="{C2C114B8-8F7F-4BF5-8B86-EDDE63F2466C}" destId="{1AA766D8-786D-4345-8860-6A99E961D6AA}" srcOrd="0" destOrd="0" presId="urn:microsoft.com/office/officeart/2005/8/layout/list1#1"/>
    <dgm:cxn modelId="{F70725C2-BD53-4E20-AF70-DE2E893EEBAB}" type="presParOf" srcId="{C2C114B8-8F7F-4BF5-8B86-EDDE63F2466C}" destId="{D429BA09-3258-4842-A526-85D10FDB680A}" srcOrd="1" destOrd="0" presId="urn:microsoft.com/office/officeart/2005/8/layout/list1#1"/>
    <dgm:cxn modelId="{D3DF599B-B9E0-4977-9994-C9416C9A5725}" type="presParOf" srcId="{3D5C04A5-CCFD-4DEA-98BC-78B9AD622CF9}" destId="{9284E3CE-83D1-480D-8123-506296A902FA}" srcOrd="5" destOrd="0" presId="urn:microsoft.com/office/officeart/2005/8/layout/list1#1"/>
    <dgm:cxn modelId="{5817EC9F-38DF-402F-9D12-0301E2D91B79}" type="presParOf" srcId="{3D5C04A5-CCFD-4DEA-98BC-78B9AD622CF9}" destId="{37A602A4-C9B2-4C99-8888-804EF194D446}" srcOrd="6" destOrd="0" presId="urn:microsoft.com/office/officeart/2005/8/layout/list1#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AAFD9A-1A5A-4D5B-A2DF-FF99ECC81460}" type="doc">
      <dgm:prSet loTypeId="urn:microsoft.com/office/officeart/2005/8/layout/chevron2" loCatId="list" qsTypeId="urn:microsoft.com/office/officeart/2005/8/quickstyle/simple1#4" qsCatId="simple" csTypeId="urn:microsoft.com/office/officeart/2005/8/colors/accent0_1#1" csCatId="mainScheme"/>
      <dgm:spPr/>
      <dgm:t>
        <a:bodyPr/>
        <a:lstStyle/>
        <a:p>
          <a:endParaRPr lang="en-IN"/>
        </a:p>
      </dgm:t>
    </dgm:pt>
    <dgm:pt modelId="{11FB72DF-BE49-41D3-84C9-929392509019}">
      <dgm:prSet/>
      <dgm:spPr/>
      <dgm:t>
        <a:bodyPr/>
        <a:lstStyle/>
        <a:p>
          <a:r>
            <a:rPr lang="en-US" b="1"/>
            <a:t>Main Research Question</a:t>
          </a:r>
          <a:endParaRPr lang="en-IN"/>
        </a:p>
      </dgm:t>
    </dgm:pt>
    <dgm:pt modelId="{2D03E0DB-A131-4BFE-B781-C5350A0ABB6D}" cxnId="{A5374FB6-E491-451A-AEFE-408730187A05}" type="parTrans">
      <dgm:prSet/>
      <dgm:spPr/>
      <dgm:t>
        <a:bodyPr/>
        <a:lstStyle/>
        <a:p>
          <a:endParaRPr lang="en-IN"/>
        </a:p>
      </dgm:t>
    </dgm:pt>
    <dgm:pt modelId="{6BACFF4D-B2E0-476A-A5FC-C4DB3122073C}" cxnId="{A5374FB6-E491-451A-AEFE-408730187A05}" type="sibTrans">
      <dgm:prSet/>
      <dgm:spPr/>
      <dgm:t>
        <a:bodyPr/>
        <a:lstStyle/>
        <a:p>
          <a:endParaRPr lang="en-IN"/>
        </a:p>
      </dgm:t>
    </dgm:pt>
    <dgm:pt modelId="{44C024D2-EB57-4D83-BE6E-75DA765375FD}">
      <dgm:prSet/>
      <dgm:spPr/>
      <dgm:t>
        <a:bodyPr/>
        <a:lstStyle/>
        <a:p>
          <a:r>
            <a:rPr lang="en-US"/>
            <a:t>How can forensic preparedness be effectively implemented in AWS IaaS environments? </a:t>
          </a:r>
          <a:endParaRPr lang="en-IN"/>
        </a:p>
      </dgm:t>
    </dgm:pt>
    <dgm:pt modelId="{68A1A157-0B93-4482-91F4-28794062663A}" cxnId="{A9837BDA-4325-4A9E-B2CB-B0B9278A6E0F}" type="parTrans">
      <dgm:prSet/>
      <dgm:spPr/>
      <dgm:t>
        <a:bodyPr/>
        <a:lstStyle/>
        <a:p>
          <a:endParaRPr lang="en-IN"/>
        </a:p>
      </dgm:t>
    </dgm:pt>
    <dgm:pt modelId="{B17712A5-B074-4B09-AC24-DFD10FB04615}" cxnId="{A9837BDA-4325-4A9E-B2CB-B0B9278A6E0F}" type="sibTrans">
      <dgm:prSet/>
      <dgm:spPr/>
      <dgm:t>
        <a:bodyPr/>
        <a:lstStyle/>
        <a:p>
          <a:endParaRPr lang="en-IN"/>
        </a:p>
      </dgm:t>
    </dgm:pt>
    <dgm:pt modelId="{04341488-25C2-417D-B550-E9706815E1AB}">
      <dgm:prSet/>
      <dgm:spPr/>
      <dgm:t>
        <a:bodyPr/>
        <a:lstStyle/>
        <a:p>
          <a:r>
            <a:rPr lang="en-US" b="1"/>
            <a:t>Sub-Research Questions</a:t>
          </a:r>
          <a:endParaRPr lang="en-IN"/>
        </a:p>
      </dgm:t>
    </dgm:pt>
    <dgm:pt modelId="{08681510-25CA-4FD9-95D5-2DEE079FE2F0}" cxnId="{D869EB43-8458-4BAC-A385-1C752D952258}" type="parTrans">
      <dgm:prSet/>
      <dgm:spPr/>
      <dgm:t>
        <a:bodyPr/>
        <a:lstStyle/>
        <a:p>
          <a:endParaRPr lang="en-IN"/>
        </a:p>
      </dgm:t>
    </dgm:pt>
    <dgm:pt modelId="{26B1B1B6-9294-4895-867D-CCBE615C3F07}" cxnId="{D869EB43-8458-4BAC-A385-1C752D952258}" type="sibTrans">
      <dgm:prSet/>
      <dgm:spPr/>
      <dgm:t>
        <a:bodyPr/>
        <a:lstStyle/>
        <a:p>
          <a:endParaRPr lang="en-IN"/>
        </a:p>
      </dgm:t>
    </dgm:pt>
    <dgm:pt modelId="{DCE852AB-3F0F-40D2-9AD7-921E4A5272D5}">
      <dgm:prSet/>
      <dgm:spPr/>
      <dgm:t>
        <a:bodyPr/>
        <a:lstStyle/>
        <a:p>
          <a:r>
            <a:rPr lang="en-US"/>
            <a:t>What challenges affect AWS investigations? </a:t>
          </a:r>
          <a:endParaRPr lang="en-IN"/>
        </a:p>
      </dgm:t>
    </dgm:pt>
    <dgm:pt modelId="{554EF4E1-38CA-4B99-BC51-402BD7908844}" cxnId="{1D0C63CD-A60A-466E-87B8-F45D29D62F15}" type="parTrans">
      <dgm:prSet/>
      <dgm:spPr/>
      <dgm:t>
        <a:bodyPr/>
        <a:lstStyle/>
        <a:p>
          <a:endParaRPr lang="en-IN"/>
        </a:p>
      </dgm:t>
    </dgm:pt>
    <dgm:pt modelId="{6E79C0BD-2633-4B74-9FBF-6A3EE4D93E72}" cxnId="{1D0C63CD-A60A-466E-87B8-F45D29D62F15}" type="sibTrans">
      <dgm:prSet/>
      <dgm:spPr/>
      <dgm:t>
        <a:bodyPr/>
        <a:lstStyle/>
        <a:p>
          <a:endParaRPr lang="en-IN"/>
        </a:p>
      </dgm:t>
    </dgm:pt>
    <dgm:pt modelId="{5447B104-CE89-4748-96AA-E90E3D7906DE}">
      <dgm:prSet/>
      <dgm:spPr/>
      <dgm:t>
        <a:bodyPr/>
        <a:lstStyle/>
        <a:p>
          <a:r>
            <a:rPr lang="en-US"/>
            <a:t>How effective are AWS-native logging services? </a:t>
          </a:r>
          <a:endParaRPr lang="en-IN"/>
        </a:p>
      </dgm:t>
    </dgm:pt>
    <dgm:pt modelId="{FE8E5DBA-1765-4EA0-A5A4-9856E6727CAF}" cxnId="{84C688BE-E98B-49F7-9025-EA6A6EB36958}" type="parTrans">
      <dgm:prSet/>
      <dgm:spPr/>
      <dgm:t>
        <a:bodyPr/>
        <a:lstStyle/>
        <a:p>
          <a:endParaRPr lang="en-IN"/>
        </a:p>
      </dgm:t>
    </dgm:pt>
    <dgm:pt modelId="{FBEF5C75-E927-41EE-8686-B1BC8D8C8FF6}" cxnId="{84C688BE-E98B-49F7-9025-EA6A6EB36958}" type="sibTrans">
      <dgm:prSet/>
      <dgm:spPr/>
      <dgm:t>
        <a:bodyPr/>
        <a:lstStyle/>
        <a:p>
          <a:endParaRPr lang="en-IN"/>
        </a:p>
      </dgm:t>
    </dgm:pt>
    <dgm:pt modelId="{22344B6E-9A95-43EB-BE74-15D24D8352C5}">
      <dgm:prSet/>
      <dgm:spPr/>
      <dgm:t>
        <a:bodyPr/>
        <a:lstStyle/>
        <a:p>
          <a:r>
            <a:rPr lang="en-US"/>
            <a:t>Can packet-level monitoring improve visibility? </a:t>
          </a:r>
          <a:endParaRPr lang="en-IN"/>
        </a:p>
      </dgm:t>
    </dgm:pt>
    <dgm:pt modelId="{1C561D6C-76A4-4389-80CE-DE8896ADE447}" cxnId="{C431A2C2-0930-436E-943C-3C2992077C8A}" type="parTrans">
      <dgm:prSet/>
      <dgm:spPr/>
      <dgm:t>
        <a:bodyPr/>
        <a:lstStyle/>
        <a:p>
          <a:endParaRPr lang="en-IN"/>
        </a:p>
      </dgm:t>
    </dgm:pt>
    <dgm:pt modelId="{41873357-DE7A-4073-A70A-4C6992D62890}" cxnId="{C431A2C2-0930-436E-943C-3C2992077C8A}" type="sibTrans">
      <dgm:prSet/>
      <dgm:spPr/>
      <dgm:t>
        <a:bodyPr/>
        <a:lstStyle/>
        <a:p>
          <a:endParaRPr lang="en-IN"/>
        </a:p>
      </dgm:t>
    </dgm:pt>
    <dgm:pt modelId="{49D18828-21E6-4049-8150-53C834F0A420}">
      <dgm:prSet/>
      <dgm:spPr/>
      <dgm:t>
        <a:bodyPr/>
        <a:lstStyle/>
        <a:p>
          <a:r>
            <a:rPr lang="en-US"/>
            <a:t>How can evidence integrity be strengthened?</a:t>
          </a:r>
          <a:endParaRPr lang="en-IN"/>
        </a:p>
      </dgm:t>
    </dgm:pt>
    <dgm:pt modelId="{9B01185F-B98C-45DD-B2F4-647A3CA2BEBE}" cxnId="{92EFBA8C-5A91-4C16-9907-89720F3055A0}" type="parTrans">
      <dgm:prSet/>
      <dgm:spPr/>
      <dgm:t>
        <a:bodyPr/>
        <a:lstStyle/>
        <a:p>
          <a:endParaRPr lang="en-IN"/>
        </a:p>
      </dgm:t>
    </dgm:pt>
    <dgm:pt modelId="{B9EC6F60-1FD8-448E-AE04-D5F1123D748A}" cxnId="{92EFBA8C-5A91-4C16-9907-89720F3055A0}" type="sibTrans">
      <dgm:prSet/>
      <dgm:spPr/>
      <dgm:t>
        <a:bodyPr/>
        <a:lstStyle/>
        <a:p>
          <a:endParaRPr lang="en-IN"/>
        </a:p>
      </dgm:t>
    </dgm:pt>
    <dgm:pt modelId="{10A05FDE-80E4-49C3-A0DB-3A724DD3CDF0}" type="pres">
      <dgm:prSet presAssocID="{87AAFD9A-1A5A-4D5B-A2DF-FF99ECC81460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9B3C77B-C064-4B46-BC14-57E5BB6A4548}" type="pres">
      <dgm:prSet presAssocID="{11FB72DF-BE49-41D3-84C9-929392509019}" presName="composite" presStyleCnt="0"/>
      <dgm:spPr/>
    </dgm:pt>
    <dgm:pt modelId="{8A521749-2F51-407D-B61F-FD1B717C6A10}" type="pres">
      <dgm:prSet presAssocID="{11FB72DF-BE49-41D3-84C9-929392509019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42AAFD-D23C-47DC-AAFB-75FFE080B2A7}" type="pres">
      <dgm:prSet presAssocID="{11FB72DF-BE49-41D3-84C9-929392509019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C8F2F7-8285-4CE3-B83F-904980FD9059}" type="pres">
      <dgm:prSet presAssocID="{6BACFF4D-B2E0-476A-A5FC-C4DB3122073C}" presName="sp" presStyleCnt="0"/>
      <dgm:spPr/>
    </dgm:pt>
    <dgm:pt modelId="{6B0B8A79-8207-4612-AC1D-1F39582622CB}" type="pres">
      <dgm:prSet presAssocID="{04341488-25C2-417D-B550-E9706815E1AB}" presName="composite" presStyleCnt="0"/>
      <dgm:spPr/>
    </dgm:pt>
    <dgm:pt modelId="{C90DAFB7-39BF-4DA3-AA75-E0D0E72C70DE}" type="pres">
      <dgm:prSet presAssocID="{04341488-25C2-417D-B550-E9706815E1AB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9D3C3B-3403-4AB1-9577-9C200A0F78CE}" type="pres">
      <dgm:prSet presAssocID="{04341488-25C2-417D-B550-E9706815E1AB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C4547A6-D9C3-4181-9630-7B1EE0038559}" type="presOf" srcId="{87AAFD9A-1A5A-4D5B-A2DF-FF99ECC81460}" destId="{10A05FDE-80E4-49C3-A0DB-3A724DD3CDF0}" srcOrd="0" destOrd="0" presId="urn:microsoft.com/office/officeart/2005/8/layout/chevron2"/>
    <dgm:cxn modelId="{C431A2C2-0930-436E-943C-3C2992077C8A}" srcId="{04341488-25C2-417D-B550-E9706815E1AB}" destId="{22344B6E-9A95-43EB-BE74-15D24D8352C5}" srcOrd="2" destOrd="0" parTransId="{1C561D6C-76A4-4389-80CE-DE8896ADE447}" sibTransId="{41873357-DE7A-4073-A70A-4C6992D62890}"/>
    <dgm:cxn modelId="{A9837BDA-4325-4A9E-B2CB-B0B9278A6E0F}" srcId="{11FB72DF-BE49-41D3-84C9-929392509019}" destId="{44C024D2-EB57-4D83-BE6E-75DA765375FD}" srcOrd="0" destOrd="0" parTransId="{68A1A157-0B93-4482-91F4-28794062663A}" sibTransId="{B17712A5-B074-4B09-AC24-DFD10FB04615}"/>
    <dgm:cxn modelId="{27800FB3-06D9-46FA-9544-5BAF40A5A034}" type="presOf" srcId="{11FB72DF-BE49-41D3-84C9-929392509019}" destId="{8A521749-2F51-407D-B61F-FD1B717C6A10}" srcOrd="0" destOrd="0" presId="urn:microsoft.com/office/officeart/2005/8/layout/chevron2"/>
    <dgm:cxn modelId="{73653113-02C8-49F2-AB1E-4428CE37627E}" type="presOf" srcId="{DCE852AB-3F0F-40D2-9AD7-921E4A5272D5}" destId="{059D3C3B-3403-4AB1-9577-9C200A0F78CE}" srcOrd="0" destOrd="0" presId="urn:microsoft.com/office/officeart/2005/8/layout/chevron2"/>
    <dgm:cxn modelId="{D869EB43-8458-4BAC-A385-1C752D952258}" srcId="{87AAFD9A-1A5A-4D5B-A2DF-FF99ECC81460}" destId="{04341488-25C2-417D-B550-E9706815E1AB}" srcOrd="1" destOrd="0" parTransId="{08681510-25CA-4FD9-95D5-2DEE079FE2F0}" sibTransId="{26B1B1B6-9294-4895-867D-CCBE615C3F07}"/>
    <dgm:cxn modelId="{D99F6246-1C92-4881-8FC3-C5E38E261F3A}" type="presOf" srcId="{22344B6E-9A95-43EB-BE74-15D24D8352C5}" destId="{059D3C3B-3403-4AB1-9577-9C200A0F78CE}" srcOrd="0" destOrd="2" presId="urn:microsoft.com/office/officeart/2005/8/layout/chevron2"/>
    <dgm:cxn modelId="{9ACC57E2-3A08-46ED-9BEC-F1E86CBD1E65}" type="presOf" srcId="{49D18828-21E6-4049-8150-53C834F0A420}" destId="{059D3C3B-3403-4AB1-9577-9C200A0F78CE}" srcOrd="0" destOrd="3" presId="urn:microsoft.com/office/officeart/2005/8/layout/chevron2"/>
    <dgm:cxn modelId="{92EFBA8C-5A91-4C16-9907-89720F3055A0}" srcId="{04341488-25C2-417D-B550-E9706815E1AB}" destId="{49D18828-21E6-4049-8150-53C834F0A420}" srcOrd="3" destOrd="0" parTransId="{9B01185F-B98C-45DD-B2F4-647A3CA2BEBE}" sibTransId="{B9EC6F60-1FD8-448E-AE04-D5F1123D748A}"/>
    <dgm:cxn modelId="{FBE1A866-E429-4B9C-B792-0EB0AF1C5286}" type="presOf" srcId="{5447B104-CE89-4748-96AA-E90E3D7906DE}" destId="{059D3C3B-3403-4AB1-9577-9C200A0F78CE}" srcOrd="0" destOrd="1" presId="urn:microsoft.com/office/officeart/2005/8/layout/chevron2"/>
    <dgm:cxn modelId="{BB099D59-CA7D-40B3-90C1-36D6B0365591}" type="presOf" srcId="{04341488-25C2-417D-B550-E9706815E1AB}" destId="{C90DAFB7-39BF-4DA3-AA75-E0D0E72C70DE}" srcOrd="0" destOrd="0" presId="urn:microsoft.com/office/officeart/2005/8/layout/chevron2"/>
    <dgm:cxn modelId="{1D0C63CD-A60A-466E-87B8-F45D29D62F15}" srcId="{04341488-25C2-417D-B550-E9706815E1AB}" destId="{DCE852AB-3F0F-40D2-9AD7-921E4A5272D5}" srcOrd="0" destOrd="0" parTransId="{554EF4E1-38CA-4B99-BC51-402BD7908844}" sibTransId="{6E79C0BD-2633-4B74-9FBF-6A3EE4D93E72}"/>
    <dgm:cxn modelId="{FCCF1212-18D3-4955-B48C-289BDD4C5129}" type="presOf" srcId="{44C024D2-EB57-4D83-BE6E-75DA765375FD}" destId="{6342AAFD-D23C-47DC-AAFB-75FFE080B2A7}" srcOrd="0" destOrd="0" presId="urn:microsoft.com/office/officeart/2005/8/layout/chevron2"/>
    <dgm:cxn modelId="{84C688BE-E98B-49F7-9025-EA6A6EB36958}" srcId="{04341488-25C2-417D-B550-E9706815E1AB}" destId="{5447B104-CE89-4748-96AA-E90E3D7906DE}" srcOrd="1" destOrd="0" parTransId="{FE8E5DBA-1765-4EA0-A5A4-9856E6727CAF}" sibTransId="{FBEF5C75-E927-41EE-8686-B1BC8D8C8FF6}"/>
    <dgm:cxn modelId="{A5374FB6-E491-451A-AEFE-408730187A05}" srcId="{87AAFD9A-1A5A-4D5B-A2DF-FF99ECC81460}" destId="{11FB72DF-BE49-41D3-84C9-929392509019}" srcOrd="0" destOrd="0" parTransId="{2D03E0DB-A131-4BFE-B781-C5350A0ABB6D}" sibTransId="{6BACFF4D-B2E0-476A-A5FC-C4DB3122073C}"/>
    <dgm:cxn modelId="{72DAB3FA-D3D4-43D9-B595-F57798587179}" type="presParOf" srcId="{10A05FDE-80E4-49C3-A0DB-3A724DD3CDF0}" destId="{99B3C77B-C064-4B46-BC14-57E5BB6A4548}" srcOrd="0" destOrd="0" presId="urn:microsoft.com/office/officeart/2005/8/layout/chevron2"/>
    <dgm:cxn modelId="{8114D44F-4FF5-457F-AB91-1F1014F1A484}" type="presParOf" srcId="{99B3C77B-C064-4B46-BC14-57E5BB6A4548}" destId="{8A521749-2F51-407D-B61F-FD1B717C6A10}" srcOrd="0" destOrd="0" presId="urn:microsoft.com/office/officeart/2005/8/layout/chevron2"/>
    <dgm:cxn modelId="{24B851F1-D6A3-44D7-BB8F-65D49C520D9E}" type="presParOf" srcId="{99B3C77B-C064-4B46-BC14-57E5BB6A4548}" destId="{6342AAFD-D23C-47DC-AAFB-75FFE080B2A7}" srcOrd="1" destOrd="0" presId="urn:microsoft.com/office/officeart/2005/8/layout/chevron2"/>
    <dgm:cxn modelId="{D9C9270B-B026-4D92-9D97-AE041936E5A4}" type="presParOf" srcId="{10A05FDE-80E4-49C3-A0DB-3A724DD3CDF0}" destId="{92C8F2F7-8285-4CE3-B83F-904980FD9059}" srcOrd="1" destOrd="0" presId="urn:microsoft.com/office/officeart/2005/8/layout/chevron2"/>
    <dgm:cxn modelId="{0FABA84B-1715-4793-888F-5A4EFCD03504}" type="presParOf" srcId="{10A05FDE-80E4-49C3-A0DB-3A724DD3CDF0}" destId="{6B0B8A79-8207-4612-AC1D-1F39582622CB}" srcOrd="2" destOrd="0" presId="urn:microsoft.com/office/officeart/2005/8/layout/chevron2"/>
    <dgm:cxn modelId="{C3F6F4D0-FB08-45C8-8F0B-72022285E67A}" type="presParOf" srcId="{6B0B8A79-8207-4612-AC1D-1F39582622CB}" destId="{C90DAFB7-39BF-4DA3-AA75-E0D0E72C70DE}" srcOrd="0" destOrd="0" presId="urn:microsoft.com/office/officeart/2005/8/layout/chevron2"/>
    <dgm:cxn modelId="{E9B3E84C-B3DF-48CB-9133-31A76D71EF51}" type="presParOf" srcId="{6B0B8A79-8207-4612-AC1D-1F39582622CB}" destId="{059D3C3B-3403-4AB1-9577-9C200A0F78C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625885-BB0B-4ACF-B6DE-EA1FF6DAF755}" type="doc">
      <dgm:prSet loTypeId="list" loCatId="list" qsTypeId="urn:microsoft.com/office/officeart/2005/8/quickstyle/simple4" qsCatId="simple" csTypeId="urn:microsoft.com/office/officeart/2005/8/colors/accent1_2#4" csCatId="accent1" phldr="1"/>
      <dgm:spPr/>
      <dgm:t>
        <a:bodyPr/>
        <a:lstStyle/>
        <a:p>
          <a:endParaRPr lang="en-IN"/>
        </a:p>
      </dgm:t>
    </dgm:pt>
    <dgm:pt modelId="{6CF5050F-972E-4E6F-B173-519DEC599F12}">
      <dgm:prSet/>
      <dgm:spPr/>
      <dgm:t>
        <a:bodyPr/>
        <a:lstStyle/>
        <a:p>
          <a:r>
            <a:rPr lang="en-US" dirty="0"/>
            <a:t>Experimental case-study </a:t>
          </a:r>
          <a:r>
            <a:rPr lang="en-US" dirty="0" smtClean="0"/>
            <a:t>approach[7] </a:t>
          </a:r>
          <a:endParaRPr lang="en-IN" dirty="0"/>
        </a:p>
      </dgm:t>
    </dgm:pt>
    <dgm:pt modelId="{5D110369-B03C-4B95-BA75-3813F9BE9915}" cxnId="{B0A91C9E-EB4A-4EB0-AC39-FDB9EED0C3F2}" type="parTrans">
      <dgm:prSet/>
      <dgm:spPr/>
      <dgm:t>
        <a:bodyPr/>
        <a:lstStyle/>
        <a:p>
          <a:endParaRPr lang="en-IN"/>
        </a:p>
      </dgm:t>
    </dgm:pt>
    <dgm:pt modelId="{F3F75A50-8BB1-462F-9E74-A0D342B057D0}" cxnId="{B0A91C9E-EB4A-4EB0-AC39-FDB9EED0C3F2}" type="sibTrans">
      <dgm:prSet/>
      <dgm:spPr/>
      <dgm:t>
        <a:bodyPr/>
        <a:lstStyle/>
        <a:p>
          <a:endParaRPr lang="en-IN"/>
        </a:p>
      </dgm:t>
    </dgm:pt>
    <dgm:pt modelId="{7A9390FE-87FE-4743-B5B8-0B708474B65C}">
      <dgm:prSet/>
      <dgm:spPr/>
      <dgm:t>
        <a:bodyPr/>
        <a:lstStyle/>
        <a:p>
          <a:r>
            <a:rPr lang="en-US" dirty="0" smtClean="0"/>
            <a:t> Controlled </a:t>
          </a:r>
          <a:r>
            <a:rPr lang="en-US" dirty="0"/>
            <a:t>AWS forensic environment </a:t>
          </a:r>
          <a:r>
            <a:rPr lang="en-US" dirty="0" smtClean="0"/>
            <a:t>[5]</a:t>
          </a:r>
          <a:endParaRPr lang="en-IN" dirty="0"/>
        </a:p>
      </dgm:t>
    </dgm:pt>
    <dgm:pt modelId="{B2B2C303-6004-4447-9036-C39996FC60E5}" cxnId="{DD3EA074-7BE9-474B-B062-5DBFF744CDEB}" type="parTrans">
      <dgm:prSet/>
      <dgm:spPr/>
      <dgm:t>
        <a:bodyPr/>
        <a:lstStyle/>
        <a:p>
          <a:endParaRPr lang="en-IN"/>
        </a:p>
      </dgm:t>
    </dgm:pt>
    <dgm:pt modelId="{A7264D6D-1AA4-4CAA-A1B6-56516A75ECB6}" cxnId="{DD3EA074-7BE9-474B-B062-5DBFF744CDEB}" type="sibTrans">
      <dgm:prSet/>
      <dgm:spPr/>
      <dgm:t>
        <a:bodyPr/>
        <a:lstStyle/>
        <a:p>
          <a:endParaRPr lang="en-IN"/>
        </a:p>
      </dgm:t>
    </dgm:pt>
    <dgm:pt modelId="{6EAEBBFA-EA63-4F4E-B0FA-E86C1B7F9C31}">
      <dgm:prSet/>
      <dgm:spPr/>
      <dgm:t>
        <a:bodyPr/>
        <a:lstStyle/>
        <a:p>
          <a:r>
            <a:rPr lang="en-US" dirty="0"/>
            <a:t>Multi-layer evidence collection </a:t>
          </a:r>
          <a:r>
            <a:rPr lang="en-US" dirty="0" smtClean="0"/>
            <a:t>[8]</a:t>
          </a:r>
          <a:endParaRPr lang="en-IN" dirty="0"/>
        </a:p>
      </dgm:t>
    </dgm:pt>
    <dgm:pt modelId="{E5BCACAB-6259-4DCC-83ED-EC5FD258AA80}" cxnId="{98193EF2-88F0-4677-935B-7E5C1DB3C763}" type="parTrans">
      <dgm:prSet/>
      <dgm:spPr/>
      <dgm:t>
        <a:bodyPr/>
        <a:lstStyle/>
        <a:p>
          <a:endParaRPr lang="en-IN"/>
        </a:p>
      </dgm:t>
    </dgm:pt>
    <dgm:pt modelId="{C1C22182-EBF0-4AD7-A267-3DF1E46AF6E9}" cxnId="{98193EF2-88F0-4677-935B-7E5C1DB3C763}" type="sibTrans">
      <dgm:prSet/>
      <dgm:spPr/>
      <dgm:t>
        <a:bodyPr/>
        <a:lstStyle/>
        <a:p>
          <a:endParaRPr lang="en-IN"/>
        </a:p>
      </dgm:t>
    </dgm:pt>
    <dgm:pt modelId="{4B1DA35A-91D8-4612-AD47-EC006DC1A103}">
      <dgm:prSet/>
      <dgm:spPr/>
      <dgm:t>
        <a:bodyPr/>
        <a:lstStyle/>
        <a:p>
          <a:r>
            <a:rPr lang="en-US" dirty="0"/>
            <a:t>Practical implementation and empirical </a:t>
          </a:r>
          <a:r>
            <a:rPr lang="en-US" dirty="0" smtClean="0"/>
            <a:t>validation [5]</a:t>
          </a:r>
          <a:endParaRPr lang="en-IN" dirty="0"/>
        </a:p>
      </dgm:t>
    </dgm:pt>
    <dgm:pt modelId="{913A9E67-D850-4F7D-A74F-C2D185C5AC77}" cxnId="{F3EBC99D-1862-4823-9999-1B3AB3F76CDD}" type="parTrans">
      <dgm:prSet/>
      <dgm:spPr/>
      <dgm:t>
        <a:bodyPr/>
        <a:lstStyle/>
        <a:p>
          <a:endParaRPr lang="en-IN"/>
        </a:p>
      </dgm:t>
    </dgm:pt>
    <dgm:pt modelId="{0D3F3C17-FA52-4D8D-B15C-E31CD538D517}" cxnId="{F3EBC99D-1862-4823-9999-1B3AB3F76CDD}" type="sibTrans">
      <dgm:prSet/>
      <dgm:spPr/>
      <dgm:t>
        <a:bodyPr/>
        <a:lstStyle/>
        <a:p>
          <a:endParaRPr lang="en-IN"/>
        </a:p>
      </dgm:t>
    </dgm:pt>
    <dgm:pt modelId="{1939E179-F3A7-4421-9975-58D9284766B4}" type="pres">
      <dgm:prSet presAssocID="{CC625885-BB0B-4ACF-B6DE-EA1FF6DAF75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AF61F9-E5C8-4EEB-B167-A2B07A9C9BA5}" type="pres">
      <dgm:prSet presAssocID="{6CF5050F-972E-4E6F-B173-519DEC599F12}" presName="parentLin" presStyleCnt="0"/>
      <dgm:spPr/>
    </dgm:pt>
    <dgm:pt modelId="{DF1DA825-9E53-4523-A3E2-04FD602B10E2}" type="pres">
      <dgm:prSet presAssocID="{6CF5050F-972E-4E6F-B173-519DEC599F12}" presName="parentLeftMargin" presStyleCnt="0"/>
      <dgm:spPr/>
      <dgm:t>
        <a:bodyPr/>
        <a:lstStyle/>
        <a:p>
          <a:endParaRPr lang="en-US"/>
        </a:p>
      </dgm:t>
    </dgm:pt>
    <dgm:pt modelId="{2C044404-59F3-4AAA-AB8D-749D0B53DC01}" type="pres">
      <dgm:prSet presAssocID="{6CF5050F-972E-4E6F-B173-519DEC599F12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A72088-9A09-4B54-B162-DB8469B6E035}" type="pres">
      <dgm:prSet presAssocID="{6CF5050F-972E-4E6F-B173-519DEC599F12}" presName="negativeSpace" presStyleCnt="0"/>
      <dgm:spPr/>
    </dgm:pt>
    <dgm:pt modelId="{B26FBCAD-E884-435D-AE7A-428CDFFD3E92}" type="pres">
      <dgm:prSet presAssocID="{6CF5050F-972E-4E6F-B173-519DEC599F12}" presName="childText" presStyleLbl="conFgAcc1" presStyleIdx="0" presStyleCnt="4">
        <dgm:presLayoutVars>
          <dgm:bulletEnabled val="1"/>
        </dgm:presLayoutVars>
      </dgm:prSet>
      <dgm:spPr/>
    </dgm:pt>
    <dgm:pt modelId="{C3EC0F3E-E272-41AB-8299-7E76F0F187AF}" type="pres">
      <dgm:prSet presAssocID="{F3F75A50-8BB1-462F-9E74-A0D342B057D0}" presName="spaceBetweenRectangles" presStyleCnt="0"/>
      <dgm:spPr/>
    </dgm:pt>
    <dgm:pt modelId="{E14AC0E7-FDFE-40B2-9B55-05F6FF7E6D75}" type="pres">
      <dgm:prSet presAssocID="{7A9390FE-87FE-4743-B5B8-0B708474B65C}" presName="parentLin" presStyleCnt="0"/>
      <dgm:spPr/>
    </dgm:pt>
    <dgm:pt modelId="{2CE379F5-C419-4366-AC2B-607BAA406058}" type="pres">
      <dgm:prSet presAssocID="{7A9390FE-87FE-4743-B5B8-0B708474B65C}" presName="parentLeftMargin" presStyleCnt="0"/>
      <dgm:spPr/>
      <dgm:t>
        <a:bodyPr/>
        <a:lstStyle/>
        <a:p>
          <a:endParaRPr lang="en-US"/>
        </a:p>
      </dgm:t>
    </dgm:pt>
    <dgm:pt modelId="{3E8698DA-7790-4278-94C8-19B212EFC9C9}" type="pres">
      <dgm:prSet presAssocID="{7A9390FE-87FE-4743-B5B8-0B708474B65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B02A2D-6F74-41E2-83EF-5AF774812A67}" type="pres">
      <dgm:prSet presAssocID="{7A9390FE-87FE-4743-B5B8-0B708474B65C}" presName="negativeSpace" presStyleCnt="0"/>
      <dgm:spPr/>
    </dgm:pt>
    <dgm:pt modelId="{963C2EA7-B593-4C95-B8C1-A5D97AB8C185}" type="pres">
      <dgm:prSet presAssocID="{7A9390FE-87FE-4743-B5B8-0B708474B65C}" presName="childText" presStyleLbl="conFgAcc1" presStyleIdx="1" presStyleCnt="4">
        <dgm:presLayoutVars>
          <dgm:bulletEnabled val="1"/>
        </dgm:presLayoutVars>
      </dgm:prSet>
      <dgm:spPr/>
    </dgm:pt>
    <dgm:pt modelId="{DDD43C85-9CF8-4EDB-A49B-F3CCA6E5BA03}" type="pres">
      <dgm:prSet presAssocID="{A7264D6D-1AA4-4CAA-A1B6-56516A75ECB6}" presName="spaceBetweenRectangles" presStyleCnt="0"/>
      <dgm:spPr/>
    </dgm:pt>
    <dgm:pt modelId="{A0A5737A-E013-4E48-8AE5-C4A770A72D40}" type="pres">
      <dgm:prSet presAssocID="{6EAEBBFA-EA63-4F4E-B0FA-E86C1B7F9C31}" presName="parentLin" presStyleCnt="0"/>
      <dgm:spPr/>
    </dgm:pt>
    <dgm:pt modelId="{2BC86883-B846-4E20-8032-CC4372D07C40}" type="pres">
      <dgm:prSet presAssocID="{6EAEBBFA-EA63-4F4E-B0FA-E86C1B7F9C31}" presName="parentLeftMargin" presStyleCnt="0"/>
      <dgm:spPr/>
      <dgm:t>
        <a:bodyPr/>
        <a:lstStyle/>
        <a:p>
          <a:endParaRPr lang="en-US"/>
        </a:p>
      </dgm:t>
    </dgm:pt>
    <dgm:pt modelId="{4FD4D45B-4C0E-4D31-AB6D-C60EF719DBA6}" type="pres">
      <dgm:prSet presAssocID="{6EAEBBFA-EA63-4F4E-B0FA-E86C1B7F9C31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502319-576C-4FA9-BFA6-11CF8F18F4E6}" type="pres">
      <dgm:prSet presAssocID="{6EAEBBFA-EA63-4F4E-B0FA-E86C1B7F9C31}" presName="negativeSpace" presStyleCnt="0"/>
      <dgm:spPr/>
    </dgm:pt>
    <dgm:pt modelId="{5AECC78D-F09F-4CE0-B173-AE988BC3D91A}" type="pres">
      <dgm:prSet presAssocID="{6EAEBBFA-EA63-4F4E-B0FA-E86C1B7F9C31}" presName="childText" presStyleLbl="conFgAcc1" presStyleIdx="2" presStyleCnt="4">
        <dgm:presLayoutVars>
          <dgm:bulletEnabled val="1"/>
        </dgm:presLayoutVars>
      </dgm:prSet>
      <dgm:spPr/>
    </dgm:pt>
    <dgm:pt modelId="{51342BBF-E24C-473C-88B0-6CBEF5A89F57}" type="pres">
      <dgm:prSet presAssocID="{C1C22182-EBF0-4AD7-A267-3DF1E46AF6E9}" presName="spaceBetweenRectangles" presStyleCnt="0"/>
      <dgm:spPr/>
    </dgm:pt>
    <dgm:pt modelId="{6664678A-1C99-417F-AE59-756668740B15}" type="pres">
      <dgm:prSet presAssocID="{4B1DA35A-91D8-4612-AD47-EC006DC1A103}" presName="parentLin" presStyleCnt="0"/>
      <dgm:spPr/>
    </dgm:pt>
    <dgm:pt modelId="{DFC2E0D4-5B82-4B2C-9B29-87D74ED12DE1}" type="pres">
      <dgm:prSet presAssocID="{4B1DA35A-91D8-4612-AD47-EC006DC1A103}" presName="parentLeftMargin" presStyleCnt="0"/>
      <dgm:spPr/>
      <dgm:t>
        <a:bodyPr/>
        <a:lstStyle/>
        <a:p>
          <a:endParaRPr lang="en-US"/>
        </a:p>
      </dgm:t>
    </dgm:pt>
    <dgm:pt modelId="{671C87F1-F7B3-4A0E-8025-2ADC0E115EA6}" type="pres">
      <dgm:prSet presAssocID="{4B1DA35A-91D8-4612-AD47-EC006DC1A103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AF5A39-D745-438C-B9EA-517E313D4224}" type="pres">
      <dgm:prSet presAssocID="{4B1DA35A-91D8-4612-AD47-EC006DC1A103}" presName="negativeSpace" presStyleCnt="0"/>
      <dgm:spPr/>
    </dgm:pt>
    <dgm:pt modelId="{5C83F515-CDA7-4497-AF49-3874F5EF8356}" type="pres">
      <dgm:prSet presAssocID="{4B1DA35A-91D8-4612-AD47-EC006DC1A10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0A91C9E-EB4A-4EB0-AC39-FDB9EED0C3F2}" srcId="{CC625885-BB0B-4ACF-B6DE-EA1FF6DAF755}" destId="{6CF5050F-972E-4E6F-B173-519DEC599F12}" srcOrd="0" destOrd="0" parTransId="{5D110369-B03C-4B95-BA75-3813F9BE9915}" sibTransId="{F3F75A50-8BB1-462F-9E74-A0D342B057D0}"/>
    <dgm:cxn modelId="{DD3EA074-7BE9-474B-B062-5DBFF744CDEB}" srcId="{CC625885-BB0B-4ACF-B6DE-EA1FF6DAF755}" destId="{7A9390FE-87FE-4743-B5B8-0B708474B65C}" srcOrd="1" destOrd="0" parTransId="{B2B2C303-6004-4447-9036-C39996FC60E5}" sibTransId="{A7264D6D-1AA4-4CAA-A1B6-56516A75ECB6}"/>
    <dgm:cxn modelId="{98193EF2-88F0-4677-935B-7E5C1DB3C763}" srcId="{CC625885-BB0B-4ACF-B6DE-EA1FF6DAF755}" destId="{6EAEBBFA-EA63-4F4E-B0FA-E86C1B7F9C31}" srcOrd="2" destOrd="0" parTransId="{E5BCACAB-6259-4DCC-83ED-EC5FD258AA80}" sibTransId="{C1C22182-EBF0-4AD7-A267-3DF1E46AF6E9}"/>
    <dgm:cxn modelId="{F3EBC99D-1862-4823-9999-1B3AB3F76CDD}" srcId="{CC625885-BB0B-4ACF-B6DE-EA1FF6DAF755}" destId="{4B1DA35A-91D8-4612-AD47-EC006DC1A103}" srcOrd="3" destOrd="0" parTransId="{913A9E67-D850-4F7D-A74F-C2D185C5AC77}" sibTransId="{0D3F3C17-FA52-4D8D-B15C-E31CD538D517}"/>
    <dgm:cxn modelId="{8B755D74-6B51-4CBC-BEAD-5EB9007F9590}" type="presOf" srcId="{CC625885-BB0B-4ACF-B6DE-EA1FF6DAF755}" destId="{1939E179-F3A7-4421-9975-58D9284766B4}" srcOrd="0" destOrd="0" presId="urn:microsoft.com/office/officeart/2005/8/layout/list1#2"/>
    <dgm:cxn modelId="{A9029575-9FCE-4B96-BE4F-0AC7A31EB630}" type="presParOf" srcId="{1939E179-F3A7-4421-9975-58D9284766B4}" destId="{78AF61F9-E5C8-4EEB-B167-A2B07A9C9BA5}" srcOrd="0" destOrd="0" presId="urn:microsoft.com/office/officeart/2005/8/layout/list1#2"/>
    <dgm:cxn modelId="{4FD6033E-EB42-4061-A3FE-B04655753081}" type="presParOf" srcId="{78AF61F9-E5C8-4EEB-B167-A2B07A9C9BA5}" destId="{DF1DA825-9E53-4523-A3E2-04FD602B10E2}" srcOrd="0" destOrd="0" presId="urn:microsoft.com/office/officeart/2005/8/layout/list1#2"/>
    <dgm:cxn modelId="{95E8792E-F273-4B4E-9675-9F29A14A8F46}" type="presOf" srcId="{6CF5050F-972E-4E6F-B173-519DEC599F12}" destId="{DF1DA825-9E53-4523-A3E2-04FD602B10E2}" srcOrd="0" destOrd="0" presId="urn:microsoft.com/office/officeart/2005/8/layout/list1#2"/>
    <dgm:cxn modelId="{94239674-733F-425B-BB0A-71898B5EF0E8}" type="presParOf" srcId="{78AF61F9-E5C8-4EEB-B167-A2B07A9C9BA5}" destId="{2C044404-59F3-4AAA-AB8D-749D0B53DC01}" srcOrd="1" destOrd="0" presId="urn:microsoft.com/office/officeart/2005/8/layout/list1#2"/>
    <dgm:cxn modelId="{CD15EE8F-6F31-46EF-A09D-E7F5A99E0CD3}" type="presOf" srcId="{6CF5050F-972E-4E6F-B173-519DEC599F12}" destId="{2C044404-59F3-4AAA-AB8D-749D0B53DC01}" srcOrd="0" destOrd="0" presId="urn:microsoft.com/office/officeart/2005/8/layout/list1#2"/>
    <dgm:cxn modelId="{FEEFE8C9-73DC-439E-B43A-9CD1BC2B63C0}" type="presParOf" srcId="{1939E179-F3A7-4421-9975-58D9284766B4}" destId="{36A72088-9A09-4B54-B162-DB8469B6E035}" srcOrd="1" destOrd="0" presId="urn:microsoft.com/office/officeart/2005/8/layout/list1#2"/>
    <dgm:cxn modelId="{EF377F27-8EDC-48E3-AEF3-6589BE6A6859}" type="presParOf" srcId="{1939E179-F3A7-4421-9975-58D9284766B4}" destId="{B26FBCAD-E884-435D-AE7A-428CDFFD3E92}" srcOrd="2" destOrd="0" presId="urn:microsoft.com/office/officeart/2005/8/layout/list1#2"/>
    <dgm:cxn modelId="{63F8ABDC-0C10-464D-8A54-3D3F85DCA4D6}" type="presParOf" srcId="{1939E179-F3A7-4421-9975-58D9284766B4}" destId="{C3EC0F3E-E272-41AB-8299-7E76F0F187AF}" srcOrd="3" destOrd="0" presId="urn:microsoft.com/office/officeart/2005/8/layout/list1#2"/>
    <dgm:cxn modelId="{A9D65D36-65E2-44C7-8FCD-FC895D56734B}" type="presParOf" srcId="{1939E179-F3A7-4421-9975-58D9284766B4}" destId="{E14AC0E7-FDFE-40B2-9B55-05F6FF7E6D75}" srcOrd="4" destOrd="0" presId="urn:microsoft.com/office/officeart/2005/8/layout/list1#2"/>
    <dgm:cxn modelId="{ACA7E209-83CA-49F1-B023-1E4A59A51F4A}" type="presParOf" srcId="{E14AC0E7-FDFE-40B2-9B55-05F6FF7E6D75}" destId="{2CE379F5-C419-4366-AC2B-607BAA406058}" srcOrd="0" destOrd="4" presId="urn:microsoft.com/office/officeart/2005/8/layout/list1#2"/>
    <dgm:cxn modelId="{9378E7E5-7318-461C-BA31-D4D1E65ECC25}" type="presOf" srcId="{7A9390FE-87FE-4743-B5B8-0B708474B65C}" destId="{2CE379F5-C419-4366-AC2B-607BAA406058}" srcOrd="0" destOrd="0" presId="urn:microsoft.com/office/officeart/2005/8/layout/list1#2"/>
    <dgm:cxn modelId="{5A6DA0B4-9948-421B-8182-AB4ABBE556FD}" type="presParOf" srcId="{E14AC0E7-FDFE-40B2-9B55-05F6FF7E6D75}" destId="{3E8698DA-7790-4278-94C8-19B212EFC9C9}" srcOrd="1" destOrd="4" presId="urn:microsoft.com/office/officeart/2005/8/layout/list1#2"/>
    <dgm:cxn modelId="{8919C4DB-5608-47F8-AE57-412DC3ED1439}" type="presOf" srcId="{7A9390FE-87FE-4743-B5B8-0B708474B65C}" destId="{3E8698DA-7790-4278-94C8-19B212EFC9C9}" srcOrd="0" destOrd="0" presId="urn:microsoft.com/office/officeart/2005/8/layout/list1#2"/>
    <dgm:cxn modelId="{DC7DB6D9-0C5D-4617-A388-0A5A39C8CECC}" type="presParOf" srcId="{1939E179-F3A7-4421-9975-58D9284766B4}" destId="{D8B02A2D-6F74-41E2-83EF-5AF774812A67}" srcOrd="5" destOrd="0" presId="urn:microsoft.com/office/officeart/2005/8/layout/list1#2"/>
    <dgm:cxn modelId="{BEE73192-9410-48C3-972F-1261ACCC10F4}" type="presParOf" srcId="{1939E179-F3A7-4421-9975-58D9284766B4}" destId="{963C2EA7-B593-4C95-B8C1-A5D97AB8C185}" srcOrd="6" destOrd="0" presId="urn:microsoft.com/office/officeart/2005/8/layout/list1#2"/>
    <dgm:cxn modelId="{75081CDA-17C8-4198-8DCB-7C8745576ECE}" type="presParOf" srcId="{1939E179-F3A7-4421-9975-58D9284766B4}" destId="{DDD43C85-9CF8-4EDB-A49B-F3CCA6E5BA03}" srcOrd="7" destOrd="0" presId="urn:microsoft.com/office/officeart/2005/8/layout/list1#2"/>
    <dgm:cxn modelId="{E21EC85F-E485-4963-9800-02B73FF61CAE}" type="presParOf" srcId="{1939E179-F3A7-4421-9975-58D9284766B4}" destId="{A0A5737A-E013-4E48-8AE5-C4A770A72D40}" srcOrd="8" destOrd="0" presId="urn:microsoft.com/office/officeart/2005/8/layout/list1#2"/>
    <dgm:cxn modelId="{4111C9E2-F8CF-4B16-873E-CB6CA7D9BE28}" type="presParOf" srcId="{A0A5737A-E013-4E48-8AE5-C4A770A72D40}" destId="{2BC86883-B846-4E20-8032-CC4372D07C40}" srcOrd="0" destOrd="8" presId="urn:microsoft.com/office/officeart/2005/8/layout/list1#2"/>
    <dgm:cxn modelId="{EB462348-1196-40AF-A532-A85FFF39CB97}" type="presOf" srcId="{6EAEBBFA-EA63-4F4E-B0FA-E86C1B7F9C31}" destId="{2BC86883-B846-4E20-8032-CC4372D07C40}" srcOrd="0" destOrd="0" presId="urn:microsoft.com/office/officeart/2005/8/layout/list1#2"/>
    <dgm:cxn modelId="{2C86620E-4FFF-49B9-894F-255BB74E460C}" type="presParOf" srcId="{A0A5737A-E013-4E48-8AE5-C4A770A72D40}" destId="{4FD4D45B-4C0E-4D31-AB6D-C60EF719DBA6}" srcOrd="1" destOrd="8" presId="urn:microsoft.com/office/officeart/2005/8/layout/list1#2"/>
    <dgm:cxn modelId="{582CA74E-06A1-4CB1-8F0B-4825DE67544C}" type="presOf" srcId="{6EAEBBFA-EA63-4F4E-B0FA-E86C1B7F9C31}" destId="{4FD4D45B-4C0E-4D31-AB6D-C60EF719DBA6}" srcOrd="0" destOrd="0" presId="urn:microsoft.com/office/officeart/2005/8/layout/list1#2"/>
    <dgm:cxn modelId="{28F8155E-795A-4C23-94B8-B7D5C9B14405}" type="presParOf" srcId="{1939E179-F3A7-4421-9975-58D9284766B4}" destId="{E4502319-576C-4FA9-BFA6-11CF8F18F4E6}" srcOrd="9" destOrd="0" presId="urn:microsoft.com/office/officeart/2005/8/layout/list1#2"/>
    <dgm:cxn modelId="{FAA42AB8-9549-4870-9CDA-CEB1BBA7B7FC}" type="presParOf" srcId="{1939E179-F3A7-4421-9975-58D9284766B4}" destId="{5AECC78D-F09F-4CE0-B173-AE988BC3D91A}" srcOrd="10" destOrd="0" presId="urn:microsoft.com/office/officeart/2005/8/layout/list1#2"/>
    <dgm:cxn modelId="{15201807-1991-4312-855D-68D7A566A2D7}" type="presParOf" srcId="{1939E179-F3A7-4421-9975-58D9284766B4}" destId="{51342BBF-E24C-473C-88B0-6CBEF5A89F57}" srcOrd="11" destOrd="0" presId="urn:microsoft.com/office/officeart/2005/8/layout/list1#2"/>
    <dgm:cxn modelId="{CF3EAC9E-DEE7-4D5A-9F87-4BED183B4116}" type="presParOf" srcId="{1939E179-F3A7-4421-9975-58D9284766B4}" destId="{6664678A-1C99-417F-AE59-756668740B15}" srcOrd="12" destOrd="0" presId="urn:microsoft.com/office/officeart/2005/8/layout/list1#2"/>
    <dgm:cxn modelId="{10D5A366-CE66-4C72-97FF-482C9E421666}" type="presParOf" srcId="{6664678A-1C99-417F-AE59-756668740B15}" destId="{DFC2E0D4-5B82-4B2C-9B29-87D74ED12DE1}" srcOrd="0" destOrd="12" presId="urn:microsoft.com/office/officeart/2005/8/layout/list1#2"/>
    <dgm:cxn modelId="{C28B8286-71EC-4A34-A901-483C00DA4D2A}" type="presOf" srcId="{4B1DA35A-91D8-4612-AD47-EC006DC1A103}" destId="{DFC2E0D4-5B82-4B2C-9B29-87D74ED12DE1}" srcOrd="0" destOrd="0" presId="urn:microsoft.com/office/officeart/2005/8/layout/list1#2"/>
    <dgm:cxn modelId="{62F336C1-3A61-444F-B24A-67162C41185B}" type="presParOf" srcId="{6664678A-1C99-417F-AE59-756668740B15}" destId="{671C87F1-F7B3-4A0E-8025-2ADC0E115EA6}" srcOrd="1" destOrd="12" presId="urn:microsoft.com/office/officeart/2005/8/layout/list1#2"/>
    <dgm:cxn modelId="{628E24B6-EF04-48A0-9C30-DA7AA4BFA7A8}" type="presOf" srcId="{4B1DA35A-91D8-4612-AD47-EC006DC1A103}" destId="{671C87F1-F7B3-4A0E-8025-2ADC0E115EA6}" srcOrd="0" destOrd="0" presId="urn:microsoft.com/office/officeart/2005/8/layout/list1#2"/>
    <dgm:cxn modelId="{4BC37099-D1EE-4DFC-ADC3-8DCB8AC290DF}" type="presParOf" srcId="{1939E179-F3A7-4421-9975-58D9284766B4}" destId="{34AF5A39-D745-438C-B9EA-517E313D4224}" srcOrd="13" destOrd="0" presId="urn:microsoft.com/office/officeart/2005/8/layout/list1#2"/>
    <dgm:cxn modelId="{422A7F00-84FA-497B-8A4D-1A25ACDAE3AE}" type="presParOf" srcId="{1939E179-F3A7-4421-9975-58D9284766B4}" destId="{5C83F515-CDA7-4497-AF49-3874F5EF8356}" srcOrd="14" destOrd="0" presId="urn:microsoft.com/office/officeart/2005/8/layout/list1#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034EBE-048F-46D0-AFA2-5FC0F7DCBBC0}" type="doc">
      <dgm:prSet loTypeId="urn:microsoft.com/office/officeart/2005/8/layout/vList2#2" loCatId="list" qsTypeId="urn:microsoft.com/office/officeart/2005/8/quickstyle/simple1#8" qsCatId="simple" csTypeId="urn:microsoft.com/office/officeart/2005/8/colors/colorful1#1" csCatId="colorful" phldr="1"/>
      <dgm:spPr/>
      <dgm:t>
        <a:bodyPr/>
        <a:lstStyle/>
        <a:p>
          <a:endParaRPr lang="en-IN"/>
        </a:p>
      </dgm:t>
    </dgm:pt>
    <dgm:pt modelId="{D37399CD-7006-4962-BB9F-4BF9EC88DE5C}">
      <dgm:prSet/>
      <dgm:spPr/>
      <dgm:t>
        <a:bodyPr/>
        <a:lstStyle/>
        <a:p>
          <a:r>
            <a:rPr lang="en-IN" dirty="0"/>
            <a:t>Suspicious IAM activities </a:t>
          </a:r>
          <a:r>
            <a:rPr lang="en-IN" dirty="0" smtClean="0"/>
            <a:t>[9]</a:t>
          </a:r>
          <a:endParaRPr lang="en-IN" dirty="0"/>
        </a:p>
      </dgm:t>
    </dgm:pt>
    <dgm:pt modelId="{DF580251-0730-4028-9336-C384493A41B7}" cxnId="{1E73D697-3BB0-49B0-A529-CB10D7FAEF19}" type="parTrans">
      <dgm:prSet/>
      <dgm:spPr/>
      <dgm:t>
        <a:bodyPr/>
        <a:lstStyle/>
        <a:p>
          <a:endParaRPr lang="en-IN"/>
        </a:p>
      </dgm:t>
    </dgm:pt>
    <dgm:pt modelId="{EC8E7C65-DAF4-40AB-95A2-114E61EBF025}" cxnId="{1E73D697-3BB0-49B0-A529-CB10D7FAEF19}" type="sibTrans">
      <dgm:prSet/>
      <dgm:spPr/>
      <dgm:t>
        <a:bodyPr/>
        <a:lstStyle/>
        <a:p>
          <a:endParaRPr lang="en-IN"/>
        </a:p>
      </dgm:t>
    </dgm:pt>
    <dgm:pt modelId="{D95AC6DE-30A8-4436-B365-441759F888C3}">
      <dgm:prSet/>
      <dgm:spPr/>
      <dgm:t>
        <a:bodyPr/>
        <a:lstStyle/>
        <a:p>
          <a:r>
            <a:rPr lang="en-IN" dirty="0"/>
            <a:t>Metadata service probing </a:t>
          </a:r>
          <a:r>
            <a:rPr lang="en-IN" dirty="0" smtClean="0"/>
            <a:t>attacks [9] </a:t>
          </a:r>
          <a:endParaRPr lang="en-IN" dirty="0"/>
        </a:p>
      </dgm:t>
    </dgm:pt>
    <dgm:pt modelId="{265C5A21-E544-4E5C-A0BE-1DA6D6B8A95E}" cxnId="{DD9D357E-E193-4D66-B849-6AB63B834231}" type="parTrans">
      <dgm:prSet/>
      <dgm:spPr/>
      <dgm:t>
        <a:bodyPr/>
        <a:lstStyle/>
        <a:p>
          <a:endParaRPr lang="en-IN"/>
        </a:p>
      </dgm:t>
    </dgm:pt>
    <dgm:pt modelId="{784826CE-FCD2-4106-92E8-791B30B7B9ED}" cxnId="{DD9D357E-E193-4D66-B849-6AB63B834231}" type="sibTrans">
      <dgm:prSet/>
      <dgm:spPr/>
      <dgm:t>
        <a:bodyPr/>
        <a:lstStyle/>
        <a:p>
          <a:endParaRPr lang="en-IN"/>
        </a:p>
      </dgm:t>
    </dgm:pt>
    <dgm:pt modelId="{E2EF41B8-113D-4EB5-8071-B50E6696E1F9}">
      <dgm:prSet/>
      <dgm:spPr/>
      <dgm:t>
        <a:bodyPr/>
        <a:lstStyle/>
        <a:p>
          <a:r>
            <a:rPr lang="en-IN" dirty="0"/>
            <a:t>Controlled forensic artefact generation </a:t>
          </a:r>
          <a:r>
            <a:rPr lang="en-IN" dirty="0" smtClean="0"/>
            <a:t>[8]</a:t>
          </a:r>
          <a:endParaRPr lang="en-IN" dirty="0"/>
        </a:p>
      </dgm:t>
    </dgm:pt>
    <dgm:pt modelId="{606F0EB3-BDD3-4561-B68A-62761F5F5025}" cxnId="{452B04E1-25F2-4D02-8239-5B697C9B4955}" type="parTrans">
      <dgm:prSet/>
      <dgm:spPr/>
      <dgm:t>
        <a:bodyPr/>
        <a:lstStyle/>
        <a:p>
          <a:endParaRPr lang="en-IN"/>
        </a:p>
      </dgm:t>
    </dgm:pt>
    <dgm:pt modelId="{E11E3F94-D3EC-4481-9237-EAF7F2C79207}" cxnId="{452B04E1-25F2-4D02-8239-5B697C9B4955}" type="sibTrans">
      <dgm:prSet/>
      <dgm:spPr/>
      <dgm:t>
        <a:bodyPr/>
        <a:lstStyle/>
        <a:p>
          <a:endParaRPr lang="en-IN"/>
        </a:p>
      </dgm:t>
    </dgm:pt>
    <dgm:pt modelId="{DDDAE573-DBF6-4FD0-B9CC-7ADB006B9654}">
      <dgm:prSet/>
      <dgm:spPr/>
      <dgm:t>
        <a:bodyPr/>
        <a:lstStyle/>
        <a:p>
          <a:r>
            <a:rPr lang="en-IN" dirty="0"/>
            <a:t>Multi-layer evidence </a:t>
          </a:r>
          <a:r>
            <a:rPr lang="en-IN" dirty="0" smtClean="0"/>
            <a:t>correlation [8] </a:t>
          </a:r>
          <a:endParaRPr lang="en-IN" dirty="0"/>
        </a:p>
      </dgm:t>
    </dgm:pt>
    <dgm:pt modelId="{FEE5CE79-0E38-450B-9801-CD66F9C4E992}" cxnId="{A2BE302B-AFBF-4DFE-9D55-89ACCBAC1134}" type="parTrans">
      <dgm:prSet/>
      <dgm:spPr/>
      <dgm:t>
        <a:bodyPr/>
        <a:lstStyle/>
        <a:p>
          <a:endParaRPr lang="en-IN"/>
        </a:p>
      </dgm:t>
    </dgm:pt>
    <dgm:pt modelId="{D3BA62A7-0A15-4E2C-B786-CB6D620728CD}" cxnId="{A2BE302B-AFBF-4DFE-9D55-89ACCBAC1134}" type="sibTrans">
      <dgm:prSet/>
      <dgm:spPr/>
      <dgm:t>
        <a:bodyPr/>
        <a:lstStyle/>
        <a:p>
          <a:endParaRPr lang="en-IN"/>
        </a:p>
      </dgm:t>
    </dgm:pt>
    <dgm:pt modelId="{732CC011-1FA4-40D7-BDA2-2A8D9715D360}">
      <dgm:prSet/>
      <dgm:spPr/>
      <dgm:t>
        <a:bodyPr/>
        <a:lstStyle/>
        <a:p>
          <a:r>
            <a:rPr lang="en-IN" dirty="0"/>
            <a:t>Reconstruction of attacker </a:t>
          </a:r>
          <a:r>
            <a:rPr lang="en-IN" dirty="0" smtClean="0"/>
            <a:t>behaviour [8]</a:t>
          </a:r>
          <a:endParaRPr lang="en-IN" dirty="0"/>
        </a:p>
      </dgm:t>
    </dgm:pt>
    <dgm:pt modelId="{98DADA9D-4481-425C-ABE7-67B9DE5E381D}" cxnId="{30D7F929-2DFA-4F70-BB66-BB7A86B704E1}" type="parTrans">
      <dgm:prSet/>
      <dgm:spPr/>
      <dgm:t>
        <a:bodyPr/>
        <a:lstStyle/>
        <a:p>
          <a:endParaRPr lang="en-IN"/>
        </a:p>
      </dgm:t>
    </dgm:pt>
    <dgm:pt modelId="{5B12FDA4-BAAA-40BC-8C88-52023C2790FB}" cxnId="{30D7F929-2DFA-4F70-BB66-BB7A86B704E1}" type="sibTrans">
      <dgm:prSet/>
      <dgm:spPr/>
      <dgm:t>
        <a:bodyPr/>
        <a:lstStyle/>
        <a:p>
          <a:endParaRPr lang="en-IN"/>
        </a:p>
      </dgm:t>
    </dgm:pt>
    <dgm:pt modelId="{BD103E4A-49AF-461B-9402-61F12C6072AB}" type="pres">
      <dgm:prSet presAssocID="{E6034EBE-048F-46D0-AFA2-5FC0F7DCBBC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F958E5A-B41C-49F5-96B2-3ADCB49D9939}" type="pres">
      <dgm:prSet presAssocID="{D37399CD-7006-4962-BB9F-4BF9EC88DE5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C55EA3-5B30-484F-B2FD-D6E56EC87EB5}" type="pres">
      <dgm:prSet presAssocID="{EC8E7C65-DAF4-40AB-95A2-114E61EBF025}" presName="spacer" presStyleCnt="0"/>
      <dgm:spPr/>
    </dgm:pt>
    <dgm:pt modelId="{661B31D6-49BF-49CB-899F-573901C15294}" type="pres">
      <dgm:prSet presAssocID="{D95AC6DE-30A8-4436-B365-441759F888C3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231AAC-1131-4B68-BF5E-833A4B8F0CF8}" type="pres">
      <dgm:prSet presAssocID="{784826CE-FCD2-4106-92E8-791B30B7B9ED}" presName="spacer" presStyleCnt="0"/>
      <dgm:spPr/>
    </dgm:pt>
    <dgm:pt modelId="{61323754-7490-4EC1-9933-73DA032BA1D8}" type="pres">
      <dgm:prSet presAssocID="{E2EF41B8-113D-4EB5-8071-B50E6696E1F9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D00B64-90A0-42AC-AAD3-7F269217B19C}" type="pres">
      <dgm:prSet presAssocID="{E11E3F94-D3EC-4481-9237-EAF7F2C79207}" presName="spacer" presStyleCnt="0"/>
      <dgm:spPr/>
    </dgm:pt>
    <dgm:pt modelId="{A0552352-FCF5-47CF-B0F5-A7D930FC1206}" type="pres">
      <dgm:prSet presAssocID="{DDDAE573-DBF6-4FD0-B9CC-7ADB006B965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3EC419-F09F-4B18-AE8D-28D4DBA0375B}" type="pres">
      <dgm:prSet presAssocID="{D3BA62A7-0A15-4E2C-B786-CB6D620728CD}" presName="spacer" presStyleCnt="0"/>
      <dgm:spPr/>
    </dgm:pt>
    <dgm:pt modelId="{9B0EF734-F108-4D10-B34C-433CD7FF4D5F}" type="pres">
      <dgm:prSet presAssocID="{732CC011-1FA4-40D7-BDA2-2A8D9715D360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9977FBC-7EC4-45FC-A451-C328B9207BAF}" type="presOf" srcId="{732CC011-1FA4-40D7-BDA2-2A8D9715D360}" destId="{9B0EF734-F108-4D10-B34C-433CD7FF4D5F}" srcOrd="0" destOrd="0" presId="urn:microsoft.com/office/officeart/2005/8/layout/vList2#2"/>
    <dgm:cxn modelId="{14F4C0DE-1BF7-4340-954C-972333ADC177}" type="presOf" srcId="{E6034EBE-048F-46D0-AFA2-5FC0F7DCBBC0}" destId="{BD103E4A-49AF-461B-9402-61F12C6072AB}" srcOrd="0" destOrd="0" presId="urn:microsoft.com/office/officeart/2005/8/layout/vList2#2"/>
    <dgm:cxn modelId="{452B04E1-25F2-4D02-8239-5B697C9B4955}" srcId="{E6034EBE-048F-46D0-AFA2-5FC0F7DCBBC0}" destId="{E2EF41B8-113D-4EB5-8071-B50E6696E1F9}" srcOrd="2" destOrd="0" parTransId="{606F0EB3-BDD3-4561-B68A-62761F5F5025}" sibTransId="{E11E3F94-D3EC-4481-9237-EAF7F2C79207}"/>
    <dgm:cxn modelId="{A2BE302B-AFBF-4DFE-9D55-89ACCBAC1134}" srcId="{E6034EBE-048F-46D0-AFA2-5FC0F7DCBBC0}" destId="{DDDAE573-DBF6-4FD0-B9CC-7ADB006B9654}" srcOrd="3" destOrd="0" parTransId="{FEE5CE79-0E38-450B-9801-CD66F9C4E992}" sibTransId="{D3BA62A7-0A15-4E2C-B786-CB6D620728CD}"/>
    <dgm:cxn modelId="{30D7F929-2DFA-4F70-BB66-BB7A86B704E1}" srcId="{E6034EBE-048F-46D0-AFA2-5FC0F7DCBBC0}" destId="{732CC011-1FA4-40D7-BDA2-2A8D9715D360}" srcOrd="4" destOrd="0" parTransId="{98DADA9D-4481-425C-ABE7-67B9DE5E381D}" sibTransId="{5B12FDA4-BAAA-40BC-8C88-52023C2790FB}"/>
    <dgm:cxn modelId="{89936C68-FB9A-4424-80AD-731947C49E68}" type="presOf" srcId="{D95AC6DE-30A8-4436-B365-441759F888C3}" destId="{661B31D6-49BF-49CB-899F-573901C15294}" srcOrd="0" destOrd="0" presId="urn:microsoft.com/office/officeart/2005/8/layout/vList2#2"/>
    <dgm:cxn modelId="{1E73D697-3BB0-49B0-A529-CB10D7FAEF19}" srcId="{E6034EBE-048F-46D0-AFA2-5FC0F7DCBBC0}" destId="{D37399CD-7006-4962-BB9F-4BF9EC88DE5C}" srcOrd="0" destOrd="0" parTransId="{DF580251-0730-4028-9336-C384493A41B7}" sibTransId="{EC8E7C65-DAF4-40AB-95A2-114E61EBF025}"/>
    <dgm:cxn modelId="{69027E27-E0FD-4D61-B607-95ED9758ED5E}" type="presOf" srcId="{E2EF41B8-113D-4EB5-8071-B50E6696E1F9}" destId="{61323754-7490-4EC1-9933-73DA032BA1D8}" srcOrd="0" destOrd="0" presId="urn:microsoft.com/office/officeart/2005/8/layout/vList2#2"/>
    <dgm:cxn modelId="{5334C8CC-C891-481F-9C7A-3BD2A3543BB8}" type="presOf" srcId="{DDDAE573-DBF6-4FD0-B9CC-7ADB006B9654}" destId="{A0552352-FCF5-47CF-B0F5-A7D930FC1206}" srcOrd="0" destOrd="0" presId="urn:microsoft.com/office/officeart/2005/8/layout/vList2#2"/>
    <dgm:cxn modelId="{88547148-C282-4618-A0D7-221A0FB14B5D}" type="presOf" srcId="{D37399CD-7006-4962-BB9F-4BF9EC88DE5C}" destId="{AF958E5A-B41C-49F5-96B2-3ADCB49D9939}" srcOrd="0" destOrd="0" presId="urn:microsoft.com/office/officeart/2005/8/layout/vList2#2"/>
    <dgm:cxn modelId="{DD9D357E-E193-4D66-B849-6AB63B834231}" srcId="{E6034EBE-048F-46D0-AFA2-5FC0F7DCBBC0}" destId="{D95AC6DE-30A8-4436-B365-441759F888C3}" srcOrd="1" destOrd="0" parTransId="{265C5A21-E544-4E5C-A0BE-1DA6D6B8A95E}" sibTransId="{784826CE-FCD2-4106-92E8-791B30B7B9ED}"/>
    <dgm:cxn modelId="{6E8546CD-A562-4C4D-B8B9-BEB5B1BCDD23}" type="presParOf" srcId="{BD103E4A-49AF-461B-9402-61F12C6072AB}" destId="{AF958E5A-B41C-49F5-96B2-3ADCB49D9939}" srcOrd="0" destOrd="0" presId="urn:microsoft.com/office/officeart/2005/8/layout/vList2#2"/>
    <dgm:cxn modelId="{572F76F2-A560-415F-9574-0499C12AFD08}" type="presParOf" srcId="{BD103E4A-49AF-461B-9402-61F12C6072AB}" destId="{E6C55EA3-5B30-484F-B2FD-D6E56EC87EB5}" srcOrd="1" destOrd="0" presId="urn:microsoft.com/office/officeart/2005/8/layout/vList2#2"/>
    <dgm:cxn modelId="{C24AEA9F-249B-4B17-925B-F38E1C294DC4}" type="presParOf" srcId="{BD103E4A-49AF-461B-9402-61F12C6072AB}" destId="{661B31D6-49BF-49CB-899F-573901C15294}" srcOrd="2" destOrd="0" presId="urn:microsoft.com/office/officeart/2005/8/layout/vList2#2"/>
    <dgm:cxn modelId="{16D6EACE-1D53-4FFD-A13E-FB64DB3A70A5}" type="presParOf" srcId="{BD103E4A-49AF-461B-9402-61F12C6072AB}" destId="{B9231AAC-1131-4B68-BF5E-833A4B8F0CF8}" srcOrd="3" destOrd="0" presId="urn:microsoft.com/office/officeart/2005/8/layout/vList2#2"/>
    <dgm:cxn modelId="{976EF63C-380A-45BA-86CC-61658B652DA2}" type="presParOf" srcId="{BD103E4A-49AF-461B-9402-61F12C6072AB}" destId="{61323754-7490-4EC1-9933-73DA032BA1D8}" srcOrd="4" destOrd="0" presId="urn:microsoft.com/office/officeart/2005/8/layout/vList2#2"/>
    <dgm:cxn modelId="{0E49874C-F5D1-46D7-A5AD-EFC2402ADE09}" type="presParOf" srcId="{BD103E4A-49AF-461B-9402-61F12C6072AB}" destId="{7DD00B64-90A0-42AC-AAD3-7F269217B19C}" srcOrd="5" destOrd="0" presId="urn:microsoft.com/office/officeart/2005/8/layout/vList2#2"/>
    <dgm:cxn modelId="{66F22E00-3D75-461C-BA52-54A961FBD836}" type="presParOf" srcId="{BD103E4A-49AF-461B-9402-61F12C6072AB}" destId="{A0552352-FCF5-47CF-B0F5-A7D930FC1206}" srcOrd="6" destOrd="0" presId="urn:microsoft.com/office/officeart/2005/8/layout/vList2#2"/>
    <dgm:cxn modelId="{05BA1761-60B9-4D81-82EA-E0E0D13DB994}" type="presParOf" srcId="{BD103E4A-49AF-461B-9402-61F12C6072AB}" destId="{4B3EC419-F09F-4B18-AE8D-28D4DBA0375B}" srcOrd="7" destOrd="0" presId="urn:microsoft.com/office/officeart/2005/8/layout/vList2#2"/>
    <dgm:cxn modelId="{5BFB394B-AACB-47BE-9301-FBF0C1975C5A}" type="presParOf" srcId="{BD103E4A-49AF-461B-9402-61F12C6072AB}" destId="{9B0EF734-F108-4D10-B34C-433CD7FF4D5F}" srcOrd="8" destOrd="0" presId="urn:microsoft.com/office/officeart/2005/8/layout/vList2#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B96C4E-F9EF-495D-8D15-A1C4670ED5A4}" type="doc">
      <dgm:prSet loTypeId="urn:microsoft.com/office/officeart/2005/8/layout/list1#3" loCatId="list" qsTypeId="urn:microsoft.com/office/officeart/2005/8/quickstyle/simple1#9" qsCatId="simple" csTypeId="urn:microsoft.com/office/officeart/2005/8/colors/accent0_1#2" csCatId="mainScheme"/>
      <dgm:spPr/>
      <dgm:t>
        <a:bodyPr/>
        <a:lstStyle/>
        <a:p>
          <a:endParaRPr lang="en-IN"/>
        </a:p>
      </dgm:t>
    </dgm:pt>
    <dgm:pt modelId="{9701D358-E822-4286-A04C-2E03F4838C20}">
      <dgm:prSet/>
      <dgm:spPr/>
      <dgm:t>
        <a:bodyPr/>
        <a:lstStyle/>
        <a:p>
          <a:r>
            <a:rPr lang="en-IN"/>
            <a:t>CloudTrail captured API activities </a:t>
          </a:r>
        </a:p>
      </dgm:t>
    </dgm:pt>
    <dgm:pt modelId="{D84B189F-BCB3-41A2-A426-AB9F86159E11}" cxnId="{B21048F0-2A30-4612-8226-3C7993FCD7AE}" type="parTrans">
      <dgm:prSet/>
      <dgm:spPr/>
      <dgm:t>
        <a:bodyPr/>
        <a:lstStyle/>
        <a:p>
          <a:endParaRPr lang="en-IN"/>
        </a:p>
      </dgm:t>
    </dgm:pt>
    <dgm:pt modelId="{C9DF7A83-3356-4711-BA68-C278DE741959}" cxnId="{B21048F0-2A30-4612-8226-3C7993FCD7AE}" type="sibTrans">
      <dgm:prSet/>
      <dgm:spPr/>
      <dgm:t>
        <a:bodyPr/>
        <a:lstStyle/>
        <a:p>
          <a:endParaRPr lang="en-IN"/>
        </a:p>
      </dgm:t>
    </dgm:pt>
    <dgm:pt modelId="{0C563623-AD83-46CE-9E66-690B9D12FEC9}">
      <dgm:prSet/>
      <dgm:spPr/>
      <dgm:t>
        <a:bodyPr/>
        <a:lstStyle/>
        <a:p>
          <a:r>
            <a:rPr lang="en-IN"/>
            <a:t>VPC Flow Logs identified suspicious traffic </a:t>
          </a:r>
        </a:p>
      </dgm:t>
    </dgm:pt>
    <dgm:pt modelId="{CE235155-15B4-48F9-8A92-527955211BE9}" cxnId="{1030121B-798A-4DE2-A2FD-DB7613FC25B6}" type="parTrans">
      <dgm:prSet/>
      <dgm:spPr/>
      <dgm:t>
        <a:bodyPr/>
        <a:lstStyle/>
        <a:p>
          <a:endParaRPr lang="en-IN"/>
        </a:p>
      </dgm:t>
    </dgm:pt>
    <dgm:pt modelId="{06C3A873-C419-4E2D-8DCD-CEB4DEC8BB48}" cxnId="{1030121B-798A-4DE2-A2FD-DB7613FC25B6}" type="sibTrans">
      <dgm:prSet/>
      <dgm:spPr/>
      <dgm:t>
        <a:bodyPr/>
        <a:lstStyle/>
        <a:p>
          <a:endParaRPr lang="en-IN"/>
        </a:p>
      </dgm:t>
    </dgm:pt>
    <dgm:pt modelId="{EB338464-F13F-4D6C-A46B-58944E1E77EB}">
      <dgm:prSet/>
      <dgm:spPr/>
      <dgm:t>
        <a:bodyPr/>
        <a:lstStyle/>
        <a:p>
          <a:r>
            <a:rPr lang="en-IN"/>
            <a:t>Tshark improved payload visibility </a:t>
          </a:r>
        </a:p>
      </dgm:t>
    </dgm:pt>
    <dgm:pt modelId="{C3169508-A4FA-42B4-9426-8557F32A9C6D}" cxnId="{38D24D33-EF17-400D-B662-3EC41A1734E8}" type="parTrans">
      <dgm:prSet/>
      <dgm:spPr/>
      <dgm:t>
        <a:bodyPr/>
        <a:lstStyle/>
        <a:p>
          <a:endParaRPr lang="en-IN"/>
        </a:p>
      </dgm:t>
    </dgm:pt>
    <dgm:pt modelId="{F22DD9F5-5391-464C-8C71-6184AB60EDE8}" cxnId="{38D24D33-EF17-400D-B662-3EC41A1734E8}" type="sibTrans">
      <dgm:prSet/>
      <dgm:spPr/>
      <dgm:t>
        <a:bodyPr/>
        <a:lstStyle/>
        <a:p>
          <a:endParaRPr lang="en-IN"/>
        </a:p>
      </dgm:t>
    </dgm:pt>
    <dgm:pt modelId="{DD136F56-F200-4A2F-A94F-4F520153E664}">
      <dgm:prSet/>
      <dgm:spPr/>
      <dgm:t>
        <a:bodyPr/>
        <a:lstStyle/>
        <a:p>
          <a:r>
            <a:rPr lang="en-IN"/>
            <a:t>Traffic Mirroring enhanced investigations </a:t>
          </a:r>
        </a:p>
      </dgm:t>
    </dgm:pt>
    <dgm:pt modelId="{34DD1179-CA29-4BE1-AAD9-4AE7E7D7E7C4}" cxnId="{818E8E77-4B74-47F6-9D3C-C6FEA3914FC1}" type="parTrans">
      <dgm:prSet/>
      <dgm:spPr/>
      <dgm:t>
        <a:bodyPr/>
        <a:lstStyle/>
        <a:p>
          <a:endParaRPr lang="en-IN"/>
        </a:p>
      </dgm:t>
    </dgm:pt>
    <dgm:pt modelId="{E14CA9C8-A50A-4053-A97B-7179144D6035}" cxnId="{818E8E77-4B74-47F6-9D3C-C6FEA3914FC1}" type="sibTrans">
      <dgm:prSet/>
      <dgm:spPr/>
      <dgm:t>
        <a:bodyPr/>
        <a:lstStyle/>
        <a:p>
          <a:endParaRPr lang="en-IN"/>
        </a:p>
      </dgm:t>
    </dgm:pt>
    <dgm:pt modelId="{1CDC482B-287B-430D-8539-638618673EC6}">
      <dgm:prSet/>
      <dgm:spPr/>
      <dgm:t>
        <a:bodyPr/>
        <a:lstStyle/>
        <a:p>
          <a:r>
            <a:rPr lang="en-IN"/>
            <a:t>Multi-layer evidence improved reliability</a:t>
          </a:r>
        </a:p>
      </dgm:t>
    </dgm:pt>
    <dgm:pt modelId="{1F5A34F7-77E3-42E3-80C0-1CBCB54970BB}" cxnId="{F2451A71-9312-44E3-BBDA-68C9457602B9}" type="parTrans">
      <dgm:prSet/>
      <dgm:spPr/>
      <dgm:t>
        <a:bodyPr/>
        <a:lstStyle/>
        <a:p>
          <a:endParaRPr lang="en-IN"/>
        </a:p>
      </dgm:t>
    </dgm:pt>
    <dgm:pt modelId="{9932396D-3D22-4B5C-B8C3-2BCAB6A53BF7}" cxnId="{F2451A71-9312-44E3-BBDA-68C9457602B9}" type="sibTrans">
      <dgm:prSet/>
      <dgm:spPr/>
      <dgm:t>
        <a:bodyPr/>
        <a:lstStyle/>
        <a:p>
          <a:endParaRPr lang="en-IN"/>
        </a:p>
      </dgm:t>
    </dgm:pt>
    <dgm:pt modelId="{167F5B82-2C3E-4B71-AB88-2F8191DEE371}" type="pres">
      <dgm:prSet presAssocID="{36B96C4E-F9EF-495D-8D15-A1C4670ED5A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0882C65-5EFB-4249-8D72-18C292A0BA1C}" type="pres">
      <dgm:prSet presAssocID="{9701D358-E822-4286-A04C-2E03F4838C20}" presName="parentLin" presStyleCnt="0"/>
      <dgm:spPr/>
    </dgm:pt>
    <dgm:pt modelId="{28D0A15F-C844-439B-BE01-D460134DE321}" type="pres">
      <dgm:prSet presAssocID="{9701D358-E822-4286-A04C-2E03F4838C20}" presName="parentLeftMargin" presStyleLbl="node1" presStyleIdx="0" presStyleCnt="5"/>
      <dgm:spPr/>
      <dgm:t>
        <a:bodyPr/>
        <a:lstStyle/>
        <a:p>
          <a:endParaRPr lang="en-US"/>
        </a:p>
      </dgm:t>
    </dgm:pt>
    <dgm:pt modelId="{033412B6-9A35-49CF-8579-38BCA18AB105}" type="pres">
      <dgm:prSet presAssocID="{9701D358-E822-4286-A04C-2E03F4838C20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427FD4-5333-4F4F-84E0-E506887C0F59}" type="pres">
      <dgm:prSet presAssocID="{9701D358-E822-4286-A04C-2E03F4838C20}" presName="negativeSpace" presStyleCnt="0"/>
      <dgm:spPr/>
    </dgm:pt>
    <dgm:pt modelId="{552A0692-941E-43B4-B644-351969B71C6D}" type="pres">
      <dgm:prSet presAssocID="{9701D358-E822-4286-A04C-2E03F4838C20}" presName="childText" presStyleLbl="conFgAcc1" presStyleIdx="0" presStyleCnt="5">
        <dgm:presLayoutVars>
          <dgm:bulletEnabled val="1"/>
        </dgm:presLayoutVars>
      </dgm:prSet>
      <dgm:spPr/>
    </dgm:pt>
    <dgm:pt modelId="{D779ABC3-52A4-489D-BB2B-EFC4D0878A91}" type="pres">
      <dgm:prSet presAssocID="{C9DF7A83-3356-4711-BA68-C278DE741959}" presName="spaceBetweenRectangles" presStyleCnt="0"/>
      <dgm:spPr/>
    </dgm:pt>
    <dgm:pt modelId="{E93D6FCE-CE45-46C0-BE46-A6593DEAFBC4}" type="pres">
      <dgm:prSet presAssocID="{0C563623-AD83-46CE-9E66-690B9D12FEC9}" presName="parentLin" presStyleCnt="0"/>
      <dgm:spPr/>
    </dgm:pt>
    <dgm:pt modelId="{672D6066-9C70-40B6-96AE-7FC6B8B5480F}" type="pres">
      <dgm:prSet presAssocID="{0C563623-AD83-46CE-9E66-690B9D12FEC9}" presName="parentLeftMargin" presStyleLbl="node1" presStyleIdx="0" presStyleCnt="5"/>
      <dgm:spPr/>
      <dgm:t>
        <a:bodyPr/>
        <a:lstStyle/>
        <a:p>
          <a:endParaRPr lang="en-US"/>
        </a:p>
      </dgm:t>
    </dgm:pt>
    <dgm:pt modelId="{D55AE5F1-B9B1-4B6A-B754-3A1585CA0683}" type="pres">
      <dgm:prSet presAssocID="{0C563623-AD83-46CE-9E66-690B9D12FEC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62E585-01DD-45AA-B427-769D8E37C54F}" type="pres">
      <dgm:prSet presAssocID="{0C563623-AD83-46CE-9E66-690B9D12FEC9}" presName="negativeSpace" presStyleCnt="0"/>
      <dgm:spPr/>
    </dgm:pt>
    <dgm:pt modelId="{116D7BD9-C2FD-493C-A783-C9633DE33CB0}" type="pres">
      <dgm:prSet presAssocID="{0C563623-AD83-46CE-9E66-690B9D12FEC9}" presName="childText" presStyleLbl="conFgAcc1" presStyleIdx="1" presStyleCnt="5">
        <dgm:presLayoutVars>
          <dgm:bulletEnabled val="1"/>
        </dgm:presLayoutVars>
      </dgm:prSet>
      <dgm:spPr/>
    </dgm:pt>
    <dgm:pt modelId="{DEF88FC8-24A2-4964-B760-07F5F2B2EBBE}" type="pres">
      <dgm:prSet presAssocID="{06C3A873-C419-4E2D-8DCD-CEB4DEC8BB48}" presName="spaceBetweenRectangles" presStyleCnt="0"/>
      <dgm:spPr/>
    </dgm:pt>
    <dgm:pt modelId="{380FB988-6A5F-4C90-A7F7-97C9B50DC93F}" type="pres">
      <dgm:prSet presAssocID="{EB338464-F13F-4D6C-A46B-58944E1E77EB}" presName="parentLin" presStyleCnt="0"/>
      <dgm:spPr/>
    </dgm:pt>
    <dgm:pt modelId="{53B471ED-32DE-43C4-A08E-8F56703A7D7B}" type="pres">
      <dgm:prSet presAssocID="{EB338464-F13F-4D6C-A46B-58944E1E77EB}" presName="parentLeftMargin" presStyleLbl="node1" presStyleIdx="1" presStyleCnt="5"/>
      <dgm:spPr/>
      <dgm:t>
        <a:bodyPr/>
        <a:lstStyle/>
        <a:p>
          <a:endParaRPr lang="en-US"/>
        </a:p>
      </dgm:t>
    </dgm:pt>
    <dgm:pt modelId="{57D0B5EF-D889-4089-B366-E0089ED342C5}" type="pres">
      <dgm:prSet presAssocID="{EB338464-F13F-4D6C-A46B-58944E1E77EB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2EF21B-3038-4B7D-85D3-258B3B5CCB38}" type="pres">
      <dgm:prSet presAssocID="{EB338464-F13F-4D6C-A46B-58944E1E77EB}" presName="negativeSpace" presStyleCnt="0"/>
      <dgm:spPr/>
    </dgm:pt>
    <dgm:pt modelId="{76497FA2-E1C1-469C-B8AD-006619A95954}" type="pres">
      <dgm:prSet presAssocID="{EB338464-F13F-4D6C-A46B-58944E1E77EB}" presName="childText" presStyleLbl="conFgAcc1" presStyleIdx="2" presStyleCnt="5">
        <dgm:presLayoutVars>
          <dgm:bulletEnabled val="1"/>
        </dgm:presLayoutVars>
      </dgm:prSet>
      <dgm:spPr/>
    </dgm:pt>
    <dgm:pt modelId="{0F0792C8-322A-44A9-88C0-74721CB11D7D}" type="pres">
      <dgm:prSet presAssocID="{F22DD9F5-5391-464C-8C71-6184AB60EDE8}" presName="spaceBetweenRectangles" presStyleCnt="0"/>
      <dgm:spPr/>
    </dgm:pt>
    <dgm:pt modelId="{1627715C-01E4-4093-8EBF-6709442BF6B4}" type="pres">
      <dgm:prSet presAssocID="{DD136F56-F200-4A2F-A94F-4F520153E664}" presName="parentLin" presStyleCnt="0"/>
      <dgm:spPr/>
    </dgm:pt>
    <dgm:pt modelId="{255CC2AC-E9CE-4A52-A218-89AE0D70D55A}" type="pres">
      <dgm:prSet presAssocID="{DD136F56-F200-4A2F-A94F-4F520153E664}" presName="parentLeftMargin" presStyleLbl="node1" presStyleIdx="2" presStyleCnt="5"/>
      <dgm:spPr/>
      <dgm:t>
        <a:bodyPr/>
        <a:lstStyle/>
        <a:p>
          <a:endParaRPr lang="en-US"/>
        </a:p>
      </dgm:t>
    </dgm:pt>
    <dgm:pt modelId="{3ED5C4D3-D926-43CD-953E-F85E1F437F97}" type="pres">
      <dgm:prSet presAssocID="{DD136F56-F200-4A2F-A94F-4F520153E66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E34EAB-4019-4D7B-BCA8-13FCF5CB6050}" type="pres">
      <dgm:prSet presAssocID="{DD136F56-F200-4A2F-A94F-4F520153E664}" presName="negativeSpace" presStyleCnt="0"/>
      <dgm:spPr/>
    </dgm:pt>
    <dgm:pt modelId="{9171F2C1-DAE8-4637-BA96-15A691603B1E}" type="pres">
      <dgm:prSet presAssocID="{DD136F56-F200-4A2F-A94F-4F520153E664}" presName="childText" presStyleLbl="conFgAcc1" presStyleIdx="3" presStyleCnt="5">
        <dgm:presLayoutVars>
          <dgm:bulletEnabled val="1"/>
        </dgm:presLayoutVars>
      </dgm:prSet>
      <dgm:spPr/>
    </dgm:pt>
    <dgm:pt modelId="{F28CF7A3-C711-4BC2-A5D1-34D27688CC39}" type="pres">
      <dgm:prSet presAssocID="{E14CA9C8-A50A-4053-A97B-7179144D6035}" presName="spaceBetweenRectangles" presStyleCnt="0"/>
      <dgm:spPr/>
    </dgm:pt>
    <dgm:pt modelId="{8AB2E5A9-BA57-435B-A87C-6F8AAD47945A}" type="pres">
      <dgm:prSet presAssocID="{1CDC482B-287B-430D-8539-638618673EC6}" presName="parentLin" presStyleCnt="0"/>
      <dgm:spPr/>
    </dgm:pt>
    <dgm:pt modelId="{CECBDB13-F067-4CD8-AD85-667DE5DE9F58}" type="pres">
      <dgm:prSet presAssocID="{1CDC482B-287B-430D-8539-638618673EC6}" presName="parentLeftMargin" presStyleLbl="node1" presStyleIdx="3" presStyleCnt="5"/>
      <dgm:spPr/>
      <dgm:t>
        <a:bodyPr/>
        <a:lstStyle/>
        <a:p>
          <a:endParaRPr lang="en-US"/>
        </a:p>
      </dgm:t>
    </dgm:pt>
    <dgm:pt modelId="{2DBBBBE1-F730-4A30-BD89-5A9D26B97838}" type="pres">
      <dgm:prSet presAssocID="{1CDC482B-287B-430D-8539-638618673EC6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396A9B-7185-4FF2-B859-04C1592B1292}" type="pres">
      <dgm:prSet presAssocID="{1CDC482B-287B-430D-8539-638618673EC6}" presName="negativeSpace" presStyleCnt="0"/>
      <dgm:spPr/>
    </dgm:pt>
    <dgm:pt modelId="{1240AD94-EC62-4D5A-87E8-E023991D0393}" type="pres">
      <dgm:prSet presAssocID="{1CDC482B-287B-430D-8539-638618673EC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818E8E77-4B74-47F6-9D3C-C6FEA3914FC1}" srcId="{36B96C4E-F9EF-495D-8D15-A1C4670ED5A4}" destId="{DD136F56-F200-4A2F-A94F-4F520153E664}" srcOrd="3" destOrd="0" parTransId="{34DD1179-CA29-4BE1-AAD9-4AE7E7D7E7C4}" sibTransId="{E14CA9C8-A50A-4053-A97B-7179144D6035}"/>
    <dgm:cxn modelId="{B21048F0-2A30-4612-8226-3C7993FCD7AE}" srcId="{36B96C4E-F9EF-495D-8D15-A1C4670ED5A4}" destId="{9701D358-E822-4286-A04C-2E03F4838C20}" srcOrd="0" destOrd="0" parTransId="{D84B189F-BCB3-41A2-A426-AB9F86159E11}" sibTransId="{C9DF7A83-3356-4711-BA68-C278DE741959}"/>
    <dgm:cxn modelId="{EF437DA5-AE65-4F61-B980-D91870179F87}" type="presOf" srcId="{9701D358-E822-4286-A04C-2E03F4838C20}" destId="{033412B6-9A35-49CF-8579-38BCA18AB105}" srcOrd="1" destOrd="0" presId="urn:microsoft.com/office/officeart/2005/8/layout/list1#3"/>
    <dgm:cxn modelId="{FA37ADCD-142C-4B1B-87B2-09273DF25050}" type="presOf" srcId="{DD136F56-F200-4A2F-A94F-4F520153E664}" destId="{3ED5C4D3-D926-43CD-953E-F85E1F437F97}" srcOrd="1" destOrd="0" presId="urn:microsoft.com/office/officeart/2005/8/layout/list1#3"/>
    <dgm:cxn modelId="{1F961B55-496E-434C-B724-00A8FFFB4391}" type="presOf" srcId="{EB338464-F13F-4D6C-A46B-58944E1E77EB}" destId="{53B471ED-32DE-43C4-A08E-8F56703A7D7B}" srcOrd="0" destOrd="0" presId="urn:microsoft.com/office/officeart/2005/8/layout/list1#3"/>
    <dgm:cxn modelId="{29A9C29C-D750-48B5-9D4A-C32DDB8C4EEB}" type="presOf" srcId="{0C563623-AD83-46CE-9E66-690B9D12FEC9}" destId="{672D6066-9C70-40B6-96AE-7FC6B8B5480F}" srcOrd="0" destOrd="0" presId="urn:microsoft.com/office/officeart/2005/8/layout/list1#3"/>
    <dgm:cxn modelId="{1030121B-798A-4DE2-A2FD-DB7613FC25B6}" srcId="{36B96C4E-F9EF-495D-8D15-A1C4670ED5A4}" destId="{0C563623-AD83-46CE-9E66-690B9D12FEC9}" srcOrd="1" destOrd="0" parTransId="{CE235155-15B4-48F9-8A92-527955211BE9}" sibTransId="{06C3A873-C419-4E2D-8DCD-CEB4DEC8BB48}"/>
    <dgm:cxn modelId="{0C9AB2F0-107F-4585-9FD5-DBFE7B6E879A}" type="presOf" srcId="{9701D358-E822-4286-A04C-2E03F4838C20}" destId="{28D0A15F-C844-439B-BE01-D460134DE321}" srcOrd="0" destOrd="0" presId="urn:microsoft.com/office/officeart/2005/8/layout/list1#3"/>
    <dgm:cxn modelId="{1D9C6976-1BAF-48FE-92C3-433452B83E7A}" type="presOf" srcId="{DD136F56-F200-4A2F-A94F-4F520153E664}" destId="{255CC2AC-E9CE-4A52-A218-89AE0D70D55A}" srcOrd="0" destOrd="0" presId="urn:microsoft.com/office/officeart/2005/8/layout/list1#3"/>
    <dgm:cxn modelId="{718F4068-0052-4619-A8A7-B88EB2EDA1A0}" type="presOf" srcId="{36B96C4E-F9EF-495D-8D15-A1C4670ED5A4}" destId="{167F5B82-2C3E-4B71-AB88-2F8191DEE371}" srcOrd="0" destOrd="0" presId="urn:microsoft.com/office/officeart/2005/8/layout/list1#3"/>
    <dgm:cxn modelId="{3F3B6876-CEE3-438B-9619-F475106FDE17}" type="presOf" srcId="{1CDC482B-287B-430D-8539-638618673EC6}" destId="{2DBBBBE1-F730-4A30-BD89-5A9D26B97838}" srcOrd="1" destOrd="0" presId="urn:microsoft.com/office/officeart/2005/8/layout/list1#3"/>
    <dgm:cxn modelId="{37B808DF-1D48-4F5F-B5B3-A74E75BF547E}" type="presOf" srcId="{EB338464-F13F-4D6C-A46B-58944E1E77EB}" destId="{57D0B5EF-D889-4089-B366-E0089ED342C5}" srcOrd="1" destOrd="0" presId="urn:microsoft.com/office/officeart/2005/8/layout/list1#3"/>
    <dgm:cxn modelId="{21BF71AA-C58B-4722-BF04-26367402E0C7}" type="presOf" srcId="{0C563623-AD83-46CE-9E66-690B9D12FEC9}" destId="{D55AE5F1-B9B1-4B6A-B754-3A1585CA0683}" srcOrd="1" destOrd="0" presId="urn:microsoft.com/office/officeart/2005/8/layout/list1#3"/>
    <dgm:cxn modelId="{AD827DF2-18F5-4AB9-9F17-93F48D4B39E4}" type="presOf" srcId="{1CDC482B-287B-430D-8539-638618673EC6}" destId="{CECBDB13-F067-4CD8-AD85-667DE5DE9F58}" srcOrd="0" destOrd="0" presId="urn:microsoft.com/office/officeart/2005/8/layout/list1#3"/>
    <dgm:cxn modelId="{F2451A71-9312-44E3-BBDA-68C9457602B9}" srcId="{36B96C4E-F9EF-495D-8D15-A1C4670ED5A4}" destId="{1CDC482B-287B-430D-8539-638618673EC6}" srcOrd="4" destOrd="0" parTransId="{1F5A34F7-77E3-42E3-80C0-1CBCB54970BB}" sibTransId="{9932396D-3D22-4B5C-B8C3-2BCAB6A53BF7}"/>
    <dgm:cxn modelId="{38D24D33-EF17-400D-B662-3EC41A1734E8}" srcId="{36B96C4E-F9EF-495D-8D15-A1C4670ED5A4}" destId="{EB338464-F13F-4D6C-A46B-58944E1E77EB}" srcOrd="2" destOrd="0" parTransId="{C3169508-A4FA-42B4-9426-8557F32A9C6D}" sibTransId="{F22DD9F5-5391-464C-8C71-6184AB60EDE8}"/>
    <dgm:cxn modelId="{AF322AB6-726F-4DF9-A036-10E6C89A4C52}" type="presParOf" srcId="{167F5B82-2C3E-4B71-AB88-2F8191DEE371}" destId="{30882C65-5EFB-4249-8D72-18C292A0BA1C}" srcOrd="0" destOrd="0" presId="urn:microsoft.com/office/officeart/2005/8/layout/list1#3"/>
    <dgm:cxn modelId="{1E89A152-189A-421F-8646-84C0E9A73014}" type="presParOf" srcId="{30882C65-5EFB-4249-8D72-18C292A0BA1C}" destId="{28D0A15F-C844-439B-BE01-D460134DE321}" srcOrd="0" destOrd="0" presId="urn:microsoft.com/office/officeart/2005/8/layout/list1#3"/>
    <dgm:cxn modelId="{162DDC61-8430-46F9-BD91-F973FC4F8650}" type="presParOf" srcId="{30882C65-5EFB-4249-8D72-18C292A0BA1C}" destId="{033412B6-9A35-49CF-8579-38BCA18AB105}" srcOrd="1" destOrd="0" presId="urn:microsoft.com/office/officeart/2005/8/layout/list1#3"/>
    <dgm:cxn modelId="{96EF1155-A5AA-40AE-ABE8-2E0BB2B554E4}" type="presParOf" srcId="{167F5B82-2C3E-4B71-AB88-2F8191DEE371}" destId="{FF427FD4-5333-4F4F-84E0-E506887C0F59}" srcOrd="1" destOrd="0" presId="urn:microsoft.com/office/officeart/2005/8/layout/list1#3"/>
    <dgm:cxn modelId="{6AF79492-9DD0-474B-8DA4-CE0A17D120A9}" type="presParOf" srcId="{167F5B82-2C3E-4B71-AB88-2F8191DEE371}" destId="{552A0692-941E-43B4-B644-351969B71C6D}" srcOrd="2" destOrd="0" presId="urn:microsoft.com/office/officeart/2005/8/layout/list1#3"/>
    <dgm:cxn modelId="{6FD3BD2B-6DAD-4483-8FBF-6867448F8B70}" type="presParOf" srcId="{167F5B82-2C3E-4B71-AB88-2F8191DEE371}" destId="{D779ABC3-52A4-489D-BB2B-EFC4D0878A91}" srcOrd="3" destOrd="0" presId="urn:microsoft.com/office/officeart/2005/8/layout/list1#3"/>
    <dgm:cxn modelId="{AFAD7FCA-13BF-4875-ACE3-B430572AC3C9}" type="presParOf" srcId="{167F5B82-2C3E-4B71-AB88-2F8191DEE371}" destId="{E93D6FCE-CE45-46C0-BE46-A6593DEAFBC4}" srcOrd="4" destOrd="0" presId="urn:microsoft.com/office/officeart/2005/8/layout/list1#3"/>
    <dgm:cxn modelId="{A20C3E0C-1D54-4C31-AE21-E98111BD5522}" type="presParOf" srcId="{E93D6FCE-CE45-46C0-BE46-A6593DEAFBC4}" destId="{672D6066-9C70-40B6-96AE-7FC6B8B5480F}" srcOrd="0" destOrd="0" presId="urn:microsoft.com/office/officeart/2005/8/layout/list1#3"/>
    <dgm:cxn modelId="{DED06949-9E43-4168-AB18-03C0C2CB1FEB}" type="presParOf" srcId="{E93D6FCE-CE45-46C0-BE46-A6593DEAFBC4}" destId="{D55AE5F1-B9B1-4B6A-B754-3A1585CA0683}" srcOrd="1" destOrd="0" presId="urn:microsoft.com/office/officeart/2005/8/layout/list1#3"/>
    <dgm:cxn modelId="{2E1D455E-BAAE-4A0C-8E8D-6268397E3166}" type="presParOf" srcId="{167F5B82-2C3E-4B71-AB88-2F8191DEE371}" destId="{5F62E585-01DD-45AA-B427-769D8E37C54F}" srcOrd="5" destOrd="0" presId="urn:microsoft.com/office/officeart/2005/8/layout/list1#3"/>
    <dgm:cxn modelId="{CF590110-361C-4389-BADA-F4F08486AA82}" type="presParOf" srcId="{167F5B82-2C3E-4B71-AB88-2F8191DEE371}" destId="{116D7BD9-C2FD-493C-A783-C9633DE33CB0}" srcOrd="6" destOrd="0" presId="urn:microsoft.com/office/officeart/2005/8/layout/list1#3"/>
    <dgm:cxn modelId="{77B7F9C0-BE07-45B7-A637-3A233A537087}" type="presParOf" srcId="{167F5B82-2C3E-4B71-AB88-2F8191DEE371}" destId="{DEF88FC8-24A2-4964-B760-07F5F2B2EBBE}" srcOrd="7" destOrd="0" presId="urn:microsoft.com/office/officeart/2005/8/layout/list1#3"/>
    <dgm:cxn modelId="{EF0EC8FE-1B96-4075-95CF-40349BEFF4D4}" type="presParOf" srcId="{167F5B82-2C3E-4B71-AB88-2F8191DEE371}" destId="{380FB988-6A5F-4C90-A7F7-97C9B50DC93F}" srcOrd="8" destOrd="0" presId="urn:microsoft.com/office/officeart/2005/8/layout/list1#3"/>
    <dgm:cxn modelId="{3F38D7B6-FB21-4677-8ED1-99B4AE460FD1}" type="presParOf" srcId="{380FB988-6A5F-4C90-A7F7-97C9B50DC93F}" destId="{53B471ED-32DE-43C4-A08E-8F56703A7D7B}" srcOrd="0" destOrd="0" presId="urn:microsoft.com/office/officeart/2005/8/layout/list1#3"/>
    <dgm:cxn modelId="{112CF5C5-ADAD-49A0-A324-43FB8280A8FC}" type="presParOf" srcId="{380FB988-6A5F-4C90-A7F7-97C9B50DC93F}" destId="{57D0B5EF-D889-4089-B366-E0089ED342C5}" srcOrd="1" destOrd="0" presId="urn:microsoft.com/office/officeart/2005/8/layout/list1#3"/>
    <dgm:cxn modelId="{6B79B1D0-54A2-4042-99CB-5D884086EF8C}" type="presParOf" srcId="{167F5B82-2C3E-4B71-AB88-2F8191DEE371}" destId="{052EF21B-3038-4B7D-85D3-258B3B5CCB38}" srcOrd="9" destOrd="0" presId="urn:microsoft.com/office/officeart/2005/8/layout/list1#3"/>
    <dgm:cxn modelId="{6F9EED41-6B29-4FDC-ABC6-6EA55BE02FBF}" type="presParOf" srcId="{167F5B82-2C3E-4B71-AB88-2F8191DEE371}" destId="{76497FA2-E1C1-469C-B8AD-006619A95954}" srcOrd="10" destOrd="0" presId="urn:microsoft.com/office/officeart/2005/8/layout/list1#3"/>
    <dgm:cxn modelId="{C93D3E61-4E8C-4B51-8933-226A99807047}" type="presParOf" srcId="{167F5B82-2C3E-4B71-AB88-2F8191DEE371}" destId="{0F0792C8-322A-44A9-88C0-74721CB11D7D}" srcOrd="11" destOrd="0" presId="urn:microsoft.com/office/officeart/2005/8/layout/list1#3"/>
    <dgm:cxn modelId="{797A329A-FE62-4616-A680-E39F4F5E9CE7}" type="presParOf" srcId="{167F5B82-2C3E-4B71-AB88-2F8191DEE371}" destId="{1627715C-01E4-4093-8EBF-6709442BF6B4}" srcOrd="12" destOrd="0" presId="urn:microsoft.com/office/officeart/2005/8/layout/list1#3"/>
    <dgm:cxn modelId="{F8B00DFB-FF67-403A-890B-9013B589A841}" type="presParOf" srcId="{1627715C-01E4-4093-8EBF-6709442BF6B4}" destId="{255CC2AC-E9CE-4A52-A218-89AE0D70D55A}" srcOrd="0" destOrd="0" presId="urn:microsoft.com/office/officeart/2005/8/layout/list1#3"/>
    <dgm:cxn modelId="{B9BFCEA2-3BAE-4741-BE1B-9B2E2D94FA62}" type="presParOf" srcId="{1627715C-01E4-4093-8EBF-6709442BF6B4}" destId="{3ED5C4D3-D926-43CD-953E-F85E1F437F97}" srcOrd="1" destOrd="0" presId="urn:microsoft.com/office/officeart/2005/8/layout/list1#3"/>
    <dgm:cxn modelId="{53070389-1116-45C7-9E54-299534DA5C42}" type="presParOf" srcId="{167F5B82-2C3E-4B71-AB88-2F8191DEE371}" destId="{3AE34EAB-4019-4D7B-BCA8-13FCF5CB6050}" srcOrd="13" destOrd="0" presId="urn:microsoft.com/office/officeart/2005/8/layout/list1#3"/>
    <dgm:cxn modelId="{D85946A5-6959-4574-98BD-12BB8FF73CF9}" type="presParOf" srcId="{167F5B82-2C3E-4B71-AB88-2F8191DEE371}" destId="{9171F2C1-DAE8-4637-BA96-15A691603B1E}" srcOrd="14" destOrd="0" presId="urn:microsoft.com/office/officeart/2005/8/layout/list1#3"/>
    <dgm:cxn modelId="{D79C7320-628C-42E3-92B8-4AE9E5034EA1}" type="presParOf" srcId="{167F5B82-2C3E-4B71-AB88-2F8191DEE371}" destId="{F28CF7A3-C711-4BC2-A5D1-34D27688CC39}" srcOrd="15" destOrd="0" presId="urn:microsoft.com/office/officeart/2005/8/layout/list1#3"/>
    <dgm:cxn modelId="{BB821ED8-328C-48D4-AE73-762EE1D7DF71}" type="presParOf" srcId="{167F5B82-2C3E-4B71-AB88-2F8191DEE371}" destId="{8AB2E5A9-BA57-435B-A87C-6F8AAD47945A}" srcOrd="16" destOrd="0" presId="urn:microsoft.com/office/officeart/2005/8/layout/list1#3"/>
    <dgm:cxn modelId="{DB8E1F23-131B-4DCA-BBD0-9685AC2B1711}" type="presParOf" srcId="{8AB2E5A9-BA57-435B-A87C-6F8AAD47945A}" destId="{CECBDB13-F067-4CD8-AD85-667DE5DE9F58}" srcOrd="0" destOrd="0" presId="urn:microsoft.com/office/officeart/2005/8/layout/list1#3"/>
    <dgm:cxn modelId="{97C791E5-1214-4A9B-9E5B-B44717C6B996}" type="presParOf" srcId="{8AB2E5A9-BA57-435B-A87C-6F8AAD47945A}" destId="{2DBBBBE1-F730-4A30-BD89-5A9D26B97838}" srcOrd="1" destOrd="0" presId="urn:microsoft.com/office/officeart/2005/8/layout/list1#3"/>
    <dgm:cxn modelId="{5190B67C-64A6-4C9A-8187-C5E17E7D5C58}" type="presParOf" srcId="{167F5B82-2C3E-4B71-AB88-2F8191DEE371}" destId="{93396A9B-7185-4FF2-B859-04C1592B1292}" srcOrd="17" destOrd="0" presId="urn:microsoft.com/office/officeart/2005/8/layout/list1#3"/>
    <dgm:cxn modelId="{DD76A93E-D4D9-4E57-B21C-FE6BE0B64954}" type="presParOf" srcId="{167F5B82-2C3E-4B71-AB88-2F8191DEE371}" destId="{1240AD94-EC62-4D5A-87E8-E023991D0393}" srcOrd="18" destOrd="0" presId="urn:microsoft.com/office/officeart/2005/8/layout/list1#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BFD5B6-7085-4E84-A791-11E6461B94EA}" type="doc">
      <dgm:prSet loTypeId="urn:microsoft.com/office/officeart/2005/8/layout/list1#4" loCatId="list" qsTypeId="urn:microsoft.com/office/officeart/2005/8/quickstyle/simple1#11" qsCatId="simple" csTypeId="urn:microsoft.com/office/officeart/2005/8/colors/accent0_3#3" csCatId="mainScheme"/>
      <dgm:spPr/>
      <dgm:t>
        <a:bodyPr/>
        <a:lstStyle/>
        <a:p>
          <a:endParaRPr lang="en-IN"/>
        </a:p>
      </dgm:t>
    </dgm:pt>
    <dgm:pt modelId="{0822041C-6B45-4521-A137-A5CA9701B933}">
      <dgm:prSet/>
      <dgm:spPr/>
      <dgm:t>
        <a:bodyPr/>
        <a:lstStyle/>
        <a:p>
          <a:r>
            <a:rPr lang="en-IN" b="1"/>
            <a:t>Research Contributions</a:t>
          </a:r>
          <a:endParaRPr lang="en-IN"/>
        </a:p>
      </dgm:t>
    </dgm:pt>
    <dgm:pt modelId="{837CC518-633D-4BB6-A58E-A2AA5AF544DA}" cxnId="{07372AA7-026B-4DDD-AD8D-001A56FDECF8}" type="parTrans">
      <dgm:prSet/>
      <dgm:spPr/>
      <dgm:t>
        <a:bodyPr/>
        <a:lstStyle/>
        <a:p>
          <a:endParaRPr lang="en-IN"/>
        </a:p>
      </dgm:t>
    </dgm:pt>
    <dgm:pt modelId="{14D0F3A7-A0E7-426A-9DD8-B1A570978E4B}" cxnId="{07372AA7-026B-4DDD-AD8D-001A56FDECF8}" type="sibTrans">
      <dgm:prSet/>
      <dgm:spPr/>
      <dgm:t>
        <a:bodyPr/>
        <a:lstStyle/>
        <a:p>
          <a:endParaRPr lang="en-IN"/>
        </a:p>
      </dgm:t>
    </dgm:pt>
    <dgm:pt modelId="{9B920596-F291-4150-8F65-3BE325AC0EAB}">
      <dgm:prSet/>
      <dgm:spPr/>
      <dgm:t>
        <a:bodyPr/>
        <a:lstStyle/>
        <a:p>
          <a:r>
            <a:rPr lang="en-IN"/>
            <a:t>Practical AWS forensic-ready architecture </a:t>
          </a:r>
        </a:p>
      </dgm:t>
    </dgm:pt>
    <dgm:pt modelId="{C4BB3BD1-785F-4AF6-8E32-97FC3AC008F2}" cxnId="{053E8823-8DF9-4232-A491-9E4BB43B98BF}" type="parTrans">
      <dgm:prSet/>
      <dgm:spPr/>
      <dgm:t>
        <a:bodyPr/>
        <a:lstStyle/>
        <a:p>
          <a:endParaRPr lang="en-IN"/>
        </a:p>
      </dgm:t>
    </dgm:pt>
    <dgm:pt modelId="{1C1D1D0B-E65C-4670-A360-5AFF7710F299}" cxnId="{053E8823-8DF9-4232-A491-9E4BB43B98BF}" type="sibTrans">
      <dgm:prSet/>
      <dgm:spPr/>
      <dgm:t>
        <a:bodyPr/>
        <a:lstStyle/>
        <a:p>
          <a:endParaRPr lang="en-IN"/>
        </a:p>
      </dgm:t>
    </dgm:pt>
    <dgm:pt modelId="{49F5B257-E4E9-403D-BFEB-F4F8BA730869}">
      <dgm:prSet/>
      <dgm:spPr/>
      <dgm:t>
        <a:bodyPr/>
        <a:lstStyle/>
        <a:p>
          <a:r>
            <a:rPr lang="en-IN"/>
            <a:t>Packet-level forensic integration </a:t>
          </a:r>
        </a:p>
      </dgm:t>
    </dgm:pt>
    <dgm:pt modelId="{BD739497-E2ED-4585-907A-2760B8FD75F2}" cxnId="{EED4C8C6-DA5B-4984-AEFB-7AAC94B7A9C0}" type="parTrans">
      <dgm:prSet/>
      <dgm:spPr/>
      <dgm:t>
        <a:bodyPr/>
        <a:lstStyle/>
        <a:p>
          <a:endParaRPr lang="en-IN"/>
        </a:p>
      </dgm:t>
    </dgm:pt>
    <dgm:pt modelId="{19954D2A-1D85-419C-AFD4-61F4CE598C44}" cxnId="{EED4C8C6-DA5B-4984-AEFB-7AAC94B7A9C0}" type="sibTrans">
      <dgm:prSet/>
      <dgm:spPr/>
      <dgm:t>
        <a:bodyPr/>
        <a:lstStyle/>
        <a:p>
          <a:endParaRPr lang="en-IN"/>
        </a:p>
      </dgm:t>
    </dgm:pt>
    <dgm:pt modelId="{A8C06144-0AB8-44D2-B425-58AEB133F64C}">
      <dgm:prSet/>
      <dgm:spPr/>
      <dgm:t>
        <a:bodyPr/>
        <a:lstStyle/>
        <a:p>
          <a:r>
            <a:rPr lang="en-IN"/>
            <a:t>Immutable evidence preservation framework </a:t>
          </a:r>
        </a:p>
      </dgm:t>
    </dgm:pt>
    <dgm:pt modelId="{37F7AA10-4402-46A7-97B8-AE8A31C9387D}" cxnId="{D836A420-C69C-4694-8AEB-0011EFE167AD}" type="parTrans">
      <dgm:prSet/>
      <dgm:spPr/>
      <dgm:t>
        <a:bodyPr/>
        <a:lstStyle/>
        <a:p>
          <a:endParaRPr lang="en-IN"/>
        </a:p>
      </dgm:t>
    </dgm:pt>
    <dgm:pt modelId="{9CE510A9-3EC1-4BCA-8B5E-6A93D1CD89C7}" cxnId="{D836A420-C69C-4694-8AEB-0011EFE167AD}" type="sibTrans">
      <dgm:prSet/>
      <dgm:spPr/>
      <dgm:t>
        <a:bodyPr/>
        <a:lstStyle/>
        <a:p>
          <a:endParaRPr lang="en-IN"/>
        </a:p>
      </dgm:t>
    </dgm:pt>
    <dgm:pt modelId="{BD465C27-C702-4493-AF23-6C625BC4880A}">
      <dgm:prSet/>
      <dgm:spPr/>
      <dgm:t>
        <a:bodyPr/>
        <a:lstStyle/>
        <a:p>
          <a:r>
            <a:rPr lang="en-IN"/>
            <a:t>Empirical AWS forensic validation </a:t>
          </a:r>
        </a:p>
      </dgm:t>
    </dgm:pt>
    <dgm:pt modelId="{C375CF28-78F6-4C6D-9E18-0D01B27E3CFC}" cxnId="{54EC3822-C22B-45B6-B627-B4BCCEAC8E74}" type="parTrans">
      <dgm:prSet/>
      <dgm:spPr/>
      <dgm:t>
        <a:bodyPr/>
        <a:lstStyle/>
        <a:p>
          <a:endParaRPr lang="en-IN"/>
        </a:p>
      </dgm:t>
    </dgm:pt>
    <dgm:pt modelId="{4F6008DF-2FF8-472A-A711-1A4606BBDB69}" cxnId="{54EC3822-C22B-45B6-B627-B4BCCEAC8E74}" type="sibTrans">
      <dgm:prSet/>
      <dgm:spPr/>
      <dgm:t>
        <a:bodyPr/>
        <a:lstStyle/>
        <a:p>
          <a:endParaRPr lang="en-IN"/>
        </a:p>
      </dgm:t>
    </dgm:pt>
    <dgm:pt modelId="{E0626F8C-683E-483D-B518-664C52BA89DD}">
      <dgm:prSet/>
      <dgm:spPr/>
      <dgm:t>
        <a:bodyPr/>
        <a:lstStyle/>
        <a:p>
          <a:r>
            <a:rPr lang="en-IN" b="1"/>
            <a:t>Future Work</a:t>
          </a:r>
          <a:endParaRPr lang="en-IN"/>
        </a:p>
      </dgm:t>
    </dgm:pt>
    <dgm:pt modelId="{FDB05F66-B1F3-4FEA-88EC-3FBF71D98440}" cxnId="{B9B73865-5D53-413A-85CF-9B3F09986AC6}" type="parTrans">
      <dgm:prSet/>
      <dgm:spPr/>
      <dgm:t>
        <a:bodyPr/>
        <a:lstStyle/>
        <a:p>
          <a:endParaRPr lang="en-IN"/>
        </a:p>
      </dgm:t>
    </dgm:pt>
    <dgm:pt modelId="{E6E9B5A6-4DAC-4713-AC4E-A3CD03C4B77B}" cxnId="{B9B73865-5D53-413A-85CF-9B3F09986AC6}" type="sibTrans">
      <dgm:prSet/>
      <dgm:spPr/>
      <dgm:t>
        <a:bodyPr/>
        <a:lstStyle/>
        <a:p>
          <a:endParaRPr lang="en-IN"/>
        </a:p>
      </dgm:t>
    </dgm:pt>
    <dgm:pt modelId="{7EA6A597-9D7F-4D1D-A2ED-A3FED412E89D}">
      <dgm:prSet/>
      <dgm:spPr/>
      <dgm:t>
        <a:bodyPr/>
        <a:lstStyle/>
        <a:p>
          <a:r>
            <a:rPr lang="en-IN"/>
            <a:t>Multi-cloud forensic environments </a:t>
          </a:r>
        </a:p>
      </dgm:t>
    </dgm:pt>
    <dgm:pt modelId="{46A7E759-369F-457D-919F-204165377891}" cxnId="{AB080679-50B2-4FB9-9880-9B0B1744FB50}" type="parTrans">
      <dgm:prSet/>
      <dgm:spPr/>
      <dgm:t>
        <a:bodyPr/>
        <a:lstStyle/>
        <a:p>
          <a:endParaRPr lang="en-IN"/>
        </a:p>
      </dgm:t>
    </dgm:pt>
    <dgm:pt modelId="{BBDD5A39-7BE0-4A7C-B1BF-A54BA7B94145}" cxnId="{AB080679-50B2-4FB9-9880-9B0B1744FB50}" type="sibTrans">
      <dgm:prSet/>
      <dgm:spPr/>
      <dgm:t>
        <a:bodyPr/>
        <a:lstStyle/>
        <a:p>
          <a:endParaRPr lang="en-IN"/>
        </a:p>
      </dgm:t>
    </dgm:pt>
    <dgm:pt modelId="{40AB34BE-DA83-490E-885E-72CAB0D6E354}">
      <dgm:prSet/>
      <dgm:spPr/>
      <dgm:t>
        <a:bodyPr/>
        <a:lstStyle/>
        <a:p>
          <a:r>
            <a:rPr lang="en-IN"/>
            <a:t>AI-assisted forensic analytics </a:t>
          </a:r>
        </a:p>
      </dgm:t>
    </dgm:pt>
    <dgm:pt modelId="{0A648C2E-ECAB-401E-8578-77FAC409C46A}" cxnId="{261A1083-A686-46AE-9089-35DDD78FCD7E}" type="parTrans">
      <dgm:prSet/>
      <dgm:spPr/>
      <dgm:t>
        <a:bodyPr/>
        <a:lstStyle/>
        <a:p>
          <a:endParaRPr lang="en-IN"/>
        </a:p>
      </dgm:t>
    </dgm:pt>
    <dgm:pt modelId="{C74A0B62-5DA3-45B6-B3B6-04162C75F9FF}" cxnId="{261A1083-A686-46AE-9089-35DDD78FCD7E}" type="sibTrans">
      <dgm:prSet/>
      <dgm:spPr/>
      <dgm:t>
        <a:bodyPr/>
        <a:lstStyle/>
        <a:p>
          <a:endParaRPr lang="en-IN"/>
        </a:p>
      </dgm:t>
    </dgm:pt>
    <dgm:pt modelId="{1ABD5751-3326-47BB-BF8F-3EC8918D0EB7}">
      <dgm:prSet/>
      <dgm:spPr/>
      <dgm:t>
        <a:bodyPr/>
        <a:lstStyle/>
        <a:p>
          <a:r>
            <a:rPr lang="en-IN"/>
            <a:t>Memory forensics integration </a:t>
          </a:r>
        </a:p>
      </dgm:t>
    </dgm:pt>
    <dgm:pt modelId="{59170F00-E0BC-48B2-95FB-4D99927F5204}" cxnId="{23B6FF3C-76A9-49B5-8168-4A789458032D}" type="parTrans">
      <dgm:prSet/>
      <dgm:spPr/>
      <dgm:t>
        <a:bodyPr/>
        <a:lstStyle/>
        <a:p>
          <a:endParaRPr lang="en-IN"/>
        </a:p>
      </dgm:t>
    </dgm:pt>
    <dgm:pt modelId="{86AB7DB0-0A4A-4701-9E10-785B14EBEDE6}" cxnId="{23B6FF3C-76A9-49B5-8168-4A789458032D}" type="sibTrans">
      <dgm:prSet/>
      <dgm:spPr/>
      <dgm:t>
        <a:bodyPr/>
        <a:lstStyle/>
        <a:p>
          <a:endParaRPr lang="en-IN"/>
        </a:p>
      </dgm:t>
    </dgm:pt>
    <dgm:pt modelId="{E52D1D5C-7112-4A58-B2E3-3A9192708E03}">
      <dgm:prSet/>
      <dgm:spPr/>
      <dgm:t>
        <a:bodyPr/>
        <a:lstStyle/>
        <a:p>
          <a:r>
            <a:rPr lang="en-IN"/>
            <a:t>Enterprise-scale deployment validation</a:t>
          </a:r>
        </a:p>
      </dgm:t>
    </dgm:pt>
    <dgm:pt modelId="{739485AC-8380-4C57-B662-9704F8A3CC2B}" cxnId="{637205F5-675A-431B-A969-EF5828C9CA40}" type="parTrans">
      <dgm:prSet/>
      <dgm:spPr/>
      <dgm:t>
        <a:bodyPr/>
        <a:lstStyle/>
        <a:p>
          <a:endParaRPr lang="en-IN"/>
        </a:p>
      </dgm:t>
    </dgm:pt>
    <dgm:pt modelId="{EE1E1F21-783E-4F83-81EC-604FF0829C5C}" cxnId="{637205F5-675A-431B-A969-EF5828C9CA40}" type="sibTrans">
      <dgm:prSet/>
      <dgm:spPr/>
      <dgm:t>
        <a:bodyPr/>
        <a:lstStyle/>
        <a:p>
          <a:endParaRPr lang="en-IN"/>
        </a:p>
      </dgm:t>
    </dgm:pt>
    <dgm:pt modelId="{12DEF8F8-15A0-4B00-9E5C-1EAA281D07AF}" type="pres">
      <dgm:prSet presAssocID="{C7BFD5B6-7085-4E84-A791-11E6461B94E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9D48B5D-7323-4684-A51D-4CA1218BA959}" type="pres">
      <dgm:prSet presAssocID="{0822041C-6B45-4521-A137-A5CA9701B933}" presName="parentLin" presStyleCnt="0"/>
      <dgm:spPr/>
    </dgm:pt>
    <dgm:pt modelId="{848EBC07-175A-4341-8855-5A4F2E12219D}" type="pres">
      <dgm:prSet presAssocID="{0822041C-6B45-4521-A137-A5CA9701B933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52740D24-875F-4293-BCF2-F08B0440E526}" type="pres">
      <dgm:prSet presAssocID="{0822041C-6B45-4521-A137-A5CA9701B93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08B859-9A29-42CB-A9B4-8E30C041E651}" type="pres">
      <dgm:prSet presAssocID="{0822041C-6B45-4521-A137-A5CA9701B933}" presName="negativeSpace" presStyleCnt="0"/>
      <dgm:spPr/>
    </dgm:pt>
    <dgm:pt modelId="{49C4258F-4DB3-4838-BAC0-4E1D4B24DACC}" type="pres">
      <dgm:prSet presAssocID="{0822041C-6B45-4521-A137-A5CA9701B933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0D04BB-BCF6-4D8A-86AE-23B6DBD915A0}" type="pres">
      <dgm:prSet presAssocID="{14D0F3A7-A0E7-426A-9DD8-B1A570978E4B}" presName="spaceBetweenRectangles" presStyleCnt="0"/>
      <dgm:spPr/>
    </dgm:pt>
    <dgm:pt modelId="{FC71390B-18FF-4AC2-9381-E43A7D976993}" type="pres">
      <dgm:prSet presAssocID="{E0626F8C-683E-483D-B518-664C52BA89DD}" presName="parentLin" presStyleCnt="0"/>
      <dgm:spPr/>
    </dgm:pt>
    <dgm:pt modelId="{C94C7DF5-ABA5-4057-87DA-39805428F20A}" type="pres">
      <dgm:prSet presAssocID="{E0626F8C-683E-483D-B518-664C52BA89DD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1DB0E747-9581-4EA6-8B88-86C1C74B0152}" type="pres">
      <dgm:prSet presAssocID="{E0626F8C-683E-483D-B518-664C52BA89D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7646D4-FF8D-4CC6-B604-F0E3F29DC125}" type="pres">
      <dgm:prSet presAssocID="{E0626F8C-683E-483D-B518-664C52BA89DD}" presName="negativeSpace" presStyleCnt="0"/>
      <dgm:spPr/>
    </dgm:pt>
    <dgm:pt modelId="{A0954B95-E108-47C3-8E40-3FF24A6E8960}" type="pres">
      <dgm:prSet presAssocID="{E0626F8C-683E-483D-B518-664C52BA89DD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996D2EA-8E32-4EAE-92E7-22DE7C023CC3}" type="presOf" srcId="{49F5B257-E4E9-403D-BFEB-F4F8BA730869}" destId="{49C4258F-4DB3-4838-BAC0-4E1D4B24DACC}" srcOrd="0" destOrd="1" presId="urn:microsoft.com/office/officeart/2005/8/layout/list1#4"/>
    <dgm:cxn modelId="{3CD1A7EE-F241-4ACE-8ABC-8E84C6D6E9CC}" type="presOf" srcId="{BD465C27-C702-4493-AF23-6C625BC4880A}" destId="{49C4258F-4DB3-4838-BAC0-4E1D4B24DACC}" srcOrd="0" destOrd="3" presId="urn:microsoft.com/office/officeart/2005/8/layout/list1#4"/>
    <dgm:cxn modelId="{F93F9393-572A-4FB9-B19D-18BB7EC4E69D}" type="presOf" srcId="{E0626F8C-683E-483D-B518-664C52BA89DD}" destId="{C94C7DF5-ABA5-4057-87DA-39805428F20A}" srcOrd="0" destOrd="0" presId="urn:microsoft.com/office/officeart/2005/8/layout/list1#4"/>
    <dgm:cxn modelId="{0AD44290-7D75-4DF1-993F-D3FEF3419E68}" type="presOf" srcId="{9B920596-F291-4150-8F65-3BE325AC0EAB}" destId="{49C4258F-4DB3-4838-BAC0-4E1D4B24DACC}" srcOrd="0" destOrd="0" presId="urn:microsoft.com/office/officeart/2005/8/layout/list1#4"/>
    <dgm:cxn modelId="{43AE4E5E-0D71-4368-8BF2-D61C0A9907A0}" type="presOf" srcId="{E0626F8C-683E-483D-B518-664C52BA89DD}" destId="{1DB0E747-9581-4EA6-8B88-86C1C74B0152}" srcOrd="1" destOrd="0" presId="urn:microsoft.com/office/officeart/2005/8/layout/list1#4"/>
    <dgm:cxn modelId="{053E8823-8DF9-4232-A491-9E4BB43B98BF}" srcId="{0822041C-6B45-4521-A137-A5CA9701B933}" destId="{9B920596-F291-4150-8F65-3BE325AC0EAB}" srcOrd="0" destOrd="0" parTransId="{C4BB3BD1-785F-4AF6-8E32-97FC3AC008F2}" sibTransId="{1C1D1D0B-E65C-4670-A360-5AFF7710F299}"/>
    <dgm:cxn modelId="{B9B73865-5D53-413A-85CF-9B3F09986AC6}" srcId="{C7BFD5B6-7085-4E84-A791-11E6461B94EA}" destId="{E0626F8C-683E-483D-B518-664C52BA89DD}" srcOrd="1" destOrd="0" parTransId="{FDB05F66-B1F3-4FEA-88EC-3FBF71D98440}" sibTransId="{E6E9B5A6-4DAC-4713-AC4E-A3CD03C4B77B}"/>
    <dgm:cxn modelId="{50F5D7EE-14A8-4170-8270-6D17F8ED9903}" type="presOf" srcId="{0822041C-6B45-4521-A137-A5CA9701B933}" destId="{52740D24-875F-4293-BCF2-F08B0440E526}" srcOrd="1" destOrd="0" presId="urn:microsoft.com/office/officeart/2005/8/layout/list1#4"/>
    <dgm:cxn modelId="{AB080679-50B2-4FB9-9880-9B0B1744FB50}" srcId="{E0626F8C-683E-483D-B518-664C52BA89DD}" destId="{7EA6A597-9D7F-4D1D-A2ED-A3FED412E89D}" srcOrd="0" destOrd="0" parTransId="{46A7E759-369F-457D-919F-204165377891}" sibTransId="{BBDD5A39-7BE0-4A7C-B1BF-A54BA7B94145}"/>
    <dgm:cxn modelId="{54EC3822-C22B-45B6-B627-B4BCCEAC8E74}" srcId="{0822041C-6B45-4521-A137-A5CA9701B933}" destId="{BD465C27-C702-4493-AF23-6C625BC4880A}" srcOrd="3" destOrd="0" parTransId="{C375CF28-78F6-4C6D-9E18-0D01B27E3CFC}" sibTransId="{4F6008DF-2FF8-472A-A711-1A4606BBDB69}"/>
    <dgm:cxn modelId="{CCEFC844-10EA-4623-A415-A0D6B395A594}" type="presOf" srcId="{7EA6A597-9D7F-4D1D-A2ED-A3FED412E89D}" destId="{A0954B95-E108-47C3-8E40-3FF24A6E8960}" srcOrd="0" destOrd="0" presId="urn:microsoft.com/office/officeart/2005/8/layout/list1#4"/>
    <dgm:cxn modelId="{291DDA48-0550-4455-8D8E-3BEFF5E65DAC}" type="presOf" srcId="{40AB34BE-DA83-490E-885E-72CAB0D6E354}" destId="{A0954B95-E108-47C3-8E40-3FF24A6E8960}" srcOrd="0" destOrd="1" presId="urn:microsoft.com/office/officeart/2005/8/layout/list1#4"/>
    <dgm:cxn modelId="{637205F5-675A-431B-A969-EF5828C9CA40}" srcId="{E0626F8C-683E-483D-B518-664C52BA89DD}" destId="{E52D1D5C-7112-4A58-B2E3-3A9192708E03}" srcOrd="3" destOrd="0" parTransId="{739485AC-8380-4C57-B662-9704F8A3CC2B}" sibTransId="{EE1E1F21-783E-4F83-81EC-604FF0829C5C}"/>
    <dgm:cxn modelId="{87DE611B-2828-4BAB-BF48-7F2F09F2D16C}" type="presOf" srcId="{0822041C-6B45-4521-A137-A5CA9701B933}" destId="{848EBC07-175A-4341-8855-5A4F2E12219D}" srcOrd="0" destOrd="0" presId="urn:microsoft.com/office/officeart/2005/8/layout/list1#4"/>
    <dgm:cxn modelId="{261A1083-A686-46AE-9089-35DDD78FCD7E}" srcId="{E0626F8C-683E-483D-B518-664C52BA89DD}" destId="{40AB34BE-DA83-490E-885E-72CAB0D6E354}" srcOrd="1" destOrd="0" parTransId="{0A648C2E-ECAB-401E-8578-77FAC409C46A}" sibTransId="{C74A0B62-5DA3-45B6-B3B6-04162C75F9FF}"/>
    <dgm:cxn modelId="{634FC5A8-7035-4A31-BA8C-98510DA05E3D}" type="presOf" srcId="{1ABD5751-3326-47BB-BF8F-3EC8918D0EB7}" destId="{A0954B95-E108-47C3-8E40-3FF24A6E8960}" srcOrd="0" destOrd="2" presId="urn:microsoft.com/office/officeart/2005/8/layout/list1#4"/>
    <dgm:cxn modelId="{EED4C8C6-DA5B-4984-AEFB-7AAC94B7A9C0}" srcId="{0822041C-6B45-4521-A137-A5CA9701B933}" destId="{49F5B257-E4E9-403D-BFEB-F4F8BA730869}" srcOrd="1" destOrd="0" parTransId="{BD739497-E2ED-4585-907A-2760B8FD75F2}" sibTransId="{19954D2A-1D85-419C-AFD4-61F4CE598C44}"/>
    <dgm:cxn modelId="{07372AA7-026B-4DDD-AD8D-001A56FDECF8}" srcId="{C7BFD5B6-7085-4E84-A791-11E6461B94EA}" destId="{0822041C-6B45-4521-A137-A5CA9701B933}" srcOrd="0" destOrd="0" parTransId="{837CC518-633D-4BB6-A58E-A2AA5AF544DA}" sibTransId="{14D0F3A7-A0E7-426A-9DD8-B1A570978E4B}"/>
    <dgm:cxn modelId="{25EE7703-21B2-4EA2-A0FF-E863A17D08E1}" type="presOf" srcId="{C7BFD5B6-7085-4E84-A791-11E6461B94EA}" destId="{12DEF8F8-15A0-4B00-9E5C-1EAA281D07AF}" srcOrd="0" destOrd="0" presId="urn:microsoft.com/office/officeart/2005/8/layout/list1#4"/>
    <dgm:cxn modelId="{1B9B4EDA-F29C-4EF8-A94E-A2414D0761E4}" type="presOf" srcId="{A8C06144-0AB8-44D2-B425-58AEB133F64C}" destId="{49C4258F-4DB3-4838-BAC0-4E1D4B24DACC}" srcOrd="0" destOrd="2" presId="urn:microsoft.com/office/officeart/2005/8/layout/list1#4"/>
    <dgm:cxn modelId="{23B6FF3C-76A9-49B5-8168-4A789458032D}" srcId="{E0626F8C-683E-483D-B518-664C52BA89DD}" destId="{1ABD5751-3326-47BB-BF8F-3EC8918D0EB7}" srcOrd="2" destOrd="0" parTransId="{59170F00-E0BC-48B2-95FB-4D99927F5204}" sibTransId="{86AB7DB0-0A4A-4701-9E10-785B14EBEDE6}"/>
    <dgm:cxn modelId="{2F9DCC6F-B70A-4A68-9550-37D4B8B5A361}" type="presOf" srcId="{E52D1D5C-7112-4A58-B2E3-3A9192708E03}" destId="{A0954B95-E108-47C3-8E40-3FF24A6E8960}" srcOrd="0" destOrd="3" presId="urn:microsoft.com/office/officeart/2005/8/layout/list1#4"/>
    <dgm:cxn modelId="{D836A420-C69C-4694-8AEB-0011EFE167AD}" srcId="{0822041C-6B45-4521-A137-A5CA9701B933}" destId="{A8C06144-0AB8-44D2-B425-58AEB133F64C}" srcOrd="2" destOrd="0" parTransId="{37F7AA10-4402-46A7-97B8-AE8A31C9387D}" sibTransId="{9CE510A9-3EC1-4BCA-8B5E-6A93D1CD89C7}"/>
    <dgm:cxn modelId="{2E95C5E7-2D1E-4405-BEE9-E644E69EC164}" type="presParOf" srcId="{12DEF8F8-15A0-4B00-9E5C-1EAA281D07AF}" destId="{69D48B5D-7323-4684-A51D-4CA1218BA959}" srcOrd="0" destOrd="0" presId="urn:microsoft.com/office/officeart/2005/8/layout/list1#4"/>
    <dgm:cxn modelId="{60DFE188-4743-460E-B948-236C8A0FC3AC}" type="presParOf" srcId="{69D48B5D-7323-4684-A51D-4CA1218BA959}" destId="{848EBC07-175A-4341-8855-5A4F2E12219D}" srcOrd="0" destOrd="0" presId="urn:microsoft.com/office/officeart/2005/8/layout/list1#4"/>
    <dgm:cxn modelId="{696591E0-9D7B-4E54-A376-F950E71D74FF}" type="presParOf" srcId="{69D48B5D-7323-4684-A51D-4CA1218BA959}" destId="{52740D24-875F-4293-BCF2-F08B0440E526}" srcOrd="1" destOrd="0" presId="urn:microsoft.com/office/officeart/2005/8/layout/list1#4"/>
    <dgm:cxn modelId="{BB84D5B7-9AE5-4986-8425-BB31ED4F8E90}" type="presParOf" srcId="{12DEF8F8-15A0-4B00-9E5C-1EAA281D07AF}" destId="{E808B859-9A29-42CB-A9B4-8E30C041E651}" srcOrd="1" destOrd="0" presId="urn:microsoft.com/office/officeart/2005/8/layout/list1#4"/>
    <dgm:cxn modelId="{9F6F7454-2250-4A96-8775-A7DEB18445A1}" type="presParOf" srcId="{12DEF8F8-15A0-4B00-9E5C-1EAA281D07AF}" destId="{49C4258F-4DB3-4838-BAC0-4E1D4B24DACC}" srcOrd="2" destOrd="0" presId="urn:microsoft.com/office/officeart/2005/8/layout/list1#4"/>
    <dgm:cxn modelId="{972579FB-92FE-4792-9D47-5830474F132B}" type="presParOf" srcId="{12DEF8F8-15A0-4B00-9E5C-1EAA281D07AF}" destId="{430D04BB-BCF6-4D8A-86AE-23B6DBD915A0}" srcOrd="3" destOrd="0" presId="urn:microsoft.com/office/officeart/2005/8/layout/list1#4"/>
    <dgm:cxn modelId="{DA0286B8-DAC7-4934-9393-A6124AFBA262}" type="presParOf" srcId="{12DEF8F8-15A0-4B00-9E5C-1EAA281D07AF}" destId="{FC71390B-18FF-4AC2-9381-E43A7D976993}" srcOrd="4" destOrd="0" presId="urn:microsoft.com/office/officeart/2005/8/layout/list1#4"/>
    <dgm:cxn modelId="{14DE2225-4E64-4046-8675-AC820E8522FD}" type="presParOf" srcId="{FC71390B-18FF-4AC2-9381-E43A7D976993}" destId="{C94C7DF5-ABA5-4057-87DA-39805428F20A}" srcOrd="0" destOrd="0" presId="urn:microsoft.com/office/officeart/2005/8/layout/list1#4"/>
    <dgm:cxn modelId="{426CDBBD-0DAF-4CFE-9E43-6551C848BAD0}" type="presParOf" srcId="{FC71390B-18FF-4AC2-9381-E43A7D976993}" destId="{1DB0E747-9581-4EA6-8B88-86C1C74B0152}" srcOrd="1" destOrd="0" presId="urn:microsoft.com/office/officeart/2005/8/layout/list1#4"/>
    <dgm:cxn modelId="{6BB5888D-B8EA-43DF-8AA2-C8FF2A900117}" type="presParOf" srcId="{12DEF8F8-15A0-4B00-9E5C-1EAA281D07AF}" destId="{A57646D4-FF8D-4CC6-B604-F0E3F29DC125}" srcOrd="5" destOrd="0" presId="urn:microsoft.com/office/officeart/2005/8/layout/list1#4"/>
    <dgm:cxn modelId="{595ED298-255D-441F-AA8A-128E02FBBC94}" type="presParOf" srcId="{12DEF8F8-15A0-4B00-9E5C-1EAA281D07AF}" destId="{A0954B95-E108-47C3-8E40-3FF24A6E8960}" srcOrd="6" destOrd="0" presId="urn:microsoft.com/office/officeart/2005/8/layout/list1#4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5E88CD-74A7-4E3D-89DE-7008A3C19DA4}" type="doc">
      <dgm:prSet loTypeId="urn:microsoft.com/office/officeart/2008/layout/VerticalCurvedList#3" loCatId="list" qsTypeId="urn:microsoft.com/office/officeart/2005/8/quickstyle/simple1#13" qsCatId="simple" csTypeId="urn:microsoft.com/office/officeart/2005/8/colors/accent0_3#4" csCatId="mainScheme"/>
      <dgm:spPr/>
      <dgm:t>
        <a:bodyPr/>
        <a:lstStyle/>
        <a:p>
          <a:endParaRPr lang="en-IN"/>
        </a:p>
      </dgm:t>
    </dgm:pt>
    <dgm:pt modelId="{6DADACF1-2DE9-42DE-911F-7A684B486043}">
      <dgm:prSet/>
      <dgm:spPr/>
      <dgm:t>
        <a:bodyPr/>
        <a:lstStyle/>
        <a:p>
          <a:r>
            <a:rPr lang="en-IN"/>
            <a:t>AWS-native telemetry improved investigations </a:t>
          </a:r>
        </a:p>
      </dgm:t>
    </dgm:pt>
    <dgm:pt modelId="{DF739F0A-67FE-4D7B-8BFC-95A20229F7E5}" cxnId="{7DC3043A-0F54-4956-AFD5-A2F0191B7CF3}" type="parTrans">
      <dgm:prSet/>
      <dgm:spPr/>
      <dgm:t>
        <a:bodyPr/>
        <a:lstStyle/>
        <a:p>
          <a:endParaRPr lang="en-IN"/>
        </a:p>
      </dgm:t>
    </dgm:pt>
    <dgm:pt modelId="{D258B110-6969-4AF9-A912-6C268D991F86}" cxnId="{7DC3043A-0F54-4956-AFD5-A2F0191B7CF3}" type="sibTrans">
      <dgm:prSet/>
      <dgm:spPr/>
      <dgm:t>
        <a:bodyPr/>
        <a:lstStyle/>
        <a:p>
          <a:endParaRPr lang="en-IN"/>
        </a:p>
      </dgm:t>
    </dgm:pt>
    <dgm:pt modelId="{E3F8F9A7-C8FD-48E5-BD5D-9658E2124BAA}">
      <dgm:prSet/>
      <dgm:spPr/>
      <dgm:t>
        <a:bodyPr/>
        <a:lstStyle/>
        <a:p>
          <a:r>
            <a:rPr lang="en-IN"/>
            <a:t>Packet-level monitoring enhanced forensic visibility </a:t>
          </a:r>
        </a:p>
      </dgm:t>
    </dgm:pt>
    <dgm:pt modelId="{29226087-10F1-4123-84BC-E89235D0803A}" cxnId="{2E20980A-048D-4503-89E5-4825E6FAC34E}" type="parTrans">
      <dgm:prSet/>
      <dgm:spPr/>
      <dgm:t>
        <a:bodyPr/>
        <a:lstStyle/>
        <a:p>
          <a:endParaRPr lang="en-IN"/>
        </a:p>
      </dgm:t>
    </dgm:pt>
    <dgm:pt modelId="{31D554C3-4913-4DF5-BED8-73B3D5EBBC00}" cxnId="{2E20980A-048D-4503-89E5-4825E6FAC34E}" type="sibTrans">
      <dgm:prSet/>
      <dgm:spPr/>
      <dgm:t>
        <a:bodyPr/>
        <a:lstStyle/>
        <a:p>
          <a:endParaRPr lang="en-IN"/>
        </a:p>
      </dgm:t>
    </dgm:pt>
    <dgm:pt modelId="{6342434C-C689-4842-A581-13CEF3A068C2}">
      <dgm:prSet/>
      <dgm:spPr/>
      <dgm:t>
        <a:bodyPr/>
        <a:lstStyle/>
        <a:p>
          <a:r>
            <a:rPr lang="en-IN"/>
            <a:t>Immutable storage strengthened evidence integrity </a:t>
          </a:r>
        </a:p>
      </dgm:t>
    </dgm:pt>
    <dgm:pt modelId="{3B659AE1-5BA8-443C-A7AE-957DC1B00EFA}" cxnId="{8A76CEF6-3479-4092-96EE-0CD5F98CD74F}" type="parTrans">
      <dgm:prSet/>
      <dgm:spPr/>
      <dgm:t>
        <a:bodyPr/>
        <a:lstStyle/>
        <a:p>
          <a:endParaRPr lang="en-IN"/>
        </a:p>
      </dgm:t>
    </dgm:pt>
    <dgm:pt modelId="{2230ACE6-DFF3-4970-8264-62653E6FB792}" cxnId="{8A76CEF6-3479-4092-96EE-0CD5F98CD74F}" type="sibTrans">
      <dgm:prSet/>
      <dgm:spPr/>
      <dgm:t>
        <a:bodyPr/>
        <a:lstStyle/>
        <a:p>
          <a:endParaRPr lang="en-IN"/>
        </a:p>
      </dgm:t>
    </dgm:pt>
    <dgm:pt modelId="{311A63CF-FD42-4AD4-B161-CCB9B88AB493}">
      <dgm:prSet/>
      <dgm:spPr/>
      <dgm:t>
        <a:bodyPr/>
        <a:lstStyle/>
        <a:p>
          <a:r>
            <a:rPr lang="en-IN"/>
            <a:t>Layered forensic architecture improved reliability </a:t>
          </a:r>
        </a:p>
      </dgm:t>
    </dgm:pt>
    <dgm:pt modelId="{0F7B1170-7973-4B3E-97D6-E767C36CF3DF}" cxnId="{87B65CD8-8995-4A88-A4A4-06A0A21584A1}" type="parTrans">
      <dgm:prSet/>
      <dgm:spPr/>
      <dgm:t>
        <a:bodyPr/>
        <a:lstStyle/>
        <a:p>
          <a:endParaRPr lang="en-IN"/>
        </a:p>
      </dgm:t>
    </dgm:pt>
    <dgm:pt modelId="{A50FA26B-BD54-44BF-A94E-6DB1384BFBF5}" cxnId="{87B65CD8-8995-4A88-A4A4-06A0A21584A1}" type="sibTrans">
      <dgm:prSet/>
      <dgm:spPr/>
      <dgm:t>
        <a:bodyPr/>
        <a:lstStyle/>
        <a:p>
          <a:endParaRPr lang="en-IN"/>
        </a:p>
      </dgm:t>
    </dgm:pt>
    <dgm:pt modelId="{8C9A2073-ECA2-47C9-AB82-C3D10223A961}">
      <dgm:prSet/>
      <dgm:spPr/>
      <dgm:t>
        <a:bodyPr/>
        <a:lstStyle/>
        <a:p>
          <a:r>
            <a:rPr lang="en-IN"/>
            <a:t>Practical AWS implementation successfully validated</a:t>
          </a:r>
        </a:p>
      </dgm:t>
    </dgm:pt>
    <dgm:pt modelId="{E48CC38C-490C-4766-8253-9B734F84203A}" cxnId="{AABE99E3-8CED-4A4E-8804-DE4061C95F0D}" type="parTrans">
      <dgm:prSet/>
      <dgm:spPr/>
      <dgm:t>
        <a:bodyPr/>
        <a:lstStyle/>
        <a:p>
          <a:endParaRPr lang="en-IN"/>
        </a:p>
      </dgm:t>
    </dgm:pt>
    <dgm:pt modelId="{9DA46C4E-4AF5-4BF4-8D34-A1FA31D36005}" cxnId="{AABE99E3-8CED-4A4E-8804-DE4061C95F0D}" type="sibTrans">
      <dgm:prSet/>
      <dgm:spPr/>
      <dgm:t>
        <a:bodyPr/>
        <a:lstStyle/>
        <a:p>
          <a:endParaRPr lang="en-IN"/>
        </a:p>
      </dgm:t>
    </dgm:pt>
    <dgm:pt modelId="{22768000-F262-4367-9779-63E801081F58}" type="pres">
      <dgm:prSet presAssocID="{795E88CD-74A7-4E3D-89DE-7008A3C19DA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EF551E4A-4254-48A3-8683-EC4742FD9F0E}" type="pres">
      <dgm:prSet presAssocID="{795E88CD-74A7-4E3D-89DE-7008A3C19DA4}" presName="Name1" presStyleCnt="0"/>
      <dgm:spPr/>
    </dgm:pt>
    <dgm:pt modelId="{85482EFE-2B36-441A-B378-FD12EE365BE2}" type="pres">
      <dgm:prSet presAssocID="{795E88CD-74A7-4E3D-89DE-7008A3C19DA4}" presName="cycle" presStyleCnt="0"/>
      <dgm:spPr/>
    </dgm:pt>
    <dgm:pt modelId="{70D82F37-54EE-41F9-BE80-1901CA852C13}" type="pres">
      <dgm:prSet presAssocID="{795E88CD-74A7-4E3D-89DE-7008A3C19DA4}" presName="srcNode" presStyleLbl="node1" presStyleIdx="0" presStyleCnt="5"/>
      <dgm:spPr/>
    </dgm:pt>
    <dgm:pt modelId="{8160648F-0B77-4B54-83C9-E8787A66FBBC}" type="pres">
      <dgm:prSet presAssocID="{795E88CD-74A7-4E3D-89DE-7008A3C19DA4}" presName="conn" presStyleLbl="parChTrans1D2" presStyleIdx="0" presStyleCnt="1"/>
      <dgm:spPr/>
      <dgm:t>
        <a:bodyPr/>
        <a:lstStyle/>
        <a:p>
          <a:endParaRPr lang="en-US"/>
        </a:p>
      </dgm:t>
    </dgm:pt>
    <dgm:pt modelId="{09BF8DE6-F8B6-4263-B14F-0D068973AA4C}" type="pres">
      <dgm:prSet presAssocID="{795E88CD-74A7-4E3D-89DE-7008A3C19DA4}" presName="extraNode" presStyleLbl="node1" presStyleIdx="0" presStyleCnt="5"/>
      <dgm:spPr/>
    </dgm:pt>
    <dgm:pt modelId="{CEE9C510-4809-44BD-969F-349EC057F2DE}" type="pres">
      <dgm:prSet presAssocID="{795E88CD-74A7-4E3D-89DE-7008A3C19DA4}" presName="dstNode" presStyleLbl="node1" presStyleIdx="0" presStyleCnt="5"/>
      <dgm:spPr/>
    </dgm:pt>
    <dgm:pt modelId="{375227C7-601B-46A3-86CC-636D60240F85}" type="pres">
      <dgm:prSet presAssocID="{6DADACF1-2DE9-42DE-911F-7A684B486043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F22788-AAC6-4FAC-9898-3CBD10C9B56D}" type="pres">
      <dgm:prSet presAssocID="{6DADACF1-2DE9-42DE-911F-7A684B486043}" presName="accent_1" presStyleCnt="0"/>
      <dgm:spPr/>
    </dgm:pt>
    <dgm:pt modelId="{E35B1A72-0C28-417F-BBBF-3B951036F664}" type="pres">
      <dgm:prSet presAssocID="{6DADACF1-2DE9-42DE-911F-7A684B486043}" presName="accentRepeatNode" presStyleLbl="solidFgAcc1" presStyleIdx="0" presStyleCnt="5"/>
      <dgm:spPr/>
    </dgm:pt>
    <dgm:pt modelId="{76EA1077-144F-499F-A465-2E9EBF967107}" type="pres">
      <dgm:prSet presAssocID="{E3F8F9A7-C8FD-48E5-BD5D-9658E2124BAA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7B14BA-A48B-490E-AAA6-4F763170482B}" type="pres">
      <dgm:prSet presAssocID="{E3F8F9A7-C8FD-48E5-BD5D-9658E2124BAA}" presName="accent_2" presStyleCnt="0"/>
      <dgm:spPr/>
    </dgm:pt>
    <dgm:pt modelId="{FB05DA19-665C-43FF-91AE-D78DFA433C1F}" type="pres">
      <dgm:prSet presAssocID="{E3F8F9A7-C8FD-48E5-BD5D-9658E2124BAA}" presName="accentRepeatNode" presStyleLbl="solidFgAcc1" presStyleIdx="1" presStyleCnt="5"/>
      <dgm:spPr/>
    </dgm:pt>
    <dgm:pt modelId="{0BC5BF27-F671-49DC-BD07-7E20890963F3}" type="pres">
      <dgm:prSet presAssocID="{6342434C-C689-4842-A581-13CEF3A068C2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739F15-D10A-4B80-B395-AF19DB1DADAD}" type="pres">
      <dgm:prSet presAssocID="{6342434C-C689-4842-A581-13CEF3A068C2}" presName="accent_3" presStyleCnt="0"/>
      <dgm:spPr/>
    </dgm:pt>
    <dgm:pt modelId="{354405EB-244A-4E36-AB0D-BA8378104AD6}" type="pres">
      <dgm:prSet presAssocID="{6342434C-C689-4842-A581-13CEF3A068C2}" presName="accentRepeatNode" presStyleLbl="solidFgAcc1" presStyleIdx="2" presStyleCnt="5"/>
      <dgm:spPr/>
    </dgm:pt>
    <dgm:pt modelId="{FFA1843C-7FC4-4EE1-BB4C-224CFA009308}" type="pres">
      <dgm:prSet presAssocID="{311A63CF-FD42-4AD4-B161-CCB9B88AB493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19DCC9-79DA-40C6-B6BD-51C574C4153A}" type="pres">
      <dgm:prSet presAssocID="{311A63CF-FD42-4AD4-B161-CCB9B88AB493}" presName="accent_4" presStyleCnt="0"/>
      <dgm:spPr/>
    </dgm:pt>
    <dgm:pt modelId="{9367EBCE-2CC3-4B93-A433-449E438E61AB}" type="pres">
      <dgm:prSet presAssocID="{311A63CF-FD42-4AD4-B161-CCB9B88AB493}" presName="accentRepeatNode" presStyleLbl="solidFgAcc1" presStyleIdx="3" presStyleCnt="5"/>
      <dgm:spPr/>
    </dgm:pt>
    <dgm:pt modelId="{8D7897E1-5CCF-478D-A3B5-63F440A0EEEC}" type="pres">
      <dgm:prSet presAssocID="{8C9A2073-ECA2-47C9-AB82-C3D10223A961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4E7BAD-1010-400E-9BE9-020F855DEF69}" type="pres">
      <dgm:prSet presAssocID="{8C9A2073-ECA2-47C9-AB82-C3D10223A961}" presName="accent_5" presStyleCnt="0"/>
      <dgm:spPr/>
    </dgm:pt>
    <dgm:pt modelId="{44162815-4CA8-4F41-A379-A407FBB6E7D0}" type="pres">
      <dgm:prSet presAssocID="{8C9A2073-ECA2-47C9-AB82-C3D10223A961}" presName="accentRepeatNode" presStyleLbl="solidFgAcc1" presStyleIdx="4" presStyleCnt="5"/>
      <dgm:spPr/>
    </dgm:pt>
  </dgm:ptLst>
  <dgm:cxnLst>
    <dgm:cxn modelId="{7DC3043A-0F54-4956-AFD5-A2F0191B7CF3}" srcId="{795E88CD-74A7-4E3D-89DE-7008A3C19DA4}" destId="{6DADACF1-2DE9-42DE-911F-7A684B486043}" srcOrd="0" destOrd="0" parTransId="{DF739F0A-67FE-4D7B-8BFC-95A20229F7E5}" sibTransId="{D258B110-6969-4AF9-A912-6C268D991F86}"/>
    <dgm:cxn modelId="{AABE99E3-8CED-4A4E-8804-DE4061C95F0D}" srcId="{795E88CD-74A7-4E3D-89DE-7008A3C19DA4}" destId="{8C9A2073-ECA2-47C9-AB82-C3D10223A961}" srcOrd="4" destOrd="0" parTransId="{E48CC38C-490C-4766-8253-9B734F84203A}" sibTransId="{9DA46C4E-4AF5-4BF4-8D34-A1FA31D36005}"/>
    <dgm:cxn modelId="{79F7A772-1734-49D7-8EF5-6A1A86330EEC}" type="presOf" srcId="{E3F8F9A7-C8FD-48E5-BD5D-9658E2124BAA}" destId="{76EA1077-144F-499F-A465-2E9EBF967107}" srcOrd="0" destOrd="0" presId="urn:microsoft.com/office/officeart/2008/layout/VerticalCurvedList#3"/>
    <dgm:cxn modelId="{825E8E93-A873-4DF2-8D96-19362DB0FB4F}" type="presOf" srcId="{D258B110-6969-4AF9-A912-6C268D991F86}" destId="{8160648F-0B77-4B54-83C9-E8787A66FBBC}" srcOrd="0" destOrd="0" presId="urn:microsoft.com/office/officeart/2008/layout/VerticalCurvedList#3"/>
    <dgm:cxn modelId="{9EB27AA8-944F-4CD5-B6BB-786028CA343E}" type="presOf" srcId="{8C9A2073-ECA2-47C9-AB82-C3D10223A961}" destId="{8D7897E1-5CCF-478D-A3B5-63F440A0EEEC}" srcOrd="0" destOrd="0" presId="urn:microsoft.com/office/officeart/2008/layout/VerticalCurvedList#3"/>
    <dgm:cxn modelId="{8A76CEF6-3479-4092-96EE-0CD5F98CD74F}" srcId="{795E88CD-74A7-4E3D-89DE-7008A3C19DA4}" destId="{6342434C-C689-4842-A581-13CEF3A068C2}" srcOrd="2" destOrd="0" parTransId="{3B659AE1-5BA8-443C-A7AE-957DC1B00EFA}" sibTransId="{2230ACE6-DFF3-4970-8264-62653E6FB792}"/>
    <dgm:cxn modelId="{87B65CD8-8995-4A88-A4A4-06A0A21584A1}" srcId="{795E88CD-74A7-4E3D-89DE-7008A3C19DA4}" destId="{311A63CF-FD42-4AD4-B161-CCB9B88AB493}" srcOrd="3" destOrd="0" parTransId="{0F7B1170-7973-4B3E-97D6-E767C36CF3DF}" sibTransId="{A50FA26B-BD54-44BF-A94E-6DB1384BFBF5}"/>
    <dgm:cxn modelId="{2E20980A-048D-4503-89E5-4825E6FAC34E}" srcId="{795E88CD-74A7-4E3D-89DE-7008A3C19DA4}" destId="{E3F8F9A7-C8FD-48E5-BD5D-9658E2124BAA}" srcOrd="1" destOrd="0" parTransId="{29226087-10F1-4123-84BC-E89235D0803A}" sibTransId="{31D554C3-4913-4DF5-BED8-73B3D5EBBC00}"/>
    <dgm:cxn modelId="{7C92C1B3-1051-4848-BA20-FAAFD530DADB}" type="presOf" srcId="{6DADACF1-2DE9-42DE-911F-7A684B486043}" destId="{375227C7-601B-46A3-86CC-636D60240F85}" srcOrd="0" destOrd="0" presId="urn:microsoft.com/office/officeart/2008/layout/VerticalCurvedList#3"/>
    <dgm:cxn modelId="{1CE2CF1C-CCE9-450B-9306-EE45B29AD566}" type="presOf" srcId="{795E88CD-74A7-4E3D-89DE-7008A3C19DA4}" destId="{22768000-F262-4367-9779-63E801081F58}" srcOrd="0" destOrd="0" presId="urn:microsoft.com/office/officeart/2008/layout/VerticalCurvedList#3"/>
    <dgm:cxn modelId="{3924A2A1-8852-4B06-8618-188B3DA122A8}" type="presOf" srcId="{6342434C-C689-4842-A581-13CEF3A068C2}" destId="{0BC5BF27-F671-49DC-BD07-7E20890963F3}" srcOrd="0" destOrd="0" presId="urn:microsoft.com/office/officeart/2008/layout/VerticalCurvedList#3"/>
    <dgm:cxn modelId="{D8F47DE3-C505-4FD0-93D1-AE25E9B66AD3}" type="presOf" srcId="{311A63CF-FD42-4AD4-B161-CCB9B88AB493}" destId="{FFA1843C-7FC4-4EE1-BB4C-224CFA009308}" srcOrd="0" destOrd="0" presId="urn:microsoft.com/office/officeart/2008/layout/VerticalCurvedList#3"/>
    <dgm:cxn modelId="{0F9EFB3B-1B05-4A69-B612-CA8E39EEFAC6}" type="presParOf" srcId="{22768000-F262-4367-9779-63E801081F58}" destId="{EF551E4A-4254-48A3-8683-EC4742FD9F0E}" srcOrd="0" destOrd="0" presId="urn:microsoft.com/office/officeart/2008/layout/VerticalCurvedList#3"/>
    <dgm:cxn modelId="{60517201-E5A0-486D-B6CC-202C56D0984D}" type="presParOf" srcId="{EF551E4A-4254-48A3-8683-EC4742FD9F0E}" destId="{85482EFE-2B36-441A-B378-FD12EE365BE2}" srcOrd="0" destOrd="0" presId="urn:microsoft.com/office/officeart/2008/layout/VerticalCurvedList#3"/>
    <dgm:cxn modelId="{9CA53B66-82E4-4DB3-BD4F-570FD114CB10}" type="presParOf" srcId="{85482EFE-2B36-441A-B378-FD12EE365BE2}" destId="{70D82F37-54EE-41F9-BE80-1901CA852C13}" srcOrd="0" destOrd="0" presId="urn:microsoft.com/office/officeart/2008/layout/VerticalCurvedList#3"/>
    <dgm:cxn modelId="{1D00218D-A85B-43C0-89CF-04E47CE4775C}" type="presParOf" srcId="{85482EFE-2B36-441A-B378-FD12EE365BE2}" destId="{8160648F-0B77-4B54-83C9-E8787A66FBBC}" srcOrd="1" destOrd="0" presId="urn:microsoft.com/office/officeart/2008/layout/VerticalCurvedList#3"/>
    <dgm:cxn modelId="{4B3C79B5-389B-47D3-89E8-E284A1C314F5}" type="presParOf" srcId="{85482EFE-2B36-441A-B378-FD12EE365BE2}" destId="{09BF8DE6-F8B6-4263-B14F-0D068973AA4C}" srcOrd="2" destOrd="0" presId="urn:microsoft.com/office/officeart/2008/layout/VerticalCurvedList#3"/>
    <dgm:cxn modelId="{510817B0-99DE-41E7-B06E-C60922D6D03B}" type="presParOf" srcId="{85482EFE-2B36-441A-B378-FD12EE365BE2}" destId="{CEE9C510-4809-44BD-969F-349EC057F2DE}" srcOrd="3" destOrd="0" presId="urn:microsoft.com/office/officeart/2008/layout/VerticalCurvedList#3"/>
    <dgm:cxn modelId="{E924A161-80D2-4A2F-AE71-720997E1C848}" type="presParOf" srcId="{EF551E4A-4254-48A3-8683-EC4742FD9F0E}" destId="{375227C7-601B-46A3-86CC-636D60240F85}" srcOrd="1" destOrd="0" presId="urn:microsoft.com/office/officeart/2008/layout/VerticalCurvedList#3"/>
    <dgm:cxn modelId="{F3191ADF-1F97-418B-B643-6F83EED360FE}" type="presParOf" srcId="{EF551E4A-4254-48A3-8683-EC4742FD9F0E}" destId="{EFF22788-AAC6-4FAC-9898-3CBD10C9B56D}" srcOrd="2" destOrd="0" presId="urn:microsoft.com/office/officeart/2008/layout/VerticalCurvedList#3"/>
    <dgm:cxn modelId="{AE3C8879-7430-4B43-9F01-D48A7A2C89E8}" type="presParOf" srcId="{EFF22788-AAC6-4FAC-9898-3CBD10C9B56D}" destId="{E35B1A72-0C28-417F-BBBF-3B951036F664}" srcOrd="0" destOrd="0" presId="urn:microsoft.com/office/officeart/2008/layout/VerticalCurvedList#3"/>
    <dgm:cxn modelId="{7B33B4C2-3F21-4E56-9571-0E0504D97619}" type="presParOf" srcId="{EF551E4A-4254-48A3-8683-EC4742FD9F0E}" destId="{76EA1077-144F-499F-A465-2E9EBF967107}" srcOrd="3" destOrd="0" presId="urn:microsoft.com/office/officeart/2008/layout/VerticalCurvedList#3"/>
    <dgm:cxn modelId="{DBB090EC-0532-458A-86A3-DA3AE1461A2D}" type="presParOf" srcId="{EF551E4A-4254-48A3-8683-EC4742FD9F0E}" destId="{B97B14BA-A48B-490E-AAA6-4F763170482B}" srcOrd="4" destOrd="0" presId="urn:microsoft.com/office/officeart/2008/layout/VerticalCurvedList#3"/>
    <dgm:cxn modelId="{1F61DDFD-F3BB-41FF-B8C4-34DFC2937A23}" type="presParOf" srcId="{B97B14BA-A48B-490E-AAA6-4F763170482B}" destId="{FB05DA19-665C-43FF-91AE-D78DFA433C1F}" srcOrd="0" destOrd="0" presId="urn:microsoft.com/office/officeart/2008/layout/VerticalCurvedList#3"/>
    <dgm:cxn modelId="{0BBBF678-15D1-4C2C-9C8D-0E03FBD7F660}" type="presParOf" srcId="{EF551E4A-4254-48A3-8683-EC4742FD9F0E}" destId="{0BC5BF27-F671-49DC-BD07-7E20890963F3}" srcOrd="5" destOrd="0" presId="urn:microsoft.com/office/officeart/2008/layout/VerticalCurvedList#3"/>
    <dgm:cxn modelId="{8D5A62C5-DAFC-4126-8D00-6AEDC8D68049}" type="presParOf" srcId="{EF551E4A-4254-48A3-8683-EC4742FD9F0E}" destId="{1F739F15-D10A-4B80-B395-AF19DB1DADAD}" srcOrd="6" destOrd="0" presId="urn:microsoft.com/office/officeart/2008/layout/VerticalCurvedList#3"/>
    <dgm:cxn modelId="{FF459D03-1015-4CC2-B3A9-1E36DDAC8AC8}" type="presParOf" srcId="{1F739F15-D10A-4B80-B395-AF19DB1DADAD}" destId="{354405EB-244A-4E36-AB0D-BA8378104AD6}" srcOrd="0" destOrd="0" presId="urn:microsoft.com/office/officeart/2008/layout/VerticalCurvedList#3"/>
    <dgm:cxn modelId="{4CC850E9-8061-495C-81CF-1384DDFBE2E8}" type="presParOf" srcId="{EF551E4A-4254-48A3-8683-EC4742FD9F0E}" destId="{FFA1843C-7FC4-4EE1-BB4C-224CFA009308}" srcOrd="7" destOrd="0" presId="urn:microsoft.com/office/officeart/2008/layout/VerticalCurvedList#3"/>
    <dgm:cxn modelId="{EE704853-366A-4383-93E3-40A9F82A2DE3}" type="presParOf" srcId="{EF551E4A-4254-48A3-8683-EC4742FD9F0E}" destId="{4219DCC9-79DA-40C6-B6BD-51C574C4153A}" srcOrd="8" destOrd="0" presId="urn:microsoft.com/office/officeart/2008/layout/VerticalCurvedList#3"/>
    <dgm:cxn modelId="{B4BF2694-7862-4D75-8A4D-304DA1A178D3}" type="presParOf" srcId="{4219DCC9-79DA-40C6-B6BD-51C574C4153A}" destId="{9367EBCE-2CC3-4B93-A433-449E438E61AB}" srcOrd="0" destOrd="0" presId="urn:microsoft.com/office/officeart/2008/layout/VerticalCurvedList#3"/>
    <dgm:cxn modelId="{4B2C2F5A-1AF6-4986-962E-E95E98D1DE46}" type="presParOf" srcId="{EF551E4A-4254-48A3-8683-EC4742FD9F0E}" destId="{8D7897E1-5CCF-478D-A3B5-63F440A0EEEC}" srcOrd="9" destOrd="0" presId="urn:microsoft.com/office/officeart/2008/layout/VerticalCurvedList#3"/>
    <dgm:cxn modelId="{084BCC48-5A56-4B6A-B0D2-160F02CA1961}" type="presParOf" srcId="{EF551E4A-4254-48A3-8683-EC4742FD9F0E}" destId="{264E7BAD-1010-400E-9BE9-020F855DEF69}" srcOrd="10" destOrd="0" presId="urn:microsoft.com/office/officeart/2008/layout/VerticalCurvedList#3"/>
    <dgm:cxn modelId="{A5A0BF68-FE31-41EF-9023-F06F05A3EAC9}" type="presParOf" srcId="{264E7BAD-1010-400E-9BE9-020F855DEF69}" destId="{44162815-4CA8-4F41-A379-A407FBB6E7D0}" srcOrd="0" destOrd="0" presId="urn:microsoft.com/office/officeart/2008/layout/VerticalCurvedList#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8CECE770-2CD2-4D08-B6F9-E5DA3CA66741}">
      <dsp:nvSpPr>
        <dsp:cNvPr id="3" name="Rounded Rectangle 2"/>
        <dsp:cNvSpPr/>
      </dsp:nvSpPr>
      <dsp:spPr bwMode="white">
        <a:xfrm>
          <a:off x="0" y="2384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Limited visibility into forensic evidence </a:t>
          </a:r>
          <a:r>
            <a:rPr lang="en-US" dirty="0" smtClean="0"/>
            <a:t>[6]</a:t>
          </a:r>
          <a:endParaRPr lang="en-IN" dirty="0"/>
        </a:p>
      </dsp:txBody>
      <dsp:txXfrm>
        <a:off x="0" y="23847"/>
        <a:ext cx="10515600" cy="789305"/>
      </dsp:txXfrm>
    </dsp:sp>
    <dsp:sp modelId="{78D135AB-EA55-40CC-B801-1C4E85519721}">
      <dsp:nvSpPr>
        <dsp:cNvPr id="4" name="Rounded Rectangle 3"/>
        <dsp:cNvSpPr/>
      </dsp:nvSpPr>
      <dsp:spPr bwMode="white">
        <a:xfrm>
          <a:off x="0" y="902432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Restricted packet-level investigation capabilities </a:t>
          </a:r>
          <a:r>
            <a:rPr lang="en-US" dirty="0" smtClean="0"/>
            <a:t>[5]</a:t>
          </a:r>
          <a:endParaRPr lang="en-IN" dirty="0"/>
        </a:p>
      </dsp:txBody>
      <dsp:txXfrm>
        <a:off x="0" y="902432"/>
        <a:ext cx="10515600" cy="789305"/>
      </dsp:txXfrm>
    </dsp:sp>
    <dsp:sp modelId="{6531DC5A-884B-40C4-91A4-68091804F780}">
      <dsp:nvSpPr>
        <dsp:cNvPr id="5" name="Rounded Rectangle 4"/>
        <dsp:cNvSpPr/>
      </dsp:nvSpPr>
      <dsp:spPr bwMode="white">
        <a:xfrm>
          <a:off x="0" y="178101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Challenges due to volatile evidence </a:t>
          </a:r>
          <a:r>
            <a:rPr lang="en-US" dirty="0" smtClean="0"/>
            <a:t>[6]</a:t>
          </a:r>
          <a:endParaRPr lang="en-IN" dirty="0"/>
        </a:p>
      </dsp:txBody>
      <dsp:txXfrm>
        <a:off x="0" y="1781017"/>
        <a:ext cx="10515600" cy="789305"/>
      </dsp:txXfrm>
    </dsp:sp>
    <dsp:sp modelId="{B360CE44-B1B9-41B4-9717-D1BBE52DD86A}">
      <dsp:nvSpPr>
        <dsp:cNvPr id="6" name="Rounded Rectangle 5"/>
        <dsp:cNvSpPr/>
      </dsp:nvSpPr>
      <dsp:spPr bwMode="white">
        <a:xfrm>
          <a:off x="0" y="2659602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Forensic complexity in dynamic AWS environments </a:t>
          </a:r>
          <a:r>
            <a:rPr lang="en-US" dirty="0" smtClean="0"/>
            <a:t>[8]</a:t>
          </a:r>
          <a:endParaRPr lang="en-IN" dirty="0"/>
        </a:p>
      </dsp:txBody>
      <dsp:txXfrm>
        <a:off x="0" y="2659602"/>
        <a:ext cx="10515600" cy="789305"/>
      </dsp:txXfrm>
    </dsp:sp>
    <dsp:sp modelId="{5E5F9A74-3243-455D-B2ED-D99BC428A0E2}">
      <dsp:nvSpPr>
        <dsp:cNvPr id="7" name="Rounded Rectangle 6"/>
        <dsp:cNvSpPr/>
      </dsp:nvSpPr>
      <dsp:spPr bwMode="white">
        <a:xfrm>
          <a:off x="0" y="353818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Requirement for layered forensic </a:t>
          </a:r>
          <a:r>
            <a:rPr lang="en-US" dirty="0" smtClean="0"/>
            <a:t>monitoring[10]</a:t>
          </a:r>
          <a:endParaRPr lang="en-IN" dirty="0"/>
        </a:p>
      </dsp:txBody>
      <dsp:txXfrm>
        <a:off x="0" y="3538187"/>
        <a:ext cx="10515600" cy="789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FFDACE7A-C897-4934-9B59-08DB62647E9D}">
      <dsp:nvSpPr>
        <dsp:cNvPr id="5" name="Rectangle 4"/>
        <dsp:cNvSpPr/>
      </dsp:nvSpPr>
      <dsp:spPr bwMode="white">
        <a:xfrm>
          <a:off x="0" y="370654"/>
          <a:ext cx="10515600" cy="953135"/>
        </a:xfrm>
        <a:prstGeom prst="rect">
          <a:avLst/>
        </a:prstGeom>
      </dsp:spPr>
      <dsp:style>
        <a:lnRef idx="2">
          <a:schemeClr val="accent5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816127" tIns="458216" rIns="816127" bIns="156464" anchor="t"/>
        <a:lstStyle>
          <a:lvl1pPr algn="l">
            <a:defRPr sz="2200"/>
          </a:lvl1pPr>
          <a:lvl2pPr marL="228600" indent="-228600" algn="l">
            <a:defRPr sz="2200"/>
          </a:lvl2pPr>
          <a:lvl3pPr marL="457200" indent="-228600" algn="l">
            <a:defRPr sz="2200"/>
          </a:lvl3pPr>
          <a:lvl4pPr marL="685800" indent="-228600" algn="l">
            <a:defRPr sz="2200"/>
          </a:lvl4pPr>
          <a:lvl5pPr marL="914400" indent="-228600" algn="l">
            <a:defRPr sz="2200"/>
          </a:lvl5pPr>
          <a:lvl6pPr marL="1143000" indent="-228600" algn="l">
            <a:defRPr sz="2200"/>
          </a:lvl6pPr>
          <a:lvl7pPr marL="1371600" indent="-228600" algn="l">
            <a:defRPr sz="2200"/>
          </a:lvl7pPr>
          <a:lvl8pPr marL="1600200" indent="-228600" algn="l">
            <a:defRPr sz="2200"/>
          </a:lvl8pPr>
          <a:lvl9pPr marL="1828800" indent="-228600" algn="l">
            <a:defRPr sz="22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Evaluate forensic readiness in AWS IaaS environments </a:t>
          </a:r>
          <a:endParaRPr>
            <a:solidFill>
              <a:schemeClr val="dk1"/>
            </a:solidFill>
          </a:endParaRPr>
        </a:p>
      </dsp:txBody>
      <dsp:txXfrm>
        <a:off x="0" y="370654"/>
        <a:ext cx="10515600" cy="953135"/>
      </dsp:txXfrm>
    </dsp:sp>
    <dsp:sp modelId="{072B3BF4-6C9D-4DBC-AFD7-52BA0019C4F2}">
      <dsp:nvSpPr>
        <dsp:cNvPr id="4" name="Rounded Rectangle 3"/>
        <dsp:cNvSpPr/>
      </dsp:nvSpPr>
      <dsp:spPr bwMode="white">
        <a:xfrm>
          <a:off x="525780" y="45934"/>
          <a:ext cx="7360920" cy="64944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278225" tIns="0" rIns="278225" bIns="0" anchor="ctr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b="1"/>
            <a:t>Research Aim</a:t>
          </a:r>
          <a:endParaRPr lang="en-IN"/>
        </a:p>
      </dsp:txBody>
      <dsp:txXfrm>
        <a:off x="525780" y="45934"/>
        <a:ext cx="7360920" cy="649440"/>
      </dsp:txXfrm>
    </dsp:sp>
    <dsp:sp modelId="{37A602A4-C9B2-4C99-8888-804EF194D446}">
      <dsp:nvSpPr>
        <dsp:cNvPr id="8" name="Rectangle 7"/>
        <dsp:cNvSpPr/>
      </dsp:nvSpPr>
      <dsp:spPr bwMode="white">
        <a:xfrm>
          <a:off x="0" y="1767309"/>
          <a:ext cx="10515600" cy="2538095"/>
        </a:xfrm>
        <a:prstGeom prst="rect">
          <a:avLst/>
        </a:prstGeom>
      </dsp:spPr>
      <dsp:style>
        <a:lnRef idx="2">
          <a:schemeClr val="accent5">
            <a:hueOff val="-6780000"/>
            <a:satOff val="-17254"/>
            <a:lumOff val="-11764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816127" tIns="458216" rIns="816127" bIns="156464" anchor="t"/>
        <a:lstStyle>
          <a:lvl1pPr algn="l">
            <a:defRPr sz="2200"/>
          </a:lvl1pPr>
          <a:lvl2pPr marL="228600" indent="-228600" algn="l">
            <a:defRPr sz="2200"/>
          </a:lvl2pPr>
          <a:lvl3pPr marL="457200" indent="-228600" algn="l">
            <a:defRPr sz="2200"/>
          </a:lvl3pPr>
          <a:lvl4pPr marL="685800" indent="-228600" algn="l">
            <a:defRPr sz="2200"/>
          </a:lvl4pPr>
          <a:lvl5pPr marL="914400" indent="-228600" algn="l">
            <a:defRPr sz="2200"/>
          </a:lvl5pPr>
          <a:lvl6pPr marL="1143000" indent="-228600" algn="l">
            <a:defRPr sz="2200"/>
          </a:lvl6pPr>
          <a:lvl7pPr marL="1371600" indent="-228600" algn="l">
            <a:defRPr sz="2200"/>
          </a:lvl7pPr>
          <a:lvl8pPr marL="1600200" indent="-228600" algn="l">
            <a:defRPr sz="2200"/>
          </a:lvl8pPr>
          <a:lvl9pPr marL="1828800" indent="-228600" algn="l">
            <a:defRPr sz="22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Assess AWS-native forensic logging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Implement Traffic Mirroring and Tshark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Improve evidence preservation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Enhance forensic visibility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Improve investigative reliability</a:t>
          </a:r>
          <a:endParaRPr>
            <a:solidFill>
              <a:schemeClr val="dk1"/>
            </a:solidFill>
          </a:endParaRPr>
        </a:p>
      </dsp:txBody>
      <dsp:txXfrm>
        <a:off x="0" y="1767309"/>
        <a:ext cx="10515600" cy="2538095"/>
      </dsp:txXfrm>
    </dsp:sp>
    <dsp:sp modelId="{D429BA09-3258-4842-A526-85D10FDB680A}">
      <dsp:nvSpPr>
        <dsp:cNvPr id="7" name="Rounded Rectangle 6"/>
        <dsp:cNvSpPr/>
      </dsp:nvSpPr>
      <dsp:spPr bwMode="white">
        <a:xfrm>
          <a:off x="525780" y="1442589"/>
          <a:ext cx="7360920" cy="64944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>
            <a:hueOff val="-6780000"/>
            <a:satOff val="-17254"/>
            <a:lumOff val="-1176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278225" tIns="0" rIns="278225" bIns="0" anchor="ctr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b="1"/>
            <a:t>Research Objectives</a:t>
          </a:r>
          <a:endParaRPr lang="en-IN"/>
        </a:p>
      </dsp:txBody>
      <dsp:txXfrm>
        <a:off x="525780" y="1442589"/>
        <a:ext cx="7360920" cy="649440"/>
      </dsp:txXfrm>
    </dsp:sp>
    <dsp:sp modelId="{7E2C4496-6DA5-42EE-AA25-C4B8FE4E8FEA}">
      <dsp:nvSpPr>
        <dsp:cNvPr id="3" name="Rectangle 2" hidden="1"/>
        <dsp:cNvSpPr/>
      </dsp:nvSpPr>
      <dsp:spPr>
        <a:xfrm>
          <a:off x="0" y="45934"/>
          <a:ext cx="525780" cy="649440"/>
        </a:xfrm>
        <a:prstGeom prst="rect">
          <a:avLst/>
        </a:prstGeom>
      </dsp:spPr>
      <dsp:txXfrm>
        <a:off x="0" y="45934"/>
        <a:ext cx="525780" cy="649440"/>
      </dsp:txXfrm>
    </dsp:sp>
    <dsp:sp modelId="{1AA766D8-786D-4345-8860-6A99E961D6AA}">
      <dsp:nvSpPr>
        <dsp:cNvPr id="6" name="Rectangle 5" hidden="1"/>
        <dsp:cNvSpPr/>
      </dsp:nvSpPr>
      <dsp:spPr>
        <a:xfrm>
          <a:off x="0" y="1442589"/>
          <a:ext cx="525780" cy="649440"/>
        </a:xfrm>
        <a:prstGeom prst="rect">
          <a:avLst/>
        </a:prstGeom>
      </dsp:spPr>
      <dsp:txXfrm>
        <a:off x="0" y="1442589"/>
        <a:ext cx="525780" cy="6494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8A521749-2F51-407D-B61F-FD1B717C6A10}">
      <dsp:nvSpPr>
        <dsp:cNvPr id="3" name="Chevron 2"/>
        <dsp:cNvSpPr/>
      </dsp:nvSpPr>
      <dsp:spPr bwMode="white">
        <a:xfrm rot="5400000">
          <a:off x="-347756" y="347756"/>
          <a:ext cx="2318373" cy="1622861"/>
        </a:xfrm>
        <a:prstGeom prst="chevron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2700" tIns="12700" rIns="12700" bIns="127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b="1">
              <a:solidFill>
                <a:schemeClr val="dk1"/>
              </a:solidFill>
            </a:rPr>
            <a:t>Main Research Question</a:t>
          </a:r>
          <a:endParaRPr lang="en-IN">
            <a:solidFill>
              <a:schemeClr val="dk1"/>
            </a:solidFill>
          </a:endParaRPr>
        </a:p>
      </dsp:txBody>
      <dsp:txXfrm rot="5400000">
        <a:off x="-347756" y="347756"/>
        <a:ext cx="2318373" cy="1622861"/>
      </dsp:txXfrm>
    </dsp:sp>
    <dsp:sp modelId="{6342AAFD-D23C-47DC-AAFB-75FFE080B2A7}">
      <dsp:nvSpPr>
        <dsp:cNvPr id="4" name="Top Corners Rounded Rectangle 3"/>
        <dsp:cNvSpPr/>
      </dsp:nvSpPr>
      <dsp:spPr bwMode="white">
        <a:xfrm rot="5400000">
          <a:off x="5315759" y="-3692898"/>
          <a:ext cx="1506942" cy="8892739"/>
        </a:xfrm>
        <a:prstGeom prst="round2Same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rot="-5400000" lIns="135128" tIns="12065" rIns="12065" bIns="12065" anchor="ctr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>
              <a:solidFill>
                <a:schemeClr val="dk1"/>
              </a:solidFill>
            </a:rPr>
            <a:t>How can forensic preparedness be effectively implemented in AWS IaaS environments? </a:t>
          </a:r>
          <a:endParaRPr lang="en-IN">
            <a:solidFill>
              <a:schemeClr val="dk1"/>
            </a:solidFill>
          </a:endParaRPr>
        </a:p>
      </dsp:txBody>
      <dsp:txXfrm rot="5400000">
        <a:off x="5315759" y="-3692898"/>
        <a:ext cx="1506942" cy="8892739"/>
      </dsp:txXfrm>
    </dsp:sp>
    <dsp:sp modelId="{C90DAFB7-39BF-4DA3-AA75-E0D0E72C70DE}">
      <dsp:nvSpPr>
        <dsp:cNvPr id="5" name="Chevron 4"/>
        <dsp:cNvSpPr/>
      </dsp:nvSpPr>
      <dsp:spPr bwMode="white">
        <a:xfrm rot="5400000">
          <a:off x="-347756" y="2380721"/>
          <a:ext cx="2318373" cy="1622861"/>
        </a:xfrm>
        <a:prstGeom prst="chevron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2700" tIns="12700" rIns="12700" bIns="127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b="1">
              <a:solidFill>
                <a:schemeClr val="dk1"/>
              </a:solidFill>
            </a:rPr>
            <a:t>Sub-Research Questions</a:t>
          </a:r>
          <a:endParaRPr lang="en-IN">
            <a:solidFill>
              <a:schemeClr val="dk1"/>
            </a:solidFill>
          </a:endParaRPr>
        </a:p>
      </dsp:txBody>
      <dsp:txXfrm rot="5400000">
        <a:off x="-347756" y="2380721"/>
        <a:ext cx="2318373" cy="1622861"/>
      </dsp:txXfrm>
    </dsp:sp>
    <dsp:sp modelId="{059D3C3B-3403-4AB1-9577-9C200A0F78CE}">
      <dsp:nvSpPr>
        <dsp:cNvPr id="6" name="Top Corners Rounded Rectangle 5"/>
        <dsp:cNvSpPr/>
      </dsp:nvSpPr>
      <dsp:spPr bwMode="white">
        <a:xfrm rot="5400000">
          <a:off x="5315759" y="-1659933"/>
          <a:ext cx="1506942" cy="8892739"/>
        </a:xfrm>
        <a:prstGeom prst="round2Same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rot="-5400000" lIns="135128" tIns="12065" rIns="12065" bIns="12065" anchor="ctr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>
              <a:solidFill>
                <a:schemeClr val="dk1"/>
              </a:solidFill>
            </a:rPr>
            <a:t>What challenges affect AWS investigations?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>
              <a:solidFill>
                <a:schemeClr val="dk1"/>
              </a:solidFill>
            </a:rPr>
            <a:t>How effective are AWS-native logging services?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>
              <a:solidFill>
                <a:schemeClr val="dk1"/>
              </a:solidFill>
            </a:rPr>
            <a:t>Can packet-level monitoring improve visibility?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>
              <a:solidFill>
                <a:schemeClr val="dk1"/>
              </a:solidFill>
            </a:rPr>
            <a:t>How can evidence integrity be strengthened?</a:t>
          </a:r>
          <a:endParaRPr lang="en-IN">
            <a:solidFill>
              <a:schemeClr val="dk1"/>
            </a:solidFill>
          </a:endParaRPr>
        </a:p>
      </dsp:txBody>
      <dsp:txXfrm rot="5400000">
        <a:off x="5315759" y="-1659933"/>
        <a:ext cx="1506942" cy="88927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9075821" cy="4351338"/>
        <a:chOff x="0" y="0"/>
        <a:chExt cx="9075821" cy="4351338"/>
      </a:xfrm>
    </dsp:grpSpPr>
    <dsp:sp modelId="{B26FBCAD-E884-435D-AE7A-428CDFFD3E92}">
      <dsp:nvSpPr>
        <dsp:cNvPr id="5" name="Rectangle 4"/>
        <dsp:cNvSpPr/>
      </dsp:nvSpPr>
      <dsp:spPr bwMode="white">
        <a:xfrm>
          <a:off x="0" y="637209"/>
          <a:ext cx="9075821" cy="529200"/>
        </a:xfrm>
        <a:prstGeom prst="rect">
          <a:avLst/>
        </a:prstGeom>
      </dsp:spPr>
      <dsp:style>
        <a:lnRef idx="1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704384" tIns="437388" rIns="704384" bIns="149352" anchor="t"/>
        <a:lstStyle>
          <a:lvl1pPr algn="l">
            <a:defRPr sz="2100"/>
          </a:lvl1pPr>
          <a:lvl2pPr marL="228600" indent="-228600" algn="l">
            <a:defRPr sz="2100"/>
          </a:lvl2pPr>
          <a:lvl3pPr marL="457200" indent="-228600" algn="l">
            <a:defRPr sz="2100"/>
          </a:lvl3pPr>
          <a:lvl4pPr marL="685800" indent="-228600" algn="l">
            <a:defRPr sz="2100"/>
          </a:lvl4pPr>
          <a:lvl5pPr marL="914400" indent="-228600" algn="l">
            <a:defRPr sz="2100"/>
          </a:lvl5pPr>
          <a:lvl6pPr marL="1143000" indent="-228600" algn="l">
            <a:defRPr sz="2100"/>
          </a:lvl6pPr>
          <a:lvl7pPr marL="1371600" indent="-228600" algn="l">
            <a:defRPr sz="2100"/>
          </a:lvl7pPr>
          <a:lvl8pPr marL="1600200" indent="-228600" algn="l">
            <a:defRPr sz="2100"/>
          </a:lvl8pPr>
          <a:lvl9pPr marL="1828800" indent="-228600" algn="l">
            <a:defRPr sz="21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637209"/>
        <a:ext cx="9075821" cy="529200"/>
      </dsp:txXfrm>
    </dsp:sp>
    <dsp:sp modelId="{2C044404-59F3-4AAA-AB8D-749D0B53DC01}">
      <dsp:nvSpPr>
        <dsp:cNvPr id="4" name="Rounded Rectangle 3"/>
        <dsp:cNvSpPr/>
      </dsp:nvSpPr>
      <dsp:spPr bwMode="white">
        <a:xfrm>
          <a:off x="453791" y="327249"/>
          <a:ext cx="6353075" cy="619920"/>
        </a:xfrm>
        <a:prstGeom prst="roundRect">
          <a:avLst/>
        </a:prstGeom>
      </dsp:spPr>
      <dsp:style>
        <a:lnRef idx="0">
          <a:schemeClr val="lt1"/>
        </a:lnRef>
        <a:fillRef idx="3">
          <a:schemeClr val="accent1"/>
        </a:fillRef>
        <a:effectRef idx="2">
          <a:scrgbClr r="0" g="0" b="0"/>
        </a:effectRef>
        <a:fontRef idx="minor">
          <a:schemeClr val="lt1"/>
        </a:fontRef>
      </dsp:style>
      <dsp:txBody>
        <a:bodyPr lIns="240131" tIns="0" rIns="240131" bIns="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Experimental case-study </a:t>
          </a:r>
          <a:r>
            <a:rPr lang="en-US" dirty="0" smtClean="0"/>
            <a:t>approach[7] </a:t>
          </a:r>
          <a:endParaRPr lang="en-IN" dirty="0"/>
        </a:p>
      </dsp:txBody>
      <dsp:txXfrm>
        <a:off x="453791" y="327249"/>
        <a:ext cx="6353075" cy="619920"/>
      </dsp:txXfrm>
    </dsp:sp>
    <dsp:sp modelId="{963C2EA7-B593-4C95-B8C1-A5D97AB8C185}">
      <dsp:nvSpPr>
        <dsp:cNvPr id="8" name="Rectangle 7"/>
        <dsp:cNvSpPr/>
      </dsp:nvSpPr>
      <dsp:spPr bwMode="white">
        <a:xfrm>
          <a:off x="0" y="1589769"/>
          <a:ext cx="9075821" cy="529200"/>
        </a:xfrm>
        <a:prstGeom prst="rect">
          <a:avLst/>
        </a:prstGeom>
      </dsp:spPr>
      <dsp:style>
        <a:lnRef idx="1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704384" tIns="437388" rIns="704384" bIns="149352" anchor="t"/>
        <a:lstStyle>
          <a:lvl1pPr algn="l">
            <a:defRPr sz="2100"/>
          </a:lvl1pPr>
          <a:lvl2pPr marL="228600" indent="-228600" algn="l">
            <a:defRPr sz="2100"/>
          </a:lvl2pPr>
          <a:lvl3pPr marL="457200" indent="-228600" algn="l">
            <a:defRPr sz="2100"/>
          </a:lvl3pPr>
          <a:lvl4pPr marL="685800" indent="-228600" algn="l">
            <a:defRPr sz="2100"/>
          </a:lvl4pPr>
          <a:lvl5pPr marL="914400" indent="-228600" algn="l">
            <a:defRPr sz="2100"/>
          </a:lvl5pPr>
          <a:lvl6pPr marL="1143000" indent="-228600" algn="l">
            <a:defRPr sz="2100"/>
          </a:lvl6pPr>
          <a:lvl7pPr marL="1371600" indent="-228600" algn="l">
            <a:defRPr sz="2100"/>
          </a:lvl7pPr>
          <a:lvl8pPr marL="1600200" indent="-228600" algn="l">
            <a:defRPr sz="2100"/>
          </a:lvl8pPr>
          <a:lvl9pPr marL="1828800" indent="-228600" algn="l">
            <a:defRPr sz="21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1589769"/>
        <a:ext cx="9075821" cy="529200"/>
      </dsp:txXfrm>
    </dsp:sp>
    <dsp:sp modelId="{3E8698DA-7790-4278-94C8-19B212EFC9C9}">
      <dsp:nvSpPr>
        <dsp:cNvPr id="7" name="Rounded Rectangle 6"/>
        <dsp:cNvSpPr/>
      </dsp:nvSpPr>
      <dsp:spPr bwMode="white">
        <a:xfrm>
          <a:off x="453791" y="1279809"/>
          <a:ext cx="6353075" cy="619920"/>
        </a:xfrm>
        <a:prstGeom prst="roundRect">
          <a:avLst/>
        </a:prstGeom>
      </dsp:spPr>
      <dsp:style>
        <a:lnRef idx="0">
          <a:schemeClr val="lt1"/>
        </a:lnRef>
        <a:fillRef idx="3">
          <a:schemeClr val="accent1"/>
        </a:fillRef>
        <a:effectRef idx="2">
          <a:scrgbClr r="0" g="0" b="0"/>
        </a:effectRef>
        <a:fontRef idx="minor">
          <a:schemeClr val="lt1"/>
        </a:fontRef>
      </dsp:style>
      <dsp:txBody>
        <a:bodyPr lIns="240131" tIns="0" rIns="240131" bIns="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 smtClean="0"/>
            <a:t> Controlled </a:t>
          </a:r>
          <a:r>
            <a:rPr lang="en-US" dirty="0"/>
            <a:t>AWS forensic environment </a:t>
          </a:r>
          <a:r>
            <a:rPr lang="en-US" dirty="0" smtClean="0"/>
            <a:t>[5]</a:t>
          </a:r>
          <a:endParaRPr lang="en-IN" dirty="0"/>
        </a:p>
      </dsp:txBody>
      <dsp:txXfrm>
        <a:off x="453791" y="1279809"/>
        <a:ext cx="6353075" cy="619920"/>
      </dsp:txXfrm>
    </dsp:sp>
    <dsp:sp modelId="{5AECC78D-F09F-4CE0-B173-AE988BC3D91A}">
      <dsp:nvSpPr>
        <dsp:cNvPr id="11" name="Rectangle 10"/>
        <dsp:cNvSpPr/>
      </dsp:nvSpPr>
      <dsp:spPr bwMode="white">
        <a:xfrm>
          <a:off x="0" y="2542329"/>
          <a:ext cx="9075821" cy="529200"/>
        </a:xfrm>
        <a:prstGeom prst="rect">
          <a:avLst/>
        </a:prstGeom>
      </dsp:spPr>
      <dsp:style>
        <a:lnRef idx="1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704384" tIns="437388" rIns="704384" bIns="149352" anchor="t"/>
        <a:lstStyle>
          <a:lvl1pPr algn="l">
            <a:defRPr sz="2100"/>
          </a:lvl1pPr>
          <a:lvl2pPr marL="228600" indent="-228600" algn="l">
            <a:defRPr sz="2100"/>
          </a:lvl2pPr>
          <a:lvl3pPr marL="457200" indent="-228600" algn="l">
            <a:defRPr sz="2100"/>
          </a:lvl3pPr>
          <a:lvl4pPr marL="685800" indent="-228600" algn="l">
            <a:defRPr sz="2100"/>
          </a:lvl4pPr>
          <a:lvl5pPr marL="914400" indent="-228600" algn="l">
            <a:defRPr sz="2100"/>
          </a:lvl5pPr>
          <a:lvl6pPr marL="1143000" indent="-228600" algn="l">
            <a:defRPr sz="2100"/>
          </a:lvl6pPr>
          <a:lvl7pPr marL="1371600" indent="-228600" algn="l">
            <a:defRPr sz="2100"/>
          </a:lvl7pPr>
          <a:lvl8pPr marL="1600200" indent="-228600" algn="l">
            <a:defRPr sz="2100"/>
          </a:lvl8pPr>
          <a:lvl9pPr marL="1828800" indent="-228600" algn="l">
            <a:defRPr sz="21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542329"/>
        <a:ext cx="9075821" cy="529200"/>
      </dsp:txXfrm>
    </dsp:sp>
    <dsp:sp modelId="{4FD4D45B-4C0E-4D31-AB6D-C60EF719DBA6}">
      <dsp:nvSpPr>
        <dsp:cNvPr id="10" name="Rounded Rectangle 9"/>
        <dsp:cNvSpPr/>
      </dsp:nvSpPr>
      <dsp:spPr bwMode="white">
        <a:xfrm>
          <a:off x="453791" y="2232369"/>
          <a:ext cx="6353075" cy="619920"/>
        </a:xfrm>
        <a:prstGeom prst="roundRect">
          <a:avLst/>
        </a:prstGeom>
      </dsp:spPr>
      <dsp:style>
        <a:lnRef idx="0">
          <a:schemeClr val="lt1"/>
        </a:lnRef>
        <a:fillRef idx="3">
          <a:schemeClr val="accent1"/>
        </a:fillRef>
        <a:effectRef idx="2">
          <a:scrgbClr r="0" g="0" b="0"/>
        </a:effectRef>
        <a:fontRef idx="minor">
          <a:schemeClr val="lt1"/>
        </a:fontRef>
      </dsp:style>
      <dsp:txBody>
        <a:bodyPr lIns="240131" tIns="0" rIns="240131" bIns="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Multi-layer evidence collection </a:t>
          </a:r>
          <a:r>
            <a:rPr lang="en-US" dirty="0" smtClean="0"/>
            <a:t>[8]</a:t>
          </a:r>
          <a:endParaRPr lang="en-IN" dirty="0"/>
        </a:p>
      </dsp:txBody>
      <dsp:txXfrm>
        <a:off x="453791" y="2232369"/>
        <a:ext cx="6353075" cy="619920"/>
      </dsp:txXfrm>
    </dsp:sp>
    <dsp:sp modelId="{5C83F515-CDA7-4497-AF49-3874F5EF8356}">
      <dsp:nvSpPr>
        <dsp:cNvPr id="14" name="Rectangle 13"/>
        <dsp:cNvSpPr/>
      </dsp:nvSpPr>
      <dsp:spPr bwMode="white">
        <a:xfrm>
          <a:off x="0" y="3494889"/>
          <a:ext cx="9075821" cy="529200"/>
        </a:xfrm>
        <a:prstGeom prst="rect">
          <a:avLst/>
        </a:prstGeom>
      </dsp:spPr>
      <dsp:style>
        <a:lnRef idx="1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704384" tIns="437388" rIns="704384" bIns="149352" anchor="t"/>
        <a:lstStyle>
          <a:lvl1pPr algn="l">
            <a:defRPr sz="2100"/>
          </a:lvl1pPr>
          <a:lvl2pPr marL="228600" indent="-228600" algn="l">
            <a:defRPr sz="2100"/>
          </a:lvl2pPr>
          <a:lvl3pPr marL="457200" indent="-228600" algn="l">
            <a:defRPr sz="2100"/>
          </a:lvl3pPr>
          <a:lvl4pPr marL="685800" indent="-228600" algn="l">
            <a:defRPr sz="2100"/>
          </a:lvl4pPr>
          <a:lvl5pPr marL="914400" indent="-228600" algn="l">
            <a:defRPr sz="2100"/>
          </a:lvl5pPr>
          <a:lvl6pPr marL="1143000" indent="-228600" algn="l">
            <a:defRPr sz="2100"/>
          </a:lvl6pPr>
          <a:lvl7pPr marL="1371600" indent="-228600" algn="l">
            <a:defRPr sz="2100"/>
          </a:lvl7pPr>
          <a:lvl8pPr marL="1600200" indent="-228600" algn="l">
            <a:defRPr sz="2100"/>
          </a:lvl8pPr>
          <a:lvl9pPr marL="1828800" indent="-228600" algn="l">
            <a:defRPr sz="21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494889"/>
        <a:ext cx="9075821" cy="529200"/>
      </dsp:txXfrm>
    </dsp:sp>
    <dsp:sp modelId="{671C87F1-F7B3-4A0E-8025-2ADC0E115EA6}">
      <dsp:nvSpPr>
        <dsp:cNvPr id="13" name="Rounded Rectangle 12"/>
        <dsp:cNvSpPr/>
      </dsp:nvSpPr>
      <dsp:spPr bwMode="white">
        <a:xfrm>
          <a:off x="453791" y="3184929"/>
          <a:ext cx="6353075" cy="619920"/>
        </a:xfrm>
        <a:prstGeom prst="roundRect">
          <a:avLst/>
        </a:prstGeom>
      </dsp:spPr>
      <dsp:style>
        <a:lnRef idx="0">
          <a:schemeClr val="lt1"/>
        </a:lnRef>
        <a:fillRef idx="3">
          <a:schemeClr val="accent1"/>
        </a:fillRef>
        <a:effectRef idx="2">
          <a:scrgbClr r="0" g="0" b="0"/>
        </a:effectRef>
        <a:fontRef idx="minor">
          <a:schemeClr val="lt1"/>
        </a:fontRef>
      </dsp:style>
      <dsp:txBody>
        <a:bodyPr lIns="240131" tIns="0" rIns="240131" bIns="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Practical implementation and empirical </a:t>
          </a:r>
          <a:r>
            <a:rPr lang="en-US" dirty="0" smtClean="0"/>
            <a:t>validation [5]</a:t>
          </a:r>
          <a:endParaRPr lang="en-IN" dirty="0"/>
        </a:p>
      </dsp:txBody>
      <dsp:txXfrm>
        <a:off x="453791" y="3184929"/>
        <a:ext cx="6353075" cy="619920"/>
      </dsp:txXfrm>
    </dsp:sp>
    <dsp:sp modelId="{DF1DA825-9E53-4523-A3E2-04FD602B10E2}">
      <dsp:nvSpPr>
        <dsp:cNvPr id="3" name="Rectangle 2" hidden="1"/>
        <dsp:cNvSpPr/>
      </dsp:nvSpPr>
      <dsp:spPr>
        <a:xfrm>
          <a:off x="0" y="327249"/>
          <a:ext cx="453791" cy="619920"/>
        </a:xfrm>
        <a:prstGeom prst="rect">
          <a:avLst/>
        </a:prstGeom>
      </dsp:spPr>
      <dsp:txXfrm>
        <a:off x="0" y="327249"/>
        <a:ext cx="453791" cy="619920"/>
      </dsp:txXfrm>
    </dsp:sp>
    <dsp:sp modelId="{2CE379F5-C419-4366-AC2B-607BAA406058}">
      <dsp:nvSpPr>
        <dsp:cNvPr id="6" name="Rectangle 5" hidden="1"/>
        <dsp:cNvSpPr/>
      </dsp:nvSpPr>
      <dsp:spPr>
        <a:xfrm>
          <a:off x="0" y="1279809"/>
          <a:ext cx="453791" cy="619920"/>
        </a:xfrm>
        <a:prstGeom prst="rect">
          <a:avLst/>
        </a:prstGeom>
      </dsp:spPr>
      <dsp:txXfrm>
        <a:off x="0" y="1279809"/>
        <a:ext cx="453791" cy="619920"/>
      </dsp:txXfrm>
    </dsp:sp>
    <dsp:sp modelId="{2BC86883-B846-4E20-8032-CC4372D07C40}">
      <dsp:nvSpPr>
        <dsp:cNvPr id="9" name="Rectangle 8" hidden="1"/>
        <dsp:cNvSpPr/>
      </dsp:nvSpPr>
      <dsp:spPr>
        <a:xfrm>
          <a:off x="0" y="2232369"/>
          <a:ext cx="453791" cy="619920"/>
        </a:xfrm>
        <a:prstGeom prst="rect">
          <a:avLst/>
        </a:prstGeom>
      </dsp:spPr>
      <dsp:txXfrm>
        <a:off x="0" y="2232369"/>
        <a:ext cx="453791" cy="619920"/>
      </dsp:txXfrm>
    </dsp:sp>
    <dsp:sp modelId="{DFC2E0D4-5B82-4B2C-9B29-87D74ED12DE1}">
      <dsp:nvSpPr>
        <dsp:cNvPr id="12" name="Rectangle 11" hidden="1"/>
        <dsp:cNvSpPr/>
      </dsp:nvSpPr>
      <dsp:spPr>
        <a:xfrm>
          <a:off x="0" y="3184929"/>
          <a:ext cx="453791" cy="619920"/>
        </a:xfrm>
        <a:prstGeom prst="rect">
          <a:avLst/>
        </a:prstGeom>
      </dsp:spPr>
      <dsp:txXfrm>
        <a:off x="0" y="3184929"/>
        <a:ext cx="453791" cy="6199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AF958E5A-B41C-49F5-96B2-3ADCB49D9939}">
      <dsp:nvSpPr>
        <dsp:cNvPr id="3" name="Rounded Rectangle 2"/>
        <dsp:cNvSpPr/>
      </dsp:nvSpPr>
      <dsp:spPr bwMode="white">
        <a:xfrm>
          <a:off x="0" y="2384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dirty="0"/>
            <a:t>Suspicious IAM activities </a:t>
          </a:r>
          <a:r>
            <a:rPr lang="en-IN" dirty="0" smtClean="0"/>
            <a:t>[9]</a:t>
          </a:r>
          <a:endParaRPr lang="en-IN" dirty="0"/>
        </a:p>
      </dsp:txBody>
      <dsp:txXfrm>
        <a:off x="0" y="23847"/>
        <a:ext cx="10515600" cy="789305"/>
      </dsp:txXfrm>
    </dsp:sp>
    <dsp:sp modelId="{661B31D6-49BF-49CB-899F-573901C15294}">
      <dsp:nvSpPr>
        <dsp:cNvPr id="4" name="Rounded Rectangle 3"/>
        <dsp:cNvSpPr/>
      </dsp:nvSpPr>
      <dsp:spPr bwMode="white">
        <a:xfrm>
          <a:off x="0" y="902432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dirty="0"/>
            <a:t>Metadata service probing </a:t>
          </a:r>
          <a:r>
            <a:rPr lang="en-IN" dirty="0" smtClean="0"/>
            <a:t>attacks [9] </a:t>
          </a:r>
          <a:endParaRPr lang="en-IN" dirty="0"/>
        </a:p>
      </dsp:txBody>
      <dsp:txXfrm>
        <a:off x="0" y="902432"/>
        <a:ext cx="10515600" cy="789305"/>
      </dsp:txXfrm>
    </dsp:sp>
    <dsp:sp modelId="{61323754-7490-4EC1-9933-73DA032BA1D8}">
      <dsp:nvSpPr>
        <dsp:cNvPr id="5" name="Rounded Rectangle 4"/>
        <dsp:cNvSpPr/>
      </dsp:nvSpPr>
      <dsp:spPr bwMode="white">
        <a:xfrm>
          <a:off x="0" y="178101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dirty="0"/>
            <a:t>Controlled forensic artefact generation </a:t>
          </a:r>
          <a:r>
            <a:rPr lang="en-IN" dirty="0" smtClean="0"/>
            <a:t>[8]</a:t>
          </a:r>
          <a:endParaRPr lang="en-IN" dirty="0"/>
        </a:p>
      </dsp:txBody>
      <dsp:txXfrm>
        <a:off x="0" y="1781017"/>
        <a:ext cx="10515600" cy="789305"/>
      </dsp:txXfrm>
    </dsp:sp>
    <dsp:sp modelId="{A0552352-FCF5-47CF-B0F5-A7D930FC1206}">
      <dsp:nvSpPr>
        <dsp:cNvPr id="6" name="Rounded Rectangle 5"/>
        <dsp:cNvSpPr/>
      </dsp:nvSpPr>
      <dsp:spPr bwMode="white">
        <a:xfrm>
          <a:off x="0" y="2659602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dirty="0"/>
            <a:t>Multi-layer evidence </a:t>
          </a:r>
          <a:r>
            <a:rPr lang="en-IN" dirty="0" smtClean="0"/>
            <a:t>correlation [8] </a:t>
          </a:r>
          <a:endParaRPr lang="en-IN" dirty="0"/>
        </a:p>
      </dsp:txBody>
      <dsp:txXfrm>
        <a:off x="0" y="2659602"/>
        <a:ext cx="10515600" cy="789305"/>
      </dsp:txXfrm>
    </dsp:sp>
    <dsp:sp modelId="{9B0EF734-F108-4D10-B34C-433CD7FF4D5F}">
      <dsp:nvSpPr>
        <dsp:cNvPr id="7" name="Rounded Rectangle 6"/>
        <dsp:cNvSpPr/>
      </dsp:nvSpPr>
      <dsp:spPr bwMode="white">
        <a:xfrm>
          <a:off x="0" y="3538187"/>
          <a:ext cx="10515600" cy="78930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6"/>
        </a:fillRef>
        <a:effectRef idx="0">
          <a:scrgbClr r="0" g="0" b="0"/>
        </a:effectRef>
        <a:fontRef idx="minor">
          <a:schemeClr val="lt1"/>
        </a:fontRef>
      </dsp:style>
      <dsp:txBody>
        <a:bodyPr lIns="118109" tIns="118109" rIns="118109" bIns="118109" anchor="ctr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dirty="0"/>
            <a:t>Reconstruction of attacker </a:t>
          </a:r>
          <a:r>
            <a:rPr lang="en-IN" dirty="0" smtClean="0"/>
            <a:t>behaviour [8]</a:t>
          </a:r>
          <a:endParaRPr lang="en-IN" dirty="0"/>
        </a:p>
      </dsp:txBody>
      <dsp:txXfrm>
        <a:off x="0" y="3538187"/>
        <a:ext cx="10515600" cy="7893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939116" cy="4426821"/>
        <a:chOff x="0" y="0"/>
        <a:chExt cx="6939116" cy="4426821"/>
      </a:xfrm>
    </dsp:grpSpPr>
    <dsp:sp modelId="{552A0692-941E-43B4-B644-351969B71C6D}">
      <dsp:nvSpPr>
        <dsp:cNvPr id="5" name="Rectangle 4"/>
        <dsp:cNvSpPr/>
      </dsp:nvSpPr>
      <dsp:spPr bwMode="white">
        <a:xfrm>
          <a:off x="0" y="390550"/>
          <a:ext cx="6939116" cy="478800"/>
        </a:xfrm>
        <a:prstGeom prst="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538552" tIns="395731" rIns="538552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90550"/>
        <a:ext cx="6939116" cy="478800"/>
      </dsp:txXfrm>
    </dsp:sp>
    <dsp:sp modelId="{033412B6-9A35-49CF-8579-38BCA18AB105}">
      <dsp:nvSpPr>
        <dsp:cNvPr id="4" name="Rounded Rectangle 3"/>
        <dsp:cNvSpPr/>
      </dsp:nvSpPr>
      <dsp:spPr bwMode="white">
        <a:xfrm>
          <a:off x="346956" y="110110"/>
          <a:ext cx="4857381" cy="560880"/>
        </a:xfrm>
        <a:prstGeom prst="roundRect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83597" tIns="0" rIns="183597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>
              <a:solidFill>
                <a:schemeClr val="dk1"/>
              </a:solidFill>
            </a:rPr>
            <a:t>CloudTrail captured API activities </a:t>
          </a:r>
          <a:endParaRPr>
            <a:solidFill>
              <a:schemeClr val="dk1"/>
            </a:solidFill>
          </a:endParaRPr>
        </a:p>
      </dsp:txBody>
      <dsp:txXfrm>
        <a:off x="346956" y="110110"/>
        <a:ext cx="4857381" cy="560880"/>
      </dsp:txXfrm>
    </dsp:sp>
    <dsp:sp modelId="{116D7BD9-C2FD-493C-A783-C9633DE33CB0}">
      <dsp:nvSpPr>
        <dsp:cNvPr id="8" name="Rectangle 7"/>
        <dsp:cNvSpPr/>
      </dsp:nvSpPr>
      <dsp:spPr bwMode="white">
        <a:xfrm>
          <a:off x="0" y="1252390"/>
          <a:ext cx="6939116" cy="478800"/>
        </a:xfrm>
        <a:prstGeom prst="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538552" tIns="395731" rIns="538552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1252390"/>
        <a:ext cx="6939116" cy="478800"/>
      </dsp:txXfrm>
    </dsp:sp>
    <dsp:sp modelId="{D55AE5F1-B9B1-4B6A-B754-3A1585CA0683}">
      <dsp:nvSpPr>
        <dsp:cNvPr id="7" name="Rounded Rectangle 6"/>
        <dsp:cNvSpPr/>
      </dsp:nvSpPr>
      <dsp:spPr bwMode="white">
        <a:xfrm>
          <a:off x="346956" y="971950"/>
          <a:ext cx="4857381" cy="560880"/>
        </a:xfrm>
        <a:prstGeom prst="roundRect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83597" tIns="0" rIns="183597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>
              <a:solidFill>
                <a:schemeClr val="dk1"/>
              </a:solidFill>
            </a:rPr>
            <a:t>VPC Flow Logs identified suspicious traffic </a:t>
          </a:r>
          <a:endParaRPr>
            <a:solidFill>
              <a:schemeClr val="dk1"/>
            </a:solidFill>
          </a:endParaRPr>
        </a:p>
      </dsp:txBody>
      <dsp:txXfrm>
        <a:off x="346956" y="971950"/>
        <a:ext cx="4857381" cy="560880"/>
      </dsp:txXfrm>
    </dsp:sp>
    <dsp:sp modelId="{76497FA2-E1C1-469C-B8AD-006619A95954}">
      <dsp:nvSpPr>
        <dsp:cNvPr id="11" name="Rectangle 10"/>
        <dsp:cNvSpPr/>
      </dsp:nvSpPr>
      <dsp:spPr bwMode="white">
        <a:xfrm>
          <a:off x="0" y="2114230"/>
          <a:ext cx="6939116" cy="478800"/>
        </a:xfrm>
        <a:prstGeom prst="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538552" tIns="395731" rIns="538552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114230"/>
        <a:ext cx="6939116" cy="478800"/>
      </dsp:txXfrm>
    </dsp:sp>
    <dsp:sp modelId="{57D0B5EF-D889-4089-B366-E0089ED342C5}">
      <dsp:nvSpPr>
        <dsp:cNvPr id="10" name="Rounded Rectangle 9"/>
        <dsp:cNvSpPr/>
      </dsp:nvSpPr>
      <dsp:spPr bwMode="white">
        <a:xfrm>
          <a:off x="346956" y="1833790"/>
          <a:ext cx="4857381" cy="560880"/>
        </a:xfrm>
        <a:prstGeom prst="roundRect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83597" tIns="0" rIns="183597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>
              <a:solidFill>
                <a:schemeClr val="dk1"/>
              </a:solidFill>
            </a:rPr>
            <a:t>Tshark improved payload visibility </a:t>
          </a:r>
          <a:endParaRPr>
            <a:solidFill>
              <a:schemeClr val="dk1"/>
            </a:solidFill>
          </a:endParaRPr>
        </a:p>
      </dsp:txBody>
      <dsp:txXfrm>
        <a:off x="346956" y="1833790"/>
        <a:ext cx="4857381" cy="560880"/>
      </dsp:txXfrm>
    </dsp:sp>
    <dsp:sp modelId="{9171F2C1-DAE8-4637-BA96-15A691603B1E}">
      <dsp:nvSpPr>
        <dsp:cNvPr id="14" name="Rectangle 13"/>
        <dsp:cNvSpPr/>
      </dsp:nvSpPr>
      <dsp:spPr bwMode="white">
        <a:xfrm>
          <a:off x="0" y="2976070"/>
          <a:ext cx="6939116" cy="478800"/>
        </a:xfrm>
        <a:prstGeom prst="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538552" tIns="395731" rIns="538552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976070"/>
        <a:ext cx="6939116" cy="478800"/>
      </dsp:txXfrm>
    </dsp:sp>
    <dsp:sp modelId="{3ED5C4D3-D926-43CD-953E-F85E1F437F97}">
      <dsp:nvSpPr>
        <dsp:cNvPr id="13" name="Rounded Rectangle 12"/>
        <dsp:cNvSpPr/>
      </dsp:nvSpPr>
      <dsp:spPr bwMode="white">
        <a:xfrm>
          <a:off x="346956" y="2695630"/>
          <a:ext cx="4857381" cy="560880"/>
        </a:xfrm>
        <a:prstGeom prst="roundRect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83597" tIns="0" rIns="183597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>
              <a:solidFill>
                <a:schemeClr val="dk1"/>
              </a:solidFill>
            </a:rPr>
            <a:t>Traffic Mirroring enhanced investigations </a:t>
          </a:r>
          <a:endParaRPr>
            <a:solidFill>
              <a:schemeClr val="dk1"/>
            </a:solidFill>
          </a:endParaRPr>
        </a:p>
      </dsp:txBody>
      <dsp:txXfrm>
        <a:off x="346956" y="2695630"/>
        <a:ext cx="4857381" cy="560880"/>
      </dsp:txXfrm>
    </dsp:sp>
    <dsp:sp modelId="{1240AD94-EC62-4D5A-87E8-E023991D0393}">
      <dsp:nvSpPr>
        <dsp:cNvPr id="17" name="Rectangle 16"/>
        <dsp:cNvSpPr/>
      </dsp:nvSpPr>
      <dsp:spPr bwMode="white">
        <a:xfrm>
          <a:off x="0" y="3837910"/>
          <a:ext cx="6939116" cy="478800"/>
        </a:xfrm>
        <a:prstGeom prst="rect">
          <a:avLst/>
        </a:prstGeom>
      </dsp:spPr>
      <dsp:style>
        <a:lnRef idx="2">
          <a:schemeClr val="dk1"/>
        </a:lnRef>
        <a:fillRef idx="1">
          <a:schemeClr val="dk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538552" tIns="395731" rIns="538552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837910"/>
        <a:ext cx="6939116" cy="478800"/>
      </dsp:txXfrm>
    </dsp:sp>
    <dsp:sp modelId="{2DBBBBE1-F730-4A30-BD89-5A9D26B97838}">
      <dsp:nvSpPr>
        <dsp:cNvPr id="16" name="Rounded Rectangle 15"/>
        <dsp:cNvSpPr/>
      </dsp:nvSpPr>
      <dsp:spPr bwMode="white">
        <a:xfrm>
          <a:off x="346956" y="3557470"/>
          <a:ext cx="4857381" cy="560880"/>
        </a:xfrm>
        <a:prstGeom prst="roundRect">
          <a:avLst/>
        </a:prstGeom>
      </dsp:spPr>
      <dsp:style>
        <a:lnRef idx="2">
          <a:schemeClr val="dk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83597" tIns="0" rIns="183597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>
              <a:solidFill>
                <a:schemeClr val="dk1"/>
              </a:solidFill>
            </a:rPr>
            <a:t>Multi-layer evidence improved reliability</a:t>
          </a:r>
          <a:endParaRPr>
            <a:solidFill>
              <a:schemeClr val="dk1"/>
            </a:solidFill>
          </a:endParaRPr>
        </a:p>
      </dsp:txBody>
      <dsp:txXfrm>
        <a:off x="346956" y="3557470"/>
        <a:ext cx="4857381" cy="560880"/>
      </dsp:txXfrm>
    </dsp:sp>
    <dsp:sp modelId="{28D0A15F-C844-439B-BE01-D460134DE321}">
      <dsp:nvSpPr>
        <dsp:cNvPr id="3" name="Rectangle 2" hidden="1"/>
        <dsp:cNvSpPr/>
      </dsp:nvSpPr>
      <dsp:spPr>
        <a:xfrm>
          <a:off x="0" y="110110"/>
          <a:ext cx="346956" cy="560880"/>
        </a:xfrm>
        <a:prstGeom prst="rect">
          <a:avLst/>
        </a:prstGeom>
      </dsp:spPr>
      <dsp:txXfrm>
        <a:off x="0" y="110110"/>
        <a:ext cx="346956" cy="560880"/>
      </dsp:txXfrm>
    </dsp:sp>
    <dsp:sp modelId="{672D6066-9C70-40B6-96AE-7FC6B8B5480F}">
      <dsp:nvSpPr>
        <dsp:cNvPr id="6" name="Rectangle 5" hidden="1"/>
        <dsp:cNvSpPr/>
      </dsp:nvSpPr>
      <dsp:spPr>
        <a:xfrm>
          <a:off x="0" y="971950"/>
          <a:ext cx="346956" cy="560880"/>
        </a:xfrm>
        <a:prstGeom prst="rect">
          <a:avLst/>
        </a:prstGeom>
      </dsp:spPr>
      <dsp:txXfrm>
        <a:off x="0" y="971950"/>
        <a:ext cx="346956" cy="560880"/>
      </dsp:txXfrm>
    </dsp:sp>
    <dsp:sp modelId="{53B471ED-32DE-43C4-A08E-8F56703A7D7B}">
      <dsp:nvSpPr>
        <dsp:cNvPr id="9" name="Rectangle 8" hidden="1"/>
        <dsp:cNvSpPr/>
      </dsp:nvSpPr>
      <dsp:spPr>
        <a:xfrm>
          <a:off x="0" y="1833790"/>
          <a:ext cx="346956" cy="560880"/>
        </a:xfrm>
        <a:prstGeom prst="rect">
          <a:avLst/>
        </a:prstGeom>
      </dsp:spPr>
      <dsp:txXfrm>
        <a:off x="0" y="1833790"/>
        <a:ext cx="346956" cy="560880"/>
      </dsp:txXfrm>
    </dsp:sp>
    <dsp:sp modelId="{255CC2AC-E9CE-4A52-A218-89AE0D70D55A}">
      <dsp:nvSpPr>
        <dsp:cNvPr id="12" name="Rectangle 11" hidden="1"/>
        <dsp:cNvSpPr/>
      </dsp:nvSpPr>
      <dsp:spPr>
        <a:xfrm>
          <a:off x="0" y="2695630"/>
          <a:ext cx="346956" cy="560880"/>
        </a:xfrm>
        <a:prstGeom prst="rect">
          <a:avLst/>
        </a:prstGeom>
      </dsp:spPr>
      <dsp:txXfrm>
        <a:off x="0" y="2695630"/>
        <a:ext cx="346956" cy="560880"/>
      </dsp:txXfrm>
    </dsp:sp>
    <dsp:sp modelId="{CECBDB13-F067-4CD8-AD85-667DE5DE9F58}">
      <dsp:nvSpPr>
        <dsp:cNvPr id="15" name="Rectangle 14" hidden="1"/>
        <dsp:cNvSpPr/>
      </dsp:nvSpPr>
      <dsp:spPr>
        <a:xfrm>
          <a:off x="0" y="3557470"/>
          <a:ext cx="346956" cy="560880"/>
        </a:xfrm>
        <a:prstGeom prst="rect">
          <a:avLst/>
        </a:prstGeom>
      </dsp:spPr>
      <dsp:txXfrm>
        <a:off x="0" y="3557470"/>
        <a:ext cx="346956" cy="5608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49C4258F-4DB3-4838-BAC0-4E1D4B24DACC}">
      <dsp:nvSpPr>
        <dsp:cNvPr id="5" name="Rectangle 4"/>
        <dsp:cNvSpPr/>
      </dsp:nvSpPr>
      <dsp:spPr bwMode="white">
        <a:xfrm>
          <a:off x="0" y="373834"/>
          <a:ext cx="10515600" cy="1753235"/>
        </a:xfrm>
        <a:prstGeom prst="rect">
          <a:avLst/>
        </a:prstGeom>
      </dsp:spPr>
      <dsp:style>
        <a:lnRef idx="2">
          <a:schemeClr val="dk2"/>
        </a:lnRef>
        <a:fillRef idx="1">
          <a:schemeClr val="lt2">
            <a:alpha val="90000"/>
          </a:schemeClr>
        </a:fillRef>
        <a:effectRef idx="0">
          <a:scrgbClr r="0" g="0" b="0"/>
        </a:effectRef>
        <a:fontRef idx="minor"/>
      </dsp:style>
      <dsp:txBody>
        <a:bodyPr lIns="816127" tIns="374904" rIns="816127" bIns="128016" anchor="t"/>
        <a:lstStyle>
          <a:lvl1pPr algn="l">
            <a:defRPr sz="1800"/>
          </a:lvl1pPr>
          <a:lvl2pPr marL="171450" indent="-171450" algn="l">
            <a:defRPr sz="1800"/>
          </a:lvl2pPr>
          <a:lvl3pPr marL="342900" indent="-171450" algn="l">
            <a:defRPr sz="1800"/>
          </a:lvl3pPr>
          <a:lvl4pPr marL="514350" indent="-171450" algn="l">
            <a:defRPr sz="1800"/>
          </a:lvl4pPr>
          <a:lvl5pPr marL="685800" indent="-171450" algn="l">
            <a:defRPr sz="1800"/>
          </a:lvl5pPr>
          <a:lvl6pPr marL="857250" indent="-171450" algn="l">
            <a:defRPr sz="1800"/>
          </a:lvl6pPr>
          <a:lvl7pPr marL="1028700" indent="-171450" algn="l">
            <a:defRPr sz="1800"/>
          </a:lvl7pPr>
          <a:lvl8pPr marL="1200150" indent="-171450" algn="l">
            <a:defRPr sz="1800"/>
          </a:lvl8pPr>
          <a:lvl9pPr marL="1371600" indent="-171450" algn="l">
            <a:defRPr sz="18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Practical AWS forensic-ready architecture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Packet-level forensic integration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Immutable evidence preservation framework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Empirical AWS forensic validation </a:t>
          </a:r>
          <a:endParaRPr>
            <a:solidFill>
              <a:schemeClr val="dk1"/>
            </a:solidFill>
          </a:endParaRPr>
        </a:p>
      </dsp:txBody>
      <dsp:txXfrm>
        <a:off x="0" y="373834"/>
        <a:ext cx="10515600" cy="1753235"/>
      </dsp:txXfrm>
    </dsp:sp>
    <dsp:sp modelId="{52740D24-875F-4293-BCF2-F08B0440E526}">
      <dsp:nvSpPr>
        <dsp:cNvPr id="4" name="Rounded Rectangle 3"/>
        <dsp:cNvSpPr/>
      </dsp:nvSpPr>
      <dsp:spPr bwMode="white">
        <a:xfrm>
          <a:off x="525780" y="108154"/>
          <a:ext cx="7360920" cy="531360"/>
        </a:xfrm>
        <a:prstGeom prst="round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278225" tIns="0" rIns="278225" bIns="0" anchor="ctr"/>
        <a:lstStyle>
          <a:lvl1pPr algn="l">
            <a:defRPr sz="18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b="1"/>
            <a:t>Research Contributions</a:t>
          </a:r>
          <a:endParaRPr lang="en-IN"/>
        </a:p>
      </dsp:txBody>
      <dsp:txXfrm>
        <a:off x="525780" y="108154"/>
        <a:ext cx="7360920" cy="531360"/>
      </dsp:txXfrm>
    </dsp:sp>
    <dsp:sp modelId="{A0954B95-E108-47C3-8E40-3FF24A6E8960}">
      <dsp:nvSpPr>
        <dsp:cNvPr id="8" name="Rectangle 7"/>
        <dsp:cNvSpPr/>
      </dsp:nvSpPr>
      <dsp:spPr bwMode="white">
        <a:xfrm>
          <a:off x="0" y="2489949"/>
          <a:ext cx="10515600" cy="1753235"/>
        </a:xfrm>
        <a:prstGeom prst="rect">
          <a:avLst/>
        </a:prstGeom>
      </dsp:spPr>
      <dsp:style>
        <a:lnRef idx="2">
          <a:schemeClr val="dk2"/>
        </a:lnRef>
        <a:fillRef idx="1">
          <a:schemeClr val="lt2">
            <a:alpha val="90000"/>
          </a:schemeClr>
        </a:fillRef>
        <a:effectRef idx="0">
          <a:scrgbClr r="0" g="0" b="0"/>
        </a:effectRef>
        <a:fontRef idx="minor"/>
      </dsp:style>
      <dsp:txBody>
        <a:bodyPr lIns="816127" tIns="374904" rIns="816127" bIns="128016" anchor="t"/>
        <a:lstStyle>
          <a:lvl1pPr algn="l">
            <a:defRPr sz="1800"/>
          </a:lvl1pPr>
          <a:lvl2pPr marL="171450" indent="-171450" algn="l">
            <a:defRPr sz="1800"/>
          </a:lvl2pPr>
          <a:lvl3pPr marL="342900" indent="-171450" algn="l">
            <a:defRPr sz="1800"/>
          </a:lvl3pPr>
          <a:lvl4pPr marL="514350" indent="-171450" algn="l">
            <a:defRPr sz="1800"/>
          </a:lvl4pPr>
          <a:lvl5pPr marL="685800" indent="-171450" algn="l">
            <a:defRPr sz="1800"/>
          </a:lvl5pPr>
          <a:lvl6pPr marL="857250" indent="-171450" algn="l">
            <a:defRPr sz="1800"/>
          </a:lvl6pPr>
          <a:lvl7pPr marL="1028700" indent="-171450" algn="l">
            <a:defRPr sz="1800"/>
          </a:lvl7pPr>
          <a:lvl8pPr marL="1200150" indent="-171450" algn="l">
            <a:defRPr sz="1800"/>
          </a:lvl8pPr>
          <a:lvl9pPr marL="1371600" indent="-171450" algn="l">
            <a:defRPr sz="18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Multi-cloud forensic environments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AI-assisted forensic analytics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Memory forensics integration </a:t>
          </a:r>
          <a:endParaRPr lang="en-IN">
            <a:solidFill>
              <a:schemeClr val="dk1"/>
            </a:solidFill>
          </a:endParaRPr>
        </a:p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>
              <a:solidFill>
                <a:schemeClr val="dk1"/>
              </a:solidFill>
            </a:rPr>
            <a:t>Enterprise-scale deployment validation</a:t>
          </a:r>
          <a:endParaRPr>
            <a:solidFill>
              <a:schemeClr val="dk1"/>
            </a:solidFill>
          </a:endParaRPr>
        </a:p>
      </dsp:txBody>
      <dsp:txXfrm>
        <a:off x="0" y="2489949"/>
        <a:ext cx="10515600" cy="1753235"/>
      </dsp:txXfrm>
    </dsp:sp>
    <dsp:sp modelId="{1DB0E747-9581-4EA6-8B88-86C1C74B0152}">
      <dsp:nvSpPr>
        <dsp:cNvPr id="7" name="Rounded Rectangle 6"/>
        <dsp:cNvSpPr/>
      </dsp:nvSpPr>
      <dsp:spPr bwMode="white">
        <a:xfrm>
          <a:off x="525780" y="2224269"/>
          <a:ext cx="7360920" cy="531360"/>
        </a:xfrm>
        <a:prstGeom prst="round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278225" tIns="0" rIns="278225" bIns="0" anchor="ctr"/>
        <a:lstStyle>
          <a:lvl1pPr algn="l">
            <a:defRPr sz="18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b="1"/>
            <a:t>Future Work</a:t>
          </a:r>
          <a:endParaRPr lang="en-IN"/>
        </a:p>
      </dsp:txBody>
      <dsp:txXfrm>
        <a:off x="525780" y="2224269"/>
        <a:ext cx="7360920" cy="531360"/>
      </dsp:txXfrm>
    </dsp:sp>
    <dsp:sp modelId="{848EBC07-175A-4341-8855-5A4F2E12219D}">
      <dsp:nvSpPr>
        <dsp:cNvPr id="3" name="Rectangle 2" hidden="1"/>
        <dsp:cNvSpPr/>
      </dsp:nvSpPr>
      <dsp:spPr>
        <a:xfrm>
          <a:off x="0" y="108154"/>
          <a:ext cx="525780" cy="531360"/>
        </a:xfrm>
        <a:prstGeom prst="rect">
          <a:avLst/>
        </a:prstGeom>
      </dsp:spPr>
      <dsp:txXfrm>
        <a:off x="0" y="108154"/>
        <a:ext cx="525780" cy="531360"/>
      </dsp:txXfrm>
    </dsp:sp>
    <dsp:sp modelId="{C94C7DF5-ABA5-4057-87DA-39805428F20A}">
      <dsp:nvSpPr>
        <dsp:cNvPr id="6" name="Rectangle 5" hidden="1"/>
        <dsp:cNvSpPr/>
      </dsp:nvSpPr>
      <dsp:spPr>
        <a:xfrm>
          <a:off x="0" y="2224269"/>
          <a:ext cx="525780" cy="531360"/>
        </a:xfrm>
        <a:prstGeom prst="rect">
          <a:avLst/>
        </a:prstGeom>
      </dsp:spPr>
      <dsp:txXfrm>
        <a:off x="0" y="2224269"/>
        <a:ext cx="525780" cy="5313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15600" cy="4351338"/>
        <a:chOff x="0" y="0"/>
        <a:chExt cx="10515600" cy="4351338"/>
      </a:xfrm>
    </dsp:grpSpPr>
    <dsp:sp modelId="{8160648F-0B77-4B54-83C9-E8787A66FBBC}">
      <dsp:nvSpPr>
        <dsp:cNvPr id="4" name="Block Arc 3"/>
        <dsp:cNvSpPr/>
      </dsp:nvSpPr>
      <dsp:spPr bwMode="white">
        <a:xfrm>
          <a:off x="-4872300" y="-766430"/>
          <a:ext cx="5884198" cy="5884198"/>
        </a:xfrm>
        <a:prstGeom prst="blockArc">
          <a:avLst>
            <a:gd name="adj1" fmla="val 18900000"/>
            <a:gd name="adj2" fmla="val 2700000"/>
            <a:gd name="adj3" fmla="val 307"/>
          </a:avLst>
        </a:prstGeom>
      </dsp:spPr>
      <dsp:style>
        <a:lnRef idx="2">
          <a:schemeClr val="dk2">
            <a:shade val="60000"/>
          </a:schemeClr>
        </a:lnRef>
        <a:fillRef idx="0">
          <a:schemeClr val="dk2"/>
        </a:fillRef>
        <a:effectRef idx="0">
          <a:scrgbClr r="0" g="0" b="0"/>
        </a:effectRef>
        <a:fontRef idx="minor"/>
      </dsp:style>
      <dsp:txXfrm>
        <a:off x="-4872300" y="-766430"/>
        <a:ext cx="5884198" cy="5884198"/>
      </dsp:txXfrm>
    </dsp:sp>
    <dsp:sp modelId="{375227C7-601B-46A3-86CC-636D60240F85}">
      <dsp:nvSpPr>
        <dsp:cNvPr id="7" name="Rectangle 6"/>
        <dsp:cNvSpPr/>
      </dsp:nvSpPr>
      <dsp:spPr bwMode="white">
        <a:xfrm>
          <a:off x="470815" y="271872"/>
          <a:ext cx="10044785" cy="544091"/>
        </a:xfrm>
        <a:prstGeom prst="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431872" tIns="66040" rIns="66040" bIns="66040" anchor="ctr"/>
        <a:lstStyle>
          <a:lvl1pPr algn="l">
            <a:defRPr sz="26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/>
            <a:t>AWS-native telemetry improved investigations </a:t>
          </a:r>
        </a:p>
      </dsp:txBody>
      <dsp:txXfrm>
        <a:off x="470815" y="271872"/>
        <a:ext cx="10044785" cy="544091"/>
      </dsp:txXfrm>
    </dsp:sp>
    <dsp:sp modelId="{E35B1A72-0C28-417F-BBBF-3B951036F664}">
      <dsp:nvSpPr>
        <dsp:cNvPr id="8" name="Oval 7"/>
        <dsp:cNvSpPr/>
      </dsp:nvSpPr>
      <dsp:spPr bwMode="white">
        <a:xfrm>
          <a:off x="130758" y="203860"/>
          <a:ext cx="680114" cy="680114"/>
        </a:xfrm>
        <a:prstGeom prst="ellipse">
          <a:avLst/>
        </a:prstGeom>
      </dsp:spPr>
      <dsp:style>
        <a:lnRef idx="2">
          <a:schemeClr val="dk2"/>
        </a:lnRef>
        <a:fillRef idx="1">
          <a:schemeClr val="lt2"/>
        </a:fillRef>
        <a:effectRef idx="0">
          <a:scrgbClr r="0" g="0" b="0"/>
        </a:effectRef>
        <a:fontRef idx="minor"/>
      </dsp:style>
      <dsp:txXfrm>
        <a:off x="130758" y="203860"/>
        <a:ext cx="680114" cy="680114"/>
      </dsp:txXfrm>
    </dsp:sp>
    <dsp:sp modelId="{76EA1077-144F-499F-A465-2E9EBF967107}">
      <dsp:nvSpPr>
        <dsp:cNvPr id="9" name="Rectangle 8"/>
        <dsp:cNvSpPr/>
      </dsp:nvSpPr>
      <dsp:spPr bwMode="white">
        <a:xfrm>
          <a:off x="860695" y="1087747"/>
          <a:ext cx="9654905" cy="544091"/>
        </a:xfrm>
        <a:prstGeom prst="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431872" tIns="66040" rIns="66040" bIns="66040" anchor="ctr"/>
        <a:lstStyle>
          <a:lvl1pPr algn="l">
            <a:defRPr sz="26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/>
            <a:t>Packet-level monitoring enhanced forensic visibility </a:t>
          </a:r>
        </a:p>
      </dsp:txBody>
      <dsp:txXfrm>
        <a:off x="860695" y="1087747"/>
        <a:ext cx="9654905" cy="544091"/>
      </dsp:txXfrm>
    </dsp:sp>
    <dsp:sp modelId="{FB05DA19-665C-43FF-91AE-D78DFA433C1F}">
      <dsp:nvSpPr>
        <dsp:cNvPr id="10" name="Oval 9"/>
        <dsp:cNvSpPr/>
      </dsp:nvSpPr>
      <dsp:spPr bwMode="white">
        <a:xfrm>
          <a:off x="520638" y="1019736"/>
          <a:ext cx="680114" cy="680114"/>
        </a:xfrm>
        <a:prstGeom prst="ellipse">
          <a:avLst/>
        </a:prstGeom>
      </dsp:spPr>
      <dsp:style>
        <a:lnRef idx="2">
          <a:schemeClr val="dk2"/>
        </a:lnRef>
        <a:fillRef idx="1">
          <a:schemeClr val="lt2"/>
        </a:fillRef>
        <a:effectRef idx="0">
          <a:scrgbClr r="0" g="0" b="0"/>
        </a:effectRef>
        <a:fontRef idx="minor"/>
      </dsp:style>
      <dsp:txXfrm>
        <a:off x="520638" y="1019736"/>
        <a:ext cx="680114" cy="680114"/>
      </dsp:txXfrm>
    </dsp:sp>
    <dsp:sp modelId="{0BC5BF27-F671-49DC-BD07-7E20890963F3}">
      <dsp:nvSpPr>
        <dsp:cNvPr id="11" name="Rectangle 10"/>
        <dsp:cNvSpPr/>
      </dsp:nvSpPr>
      <dsp:spPr bwMode="white">
        <a:xfrm>
          <a:off x="980356" y="1903623"/>
          <a:ext cx="9535244" cy="544091"/>
        </a:xfrm>
        <a:prstGeom prst="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431872" tIns="66040" rIns="66040" bIns="66040" anchor="ctr"/>
        <a:lstStyle>
          <a:lvl1pPr algn="l">
            <a:defRPr sz="26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/>
            <a:t>Immutable storage strengthened evidence integrity </a:t>
          </a:r>
        </a:p>
      </dsp:txBody>
      <dsp:txXfrm>
        <a:off x="980356" y="1903623"/>
        <a:ext cx="9535244" cy="544091"/>
      </dsp:txXfrm>
    </dsp:sp>
    <dsp:sp modelId="{354405EB-244A-4E36-AB0D-BA8378104AD6}">
      <dsp:nvSpPr>
        <dsp:cNvPr id="12" name="Oval 11"/>
        <dsp:cNvSpPr/>
      </dsp:nvSpPr>
      <dsp:spPr bwMode="white">
        <a:xfrm>
          <a:off x="640299" y="1835612"/>
          <a:ext cx="680114" cy="680114"/>
        </a:xfrm>
        <a:prstGeom prst="ellipse">
          <a:avLst/>
        </a:prstGeom>
      </dsp:spPr>
      <dsp:style>
        <a:lnRef idx="2">
          <a:schemeClr val="dk2"/>
        </a:lnRef>
        <a:fillRef idx="1">
          <a:schemeClr val="lt2"/>
        </a:fillRef>
        <a:effectRef idx="0">
          <a:scrgbClr r="0" g="0" b="0"/>
        </a:effectRef>
        <a:fontRef idx="minor"/>
      </dsp:style>
      <dsp:txXfrm>
        <a:off x="640299" y="1835612"/>
        <a:ext cx="680114" cy="680114"/>
      </dsp:txXfrm>
    </dsp:sp>
    <dsp:sp modelId="{FFA1843C-7FC4-4EE1-BB4C-224CFA009308}">
      <dsp:nvSpPr>
        <dsp:cNvPr id="13" name="Rectangle 12"/>
        <dsp:cNvSpPr/>
      </dsp:nvSpPr>
      <dsp:spPr bwMode="white">
        <a:xfrm>
          <a:off x="860695" y="2719499"/>
          <a:ext cx="9654905" cy="544091"/>
        </a:xfrm>
        <a:prstGeom prst="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431872" tIns="66040" rIns="66040" bIns="66040" anchor="ctr"/>
        <a:lstStyle>
          <a:lvl1pPr algn="l">
            <a:defRPr sz="26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/>
            <a:t>Layered forensic architecture improved reliability </a:t>
          </a:r>
        </a:p>
      </dsp:txBody>
      <dsp:txXfrm>
        <a:off x="860695" y="2719499"/>
        <a:ext cx="9654905" cy="544091"/>
      </dsp:txXfrm>
    </dsp:sp>
    <dsp:sp modelId="{9367EBCE-2CC3-4B93-A433-449E438E61AB}">
      <dsp:nvSpPr>
        <dsp:cNvPr id="14" name="Oval 13"/>
        <dsp:cNvSpPr/>
      </dsp:nvSpPr>
      <dsp:spPr bwMode="white">
        <a:xfrm>
          <a:off x="520638" y="2651488"/>
          <a:ext cx="680114" cy="680114"/>
        </a:xfrm>
        <a:prstGeom prst="ellipse">
          <a:avLst/>
        </a:prstGeom>
      </dsp:spPr>
      <dsp:style>
        <a:lnRef idx="2">
          <a:schemeClr val="dk2"/>
        </a:lnRef>
        <a:fillRef idx="1">
          <a:schemeClr val="lt2"/>
        </a:fillRef>
        <a:effectRef idx="0">
          <a:scrgbClr r="0" g="0" b="0"/>
        </a:effectRef>
        <a:fontRef idx="minor"/>
      </dsp:style>
      <dsp:txXfrm>
        <a:off x="520638" y="2651488"/>
        <a:ext cx="680114" cy="680114"/>
      </dsp:txXfrm>
    </dsp:sp>
    <dsp:sp modelId="{8D7897E1-5CCF-478D-A3B5-63F440A0EEEC}">
      <dsp:nvSpPr>
        <dsp:cNvPr id="15" name="Rectangle 14"/>
        <dsp:cNvSpPr/>
      </dsp:nvSpPr>
      <dsp:spPr bwMode="white">
        <a:xfrm>
          <a:off x="470815" y="3535375"/>
          <a:ext cx="10044785" cy="544091"/>
        </a:xfrm>
        <a:prstGeom prst="rect">
          <a:avLst/>
        </a:prstGeom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 lIns="431872" tIns="66040" rIns="66040" bIns="66040" anchor="ctr"/>
        <a:lstStyle>
          <a:lvl1pPr algn="l">
            <a:defRPr sz="26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/>
            <a:t>Practical AWS implementation successfully validated</a:t>
          </a:r>
        </a:p>
      </dsp:txBody>
      <dsp:txXfrm>
        <a:off x="470815" y="3535375"/>
        <a:ext cx="10044785" cy="544091"/>
      </dsp:txXfrm>
    </dsp:sp>
    <dsp:sp modelId="{44162815-4CA8-4F41-A379-A407FBB6E7D0}">
      <dsp:nvSpPr>
        <dsp:cNvPr id="16" name="Oval 15"/>
        <dsp:cNvSpPr/>
      </dsp:nvSpPr>
      <dsp:spPr bwMode="white">
        <a:xfrm>
          <a:off x="130758" y="3467364"/>
          <a:ext cx="680114" cy="680114"/>
        </a:xfrm>
        <a:prstGeom prst="ellipse">
          <a:avLst/>
        </a:prstGeom>
      </dsp:spPr>
      <dsp:style>
        <a:lnRef idx="2">
          <a:schemeClr val="dk2"/>
        </a:lnRef>
        <a:fillRef idx="1">
          <a:schemeClr val="lt2"/>
        </a:fillRef>
        <a:effectRef idx="0">
          <a:scrgbClr r="0" g="0" b="0"/>
        </a:effectRef>
        <a:fontRef idx="minor"/>
      </dsp:style>
      <dsp:txXfrm>
        <a:off x="130758" y="3467364"/>
        <a:ext cx="680114" cy="680114"/>
      </dsp:txXfrm>
    </dsp:sp>
    <dsp:sp modelId="{70D82F37-54EE-41F9-BE80-1901CA852C13}">
      <dsp:nvSpPr>
        <dsp:cNvPr id="3" name="Rectangle 2" hidden="1"/>
        <dsp:cNvSpPr/>
      </dsp:nvSpPr>
      <dsp:spPr>
        <a:xfrm>
          <a:off x="119450" y="90019"/>
          <a:ext cx="36000" cy="36000"/>
        </a:xfrm>
        <a:prstGeom prst="rect">
          <a:avLst/>
        </a:prstGeom>
      </dsp:spPr>
      <dsp:txXfrm>
        <a:off x="119450" y="90019"/>
        <a:ext cx="36000" cy="36000"/>
      </dsp:txXfrm>
    </dsp:sp>
    <dsp:sp modelId="{09BF8DE6-F8B6-4263-B14F-0D068973AA4C}">
      <dsp:nvSpPr>
        <dsp:cNvPr id="5" name="Rectangle 4" hidden="1"/>
        <dsp:cNvSpPr/>
      </dsp:nvSpPr>
      <dsp:spPr>
        <a:xfrm>
          <a:off x="975898" y="2157669"/>
          <a:ext cx="36000" cy="36000"/>
        </a:xfrm>
        <a:prstGeom prst="rect">
          <a:avLst/>
        </a:prstGeom>
      </dsp:spPr>
      <dsp:txXfrm>
        <a:off x="975898" y="2157669"/>
        <a:ext cx="36000" cy="36000"/>
      </dsp:txXfrm>
    </dsp:sp>
    <dsp:sp modelId="{CEE9C510-4809-44BD-969F-349EC057F2DE}">
      <dsp:nvSpPr>
        <dsp:cNvPr id="6" name="Rectangle 5" hidden="1"/>
        <dsp:cNvSpPr/>
      </dsp:nvSpPr>
      <dsp:spPr>
        <a:xfrm>
          <a:off x="119450" y="4225319"/>
          <a:ext cx="36000" cy="36000"/>
        </a:xfrm>
        <a:prstGeom prst="rect">
          <a:avLst/>
        </a:prstGeom>
      </dsp:spPr>
      <dsp:txXfrm>
        <a:off x="119450" y="4225319"/>
        <a:ext cx="36000" cy="3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#3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#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type="chevron" r:blip="" rot="90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ound2SameRect" r:blip="" rot="90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ound2SameRect" r:blip="" rot="-90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#2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#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#3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#4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#3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srcNode" val="srcNode"/>
            <dgm:param type="dstNode" val="dstNode"/>
            <dgm:param type="endSty" val="noArr"/>
            <dgm:param type="connRout" val="curve"/>
            <dgm:param type="begPts" val="ctr"/>
            <dgm:param type="endPts" val="ct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86F76-BF6A-4C65-BE3B-FFB0163D42B8}" type="datetimeFigureOut">
              <a:rPr lang="en-IN" smtClean="0"/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research provides a practical model particularly focused on AWS IaaS environments that can be used as a forensic lab-ready, designed architecture [10</a:t>
            </a:r>
            <a:r>
              <a:rPr lang="en-IN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],[8].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approach thus puts first time, packet and immutable evidence preservation together in the same integrated, layered architecture while uniquely implementing the use of AWS-native telemetry and packet-level monitoring, as opposed to a number of previous studies. Investigations could be furthered in multi-cloud environments between Google cloud platform and Microsoft Azure to integrate the forensic readiness architecture. Further enhancements could include memory forensics integration, malware analysis, enterprise-scale deployment validation in distributed cloud infrastructures [5], </a:t>
            </a:r>
            <a:r>
              <a:rPr lang="en-IN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[8]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AI-assisted forensic analytics.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5C779-F98B-4B8A-BF88-4DAB5792E765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F5373-3DAC-4F56-81FE-D9EF2E4EE2A9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30CA9B-1C62-4F35-B397-F15C2B1280B1}" type="slidenum">
              <a:rPr lang="en-IN" smtClean="0"/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6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8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1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2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6" Type="http://schemas.openxmlformats.org/officeDocument/2006/relationships/image" Target="../media/image6.png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4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5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8.xml"/><Relationship Id="rId4" Type="http://schemas.openxmlformats.org/officeDocument/2006/relationships/diagramColors" Target="../diagrams/colors8.xml"/><Relationship Id="rId3" Type="http://schemas.openxmlformats.org/officeDocument/2006/relationships/diagramQuickStyle" Target="../diagrams/quickStyle8.xml"/><Relationship Id="rId2" Type="http://schemas.openxmlformats.org/officeDocument/2006/relationships/diagramLayout" Target="../diagrams/layout8.xml"/><Relationship Id="rId1" Type="http://schemas.openxmlformats.org/officeDocument/2006/relationships/diagramData" Target="../diagrams/data8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hyperlink" Target="https://inria.hal.science/hal-03657230/file/503209_1_En_9_Chapter.pdf" TargetMode="External"/><Relationship Id="rId8" Type="http://schemas.openxmlformats.org/officeDocument/2006/relationships/hyperlink" Target="https://www.sciencedirect.com/science/article/pii/S1742287619302002" TargetMode="External"/><Relationship Id="rId7" Type="http://schemas.openxmlformats.org/officeDocument/2006/relationships/hyperlink" Target="https://www.researchgate.net/profile/Purna-Chandra-Sethi/publication/397168769" TargetMode="External"/><Relationship Id="rId6" Type="http://schemas.openxmlformats.org/officeDocument/2006/relationships/hyperlink" Target="https://www.academia.edu/download/113976208/UJCSC_923.pdf" TargetMode="External"/><Relationship Id="rId5" Type="http://schemas.openxmlformats.org/officeDocument/2006/relationships/hyperlink" Target="https://ub-ir.bolton.ac.uk/esploro/fulltext/journalArticle/Investigating-Advanced-Persistent-Threat-Tactics-in/9946835208841" TargetMode="External"/><Relationship Id="rId4" Type="http://schemas.openxmlformats.org/officeDocument/2006/relationships/hyperlink" Target="https://search.proquest.com/openview/3f7b3b33bb3a3703a3b355a98752fff3/1" TargetMode="External"/><Relationship Id="rId3" Type="http://schemas.openxmlformats.org/officeDocument/2006/relationships/hyperlink" Target="https://www.thesesjournal.com/index.php/1/article/download/241/223" TargetMode="External"/><Relationship Id="rId2" Type="http://schemas.openxmlformats.org/officeDocument/2006/relationships/hyperlink" Target="https://www.mdpi.com/1424-8220/24/2/433" TargetMode="External"/><Relationship Id="rId10" Type="http://schemas.openxmlformats.org/officeDocument/2006/relationships/slideLayout" Target="../slideLayouts/slideLayout2.xml"/><Relationship Id="rId1" Type="http://schemas.openxmlformats.org/officeDocument/2006/relationships/hyperlink" Target="https://www.academia.edu/download/90760803/s1_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1.jpe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90161" y="274320"/>
            <a:ext cx="2366859" cy="8229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73341" y="1188720"/>
            <a:ext cx="444531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0000"/>
                </a:solidFill>
              </a:defRPr>
            </a:pPr>
            <a:r>
              <a:t>UNIVERSITY OF WALES TRINITY SAINT DAVID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17019" y="1508760"/>
            <a:ext cx="2157963" cy="2923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>
                <a:solidFill>
                  <a:srgbClr val="505050"/>
                </a:solidFill>
              </a:defRPr>
            </a:pPr>
            <a:r>
              <a:rPr sz="1300"/>
              <a:t>School of Applied Computing</a:t>
            </a:r>
            <a:endParaRPr sz="1300"/>
          </a:p>
        </p:txBody>
      </p:sp>
      <p:sp>
        <p:nvSpPr>
          <p:cNvPr id="5" name="Rectangle 4"/>
          <p:cNvSpPr/>
          <p:nvPr/>
        </p:nvSpPr>
        <p:spPr>
          <a:xfrm>
            <a:off x="2438400" y="1874519"/>
            <a:ext cx="7589520" cy="18288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2765762" y="2103120"/>
            <a:ext cx="6660477" cy="73866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 b="1">
                <a:solidFill>
                  <a:srgbClr val="000000"/>
                </a:solidFill>
              </a:defRPr>
            </a:pPr>
            <a:r>
              <a:rPr sz="2400" dirty="0"/>
              <a:t>EVALUATING FORENSIC READINESS IN AWS IAAS:</a:t>
            </a:r>
            <a:endParaRPr sz="2400" dirty="0"/>
          </a:p>
          <a:p>
            <a:pPr algn="ctr">
              <a:defRPr sz="1800" b="1">
                <a:solidFill>
                  <a:srgbClr val="282828"/>
                </a:solidFill>
              </a:defRPr>
            </a:pPr>
            <a:r>
              <a:rPr dirty="0"/>
              <a:t>CHALLENGES AND SOLUTIONS IN CLOUD-BASED DIGITAL FORENSICS</a:t>
            </a:r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5071264" y="3749039"/>
            <a:ext cx="2049472" cy="6771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3C3C3C"/>
                </a:solidFill>
              </a:defRPr>
            </a:pPr>
            <a:r>
              <a:rPr sz="1600"/>
              <a:t>Presented by</a:t>
            </a:r>
            <a:endParaRPr sz="1600"/>
          </a:p>
          <a:p>
            <a:pPr algn="ctr">
              <a:defRPr sz="2200" b="1">
                <a:solidFill>
                  <a:srgbClr val="000000"/>
                </a:solidFill>
              </a:defRPr>
            </a:pPr>
            <a:r>
              <a:rPr sz="2200"/>
              <a:t>Rajnik Radadiya</a:t>
            </a:r>
            <a:endParaRPr sz="2200"/>
          </a:p>
        </p:txBody>
      </p:sp>
      <p:sp>
        <p:nvSpPr>
          <p:cNvPr id="8" name="TextBox 7"/>
          <p:cNvSpPr txBox="1"/>
          <p:nvPr/>
        </p:nvSpPr>
        <p:spPr>
          <a:xfrm>
            <a:off x="4739154" y="4572000"/>
            <a:ext cx="27136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000000"/>
                </a:solidFill>
              </a:defRPr>
            </a:pPr>
            <a:r>
              <a:rPr sz="1600"/>
              <a:t>Supervisor: Renuga Jayakumar</a:t>
            </a:r>
            <a:endParaRPr sz="1600"/>
          </a:p>
        </p:txBody>
      </p:sp>
      <p:sp>
        <p:nvSpPr>
          <p:cNvPr id="9" name="TextBox 8"/>
          <p:cNvSpPr txBox="1"/>
          <p:nvPr/>
        </p:nvSpPr>
        <p:spPr>
          <a:xfrm>
            <a:off x="3878470" y="5303521"/>
            <a:ext cx="4435060" cy="5693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>
                <a:solidFill>
                  <a:srgbClr val="464646"/>
                </a:solidFill>
              </a:defRPr>
            </a:pPr>
            <a:r>
              <a:rPr sz="1300"/>
              <a:t>Project submitted as part of the requirements for the award of</a:t>
            </a:r>
            <a:endParaRPr sz="1300"/>
          </a:p>
          <a:p>
            <a:pPr algn="ctr">
              <a:defRPr sz="1800" b="1">
                <a:solidFill>
                  <a:srgbClr val="000000"/>
                </a:solidFill>
              </a:defRPr>
            </a:pPr>
            <a:r>
              <a:t>MSc Cyber Security and Digital Forensics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33983" y="6217920"/>
            <a:ext cx="1009635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000000"/>
                </a:solidFill>
              </a:defRPr>
            </a:pPr>
            <a:r>
              <a:rPr sz="1600"/>
              <a:t>May 2026</a:t>
            </a:r>
            <a:endParaRPr sz="1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6748" y="381468"/>
            <a:ext cx="10729452" cy="1293028"/>
          </a:xfrm>
        </p:spPr>
        <p:txBody>
          <a:bodyPr/>
          <a:lstStyle/>
          <a:p>
            <a:r>
              <a:rPr lang="en-IN" b="1" dirty="0"/>
              <a:t>Presentation Overview</a:t>
            </a:r>
            <a:endParaRPr lang="en-IN" b="1" dirty="0"/>
          </a:p>
        </p:txBody>
      </p:sp>
      <p:sp>
        <p:nvSpPr>
          <p:cNvPr id="4" name="Text Box 3"/>
          <p:cNvSpPr txBox="1"/>
          <p:nvPr/>
        </p:nvSpPr>
        <p:spPr>
          <a:xfrm>
            <a:off x="862965" y="1404620"/>
            <a:ext cx="10251440" cy="5453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Introduction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Problem Statement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Research Aim and Objectives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Literature Review And Research Gap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Research Questions 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Research Methodology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Forensic Architecture </a:t>
            </a:r>
            <a:r>
              <a:rPr lang="en-US" sz="2400" b="1" dirty="0" err="1"/>
              <a:t>Desing</a:t>
            </a: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IN" sz="2400" b="1" dirty="0">
                <a:sym typeface="+mn-ea"/>
              </a:rPr>
              <a:t>Experimental Results</a:t>
            </a:r>
            <a:endParaRPr lang="en-IN" sz="2400" b="1" dirty="0">
              <a:sym typeface="+mn-ea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IN" sz="2400" b="1" dirty="0">
                <a:sym typeface="+mn-ea"/>
              </a:rPr>
              <a:t>Limitations of AWS-Native Forensics</a:t>
            </a:r>
            <a:endParaRPr lang="en-IN" sz="2400" b="1" dirty="0">
              <a:sym typeface="+mn-ea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ym typeface="+mn-ea"/>
              </a:rPr>
              <a:t>Research Contributions and Future Work</a:t>
            </a:r>
            <a:endParaRPr lang="en-US" sz="2400" b="1" dirty="0">
              <a:sym typeface="+mn-ea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IN" sz="2400" b="1" dirty="0">
                <a:sym typeface="+mn-ea"/>
              </a:rPr>
              <a:t>Conclusion</a:t>
            </a: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>
              <a:lnSpc>
                <a:spcPct val="130000"/>
              </a:lnSpc>
            </a:pPr>
            <a:endParaRPr lang="en-US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Introduction</a:t>
            </a:r>
            <a:endParaRPr lang="en-IN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761" y="1504335"/>
            <a:ext cx="10068233" cy="1825727"/>
          </a:xfrm>
        </p:spPr>
        <p:txBody>
          <a:bodyPr>
            <a:normAutofit fontScale="77500" lnSpcReduction="20000"/>
          </a:bodyPr>
          <a:lstStyle/>
          <a:p>
            <a:r>
              <a:rPr lang="en-IN" dirty="0"/>
              <a:t>Rapid adoption of cloud computing infrastructures </a:t>
            </a:r>
            <a:r>
              <a:rPr lang="en-IN" dirty="0" smtClean="0"/>
              <a:t>[</a:t>
            </a:r>
            <a:r>
              <a:rPr lang="en-IN" dirty="0"/>
              <a:t>6</a:t>
            </a:r>
            <a:r>
              <a:rPr lang="en-IN" dirty="0" smtClean="0"/>
              <a:t>].</a:t>
            </a:r>
            <a:endParaRPr lang="en-IN" dirty="0"/>
          </a:p>
          <a:p>
            <a:r>
              <a:rPr lang="en-IN" dirty="0"/>
              <a:t>AWS widely deployed across enterprise </a:t>
            </a:r>
            <a:r>
              <a:rPr lang="en-IN" dirty="0" smtClean="0"/>
              <a:t>environments[5].</a:t>
            </a:r>
            <a:endParaRPr lang="en-IN" dirty="0"/>
          </a:p>
          <a:p>
            <a:r>
              <a:rPr lang="en-IN" dirty="0"/>
              <a:t>Traditional forensic methods unsuitable for cloud systems </a:t>
            </a:r>
            <a:r>
              <a:rPr lang="en-GB" dirty="0"/>
              <a:t>[1] </a:t>
            </a:r>
            <a:r>
              <a:rPr lang="en-IN" dirty="0"/>
              <a:t>. </a:t>
            </a:r>
            <a:endParaRPr lang="en-IN" dirty="0"/>
          </a:p>
          <a:p>
            <a:r>
              <a:rPr lang="en-IN" dirty="0"/>
              <a:t>Dynamic cloud infrastructures increase forensic complexity</a:t>
            </a:r>
            <a:r>
              <a:rPr lang="en-IN" dirty="0" smtClean="0"/>
              <a:t>.[6]</a:t>
            </a:r>
            <a:endParaRPr lang="en-IN" dirty="0"/>
          </a:p>
          <a:p>
            <a:r>
              <a:rPr lang="en-IN" dirty="0"/>
              <a:t>Need for proactive forensic readiness mechanisms</a:t>
            </a:r>
            <a:r>
              <a:rPr lang="en-IN" dirty="0" smtClean="0"/>
              <a:t>.[6]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 descr="Cloud Forensics: Current Perspectives, Challenges and Potential Solutions |  Springer Nature Lin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79640" y="2921000"/>
            <a:ext cx="4704715" cy="277050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047244" y="5846544"/>
            <a:ext cx="5144756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Key Challenges in Cloud Forensic Investigations</a:t>
            </a:r>
            <a:endParaRPr lang="en-US" b="1" dirty="0"/>
          </a:p>
          <a:p>
            <a:pPr algn="ctr"/>
            <a:r>
              <a:rPr lang="en-US" altLang="en-IN" i="1" dirty="0"/>
              <a:t>[1]</a:t>
            </a:r>
            <a:endParaRPr lang="en-IN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290" y="764373"/>
            <a:ext cx="11112910" cy="1293028"/>
          </a:xfrm>
        </p:spPr>
        <p:txBody>
          <a:bodyPr/>
          <a:lstStyle/>
          <a:p>
            <a:r>
              <a:rPr lang="en-IN" b="1" dirty="0"/>
              <a:t>Problem Statement</a:t>
            </a:r>
            <a:endParaRPr lang="en-IN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413" y="764373"/>
            <a:ext cx="10709787" cy="1293028"/>
          </a:xfrm>
        </p:spPr>
        <p:txBody>
          <a:bodyPr/>
          <a:lstStyle/>
          <a:p>
            <a:r>
              <a:rPr lang="en-IN" b="1" dirty="0"/>
              <a:t>Research Aim and Objectives</a:t>
            </a:r>
            <a:endParaRPr lang="en-IN" b="1" dirty="0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373"/>
            <a:ext cx="10515600" cy="1293028"/>
          </a:xfrm>
        </p:spPr>
        <p:txBody>
          <a:bodyPr>
            <a:normAutofit fontScale="90000"/>
          </a:bodyPr>
          <a:lstStyle/>
          <a:p>
            <a:pPr algn="l"/>
            <a:r>
              <a:rPr lang="en-IN" b="1" dirty="0"/>
              <a:t>Literature Review </a:t>
            </a:r>
            <a:r>
              <a:rPr lang="en-US" altLang="en-IN" b="1" dirty="0"/>
              <a:t>And Research Gaps</a:t>
            </a:r>
            <a:br>
              <a:rPr lang="en-IN" b="1" dirty="0"/>
            </a:br>
            <a:br>
              <a:rPr lang="en-IN" b="1" dirty="0"/>
            </a:br>
            <a:endParaRPr lang="en-IN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36270" y="1276985"/>
            <a:ext cx="11108690" cy="5015865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</a:pPr>
            <a:r>
              <a:rPr lang="en-US" altLang="en-US" sz="2000" dirty="0"/>
              <a:t>Cloud forensic research remains largely theoretical </a:t>
            </a:r>
            <a:r>
              <a:rPr lang="en-US" altLang="en-US" sz="2000" dirty="0" smtClean="0"/>
              <a:t>[</a:t>
            </a:r>
            <a:r>
              <a:rPr lang="en-US" altLang="en-US" sz="2000" dirty="0"/>
              <a:t>6</a:t>
            </a:r>
            <a:r>
              <a:rPr lang="en-US" altLang="en-US" sz="2000" dirty="0" smtClean="0"/>
              <a:t>]</a:t>
            </a:r>
            <a:endParaRPr lang="en-US" altLang="en-US" sz="2000" dirty="0"/>
          </a:p>
          <a:p>
            <a:pPr>
              <a:lnSpc>
                <a:spcPct val="140000"/>
              </a:lnSpc>
            </a:pPr>
            <a:r>
              <a:rPr lang="en-US" altLang="en-US" sz="2000" dirty="0"/>
              <a:t>AWS-native logging provides useful but incomplete evidence </a:t>
            </a:r>
            <a:r>
              <a:rPr lang="en-US" altLang="en-US" sz="2000" dirty="0" smtClean="0"/>
              <a:t>[</a:t>
            </a:r>
            <a:r>
              <a:rPr lang="en-US" altLang="en-US" sz="2000" dirty="0"/>
              <a:t>5</a:t>
            </a:r>
            <a:r>
              <a:rPr lang="en-US" altLang="en-US" sz="2000" dirty="0" smtClean="0"/>
              <a:t>]</a:t>
            </a:r>
            <a:endParaRPr lang="en-US" altLang="en-US" sz="2000" dirty="0"/>
          </a:p>
          <a:p>
            <a:pPr>
              <a:lnSpc>
                <a:spcPct val="140000"/>
              </a:lnSpc>
            </a:pPr>
            <a:r>
              <a:rPr lang="en-US" altLang="en-US" sz="2000" dirty="0"/>
              <a:t>Packet-level forensic monitoring is still </a:t>
            </a:r>
            <a:r>
              <a:rPr lang="en-US" altLang="en-US" sz="2000" dirty="0" smtClean="0"/>
              <a:t>underexplored [</a:t>
            </a:r>
            <a:r>
              <a:rPr lang="en-US" altLang="en-US" sz="2000" dirty="0"/>
              <a:t>8</a:t>
            </a:r>
            <a:r>
              <a:rPr lang="en-US" altLang="en-US" sz="2000" dirty="0" smtClean="0"/>
              <a:t>]</a:t>
            </a:r>
            <a:endParaRPr lang="en-US" altLang="en-US" sz="2000" dirty="0"/>
          </a:p>
          <a:p>
            <a:pPr>
              <a:lnSpc>
                <a:spcPct val="140000"/>
              </a:lnSpc>
            </a:pPr>
            <a:r>
              <a:rPr lang="en-US" altLang="en-US" sz="2000" dirty="0"/>
              <a:t>Cloud investigations face persistent forensic </a:t>
            </a:r>
            <a:r>
              <a:rPr lang="en-US" altLang="en-US" sz="2000" dirty="0" smtClean="0"/>
              <a:t>challenges[6]</a:t>
            </a:r>
            <a:endParaRPr lang="en-US" altLang="en-US" sz="2000" dirty="0"/>
          </a:p>
          <a:p>
            <a:pPr>
              <a:lnSpc>
                <a:spcPct val="140000"/>
              </a:lnSpc>
            </a:pPr>
            <a:r>
              <a:rPr lang="en-US" altLang="en-US" sz="2000" dirty="0"/>
              <a:t>Immutable evidence preservation requires stronger </a:t>
            </a:r>
            <a:r>
              <a:rPr lang="en-US" altLang="en-US" sz="2000" dirty="0" smtClean="0"/>
              <a:t>evaluation[7]</a:t>
            </a:r>
            <a:endParaRPr lang="en-US" altLang="en-US" sz="2000" dirty="0" smtClean="0"/>
          </a:p>
          <a:p>
            <a:pPr>
              <a:lnSpc>
                <a:spcPct val="140000"/>
              </a:lnSpc>
            </a:pPr>
            <a:r>
              <a:rPr lang="en-US" sz="2000" dirty="0" smtClean="0">
                <a:sym typeface="+mn-ea"/>
              </a:rPr>
              <a:t>Minimal research conducted at the network packet level in cloud forensics [6]</a:t>
            </a:r>
            <a:endParaRPr lang="en-US" sz="2000" dirty="0" smtClean="0">
              <a:sym typeface="+mn-ea"/>
            </a:endParaRPr>
          </a:p>
          <a:p>
            <a:pPr>
              <a:lnSpc>
                <a:spcPct val="140000"/>
              </a:lnSpc>
            </a:pPr>
            <a:r>
              <a:rPr lang="en-US" sz="2000" dirty="0" smtClean="0">
                <a:sym typeface="+mn-ea"/>
              </a:rPr>
              <a:t>A demand for multi-tiered forensic models specifically designed for cloud infrastructure</a:t>
            </a:r>
            <a:endParaRPr lang="en-US" sz="2000" dirty="0" smtClean="0">
              <a:sym typeface="+mn-ea"/>
            </a:endParaRPr>
          </a:p>
          <a:p>
            <a:pPr>
              <a:lnSpc>
                <a:spcPct val="140000"/>
              </a:lnSpc>
            </a:pPr>
            <a:r>
              <a:rPr lang="en-US" sz="2000" dirty="0" smtClean="0">
                <a:sym typeface="+mn-ea"/>
              </a:rPr>
              <a:t>Inadequate frameworks for preserving and maintaining digital evidence integrity [4]</a:t>
            </a:r>
            <a:endParaRPr lang="en-IN" sz="2000" dirty="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</a:pPr>
            <a:endParaRPr lang="en-IN" sz="2000" dirty="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</a:pPr>
            <a:endParaRPr lang="en-IN" sz="2000" dirty="0">
              <a:solidFill>
                <a:schemeClr val="tx1"/>
              </a:solidFill>
            </a:endParaRPr>
          </a:p>
          <a:p>
            <a:pPr>
              <a:lnSpc>
                <a:spcPct val="140000"/>
              </a:lnSpc>
            </a:pPr>
            <a:endParaRPr lang="en-IN" altLang="en-US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r>
              <a:rPr lang="en-IN" b="1" dirty="0"/>
              <a:t>Research Questions</a:t>
            </a:r>
            <a:endParaRPr lang="en-IN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03" y="90605"/>
            <a:ext cx="6193055" cy="708292"/>
          </a:xfrm>
        </p:spPr>
        <p:txBody>
          <a:bodyPr/>
          <a:lstStyle/>
          <a:p>
            <a:pPr algn="ctr"/>
            <a:r>
              <a:rPr lang="en-IN" b="1" dirty="0"/>
              <a:t>Why AWS Was Selected?</a:t>
            </a:r>
            <a:endParaRPr lang="en-IN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1402114"/>
            <a:ext cx="6260690" cy="4447356"/>
          </a:xfrm>
        </p:spPr>
        <p:txBody>
          <a:bodyPr>
            <a:normAutofit/>
          </a:bodyPr>
          <a:lstStyle/>
          <a:p>
            <a:r>
              <a:rPr lang="en-IN" dirty="0"/>
              <a:t>Mature forensic ecosystem </a:t>
            </a:r>
            <a:r>
              <a:rPr lang="en-IN" dirty="0" smtClean="0"/>
              <a:t>[</a:t>
            </a:r>
            <a:r>
              <a:rPr lang="en-IN" dirty="0"/>
              <a:t>5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Traffic Mirroring support </a:t>
            </a:r>
            <a:r>
              <a:rPr lang="en-IN" dirty="0" smtClean="0"/>
              <a:t>[3]</a:t>
            </a:r>
            <a:endParaRPr lang="en-IN" dirty="0"/>
          </a:p>
          <a:p>
            <a:r>
              <a:rPr lang="en-IN" dirty="0"/>
              <a:t>Strong immutable evidence preservation </a:t>
            </a:r>
            <a:r>
              <a:rPr lang="en-IN" dirty="0" smtClean="0"/>
              <a:t>[3]</a:t>
            </a:r>
            <a:endParaRPr lang="en-IN" dirty="0"/>
          </a:p>
          <a:p>
            <a:r>
              <a:rPr lang="en-IN" dirty="0"/>
              <a:t>Better forensic integration than Azure and GCP </a:t>
            </a:r>
            <a:r>
              <a:rPr lang="en-IN" dirty="0" smtClean="0"/>
              <a:t>[3]</a:t>
            </a:r>
            <a:endParaRPr lang="en-IN" dirty="0"/>
          </a:p>
          <a:p>
            <a:r>
              <a:rPr lang="en-IN" dirty="0"/>
              <a:t>Extensive Terraform and forensic tool </a:t>
            </a:r>
            <a:r>
              <a:rPr lang="en-IN" dirty="0" smtClean="0"/>
              <a:t>compatibility [</a:t>
            </a:r>
            <a:r>
              <a:rPr lang="en-IN" dirty="0"/>
              <a:t>8</a:t>
            </a:r>
            <a:r>
              <a:rPr lang="en-IN" dirty="0" smtClean="0"/>
              <a:t>]</a:t>
            </a:r>
            <a:endParaRPr lang="en-IN" dirty="0"/>
          </a:p>
        </p:txBody>
      </p:sp>
      <p:pic>
        <p:nvPicPr>
          <p:cNvPr id="8" name="Picture 7" descr="AWS vs Azure vs GCP. Have you ever wondered what the… | by Virgil B Majors  II | Medium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27474" y="844617"/>
            <a:ext cx="6264526" cy="365038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020232" y="4571999"/>
            <a:ext cx="4798142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Comparison of Cloud Services Across AWS, Google Cloud Platform, and Microsoft </a:t>
            </a:r>
            <a:r>
              <a:rPr lang="en-US" b="1" dirty="0" smtClean="0"/>
              <a:t>Azure </a:t>
            </a:r>
            <a:r>
              <a:rPr lang="en-US" altLang="en-IN" i="1" dirty="0"/>
              <a:t>[10]</a:t>
            </a:r>
            <a:endParaRPr lang="en-US" altLang="en-IN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370" y="664210"/>
            <a:ext cx="10955594" cy="664143"/>
          </a:xfrm>
        </p:spPr>
        <p:txBody>
          <a:bodyPr>
            <a:normAutofit fontScale="90000"/>
          </a:bodyPr>
          <a:lstStyle/>
          <a:p>
            <a:pPr algn="l"/>
            <a:r>
              <a:rPr lang="en-IN" b="1" dirty="0"/>
              <a:t>Research Methodology</a:t>
            </a:r>
            <a:endParaRPr lang="en-IN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435468" y="1529314"/>
          <a:ext cx="907582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432435"/>
            <a:ext cx="12192000" cy="852671"/>
          </a:xfrm>
        </p:spPr>
        <p:txBody>
          <a:bodyPr/>
          <a:lstStyle/>
          <a:p>
            <a:pPr algn="l"/>
            <a:r>
              <a:rPr lang="en-IN" b="1" dirty="0"/>
              <a:t>Forensic Architecture Design</a:t>
            </a:r>
            <a:endParaRPr lang="en-IN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5730" y="1504950"/>
            <a:ext cx="5037455" cy="3622040"/>
          </a:xfrm>
        </p:spPr>
        <p:txBody>
          <a:bodyPr/>
          <a:lstStyle/>
          <a:p>
            <a:r>
              <a:rPr lang="en-IN" dirty="0"/>
              <a:t>AWS </a:t>
            </a:r>
            <a:r>
              <a:rPr lang="en-IN" dirty="0" err="1"/>
              <a:t>CloudTrail</a:t>
            </a:r>
            <a:r>
              <a:rPr lang="en-IN" dirty="0"/>
              <a:t> </a:t>
            </a:r>
            <a:r>
              <a:rPr lang="en-IN" dirty="0" smtClean="0"/>
              <a:t>logging [10] </a:t>
            </a:r>
            <a:endParaRPr lang="en-IN" dirty="0"/>
          </a:p>
          <a:p>
            <a:r>
              <a:rPr lang="en-IN" dirty="0"/>
              <a:t>AWS Config monitoring </a:t>
            </a:r>
            <a:r>
              <a:rPr lang="en-IN" dirty="0" smtClean="0"/>
              <a:t>[10]</a:t>
            </a:r>
            <a:endParaRPr lang="en-IN" dirty="0"/>
          </a:p>
          <a:p>
            <a:r>
              <a:rPr lang="en-IN" dirty="0"/>
              <a:t>VPC Flow Logs analysis </a:t>
            </a:r>
            <a:r>
              <a:rPr lang="en-IN" dirty="0" smtClean="0"/>
              <a:t>[</a:t>
            </a:r>
            <a:r>
              <a:rPr lang="en-IN" dirty="0"/>
              <a:t>8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Traffic Mirroring packet acquisition </a:t>
            </a:r>
            <a:r>
              <a:rPr lang="en-IN" dirty="0" smtClean="0"/>
              <a:t>[</a:t>
            </a:r>
            <a:r>
              <a:rPr lang="en-IN" dirty="0"/>
              <a:t>6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Amazon S3 Object Lock </a:t>
            </a:r>
            <a:r>
              <a:rPr lang="en-IN" dirty="0" smtClean="0"/>
              <a:t>preservation[6]</a:t>
            </a:r>
            <a:endParaRPr lang="en-IN" dirty="0"/>
          </a:p>
        </p:txBody>
      </p:sp>
      <p:pic>
        <p:nvPicPr>
          <p:cNvPr id="6" name="Picture 5" descr="Architecture overview - Automated Forensics Orchestrator for Amazon EC2 and  EK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2909" y="1388718"/>
            <a:ext cx="6867801" cy="40807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644168" y="5572667"/>
            <a:ext cx="495791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AWS Multi-Account Automated Forensic Investigation Architecture [12]</a:t>
            </a:r>
            <a:endParaRPr lang="en-IN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539" y="129106"/>
            <a:ext cx="10820400" cy="65054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Traffic Mirroring and Packet Capture</a:t>
            </a:r>
            <a:endParaRPr lang="en-IN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31006" y="805347"/>
            <a:ext cx="5967663" cy="4931310"/>
          </a:xfrm>
        </p:spPr>
        <p:txBody>
          <a:bodyPr/>
          <a:lstStyle/>
          <a:p>
            <a:r>
              <a:rPr lang="en-IN" dirty="0"/>
              <a:t>Passive duplication of network traffic </a:t>
            </a:r>
            <a:r>
              <a:rPr lang="en-IN" dirty="0" smtClean="0"/>
              <a:t>[</a:t>
            </a:r>
            <a:r>
              <a:rPr lang="en-IN" dirty="0"/>
              <a:t>8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VXLAN encapsulation over UDP port 4789 </a:t>
            </a:r>
            <a:r>
              <a:rPr lang="en-IN" dirty="0" smtClean="0"/>
              <a:t>[</a:t>
            </a:r>
            <a:r>
              <a:rPr lang="en-IN" dirty="0"/>
              <a:t>7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 err="1"/>
              <a:t>Tshark</a:t>
            </a:r>
            <a:r>
              <a:rPr lang="en-IN" dirty="0"/>
              <a:t> packet </a:t>
            </a:r>
            <a:r>
              <a:rPr lang="en-IN" dirty="0" smtClean="0"/>
              <a:t>inspection[7]</a:t>
            </a:r>
            <a:endParaRPr lang="en-IN" dirty="0"/>
          </a:p>
          <a:p>
            <a:r>
              <a:rPr lang="en-IN" dirty="0"/>
              <a:t>Application-layer forensic visibility </a:t>
            </a:r>
            <a:r>
              <a:rPr lang="en-IN" dirty="0" smtClean="0"/>
              <a:t>[</a:t>
            </a:r>
            <a:r>
              <a:rPr lang="en-IN" dirty="0"/>
              <a:t>9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Enhanced attacker </a:t>
            </a:r>
            <a:r>
              <a:rPr lang="en-IN" dirty="0" smtClean="0"/>
              <a:t>reconstruction[9]</a:t>
            </a:r>
            <a:endParaRPr lang="en-IN" dirty="0"/>
          </a:p>
        </p:txBody>
      </p:sp>
      <p:pic>
        <p:nvPicPr>
          <p:cNvPr id="6" name="Picture 5" descr="Application Performance Management with Amazon VPC Traffic Mirroring |  NETSCOUT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8093" y="1357162"/>
            <a:ext cx="5923907" cy="3150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304546" y="4720439"/>
            <a:ext cx="57944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Solution Architecture for Amazon VPC Traffic Mirrorin</a:t>
            </a:r>
            <a:r>
              <a:rPr lang="en-US" dirty="0"/>
              <a:t>g [14]</a:t>
            </a:r>
            <a:endParaRPr lang="en-IN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412" y="764373"/>
            <a:ext cx="10709788" cy="1293028"/>
          </a:xfrm>
        </p:spPr>
        <p:txBody>
          <a:bodyPr/>
          <a:lstStyle/>
          <a:p>
            <a:pPr algn="ctr"/>
            <a:r>
              <a:rPr lang="en-IN" b="1" dirty="0"/>
              <a:t>Attack Simulation</a:t>
            </a:r>
            <a:endParaRPr lang="en-IN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774" y="764373"/>
            <a:ext cx="10965426" cy="1293028"/>
          </a:xfrm>
        </p:spPr>
        <p:txBody>
          <a:bodyPr/>
          <a:lstStyle/>
          <a:p>
            <a:pPr algn="ctr"/>
            <a:r>
              <a:rPr lang="en-IN" b="1" dirty="0"/>
              <a:t>Experimental Results</a:t>
            </a:r>
            <a:endParaRPr lang="en-IN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1" y="1750142"/>
          <a:ext cx="6939116" cy="4426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96616" y="1750143"/>
            <a:ext cx="3807011" cy="1678858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96616" y="3618272"/>
            <a:ext cx="3807011" cy="183863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8931643" y="5724295"/>
            <a:ext cx="19369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i="1" dirty="0"/>
              <a:t>D</a:t>
            </a:r>
            <a:r>
              <a:rPr lang="en-IN" i="1" dirty="0">
                <a:effectLst/>
              </a:rPr>
              <a:t>eveloped in AWS</a:t>
            </a:r>
            <a:endParaRPr lang="en-IN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612" y="764373"/>
            <a:ext cx="11014587" cy="1293028"/>
          </a:xfrm>
        </p:spPr>
        <p:txBody>
          <a:bodyPr/>
          <a:lstStyle/>
          <a:p>
            <a:pPr algn="r"/>
            <a:r>
              <a:rPr lang="en-IN" b="1" dirty="0"/>
              <a:t>Limitations of AWS-Native Forensics</a:t>
            </a:r>
            <a:endParaRPr lang="en-IN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84724" y="1825625"/>
            <a:ext cx="5769076" cy="4467020"/>
          </a:xfrm>
        </p:spPr>
        <p:txBody>
          <a:bodyPr>
            <a:normAutofit/>
          </a:bodyPr>
          <a:lstStyle/>
          <a:p>
            <a:r>
              <a:rPr lang="en-IN" dirty="0"/>
              <a:t>Metadata-based logging limitations </a:t>
            </a:r>
            <a:r>
              <a:rPr lang="en-IN" dirty="0" smtClean="0"/>
              <a:t>remain [3] </a:t>
            </a:r>
            <a:endParaRPr lang="en-IN" dirty="0"/>
          </a:p>
          <a:p>
            <a:r>
              <a:rPr lang="en-IN" dirty="0"/>
              <a:t>Encrypted traffic reduces visibility [3] </a:t>
            </a:r>
            <a:endParaRPr lang="en-IN" dirty="0"/>
          </a:p>
          <a:p>
            <a:r>
              <a:rPr lang="en-IN" dirty="0"/>
              <a:t>Packet capture increases storage overhead </a:t>
            </a:r>
            <a:r>
              <a:rPr lang="en-IN" dirty="0" smtClean="0"/>
              <a:t>[</a:t>
            </a:r>
            <a:r>
              <a:rPr lang="en-IN" dirty="0"/>
              <a:t>8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Dependence on provider-managed telemetry </a:t>
            </a:r>
            <a:r>
              <a:rPr lang="en-IN" dirty="0" smtClean="0"/>
              <a:t>[</a:t>
            </a:r>
            <a:r>
              <a:rPr lang="en-IN" dirty="0"/>
              <a:t>8</a:t>
            </a:r>
            <a:r>
              <a:rPr lang="en-IN" dirty="0" smtClean="0"/>
              <a:t>]</a:t>
            </a:r>
            <a:endParaRPr lang="en-IN" dirty="0"/>
          </a:p>
          <a:p>
            <a:r>
              <a:rPr lang="en-IN" dirty="0"/>
              <a:t>Limited infrastructure-level </a:t>
            </a:r>
            <a:r>
              <a:rPr lang="en-IN" dirty="0" smtClean="0"/>
              <a:t>verification[10]</a:t>
            </a:r>
            <a:endParaRPr lang="en-IN" dirty="0"/>
          </a:p>
        </p:txBody>
      </p:sp>
      <p:pic>
        <p:nvPicPr>
          <p:cNvPr id="6" name="Picture 5" descr="Taxonomy of cloud forensics | Download Scientific Diagram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200" y="2057402"/>
            <a:ext cx="4127090" cy="30848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-181610" y="5438775"/>
            <a:ext cx="616712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Cloud Forensics Taxonomy and Investigation Challenges </a:t>
            </a:r>
            <a:r>
              <a:rPr lang="en-US" altLang="en-IN" i="1" dirty="0"/>
              <a:t>[6]</a:t>
            </a:r>
            <a:endParaRPr lang="en-US" altLang="en-IN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764373"/>
            <a:ext cx="10820400" cy="1293028"/>
          </a:xfrm>
        </p:spPr>
        <p:txBody>
          <a:bodyPr/>
          <a:lstStyle/>
          <a:p>
            <a:r>
              <a:rPr lang="en-US" b="1" dirty="0"/>
              <a:t>Research Contributions and Future Work</a:t>
            </a:r>
            <a:endParaRPr lang="en-IN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Conclusion</a:t>
            </a:r>
            <a:endParaRPr lang="en-IN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3961"/>
            <a:ext cx="10820400" cy="825910"/>
          </a:xfrm>
        </p:spPr>
        <p:txBody>
          <a:bodyPr/>
          <a:lstStyle/>
          <a:p>
            <a:pPr algn="ctr"/>
            <a:r>
              <a:rPr lang="en-IN" b="1" dirty="0"/>
              <a:t>Reference list</a:t>
            </a:r>
            <a:endParaRPr lang="en-IN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97858"/>
            <a:ext cx="10906432" cy="5034116"/>
          </a:xfrm>
        </p:spPr>
        <p:txBody>
          <a:bodyPr>
            <a:noAutofit/>
          </a:bodyPr>
          <a:lstStyle/>
          <a:p>
            <a:pPr algn="just"/>
            <a:r>
              <a:rPr lang="en-GB" sz="1200" dirty="0"/>
              <a:t>[1] K. Ruan, J. Carthy, T. </a:t>
            </a:r>
            <a:r>
              <a:rPr lang="en-GB" sz="1200" dirty="0" err="1"/>
              <a:t>Kechadi</a:t>
            </a:r>
            <a:r>
              <a:rPr lang="en-GB" sz="1200" dirty="0"/>
              <a:t> and I. </a:t>
            </a:r>
            <a:r>
              <a:rPr lang="en-GB" sz="1200" dirty="0" err="1"/>
              <a:t>Baggili</a:t>
            </a:r>
            <a:r>
              <a:rPr lang="en-GB" sz="1200" dirty="0"/>
              <a:t>, “Cloud forensics definitions and critical criteria for cloud forensic capability: An overview of survey results,” </a:t>
            </a:r>
            <a:r>
              <a:rPr lang="en-GB" sz="1200" i="1" dirty="0"/>
              <a:t>Digital Investigation</a:t>
            </a:r>
            <a:r>
              <a:rPr lang="en-GB" sz="1200" dirty="0"/>
              <a:t>, vol. 10, no. 1, pp. 34–43, 2013. [Online]. Available: </a:t>
            </a:r>
            <a:r>
              <a:rPr lang="en-GB" sz="1200" u="sng" dirty="0">
                <a:hlinkClick r:id="rId1"/>
              </a:rPr>
              <a:t>https://www.academia.edu/download/90760803/s1_1.pdf</a:t>
            </a:r>
            <a:endParaRPr lang="en-IN" sz="1200" dirty="0"/>
          </a:p>
          <a:p>
            <a:pPr algn="just"/>
            <a:r>
              <a:rPr lang="en-GB" sz="1200" dirty="0" smtClean="0"/>
              <a:t>[2]A</a:t>
            </a:r>
            <a:r>
              <a:rPr lang="en-GB" sz="1200" dirty="0"/>
              <a:t>. W. Malik, D. S. Bhatti, T. J. Park, H. U. Ishtiaq, J. C. Ryou and K. I. Kim, “Cloud digital forensics: Beyond tools, techniques, and challenges,” </a:t>
            </a:r>
            <a:r>
              <a:rPr lang="en-GB" sz="1200" i="1" dirty="0"/>
              <a:t>Sensors</a:t>
            </a:r>
            <a:r>
              <a:rPr lang="en-GB" sz="1200" dirty="0"/>
              <a:t>, vol. 24, no. 2, p. 433, 2024. [Online]. Available: </a:t>
            </a:r>
            <a:r>
              <a:rPr lang="en-GB" sz="1200" u="sng" dirty="0">
                <a:hlinkClick r:id="rId2"/>
              </a:rPr>
              <a:t>https://www.mdpi.com/1424-8220/24/2/433</a:t>
            </a:r>
            <a:endParaRPr lang="en-IN" sz="1200" dirty="0"/>
          </a:p>
          <a:p>
            <a:pPr algn="just"/>
            <a:r>
              <a:rPr lang="en-GB" sz="1200" dirty="0" smtClean="0"/>
              <a:t>[3] </a:t>
            </a:r>
            <a:r>
              <a:rPr lang="en-GB" sz="1200" dirty="0"/>
              <a:t>M. Tanveer, N. A. Khan, M. Ali, R. Islam, M. Sattar and M. Shoaib, “Forensic challenges and techniques in cloud computing environments: A systematic literature review,” </a:t>
            </a:r>
            <a:r>
              <a:rPr lang="en-GB" sz="1200" i="1" dirty="0"/>
              <a:t>Spectrum of Engineering Sciences</a:t>
            </a:r>
            <a:r>
              <a:rPr lang="en-GB" sz="1200" dirty="0"/>
              <a:t>, pp. 67–92, 2025. [Online]. Available: </a:t>
            </a:r>
            <a:r>
              <a:rPr lang="en-GB" sz="1200" u="sng" dirty="0">
                <a:hlinkClick r:id="rId3"/>
              </a:rPr>
              <a:t>https://www.thesesjournal.com/index.php/1/article/download/241/223</a:t>
            </a:r>
            <a:endParaRPr lang="en-IN" sz="1200" dirty="0"/>
          </a:p>
          <a:p>
            <a:pPr algn="just"/>
            <a:r>
              <a:rPr lang="en-GB" sz="1200" dirty="0" smtClean="0"/>
              <a:t>[4]R</a:t>
            </a:r>
            <a:r>
              <a:rPr lang="en-GB" sz="1200" dirty="0"/>
              <a:t>. Koen and H. Venter, “A Federated Distributed Digital Forensic Readiness Model for the Cloud,” in </a:t>
            </a:r>
            <a:r>
              <a:rPr lang="en-GB" sz="1200" i="1" dirty="0"/>
              <a:t>Proc. Int. Conf. on Cyber Warfare and Security</a:t>
            </a:r>
            <a:r>
              <a:rPr lang="en-GB" sz="1200" dirty="0"/>
              <a:t>, 2024, pp. 472–480. [Online]. Available: </a:t>
            </a:r>
            <a:r>
              <a:rPr lang="en-GB" sz="1200" u="sng" dirty="0">
                <a:hlinkClick r:id="rId4"/>
              </a:rPr>
              <a:t>https://search.proquest.com/openview/3f7b3b33bb3a3703a3b355a98752fff3/1</a:t>
            </a:r>
            <a:endParaRPr lang="en-GB" sz="1200" u="sng" dirty="0"/>
          </a:p>
          <a:p>
            <a:pPr algn="just"/>
            <a:r>
              <a:rPr lang="en-GB" sz="1200" dirty="0" smtClean="0"/>
              <a:t>[5] </a:t>
            </a:r>
            <a:r>
              <a:rPr lang="en-GB" sz="1200" dirty="0"/>
              <a:t>A. O. Ojo and M. </a:t>
            </a:r>
            <a:r>
              <a:rPr lang="en-GB" sz="1200" dirty="0" err="1"/>
              <a:t>Benmubarak</a:t>
            </a:r>
            <a:r>
              <a:rPr lang="en-GB" sz="1200" dirty="0"/>
              <a:t>, “Investigating Advanced Persistent Threat Tactics in Cloud Environments: A Forensic Study of AWS CloudTrail Log Data,” </a:t>
            </a:r>
            <a:r>
              <a:rPr lang="en-GB" sz="1200" i="1" dirty="0"/>
              <a:t>International Journal of Innovative Science and Research Technology</a:t>
            </a:r>
            <a:r>
              <a:rPr lang="en-GB" sz="1200" dirty="0"/>
              <a:t>, vol. 10, no. 7, pp. 3170–3176, 2025. [Online]. Available: </a:t>
            </a:r>
            <a:r>
              <a:rPr lang="en-GB" sz="1200" u="sng" dirty="0">
                <a:hlinkClick r:id="rId5"/>
              </a:rPr>
              <a:t>https://ub-ir.bolton.ac.uk/esploro/fulltext/journalArticle/Investigating-Advanced-Persistent-Threat-Tactics-in/9946835208841</a:t>
            </a:r>
            <a:endParaRPr lang="en-IN" sz="1200" dirty="0"/>
          </a:p>
          <a:p>
            <a:pPr algn="just"/>
            <a:r>
              <a:rPr lang="en-GB" sz="1200" dirty="0" smtClean="0"/>
              <a:t>[6] </a:t>
            </a:r>
            <a:r>
              <a:rPr lang="en-GB" sz="1200" dirty="0"/>
              <a:t>E. </a:t>
            </a:r>
            <a:r>
              <a:rPr lang="en-GB" sz="1200" dirty="0" err="1"/>
              <a:t>Egho</a:t>
            </a:r>
            <a:r>
              <a:rPr lang="en-GB" sz="1200" dirty="0"/>
              <a:t>-Promise, S. Idahosa, G. Asante and A. </a:t>
            </a:r>
            <a:r>
              <a:rPr lang="en-GB" sz="1200" dirty="0" err="1"/>
              <a:t>Okungbowa</a:t>
            </a:r>
            <a:r>
              <a:rPr lang="en-GB" sz="1200" dirty="0"/>
              <a:t>, “Digital Forensic Investigation Standards in Cloud Computing,” </a:t>
            </a:r>
            <a:r>
              <a:rPr lang="en-GB" sz="1200" i="1" dirty="0"/>
              <a:t>Universal Journal of Computer Sciences and Communications</a:t>
            </a:r>
            <a:r>
              <a:rPr lang="en-GB" sz="1200" dirty="0"/>
              <a:t>, vol. 3, no. 1, pp. 23–45, 2024. [Online]. Available: </a:t>
            </a:r>
            <a:r>
              <a:rPr lang="en-GB" sz="1200" u="sng" dirty="0">
                <a:hlinkClick r:id="rId6"/>
              </a:rPr>
              <a:t>https://www.academia.edu/download/113976208/UJCSC_923.pdf</a:t>
            </a:r>
            <a:endParaRPr lang="en-GB" sz="1200" u="sng" dirty="0"/>
          </a:p>
          <a:p>
            <a:pPr algn="just"/>
            <a:r>
              <a:rPr lang="en-GB" sz="1200" dirty="0" smtClean="0"/>
              <a:t>[7]T</a:t>
            </a:r>
            <a:r>
              <a:rPr lang="en-GB" sz="1200" dirty="0"/>
              <a:t>. R. Pati, R. </a:t>
            </a:r>
            <a:r>
              <a:rPr lang="en-GB" sz="1200" dirty="0" err="1"/>
              <a:t>Sansiya</a:t>
            </a:r>
            <a:r>
              <a:rPr lang="en-GB" sz="1200" dirty="0"/>
              <a:t> and P. C. Sethi, “Ensuring Cloud Security Through Scalable Network Forensics,” in </a:t>
            </a:r>
            <a:r>
              <a:rPr lang="en-GB" sz="1200" i="1" dirty="0"/>
              <a:t>Proc. Int. Conf. on Machine Learning, IoT and Big Data</a:t>
            </a:r>
            <a:r>
              <a:rPr lang="en-GB" sz="1200" dirty="0"/>
              <a:t>. Cham, Switzerland: Springer, 2025, pp. 88–99. [Online]. Available: </a:t>
            </a:r>
            <a:r>
              <a:rPr lang="en-GB" sz="1200" u="sng" dirty="0">
                <a:hlinkClick r:id="rId7"/>
              </a:rPr>
              <a:t>https://www.researchgate.net/profile/Purna-Chandra-Sethi/publication/397168769</a:t>
            </a:r>
            <a:endParaRPr lang="en-GB" sz="1200" u="sng" dirty="0"/>
          </a:p>
          <a:p>
            <a:pPr algn="just"/>
            <a:r>
              <a:rPr lang="en-GB" sz="1200" dirty="0" smtClean="0"/>
              <a:t>[8] </a:t>
            </a:r>
            <a:r>
              <a:rPr lang="en-GB" sz="1200" dirty="0"/>
              <a:t>L. F. Sikos, “Packet analysis for network forensics: A comprehensive survey,” </a:t>
            </a:r>
            <a:r>
              <a:rPr lang="en-GB" sz="1200" i="1" dirty="0"/>
              <a:t>Forensic Science International: Digital Investigation</a:t>
            </a:r>
            <a:r>
              <a:rPr lang="en-GB" sz="1200" dirty="0"/>
              <a:t>, vol. 32, p. 200892, 2020. [Online]. Available: </a:t>
            </a:r>
            <a:r>
              <a:rPr lang="en-GB" sz="1200" u="sng" dirty="0">
                <a:hlinkClick r:id="rId8"/>
              </a:rPr>
              <a:t>https://www.sciencedirect.com/science/article/pii/S1742287619302002</a:t>
            </a:r>
            <a:endParaRPr lang="en-IN" sz="1200" dirty="0"/>
          </a:p>
          <a:p>
            <a:pPr algn="just"/>
            <a:r>
              <a:rPr lang="en-GB" sz="1200" dirty="0" smtClean="0"/>
              <a:t>[9] </a:t>
            </a:r>
            <a:r>
              <a:rPr lang="en-GB" sz="1200" dirty="0"/>
              <a:t>C. Liu, A. Singhal and D. </a:t>
            </a:r>
            <a:r>
              <a:rPr lang="en-GB" sz="1200" dirty="0" err="1"/>
              <a:t>Wijesekera</a:t>
            </a:r>
            <a:r>
              <a:rPr lang="en-GB" sz="1200" dirty="0"/>
              <a:t>, “Forensic analysis of advanced persistent threat attacks in cloud environments,” in </a:t>
            </a:r>
            <a:r>
              <a:rPr lang="en-GB" sz="1200" i="1" dirty="0"/>
              <a:t>IFIP International Conference on Digital Forensics</a:t>
            </a:r>
            <a:r>
              <a:rPr lang="en-GB" sz="1200" dirty="0"/>
              <a:t>. Cham, Switzerland: Springer, 2020, pp. 161–180. [Online]. Available: </a:t>
            </a:r>
            <a:r>
              <a:rPr lang="en-GB" sz="1200" u="sng" dirty="0">
                <a:hlinkClick r:id="rId9"/>
              </a:rPr>
              <a:t>https://</a:t>
            </a:r>
            <a:r>
              <a:rPr lang="en-GB" sz="1200" u="sng" dirty="0" smtClean="0">
                <a:hlinkClick r:id="rId9"/>
              </a:rPr>
              <a:t>inria.hal.science/hal-03657230/file/503209_1_En_9_Chapter.pdf</a:t>
            </a:r>
            <a:endParaRPr lang="en-GB" sz="1200" u="sng" dirty="0" smtClean="0"/>
          </a:p>
          <a:p>
            <a:pPr algn="just"/>
            <a:r>
              <a:rPr lang="en-US" sz="1200" dirty="0" smtClean="0"/>
              <a:t>[10] </a:t>
            </a:r>
            <a:r>
              <a:rPr lang="en-US" sz="1200" dirty="0"/>
              <a:t>A. Lucien, “Challenges of Trustworthy Digital Evidence and Its Chain of Custody on Cloud Computing Environment: A Systematic Review,” in ICEIS, 2024, pp. 240–246. [Online]. Available: https://www.scitepress.org/Papers/2024/127028/127028.pdf</a:t>
            </a:r>
            <a:endParaRPr lang="en-IN" sz="1200" dirty="0" smtClean="0"/>
          </a:p>
          <a:p>
            <a:pPr algn="just"/>
            <a:endParaRPr lang="en-IN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5835</Words>
  <Application>WPS Presentation</Application>
  <PresentationFormat>Widescreen</PresentationFormat>
  <Paragraphs>138</Paragraphs>
  <Slides>17</Slides>
  <Notes>15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25" baseType="lpstr">
      <vt:lpstr>Arial</vt:lpstr>
      <vt:lpstr>SimSun</vt:lpstr>
      <vt:lpstr>Wingdings</vt:lpstr>
      <vt:lpstr>Calibri</vt:lpstr>
      <vt:lpstr>Microsoft YaHei</vt:lpstr>
      <vt:lpstr>Arial Unicode MS</vt:lpstr>
      <vt:lpstr>Calibri Light</vt:lpstr>
      <vt:lpstr>Office Theme</vt:lpstr>
      <vt:lpstr>PowerPoint 演示文稿</vt:lpstr>
      <vt:lpstr>Presentation Overview</vt:lpstr>
      <vt:lpstr>Introduction</vt:lpstr>
      <vt:lpstr>Problem Statement</vt:lpstr>
      <vt:lpstr>Research Aim and Objectives</vt:lpstr>
      <vt:lpstr>Literature Review And Research Gaps  </vt:lpstr>
      <vt:lpstr>Research Questions</vt:lpstr>
      <vt:lpstr>Why AWS Was Selected?</vt:lpstr>
      <vt:lpstr>Research Methodology</vt:lpstr>
      <vt:lpstr>Forensic Architecture Design</vt:lpstr>
      <vt:lpstr>Traffic Mirroring and Packet Capture</vt:lpstr>
      <vt:lpstr>Attack Simulation</vt:lpstr>
      <vt:lpstr>Experimental Results</vt:lpstr>
      <vt:lpstr>Limitations of AWS-Native Forensics</vt:lpstr>
      <vt:lpstr>Research Contributions and Future Work</vt:lpstr>
      <vt:lpstr>Conclusion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SONAI PARAMANIK</dc:creator>
  <cp:lastModifiedBy>1143.rajnik Radadiya</cp:lastModifiedBy>
  <cp:revision>48</cp:revision>
  <dcterms:created xsi:type="dcterms:W3CDTF">2026-05-20T10:58:00Z</dcterms:created>
  <dcterms:modified xsi:type="dcterms:W3CDTF">2026-06-07T16:42:42Z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6826DA25554C4FE4888ADC03FFDBA052_12</vt:lpwstr>
  </property>
</Properties>
</file>