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17"/>
  </p:notesMasterIdLst>
  <p:handoutMasterIdLst>
    <p:handoutMasterId r:id="rId18"/>
  </p:handoutMasterIdLst>
  <p:sldIdLst>
    <p:sldId id="277" r:id="rId5"/>
    <p:sldId id="455" r:id="rId6"/>
    <p:sldId id="456" r:id="rId7"/>
    <p:sldId id="442" r:id="rId8"/>
    <p:sldId id="458" r:id="rId9"/>
    <p:sldId id="457" r:id="rId10"/>
    <p:sldId id="460" r:id="rId11"/>
    <p:sldId id="452" r:id="rId12"/>
    <p:sldId id="459" r:id="rId13"/>
    <p:sldId id="454" r:id="rId14"/>
    <p:sldId id="450" r:id="rId15"/>
    <p:sldId id="461" r:id="rId1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DFF5"/>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DCA470-ADA5-4F41-B99F-B6A65F7FCE9D}" v="176" dt="2025-11-28T18:12:13.9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4576" autoAdjust="0"/>
  </p:normalViewPr>
  <p:slideViewPr>
    <p:cSldViewPr>
      <p:cViewPr>
        <p:scale>
          <a:sx n="60" d="100"/>
          <a:sy n="60" d="100"/>
        </p:scale>
        <p:origin x="1476" y="1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a Islam Semi Bepary (2418833)" userId="e3753cbe-179e-4164-914a-cc37f820a7be" providerId="ADAL" clId="{D1A43E92-02F8-4A01-B39A-B2F355511040}"/>
    <pc:docChg chg="undo redo custSel addSld modSld">
      <pc:chgData name="Rosa Islam Semi Bepary (2418833)" userId="e3753cbe-179e-4164-914a-cc37f820a7be" providerId="ADAL" clId="{D1A43E92-02F8-4A01-B39A-B2F355511040}" dt="2025-11-28T18:12:17.765" v="2232" actId="1076"/>
      <pc:docMkLst>
        <pc:docMk/>
      </pc:docMkLst>
      <pc:sldChg chg="delSp modSp mod delAnim">
        <pc:chgData name="Rosa Islam Semi Bepary (2418833)" userId="e3753cbe-179e-4164-914a-cc37f820a7be" providerId="ADAL" clId="{D1A43E92-02F8-4A01-B39A-B2F355511040}" dt="2025-11-28T15:17:08.223" v="726" actId="478"/>
        <pc:sldMkLst>
          <pc:docMk/>
          <pc:sldMk cId="0" sldId="277"/>
        </pc:sldMkLst>
        <pc:spChg chg="mod">
          <ac:chgData name="Rosa Islam Semi Bepary (2418833)" userId="e3753cbe-179e-4164-914a-cc37f820a7be" providerId="ADAL" clId="{D1A43E92-02F8-4A01-B39A-B2F355511040}" dt="2025-11-27T20:00:29.335" v="406" actId="2711"/>
          <ac:spMkLst>
            <pc:docMk/>
            <pc:sldMk cId="0" sldId="277"/>
            <ac:spMk id="6147" creationId="{00000000-0000-0000-0000-000000000000}"/>
          </ac:spMkLst>
        </pc:spChg>
        <pc:picChg chg="del">
          <ac:chgData name="Rosa Islam Semi Bepary (2418833)" userId="e3753cbe-179e-4164-914a-cc37f820a7be" providerId="ADAL" clId="{D1A43E92-02F8-4A01-B39A-B2F355511040}" dt="2025-11-28T15:17:08.223" v="726" actId="478"/>
          <ac:picMkLst>
            <pc:docMk/>
            <pc:sldMk cId="0" sldId="277"/>
            <ac:picMk id="3" creationId="{4D94465B-F7C3-3A88-C6AA-BABFF2FB6A2A}"/>
          </ac:picMkLst>
        </pc:picChg>
      </pc:sldChg>
      <pc:sldChg chg="addSp delSp modSp mod modClrScheme delAnim chgLayout">
        <pc:chgData name="Rosa Islam Semi Bepary (2418833)" userId="e3753cbe-179e-4164-914a-cc37f820a7be" providerId="ADAL" clId="{D1A43E92-02F8-4A01-B39A-B2F355511040}" dt="2025-11-28T18:00:08.852" v="2228" actId="1076"/>
        <pc:sldMkLst>
          <pc:docMk/>
          <pc:sldMk cId="711734170" sldId="442"/>
        </pc:sldMkLst>
        <pc:spChg chg="mod">
          <ac:chgData name="Rosa Islam Semi Bepary (2418833)" userId="e3753cbe-179e-4164-914a-cc37f820a7be" providerId="ADAL" clId="{D1A43E92-02F8-4A01-B39A-B2F355511040}" dt="2025-11-28T16:24:05.629" v="1665"/>
          <ac:spMkLst>
            <pc:docMk/>
            <pc:sldMk cId="711734170" sldId="442"/>
            <ac:spMk id="2" creationId="{41C35443-F263-7B57-2247-B900E4E8B74E}"/>
          </ac:spMkLst>
        </pc:spChg>
        <pc:spChg chg="mod">
          <ac:chgData name="Rosa Islam Semi Bepary (2418833)" userId="e3753cbe-179e-4164-914a-cc37f820a7be" providerId="ADAL" clId="{D1A43E92-02F8-4A01-B39A-B2F355511040}" dt="2025-11-28T16:24:19.236" v="1666" actId="115"/>
          <ac:spMkLst>
            <pc:docMk/>
            <pc:sldMk cId="711734170" sldId="442"/>
            <ac:spMk id="3" creationId="{00000000-0000-0000-0000-000000000000}"/>
          </ac:spMkLst>
        </pc:spChg>
        <pc:spChg chg="add mod">
          <ac:chgData name="Rosa Islam Semi Bepary (2418833)" userId="e3753cbe-179e-4164-914a-cc37f820a7be" providerId="ADAL" clId="{D1A43E92-02F8-4A01-B39A-B2F355511040}" dt="2025-11-28T16:22:01.588" v="1652" actId="1076"/>
          <ac:spMkLst>
            <pc:docMk/>
            <pc:sldMk cId="711734170" sldId="442"/>
            <ac:spMk id="5" creationId="{139D57C6-E52F-ACA3-2E61-1F963E6E3C29}"/>
          </ac:spMkLst>
        </pc:spChg>
        <pc:spChg chg="add del mod">
          <ac:chgData name="Rosa Islam Semi Bepary (2418833)" userId="e3753cbe-179e-4164-914a-cc37f820a7be" providerId="ADAL" clId="{D1A43E92-02F8-4A01-B39A-B2F355511040}" dt="2025-11-27T20:25:11.528" v="494" actId="26606"/>
          <ac:spMkLst>
            <pc:docMk/>
            <pc:sldMk cId="711734170" sldId="442"/>
            <ac:spMk id="9" creationId="{E0ADE979-BF09-1986-41B3-821FCEB32401}"/>
          </ac:spMkLst>
        </pc:spChg>
        <pc:spChg chg="add del mod">
          <ac:chgData name="Rosa Islam Semi Bepary (2418833)" userId="e3753cbe-179e-4164-914a-cc37f820a7be" providerId="ADAL" clId="{D1A43E92-02F8-4A01-B39A-B2F355511040}" dt="2025-11-27T20:25:11.528" v="494" actId="26606"/>
          <ac:spMkLst>
            <pc:docMk/>
            <pc:sldMk cId="711734170" sldId="442"/>
            <ac:spMk id="11" creationId="{9B094DCD-CEB7-C695-F9B1-77D3FBF88DE6}"/>
          </ac:spMkLst>
        </pc:spChg>
        <pc:spChg chg="add mod">
          <ac:chgData name="Rosa Islam Semi Bepary (2418833)" userId="e3753cbe-179e-4164-914a-cc37f820a7be" providerId="ADAL" clId="{D1A43E92-02F8-4A01-B39A-B2F355511040}" dt="2025-11-27T20:25:11.535" v="495" actId="26606"/>
          <ac:spMkLst>
            <pc:docMk/>
            <pc:sldMk cId="711734170" sldId="442"/>
            <ac:spMk id="13" creationId="{0CCF2B9F-F79F-B816-5DF7-4DEB145BB730}"/>
          </ac:spMkLst>
        </pc:spChg>
        <pc:spChg chg="add mod">
          <ac:chgData name="Rosa Islam Semi Bepary (2418833)" userId="e3753cbe-179e-4164-914a-cc37f820a7be" providerId="ADAL" clId="{D1A43E92-02F8-4A01-B39A-B2F355511040}" dt="2025-11-27T20:25:11.535" v="495" actId="26606"/>
          <ac:spMkLst>
            <pc:docMk/>
            <pc:sldMk cId="711734170" sldId="442"/>
            <ac:spMk id="14" creationId="{1A8C4DBA-771E-D22C-A864-AB11C8B5C306}"/>
          </ac:spMkLst>
        </pc:spChg>
        <pc:picChg chg="add mod modCrop">
          <ac:chgData name="Rosa Islam Semi Bepary (2418833)" userId="e3753cbe-179e-4164-914a-cc37f820a7be" providerId="ADAL" clId="{D1A43E92-02F8-4A01-B39A-B2F355511040}" dt="2025-11-28T16:21:56.396" v="1651" actId="1076"/>
          <ac:picMkLst>
            <pc:docMk/>
            <pc:sldMk cId="711734170" sldId="442"/>
            <ac:picMk id="4" creationId="{79B3CA9D-BE17-755A-E18C-8C9659A11371}"/>
          </ac:picMkLst>
        </pc:picChg>
        <pc:picChg chg="del">
          <ac:chgData name="Rosa Islam Semi Bepary (2418833)" userId="e3753cbe-179e-4164-914a-cc37f820a7be" providerId="ADAL" clId="{D1A43E92-02F8-4A01-B39A-B2F355511040}" dt="2025-11-28T15:16:39.763" v="718" actId="478"/>
          <ac:picMkLst>
            <pc:docMk/>
            <pc:sldMk cId="711734170" sldId="442"/>
            <ac:picMk id="6" creationId="{FE2DA2E6-BA90-7692-3B34-F88169D45821}"/>
          </ac:picMkLst>
        </pc:picChg>
        <pc:picChg chg="mod">
          <ac:chgData name="Rosa Islam Semi Bepary (2418833)" userId="e3753cbe-179e-4164-914a-cc37f820a7be" providerId="ADAL" clId="{D1A43E92-02F8-4A01-B39A-B2F355511040}" dt="2025-11-28T18:00:08.852" v="2228" actId="1076"/>
          <ac:picMkLst>
            <pc:docMk/>
            <pc:sldMk cId="711734170" sldId="442"/>
            <ac:picMk id="7" creationId="{C9A4D847-35CF-34F0-BDF3-0457057BC037}"/>
          </ac:picMkLst>
        </pc:picChg>
      </pc:sldChg>
      <pc:sldChg chg="delSp modSp mod delAnim">
        <pc:chgData name="Rosa Islam Semi Bepary (2418833)" userId="e3753cbe-179e-4164-914a-cc37f820a7be" providerId="ADAL" clId="{D1A43E92-02F8-4A01-B39A-B2F355511040}" dt="2025-11-28T17:26:48.118" v="2215" actId="115"/>
        <pc:sldMkLst>
          <pc:docMk/>
          <pc:sldMk cId="3521001056" sldId="450"/>
        </pc:sldMkLst>
        <pc:spChg chg="mod">
          <ac:chgData name="Rosa Islam Semi Bepary (2418833)" userId="e3753cbe-179e-4164-914a-cc37f820a7be" providerId="ADAL" clId="{D1A43E92-02F8-4A01-B39A-B2F355511040}" dt="2025-11-28T17:26:48.118" v="2215" actId="115"/>
          <ac:spMkLst>
            <pc:docMk/>
            <pc:sldMk cId="3521001056" sldId="450"/>
            <ac:spMk id="2" creationId="{00000000-0000-0000-0000-000000000000}"/>
          </ac:spMkLst>
        </pc:spChg>
        <pc:spChg chg="mod">
          <ac:chgData name="Rosa Islam Semi Bepary (2418833)" userId="e3753cbe-179e-4164-914a-cc37f820a7be" providerId="ADAL" clId="{D1A43E92-02F8-4A01-B39A-B2F355511040}" dt="2025-11-27T21:25:57.279" v="679" actId="255"/>
          <ac:spMkLst>
            <pc:docMk/>
            <pc:sldMk cId="3521001056" sldId="450"/>
            <ac:spMk id="6" creationId="{A4085575-4426-A9AB-0F8A-7A51209EE3B6}"/>
          </ac:spMkLst>
        </pc:spChg>
        <pc:picChg chg="del">
          <ac:chgData name="Rosa Islam Semi Bepary (2418833)" userId="e3753cbe-179e-4164-914a-cc37f820a7be" providerId="ADAL" clId="{D1A43E92-02F8-4A01-B39A-B2F355511040}" dt="2025-11-28T15:16:55.831" v="725" actId="478"/>
          <ac:picMkLst>
            <pc:docMk/>
            <pc:sldMk cId="3521001056" sldId="450"/>
            <ac:picMk id="7" creationId="{5955FB45-1EA8-EF87-B0D9-6CA579625371}"/>
          </ac:picMkLst>
        </pc:picChg>
      </pc:sldChg>
      <pc:sldChg chg="addSp delSp modSp mod modClrScheme delAnim chgLayout">
        <pc:chgData name="Rosa Islam Semi Bepary (2418833)" userId="e3753cbe-179e-4164-914a-cc37f820a7be" providerId="ADAL" clId="{D1A43E92-02F8-4A01-B39A-B2F355511040}" dt="2025-11-28T17:26:22.461" v="2212"/>
        <pc:sldMkLst>
          <pc:docMk/>
          <pc:sldMk cId="1688727333" sldId="452"/>
        </pc:sldMkLst>
        <pc:spChg chg="mod">
          <ac:chgData name="Rosa Islam Semi Bepary (2418833)" userId="e3753cbe-179e-4164-914a-cc37f820a7be" providerId="ADAL" clId="{D1A43E92-02F8-4A01-B39A-B2F355511040}" dt="2025-11-28T17:26:22.461" v="2212"/>
          <ac:spMkLst>
            <pc:docMk/>
            <pc:sldMk cId="1688727333" sldId="452"/>
            <ac:spMk id="2" creationId="{B6307EA7-00DA-7750-8609-7051118EDC20}"/>
          </ac:spMkLst>
        </pc:spChg>
        <pc:spChg chg="mod">
          <ac:chgData name="Rosa Islam Semi Bepary (2418833)" userId="e3753cbe-179e-4164-914a-cc37f820a7be" providerId="ADAL" clId="{D1A43E92-02F8-4A01-B39A-B2F355511040}" dt="2025-11-28T17:26:14.293" v="2210" actId="115"/>
          <ac:spMkLst>
            <pc:docMk/>
            <pc:sldMk cId="1688727333" sldId="452"/>
            <ac:spMk id="3" creationId="{00000000-0000-0000-0000-000000000000}"/>
          </ac:spMkLst>
        </pc:spChg>
        <pc:spChg chg="add mod">
          <ac:chgData name="Rosa Islam Semi Bepary (2418833)" userId="e3753cbe-179e-4164-914a-cc37f820a7be" providerId="ADAL" clId="{D1A43E92-02F8-4A01-B39A-B2F355511040}" dt="2025-11-28T17:07:28.839" v="2008" actId="14100"/>
          <ac:spMkLst>
            <pc:docMk/>
            <pc:sldMk cId="1688727333" sldId="452"/>
            <ac:spMk id="5" creationId="{6ABDDFC7-7652-D272-FDB6-7A9AEBBA71B9}"/>
          </ac:spMkLst>
        </pc:spChg>
        <pc:spChg chg="add del mod">
          <ac:chgData name="Rosa Islam Semi Bepary (2418833)" userId="e3753cbe-179e-4164-914a-cc37f820a7be" providerId="ADAL" clId="{D1A43E92-02F8-4A01-B39A-B2F355511040}" dt="2025-11-27T21:19:43.034" v="639" actId="26606"/>
          <ac:spMkLst>
            <pc:docMk/>
            <pc:sldMk cId="1688727333" sldId="452"/>
            <ac:spMk id="9" creationId="{57A81723-6F34-FD72-3933-D75A9604080C}"/>
          </ac:spMkLst>
        </pc:spChg>
        <pc:spChg chg="add del mod">
          <ac:chgData name="Rosa Islam Semi Bepary (2418833)" userId="e3753cbe-179e-4164-914a-cc37f820a7be" providerId="ADAL" clId="{D1A43E92-02F8-4A01-B39A-B2F355511040}" dt="2025-11-27T21:19:43.034" v="639" actId="26606"/>
          <ac:spMkLst>
            <pc:docMk/>
            <pc:sldMk cId="1688727333" sldId="452"/>
            <ac:spMk id="11" creationId="{E9174AB4-A8A7-21AD-4875-B4F35FD6DAA8}"/>
          </ac:spMkLst>
        </pc:spChg>
        <pc:spChg chg="add mod">
          <ac:chgData name="Rosa Islam Semi Bepary (2418833)" userId="e3753cbe-179e-4164-914a-cc37f820a7be" providerId="ADAL" clId="{D1A43E92-02F8-4A01-B39A-B2F355511040}" dt="2025-11-27T21:19:43.034" v="640" actId="26606"/>
          <ac:spMkLst>
            <pc:docMk/>
            <pc:sldMk cId="1688727333" sldId="452"/>
            <ac:spMk id="13" creationId="{FB44D656-8C58-9B01-B6A9-2CED519819F8}"/>
          </ac:spMkLst>
        </pc:spChg>
        <pc:spChg chg="add mod">
          <ac:chgData name="Rosa Islam Semi Bepary (2418833)" userId="e3753cbe-179e-4164-914a-cc37f820a7be" providerId="ADAL" clId="{D1A43E92-02F8-4A01-B39A-B2F355511040}" dt="2025-11-27T21:19:43.034" v="640" actId="26606"/>
          <ac:spMkLst>
            <pc:docMk/>
            <pc:sldMk cId="1688727333" sldId="452"/>
            <ac:spMk id="14" creationId="{78B1F712-4041-29C3-EC89-53921D6026BB}"/>
          </ac:spMkLst>
        </pc:spChg>
        <pc:picChg chg="add mod">
          <ac:chgData name="Rosa Islam Semi Bepary (2418833)" userId="e3753cbe-179e-4164-914a-cc37f820a7be" providerId="ADAL" clId="{D1A43E92-02F8-4A01-B39A-B2F355511040}" dt="2025-11-28T17:07:16.614" v="2006" actId="1076"/>
          <ac:picMkLst>
            <pc:docMk/>
            <pc:sldMk cId="1688727333" sldId="452"/>
            <ac:picMk id="4" creationId="{7471C75B-3834-830E-7E6A-3FC2243CFBDF}"/>
          </ac:picMkLst>
        </pc:picChg>
        <pc:picChg chg="del">
          <ac:chgData name="Rosa Islam Semi Bepary (2418833)" userId="e3753cbe-179e-4164-914a-cc37f820a7be" providerId="ADAL" clId="{D1A43E92-02F8-4A01-B39A-B2F355511040}" dt="2025-11-28T15:16:49.893" v="722" actId="478"/>
          <ac:picMkLst>
            <pc:docMk/>
            <pc:sldMk cId="1688727333" sldId="452"/>
            <ac:picMk id="6" creationId="{F298888E-F37E-2E2E-0638-1A158E7682BF}"/>
          </ac:picMkLst>
        </pc:picChg>
      </pc:sldChg>
      <pc:sldChg chg="delSp modSp mod delAnim">
        <pc:chgData name="Rosa Islam Semi Bepary (2418833)" userId="e3753cbe-179e-4164-914a-cc37f820a7be" providerId="ADAL" clId="{D1A43E92-02F8-4A01-B39A-B2F355511040}" dt="2025-11-28T18:12:17.765" v="2232" actId="1076"/>
        <pc:sldMkLst>
          <pc:docMk/>
          <pc:sldMk cId="1278544363" sldId="454"/>
        </pc:sldMkLst>
        <pc:spChg chg="mod">
          <ac:chgData name="Rosa Islam Semi Bepary (2418833)" userId="e3753cbe-179e-4164-914a-cc37f820a7be" providerId="ADAL" clId="{D1A43E92-02F8-4A01-B39A-B2F355511040}" dt="2025-11-28T17:26:41.458" v="2214" actId="115"/>
          <ac:spMkLst>
            <pc:docMk/>
            <pc:sldMk cId="1278544363" sldId="454"/>
            <ac:spMk id="2" creationId="{6D68604B-AC6B-0846-C825-2BEC86565B25}"/>
          </ac:spMkLst>
        </pc:spChg>
        <pc:spChg chg="mod">
          <ac:chgData name="Rosa Islam Semi Bepary (2418833)" userId="e3753cbe-179e-4164-914a-cc37f820a7be" providerId="ADAL" clId="{D1A43E92-02F8-4A01-B39A-B2F355511040}" dt="2025-11-28T17:26:01.612" v="2209" actId="255"/>
          <ac:spMkLst>
            <pc:docMk/>
            <pc:sldMk cId="1278544363" sldId="454"/>
            <ac:spMk id="6" creationId="{C68C4224-F958-CB66-7629-688D5AD53A53}"/>
          </ac:spMkLst>
        </pc:spChg>
        <pc:picChg chg="mod">
          <ac:chgData name="Rosa Islam Semi Bepary (2418833)" userId="e3753cbe-179e-4164-914a-cc37f820a7be" providerId="ADAL" clId="{D1A43E92-02F8-4A01-B39A-B2F355511040}" dt="2025-11-28T18:12:17.765" v="2232" actId="1076"/>
          <ac:picMkLst>
            <pc:docMk/>
            <pc:sldMk cId="1278544363" sldId="454"/>
            <ac:picMk id="3" creationId="{FADA4521-A0B5-6B1C-1581-A5842F3BEEEE}"/>
          </ac:picMkLst>
        </pc:picChg>
        <pc:picChg chg="del">
          <ac:chgData name="Rosa Islam Semi Bepary (2418833)" userId="e3753cbe-179e-4164-914a-cc37f820a7be" providerId="ADAL" clId="{D1A43E92-02F8-4A01-B39A-B2F355511040}" dt="2025-11-28T15:16:53.982" v="724" actId="478"/>
          <ac:picMkLst>
            <pc:docMk/>
            <pc:sldMk cId="1278544363" sldId="454"/>
            <ac:picMk id="7" creationId="{17CE814F-A60A-4E2D-CC58-5B02EEA74F0F}"/>
          </ac:picMkLst>
        </pc:picChg>
      </pc:sldChg>
      <pc:sldChg chg="addSp delSp modSp mod modClrScheme delAnim chgLayout">
        <pc:chgData name="Rosa Islam Semi Bepary (2418833)" userId="e3753cbe-179e-4164-914a-cc37f820a7be" providerId="ADAL" clId="{D1A43E92-02F8-4A01-B39A-B2F355511040}" dt="2025-11-28T17:53:26.840" v="2224" actId="1076"/>
        <pc:sldMkLst>
          <pc:docMk/>
          <pc:sldMk cId="1044028000" sldId="455"/>
        </pc:sldMkLst>
        <pc:spChg chg="mod">
          <ac:chgData name="Rosa Islam Semi Bepary (2418833)" userId="e3753cbe-179e-4164-914a-cc37f820a7be" providerId="ADAL" clId="{D1A43E92-02F8-4A01-B39A-B2F355511040}" dt="2025-11-28T16:24:26.306" v="1667" actId="115"/>
          <ac:spMkLst>
            <pc:docMk/>
            <pc:sldMk cId="1044028000" sldId="455"/>
            <ac:spMk id="2" creationId="{C79C3CB7-D278-A2A4-CAD1-A290CF81F7AE}"/>
          </ac:spMkLst>
        </pc:spChg>
        <pc:spChg chg="mod">
          <ac:chgData name="Rosa Islam Semi Bepary (2418833)" userId="e3753cbe-179e-4164-914a-cc37f820a7be" providerId="ADAL" clId="{D1A43E92-02F8-4A01-B39A-B2F355511040}" dt="2025-11-28T15:32:05.689" v="792" actId="20577"/>
          <ac:spMkLst>
            <pc:docMk/>
            <pc:sldMk cId="1044028000" sldId="455"/>
            <ac:spMk id="3" creationId="{0F63D4A8-101E-12D0-65B2-FF0482C77A7B}"/>
          </ac:spMkLst>
        </pc:spChg>
        <pc:spChg chg="mod">
          <ac:chgData name="Rosa Islam Semi Bepary (2418833)" userId="e3753cbe-179e-4164-914a-cc37f820a7be" providerId="ADAL" clId="{D1A43E92-02F8-4A01-B39A-B2F355511040}" dt="2025-11-27T19:49:52.606" v="343" actId="26606"/>
          <ac:spMkLst>
            <pc:docMk/>
            <pc:sldMk cId="1044028000" sldId="455"/>
            <ac:spMk id="4" creationId="{C563C9C2-F8C4-FC64-3A2B-8D7272153520}"/>
          </ac:spMkLst>
        </pc:spChg>
        <pc:spChg chg="mod">
          <ac:chgData name="Rosa Islam Semi Bepary (2418833)" userId="e3753cbe-179e-4164-914a-cc37f820a7be" providerId="ADAL" clId="{D1A43E92-02F8-4A01-B39A-B2F355511040}" dt="2025-11-27T19:49:52.606" v="343" actId="26606"/>
          <ac:spMkLst>
            <pc:docMk/>
            <pc:sldMk cId="1044028000" sldId="455"/>
            <ac:spMk id="5" creationId="{311AD01A-35D6-54F1-21E7-C950B3125C02}"/>
          </ac:spMkLst>
        </pc:spChg>
        <pc:spChg chg="add mod">
          <ac:chgData name="Rosa Islam Semi Bepary (2418833)" userId="e3753cbe-179e-4164-914a-cc37f820a7be" providerId="ADAL" clId="{D1A43E92-02F8-4A01-B39A-B2F355511040}" dt="2025-11-28T15:29:36.174" v="735" actId="1076"/>
          <ac:spMkLst>
            <pc:docMk/>
            <pc:sldMk cId="1044028000" sldId="455"/>
            <ac:spMk id="7" creationId="{6E6A6C98-1F37-F8A0-618F-77B102F4292C}"/>
          </ac:spMkLst>
        </pc:spChg>
        <pc:picChg chg="add mod ord">
          <ac:chgData name="Rosa Islam Semi Bepary (2418833)" userId="e3753cbe-179e-4164-914a-cc37f820a7be" providerId="ADAL" clId="{D1A43E92-02F8-4A01-B39A-B2F355511040}" dt="2025-11-28T15:30:55.085" v="750" actId="1076"/>
          <ac:picMkLst>
            <pc:docMk/>
            <pc:sldMk cId="1044028000" sldId="455"/>
            <ac:picMk id="6" creationId="{7A9DBC82-8C73-DD7B-FCAC-3399748F775E}"/>
          </ac:picMkLst>
        </pc:picChg>
        <pc:picChg chg="del">
          <ac:chgData name="Rosa Islam Semi Bepary (2418833)" userId="e3753cbe-179e-4164-914a-cc37f820a7be" providerId="ADAL" clId="{D1A43E92-02F8-4A01-B39A-B2F355511040}" dt="2025-11-28T17:49:09.163" v="2217" actId="21"/>
          <ac:picMkLst>
            <pc:docMk/>
            <pc:sldMk cId="1044028000" sldId="455"/>
            <ac:picMk id="8" creationId="{FB07789F-89EB-A329-4EA5-C83D2C8CDBC8}"/>
          </ac:picMkLst>
        </pc:picChg>
        <pc:picChg chg="mod">
          <ac:chgData name="Rosa Islam Semi Bepary (2418833)" userId="e3753cbe-179e-4164-914a-cc37f820a7be" providerId="ADAL" clId="{D1A43E92-02F8-4A01-B39A-B2F355511040}" dt="2025-11-28T17:53:26.840" v="2224" actId="1076"/>
          <ac:picMkLst>
            <pc:docMk/>
            <pc:sldMk cId="1044028000" sldId="455"/>
            <ac:picMk id="9" creationId="{B4EE4292-FEAE-4ED9-947E-CA3269590EBA}"/>
          </ac:picMkLst>
        </pc:picChg>
        <pc:picChg chg="del">
          <ac:chgData name="Rosa Islam Semi Bepary (2418833)" userId="e3753cbe-179e-4164-914a-cc37f820a7be" providerId="ADAL" clId="{D1A43E92-02F8-4A01-B39A-B2F355511040}" dt="2025-11-28T15:16:31.398" v="716" actId="478"/>
          <ac:picMkLst>
            <pc:docMk/>
            <pc:sldMk cId="1044028000" sldId="455"/>
            <ac:picMk id="10" creationId="{0E48EEEC-88FF-D8E1-9556-02CD2C226344}"/>
          </ac:picMkLst>
        </pc:picChg>
      </pc:sldChg>
      <pc:sldChg chg="addSp delSp modSp mod modClrScheme delAnim chgLayout">
        <pc:chgData name="Rosa Islam Semi Bepary (2418833)" userId="e3753cbe-179e-4164-914a-cc37f820a7be" providerId="ADAL" clId="{D1A43E92-02F8-4A01-B39A-B2F355511040}" dt="2025-11-28T17:56:48.081" v="2227" actId="1076"/>
        <pc:sldMkLst>
          <pc:docMk/>
          <pc:sldMk cId="1196154705" sldId="456"/>
        </pc:sldMkLst>
        <pc:spChg chg="mod">
          <ac:chgData name="Rosa Islam Semi Bepary (2418833)" userId="e3753cbe-179e-4164-914a-cc37f820a7be" providerId="ADAL" clId="{D1A43E92-02F8-4A01-B39A-B2F355511040}" dt="2025-11-28T17:06:36.086" v="2001" actId="115"/>
          <ac:spMkLst>
            <pc:docMk/>
            <pc:sldMk cId="1196154705" sldId="456"/>
            <ac:spMk id="2" creationId="{A821B7D8-FAFA-459E-E97E-26762F0675AB}"/>
          </ac:spMkLst>
        </pc:spChg>
        <pc:spChg chg="mod">
          <ac:chgData name="Rosa Islam Semi Bepary (2418833)" userId="e3753cbe-179e-4164-914a-cc37f820a7be" providerId="ADAL" clId="{D1A43E92-02F8-4A01-B39A-B2F355511040}" dt="2025-11-28T17:19:30.541" v="2129" actId="255"/>
          <ac:spMkLst>
            <pc:docMk/>
            <pc:sldMk cId="1196154705" sldId="456"/>
            <ac:spMk id="3" creationId="{53880F13-35A9-9D38-4535-EF0C49E1491E}"/>
          </ac:spMkLst>
        </pc:spChg>
        <pc:spChg chg="mod">
          <ac:chgData name="Rosa Islam Semi Bepary (2418833)" userId="e3753cbe-179e-4164-914a-cc37f820a7be" providerId="ADAL" clId="{D1A43E92-02F8-4A01-B39A-B2F355511040}" dt="2025-11-27T20:06:33.600" v="413" actId="26606"/>
          <ac:spMkLst>
            <pc:docMk/>
            <pc:sldMk cId="1196154705" sldId="456"/>
            <ac:spMk id="4" creationId="{1C800642-0D74-9A9D-EEA9-9EEA43A736F5}"/>
          </ac:spMkLst>
        </pc:spChg>
        <pc:spChg chg="mod">
          <ac:chgData name="Rosa Islam Semi Bepary (2418833)" userId="e3753cbe-179e-4164-914a-cc37f820a7be" providerId="ADAL" clId="{D1A43E92-02F8-4A01-B39A-B2F355511040}" dt="2025-11-27T20:06:33.600" v="413" actId="26606"/>
          <ac:spMkLst>
            <pc:docMk/>
            <pc:sldMk cId="1196154705" sldId="456"/>
            <ac:spMk id="5" creationId="{61A468CE-6AEE-EAD3-595F-267F232355D7}"/>
          </ac:spMkLst>
        </pc:spChg>
        <pc:spChg chg="add del mod">
          <ac:chgData name="Rosa Islam Semi Bepary (2418833)" userId="e3753cbe-179e-4164-914a-cc37f820a7be" providerId="ADAL" clId="{D1A43E92-02F8-4A01-B39A-B2F355511040}" dt="2025-11-28T15:53:26.484" v="1531" actId="21"/>
          <ac:spMkLst>
            <pc:docMk/>
            <pc:sldMk cId="1196154705" sldId="456"/>
            <ac:spMk id="7" creationId="{64CF7B2B-F5AC-88A1-FE88-8294737209A1}"/>
          </ac:spMkLst>
        </pc:spChg>
        <pc:spChg chg="add del mod">
          <ac:chgData name="Rosa Islam Semi Bepary (2418833)" userId="e3753cbe-179e-4164-914a-cc37f820a7be" providerId="ADAL" clId="{D1A43E92-02F8-4A01-B39A-B2F355511040}" dt="2025-11-27T20:12:03.671" v="421"/>
          <ac:spMkLst>
            <pc:docMk/>
            <pc:sldMk cId="1196154705" sldId="456"/>
            <ac:spMk id="7" creationId="{AD884E88-33AF-0B5E-195A-FB0925501FFF}"/>
          </ac:spMkLst>
        </pc:spChg>
        <pc:spChg chg="add mod">
          <ac:chgData name="Rosa Islam Semi Bepary (2418833)" userId="e3753cbe-179e-4164-914a-cc37f820a7be" providerId="ADAL" clId="{D1A43E92-02F8-4A01-B39A-B2F355511040}" dt="2025-11-28T16:01:40.611" v="1552" actId="1076"/>
          <ac:spMkLst>
            <pc:docMk/>
            <pc:sldMk cId="1196154705" sldId="456"/>
            <ac:spMk id="8" creationId="{71B53959-F694-9417-7904-D1CBB0E9E4BC}"/>
          </ac:spMkLst>
        </pc:spChg>
        <pc:spChg chg="add mod">
          <ac:chgData name="Rosa Islam Semi Bepary (2418833)" userId="e3753cbe-179e-4164-914a-cc37f820a7be" providerId="ADAL" clId="{D1A43E92-02F8-4A01-B39A-B2F355511040}" dt="2025-11-28T17:19:10.003" v="2124" actId="255"/>
          <ac:spMkLst>
            <pc:docMk/>
            <pc:sldMk cId="1196154705" sldId="456"/>
            <ac:spMk id="10" creationId="{382D931C-9C0D-39BC-7781-A4DEDD8A294D}"/>
          </ac:spMkLst>
        </pc:spChg>
        <pc:picChg chg="add mod ord">
          <ac:chgData name="Rosa Islam Semi Bepary (2418833)" userId="e3753cbe-179e-4164-914a-cc37f820a7be" providerId="ADAL" clId="{D1A43E92-02F8-4A01-B39A-B2F355511040}" dt="2025-11-28T16:01:27.609" v="1550" actId="1076"/>
          <ac:picMkLst>
            <pc:docMk/>
            <pc:sldMk cId="1196154705" sldId="456"/>
            <ac:picMk id="6" creationId="{6792EB19-4F58-D317-F64E-1966BA340708}"/>
          </ac:picMkLst>
        </pc:picChg>
        <pc:picChg chg="del">
          <ac:chgData name="Rosa Islam Semi Bepary (2418833)" userId="e3753cbe-179e-4164-914a-cc37f820a7be" providerId="ADAL" clId="{D1A43E92-02F8-4A01-B39A-B2F355511040}" dt="2025-11-28T15:16:35.749" v="717" actId="478"/>
          <ac:picMkLst>
            <pc:docMk/>
            <pc:sldMk cId="1196154705" sldId="456"/>
            <ac:picMk id="9" creationId="{9786CCFD-9427-B63F-E2F3-886926346504}"/>
          </ac:picMkLst>
        </pc:picChg>
        <pc:picChg chg="mod">
          <ac:chgData name="Rosa Islam Semi Bepary (2418833)" userId="e3753cbe-179e-4164-914a-cc37f820a7be" providerId="ADAL" clId="{D1A43E92-02F8-4A01-B39A-B2F355511040}" dt="2025-11-28T17:56:48.081" v="2227" actId="1076"/>
          <ac:picMkLst>
            <pc:docMk/>
            <pc:sldMk cId="1196154705" sldId="456"/>
            <ac:picMk id="11" creationId="{ED4CAB87-FCA2-0783-642F-D49171A04E38}"/>
          </ac:picMkLst>
        </pc:picChg>
      </pc:sldChg>
      <pc:sldChg chg="addSp delSp modSp mod modClrScheme delAnim chgLayout">
        <pc:chgData name="Rosa Islam Semi Bepary (2418833)" userId="e3753cbe-179e-4164-914a-cc37f820a7be" providerId="ADAL" clId="{D1A43E92-02F8-4A01-B39A-B2F355511040}" dt="2025-11-28T18:06:18.751" v="2229" actId="1076"/>
        <pc:sldMkLst>
          <pc:docMk/>
          <pc:sldMk cId="425489401" sldId="457"/>
        </pc:sldMkLst>
        <pc:spChg chg="mod">
          <ac:chgData name="Rosa Islam Semi Bepary (2418833)" userId="e3753cbe-179e-4164-914a-cc37f820a7be" providerId="ADAL" clId="{D1A43E92-02F8-4A01-B39A-B2F355511040}" dt="2025-11-28T17:06:55.456" v="2003" actId="115"/>
          <ac:spMkLst>
            <pc:docMk/>
            <pc:sldMk cId="425489401" sldId="457"/>
            <ac:spMk id="2" creationId="{9569B926-B65F-3EB5-92BB-DC40BD793F0D}"/>
          </ac:spMkLst>
        </pc:spChg>
        <pc:spChg chg="mod">
          <ac:chgData name="Rosa Islam Semi Bepary (2418833)" userId="e3753cbe-179e-4164-914a-cc37f820a7be" providerId="ADAL" clId="{D1A43E92-02F8-4A01-B39A-B2F355511040}" dt="2025-11-28T17:16:19.937" v="2097" actId="255"/>
          <ac:spMkLst>
            <pc:docMk/>
            <pc:sldMk cId="425489401" sldId="457"/>
            <ac:spMk id="3" creationId="{D8D4FB70-B25A-602C-D334-08F645D206D5}"/>
          </ac:spMkLst>
        </pc:spChg>
        <pc:spChg chg="mod">
          <ac:chgData name="Rosa Islam Semi Bepary (2418833)" userId="e3753cbe-179e-4164-914a-cc37f820a7be" providerId="ADAL" clId="{D1A43E92-02F8-4A01-B39A-B2F355511040}" dt="2025-11-27T20:51:22.772" v="570" actId="26606"/>
          <ac:spMkLst>
            <pc:docMk/>
            <pc:sldMk cId="425489401" sldId="457"/>
            <ac:spMk id="4" creationId="{28290F66-9B7A-D4EF-7AC0-B0C0F1F98F5B}"/>
          </ac:spMkLst>
        </pc:spChg>
        <pc:spChg chg="mod">
          <ac:chgData name="Rosa Islam Semi Bepary (2418833)" userId="e3753cbe-179e-4164-914a-cc37f820a7be" providerId="ADAL" clId="{D1A43E92-02F8-4A01-B39A-B2F355511040}" dt="2025-11-27T20:51:22.772" v="570" actId="26606"/>
          <ac:spMkLst>
            <pc:docMk/>
            <pc:sldMk cId="425489401" sldId="457"/>
            <ac:spMk id="5" creationId="{B0F15D2E-B843-1BFC-9C28-E4C39C9B066C}"/>
          </ac:spMkLst>
        </pc:spChg>
        <pc:spChg chg="add del mod">
          <ac:chgData name="Rosa Islam Semi Bepary (2418833)" userId="e3753cbe-179e-4164-914a-cc37f820a7be" providerId="ADAL" clId="{D1A43E92-02F8-4A01-B39A-B2F355511040}" dt="2025-11-27T20:55:28.989" v="580" actId="478"/>
          <ac:spMkLst>
            <pc:docMk/>
            <pc:sldMk cId="425489401" sldId="457"/>
            <ac:spMk id="7" creationId="{D27D397B-8D97-3EC3-9704-FEB93FAB5FB4}"/>
          </ac:spMkLst>
        </pc:spChg>
        <pc:spChg chg="add del mod">
          <ac:chgData name="Rosa Islam Semi Bepary (2418833)" userId="e3753cbe-179e-4164-914a-cc37f820a7be" providerId="ADAL" clId="{D1A43E92-02F8-4A01-B39A-B2F355511040}" dt="2025-11-27T20:55:28.991" v="582"/>
          <ac:spMkLst>
            <pc:docMk/>
            <pc:sldMk cId="425489401" sldId="457"/>
            <ac:spMk id="8" creationId="{FFA73927-7791-C8C5-E75B-D4D8B0B9C661}"/>
          </ac:spMkLst>
        </pc:spChg>
        <pc:spChg chg="add mod">
          <ac:chgData name="Rosa Islam Semi Bepary (2418833)" userId="e3753cbe-179e-4164-914a-cc37f820a7be" providerId="ADAL" clId="{D1A43E92-02F8-4A01-B39A-B2F355511040}" dt="2025-11-28T17:16:59.555" v="2101" actId="1076"/>
          <ac:spMkLst>
            <pc:docMk/>
            <pc:sldMk cId="425489401" sldId="457"/>
            <ac:spMk id="9" creationId="{D4CF7D15-228A-6E26-2A5F-29767AC99C04}"/>
          </ac:spMkLst>
        </pc:spChg>
        <pc:picChg chg="add mod ord">
          <ac:chgData name="Rosa Islam Semi Bepary (2418833)" userId="e3753cbe-179e-4164-914a-cc37f820a7be" providerId="ADAL" clId="{D1A43E92-02F8-4A01-B39A-B2F355511040}" dt="2025-11-28T17:16:53.166" v="2100" actId="1076"/>
          <ac:picMkLst>
            <pc:docMk/>
            <pc:sldMk cId="425489401" sldId="457"/>
            <ac:picMk id="6" creationId="{30B35539-D885-555A-05F8-9A9DC3C7E85F}"/>
          </ac:picMkLst>
        </pc:picChg>
        <pc:picChg chg="mod">
          <ac:chgData name="Rosa Islam Semi Bepary (2418833)" userId="e3753cbe-179e-4164-914a-cc37f820a7be" providerId="ADAL" clId="{D1A43E92-02F8-4A01-B39A-B2F355511040}" dt="2025-11-28T18:06:18.751" v="2229" actId="1076"/>
          <ac:picMkLst>
            <pc:docMk/>
            <pc:sldMk cId="425489401" sldId="457"/>
            <ac:picMk id="7" creationId="{FC448977-D23E-13E5-030B-5D8B37993202}"/>
          </ac:picMkLst>
        </pc:picChg>
        <pc:picChg chg="del">
          <ac:chgData name="Rosa Islam Semi Bepary (2418833)" userId="e3753cbe-179e-4164-914a-cc37f820a7be" providerId="ADAL" clId="{D1A43E92-02F8-4A01-B39A-B2F355511040}" dt="2025-11-28T15:16:45.606" v="720" actId="478"/>
          <ac:picMkLst>
            <pc:docMk/>
            <pc:sldMk cId="425489401" sldId="457"/>
            <ac:picMk id="10" creationId="{F9BA4897-37D8-DB60-C357-D10832D06C71}"/>
          </ac:picMkLst>
        </pc:picChg>
      </pc:sldChg>
      <pc:sldChg chg="addSp delSp modSp mod modClrScheme delAnim chgLayout">
        <pc:chgData name="Rosa Islam Semi Bepary (2418833)" userId="e3753cbe-179e-4164-914a-cc37f820a7be" providerId="ADAL" clId="{D1A43E92-02F8-4A01-B39A-B2F355511040}" dt="2025-11-28T17:06:46.685" v="2002" actId="115"/>
        <pc:sldMkLst>
          <pc:docMk/>
          <pc:sldMk cId="2070946817" sldId="458"/>
        </pc:sldMkLst>
        <pc:spChg chg="mod">
          <ac:chgData name="Rosa Islam Semi Bepary (2418833)" userId="e3753cbe-179e-4164-914a-cc37f820a7be" providerId="ADAL" clId="{D1A43E92-02F8-4A01-B39A-B2F355511040}" dt="2025-11-28T17:06:46.685" v="2002" actId="115"/>
          <ac:spMkLst>
            <pc:docMk/>
            <pc:sldMk cId="2070946817" sldId="458"/>
            <ac:spMk id="2" creationId="{33B924A3-1440-EE2D-BFA7-E4E87ED0695F}"/>
          </ac:spMkLst>
        </pc:spChg>
        <pc:spChg chg="mod">
          <ac:chgData name="Rosa Islam Semi Bepary (2418833)" userId="e3753cbe-179e-4164-914a-cc37f820a7be" providerId="ADAL" clId="{D1A43E92-02F8-4A01-B39A-B2F355511040}" dt="2025-11-28T17:00:41.846" v="1951" actId="255"/>
          <ac:spMkLst>
            <pc:docMk/>
            <pc:sldMk cId="2070946817" sldId="458"/>
            <ac:spMk id="3" creationId="{6434F549-6873-A292-8A34-6B47A514022A}"/>
          </ac:spMkLst>
        </pc:spChg>
        <pc:spChg chg="mod">
          <ac:chgData name="Rosa Islam Semi Bepary (2418833)" userId="e3753cbe-179e-4164-914a-cc37f820a7be" providerId="ADAL" clId="{D1A43E92-02F8-4A01-B39A-B2F355511040}" dt="2025-11-27T20:32:46.276" v="528" actId="26606"/>
          <ac:spMkLst>
            <pc:docMk/>
            <pc:sldMk cId="2070946817" sldId="458"/>
            <ac:spMk id="4" creationId="{9FCEB692-B9B5-A7EC-175D-C55FD2A656B5}"/>
          </ac:spMkLst>
        </pc:spChg>
        <pc:spChg chg="mod">
          <ac:chgData name="Rosa Islam Semi Bepary (2418833)" userId="e3753cbe-179e-4164-914a-cc37f820a7be" providerId="ADAL" clId="{D1A43E92-02F8-4A01-B39A-B2F355511040}" dt="2025-11-27T20:32:46.276" v="528" actId="26606"/>
          <ac:spMkLst>
            <pc:docMk/>
            <pc:sldMk cId="2070946817" sldId="458"/>
            <ac:spMk id="5" creationId="{4E6DEE0F-0A02-6D68-23C0-0B77EC1F3087}"/>
          </ac:spMkLst>
        </pc:spChg>
        <pc:spChg chg="add mod">
          <ac:chgData name="Rosa Islam Semi Bepary (2418833)" userId="e3753cbe-179e-4164-914a-cc37f820a7be" providerId="ADAL" clId="{D1A43E92-02F8-4A01-B39A-B2F355511040}" dt="2025-11-28T17:00:14.431" v="1949" actId="1076"/>
          <ac:spMkLst>
            <pc:docMk/>
            <pc:sldMk cId="2070946817" sldId="458"/>
            <ac:spMk id="8" creationId="{B77203BC-5E11-F4CB-DA88-581A8E444CDD}"/>
          </ac:spMkLst>
        </pc:spChg>
        <pc:picChg chg="add del mod ord">
          <ac:chgData name="Rosa Islam Semi Bepary (2418833)" userId="e3753cbe-179e-4164-914a-cc37f820a7be" providerId="ADAL" clId="{D1A43E92-02F8-4A01-B39A-B2F355511040}" dt="2025-11-27T20:40:22.974" v="529" actId="478"/>
          <ac:picMkLst>
            <pc:docMk/>
            <pc:sldMk cId="2070946817" sldId="458"/>
            <ac:picMk id="6" creationId="{F40B7612-9DBA-5E4F-3ED6-0464BC6F4A27}"/>
          </ac:picMkLst>
        </pc:picChg>
        <pc:picChg chg="add mod ord">
          <ac:chgData name="Rosa Islam Semi Bepary (2418833)" userId="e3753cbe-179e-4164-914a-cc37f820a7be" providerId="ADAL" clId="{D1A43E92-02F8-4A01-B39A-B2F355511040}" dt="2025-11-28T17:00:51.251" v="1952" actId="1076"/>
          <ac:picMkLst>
            <pc:docMk/>
            <pc:sldMk cId="2070946817" sldId="458"/>
            <ac:picMk id="7" creationId="{B6A7C188-9C1B-3F5F-D4F4-0ADF1DF43129}"/>
          </ac:picMkLst>
        </pc:picChg>
        <pc:picChg chg="del">
          <ac:chgData name="Rosa Islam Semi Bepary (2418833)" userId="e3753cbe-179e-4164-914a-cc37f820a7be" providerId="ADAL" clId="{D1A43E92-02F8-4A01-B39A-B2F355511040}" dt="2025-11-28T15:16:42.926" v="719" actId="478"/>
          <ac:picMkLst>
            <pc:docMk/>
            <pc:sldMk cId="2070946817" sldId="458"/>
            <ac:picMk id="9" creationId="{2968F0FC-5D88-E244-C09E-F44F57D157C6}"/>
          </ac:picMkLst>
        </pc:picChg>
      </pc:sldChg>
      <pc:sldChg chg="addSp delSp modSp mod modClrScheme delAnim chgLayout">
        <pc:chgData name="Rosa Islam Semi Bepary (2418833)" userId="e3753cbe-179e-4164-914a-cc37f820a7be" providerId="ADAL" clId="{D1A43E92-02F8-4A01-B39A-B2F355511040}" dt="2025-11-28T18:11:10.884" v="2231" actId="1076"/>
        <pc:sldMkLst>
          <pc:docMk/>
          <pc:sldMk cId="872766868" sldId="459"/>
        </pc:sldMkLst>
        <pc:spChg chg="mod">
          <ac:chgData name="Rosa Islam Semi Bepary (2418833)" userId="e3753cbe-179e-4164-914a-cc37f820a7be" providerId="ADAL" clId="{D1A43E92-02F8-4A01-B39A-B2F355511040}" dt="2025-11-28T17:26:36.186" v="2213" actId="115"/>
          <ac:spMkLst>
            <pc:docMk/>
            <pc:sldMk cId="872766868" sldId="459"/>
            <ac:spMk id="2" creationId="{77E0FCB6-E8B5-E668-6859-562592213C24}"/>
          </ac:spMkLst>
        </pc:spChg>
        <pc:spChg chg="mod">
          <ac:chgData name="Rosa Islam Semi Bepary (2418833)" userId="e3753cbe-179e-4164-914a-cc37f820a7be" providerId="ADAL" clId="{D1A43E92-02F8-4A01-B39A-B2F355511040}" dt="2025-11-28T17:24:21.312" v="2197" actId="14100"/>
          <ac:spMkLst>
            <pc:docMk/>
            <pc:sldMk cId="872766868" sldId="459"/>
            <ac:spMk id="3" creationId="{7EB34A5C-AEA4-8C87-D5EF-1CD835079D1D}"/>
          </ac:spMkLst>
        </pc:spChg>
        <pc:spChg chg="mod">
          <ac:chgData name="Rosa Islam Semi Bepary (2418833)" userId="e3753cbe-179e-4164-914a-cc37f820a7be" providerId="ADAL" clId="{D1A43E92-02F8-4A01-B39A-B2F355511040}" dt="2025-11-27T21:29:02.124" v="681" actId="26606"/>
          <ac:spMkLst>
            <pc:docMk/>
            <pc:sldMk cId="872766868" sldId="459"/>
            <ac:spMk id="4" creationId="{BFDC4459-B578-A402-DCF4-CAC2307B75D4}"/>
          </ac:spMkLst>
        </pc:spChg>
        <pc:spChg chg="mod">
          <ac:chgData name="Rosa Islam Semi Bepary (2418833)" userId="e3753cbe-179e-4164-914a-cc37f820a7be" providerId="ADAL" clId="{D1A43E92-02F8-4A01-B39A-B2F355511040}" dt="2025-11-27T21:29:02.124" v="681" actId="26606"/>
          <ac:spMkLst>
            <pc:docMk/>
            <pc:sldMk cId="872766868" sldId="459"/>
            <ac:spMk id="5" creationId="{C61D60C8-0E6D-5493-15CC-220B5D39BED7}"/>
          </ac:spMkLst>
        </pc:spChg>
        <pc:spChg chg="add mod">
          <ac:chgData name="Rosa Islam Semi Bepary (2418833)" userId="e3753cbe-179e-4164-914a-cc37f820a7be" providerId="ADAL" clId="{D1A43E92-02F8-4A01-B39A-B2F355511040}" dt="2025-11-28T17:20:14.282" v="2133" actId="1076"/>
          <ac:spMkLst>
            <pc:docMk/>
            <pc:sldMk cId="872766868" sldId="459"/>
            <ac:spMk id="7" creationId="{ABF2E8EB-EDE2-217D-CB7F-027A4125AAAA}"/>
          </ac:spMkLst>
        </pc:spChg>
        <pc:picChg chg="add mod ord">
          <ac:chgData name="Rosa Islam Semi Bepary (2418833)" userId="e3753cbe-179e-4164-914a-cc37f820a7be" providerId="ADAL" clId="{D1A43E92-02F8-4A01-B39A-B2F355511040}" dt="2025-11-28T17:20:03.369" v="2131" actId="1076"/>
          <ac:picMkLst>
            <pc:docMk/>
            <pc:sldMk cId="872766868" sldId="459"/>
            <ac:picMk id="6" creationId="{5229E086-0838-1207-D329-863BD4245B14}"/>
          </ac:picMkLst>
        </pc:picChg>
        <pc:picChg chg="del">
          <ac:chgData name="Rosa Islam Semi Bepary (2418833)" userId="e3753cbe-179e-4164-914a-cc37f820a7be" providerId="ADAL" clId="{D1A43E92-02F8-4A01-B39A-B2F355511040}" dt="2025-11-28T15:16:51.780" v="723" actId="478"/>
          <ac:picMkLst>
            <pc:docMk/>
            <pc:sldMk cId="872766868" sldId="459"/>
            <ac:picMk id="8" creationId="{008B8892-B344-9D21-6D4F-75FE57B861AB}"/>
          </ac:picMkLst>
        </pc:picChg>
        <pc:picChg chg="mod">
          <ac:chgData name="Rosa Islam Semi Bepary (2418833)" userId="e3753cbe-179e-4164-914a-cc37f820a7be" providerId="ADAL" clId="{D1A43E92-02F8-4A01-B39A-B2F355511040}" dt="2025-11-28T18:11:10.884" v="2231" actId="1076"/>
          <ac:picMkLst>
            <pc:docMk/>
            <pc:sldMk cId="872766868" sldId="459"/>
            <ac:picMk id="9" creationId="{95A8A29D-742F-387A-38BE-DDA8DF3600BB}"/>
          </ac:picMkLst>
        </pc:picChg>
      </pc:sldChg>
      <pc:sldChg chg="addSp delSp modSp mod modClrScheme delAnim chgLayout">
        <pc:chgData name="Rosa Islam Semi Bepary (2418833)" userId="e3753cbe-179e-4164-914a-cc37f820a7be" providerId="ADAL" clId="{D1A43E92-02F8-4A01-B39A-B2F355511040}" dt="2025-11-28T18:08:02.849" v="2230" actId="1076"/>
        <pc:sldMkLst>
          <pc:docMk/>
          <pc:sldMk cId="3418309274" sldId="460"/>
        </pc:sldMkLst>
        <pc:spChg chg="mod">
          <ac:chgData name="Rosa Islam Semi Bepary (2418833)" userId="e3753cbe-179e-4164-914a-cc37f820a7be" providerId="ADAL" clId="{D1A43E92-02F8-4A01-B39A-B2F355511040}" dt="2025-11-28T17:07:03.089" v="2004" actId="115"/>
          <ac:spMkLst>
            <pc:docMk/>
            <pc:sldMk cId="3418309274" sldId="460"/>
            <ac:spMk id="2" creationId="{9DFE0124-C10B-2C22-8E26-7781C9788DBB}"/>
          </ac:spMkLst>
        </pc:spChg>
        <pc:spChg chg="mod">
          <ac:chgData name="Rosa Islam Semi Bepary (2418833)" userId="e3753cbe-179e-4164-914a-cc37f820a7be" providerId="ADAL" clId="{D1A43E92-02F8-4A01-B39A-B2F355511040}" dt="2025-11-28T17:17:58.205" v="2117" actId="255"/>
          <ac:spMkLst>
            <pc:docMk/>
            <pc:sldMk cId="3418309274" sldId="460"/>
            <ac:spMk id="3" creationId="{CB8DB334-A7AC-B263-B902-D885AE203F43}"/>
          </ac:spMkLst>
        </pc:spChg>
        <pc:spChg chg="mod">
          <ac:chgData name="Rosa Islam Semi Bepary (2418833)" userId="e3753cbe-179e-4164-914a-cc37f820a7be" providerId="ADAL" clId="{D1A43E92-02F8-4A01-B39A-B2F355511040}" dt="2025-11-27T21:04:25.837" v="602" actId="26606"/>
          <ac:spMkLst>
            <pc:docMk/>
            <pc:sldMk cId="3418309274" sldId="460"/>
            <ac:spMk id="4" creationId="{DB4193C0-9C37-D32B-C845-058D81A0063B}"/>
          </ac:spMkLst>
        </pc:spChg>
        <pc:spChg chg="mod">
          <ac:chgData name="Rosa Islam Semi Bepary (2418833)" userId="e3753cbe-179e-4164-914a-cc37f820a7be" providerId="ADAL" clId="{D1A43E92-02F8-4A01-B39A-B2F355511040}" dt="2025-11-27T21:04:25.837" v="602" actId="26606"/>
          <ac:spMkLst>
            <pc:docMk/>
            <pc:sldMk cId="3418309274" sldId="460"/>
            <ac:spMk id="5" creationId="{332ED7D4-D58E-B110-D734-7BC6B273144D}"/>
          </ac:spMkLst>
        </pc:spChg>
        <pc:spChg chg="add mod">
          <ac:chgData name="Rosa Islam Semi Bepary (2418833)" userId="e3753cbe-179e-4164-914a-cc37f820a7be" providerId="ADAL" clId="{D1A43E92-02F8-4A01-B39A-B2F355511040}" dt="2025-11-28T17:06:18.869" v="2000" actId="14100"/>
          <ac:spMkLst>
            <pc:docMk/>
            <pc:sldMk cId="3418309274" sldId="460"/>
            <ac:spMk id="7" creationId="{6073E43A-B265-2069-8149-53BE01900EB0}"/>
          </ac:spMkLst>
        </pc:spChg>
        <pc:picChg chg="add mod ord">
          <ac:chgData name="Rosa Islam Semi Bepary (2418833)" userId="e3753cbe-179e-4164-914a-cc37f820a7be" providerId="ADAL" clId="{D1A43E92-02F8-4A01-B39A-B2F355511040}" dt="2025-11-28T17:03:41.882" v="1969" actId="1076"/>
          <ac:picMkLst>
            <pc:docMk/>
            <pc:sldMk cId="3418309274" sldId="460"/>
            <ac:picMk id="6" creationId="{B9990093-59DB-0031-6B1C-56B6FD0C0E30}"/>
          </ac:picMkLst>
        </pc:picChg>
        <pc:picChg chg="del">
          <ac:chgData name="Rosa Islam Semi Bepary (2418833)" userId="e3753cbe-179e-4164-914a-cc37f820a7be" providerId="ADAL" clId="{D1A43E92-02F8-4A01-B39A-B2F355511040}" dt="2025-11-28T15:16:47.862" v="721" actId="478"/>
          <ac:picMkLst>
            <pc:docMk/>
            <pc:sldMk cId="3418309274" sldId="460"/>
            <ac:picMk id="8" creationId="{0DD8ED98-9B8E-1FA6-CB88-216012C67F18}"/>
          </ac:picMkLst>
        </pc:picChg>
        <pc:picChg chg="mod">
          <ac:chgData name="Rosa Islam Semi Bepary (2418833)" userId="e3753cbe-179e-4164-914a-cc37f820a7be" providerId="ADAL" clId="{D1A43E92-02F8-4A01-B39A-B2F355511040}" dt="2025-11-28T18:08:02.849" v="2230" actId="1076"/>
          <ac:picMkLst>
            <pc:docMk/>
            <pc:sldMk cId="3418309274" sldId="460"/>
            <ac:picMk id="9" creationId="{CC31ECCA-6560-8F85-C45C-945A4EC5029C}"/>
          </ac:picMkLst>
        </pc:picChg>
      </pc:sldChg>
      <pc:sldChg chg="modSp new mod">
        <pc:chgData name="Rosa Islam Semi Bepary (2418833)" userId="e3753cbe-179e-4164-914a-cc37f820a7be" providerId="ADAL" clId="{D1A43E92-02F8-4A01-B39A-B2F355511040}" dt="2025-11-28T17:26:53.106" v="2216" actId="115"/>
        <pc:sldMkLst>
          <pc:docMk/>
          <pc:sldMk cId="2948681402" sldId="461"/>
        </pc:sldMkLst>
        <pc:spChg chg="mod">
          <ac:chgData name="Rosa Islam Semi Bepary (2418833)" userId="e3753cbe-179e-4164-914a-cc37f820a7be" providerId="ADAL" clId="{D1A43E92-02F8-4A01-B39A-B2F355511040}" dt="2025-11-28T17:26:53.106" v="2216" actId="115"/>
          <ac:spMkLst>
            <pc:docMk/>
            <pc:sldMk cId="2948681402" sldId="461"/>
            <ac:spMk id="2" creationId="{48DA3813-6CC6-EB1A-3193-F19EBA474D77}"/>
          </ac:spMkLst>
        </pc:spChg>
        <pc:spChg chg="mod">
          <ac:chgData name="Rosa Islam Semi Bepary (2418833)" userId="e3753cbe-179e-4164-914a-cc37f820a7be" providerId="ADAL" clId="{D1A43E92-02F8-4A01-B39A-B2F355511040}" dt="2025-11-27T21:10:54.580" v="636" actId="2711"/>
          <ac:spMkLst>
            <pc:docMk/>
            <pc:sldMk cId="2948681402" sldId="461"/>
            <ac:spMk id="3" creationId="{82B715D6-528C-F00F-2561-3C66F591335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28/11/2025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28/11/2025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28/11/2025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28/11/2025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28/11/2025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28/11/2025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28/11/2025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28/11/2025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28/11/2025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28/11/2025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28/11/2025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28/11/2025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www.nhs.uk/conditions/cardiovascular-disease/" TargetMode="External"/><Relationship Id="rId7" Type="http://schemas.openxmlformats.org/officeDocument/2006/relationships/hyperlink" Target="https://stock.adobe.com/uk/images/risk-factors-for-atherosclerosis-with-unhealthy-diet-diabetes-smoking-obesity-family-history-hypertension-sleep-apnea-high-cholesterol-physical-inactivity-lack-of-exercise/434663589" TargetMode="External"/><Relationship Id="rId2" Type="http://schemas.openxmlformats.org/officeDocument/2006/relationships/hyperlink" Target="https://www.diabetes.org.uk/diabetes-and-cardiovascular-disease" TargetMode="External"/><Relationship Id="rId1" Type="http://schemas.openxmlformats.org/officeDocument/2006/relationships/slideLayout" Target="../slideLayouts/slideLayout2.xml"/><Relationship Id="rId6" Type="http://schemas.openxmlformats.org/officeDocument/2006/relationships/hyperlink" Target="https://www.istockphoto.com/illustrations/senior-healthy-eating" TargetMode="External"/><Relationship Id="rId5" Type="http://schemas.openxmlformats.org/officeDocument/2006/relationships/hyperlink" Target="https://www.who.int/news-room/fact-sheets/detail/diabetes" TargetMode="External"/><Relationship Id="rId4" Type="http://schemas.openxmlformats.org/officeDocument/2006/relationships/hyperlink" Target="https://www.heart.org/en/health-topics/diabetes"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sketchbubble.com/en/presentation-ethical-communication.html" TargetMode="External"/><Relationship Id="rId3" Type="http://schemas.openxmlformats.org/officeDocument/2006/relationships/hyperlink" Target="https://www.cdc.gov/diabetes/library/features/diabetes-heart-disease.html" TargetMode="External"/><Relationship Id="rId7" Type="http://schemas.openxmlformats.org/officeDocument/2006/relationships/hyperlink" Target=":%20https:/clipart-library.com/clipart/couch-potato-clipart-30.htm" TargetMode="External"/><Relationship Id="rId2" Type="http://schemas.openxmlformats.org/officeDocument/2006/relationships/hyperlink" Target="https://www.nice.org.uk/guidance/qs6" TargetMode="External"/><Relationship Id="rId1" Type="http://schemas.openxmlformats.org/officeDocument/2006/relationships/slideLayout" Target="../slideLayouts/slideLayout2.xml"/><Relationship Id="rId6" Type="http://schemas.openxmlformats.org/officeDocument/2006/relationships/hyperlink" Target="https://www.desertcart.in/products/426904600-anatomy-and-physiology-for-kids-a-scientists-guide-to-how" TargetMode="External"/><Relationship Id="rId5" Type="http://schemas.openxmlformats.org/officeDocument/2006/relationships/hyperlink" Target="https://www.shutterstock.com/search/heart-attack?dd_referrer=https%3A%2F%2Fwww.bing.com%2F" TargetMode="External"/><Relationship Id="rId4" Type="http://schemas.openxmlformats.org/officeDocument/2006/relationships/hyperlink" Target="https://vamosarema.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584176"/>
          </a:xfrm>
        </p:spPr>
        <p:txBody>
          <a:bodyPr/>
          <a:lstStyle/>
          <a:p>
            <a:pPr algn="l" eaLnBrk="1" hangingPunct="1"/>
            <a:r>
              <a:rPr lang="en-GB" altLang="en-US" sz="2800" b="1" dirty="0">
                <a:solidFill>
                  <a:schemeClr val="bg1"/>
                </a:solidFill>
                <a:latin typeface="Arial" panose="020B0604020202020204" pitchFamily="34" charset="0"/>
                <a:cs typeface="Arial" panose="020B0604020202020204" pitchFamily="34" charset="0"/>
              </a:rPr>
              <a:t>BMHP5032 Introduction to Physiology</a:t>
            </a:r>
          </a:p>
          <a:p>
            <a:pPr algn="l" eaLnBrk="1" hangingPunct="1"/>
            <a:r>
              <a:rPr lang="en-GB" altLang="en-US" sz="2800" b="1" dirty="0">
                <a:solidFill>
                  <a:schemeClr val="bg1"/>
                </a:solidFill>
                <a:latin typeface="Arial" panose="020B0604020202020204" pitchFamily="34" charset="0"/>
                <a:cs typeface="Arial" panose="020B0604020202020204" pitchFamily="34" charset="0"/>
              </a:rPr>
              <a:t>Component 2 – Presentation </a:t>
            </a:r>
          </a:p>
          <a:p>
            <a:pPr algn="l" eaLnBrk="1" hangingPunct="1"/>
            <a:r>
              <a:rPr lang="en-GB" altLang="en-US" sz="2800" b="1" dirty="0">
                <a:solidFill>
                  <a:schemeClr val="bg1"/>
                </a:solidFill>
                <a:latin typeface="Arial" panose="020B0604020202020204" pitchFamily="34" charset="0"/>
                <a:cs typeface="Arial" panose="020B0604020202020204" pitchFamily="34" charset="0"/>
              </a:rPr>
              <a:t>Care Plan</a:t>
            </a:r>
          </a:p>
          <a:p>
            <a:pPr algn="l" eaLnBrk="1" hangingPunct="1"/>
            <a:endParaRPr lang="en-GB" altLang="en-US" sz="2800" b="1" dirty="0">
              <a:solidFill>
                <a:schemeClr val="bg1"/>
              </a:solidFill>
              <a:latin typeface="Arial" panose="020B0604020202020204" pitchFamily="34" charset="0"/>
              <a:cs typeface="Arial" panose="020B0604020202020204" pitchFamily="34" charset="0"/>
            </a:endParaRPr>
          </a:p>
          <a:p>
            <a:pPr algn="l" eaLnBrk="1" hangingPunct="1"/>
            <a:r>
              <a:rPr lang="en-GB" altLang="en-US" sz="2800" b="1" dirty="0">
                <a:solidFill>
                  <a:schemeClr val="bg1"/>
                </a:solidFill>
                <a:latin typeface="Arial" panose="020B0604020202020204" pitchFamily="34" charset="0"/>
                <a:cs typeface="Arial" panose="020B0604020202020204" pitchFamily="34" charset="0"/>
              </a:rPr>
              <a:t>Student ID: 2418833</a:t>
            </a:r>
          </a:p>
          <a:p>
            <a:pPr algn="l" eaLnBrk="1" hangingPunct="1"/>
            <a:r>
              <a:rPr lang="en-GB" altLang="en-US" sz="2800" b="1" dirty="0">
                <a:solidFill>
                  <a:schemeClr val="bg1"/>
                </a:solidFill>
                <a:latin typeface="Arial" panose="020B0604020202020204" pitchFamily="34" charset="0"/>
                <a:cs typeface="Arial" panose="020B0604020202020204" pitchFamily="34" charset="0"/>
              </a:rPr>
              <a:t>Student name: Rosa Islam Semi Bepary</a:t>
            </a:r>
          </a:p>
          <a:p>
            <a:pPr algn="l" eaLnBrk="1" hangingPunct="1"/>
            <a:r>
              <a:rPr lang="en-GB" altLang="en-US" sz="2800" b="1" dirty="0">
                <a:solidFill>
                  <a:schemeClr val="bg1"/>
                </a:solidFill>
                <a:latin typeface="Arial" panose="020B0604020202020204" pitchFamily="34" charset="0"/>
                <a:cs typeface="Arial" panose="020B0604020202020204" pitchFamily="34" charset="0"/>
              </a:rPr>
              <a:t>Lecturer Name: Shaila Hussain</a:t>
            </a:r>
          </a:p>
          <a:p>
            <a:pPr algn="l" eaLnBrk="1" hangingPunct="1"/>
            <a:endParaRPr lang="en-GB" altLang="en-US" sz="2800" b="1" dirty="0">
              <a:solidFill>
                <a:schemeClr val="bg1"/>
              </a:solidFill>
            </a:endParaRP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2" name="Recorded Sound">
            <a:hlinkClick r:id="" action="ppaction://media"/>
            <a:extLst>
              <a:ext uri="{FF2B5EF4-FFF2-40B4-BE49-F238E27FC236}">
                <a16:creationId xmlns:a16="http://schemas.microsoft.com/office/drawing/2014/main" id="{B1570BA0-7134-1543-FF95-2306473452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68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55"/>
    </mc:Choice>
    <mc:Fallback xmlns="">
      <p:transition spd="slow" advTm="134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21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2914836" y="316821"/>
            <a:ext cx="3466728" cy="634082"/>
          </a:xfrm>
        </p:spPr>
        <p:txBody>
          <a:bodyPr wrap="square" anchor="ctr">
            <a:normAutofit fontScale="90000"/>
          </a:bodyPr>
          <a:lstStyle/>
          <a:p>
            <a:r>
              <a:rPr lang="en-GB" b="1" u="sng" dirty="0">
                <a:latin typeface="Arial" panose="020B0604020202020204" pitchFamily="34" charset="0"/>
                <a:cs typeface="Arial" panose="020B0604020202020204" pitchFamily="34" charset="0"/>
              </a:rPr>
              <a:t>Introduction</a:t>
            </a:r>
          </a:p>
        </p:txBody>
      </p:sp>
      <p:pic>
        <p:nvPicPr>
          <p:cNvPr id="6" name="Picture 5">
            <a:extLst>
              <a:ext uri="{FF2B5EF4-FFF2-40B4-BE49-F238E27FC236}">
                <a16:creationId xmlns:a16="http://schemas.microsoft.com/office/drawing/2014/main" id="{7A9DBC82-8C73-DD7B-FCAC-3399748F775E}"/>
              </a:ext>
            </a:extLst>
          </p:cNvPr>
          <p:cNvPicPr>
            <a:picLocks noChangeAspect="1"/>
          </p:cNvPicPr>
          <p:nvPr/>
        </p:nvPicPr>
        <p:blipFill>
          <a:blip r:embed="rId4"/>
          <a:stretch>
            <a:fillRect/>
          </a:stretch>
        </p:blipFill>
        <p:spPr>
          <a:xfrm>
            <a:off x="164523" y="1602069"/>
            <a:ext cx="4038600" cy="2736151"/>
          </a:xfrm>
          <a:prstGeom prst="rect">
            <a:avLst/>
          </a:prstGeom>
          <a:noFill/>
        </p:spPr>
      </p:pic>
      <p:sp>
        <p:nvSpPr>
          <p:cNvPr id="3" name="Content Placeholder 2">
            <a:extLst>
              <a:ext uri="{FF2B5EF4-FFF2-40B4-BE49-F238E27FC236}">
                <a16:creationId xmlns:a16="http://schemas.microsoft.com/office/drawing/2014/main" id="{0F63D4A8-101E-12D0-65B2-FF0482C77A7B}"/>
              </a:ext>
            </a:extLst>
          </p:cNvPr>
          <p:cNvSpPr>
            <a:spLocks noGrp="1"/>
          </p:cNvSpPr>
          <p:nvPr>
            <p:ph sz="half" idx="2"/>
          </p:nvPr>
        </p:nvSpPr>
        <p:spPr>
          <a:xfrm>
            <a:off x="4203123" y="1124744"/>
            <a:ext cx="4761365" cy="4608511"/>
          </a:xfrm>
        </p:spPr>
        <p:txBody>
          <a:bodyPr wrap="square" anchor="t">
            <a:noAutofit/>
          </a:bodyPr>
          <a:lstStyle/>
          <a:p>
            <a:pPr marL="0" indent="0" algn="just">
              <a:lnSpc>
                <a:spcPct val="170000"/>
              </a:lnSpc>
              <a:buNone/>
            </a:pPr>
            <a:r>
              <a:rPr lang="en-GB" sz="1200" dirty="0">
                <a:latin typeface="Arial" panose="020B0604020202020204" pitchFamily="34" charset="0"/>
                <a:cs typeface="Arial" panose="020B0604020202020204" pitchFamily="34" charset="0"/>
              </a:rPr>
              <a:t>In this presentation, I will discuss a care plan for a fictional patient named John Doe. John is a 55-year-old man who has diabetes-related cardiovascular disease. This condition is common in the UK and can lead to serious health problems if not managed properly. Cardiovascular disease refers to a range of conditions that affect the heart and blood vessels, including heart attacks, strokes, and high blood pressure. If John does not control his blood sugar levels and make healthier lifestyle choices, he risks developing more severe health issues. This care plan aims to provide a clear and detailed approach to managing John’s health, improving his quality of life, and reducing the risk of complications related to his diabetes and heart disease. Throughout this presentation, I will cover John’s lifestyle, health measurements, and necessary changes he needs to make for better health.</a:t>
            </a:r>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a:t>
            </a:fld>
            <a:endParaRPr lang="en-GB" altLang="en-US"/>
          </a:p>
        </p:txBody>
      </p:sp>
      <p:sp>
        <p:nvSpPr>
          <p:cNvPr id="7" name="TextBox 6">
            <a:extLst>
              <a:ext uri="{FF2B5EF4-FFF2-40B4-BE49-F238E27FC236}">
                <a16:creationId xmlns:a16="http://schemas.microsoft.com/office/drawing/2014/main" id="{6E6A6C98-1F37-F8A0-618F-77B102F4292C}"/>
              </a:ext>
            </a:extLst>
          </p:cNvPr>
          <p:cNvSpPr txBox="1"/>
          <p:nvPr/>
        </p:nvSpPr>
        <p:spPr>
          <a:xfrm>
            <a:off x="312204" y="4338220"/>
            <a:ext cx="2602632" cy="261610"/>
          </a:xfrm>
          <a:prstGeom prst="rect">
            <a:avLst/>
          </a:prstGeom>
          <a:noFill/>
        </p:spPr>
        <p:txBody>
          <a:bodyPr wrap="square" rtlCol="0">
            <a:spAutoFit/>
          </a:bodyPr>
          <a:lstStyle/>
          <a:p>
            <a:r>
              <a:rPr lang="en-GB" sz="1100" dirty="0"/>
              <a:t>(Vamos </a:t>
            </a:r>
            <a:r>
              <a:rPr lang="en-GB" sz="1100" dirty="0" err="1"/>
              <a:t>Arema</a:t>
            </a:r>
            <a:r>
              <a:rPr lang="en-GB" sz="1100" dirty="0"/>
              <a:t>, 2025)</a:t>
            </a:r>
          </a:p>
        </p:txBody>
      </p:sp>
      <p:pic>
        <p:nvPicPr>
          <p:cNvPr id="9" name="Recorded Sound">
            <a:hlinkClick r:id="" action="ppaction://media"/>
            <a:extLst>
              <a:ext uri="{FF2B5EF4-FFF2-40B4-BE49-F238E27FC236}">
                <a16:creationId xmlns:a16="http://schemas.microsoft.com/office/drawing/2014/main" id="{B4EE4292-FEAE-4ED9-947E-CA3269590E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832508" y="3028622"/>
            <a:ext cx="406400" cy="406400"/>
          </a:xfrm>
          <a:prstGeom prst="rect">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xmlns:p14="http://schemas.microsoft.com/office/powerpoint/2010/main">
    <mc:Choice Requires="p14">
      <p:transition spd="slow" p14:dur="2000" advTm="21567"/>
    </mc:Choice>
    <mc:Fallback xmlns="">
      <p:transition spd="slow" advTm="21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87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a:xfrm>
            <a:off x="1772816" y="131763"/>
            <a:ext cx="5445968" cy="533054"/>
          </a:xfrm>
        </p:spPr>
        <p:txBody>
          <a:bodyPr wrap="square" anchor="ctr">
            <a:normAutofit fontScale="90000"/>
          </a:bodyPr>
          <a:lstStyle/>
          <a:p>
            <a:r>
              <a:rPr lang="en-GB" sz="3200" b="1" u="sng" dirty="0">
                <a:latin typeface="Arial" panose="020B0604020202020204" pitchFamily="34" charset="0"/>
                <a:cs typeface="Arial" panose="020B0604020202020204" pitchFamily="34" charset="0"/>
              </a:rPr>
              <a:t>Information about the person</a:t>
            </a:r>
          </a:p>
        </p:txBody>
      </p:sp>
      <p:sp>
        <p:nvSpPr>
          <p:cNvPr id="3" name="Content Placeholder 2">
            <a:extLst>
              <a:ext uri="{FF2B5EF4-FFF2-40B4-BE49-F238E27FC236}">
                <a16:creationId xmlns:a16="http://schemas.microsoft.com/office/drawing/2014/main" id="{53880F13-35A9-9D38-4535-EF0C49E1491E}"/>
              </a:ext>
            </a:extLst>
          </p:cNvPr>
          <p:cNvSpPr>
            <a:spLocks noGrp="1"/>
          </p:cNvSpPr>
          <p:nvPr>
            <p:ph sz="half" idx="1"/>
          </p:nvPr>
        </p:nvSpPr>
        <p:spPr>
          <a:xfrm>
            <a:off x="107504" y="755848"/>
            <a:ext cx="4464496" cy="4833393"/>
          </a:xfrm>
        </p:spPr>
        <p:txBody>
          <a:bodyPr wrap="square" anchor="t">
            <a:noAutofit/>
          </a:bodyPr>
          <a:lstStyle/>
          <a:p>
            <a:pPr marL="0" indent="0" algn="just">
              <a:lnSpc>
                <a:spcPct val="170000"/>
              </a:lnSpc>
              <a:buNone/>
            </a:pPr>
            <a:r>
              <a:rPr lang="en-GB" sz="115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Patient Profile:</a:t>
            </a:r>
          </a:p>
          <a:p>
            <a:pPr marL="0" indent="0" algn="just">
              <a:lnSpc>
                <a:spcPct val="170000"/>
              </a:lnSpc>
              <a:buNone/>
            </a:pPr>
            <a:r>
              <a:rPr lang="en-GB" sz="1150" dirty="0">
                <a:latin typeface="Arial" panose="020B0604020202020204" pitchFamily="34" charset="0"/>
                <a:cs typeface="Arial" panose="020B0604020202020204" pitchFamily="34" charset="0"/>
              </a:rPr>
              <a:t>Name: John Doe</a:t>
            </a:r>
          </a:p>
          <a:p>
            <a:pPr marL="0" indent="0" algn="just">
              <a:lnSpc>
                <a:spcPct val="170000"/>
              </a:lnSpc>
              <a:buNone/>
            </a:pPr>
            <a:r>
              <a:rPr lang="en-GB" sz="1150" dirty="0">
                <a:latin typeface="Arial" panose="020B0604020202020204" pitchFamily="34" charset="0"/>
                <a:cs typeface="Arial" panose="020B0604020202020204" pitchFamily="34" charset="0"/>
              </a:rPr>
              <a:t>Age: 55 </a:t>
            </a:r>
          </a:p>
          <a:p>
            <a:pPr marL="0" indent="0" algn="just">
              <a:lnSpc>
                <a:spcPct val="170000"/>
              </a:lnSpc>
              <a:buNone/>
            </a:pPr>
            <a:r>
              <a:rPr lang="en-GB" sz="1150" dirty="0">
                <a:latin typeface="Arial" panose="020B0604020202020204" pitchFamily="34" charset="0"/>
                <a:cs typeface="Arial" panose="020B0604020202020204" pitchFamily="34" charset="0"/>
              </a:rPr>
              <a:t>Gender: Male</a:t>
            </a:r>
          </a:p>
          <a:p>
            <a:pPr marL="0" indent="0" algn="just">
              <a:lnSpc>
                <a:spcPct val="150000"/>
              </a:lnSpc>
              <a:buNone/>
            </a:pPr>
            <a:r>
              <a:rPr lang="en-GB" sz="1150" dirty="0">
                <a:latin typeface="Arial" panose="020B0604020202020204" pitchFamily="34" charset="0"/>
                <a:cs typeface="Arial" panose="020B0604020202020204" pitchFamily="34" charset="0"/>
              </a:rPr>
              <a:t>Lifestyle: John leads a sedentary lifestyle and is classified as overweight. He does not engage in regular physical activity and often eats unhealthy foods. These factors significantly contribute to his diabetes and cardiovascular disease (McGill, 2023).</a:t>
            </a:r>
          </a:p>
          <a:p>
            <a:pPr marL="0" indent="0" algn="just">
              <a:lnSpc>
                <a:spcPct val="170000"/>
              </a:lnSpc>
              <a:buNone/>
            </a:pPr>
            <a:r>
              <a:rPr lang="en-GB" sz="1150" dirty="0">
                <a:latin typeface="Arial" panose="020B0604020202020204" pitchFamily="34" charset="0"/>
                <a:cs typeface="Arial" panose="020B0604020202020204" pitchFamily="34" charset="0"/>
              </a:rPr>
              <a:t>Health Measurements:</a:t>
            </a:r>
          </a:p>
          <a:p>
            <a:pPr marL="0" indent="0" algn="just">
              <a:lnSpc>
                <a:spcPct val="170000"/>
              </a:lnSpc>
              <a:buNone/>
            </a:pPr>
            <a:r>
              <a:rPr lang="en-GB" sz="1150" dirty="0">
                <a:latin typeface="Arial" panose="020B0604020202020204" pitchFamily="34" charset="0"/>
                <a:cs typeface="Arial" panose="020B0604020202020204" pitchFamily="34" charset="0"/>
              </a:rPr>
              <a:t>Weight: 95 kg</a:t>
            </a:r>
          </a:p>
          <a:p>
            <a:pPr marL="0" indent="0" algn="just">
              <a:lnSpc>
                <a:spcPct val="170000"/>
              </a:lnSpc>
              <a:buNone/>
            </a:pPr>
            <a:r>
              <a:rPr lang="en-GB" sz="1150" dirty="0">
                <a:latin typeface="Arial" panose="020B0604020202020204" pitchFamily="34" charset="0"/>
                <a:cs typeface="Arial" panose="020B0604020202020204" pitchFamily="34" charset="0"/>
              </a:rPr>
              <a:t>Height: 1.75 m </a:t>
            </a:r>
          </a:p>
          <a:p>
            <a:pPr marL="0" indent="0" algn="just">
              <a:lnSpc>
                <a:spcPct val="170000"/>
              </a:lnSpc>
              <a:buNone/>
            </a:pPr>
            <a:r>
              <a:rPr lang="en-GB" sz="1150" dirty="0">
                <a:latin typeface="Arial" panose="020B0604020202020204" pitchFamily="34" charset="0"/>
                <a:cs typeface="Arial" panose="020B0604020202020204" pitchFamily="34" charset="0"/>
              </a:rPr>
              <a:t>Body Mass Index (BMI): 31.0 (Obesity)</a:t>
            </a:r>
          </a:p>
          <a:p>
            <a:pPr marL="0" indent="0" algn="just">
              <a:lnSpc>
                <a:spcPct val="170000"/>
              </a:lnSpc>
              <a:buNone/>
            </a:pPr>
            <a:r>
              <a:rPr lang="en-GB" sz="1150" dirty="0">
                <a:latin typeface="Arial" panose="020B0604020202020204" pitchFamily="34" charset="0"/>
                <a:cs typeface="Arial" panose="020B0604020202020204" pitchFamily="34" charset="0"/>
              </a:rPr>
              <a:t>Blood Pressure: 145/90 mmHg (High) </a:t>
            </a:r>
          </a:p>
          <a:p>
            <a:pPr marL="0" indent="0" algn="just">
              <a:lnSpc>
                <a:spcPct val="170000"/>
              </a:lnSpc>
              <a:buNone/>
            </a:pPr>
            <a:r>
              <a:rPr lang="en-GB" sz="1150" dirty="0">
                <a:latin typeface="Arial" panose="020B0604020202020204" pitchFamily="34" charset="0"/>
                <a:cs typeface="Arial" panose="020B0604020202020204" pitchFamily="34" charset="0"/>
              </a:rPr>
              <a:t>Cholesterol Levels: Total cholesterol 6.5 mmol/L (High)</a:t>
            </a:r>
          </a:p>
          <a:p>
            <a:pPr marL="0" indent="0" algn="just">
              <a:lnSpc>
                <a:spcPct val="170000"/>
              </a:lnSpc>
              <a:buNone/>
            </a:pPr>
            <a:r>
              <a:rPr lang="en-GB" sz="1150" dirty="0">
                <a:latin typeface="Arial" panose="020B0604020202020204" pitchFamily="34" charset="0"/>
                <a:cs typeface="Arial" panose="020B0604020202020204" pitchFamily="34" charset="0"/>
              </a:rPr>
              <a:t>Blood Sugar Levels: HbA1c 8.5% (High)</a:t>
            </a:r>
          </a:p>
        </p:txBody>
      </p:sp>
      <p:pic>
        <p:nvPicPr>
          <p:cNvPr id="6" name="Picture 5">
            <a:extLst>
              <a:ext uri="{FF2B5EF4-FFF2-40B4-BE49-F238E27FC236}">
                <a16:creationId xmlns:a16="http://schemas.microsoft.com/office/drawing/2014/main" id="{6792EB19-4F58-D317-F64E-1966BA340708}"/>
              </a:ext>
            </a:extLst>
          </p:cNvPr>
          <p:cNvPicPr>
            <a:picLocks noChangeAspect="1"/>
          </p:cNvPicPr>
          <p:nvPr/>
        </p:nvPicPr>
        <p:blipFill>
          <a:blip r:embed="rId4"/>
          <a:srcRect b="8282"/>
          <a:stretch>
            <a:fillRect/>
          </a:stretch>
        </p:blipFill>
        <p:spPr>
          <a:xfrm>
            <a:off x="5483848" y="1198240"/>
            <a:ext cx="1163428" cy="1149151"/>
          </a:xfrm>
          <a:prstGeom prst="rect">
            <a:avLst/>
          </a:prstGeom>
          <a:noFill/>
        </p:spPr>
      </p:pic>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3</a:t>
            </a:fld>
            <a:endParaRPr lang="en-GB" altLang="en-US"/>
          </a:p>
        </p:txBody>
      </p:sp>
      <p:sp>
        <p:nvSpPr>
          <p:cNvPr id="8" name="TextBox 7">
            <a:extLst>
              <a:ext uri="{FF2B5EF4-FFF2-40B4-BE49-F238E27FC236}">
                <a16:creationId xmlns:a16="http://schemas.microsoft.com/office/drawing/2014/main" id="{71B53959-F694-9417-7904-D1CBB0E9E4BC}"/>
              </a:ext>
            </a:extLst>
          </p:cNvPr>
          <p:cNvSpPr txBox="1"/>
          <p:nvPr/>
        </p:nvSpPr>
        <p:spPr>
          <a:xfrm>
            <a:off x="5927196" y="2083913"/>
            <a:ext cx="1440160" cy="261610"/>
          </a:xfrm>
          <a:prstGeom prst="rect">
            <a:avLst/>
          </a:prstGeom>
          <a:noFill/>
        </p:spPr>
        <p:txBody>
          <a:bodyPr wrap="square" rtlCol="0">
            <a:spAutoFit/>
          </a:bodyPr>
          <a:lstStyle/>
          <a:p>
            <a:r>
              <a:rPr lang="en-GB" sz="1100" dirty="0"/>
              <a:t>(Shutterstock, 2025)</a:t>
            </a:r>
          </a:p>
        </p:txBody>
      </p:sp>
      <p:sp>
        <p:nvSpPr>
          <p:cNvPr id="10" name="Rectangle: Rounded Corners 9">
            <a:extLst>
              <a:ext uri="{FF2B5EF4-FFF2-40B4-BE49-F238E27FC236}">
                <a16:creationId xmlns:a16="http://schemas.microsoft.com/office/drawing/2014/main" id="{382D931C-9C0D-39BC-7781-A4DEDD8A294D}"/>
              </a:ext>
            </a:extLst>
          </p:cNvPr>
          <p:cNvSpPr/>
          <p:nvPr/>
        </p:nvSpPr>
        <p:spPr>
          <a:xfrm>
            <a:off x="4767790" y="2415112"/>
            <a:ext cx="4124871" cy="3185677"/>
          </a:xfrm>
          <a:prstGeom prst="roundRect">
            <a:avLst/>
          </a:prstGeom>
          <a:solidFill>
            <a:srgbClr val="FDDFF5"/>
          </a:solidFill>
          <a:ln>
            <a:solidFill>
              <a:schemeClr val="accent1">
                <a:lumMod val="20000"/>
                <a:lumOff val="80000"/>
              </a:schemeClr>
            </a:solidFill>
          </a:ln>
        </p:spPr>
        <p:style>
          <a:lnRef idx="2">
            <a:schemeClr val="dk1"/>
          </a:lnRef>
          <a:fillRef idx="1">
            <a:schemeClr val="lt1"/>
          </a:fillRef>
          <a:effectRef idx="0">
            <a:schemeClr val="dk1"/>
          </a:effectRef>
          <a:fontRef idx="minor">
            <a:schemeClr val="dk1"/>
          </a:fontRef>
        </p:style>
        <p:txBody>
          <a:bodyPr rtlCol="0" anchor="ctr"/>
          <a:lstStyle/>
          <a:p>
            <a:pPr algn="just">
              <a:lnSpc>
                <a:spcPct val="150000"/>
              </a:lnSpc>
            </a:pPr>
            <a:r>
              <a:rPr lang="en-GB" sz="1220" dirty="0"/>
              <a:t>These measurements indicate that John is at a high risk of complications related to his diabetes and heart health. For example, a high BMI suggests obesity, which is associated with an increased risk of heart disease and type 2 diabetes (Barlow, 2022). High blood pressure and cholesterol levels further increase his risk of cardiovascular levels further increase his risk of cardiovascular events. Understanding these health measurements is essential for creating an effective care plan that addresses John’s specific needs.</a:t>
            </a:r>
          </a:p>
        </p:txBody>
      </p:sp>
      <p:pic>
        <p:nvPicPr>
          <p:cNvPr id="11" name="Recorded Sound">
            <a:hlinkClick r:id="" action="ppaction://media"/>
            <a:extLst>
              <a:ext uri="{FF2B5EF4-FFF2-40B4-BE49-F238E27FC236}">
                <a16:creationId xmlns:a16="http://schemas.microsoft.com/office/drawing/2014/main" id="{ED4CAB87-FCA2-0783-642F-D49171A04E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1390" y="3022600"/>
            <a:ext cx="406400" cy="406400"/>
          </a:xfrm>
          <a:prstGeom prst="rect">
            <a:avLst/>
          </a:prstGeom>
        </p:spPr>
      </p:pic>
    </p:spTree>
    <p:extLst>
      <p:ext uri="{BB962C8B-B14F-4D97-AF65-F5344CB8AC3E}">
        <p14:creationId xmlns:p14="http://schemas.microsoft.com/office/powerpoint/2010/main" val="1196154705"/>
      </p:ext>
    </p:extLst>
  </p:cSld>
  <p:clrMapOvr>
    <a:masterClrMapping/>
  </p:clrMapOvr>
  <mc:AlternateContent xmlns:mc="http://schemas.openxmlformats.org/markup-compatibility/2006" xmlns:p14="http://schemas.microsoft.com/office/powerpoint/2010/main">
    <mc:Choice Requires="p14">
      <p:transition spd="slow" p14:dur="2000" advTm="23167"/>
    </mc:Choice>
    <mc:Fallback xmlns="">
      <p:transition spd="slow" advTm="231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87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07196" y="116632"/>
            <a:ext cx="3929608" cy="504056"/>
          </a:xfrm>
        </p:spPr>
        <p:txBody>
          <a:bodyPr wrap="square" anchor="ctr">
            <a:normAutofit fontScale="90000"/>
          </a:bodyPr>
          <a:lstStyle/>
          <a:p>
            <a:r>
              <a:rPr lang="en-GB" sz="2800" b="1" u="sng" dirty="0"/>
              <a:t>Anatomy and Physiology</a:t>
            </a: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sz="half" idx="1"/>
          </p:nvPr>
        </p:nvSpPr>
        <p:spPr>
          <a:xfrm>
            <a:off x="92182" y="620688"/>
            <a:ext cx="6748244" cy="5040560"/>
          </a:xfrm>
        </p:spPr>
        <p:txBody>
          <a:bodyPr wrap="square" anchor="t">
            <a:noAutofit/>
          </a:bodyPr>
          <a:lstStyle/>
          <a:p>
            <a:pPr marL="0" indent="0" algn="just">
              <a:lnSpc>
                <a:spcPct val="150000"/>
              </a:lnSpc>
              <a:buNone/>
            </a:pPr>
            <a:r>
              <a:rPr lang="en-GB" sz="91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Cardiovascular System: </a:t>
            </a:r>
          </a:p>
          <a:p>
            <a:pPr algn="just">
              <a:lnSpc>
                <a:spcPct val="150000"/>
              </a:lnSpc>
              <a:buFontTx/>
              <a:buChar char="-"/>
            </a:pPr>
            <a:r>
              <a:rPr lang="en-GB" sz="910" dirty="0">
                <a:latin typeface="Arial" panose="020B0604020202020204" pitchFamily="34" charset="0"/>
                <a:cs typeface="Arial" panose="020B0604020202020204" pitchFamily="34" charset="0"/>
              </a:rPr>
              <a:t>The cardiovascular system is made up of the heart, blood vessels, and blood. Its primary function is to circulate blood throughout the body, supplying oxygen and nutrients to tissues and organs while removing waste products (American Heart Association, 2023). The heart is a muscular organ that pumps blood and has four chambers: the right atrium, right ventricle, left atrium, and left ventricle. The heart works continuously to ensure that blood flows efficiently through the body.</a:t>
            </a:r>
          </a:p>
          <a:p>
            <a:pPr marL="0" indent="0" algn="just">
              <a:lnSpc>
                <a:spcPct val="150000"/>
              </a:lnSpc>
              <a:buNone/>
            </a:pPr>
            <a:r>
              <a:rPr lang="en-GB" sz="91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Blood Vessels: </a:t>
            </a:r>
          </a:p>
          <a:p>
            <a:pPr algn="just">
              <a:lnSpc>
                <a:spcPct val="150000"/>
              </a:lnSpc>
              <a:buFontTx/>
              <a:buChar char="-"/>
            </a:pPr>
            <a:r>
              <a:rPr lang="en-GB" sz="910" dirty="0">
                <a:latin typeface="Arial" panose="020B0604020202020204" pitchFamily="34" charset="0"/>
                <a:cs typeface="Arial" panose="020B0604020202020204" pitchFamily="34" charset="0"/>
              </a:rPr>
              <a:t>Arteries: These vessels carry oxygenated blood away from the heart to various parts of the body. They have thick, elastic walls to withstand the pressure of blood pumped from the heart (CDC, 2023).   </a:t>
            </a:r>
          </a:p>
          <a:p>
            <a:pPr algn="just">
              <a:lnSpc>
                <a:spcPct val="150000"/>
              </a:lnSpc>
              <a:buFontTx/>
              <a:buChar char="-"/>
            </a:pPr>
            <a:r>
              <a:rPr lang="en-GB" sz="910" dirty="0">
                <a:latin typeface="Arial" panose="020B0604020202020204" pitchFamily="34" charset="0"/>
                <a:cs typeface="Arial" panose="020B0604020202020204" pitchFamily="34" charset="0"/>
              </a:rPr>
              <a:t>Veins: These vessels return deoxygenated blood back to the heart. They have thinner walls than arteries and contain valves that prevent the backflow of blood. </a:t>
            </a:r>
          </a:p>
          <a:p>
            <a:pPr marL="0" indent="0" algn="just">
              <a:lnSpc>
                <a:spcPct val="150000"/>
              </a:lnSpc>
              <a:buNone/>
            </a:pPr>
            <a:r>
              <a:rPr lang="en-GB" sz="91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Impact of Diabetes on the Cardiovascular System: </a:t>
            </a:r>
          </a:p>
          <a:p>
            <a:pPr algn="just">
              <a:lnSpc>
                <a:spcPct val="150000"/>
              </a:lnSpc>
              <a:buFontTx/>
              <a:buChar char="-"/>
            </a:pPr>
            <a:r>
              <a:rPr lang="en-GB" sz="910" dirty="0">
                <a:latin typeface="Arial" panose="020B0604020202020204" pitchFamily="34" charset="0"/>
                <a:cs typeface="Arial" panose="020B0604020202020204" pitchFamily="34" charset="0"/>
              </a:rPr>
              <a:t>In individuals with diabetes, high blood sugar levels can damage blood vessels and nerves that control the heart (WHO, 2023). Over time, this damage can lead to a condition called atherosclerosis, where plaque builds up in the arteries, narrowing them and making it difficult for blood to flow. This increases the risk of heart attacks and strokes.</a:t>
            </a:r>
          </a:p>
          <a:p>
            <a:pPr marL="0" indent="0" algn="just">
              <a:lnSpc>
                <a:spcPct val="150000"/>
              </a:lnSpc>
              <a:buNone/>
            </a:pPr>
            <a:r>
              <a:rPr lang="en-GB" sz="91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Pancreas: </a:t>
            </a:r>
          </a:p>
          <a:p>
            <a:pPr algn="just">
              <a:lnSpc>
                <a:spcPct val="150000"/>
              </a:lnSpc>
              <a:buFontTx/>
              <a:buChar char="-"/>
            </a:pPr>
            <a:r>
              <a:rPr lang="en-GB" sz="910" dirty="0">
                <a:latin typeface="Arial" panose="020B0604020202020204" pitchFamily="34" charset="0"/>
                <a:cs typeface="Arial" panose="020B0604020202020204" pitchFamily="34" charset="0"/>
              </a:rPr>
              <a:t>The pancreas is an essential organ located behind the stomach. It has two main functions: it produces digestive enzymes that help break down food and releases insulin, a hormone that regulates blood sugar levels (NICE, 2023). In John’s case, his body struggles to use insulin effectively, leading to high blood sugar levels. Over time, the pancreas may become less effective at producing insulin, worsening his</a:t>
            </a:r>
          </a:p>
          <a:p>
            <a:pPr algn="just">
              <a:lnSpc>
                <a:spcPct val="150000"/>
              </a:lnSpc>
              <a:buFontTx/>
              <a:buChar char="-"/>
            </a:pPr>
            <a:r>
              <a:rPr lang="en-GB" sz="910" dirty="0">
                <a:latin typeface="Arial" panose="020B0604020202020204" pitchFamily="34" charset="0"/>
                <a:cs typeface="Arial" panose="020B0604020202020204" pitchFamily="34" charset="0"/>
              </a:rPr>
              <a:t>diabetes management.</a:t>
            </a:r>
          </a:p>
          <a:p>
            <a:pPr algn="just">
              <a:lnSpc>
                <a:spcPct val="150000"/>
              </a:lnSpc>
              <a:buFontTx/>
              <a:buChar char="-"/>
            </a:pPr>
            <a:r>
              <a:rPr lang="en-GB" sz="910" dirty="0">
                <a:latin typeface="Arial" panose="020B0604020202020204" pitchFamily="34" charset="0"/>
                <a:cs typeface="Arial" panose="020B0604020202020204" pitchFamily="34" charset="0"/>
              </a:rPr>
              <a:t>Understanding the anatomy and physiology of John’s cardiovascular system and pancreas is crucial for developing a care plan that addresses his specific health issues.</a:t>
            </a:r>
          </a:p>
        </p:txBody>
      </p:sp>
      <p:pic>
        <p:nvPicPr>
          <p:cNvPr id="4" name="Picture 3">
            <a:extLst>
              <a:ext uri="{FF2B5EF4-FFF2-40B4-BE49-F238E27FC236}">
                <a16:creationId xmlns:a16="http://schemas.microsoft.com/office/drawing/2014/main" id="{79B3CA9D-BE17-755A-E18C-8C9659A11371}"/>
              </a:ext>
            </a:extLst>
          </p:cNvPr>
          <p:cNvPicPr>
            <a:picLocks noChangeAspect="1"/>
          </p:cNvPicPr>
          <p:nvPr/>
        </p:nvPicPr>
        <p:blipFill>
          <a:blip r:embed="rId4"/>
          <a:srcRect l="11409" t="1227" r="11927" b="2496"/>
          <a:stretch>
            <a:fillRect/>
          </a:stretch>
        </p:blipFill>
        <p:spPr>
          <a:xfrm>
            <a:off x="6840426" y="1052736"/>
            <a:ext cx="2232248" cy="2803288"/>
          </a:xfrm>
          <a:prstGeom prst="rect">
            <a:avLst/>
          </a:prstGeom>
          <a:noFill/>
        </p:spPr>
      </p:pic>
      <p:sp>
        <p:nvSpPr>
          <p:cNvPr id="13" name="Date Placeholder 4">
            <a:extLst>
              <a:ext uri="{FF2B5EF4-FFF2-40B4-BE49-F238E27FC236}">
                <a16:creationId xmlns:a16="http://schemas.microsoft.com/office/drawing/2014/main" id="{0CCF2B9F-F79F-B816-5DF7-4DEB145BB730}"/>
              </a:ext>
            </a:extLst>
          </p:cNvPr>
          <p:cNvSpPr>
            <a:spLocks noGrp="1"/>
          </p:cNvSpPr>
          <p:nvPr>
            <p:ph type="dt" sz="half" idx="10"/>
          </p:nvPr>
        </p:nvSpPr>
        <p:spPr>
          <a:xfrm>
            <a:off x="250825" y="6524625"/>
            <a:ext cx="971550" cy="219075"/>
          </a:xfrm>
        </p:spPr>
        <p:txBody>
          <a:bodyPr/>
          <a:lstStyle/>
          <a:p>
            <a:pPr>
              <a:spcAft>
                <a:spcPts val="600"/>
              </a:spcAft>
              <a:defRPr/>
            </a:pPr>
            <a:fld id="{F7614AD2-EBEE-4B9C-B8EB-7B45076136C4}" type="datetime1">
              <a:rPr lang="en-GB" altLang="en-US"/>
              <a:pPr>
                <a:spcAft>
                  <a:spcPts val="600"/>
                </a:spcAft>
                <a:defRPr/>
              </a:pPr>
              <a:t>28/11/2025</a:t>
            </a:fld>
            <a:endParaRPr lang="en-GB" altLang="en-US"/>
          </a:p>
        </p:txBody>
      </p:sp>
      <p:sp>
        <p:nvSpPr>
          <p:cNvPr id="14" name="Slide Number Placeholder 5">
            <a:extLst>
              <a:ext uri="{FF2B5EF4-FFF2-40B4-BE49-F238E27FC236}">
                <a16:creationId xmlns:a16="http://schemas.microsoft.com/office/drawing/2014/main" id="{1A8C4DBA-771E-D22C-A864-AB11C8B5C306}"/>
              </a:ext>
            </a:extLst>
          </p:cNvPr>
          <p:cNvSpPr>
            <a:spLocks noGrp="1"/>
          </p:cNvSpPr>
          <p:nvPr>
            <p:ph type="sldNum" sz="quarter" idx="11"/>
          </p:nvPr>
        </p:nvSpPr>
        <p:spPr>
          <a:xfrm>
            <a:off x="7956550" y="6381750"/>
            <a:ext cx="730250" cy="339725"/>
          </a:xfrm>
        </p:spPr>
        <p:txBody>
          <a:bodyPr/>
          <a:lstStyle/>
          <a:p>
            <a:pPr>
              <a:spcAft>
                <a:spcPts val="600"/>
              </a:spcAft>
              <a:defRPr/>
            </a:pPr>
            <a:fld id="{386495F9-B3F5-4DDF-9323-6CEC80C52C17}" type="slidenum">
              <a:rPr lang="en-GB" altLang="en-US"/>
              <a:pPr>
                <a:spcAft>
                  <a:spcPts val="600"/>
                </a:spcAft>
                <a:defRPr/>
              </a:pPr>
              <a:t>4</a:t>
            </a:fld>
            <a:endParaRPr lang="en-GB" altLang="en-US"/>
          </a:p>
        </p:txBody>
      </p:sp>
      <p:sp>
        <p:nvSpPr>
          <p:cNvPr id="5" name="TextBox 4">
            <a:extLst>
              <a:ext uri="{FF2B5EF4-FFF2-40B4-BE49-F238E27FC236}">
                <a16:creationId xmlns:a16="http://schemas.microsoft.com/office/drawing/2014/main" id="{139D57C6-E52F-ACA3-2E61-1F963E6E3C29}"/>
              </a:ext>
            </a:extLst>
          </p:cNvPr>
          <p:cNvSpPr txBox="1"/>
          <p:nvPr/>
        </p:nvSpPr>
        <p:spPr>
          <a:xfrm>
            <a:off x="6891859" y="3883533"/>
            <a:ext cx="1429816" cy="276999"/>
          </a:xfrm>
          <a:prstGeom prst="rect">
            <a:avLst/>
          </a:prstGeom>
          <a:noFill/>
        </p:spPr>
        <p:txBody>
          <a:bodyPr wrap="square" rtlCol="0">
            <a:spAutoFit/>
          </a:bodyPr>
          <a:lstStyle/>
          <a:p>
            <a:r>
              <a:rPr lang="en-GB" sz="1200" dirty="0"/>
              <a:t>(</a:t>
            </a:r>
            <a:r>
              <a:rPr lang="en-GB" sz="1200" dirty="0" err="1"/>
              <a:t>Desertcart</a:t>
            </a:r>
            <a:r>
              <a:rPr lang="en-GB" sz="1200" dirty="0"/>
              <a:t>, 2025)</a:t>
            </a:r>
          </a:p>
        </p:txBody>
      </p:sp>
      <p:pic>
        <p:nvPicPr>
          <p:cNvPr id="7" name="Recorded Sound">
            <a:hlinkClick r:id="" action="ppaction://media"/>
            <a:extLst>
              <a:ext uri="{FF2B5EF4-FFF2-40B4-BE49-F238E27FC236}">
                <a16:creationId xmlns:a16="http://schemas.microsoft.com/office/drawing/2014/main" id="{C9A4D847-35CF-34F0-BDF3-0457057BC0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499992" y="2734568"/>
            <a:ext cx="406400" cy="406400"/>
          </a:xfrm>
          <a:prstGeom prst="rect">
            <a:avLst/>
          </a:prstGeom>
        </p:spPr>
      </p:pic>
    </p:spTree>
    <p:extLst>
      <p:ext uri="{BB962C8B-B14F-4D97-AF65-F5344CB8AC3E}">
        <p14:creationId xmlns:p14="http://schemas.microsoft.com/office/powerpoint/2010/main" val="711734170"/>
      </p:ext>
    </p:extLst>
  </p:cSld>
  <p:clrMapOvr>
    <a:masterClrMapping/>
  </p:clrMapOvr>
  <mc:AlternateContent xmlns:mc="http://schemas.openxmlformats.org/markup-compatibility/2006" xmlns:p14="http://schemas.microsoft.com/office/powerpoint/2010/main">
    <mc:Choice Requires="p14">
      <p:transition spd="slow" p14:dur="2000" advTm="34532"/>
    </mc:Choice>
    <mc:Fallback xmlns="">
      <p:transition spd="slow" advTm="34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94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1682316" y="220100"/>
            <a:ext cx="5626968" cy="390179"/>
          </a:xfrm>
        </p:spPr>
        <p:txBody>
          <a:bodyPr wrap="square" anchor="ctr">
            <a:normAutofit/>
          </a:bodyPr>
          <a:lstStyle/>
          <a:p>
            <a:pPr>
              <a:lnSpc>
                <a:spcPct val="90000"/>
              </a:lnSpc>
            </a:pPr>
            <a:r>
              <a:rPr lang="en-GB" sz="2000" b="1" u="sng" dirty="0">
                <a:latin typeface="Arial" panose="020B0604020202020204" pitchFamily="34" charset="0"/>
                <a:cs typeface="Arial" panose="020B0604020202020204" pitchFamily="34" charset="0"/>
              </a:rPr>
              <a:t>Care Plan (1/3) Lifestyle and Health </a:t>
            </a:r>
            <a:r>
              <a:rPr lang="en-GB" sz="2000" b="1" u="sng" dirty="0" err="1">
                <a:latin typeface="Arial" panose="020B0604020202020204" pitchFamily="34" charset="0"/>
                <a:cs typeface="Arial" panose="020B0604020202020204" pitchFamily="34" charset="0"/>
              </a:rPr>
              <a:t>Behavior</a:t>
            </a:r>
            <a:endParaRPr lang="en-GB" sz="2000"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434F549-6873-A292-8A34-6B47A514022A}"/>
              </a:ext>
            </a:extLst>
          </p:cNvPr>
          <p:cNvSpPr>
            <a:spLocks noGrp="1"/>
          </p:cNvSpPr>
          <p:nvPr>
            <p:ph sz="half" idx="1"/>
          </p:nvPr>
        </p:nvSpPr>
        <p:spPr>
          <a:xfrm>
            <a:off x="0" y="764705"/>
            <a:ext cx="9144000" cy="4968552"/>
          </a:xfrm>
        </p:spPr>
        <p:txBody>
          <a:bodyPr wrap="square" anchor="t">
            <a:noAutofit/>
          </a:bodyPr>
          <a:lstStyle/>
          <a:p>
            <a:pPr marL="0" indent="0" algn="just">
              <a:lnSpc>
                <a:spcPct val="150000"/>
              </a:lnSpc>
              <a:buNone/>
            </a:pPr>
            <a:r>
              <a:rPr lang="en-GB" sz="1060" dirty="0">
                <a:latin typeface="Arial" panose="020B0604020202020204" pitchFamily="34" charset="0"/>
                <a:cs typeface="Arial" panose="020B0604020202020204" pitchFamily="34" charset="0"/>
              </a:rPr>
              <a:t>John’s lifestyle choices greatly affect his health. To manage his diabetes and reduce the risk of heart disease, he needs to focus on the following areas:</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Sedentary Lifestyle: John does not engage in regular physical activity, which is vital for controlling diabetes and reducing cardiovascular risk (McGill, 2023). Lack of exercise can lead to weight gain, higher blood sugar levels, and increased risk of heart disease. It is important for John to find ways to incorporate more movement into his daily routine. </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Diet: John often consumes a diet high in processed sugars and unhealthy fats. This poor diet contributes to his obesity and worsens his diabetes (Barlow, 2022). For instance, eating too many sugary snacks and drinks can cause spikes in blood sugar levels, making it harder for John to manage his condition effectively.</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Health </a:t>
            </a:r>
            <a:r>
              <a:rPr lang="en-GB" sz="1060" dirty="0" err="1">
                <a:latin typeface="Arial" panose="020B0604020202020204" pitchFamily="34" charset="0"/>
                <a:cs typeface="Arial" panose="020B0604020202020204" pitchFamily="34" charset="0"/>
              </a:rPr>
              <a:t>Behavior</a:t>
            </a:r>
            <a:r>
              <a:rPr lang="en-GB" sz="1060" dirty="0">
                <a:latin typeface="Arial" panose="020B0604020202020204" pitchFamily="34" charset="0"/>
                <a:cs typeface="Arial" panose="020B0604020202020204" pitchFamily="34" charset="0"/>
              </a:rPr>
              <a:t> Goals: - John should aim to increase his physical activity to at least 150 minutes of moderate exercise each week. This can include activities such as walking, swimming, or cycling. Regular exercise helps improve cardiovascular health, aids in weight management, and enhances insulin sensitivity (CDC, 2023). </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He should adopt a balanced diet that includes plenty of fruits, vegetables, whole grains, and lean proteins. Reducing sugar and fat intake is essential for better blood sugar control. For example, replacing sugary snacks with healthy options like fruits or nuts can help him maintain stable blood sugar levels.</a:t>
            </a:r>
          </a:p>
          <a:p>
            <a:pPr algn="just">
              <a:lnSpc>
                <a:spcPct val="150000"/>
              </a:lnSpc>
              <a:buFont typeface="Wingdings" panose="05000000000000000000" pitchFamily="2" charset="2"/>
              <a:buChar char="Ø"/>
            </a:pPr>
            <a:r>
              <a:rPr lang="en-GB" sz="1060" dirty="0" err="1">
                <a:latin typeface="Arial" panose="020B0604020202020204" pitchFamily="34" charset="0"/>
                <a:cs typeface="Arial" panose="020B0604020202020204" pitchFamily="34" charset="0"/>
              </a:rPr>
              <a:t>Behavioral</a:t>
            </a:r>
            <a:r>
              <a:rPr lang="en-GB" sz="1060" dirty="0">
                <a:latin typeface="Arial" panose="020B0604020202020204" pitchFamily="34" charset="0"/>
                <a:cs typeface="Arial" panose="020B0604020202020204" pitchFamily="34" charset="0"/>
              </a:rPr>
              <a:t> Changes: - Encourage John to keep a food diary to track his eating habits and identify areas for improvement. This can help him become more aware of what he is eating and make better choices. </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Set realistic and achievable goals for physical activity and dietary changes. For instance, John can start by aiming to walk for 10-15 minutes each day and gradually increase the duration and intensity of his exercise.</a:t>
            </a:r>
          </a:p>
          <a:p>
            <a:pPr algn="just">
              <a:lnSpc>
                <a:spcPct val="150000"/>
              </a:lnSpc>
              <a:buFont typeface="Wingdings" panose="05000000000000000000" pitchFamily="2" charset="2"/>
              <a:buChar char="Ø"/>
            </a:pPr>
            <a:r>
              <a:rPr lang="en-GB" sz="1060" dirty="0">
                <a:latin typeface="Arial" panose="020B0604020202020204" pitchFamily="34" charset="0"/>
                <a:cs typeface="Arial" panose="020B0604020202020204" pitchFamily="34" charset="0"/>
              </a:rPr>
              <a:t>Making these changes is vital for improving John’s overall health and effectively managing his diabetes.</a:t>
            </a:r>
          </a:p>
        </p:txBody>
      </p:sp>
      <p:pic>
        <p:nvPicPr>
          <p:cNvPr id="7" name="Picture 6">
            <a:extLst>
              <a:ext uri="{FF2B5EF4-FFF2-40B4-BE49-F238E27FC236}">
                <a16:creationId xmlns:a16="http://schemas.microsoft.com/office/drawing/2014/main" id="{B6A7C188-9C1B-3F5F-D4F4-0ADF1DF43129}"/>
              </a:ext>
            </a:extLst>
          </p:cNvPr>
          <p:cNvPicPr>
            <a:picLocks noChangeAspect="1"/>
          </p:cNvPicPr>
          <p:nvPr/>
        </p:nvPicPr>
        <p:blipFill>
          <a:blip r:embed="rId4"/>
          <a:stretch>
            <a:fillRect/>
          </a:stretch>
        </p:blipFill>
        <p:spPr>
          <a:xfrm>
            <a:off x="7055517" y="5106345"/>
            <a:ext cx="1065990" cy="610279"/>
          </a:xfrm>
          <a:prstGeom prst="rect">
            <a:avLst/>
          </a:prstGeom>
          <a:noFill/>
        </p:spPr>
      </p:pic>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
        <p:nvSpPr>
          <p:cNvPr id="8" name="TextBox 7">
            <a:extLst>
              <a:ext uri="{FF2B5EF4-FFF2-40B4-BE49-F238E27FC236}">
                <a16:creationId xmlns:a16="http://schemas.microsoft.com/office/drawing/2014/main" id="{B77203BC-5E11-F4CB-DA88-581A8E444CDD}"/>
              </a:ext>
            </a:extLst>
          </p:cNvPr>
          <p:cNvSpPr txBox="1"/>
          <p:nvPr/>
        </p:nvSpPr>
        <p:spPr>
          <a:xfrm>
            <a:off x="8100392" y="5523427"/>
            <a:ext cx="1547924" cy="200055"/>
          </a:xfrm>
          <a:prstGeom prst="rect">
            <a:avLst/>
          </a:prstGeom>
          <a:noFill/>
        </p:spPr>
        <p:txBody>
          <a:bodyPr wrap="square" rtlCol="0">
            <a:spAutoFit/>
          </a:bodyPr>
          <a:lstStyle/>
          <a:p>
            <a:r>
              <a:rPr lang="en-GB" sz="700" dirty="0"/>
              <a:t>(Clipart Library, 2025)</a:t>
            </a:r>
          </a:p>
        </p:txBody>
      </p:sp>
      <p:pic>
        <p:nvPicPr>
          <p:cNvPr id="6" name="Recorded Sound">
            <a:hlinkClick r:id="" action="ppaction://media"/>
            <a:extLst>
              <a:ext uri="{FF2B5EF4-FFF2-40B4-BE49-F238E27FC236}">
                <a16:creationId xmlns:a16="http://schemas.microsoft.com/office/drawing/2014/main" id="{08BB4BA0-37F2-D8BD-105A-208C96FF2CC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2070946817"/>
      </p:ext>
    </p:extLst>
  </p:cSld>
  <p:clrMapOvr>
    <a:masterClrMapping/>
  </p:clrMapOvr>
  <mc:AlternateContent xmlns:mc="http://schemas.openxmlformats.org/markup-compatibility/2006" xmlns:p14="http://schemas.microsoft.com/office/powerpoint/2010/main">
    <mc:Choice Requires="p14">
      <p:transition spd="slow" p14:dur="2000" advTm="24293"/>
    </mc:Choice>
    <mc:Fallback xmlns="">
      <p:transition spd="slow" advTm="24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13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2427176" y="116632"/>
            <a:ext cx="4289648" cy="360040"/>
          </a:xfrm>
        </p:spPr>
        <p:txBody>
          <a:bodyPr wrap="square" anchor="ctr">
            <a:normAutofit fontScale="90000"/>
          </a:bodyPr>
          <a:lstStyle/>
          <a:p>
            <a:pPr>
              <a:lnSpc>
                <a:spcPct val="90000"/>
              </a:lnSpc>
            </a:pPr>
            <a:r>
              <a:rPr lang="en-GB" sz="2000" b="1" u="sng" dirty="0">
                <a:latin typeface="Arial" panose="020B0604020202020204" pitchFamily="34" charset="0"/>
                <a:cs typeface="Arial" panose="020B0604020202020204" pitchFamily="34" charset="0"/>
              </a:rPr>
              <a:t>Care Plan (2/3) Everyday Routine</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sz="half" idx="1"/>
          </p:nvPr>
        </p:nvSpPr>
        <p:spPr>
          <a:xfrm>
            <a:off x="0" y="476672"/>
            <a:ext cx="9144000" cy="5256584"/>
          </a:xfrm>
        </p:spPr>
        <p:txBody>
          <a:bodyPr wrap="square" anchor="t">
            <a:noAutofit/>
          </a:bodyPr>
          <a:lstStyle/>
          <a:p>
            <a:pPr marL="0" indent="0" algn="just">
              <a:lnSpc>
                <a:spcPct val="150000"/>
              </a:lnSpc>
              <a:buNone/>
            </a:pPr>
            <a:r>
              <a:rPr lang="en-GB" sz="960" dirty="0">
                <a:latin typeface="Arial" panose="020B0604020202020204" pitchFamily="34" charset="0"/>
                <a:cs typeface="Arial" panose="020B0604020202020204" pitchFamily="34" charset="0"/>
              </a:rPr>
              <a:t>Establishing a structured daily routine is essential for John to manage his diabetes effectively. A well-planned routine can help him maintain stable blood sugar levels and promote a healthier lifestyle.</a:t>
            </a:r>
          </a:p>
          <a:p>
            <a:pPr marL="0" indent="0" algn="just">
              <a:lnSpc>
                <a:spcPct val="150000"/>
              </a:lnSpc>
              <a:buNone/>
            </a:pPr>
            <a:r>
              <a:rPr lang="en-GB" sz="960" dirty="0">
                <a:latin typeface="Arial" panose="020B0604020202020204" pitchFamily="34" charset="0"/>
                <a:cs typeface="Arial" panose="020B0604020202020204" pitchFamily="34" charset="0"/>
              </a:rPr>
              <a:t>Daily Schedule:</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Breakfast: Start the day with a healthy breakfast that includes whole grains, such as oatmeal or whole-grain toast, along with a serving of fruit like berries or a banana. This meal should be high in </a:t>
            </a:r>
            <a:r>
              <a:rPr lang="en-GB" sz="960" dirty="0" err="1">
                <a:latin typeface="Arial" panose="020B0604020202020204" pitchFamily="34" charset="0"/>
                <a:cs typeface="Arial" panose="020B0604020202020204" pitchFamily="34" charset="0"/>
              </a:rPr>
              <a:t>fiber</a:t>
            </a:r>
            <a:r>
              <a:rPr lang="en-GB" sz="960" dirty="0">
                <a:latin typeface="Arial" panose="020B0604020202020204" pitchFamily="34" charset="0"/>
                <a:cs typeface="Arial" panose="020B0604020202020204" pitchFamily="34" charset="0"/>
              </a:rPr>
              <a:t> to help control blood sugar levels and keep him feeling full (NICE, 2023).</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Mid-Morning Snack: Choose healthy snacks such as a handful of nuts or a piece of fruit to maintain energy levels and stabilize blood sugar. These snacks should be low in sugar and high in nutrients.  </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Lunch: </a:t>
            </a:r>
            <a:r>
              <a:rPr lang="en-GB" sz="960" dirty="0" err="1">
                <a:latin typeface="Arial" panose="020B0604020202020204" pitchFamily="34" charset="0"/>
                <a:cs typeface="Arial" panose="020B0604020202020204" pitchFamily="34" charset="0"/>
              </a:rPr>
              <a:t>Opt</a:t>
            </a:r>
            <a:r>
              <a:rPr lang="en-GB" sz="960" dirty="0">
                <a:latin typeface="Arial" panose="020B0604020202020204" pitchFamily="34" charset="0"/>
                <a:cs typeface="Arial" panose="020B0604020202020204" pitchFamily="34" charset="0"/>
              </a:rPr>
              <a:t> for a balanced meal that includes lean protein sources like chicken or fish, plenty of vegetables, and a small serving of whole grains, such as brown rice or quinoa. This combination provides the necessary nutrients while helping to manage blood sugar levels.</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Afternoon Snack: Consider yogurt (preferably low-fat and unsweetened) or carrot sticks with hummus as a nutritious option. These snacks provide vitamins and minerals without excessive sugar.   </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Dinner: Focus on a healthy dinner that is low in sugar and unhealthy fats. Include grilled vegetables, a lean protein source, and a small portion of whole grains. Avoid heavy sauces and fried foods to keep the meal heart-healthy (McGill, 2023).  </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Hydration: Drink plenty of water throughout the day and limit sugary drinks. Staying hydrated is crucial for overall health and helps maintain stable blood sugar levels. </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 Medication Management: Follow the prescribed medication regimen, including insulin or oral medications, to manage blood sugar levels effectively. Regular monitoring of blood sugar levels is essential for understanding how different foods and activities affect John’s condition.</a:t>
            </a:r>
          </a:p>
          <a:p>
            <a:pPr marL="0" indent="0" algn="just">
              <a:lnSpc>
                <a:spcPct val="150000"/>
              </a:lnSpc>
              <a:buNone/>
            </a:pPr>
            <a:r>
              <a:rPr lang="en-GB" sz="960" dirty="0">
                <a:latin typeface="Arial" panose="020B0604020202020204" pitchFamily="34" charset="0"/>
                <a:cs typeface="Arial" panose="020B0604020202020204" pitchFamily="34" charset="0"/>
              </a:rPr>
              <a:t>Incorporating Physical Activity:</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Encourage John to include physical activity in his daily routine. This can be done through simple changes, such as taking the stairs instead of the elevator, walking during lunch breaks, or engaging in hobbies that require movement, like gardening or dancing.</a:t>
            </a:r>
          </a:p>
          <a:p>
            <a:pPr algn="just">
              <a:lnSpc>
                <a:spcPct val="150000"/>
              </a:lnSpc>
              <a:buFont typeface="Wingdings" panose="05000000000000000000" pitchFamily="2" charset="2"/>
              <a:buChar char="Ø"/>
            </a:pPr>
            <a:r>
              <a:rPr lang="en-GB" sz="960" dirty="0">
                <a:latin typeface="Arial" panose="020B0604020202020204" pitchFamily="34" charset="0"/>
                <a:cs typeface="Arial" panose="020B0604020202020204" pitchFamily="34" charset="0"/>
              </a:rPr>
              <a:t>Setting Reminders: John can set reminders on his phone or use a calendar to schedule exercise sessions and meal times. This can help him stay committed to his routine and make healthier choices.</a:t>
            </a:r>
          </a:p>
        </p:txBody>
      </p:sp>
      <p:pic>
        <p:nvPicPr>
          <p:cNvPr id="6" name="Picture 5">
            <a:extLst>
              <a:ext uri="{FF2B5EF4-FFF2-40B4-BE49-F238E27FC236}">
                <a16:creationId xmlns:a16="http://schemas.microsoft.com/office/drawing/2014/main" id="{30B35539-D885-555A-05F8-9A9DC3C7E85F}"/>
              </a:ext>
            </a:extLst>
          </p:cNvPr>
          <p:cNvPicPr>
            <a:picLocks noChangeAspect="1"/>
          </p:cNvPicPr>
          <p:nvPr/>
        </p:nvPicPr>
        <p:blipFill>
          <a:blip r:embed="rId4"/>
          <a:stretch>
            <a:fillRect/>
          </a:stretch>
        </p:blipFill>
        <p:spPr>
          <a:xfrm>
            <a:off x="7308304" y="743798"/>
            <a:ext cx="472319" cy="504056"/>
          </a:xfrm>
          <a:prstGeom prst="rect">
            <a:avLst/>
          </a:prstGeom>
          <a:noFill/>
        </p:spPr>
      </p:pic>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6</a:t>
            </a:fld>
            <a:endParaRPr lang="en-GB" altLang="en-US"/>
          </a:p>
        </p:txBody>
      </p:sp>
      <p:sp>
        <p:nvSpPr>
          <p:cNvPr id="9" name="TextBox 8">
            <a:extLst>
              <a:ext uri="{FF2B5EF4-FFF2-40B4-BE49-F238E27FC236}">
                <a16:creationId xmlns:a16="http://schemas.microsoft.com/office/drawing/2014/main" id="{D4CF7D15-228A-6E26-2A5F-29767AC99C04}"/>
              </a:ext>
            </a:extLst>
          </p:cNvPr>
          <p:cNvSpPr txBox="1"/>
          <p:nvPr/>
        </p:nvSpPr>
        <p:spPr>
          <a:xfrm>
            <a:off x="7753126" y="995826"/>
            <a:ext cx="1080120" cy="246221"/>
          </a:xfrm>
          <a:prstGeom prst="rect">
            <a:avLst/>
          </a:prstGeom>
          <a:noFill/>
        </p:spPr>
        <p:txBody>
          <a:bodyPr wrap="square" rtlCol="0">
            <a:spAutoFit/>
          </a:bodyPr>
          <a:lstStyle/>
          <a:p>
            <a:r>
              <a:rPr lang="en-GB" sz="1000" dirty="0"/>
              <a:t>(iStock, 2025)</a:t>
            </a:r>
          </a:p>
        </p:txBody>
      </p:sp>
      <p:pic>
        <p:nvPicPr>
          <p:cNvPr id="7" name="Recorded Sound">
            <a:hlinkClick r:id="" action="ppaction://media"/>
            <a:extLst>
              <a:ext uri="{FF2B5EF4-FFF2-40B4-BE49-F238E27FC236}">
                <a16:creationId xmlns:a16="http://schemas.microsoft.com/office/drawing/2014/main" id="{FC448977-D23E-13E5-030B-5D8B379932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32040" y="3284984"/>
            <a:ext cx="406400" cy="406400"/>
          </a:xfrm>
          <a:prstGeom prst="rect">
            <a:avLst/>
          </a:prstGeom>
        </p:spPr>
      </p:pic>
    </p:spTree>
    <p:extLst>
      <p:ext uri="{BB962C8B-B14F-4D97-AF65-F5344CB8AC3E}">
        <p14:creationId xmlns:p14="http://schemas.microsoft.com/office/powerpoint/2010/main" val="425489401"/>
      </p:ext>
    </p:extLst>
  </p:cSld>
  <p:clrMapOvr>
    <a:masterClrMapping/>
  </p:clrMapOvr>
  <mc:AlternateContent xmlns:mc="http://schemas.openxmlformats.org/markup-compatibility/2006" xmlns:p14="http://schemas.microsoft.com/office/powerpoint/2010/main">
    <mc:Choice Requires="p14">
      <p:transition spd="slow" p14:dur="2000" advTm="26341"/>
    </mc:Choice>
    <mc:Fallback xmlns="">
      <p:transition spd="slow" advTm="26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86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930424" y="240787"/>
            <a:ext cx="7283152" cy="390179"/>
          </a:xfrm>
        </p:spPr>
        <p:txBody>
          <a:bodyPr wrap="square" anchor="ctr">
            <a:normAutofit/>
          </a:bodyPr>
          <a:lstStyle/>
          <a:p>
            <a:pPr>
              <a:lnSpc>
                <a:spcPct val="90000"/>
              </a:lnSpc>
            </a:pPr>
            <a:r>
              <a:rPr lang="en-GB" sz="2000" b="1" u="sng" dirty="0">
                <a:latin typeface="Arial" panose="020B0604020202020204" pitchFamily="34" charset="0"/>
                <a:cs typeface="Arial" panose="020B0604020202020204" pitchFamily="34" charset="0"/>
              </a:rPr>
              <a:t>Care Plan (3/3) Communication and Ethical Considerations</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sz="half" idx="1"/>
          </p:nvPr>
        </p:nvSpPr>
        <p:spPr>
          <a:xfrm>
            <a:off x="107504" y="692696"/>
            <a:ext cx="6480720" cy="4968551"/>
          </a:xfrm>
        </p:spPr>
        <p:txBody>
          <a:bodyPr wrap="square" anchor="t">
            <a:noAutofit/>
          </a:bodyPr>
          <a:lstStyle/>
          <a:p>
            <a:pPr algn="just">
              <a:lnSpc>
                <a:spcPct val="160000"/>
              </a:lnSpc>
            </a:pPr>
            <a:r>
              <a:rPr lang="en-GB" sz="1020" dirty="0">
                <a:latin typeface="Arial" panose="020B0604020202020204" pitchFamily="34" charset="0"/>
                <a:cs typeface="Arial" panose="020B0604020202020204" pitchFamily="34" charset="0"/>
              </a:rPr>
              <a:t>Patient Involvement: It is essential to involve John in his care decisions. He should feel encouraged to express his preferences and actively participate in setting health goals. When patients are engaged in their care, they are more likely to follow treatment plans and make positive lifestyle changes (American Heart Association, 2023).</a:t>
            </a:r>
          </a:p>
          <a:p>
            <a:pPr algn="just">
              <a:lnSpc>
                <a:spcPct val="160000"/>
              </a:lnSpc>
            </a:pPr>
            <a:r>
              <a:rPr lang="en-GB" sz="1020" dirty="0">
                <a:latin typeface="Arial" panose="020B0604020202020204" pitchFamily="34" charset="0"/>
                <a:cs typeface="Arial" panose="020B0604020202020204" pitchFamily="34" charset="0"/>
              </a:rPr>
              <a:t>Confidentiality: Maintaining the confidentiality of John’s health information is vital. This helps build trust between John and his healthcare providers, ensuring that he feels secure in sharing personal health details. All discussions about his health should be private, and John should be informed about how his information will be used.</a:t>
            </a:r>
          </a:p>
          <a:p>
            <a:pPr algn="just">
              <a:lnSpc>
                <a:spcPct val="160000"/>
              </a:lnSpc>
            </a:pPr>
            <a:r>
              <a:rPr lang="en-GB" sz="1020" dirty="0">
                <a:latin typeface="Arial" panose="020B0604020202020204" pitchFamily="34" charset="0"/>
                <a:cs typeface="Arial" panose="020B0604020202020204" pitchFamily="34" charset="0"/>
              </a:rPr>
              <a:t>Support System: Encourage John to seek support from family and friends. Having a strong support network can improve adherence to lifestyle changes and medication regimens. Support groups for individuals with diabetes can also provide valuable resources and encouragement (Diabetes UK, 2023).</a:t>
            </a:r>
          </a:p>
          <a:p>
            <a:pPr algn="just">
              <a:lnSpc>
                <a:spcPct val="160000"/>
              </a:lnSpc>
            </a:pPr>
            <a:r>
              <a:rPr lang="en-GB" sz="1020" dirty="0">
                <a:latin typeface="Arial" panose="020B0604020202020204" pitchFamily="34" charset="0"/>
                <a:cs typeface="Arial" panose="020B0604020202020204" pitchFamily="34" charset="0"/>
              </a:rPr>
              <a:t>Cultural Sensitivity: Be aware of any cultural factors that may influence John’s food choices and treatment preferences. Respecting these aspects can enhance compliance and satisfaction with the care plan. For example, if John has cultural preferences regarding food, it is essential to incorporate those preferences into his dietary recommendations (NICE, 2023).</a:t>
            </a:r>
          </a:p>
          <a:p>
            <a:pPr algn="just">
              <a:lnSpc>
                <a:spcPct val="160000"/>
              </a:lnSpc>
            </a:pPr>
            <a:r>
              <a:rPr lang="en-GB" sz="1020" dirty="0">
                <a:latin typeface="Arial" panose="020B0604020202020204" pitchFamily="34" charset="0"/>
                <a:cs typeface="Arial" panose="020B0604020202020204" pitchFamily="34" charset="0"/>
              </a:rPr>
              <a:t>Communication Skills: Use clear and simple language when discussing health issues with John. Avoid medical jargon that may confuse him. Ensure that he understands his condition, the importance of lifestyle changes, and how to manage his treatment plan effectively. Encourage John to ask questions if he does not understand something.</a:t>
            </a:r>
          </a:p>
        </p:txBody>
      </p:sp>
      <p:pic>
        <p:nvPicPr>
          <p:cNvPr id="6" name="Picture 5">
            <a:extLst>
              <a:ext uri="{FF2B5EF4-FFF2-40B4-BE49-F238E27FC236}">
                <a16:creationId xmlns:a16="http://schemas.microsoft.com/office/drawing/2014/main" id="{B9990093-59DB-0031-6B1C-56B6FD0C0E30}"/>
              </a:ext>
            </a:extLst>
          </p:cNvPr>
          <p:cNvPicPr>
            <a:picLocks noChangeAspect="1"/>
          </p:cNvPicPr>
          <p:nvPr/>
        </p:nvPicPr>
        <p:blipFill>
          <a:blip r:embed="rId4"/>
          <a:stretch>
            <a:fillRect/>
          </a:stretch>
        </p:blipFill>
        <p:spPr>
          <a:xfrm>
            <a:off x="6730623" y="1433329"/>
            <a:ext cx="2407873" cy="1805905"/>
          </a:xfrm>
          <a:prstGeom prst="rect">
            <a:avLst/>
          </a:prstGeom>
          <a:noFill/>
        </p:spPr>
      </p:pic>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7</a:t>
            </a:fld>
            <a:endParaRPr lang="en-GB" altLang="en-US"/>
          </a:p>
        </p:txBody>
      </p:sp>
      <p:sp>
        <p:nvSpPr>
          <p:cNvPr id="7" name="TextBox 6">
            <a:extLst>
              <a:ext uri="{FF2B5EF4-FFF2-40B4-BE49-F238E27FC236}">
                <a16:creationId xmlns:a16="http://schemas.microsoft.com/office/drawing/2014/main" id="{6073E43A-B265-2069-8149-53BE01900EB0}"/>
              </a:ext>
            </a:extLst>
          </p:cNvPr>
          <p:cNvSpPr txBox="1"/>
          <p:nvPr/>
        </p:nvSpPr>
        <p:spPr>
          <a:xfrm>
            <a:off x="6876256" y="3254925"/>
            <a:ext cx="1728192" cy="276999"/>
          </a:xfrm>
          <a:prstGeom prst="rect">
            <a:avLst/>
          </a:prstGeom>
          <a:noFill/>
        </p:spPr>
        <p:txBody>
          <a:bodyPr wrap="square" rtlCol="0">
            <a:spAutoFit/>
          </a:bodyPr>
          <a:lstStyle/>
          <a:p>
            <a:r>
              <a:rPr lang="en-GB" sz="1200" dirty="0"/>
              <a:t>(</a:t>
            </a:r>
            <a:r>
              <a:rPr lang="en-GB" sz="1200" dirty="0" err="1"/>
              <a:t>SketchBubble</a:t>
            </a:r>
            <a:r>
              <a:rPr lang="en-GB" sz="1200" dirty="0"/>
              <a:t>, 2025)</a:t>
            </a:r>
          </a:p>
        </p:txBody>
      </p:sp>
      <p:pic>
        <p:nvPicPr>
          <p:cNvPr id="9" name="Recorded Sound">
            <a:hlinkClick r:id="" action="ppaction://media"/>
            <a:extLst>
              <a:ext uri="{FF2B5EF4-FFF2-40B4-BE49-F238E27FC236}">
                <a16:creationId xmlns:a16="http://schemas.microsoft.com/office/drawing/2014/main" id="{CC31ECCA-6560-8F85-C45C-945A4EC5029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2492896"/>
            <a:ext cx="406400" cy="406400"/>
          </a:xfrm>
          <a:prstGeom prst="rect">
            <a:avLst/>
          </a:prstGeom>
        </p:spPr>
      </p:pic>
    </p:spTree>
    <p:extLst>
      <p:ext uri="{BB962C8B-B14F-4D97-AF65-F5344CB8AC3E}">
        <p14:creationId xmlns:p14="http://schemas.microsoft.com/office/powerpoint/2010/main" val="3418309274"/>
      </p:ext>
    </p:extLst>
  </p:cSld>
  <p:clrMapOvr>
    <a:masterClrMapping/>
  </p:clrMapOvr>
  <mc:AlternateContent xmlns:mc="http://schemas.openxmlformats.org/markup-compatibility/2006" xmlns:p14="http://schemas.microsoft.com/office/powerpoint/2010/main">
    <mc:Choice Requires="p14">
      <p:transition spd="slow" p14:dur="2000" advTm="26112"/>
    </mc:Choice>
    <mc:Fallback xmlns="">
      <p:transition spd="slow" advTm="26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33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78696" y="188640"/>
            <a:ext cx="2386608" cy="390179"/>
          </a:xfrm>
        </p:spPr>
        <p:txBody>
          <a:bodyPr wrap="square" anchor="ctr">
            <a:normAutofit fontScale="90000"/>
          </a:bodyPr>
          <a:lstStyle/>
          <a:p>
            <a:r>
              <a:rPr lang="en-GB" sz="2800" b="1" u="sng" dirty="0">
                <a:latin typeface="Arial" panose="020B0604020202020204" pitchFamily="34" charset="0"/>
                <a:cs typeface="Arial" panose="020B0604020202020204" pitchFamily="34" charset="0"/>
              </a:rPr>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sz="half" idx="1"/>
          </p:nvPr>
        </p:nvSpPr>
        <p:spPr>
          <a:xfrm>
            <a:off x="0" y="692696"/>
            <a:ext cx="7236296" cy="5040560"/>
          </a:xfrm>
        </p:spPr>
        <p:txBody>
          <a:bodyPr wrap="square" anchor="t">
            <a:noAutofit/>
          </a:bodyPr>
          <a:lstStyle/>
          <a:p>
            <a:pPr marL="0" indent="0" algn="just">
              <a:lnSpc>
                <a:spcPct val="150000"/>
              </a:lnSpc>
              <a:buNone/>
            </a:pPr>
            <a:r>
              <a:rPr lang="en-GB" sz="114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Lifestyle Factors:  </a:t>
            </a:r>
          </a:p>
          <a:p>
            <a:pPr algn="just">
              <a:lnSpc>
                <a:spcPct val="150000"/>
              </a:lnSpc>
            </a:pPr>
            <a:r>
              <a:rPr lang="en-GB" sz="1140" dirty="0">
                <a:latin typeface="Arial" panose="020B0604020202020204" pitchFamily="34" charset="0"/>
                <a:cs typeface="Arial" panose="020B0604020202020204" pitchFamily="34" charset="0"/>
              </a:rPr>
              <a:t>Poor dietary habits, including high sugar and fat intake, which contribute to obesity and poor blood sugar control (Barlow, 2022).  </a:t>
            </a:r>
          </a:p>
          <a:p>
            <a:pPr algn="just">
              <a:lnSpc>
                <a:spcPct val="150000"/>
              </a:lnSpc>
            </a:pPr>
            <a:r>
              <a:rPr lang="en-GB" sz="1140" dirty="0">
                <a:latin typeface="Arial" panose="020B0604020202020204" pitchFamily="34" charset="0"/>
                <a:cs typeface="Arial" panose="020B0604020202020204" pitchFamily="34" charset="0"/>
              </a:rPr>
              <a:t>Lack of physical activity leading to obesity and increased cardiovascular risk, as exercise is vital for maintaining a healthy weight and improving heart health (CDC, 2023).   </a:t>
            </a:r>
          </a:p>
          <a:p>
            <a:pPr algn="just">
              <a:lnSpc>
                <a:spcPct val="150000"/>
              </a:lnSpc>
            </a:pPr>
            <a:r>
              <a:rPr lang="en-GB" sz="1140" dirty="0">
                <a:latin typeface="Arial" panose="020B0604020202020204" pitchFamily="34" charset="0"/>
                <a:cs typeface="Arial" panose="020B0604020202020204" pitchFamily="34" charset="0"/>
              </a:rPr>
              <a:t>Smoking, if applicable, which can severely affect heart health and increase the risk of complications.</a:t>
            </a:r>
          </a:p>
          <a:p>
            <a:pPr marL="0" indent="0" algn="just">
              <a:lnSpc>
                <a:spcPct val="150000"/>
              </a:lnSpc>
              <a:buNone/>
            </a:pPr>
            <a:r>
              <a:rPr lang="en-GB" sz="114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Health Factors:   </a:t>
            </a:r>
          </a:p>
          <a:p>
            <a:pPr algn="just">
              <a:lnSpc>
                <a:spcPct val="150000"/>
              </a:lnSpc>
            </a:pPr>
            <a:r>
              <a:rPr lang="en-GB" sz="1140" dirty="0">
                <a:latin typeface="Arial" panose="020B0604020202020204" pitchFamily="34" charset="0"/>
                <a:cs typeface="Arial" panose="020B0604020202020204" pitchFamily="34" charset="0"/>
              </a:rPr>
              <a:t>Hypertension: High blood pressure can damage arteries and increase heart disease risk. It is essential for John to monitor and manage his blood pressure effectively through lifestyle changes and medication (WHO, 2023). </a:t>
            </a:r>
          </a:p>
          <a:p>
            <a:pPr algn="just">
              <a:lnSpc>
                <a:spcPct val="150000"/>
              </a:lnSpc>
            </a:pPr>
            <a:r>
              <a:rPr lang="en-GB" sz="1140" dirty="0">
                <a:latin typeface="Arial" panose="020B0604020202020204" pitchFamily="34" charset="0"/>
                <a:cs typeface="Arial" panose="020B0604020202020204" pitchFamily="34" charset="0"/>
              </a:rPr>
              <a:t>High Cholesterol: High levels of LDL cholesterol can lead to plaque buildup in arteries, causing atherosclerosis, which is a major risk factor for heart attacks (McGill, 2023). John should aim to lower his cholesterol through diet and lifestyle modifications. </a:t>
            </a:r>
          </a:p>
          <a:p>
            <a:pPr algn="just">
              <a:lnSpc>
                <a:spcPct val="150000"/>
              </a:lnSpc>
            </a:pPr>
            <a:r>
              <a:rPr lang="en-GB" sz="1140" dirty="0">
                <a:latin typeface="Arial" panose="020B0604020202020204" pitchFamily="34" charset="0"/>
                <a:cs typeface="Arial" panose="020B0604020202020204" pitchFamily="34" charset="0"/>
              </a:rPr>
              <a:t>Family History: A family history of cardiovascular disease can increase John’s risk. If his relatives have experienced heart disease, he should be especially vigilant about managing his health (NICE, 2023).</a:t>
            </a:r>
          </a:p>
          <a:p>
            <a:pPr algn="just">
              <a:lnSpc>
                <a:spcPct val="150000"/>
              </a:lnSpc>
            </a:pPr>
            <a:r>
              <a:rPr lang="en-GB" sz="1140" dirty="0">
                <a:latin typeface="Arial" panose="020B0604020202020204" pitchFamily="34" charset="0"/>
                <a:cs typeface="Arial" panose="020B0604020202020204" pitchFamily="34" charset="0"/>
              </a:rPr>
              <a:t>Addressing these risk factors through lifestyle changes and medical management is crucial for John’s health. Regular follow-up appointments with healthcare providers can help monitor his progress and adjust the care plan as necessary.</a:t>
            </a:r>
          </a:p>
        </p:txBody>
      </p:sp>
      <p:pic>
        <p:nvPicPr>
          <p:cNvPr id="4" name="Picture 3">
            <a:extLst>
              <a:ext uri="{FF2B5EF4-FFF2-40B4-BE49-F238E27FC236}">
                <a16:creationId xmlns:a16="http://schemas.microsoft.com/office/drawing/2014/main" id="{7471C75B-3834-830E-7E6A-3FC2243CFBDF}"/>
              </a:ext>
            </a:extLst>
          </p:cNvPr>
          <p:cNvPicPr>
            <a:picLocks noChangeAspect="1"/>
          </p:cNvPicPr>
          <p:nvPr/>
        </p:nvPicPr>
        <p:blipFill>
          <a:blip r:embed="rId4"/>
          <a:srcRect t="1227" r="5" b="5"/>
          <a:stretch>
            <a:fillRect/>
          </a:stretch>
        </p:blipFill>
        <p:spPr>
          <a:xfrm>
            <a:off x="7308304" y="1436521"/>
            <a:ext cx="1690092" cy="1669352"/>
          </a:xfrm>
          <a:prstGeom prst="rect">
            <a:avLst/>
          </a:prstGeom>
          <a:noFill/>
        </p:spPr>
      </p:pic>
      <p:sp>
        <p:nvSpPr>
          <p:cNvPr id="13" name="Date Placeholder 4">
            <a:extLst>
              <a:ext uri="{FF2B5EF4-FFF2-40B4-BE49-F238E27FC236}">
                <a16:creationId xmlns:a16="http://schemas.microsoft.com/office/drawing/2014/main" id="{FB44D656-8C58-9B01-B6A9-2CED519819F8}"/>
              </a:ext>
            </a:extLst>
          </p:cNvPr>
          <p:cNvSpPr>
            <a:spLocks noGrp="1"/>
          </p:cNvSpPr>
          <p:nvPr>
            <p:ph type="dt" sz="half" idx="10"/>
          </p:nvPr>
        </p:nvSpPr>
        <p:spPr>
          <a:xfrm>
            <a:off x="250825" y="6524625"/>
            <a:ext cx="971550" cy="219075"/>
          </a:xfrm>
        </p:spPr>
        <p:txBody>
          <a:bodyPr/>
          <a:lstStyle/>
          <a:p>
            <a:pPr>
              <a:spcAft>
                <a:spcPts val="600"/>
              </a:spcAft>
              <a:defRPr/>
            </a:pPr>
            <a:fld id="{F7614AD2-EBEE-4B9C-B8EB-7B45076136C4}" type="datetime1">
              <a:rPr lang="en-GB" altLang="en-US"/>
              <a:pPr>
                <a:spcAft>
                  <a:spcPts val="600"/>
                </a:spcAft>
                <a:defRPr/>
              </a:pPr>
              <a:t>28/11/2025</a:t>
            </a:fld>
            <a:endParaRPr lang="en-GB" altLang="en-US"/>
          </a:p>
        </p:txBody>
      </p:sp>
      <p:sp>
        <p:nvSpPr>
          <p:cNvPr id="14" name="Slide Number Placeholder 5">
            <a:extLst>
              <a:ext uri="{FF2B5EF4-FFF2-40B4-BE49-F238E27FC236}">
                <a16:creationId xmlns:a16="http://schemas.microsoft.com/office/drawing/2014/main" id="{78B1F712-4041-29C3-EC89-53921D6026BB}"/>
              </a:ext>
            </a:extLst>
          </p:cNvPr>
          <p:cNvSpPr>
            <a:spLocks noGrp="1"/>
          </p:cNvSpPr>
          <p:nvPr>
            <p:ph type="sldNum" sz="quarter" idx="11"/>
          </p:nvPr>
        </p:nvSpPr>
        <p:spPr>
          <a:xfrm>
            <a:off x="7956550" y="6381750"/>
            <a:ext cx="730250" cy="339725"/>
          </a:xfrm>
        </p:spPr>
        <p:txBody>
          <a:bodyPr/>
          <a:lstStyle/>
          <a:p>
            <a:pPr>
              <a:spcAft>
                <a:spcPts val="600"/>
              </a:spcAft>
              <a:defRPr/>
            </a:pPr>
            <a:fld id="{386495F9-B3F5-4DDF-9323-6CEC80C52C17}" type="slidenum">
              <a:rPr lang="en-GB" altLang="en-US"/>
              <a:pPr>
                <a:spcAft>
                  <a:spcPts val="600"/>
                </a:spcAft>
                <a:defRPr/>
              </a:pPr>
              <a:t>8</a:t>
            </a:fld>
            <a:endParaRPr lang="en-GB" altLang="en-US"/>
          </a:p>
        </p:txBody>
      </p:sp>
      <p:sp>
        <p:nvSpPr>
          <p:cNvPr id="5" name="TextBox 4">
            <a:extLst>
              <a:ext uri="{FF2B5EF4-FFF2-40B4-BE49-F238E27FC236}">
                <a16:creationId xmlns:a16="http://schemas.microsoft.com/office/drawing/2014/main" id="{6ABDDFC7-7652-D272-FDB6-7A9AEBBA71B9}"/>
              </a:ext>
            </a:extLst>
          </p:cNvPr>
          <p:cNvSpPr txBox="1"/>
          <p:nvPr/>
        </p:nvSpPr>
        <p:spPr>
          <a:xfrm>
            <a:off x="7330447" y="3152001"/>
            <a:ext cx="1667949" cy="276999"/>
          </a:xfrm>
          <a:prstGeom prst="rect">
            <a:avLst/>
          </a:prstGeom>
          <a:noFill/>
        </p:spPr>
        <p:txBody>
          <a:bodyPr wrap="square" rtlCol="0">
            <a:spAutoFit/>
          </a:bodyPr>
          <a:lstStyle/>
          <a:p>
            <a:r>
              <a:rPr lang="en-GB" sz="1200" dirty="0"/>
              <a:t>(Adobe Stock, 2025)</a:t>
            </a:r>
          </a:p>
        </p:txBody>
      </p:sp>
      <p:pic>
        <p:nvPicPr>
          <p:cNvPr id="7" name="Recorded Sound">
            <a:hlinkClick r:id="" action="ppaction://media"/>
            <a:extLst>
              <a:ext uri="{FF2B5EF4-FFF2-40B4-BE49-F238E27FC236}">
                <a16:creationId xmlns:a16="http://schemas.microsoft.com/office/drawing/2014/main" id="{03C4FAEC-2121-674B-2A46-3E1FEF1C5E8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1688727333"/>
      </p:ext>
    </p:extLst>
  </p:cSld>
  <p:clrMapOvr>
    <a:masterClrMapping/>
  </p:clrMapOvr>
  <mc:AlternateContent xmlns:mc="http://schemas.openxmlformats.org/markup-compatibility/2006" xmlns:p14="http://schemas.microsoft.com/office/powerpoint/2010/main">
    <mc:Choice Requires="p14">
      <p:transition spd="slow" p14:dur="2000" advTm="22850"/>
    </mc:Choice>
    <mc:Fallback xmlns="">
      <p:transition spd="slow" advTm="22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32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a:xfrm>
            <a:off x="2982652" y="246740"/>
            <a:ext cx="3178696" cy="390179"/>
          </a:xfrm>
        </p:spPr>
        <p:txBody>
          <a:bodyPr wrap="square" anchor="ctr">
            <a:normAutofit fontScale="90000"/>
          </a:bodyPr>
          <a:lstStyle/>
          <a:p>
            <a:r>
              <a:rPr lang="en-GB" sz="2400" b="1" u="sng" dirty="0">
                <a:latin typeface="Arial" panose="020B0604020202020204" pitchFamily="34" charset="0"/>
                <a:cs typeface="Arial" panose="020B0604020202020204" pitchFamily="34" charset="0"/>
              </a:rPr>
              <a:t>Recommendations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EB34A5C-AEA4-8C87-D5EF-1CD835079D1D}"/>
              </a:ext>
            </a:extLst>
          </p:cNvPr>
          <p:cNvSpPr>
            <a:spLocks noGrp="1"/>
          </p:cNvSpPr>
          <p:nvPr>
            <p:ph sz="half" idx="1"/>
          </p:nvPr>
        </p:nvSpPr>
        <p:spPr>
          <a:xfrm>
            <a:off x="0" y="636919"/>
            <a:ext cx="7740352" cy="5024329"/>
          </a:xfrm>
        </p:spPr>
        <p:txBody>
          <a:bodyPr wrap="square" anchor="t">
            <a:noAutofit/>
          </a:bodyPr>
          <a:lstStyle/>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Dietary Changes: Focus on a diet rich in vegetables, fruits, whole grains, and lean proteins. Reducing sugar and fat intake is essential for better blood sugar control. Emphasizing high-</a:t>
            </a:r>
            <a:r>
              <a:rPr lang="en-GB" sz="920" dirty="0" err="1">
                <a:latin typeface="Arial" panose="020B0604020202020204" pitchFamily="34" charset="0"/>
                <a:cs typeface="Arial" panose="020B0604020202020204" pitchFamily="34" charset="0"/>
              </a:rPr>
              <a:t>fiber</a:t>
            </a:r>
            <a:r>
              <a:rPr lang="en-GB" sz="920" dirty="0">
                <a:latin typeface="Arial" panose="020B0604020202020204" pitchFamily="34" charset="0"/>
                <a:cs typeface="Arial" panose="020B0604020202020204" pitchFamily="34" charset="0"/>
              </a:rPr>
              <a:t> foods can help regulate blood sugar levels and improve heart health (NICE, 2023). For example, John should aim to fill half his plate with fruits and vegetables at each meal.</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Physical Activity: Aim for at least 30 minutes of moderate exercise five days a week. This could include walking, swimming, or cycling. Regular exercise improves cardiovascular health, aids in weight management, and enhances insulin sensitivity. John can start with short sessions and gradually increase the duration as he becomes more comfortable (CDC, 2023).</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Monitoring Health: Regularly check blood sugar levels and keep track of blood pressure and cholesterol levels. Using a diary or app to monitor daily food intake and physical activity can help identify patterns and make necessary adjustments to his care plan (Barlow, 2022). </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Education: Provide John with educational resources about diabetes management and cardiovascular health. Knowledge empowers him to make informed decisions about his health. This could include pamphlets, websites, or information about local diabetes support groups (Diabetes UK, 2023). </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Regular Healthcare Visits: Schedule regular check-ups with healthcare providers to assess John’s progress and adjust the care plan as necessary. These visits are critical for monitoring his health status and making timely interventions (American Heart Association, 2023).</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Stress Management: Teach John stress-reducing techniques such as meditation, yoga, or deep breathing exercises. Stress can negatively impact blood sugar levels and overall health, so finding effective coping strategies is essential (WHO, 2023).</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Sleep Hygiene: Emphasize the importance of good sleep hygiene. Poor sleep can affect blood sugar control and overall health. Encourage John to establish a regular sleep schedule and create a restful sleep environment (NICE, 2023).</a:t>
            </a:r>
          </a:p>
          <a:p>
            <a:pPr algn="just">
              <a:lnSpc>
                <a:spcPct val="160000"/>
              </a:lnSpc>
              <a:buFont typeface="Wingdings" panose="05000000000000000000" pitchFamily="2" charset="2"/>
              <a:buChar char="v"/>
            </a:pPr>
            <a:r>
              <a:rPr lang="en-GB" sz="920" dirty="0">
                <a:latin typeface="Arial" panose="020B0604020202020204" pitchFamily="34" charset="0"/>
                <a:cs typeface="Arial" panose="020B0604020202020204" pitchFamily="34" charset="0"/>
              </a:rPr>
              <a:t>Goal Setting: Help John set specific, measurable, achievable, relevant, and time-bound (SMART) goals for his health. For example, a SMART goal could be to walk for 20 minutes every day for the next month. This approach can help him stay motivated and track his progress.</a:t>
            </a:r>
          </a:p>
        </p:txBody>
      </p:sp>
      <p:pic>
        <p:nvPicPr>
          <p:cNvPr id="6" name="Picture 5">
            <a:extLst>
              <a:ext uri="{FF2B5EF4-FFF2-40B4-BE49-F238E27FC236}">
                <a16:creationId xmlns:a16="http://schemas.microsoft.com/office/drawing/2014/main" id="{5229E086-0838-1207-D329-863BD4245B14}"/>
              </a:ext>
            </a:extLst>
          </p:cNvPr>
          <p:cNvPicPr>
            <a:picLocks noChangeAspect="1"/>
          </p:cNvPicPr>
          <p:nvPr/>
        </p:nvPicPr>
        <p:blipFill>
          <a:blip r:embed="rId4"/>
          <a:stretch>
            <a:fillRect/>
          </a:stretch>
        </p:blipFill>
        <p:spPr>
          <a:xfrm>
            <a:off x="7849895" y="1417638"/>
            <a:ext cx="1224136" cy="1341519"/>
          </a:xfrm>
          <a:prstGeom prst="rect">
            <a:avLst/>
          </a:prstGeom>
          <a:noFill/>
        </p:spPr>
      </p:pic>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28/11/2025</a:t>
            </a:fld>
            <a:endParaRPr lang="en-GB" altLang="en-US" sz="900"/>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9</a:t>
            </a:fld>
            <a:endParaRPr lang="en-GB" altLang="en-US"/>
          </a:p>
        </p:txBody>
      </p:sp>
      <p:sp>
        <p:nvSpPr>
          <p:cNvPr id="7" name="TextBox 6">
            <a:extLst>
              <a:ext uri="{FF2B5EF4-FFF2-40B4-BE49-F238E27FC236}">
                <a16:creationId xmlns:a16="http://schemas.microsoft.com/office/drawing/2014/main" id="{ABF2E8EB-EDE2-217D-CB7F-027A4125AAAA}"/>
              </a:ext>
            </a:extLst>
          </p:cNvPr>
          <p:cNvSpPr txBox="1"/>
          <p:nvPr/>
        </p:nvSpPr>
        <p:spPr>
          <a:xfrm>
            <a:off x="7828077" y="2759157"/>
            <a:ext cx="1245954" cy="276999"/>
          </a:xfrm>
          <a:prstGeom prst="rect">
            <a:avLst/>
          </a:prstGeom>
          <a:noFill/>
        </p:spPr>
        <p:txBody>
          <a:bodyPr wrap="square" rtlCol="0">
            <a:spAutoFit/>
          </a:bodyPr>
          <a:lstStyle/>
          <a:p>
            <a:r>
              <a:rPr lang="en-GB" sz="1200" dirty="0"/>
              <a:t>(</a:t>
            </a:r>
            <a:r>
              <a:rPr lang="en-GB" sz="1200" dirty="0" err="1"/>
              <a:t>Alamy</a:t>
            </a:r>
            <a:r>
              <a:rPr lang="en-GB" sz="1200" dirty="0"/>
              <a:t>, 2025)</a:t>
            </a:r>
          </a:p>
        </p:txBody>
      </p:sp>
      <p:pic>
        <p:nvPicPr>
          <p:cNvPr id="9" name="Recorded Sound">
            <a:hlinkClick r:id="" action="ppaction://media"/>
            <a:extLst>
              <a:ext uri="{FF2B5EF4-FFF2-40B4-BE49-F238E27FC236}">
                <a16:creationId xmlns:a16="http://schemas.microsoft.com/office/drawing/2014/main" id="{95A8A29D-742F-387A-38BE-DDA8DF3600B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68800" y="2940567"/>
            <a:ext cx="406400" cy="406400"/>
          </a:xfrm>
          <a:prstGeom prst="rect">
            <a:avLst/>
          </a:prstGeom>
        </p:spPr>
      </p:pic>
    </p:spTree>
    <p:extLst>
      <p:ext uri="{BB962C8B-B14F-4D97-AF65-F5344CB8AC3E}">
        <p14:creationId xmlns:p14="http://schemas.microsoft.com/office/powerpoint/2010/main" val="872766868"/>
      </p:ext>
    </p:extLst>
  </p:cSld>
  <p:clrMapOvr>
    <a:masterClrMapping/>
  </p:clrMapOvr>
  <mc:AlternateContent xmlns:mc="http://schemas.openxmlformats.org/markup-compatibility/2006" xmlns:p14="http://schemas.microsoft.com/office/powerpoint/2010/main">
    <mc:Choice Requires="p14">
      <p:transition spd="slow" p14:dur="2000" advTm="26446"/>
    </mc:Choice>
    <mc:Fallback xmlns="">
      <p:transition spd="slow" advTm="26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76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a:xfrm>
            <a:off x="3270684" y="274638"/>
            <a:ext cx="2602632" cy="461046"/>
          </a:xfrm>
        </p:spPr>
        <p:txBody>
          <a:bodyPr/>
          <a:lstStyle/>
          <a:p>
            <a:r>
              <a:rPr lang="en-GB" sz="3600" b="1" u="sng" dirty="0"/>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a:xfrm>
            <a:off x="250825" y="980728"/>
            <a:ext cx="8785671" cy="4752528"/>
          </a:xfrm>
        </p:spPr>
        <p:txBody>
          <a:bodyPr/>
          <a:lstStyle/>
          <a:p>
            <a:pPr marL="0" indent="0" algn="just">
              <a:lnSpc>
                <a:spcPct val="150000"/>
              </a:lnSpc>
              <a:buNone/>
            </a:pPr>
            <a:r>
              <a:rPr lang="en-GB" sz="1900" dirty="0">
                <a:latin typeface="Arial" panose="020B0604020202020204" pitchFamily="34" charset="0"/>
                <a:cs typeface="Arial" panose="020B0604020202020204" pitchFamily="34" charset="0"/>
              </a:rPr>
              <a:t>In conclusion, managing diabetes and preventing cardiovascular disease requires a comprehensive approach that includes lifestyle changes, medication adherence, and regular monitoring. By following this care plan, John can improve his overall health and significantly reduce his risk of complications. Engaging John in his care and providing the necessary support will empower him to make healthier choices and lead a more fulfilling life. It is essential to recognize that diabetes management is an ongoing process, and with the right tools and support, John can achieve better health outcomes.- By focusing on improving his lifestyle, maintaining a healthy diet, and staying active, John can take charge of his health and work towards a better quality of life.</a:t>
            </a:r>
            <a:endParaRPr lang="en-GB" sz="19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28/11/2025</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pic>
        <p:nvPicPr>
          <p:cNvPr id="3" name="Recorded Sound">
            <a:hlinkClick r:id="" action="ppaction://media"/>
            <a:extLst>
              <a:ext uri="{FF2B5EF4-FFF2-40B4-BE49-F238E27FC236}">
                <a16:creationId xmlns:a16="http://schemas.microsoft.com/office/drawing/2014/main" id="{FADA4521-A0B5-6B1C-1581-A5842F3BEE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440460" y="3022600"/>
            <a:ext cx="406400" cy="406400"/>
          </a:xfrm>
          <a:prstGeom prst="rect">
            <a:avLst/>
          </a:prstGeom>
        </p:spPr>
      </p:pic>
    </p:spTree>
    <p:extLst>
      <p:ext uri="{BB962C8B-B14F-4D97-AF65-F5344CB8AC3E}">
        <p14:creationId xmlns:p14="http://schemas.microsoft.com/office/powerpoint/2010/main" val="1278544363"/>
      </p:ext>
    </p:extLst>
  </p:cSld>
  <p:clrMapOvr>
    <a:masterClrMapping/>
  </p:clrMapOvr>
  <mc:AlternateContent xmlns:mc="http://schemas.openxmlformats.org/markup-compatibility/2006" xmlns:p14="http://schemas.microsoft.com/office/powerpoint/2010/main">
    <mc:Choice Requires="p14">
      <p:transition spd="slow" p14:dur="2000" advTm="18267"/>
    </mc:Choice>
    <mc:Fallback xmlns="">
      <p:transition spd="slow" advTm="18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1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7844" y="259817"/>
            <a:ext cx="2808312" cy="778098"/>
          </a:xfrm>
        </p:spPr>
        <p:txBody>
          <a:bodyPr/>
          <a:lstStyle/>
          <a:p>
            <a:r>
              <a:rPr lang="en-GB" sz="3600" b="1" u="sng" dirty="0">
                <a:latin typeface="Arial" panose="020B0604020202020204" pitchFamily="34" charset="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a:xfrm>
            <a:off x="457200" y="1124744"/>
            <a:ext cx="8229600" cy="3917032"/>
          </a:xfrm>
        </p:spPr>
        <p:txBody>
          <a:bodyPr/>
          <a:lstStyle/>
          <a:p>
            <a:pPr>
              <a:lnSpc>
                <a:spcPct val="150000"/>
              </a:lnSpc>
            </a:pPr>
            <a:r>
              <a:rPr lang="en-GB" sz="1150" dirty="0">
                <a:latin typeface="Arial" panose="020B0604020202020204" pitchFamily="34" charset="0"/>
                <a:cs typeface="Arial" panose="020B0604020202020204" pitchFamily="34" charset="0"/>
              </a:rPr>
              <a:t>Diabetes UK (2023). Diabetes and cardiovascular disease. Available at: </a:t>
            </a:r>
            <a:r>
              <a:rPr lang="en-GB" sz="1150" dirty="0">
                <a:latin typeface="Arial" panose="020B0604020202020204" pitchFamily="34" charset="0"/>
                <a:cs typeface="Arial" panose="020B0604020202020204" pitchFamily="34" charset="0"/>
                <a:hlinkClick r:id="rId2" tooltip="https://www.diabetes.org.uk/diabetes-and-cardiovascular-disease"/>
              </a:rPr>
              <a:t>https://www.diabetes.org.uk/diabetes-and-cardiovascular-disease</a:t>
            </a:r>
            <a:r>
              <a:rPr lang="en-GB" sz="1150" dirty="0">
                <a:latin typeface="Arial" panose="020B0604020202020204" pitchFamily="34" charset="0"/>
                <a:cs typeface="Arial" panose="020B0604020202020204" pitchFamily="34" charset="0"/>
              </a:rPr>
              <a:t> [Accessed: 13 Nov. 2025].</a:t>
            </a:r>
          </a:p>
          <a:p>
            <a:pPr>
              <a:lnSpc>
                <a:spcPct val="150000"/>
              </a:lnSpc>
            </a:pPr>
            <a:r>
              <a:rPr lang="en-GB" sz="1150" dirty="0">
                <a:latin typeface="Arial" panose="020B0604020202020204" pitchFamily="34" charset="0"/>
                <a:cs typeface="Arial" panose="020B0604020202020204" pitchFamily="34" charset="0"/>
              </a:rPr>
              <a:t>NHS (2023). Cardiovascular disease: Overview. Available at: </a:t>
            </a:r>
            <a:r>
              <a:rPr lang="en-GB" sz="1150" dirty="0">
                <a:latin typeface="Arial" panose="020B0604020202020204" pitchFamily="34" charset="0"/>
                <a:cs typeface="Arial" panose="020B0604020202020204" pitchFamily="34" charset="0"/>
                <a:hlinkClick r:id="rId3" tooltip="https://www.nhs.uk/conditions/cardiovascular-disease/"/>
              </a:rPr>
              <a:t>https://www.nhs.uk/conditions/cardiovascular-disease/</a:t>
            </a:r>
            <a:r>
              <a:rPr lang="en-GB" sz="1150" dirty="0">
                <a:latin typeface="Arial" panose="020B0604020202020204" pitchFamily="34" charset="0"/>
                <a:cs typeface="Arial" panose="020B0604020202020204" pitchFamily="34" charset="0"/>
              </a:rPr>
              <a:t> [Accessed: 13 Nov. 2025].</a:t>
            </a:r>
          </a:p>
          <a:p>
            <a:pPr>
              <a:lnSpc>
                <a:spcPct val="150000"/>
              </a:lnSpc>
            </a:pPr>
            <a:r>
              <a:rPr lang="en-GB" sz="1150" dirty="0">
                <a:latin typeface="Arial" panose="020B0604020202020204" pitchFamily="34" charset="0"/>
                <a:cs typeface="Arial" panose="020B0604020202020204" pitchFamily="34" charset="0"/>
              </a:rPr>
              <a:t>American Heart Association (2023). Understanding diabetes and heart disease. Available at: </a:t>
            </a:r>
            <a:r>
              <a:rPr lang="en-GB" sz="1150" dirty="0">
                <a:latin typeface="Arial" panose="020B0604020202020204" pitchFamily="34" charset="0"/>
                <a:cs typeface="Arial" panose="020B0604020202020204" pitchFamily="34" charset="0"/>
                <a:hlinkClick r:id="rId4" tooltip="https://www.heart.org/en/health-topics/diabetes"/>
              </a:rPr>
              <a:t>https://www.heart.org/en/health-topics/diabetes</a:t>
            </a:r>
            <a:r>
              <a:rPr lang="en-GB" sz="1150" dirty="0">
                <a:latin typeface="Arial" panose="020B0604020202020204" pitchFamily="34" charset="0"/>
                <a:cs typeface="Arial" panose="020B0604020202020204" pitchFamily="34" charset="0"/>
              </a:rPr>
              <a:t> [Accessed: 13 Nov. 2025].</a:t>
            </a:r>
          </a:p>
          <a:p>
            <a:pPr>
              <a:lnSpc>
                <a:spcPct val="150000"/>
              </a:lnSpc>
            </a:pPr>
            <a:r>
              <a:rPr lang="en-GB" sz="1150" dirty="0">
                <a:latin typeface="Arial" panose="020B0604020202020204" pitchFamily="34" charset="0"/>
                <a:cs typeface="Arial" panose="020B0604020202020204" pitchFamily="34" charset="0"/>
              </a:rPr>
              <a:t>World Health Organization (2023). Diabetes. Available at: </a:t>
            </a:r>
            <a:r>
              <a:rPr lang="en-GB" sz="1150" dirty="0">
                <a:latin typeface="Arial" panose="020B0604020202020204" pitchFamily="34" charset="0"/>
                <a:cs typeface="Arial" panose="020B0604020202020204" pitchFamily="34" charset="0"/>
                <a:hlinkClick r:id="rId5" tooltip="https://www.who.int/news-room/fact-sheets/detail/diabetes"/>
              </a:rPr>
              <a:t>https://www.who.int/news-room/fact-sheets/detail/diabetes</a:t>
            </a:r>
            <a:r>
              <a:rPr lang="en-GB" sz="1150" dirty="0">
                <a:latin typeface="Arial" panose="020B0604020202020204" pitchFamily="34" charset="0"/>
                <a:cs typeface="Arial" panose="020B0604020202020204" pitchFamily="34" charset="0"/>
              </a:rPr>
              <a:t> [Accessed: 13 Nov. 2025].</a:t>
            </a:r>
          </a:p>
          <a:p>
            <a:pPr>
              <a:lnSpc>
                <a:spcPct val="150000"/>
              </a:lnSpc>
            </a:pPr>
            <a:r>
              <a:rPr lang="en-GB" sz="1150" dirty="0">
                <a:latin typeface="Arial" panose="020B0604020202020204" pitchFamily="34" charset="0"/>
                <a:cs typeface="Arial" panose="020B0604020202020204" pitchFamily="34" charset="0"/>
              </a:rPr>
              <a:t>Barlow, J. (2022). Managing diabetes and preventing complications. Journal of Health Care, 15(3), pp. 45-50.</a:t>
            </a:r>
          </a:p>
          <a:p>
            <a:pPr>
              <a:lnSpc>
                <a:spcPct val="150000"/>
              </a:lnSpc>
            </a:pPr>
            <a:r>
              <a:rPr lang="en-GB" sz="1150" dirty="0">
                <a:latin typeface="Arial" panose="020B0604020202020204" pitchFamily="34" charset="0"/>
                <a:cs typeface="Arial" panose="020B0604020202020204" pitchFamily="34" charset="0"/>
              </a:rPr>
              <a:t>McGill, J. (2023). The impact of lifestyle on cardiovascular health. British Journal of Cardiology, 30(4), pp. 202-210.</a:t>
            </a:r>
          </a:p>
          <a:p>
            <a:pPr>
              <a:lnSpc>
                <a:spcPct val="150000"/>
              </a:lnSpc>
            </a:pPr>
            <a:r>
              <a:rPr lang="en-GB" sz="1150" dirty="0">
                <a:latin typeface="Arial" panose="020B0604020202020204" pitchFamily="34" charset="0"/>
                <a:cs typeface="Arial" panose="020B0604020202020204" pitchFamily="34" charset="0"/>
              </a:rPr>
              <a:t>iStock, 2025. Senior healthy eating illustrations. Available at: </a:t>
            </a:r>
            <a:r>
              <a:rPr lang="en-GB" sz="1150" dirty="0">
                <a:latin typeface="Arial" panose="020B0604020202020204" pitchFamily="34" charset="0"/>
                <a:cs typeface="Arial" panose="020B0604020202020204" pitchFamily="34" charset="0"/>
                <a:hlinkClick r:id="rId6"/>
              </a:rPr>
              <a:t>https://www.istockphoto.com/illustrations/senior-healthy-eating</a:t>
            </a:r>
            <a:r>
              <a:rPr lang="en-GB" sz="1150" dirty="0">
                <a:latin typeface="Arial" panose="020B0604020202020204" pitchFamily="34" charset="0"/>
                <a:cs typeface="Arial" panose="020B0604020202020204" pitchFamily="34" charset="0"/>
              </a:rPr>
              <a:t> [Accessed: 27 November 2025].</a:t>
            </a:r>
          </a:p>
          <a:p>
            <a:pPr>
              <a:lnSpc>
                <a:spcPct val="150000"/>
              </a:lnSpc>
            </a:pPr>
            <a:r>
              <a:rPr lang="en-GB" sz="1150" dirty="0">
                <a:latin typeface="Arial" panose="020B0604020202020204" pitchFamily="34" charset="0"/>
                <a:cs typeface="Arial" panose="020B0604020202020204" pitchFamily="34" charset="0"/>
              </a:rPr>
              <a:t>Adobe Stock, 2025. Risk factors for atherosclerosis with unhealthy diet, diabetes, smoking, obesity, family history, hypertension, sleep </a:t>
            </a:r>
            <a:r>
              <a:rPr lang="en-GB" sz="1150" dirty="0" err="1">
                <a:latin typeface="Arial" panose="020B0604020202020204" pitchFamily="34" charset="0"/>
                <a:cs typeface="Arial" panose="020B0604020202020204" pitchFamily="34" charset="0"/>
              </a:rPr>
              <a:t>apnea</a:t>
            </a:r>
            <a:r>
              <a:rPr lang="en-GB" sz="1150" dirty="0">
                <a:latin typeface="Arial" panose="020B0604020202020204" pitchFamily="34" charset="0"/>
                <a:cs typeface="Arial" panose="020B0604020202020204" pitchFamily="34" charset="0"/>
              </a:rPr>
              <a:t>, high cholesterol, physical inactivity, lack of exercise. Available at: </a:t>
            </a:r>
            <a:r>
              <a:rPr lang="en-GB" sz="1150" dirty="0">
                <a:latin typeface="Arial" panose="020B0604020202020204" pitchFamily="34" charset="0"/>
                <a:cs typeface="Arial" panose="020B0604020202020204" pitchFamily="34" charset="0"/>
                <a:hlinkClick r:id="rId7" tooltip="https://stock.adobe.com/uk/images/risk-factors-for-atherosclerosis-with-unhealthy-diet-diabetes-smoking-obesity-family-history-hypertension-sleep-apnea-high-cholesterol-physical-inactivity-lack-of-exercise/434663589"/>
              </a:rPr>
              <a:t>https://stock.adobe.com/uk/images/risk-factors-for-atherosclerosis-with-unhealthy-diet-diabetes-smoking-obesity-family-history-hypertension-sleep-apnea-high-cholesterol-physical-inactivity-lack-of-exercise/434663589</a:t>
            </a:r>
            <a:r>
              <a:rPr lang="en-GB" sz="1150" dirty="0">
                <a:latin typeface="Arial" panose="020B0604020202020204" pitchFamily="34" charset="0"/>
                <a:cs typeface="Arial" panose="020B0604020202020204" pitchFamily="34" charset="0"/>
              </a:rPr>
              <a:t> [Accessed: 27 November 2025].</a:t>
            </a:r>
            <a:br>
              <a:rPr lang="en-GB" sz="1400" dirty="0"/>
            </a:br>
            <a:br>
              <a:rPr lang="en-GB" sz="1400" dirty="0">
                <a:latin typeface="Arial" panose="020B0604020202020204" pitchFamily="34" charset="0"/>
                <a:cs typeface="Arial" panose="020B0604020202020204" pitchFamily="34" charset="0"/>
              </a:rPr>
            </a:br>
            <a:endParaRPr lang="en-GB" sz="1400" dirty="0">
              <a:latin typeface="Arial" panose="020B0604020202020204" pitchFamily="34" charset="0"/>
              <a:cs typeface="Arial" panose="020B0604020202020204" pitchFamily="34" charset="0"/>
            </a:endParaRPr>
          </a:p>
          <a:p>
            <a:endParaRPr lang="en-GB" sz="1400" dirty="0">
              <a:solidFill>
                <a:srgbClr val="0070C0"/>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28/11/2025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521001056"/>
      </p:ext>
    </p:extLst>
  </p:cSld>
  <p:clrMapOvr>
    <a:masterClrMapping/>
  </p:clrMapOvr>
  <mc:AlternateContent xmlns:mc="http://schemas.openxmlformats.org/markup-compatibility/2006" xmlns:p14="http://schemas.microsoft.com/office/powerpoint/2010/main">
    <mc:Choice Requires="p14">
      <p:transition spd="slow" p14:dur="2000" advTm="10787"/>
    </mc:Choice>
    <mc:Fallback xmlns="">
      <p:transition spd="slow" advTm="1078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A3813-6CC6-EB1A-3193-F19EBA474D77}"/>
              </a:ext>
            </a:extLst>
          </p:cNvPr>
          <p:cNvSpPr>
            <a:spLocks noGrp="1"/>
          </p:cNvSpPr>
          <p:nvPr>
            <p:ph type="title"/>
          </p:nvPr>
        </p:nvSpPr>
        <p:spPr/>
        <p:txBody>
          <a:bodyPr/>
          <a:lstStyle/>
          <a:p>
            <a:r>
              <a:rPr lang="en-GB" sz="4000" b="1" u="sng"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82B715D6-528C-F00F-2561-3C66F591335E}"/>
              </a:ext>
            </a:extLst>
          </p:cNvPr>
          <p:cNvSpPr>
            <a:spLocks noGrp="1"/>
          </p:cNvSpPr>
          <p:nvPr>
            <p:ph idx="1"/>
          </p:nvPr>
        </p:nvSpPr>
        <p:spPr/>
        <p:txBody>
          <a:bodyPr/>
          <a:lstStyle/>
          <a:p>
            <a:r>
              <a:rPr lang="en-GB" sz="1200" dirty="0">
                <a:latin typeface="Arial" panose="020B0604020202020204" pitchFamily="34" charset="0"/>
                <a:cs typeface="Arial" panose="020B0604020202020204" pitchFamily="34" charset="0"/>
              </a:rPr>
              <a:t>National Institute for Health and Care Excellence (NICE) (2023). Diabetes in adults: Quality standard. Available at: </a:t>
            </a:r>
            <a:r>
              <a:rPr lang="en-GB" sz="1200" dirty="0">
                <a:latin typeface="Arial" panose="020B0604020202020204" pitchFamily="34" charset="0"/>
                <a:cs typeface="Arial" panose="020B0604020202020204" pitchFamily="34" charset="0"/>
                <a:hlinkClick r:id="rId2" tooltip="https://www.nice.org.uk/guidance/qs6"/>
              </a:rPr>
              <a:t>https://www.nice.org.uk/guidance/qs6</a:t>
            </a:r>
            <a:r>
              <a:rPr lang="en-GB" sz="1200" dirty="0">
                <a:latin typeface="Arial" panose="020B0604020202020204" pitchFamily="34" charset="0"/>
                <a:cs typeface="Arial" panose="020B0604020202020204" pitchFamily="34" charset="0"/>
              </a:rPr>
              <a:t> [Accessed: 13 Nov. 2025].</a:t>
            </a:r>
          </a:p>
          <a:p>
            <a:r>
              <a:rPr lang="en-GB" sz="1200" dirty="0" err="1">
                <a:latin typeface="Arial" panose="020B0604020202020204" pitchFamily="34" charset="0"/>
                <a:cs typeface="Arial" panose="020B0604020202020204" pitchFamily="34" charset="0"/>
              </a:rPr>
              <a:t>Centers</a:t>
            </a:r>
            <a:r>
              <a:rPr lang="en-GB" sz="1200" dirty="0">
                <a:latin typeface="Arial" panose="020B0604020202020204" pitchFamily="34" charset="0"/>
                <a:cs typeface="Arial" panose="020B0604020202020204" pitchFamily="34" charset="0"/>
              </a:rPr>
              <a:t> for Disease Control and Prevention (CDC) (2023). Diabetes and heart disease. Available at: </a:t>
            </a:r>
            <a:r>
              <a:rPr lang="en-GB" sz="1200" dirty="0">
                <a:latin typeface="Arial" panose="020B0604020202020204" pitchFamily="34" charset="0"/>
                <a:cs typeface="Arial" panose="020B0604020202020204" pitchFamily="34" charset="0"/>
                <a:hlinkClick r:id="rId3" tooltip="https://www.cdc.gov/diabetes/library/features/diabetes-heart-disease.html"/>
              </a:rPr>
              <a:t>https://www.cdc.gov/diabetes/library/features/diabetes-heart-disease.html</a:t>
            </a:r>
            <a:r>
              <a:rPr lang="en-GB" sz="1200" dirty="0">
                <a:latin typeface="Arial" panose="020B0604020202020204" pitchFamily="34" charset="0"/>
                <a:cs typeface="Arial" panose="020B0604020202020204" pitchFamily="34" charset="0"/>
              </a:rPr>
              <a:t> [Accessed: 13 Nov. 2025].</a:t>
            </a:r>
          </a:p>
          <a:p>
            <a:r>
              <a:rPr lang="en-GB" sz="1200" dirty="0">
                <a:latin typeface="Arial" panose="020B0604020202020204" pitchFamily="34" charset="0"/>
                <a:cs typeface="Arial" panose="020B0604020202020204" pitchFamily="34" charset="0"/>
              </a:rPr>
              <a:t>Vamos </a:t>
            </a:r>
            <a:r>
              <a:rPr lang="en-GB" sz="1200" dirty="0" err="1">
                <a:latin typeface="Arial" panose="020B0604020202020204" pitchFamily="34" charset="0"/>
                <a:cs typeface="Arial" panose="020B0604020202020204" pitchFamily="34" charset="0"/>
              </a:rPr>
              <a:t>Arema</a:t>
            </a:r>
            <a:r>
              <a:rPr lang="en-GB" sz="1200" dirty="0">
                <a:latin typeface="Arial" panose="020B0604020202020204" pitchFamily="34" charset="0"/>
                <a:cs typeface="Arial" panose="020B0604020202020204" pitchFamily="34" charset="0"/>
              </a:rPr>
              <a:t>, 2025. Vamos </a:t>
            </a:r>
            <a:r>
              <a:rPr lang="en-GB" sz="1200" dirty="0" err="1">
                <a:latin typeface="Arial" panose="020B0604020202020204" pitchFamily="34" charset="0"/>
                <a:cs typeface="Arial" panose="020B0604020202020204" pitchFamily="34" charset="0"/>
              </a:rPr>
              <a:t>Arema</a:t>
            </a:r>
            <a:r>
              <a:rPr lang="en-GB" sz="1200" dirty="0">
                <a:latin typeface="Arial" panose="020B0604020202020204" pitchFamily="34" charset="0"/>
                <a:cs typeface="Arial" panose="020B0604020202020204" pitchFamily="34" charset="0"/>
              </a:rPr>
              <a:t> Official Website. Available at: </a:t>
            </a:r>
            <a:r>
              <a:rPr lang="en-GB" sz="1200" dirty="0">
                <a:latin typeface="Arial" panose="020B0604020202020204" pitchFamily="34" charset="0"/>
                <a:cs typeface="Arial" panose="020B0604020202020204" pitchFamily="34" charset="0"/>
                <a:hlinkClick r:id="rId4" tooltip="https://vamosarema.com/"/>
              </a:rPr>
              <a:t>https://vamosarema.com/</a:t>
            </a:r>
            <a:r>
              <a:rPr lang="en-GB" sz="1200" dirty="0">
                <a:latin typeface="Arial" panose="020B0604020202020204" pitchFamily="34" charset="0"/>
                <a:cs typeface="Arial" panose="020B0604020202020204" pitchFamily="34" charset="0"/>
              </a:rPr>
              <a:t> [Accessed: 27 November 2025].</a:t>
            </a:r>
          </a:p>
          <a:p>
            <a:pPr>
              <a:lnSpc>
                <a:spcPct val="150000"/>
              </a:lnSpc>
            </a:pPr>
            <a:r>
              <a:rPr lang="en-GB" sz="1200" dirty="0">
                <a:latin typeface="Arial" panose="020B0604020202020204" pitchFamily="34" charset="0"/>
                <a:cs typeface="Arial" panose="020B0604020202020204" pitchFamily="34" charset="0"/>
              </a:rPr>
              <a:t>Shutterstock, 2025. Heart attack images. Available at: </a:t>
            </a:r>
            <a:r>
              <a:rPr lang="en-GB" sz="1200" dirty="0">
                <a:latin typeface="Arial" panose="020B0604020202020204" pitchFamily="34" charset="0"/>
                <a:cs typeface="Arial" panose="020B0604020202020204" pitchFamily="34" charset="0"/>
                <a:hlinkClick r:id="rId5" tooltip="https://www.shutterstock.com/search/heart-attack?dd_referrer=https%3a%2f%2fwww.bing.com%2f"/>
              </a:rPr>
              <a:t>https://www.shutterstock.com/search/heart-attack?dd_referrer=https%3A%2F%2Fwww.bing.com%2F</a:t>
            </a:r>
            <a:r>
              <a:rPr lang="en-GB" sz="1200" dirty="0">
                <a:latin typeface="Arial" panose="020B0604020202020204" pitchFamily="34" charset="0"/>
                <a:cs typeface="Arial" panose="020B0604020202020204" pitchFamily="34" charset="0"/>
              </a:rPr>
              <a:t> [Accessed: 27 November 2025].</a:t>
            </a:r>
          </a:p>
          <a:p>
            <a:pPr>
              <a:lnSpc>
                <a:spcPct val="150000"/>
              </a:lnSpc>
            </a:pPr>
            <a:r>
              <a:rPr lang="en-GB" sz="1200" dirty="0" err="1">
                <a:latin typeface="Arial" panose="020B0604020202020204" pitchFamily="34" charset="0"/>
                <a:cs typeface="Arial" panose="020B0604020202020204" pitchFamily="34" charset="0"/>
              </a:rPr>
              <a:t>Desertcart</a:t>
            </a:r>
            <a:r>
              <a:rPr lang="en-GB" sz="1200" dirty="0">
                <a:latin typeface="Arial" panose="020B0604020202020204" pitchFamily="34" charset="0"/>
                <a:cs typeface="Arial" panose="020B0604020202020204" pitchFamily="34" charset="0"/>
              </a:rPr>
              <a:t>, 2025. Anatomy and physiology for kids: A scientist's guide to how. Available at: </a:t>
            </a:r>
            <a:r>
              <a:rPr lang="en-GB" sz="1200" dirty="0">
                <a:latin typeface="Arial" panose="020B0604020202020204" pitchFamily="34" charset="0"/>
                <a:cs typeface="Arial" panose="020B0604020202020204" pitchFamily="34" charset="0"/>
                <a:hlinkClick r:id="rId6" tooltip="https://www.desertcart.in/products/426904600-anatomy-and-physiology-for-kids-a-scientists-guide-to-how"/>
              </a:rPr>
              <a:t>https://www.desertcart.in/products/426904600-anatomy-and-physiology-for-kids-a-scientists-guide-to-how</a:t>
            </a:r>
            <a:r>
              <a:rPr lang="en-GB" sz="1200" dirty="0">
                <a:latin typeface="Arial" panose="020B0604020202020204" pitchFamily="34" charset="0"/>
                <a:cs typeface="Arial" panose="020B0604020202020204" pitchFamily="34" charset="0"/>
              </a:rPr>
              <a:t> [Accessed: 27 November 2025].</a:t>
            </a:r>
          </a:p>
          <a:p>
            <a:pPr>
              <a:lnSpc>
                <a:spcPct val="150000"/>
              </a:lnSpc>
            </a:pPr>
            <a:r>
              <a:rPr lang="en-GB" sz="1200" dirty="0">
                <a:latin typeface="Arial" panose="020B0604020202020204" pitchFamily="34" charset="0"/>
                <a:cs typeface="Arial" panose="020B0604020202020204" pitchFamily="34" charset="0"/>
              </a:rPr>
              <a:t>Clipart Library, 2025. Couch potato clipart. Available at</a:t>
            </a:r>
            <a:r>
              <a:rPr lang="en-GB" sz="1200" dirty="0">
                <a:latin typeface="Arial" panose="020B0604020202020204" pitchFamily="34" charset="0"/>
                <a:cs typeface="Arial" panose="020B0604020202020204" pitchFamily="34" charset="0"/>
                <a:hlinkClick r:id="rId7"/>
              </a:rPr>
              <a:t>: https://clipart-library.com/clipart/couch-potato-clipart-30.htm</a:t>
            </a:r>
            <a:r>
              <a:rPr lang="en-GB" sz="1200" dirty="0">
                <a:latin typeface="Arial" panose="020B0604020202020204" pitchFamily="34" charset="0"/>
                <a:cs typeface="Arial" panose="020B0604020202020204" pitchFamily="34" charset="0"/>
              </a:rPr>
              <a:t> [Accessed: 27 November 2025].</a:t>
            </a:r>
          </a:p>
          <a:p>
            <a:pPr>
              <a:lnSpc>
                <a:spcPct val="150000"/>
              </a:lnSpc>
            </a:pPr>
            <a:r>
              <a:rPr lang="en-GB" sz="1200" dirty="0" err="1">
                <a:latin typeface="Arial" panose="020B0604020202020204" pitchFamily="34" charset="0"/>
                <a:cs typeface="Arial" panose="020B0604020202020204" pitchFamily="34" charset="0"/>
              </a:rPr>
              <a:t>SketchBubble</a:t>
            </a:r>
            <a:r>
              <a:rPr lang="en-GB" sz="1200" dirty="0">
                <a:latin typeface="Arial" panose="020B0604020202020204" pitchFamily="34" charset="0"/>
                <a:cs typeface="Arial" panose="020B0604020202020204" pitchFamily="34" charset="0"/>
              </a:rPr>
              <a:t>, 2025. Presentation on ethical communication. Available at: </a:t>
            </a:r>
            <a:r>
              <a:rPr lang="en-GB" sz="1200" dirty="0">
                <a:latin typeface="Arial" panose="020B0604020202020204" pitchFamily="34" charset="0"/>
                <a:cs typeface="Arial" panose="020B0604020202020204" pitchFamily="34" charset="0"/>
                <a:hlinkClick r:id="rId8"/>
              </a:rPr>
              <a:t>https://www.sketchbubble.com/en/presentation-ethical-communication.html</a:t>
            </a:r>
            <a:r>
              <a:rPr lang="en-GB" sz="1200" dirty="0">
                <a:latin typeface="Arial" panose="020B0604020202020204" pitchFamily="34" charset="0"/>
                <a:cs typeface="Arial" panose="020B0604020202020204" pitchFamily="34" charset="0"/>
              </a:rPr>
              <a:t> [Accessed: 27 November 2025].</a:t>
            </a:r>
            <a:br>
              <a:rPr lang="en-GB" dirty="0"/>
            </a:br>
            <a:endParaRPr lang="en-GB" dirty="0"/>
          </a:p>
        </p:txBody>
      </p:sp>
      <p:sp>
        <p:nvSpPr>
          <p:cNvPr id="4" name="Date Placeholder 3">
            <a:extLst>
              <a:ext uri="{FF2B5EF4-FFF2-40B4-BE49-F238E27FC236}">
                <a16:creationId xmlns:a16="http://schemas.microsoft.com/office/drawing/2014/main" id="{82F65FA9-85A7-AC9F-674D-3046B630B8F6}"/>
              </a:ext>
            </a:extLst>
          </p:cNvPr>
          <p:cNvSpPr>
            <a:spLocks noGrp="1"/>
          </p:cNvSpPr>
          <p:nvPr>
            <p:ph type="dt" sz="half" idx="10"/>
          </p:nvPr>
        </p:nvSpPr>
        <p:spPr/>
        <p:txBody>
          <a:bodyPr/>
          <a:lstStyle/>
          <a:p>
            <a:pPr>
              <a:defRPr/>
            </a:pPr>
            <a:fld id="{2303D31F-598B-47EE-BA37-93F097A3D676}" type="datetime1">
              <a:rPr lang="en-GB" altLang="en-US" smtClean="0"/>
              <a:pPr>
                <a:defRPr/>
              </a:pPr>
              <a:t>28/11/2025</a:t>
            </a:fld>
            <a:endParaRPr lang="en-GB" altLang="en-US"/>
          </a:p>
        </p:txBody>
      </p:sp>
      <p:sp>
        <p:nvSpPr>
          <p:cNvPr id="5" name="Slide Number Placeholder 4">
            <a:extLst>
              <a:ext uri="{FF2B5EF4-FFF2-40B4-BE49-F238E27FC236}">
                <a16:creationId xmlns:a16="http://schemas.microsoft.com/office/drawing/2014/main" id="{E8537A71-7528-8529-5EE2-5F8DCF1DDD2B}"/>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94868140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5BDE7C2597694E9B52267909D130AC" ma:contentTypeVersion="11" ma:contentTypeDescription="Create a new document." ma:contentTypeScope="" ma:versionID="371150e4379c0860e33e43f9192260fa">
  <xsd:schema xmlns:xsd="http://www.w3.org/2001/XMLSchema" xmlns:xs="http://www.w3.org/2001/XMLSchema" xmlns:p="http://schemas.microsoft.com/office/2006/metadata/properties" xmlns:ns3="bf244c3e-e0b4-4871-bb4e-fd032a14544d" targetNamespace="http://schemas.microsoft.com/office/2006/metadata/properties" ma:root="true" ma:fieldsID="82576f6128f69f45704d9823a3c3137f" ns3:_="">
    <xsd:import namespace="bf244c3e-e0b4-4871-bb4e-fd032a14544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Locatio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244c3e-e0b4-4871-bb4e-fd032a14544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Location" ma:index="15" nillable="true" ma:displayName="Location" ma:indexed="true"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f244c3e-e0b4-4871-bb4e-fd032a14544d" xsi:nil="true"/>
  </documentManagement>
</p:properties>
</file>

<file path=customXml/itemProps1.xml><?xml version="1.0" encoding="utf-8"?>
<ds:datastoreItem xmlns:ds="http://schemas.openxmlformats.org/officeDocument/2006/customXml" ds:itemID="{852373C2-B50B-4E8B-B8DF-7C6A22841C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244c3e-e0b4-4871-bb4e-fd032a1454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EA4599-4401-49FD-810E-622D7B726F18}">
  <ds:schemaRefs>
    <ds:schemaRef ds:uri="http://schemas.microsoft.com/sharepoint/v3/contenttype/forms"/>
  </ds:schemaRefs>
</ds:datastoreItem>
</file>

<file path=customXml/itemProps3.xml><?xml version="1.0" encoding="utf-8"?>
<ds:datastoreItem xmlns:ds="http://schemas.openxmlformats.org/officeDocument/2006/customXml" ds:itemID="{4CAE380F-B618-4AC4-83A0-7DD5DA3CF867}">
  <ds:schemaRefs>
    <ds:schemaRef ds:uri="http://purl.org/dc/terms/"/>
    <ds:schemaRef ds:uri="http://purl.org/dc/dcmitype/"/>
    <ds:schemaRef ds:uri="http://schemas.microsoft.com/office/2006/documentManagement/types"/>
    <ds:schemaRef ds:uri="http://www.w3.org/XML/1998/namespace"/>
    <ds:schemaRef ds:uri="http://schemas.microsoft.com/office/infopath/2007/PartnerControls"/>
    <ds:schemaRef ds:uri="http://purl.org/dc/elements/1.1/"/>
    <ds:schemaRef ds:uri="http://schemas.openxmlformats.org/package/2006/metadata/core-properties"/>
    <ds:schemaRef ds:uri="bf244c3e-e0b4-4871-bb4e-fd032a14544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PPT template</Template>
  <TotalTime>372</TotalTime>
  <Words>3187</Words>
  <Application>Microsoft Office PowerPoint</Application>
  <PresentationFormat>On-screen Show (4:3)</PresentationFormat>
  <Paragraphs>132</Paragraphs>
  <Slides>12</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Myriad Pro</vt:lpstr>
      <vt:lpstr>Verdana</vt:lpstr>
      <vt:lpstr>Wingdings</vt:lpstr>
      <vt:lpstr>20140311PresentationUWTSDTemplate</vt:lpstr>
      <vt:lpstr>PowerPoint Presentation</vt:lpstr>
      <vt:lpstr>Introduction</vt:lpstr>
      <vt:lpstr>Information about the person</vt:lpstr>
      <vt:lpstr>Anatomy and Physiology</vt:lpstr>
      <vt:lpstr>Care Plan (1/3) Lifestyle and Health Behavior</vt:lpstr>
      <vt:lpstr>Care Plan (2/3) Everyday Routine</vt:lpstr>
      <vt:lpstr>Care Plan (3/3) Communication and Ethical Considerations</vt:lpstr>
      <vt:lpstr>Risk factors</vt:lpstr>
      <vt:lpstr>Recommendations</vt:lpstr>
      <vt:lpstr>Conclusion</vt:lpstr>
      <vt:lpstr>References</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Rosa Islam Semi Bepary (2418833)</cp:lastModifiedBy>
  <cp:revision>227</cp:revision>
  <cp:lastPrinted>2018-07-09T15:27:01Z</cp:lastPrinted>
  <dcterms:created xsi:type="dcterms:W3CDTF">2002-10-07T19:43:58Z</dcterms:created>
  <dcterms:modified xsi:type="dcterms:W3CDTF">2025-11-28T18:12:19Z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0x010100885BDE7C2597694E9B52267909D130AC</vt:lpwstr>
  </property>
</Properties>
</file>