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>
          <p15:clr>
            <a:srgbClr val="9AA0A6"/>
          </p15:clr>
        </p15:guide>
        <p15:guide id="2" pos="4283">
          <p15:clr>
            <a:srgbClr val="9AA0A6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2" roundtripDataSignature="AMtx7mgSQbsKwtIbPUWvwcGvfWZ3+JbK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C4A08C-BBDC-4845-AF87-9D5E9E893FF6}" v="1" dt="2019-12-04T18:19:17.727"/>
  </p1510:revLst>
</p1510:revInfo>
</file>

<file path=ppt/tableStyles.xml><?xml version="1.0" encoding="utf-8"?>
<a:tblStyleLst xmlns:a="http://schemas.openxmlformats.org/drawingml/2006/main" def="{5E48E42A-9210-4E80-BB35-EEA01821D82E}">
  <a:tblStyle styleId="{5E48E42A-9210-4E80-BB35-EEA01821D82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7"/>
      </p:cViewPr>
      <p:guideLst>
        <p:guide/>
        <p:guide pos="4283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87" Type="http://schemas.microsoft.com/office/2015/10/relationships/revisionInfo" Target="revisionInfo.xml"/><Relationship Id="rId5" Type="http://schemas.openxmlformats.org/officeDocument/2006/relationships/slide" Target="slides/slide4.xml"/><Relationship Id="rId82" Type="http://customschemas.google.com/relationships/presentationmetadata" Target="metadata"/><Relationship Id="rId10" Type="http://schemas.openxmlformats.org/officeDocument/2006/relationships/slide" Target="slides/slide9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5" name="Google Shape;16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8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solidFill>
                  <a:schemeClr val="dk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8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8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8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8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8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8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8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8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85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8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8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8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86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86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8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8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8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7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7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7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7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5" r:id="rId4"/>
    <p:sldLayoutId id="2147483656" r:id="rId5"/>
    <p:sldLayoutId id="2147483657" r:id="rId6"/>
    <p:sldLayoutId id="2147483658" r:id="rId7"/>
    <p:sldLayoutId id="2147483659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en-gb.facebook.com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moodle.org/plugins/block_xp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nianticlabs.com/produc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-sciencedirect-com.ezproxy.uwtsd.ac.uk/science/article/pii/S1499404609000864?via%3Dihub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nianticlabs.com/produc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-sciencedirect-com.ezproxy.uwtsd.ac.uk/science/article/pii/S1499404609000864" TargetMode="External"/><Relationship Id="rId5" Type="http://schemas.openxmlformats.org/officeDocument/2006/relationships/hyperlink" Target="https://en-gb.facebook.com/" TargetMode="External"/><Relationship Id="rId4" Type="http://schemas.openxmlformats.org/officeDocument/2006/relationships/hyperlink" Target="https://moodle.org/plugins/block_x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en-GB"/>
              <a:t>Ben Kiddie</a:t>
            </a:r>
            <a:endParaRPr/>
          </a:p>
        </p:txBody>
      </p:sp>
      <p:sp>
        <p:nvSpPr>
          <p:cNvPr id="168" name="Google Shape;168;p13"/>
          <p:cNvSpPr txBox="1">
            <a:spLocks noGrp="1"/>
          </p:cNvSpPr>
          <p:nvPr>
            <p:ph type="subTitle" idx="1"/>
          </p:nvPr>
        </p:nvSpPr>
        <p:spPr>
          <a:xfrm>
            <a:off x="1580100" y="3588013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/>
              <a:t>Course: Games Development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/>
              <a:t>Project Role: Social Media Integration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will I talk about?</a:t>
            </a:r>
            <a:endParaRPr/>
          </a:p>
        </p:txBody>
      </p:sp>
      <p:sp>
        <p:nvSpPr>
          <p:cNvPr id="174" name="Google Shape;174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3429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Our objectives and requirements</a:t>
            </a:r>
            <a:endParaRPr/>
          </a:p>
          <a:p>
            <a:pPr marL="457200" lvl="0" indent="-3429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Desired app features</a:t>
            </a:r>
            <a:endParaRPr/>
          </a:p>
          <a:p>
            <a:pPr marL="457200" lvl="0" indent="-3429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Minimum Viable product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Initial Requirements Specification</a:t>
            </a:r>
            <a:endParaRPr/>
          </a:p>
        </p:txBody>
      </p:sp>
      <p:sp>
        <p:nvSpPr>
          <p:cNvPr id="180" name="Google Shape;180;p15"/>
          <p:cNvSpPr txBox="1">
            <a:spLocks noGrp="1"/>
          </p:cNvSpPr>
          <p:nvPr>
            <p:ph type="body" idx="4294967295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r>
              <a:rPr lang="en-GB" sz="3600"/>
              <a:t>Our goals</a:t>
            </a:r>
            <a:endParaRPr sz="3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</a:pPr>
            <a:endParaRPr/>
          </a:p>
          <a:p>
            <a:pPr marL="457200" lvl="0" indent="-406400" algn="ctr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Make cooking fun through ‘gamification’</a:t>
            </a:r>
            <a:endParaRPr/>
          </a:p>
          <a:p>
            <a:pPr marL="457200" lvl="0" indent="-4064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Teach cooking with a hands-on approach</a:t>
            </a:r>
            <a:endParaRPr/>
          </a:p>
          <a:p>
            <a:pPr marL="457200" lvl="0" indent="-40640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GB"/>
              <a:t>Assist with everyday cooking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6"/>
          <p:cNvSpPr txBox="1">
            <a:spLocks noGrp="1"/>
          </p:cNvSpPr>
          <p:nvPr>
            <p:ph type="title"/>
          </p:nvPr>
        </p:nvSpPr>
        <p:spPr>
          <a:xfrm>
            <a:off x="838200" y="337100"/>
            <a:ext cx="10515600" cy="116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Our USP: Gamification?</a:t>
            </a:r>
            <a:endParaRPr/>
          </a:p>
        </p:txBody>
      </p:sp>
      <p:pic>
        <p:nvPicPr>
          <p:cNvPr id="186" name="Google Shape;18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188" y="1996222"/>
            <a:ext cx="2734023" cy="1765801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16"/>
          <p:cNvSpPr txBox="1"/>
          <p:nvPr/>
        </p:nvSpPr>
        <p:spPr>
          <a:xfrm>
            <a:off x="516650" y="3762025"/>
            <a:ext cx="3377100" cy="4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Figure 1: Pokemon Go Logo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Source: </a:t>
            </a:r>
            <a:r>
              <a:rPr lang="en-GB" sz="1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[1]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8" name="Google Shape;188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66796" y="2294975"/>
            <a:ext cx="1168300" cy="11683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6"/>
          <p:cNvSpPr txBox="1"/>
          <p:nvPr/>
        </p:nvSpPr>
        <p:spPr>
          <a:xfrm>
            <a:off x="8240950" y="3463275"/>
            <a:ext cx="4020000" cy="4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Figure 2: Level up! Logo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Source: </a:t>
            </a:r>
            <a:r>
              <a:rPr lang="en-GB" sz="1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6"/>
              </a:rPr>
              <a:t>[2]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0" name="Google Shape;190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18775" y="4437975"/>
            <a:ext cx="1354450" cy="135445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6"/>
          <p:cNvSpPr txBox="1"/>
          <p:nvPr/>
        </p:nvSpPr>
        <p:spPr>
          <a:xfrm>
            <a:off x="4085988" y="5792425"/>
            <a:ext cx="4020000" cy="4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Figure 3: Facebook Logo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Source: </a:t>
            </a:r>
            <a:r>
              <a:rPr lang="en-GB" sz="1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8"/>
              </a:rPr>
              <a:t>[3]</a:t>
            </a: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6"/>
          <p:cNvSpPr txBox="1"/>
          <p:nvPr/>
        </p:nvSpPr>
        <p:spPr>
          <a:xfrm>
            <a:off x="5119350" y="1505300"/>
            <a:ext cx="1953300" cy="4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GB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Examples:</a:t>
            </a: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16"/>
          <p:cNvSpPr txBox="1"/>
          <p:nvPr/>
        </p:nvSpPr>
        <p:spPr>
          <a:xfrm>
            <a:off x="4871100" y="3674725"/>
            <a:ext cx="2392500" cy="6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we will gamify cooking: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Hands-on Teaching?</a:t>
            </a:r>
            <a:endParaRPr/>
          </a:p>
        </p:txBody>
      </p:sp>
      <p:sp>
        <p:nvSpPr>
          <p:cNvPr id="199" name="Google Shape;199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Font typeface="Calibri"/>
              <a:buChar char="•"/>
            </a:pPr>
            <a:r>
              <a:rPr lang="en-GB"/>
              <a:t>Learning by doing</a:t>
            </a:r>
            <a:endParaRPr/>
          </a:p>
          <a:p>
            <a:pPr marL="457200" lvl="0" indent="-406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Calibri"/>
              <a:buChar char="•"/>
            </a:pPr>
            <a:r>
              <a:rPr lang="en-GB"/>
              <a:t>Recipes and method provided, the rest is up to the user</a:t>
            </a:r>
            <a:endParaRPr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A study done on hands-on cooking </a:t>
            </a:r>
            <a:r>
              <a:rPr lang="en-GB" sz="2000" u="sng">
                <a:solidFill>
                  <a:schemeClr val="hlink"/>
                </a:solidFill>
                <a:hlinkClick r:id="rId3"/>
              </a:rPr>
              <a:t>[4]</a:t>
            </a:r>
            <a:r>
              <a:rPr lang="en-GB" sz="2000"/>
              <a:t>; “Students answered survey questions online about their cooking skill level before (retrospective pre-test) and after (post-test) cooking the entrée that required students to rate their cooking skill level from 1 to 5”.</a:t>
            </a:r>
            <a:endParaRPr sz="200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The results; “Mean score before was 3.4±0.9 and after was 3.9±0.7”</a:t>
            </a:r>
            <a:endParaRPr sz="2000"/>
          </a:p>
          <a:p>
            <a:pPr marL="4572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Conclusion; “Exposure to a hands-on practical experience with cooking, including the process of finding and preparing a single entrée, can enhance cooking skills”</a:t>
            </a:r>
            <a:endParaRPr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Assistance</a:t>
            </a:r>
            <a:endParaRPr/>
          </a:p>
        </p:txBody>
      </p:sp>
      <p:sp>
        <p:nvSpPr>
          <p:cNvPr id="205" name="Google Shape;205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Not interested in a game? 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Already good at cooking?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Ideas for future implementation: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3175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•"/>
            </a:pPr>
            <a:r>
              <a:rPr lang="en-GB" sz="2400"/>
              <a:t>Favourite meal list, used to find particular dishes</a:t>
            </a:r>
            <a:endParaRPr sz="2400"/>
          </a:p>
          <a:p>
            <a:pPr marL="457200" lvl="0" indent="-317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-GB" sz="2400"/>
              <a:t>In-app meal planner</a:t>
            </a:r>
            <a:endParaRPr sz="2400"/>
          </a:p>
          <a:p>
            <a:pPr marL="457200" lvl="0" indent="-3175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Char char="•"/>
            </a:pPr>
            <a:r>
              <a:rPr lang="en-GB" sz="2400"/>
              <a:t>Custom recipe templates + list</a:t>
            </a:r>
            <a:endParaRPr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Minimum Viable Product</a:t>
            </a:r>
            <a:endParaRPr/>
          </a:p>
        </p:txBody>
      </p:sp>
      <p:sp>
        <p:nvSpPr>
          <p:cNvPr id="211" name="Google Shape;211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will we have?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At least one functioning dish - includes recipe, method, voice lines (fulfills the ‘education’ aspect)</a:t>
            </a: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A weighing scale-to-app connection (used in gamification)</a:t>
            </a: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In-built timer (gamification)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Conclusion</a:t>
            </a:r>
            <a:endParaRPr/>
          </a:p>
        </p:txBody>
      </p:sp>
      <p:sp>
        <p:nvSpPr>
          <p:cNvPr id="217" name="Google Shape;217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We want to create an app that makes cooking:</a:t>
            </a: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Fun - Using a timer, weighing scale, social media and point system</a:t>
            </a: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Accessible - Teaches inexperienced cooks a variety of recipes</a:t>
            </a:r>
            <a:endParaRPr/>
          </a:p>
          <a:p>
            <a:pPr marL="4572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GB"/>
              <a:t>Easier - Meal plan and preparation aid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223" name="Google Shape;223;p21"/>
          <p:cNvSpPr txBox="1">
            <a:spLocks noGrp="1"/>
          </p:cNvSpPr>
          <p:nvPr>
            <p:ph type="body" idx="1"/>
          </p:nvPr>
        </p:nvSpPr>
        <p:spPr>
          <a:xfrm>
            <a:off x="838200" y="1690825"/>
            <a:ext cx="10515600" cy="44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sz="1800"/>
              <a:t>[1] Niantic Products Page. [Online]. Available: </a:t>
            </a:r>
            <a:r>
              <a:rPr lang="en-GB" sz="1800" u="sng">
                <a:solidFill>
                  <a:schemeClr val="hlink"/>
                </a:solidFill>
                <a:hlinkClick r:id="rId3"/>
              </a:rPr>
              <a:t>https://nianticlabs.com/products/</a:t>
            </a:r>
            <a:r>
              <a:rPr lang="en-GB" sz="1800"/>
              <a:t>. [Accessed 27th November 2019].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•"/>
            </a:pPr>
            <a:r>
              <a:rPr lang="en-GB" sz="1800"/>
              <a:t>[2] Level up! Plugins Page. [Online]. Available: </a:t>
            </a:r>
            <a:r>
              <a:rPr lang="en-GB" sz="1800" u="sng">
                <a:solidFill>
                  <a:schemeClr val="hlink"/>
                </a:solidFill>
                <a:hlinkClick r:id="rId4"/>
              </a:rPr>
              <a:t>https://moodle.org/plugins/block_xp</a:t>
            </a:r>
            <a:r>
              <a:rPr lang="en-GB" sz="1800"/>
              <a:t>. [Accessed 27th November 2019].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•"/>
            </a:pPr>
            <a:r>
              <a:rPr lang="en-GB" sz="1800"/>
              <a:t>[3] Facebook Login / Signup Page. [Online]. Available: </a:t>
            </a:r>
            <a:r>
              <a:rPr lang="en-GB" sz="1800" u="sng">
                <a:solidFill>
                  <a:schemeClr val="hlink"/>
                </a:solidFill>
                <a:hlinkClick r:id="rId5"/>
              </a:rPr>
              <a:t>https://en-gb.facebook.com/</a:t>
            </a:r>
            <a:r>
              <a:rPr lang="en-GB" sz="1800"/>
              <a:t>. [Accessed 27th November 2019].</a:t>
            </a:r>
            <a:endParaRPr sz="1800"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•"/>
            </a:pPr>
            <a:r>
              <a:rPr lang="en-GB" sz="1800"/>
              <a:t>[4] R. Richards, A. Mitchell, L. Brown, S. Grocott and D. Eggett, </a:t>
            </a:r>
            <a:r>
              <a:rPr lang="en-GB" sz="1800" i="1"/>
              <a:t>Look Mom! In My Nutrition Course I'm Learning How to Cook!</a:t>
            </a:r>
            <a:r>
              <a:rPr lang="en-GB" sz="1800"/>
              <a:t>, 41st ed. Journal of Nutrition Education and Behavior, 2009, p. 45. [Online]. Available: </a:t>
            </a:r>
            <a:r>
              <a:rPr lang="en-GB" sz="1800" u="sng">
                <a:solidFill>
                  <a:schemeClr val="hlink"/>
                </a:solidFill>
                <a:hlinkClick r:id="rId6"/>
              </a:rPr>
              <a:t>https://www-sciencedirect-com.ezproxy.uwtsd.ac.uk/science/article/pii/S1499404609000864</a:t>
            </a:r>
            <a:r>
              <a:rPr lang="en-GB" sz="1800"/>
              <a:t>. [Accessed 27th November 2019].</a:t>
            </a:r>
            <a:endParaRPr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FFFFFF"/>
      </a:dk1>
      <a:lt1>
        <a:srgbClr val="262626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491</Words>
  <Application>Microsoft Office PowerPoint</Application>
  <PresentationFormat>Widescreen</PresentationFormat>
  <Paragraphs>54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Ben Kiddie</vt:lpstr>
      <vt:lpstr>What will I talk about?</vt:lpstr>
      <vt:lpstr>Initial Requirements Specification</vt:lpstr>
      <vt:lpstr>Our USP: Gamification?</vt:lpstr>
      <vt:lpstr>Hands-on Teaching?</vt:lpstr>
      <vt:lpstr>Assistance</vt:lpstr>
      <vt:lpstr>Minimum Viable Product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Ben Kiddie</dc:title>
  <dc:creator>Ben (Work)</dc:creator>
  <cp:lastModifiedBy>Benjamin Kiddie (1800242)</cp:lastModifiedBy>
  <cp:revision>1</cp:revision>
  <dcterms:modified xsi:type="dcterms:W3CDTF">2019-12-04T18:20:41Z</dcterms:modified>
</cp:coreProperties>
</file>