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74" r:id="rId1"/>
  </p:sldMasterIdLst>
  <p:sldIdLst>
    <p:sldId id="256" r:id="rId2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59B284D-AC7A-4331-92D1-BD106D95F167}" v="100" dt="2023-06-29T11:12:13.76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7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A57C3F-0FB2-4B2E-BA6A-FEEEFF1AF7E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057400" y="685801"/>
            <a:ext cx="8115300" cy="3046228"/>
          </a:xfrm>
        </p:spPr>
        <p:txBody>
          <a:bodyPr anchor="b">
            <a:normAutofit/>
          </a:bodyPr>
          <a:lstStyle>
            <a:lvl1pPr algn="ctr">
              <a:defRPr sz="3600" cap="all" spc="3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8583AE9-1CC1-4572-A6E5-E97F80E4766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057400" y="4114800"/>
            <a:ext cx="8115300" cy="2057400"/>
          </a:xfrm>
        </p:spPr>
        <p:txBody>
          <a:bodyPr/>
          <a:lstStyle>
            <a:lvl1pPr marL="0" indent="0" algn="ctr">
              <a:buNone/>
              <a:defRPr sz="2400" i="1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04DE7C-68AB-403D-B9D8-7398C292C6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EA57E-7C1A-457B-A4CD-5DCEB057B502}" type="datetime1">
              <a:rPr lang="en-US" smtClean="0"/>
              <a:t>6/29/2023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003E50-6613-4D86-AA22-43B14E7279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069AB5-A56D-471F-9236-EFA981E2EA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805386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49B412-EBAB-4569-B3D9-6B346BF837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685800"/>
            <a:ext cx="9486900" cy="1371600"/>
          </a:xfrm>
        </p:spPr>
        <p:txBody>
          <a:bodyPr>
            <a:normAutofit/>
          </a:bodyPr>
          <a:lstStyle>
            <a:lvl1pPr algn="l">
              <a:defRPr sz="3200" cap="all" spc="3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E7C8AE-B0F4-404F-BCAD-A14C18E50D9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AA9CAD-DAFB-4DE3-9C41-7FD03EA8D8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1AF2CE-4F37-411C-A3EE-BBBE223265BF}" type="datetime1">
              <a:rPr lang="en-US" smtClean="0"/>
              <a:t>6/29/2023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CE3137-8136-46C5-AC2F-49E5F55E4C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1AB6EF-A0B1-4706-AE44-253A6B182D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50088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C02F68-BF19-468D-B422-54B6D189FA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774071"/>
          </a:xfrm>
        </p:spPr>
        <p:txBody>
          <a:bodyPr anchor="b">
            <a:normAutofit/>
          </a:bodyPr>
          <a:lstStyle>
            <a:lvl1pPr algn="ct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BCBF7D7-84D4-4A39-B44E-9B029EEB1F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641624"/>
            <a:ext cx="10515600" cy="1448026"/>
          </a:xfrm>
        </p:spPr>
        <p:txBody>
          <a:bodyPr/>
          <a:lstStyle>
            <a:lvl1pPr marL="0" indent="0" algn="ctr">
              <a:buNone/>
              <a:defRPr sz="2400" i="1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E29709-D243-41E8-89FA-62FA7AEB52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6083D4-708C-4BB5-B4FD-30CE9FA12FD5}" type="datetime1">
              <a:rPr lang="en-US" smtClean="0"/>
              <a:t>6/29/2023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AAB99C0-DC2A-4133-A10D-D43A1E05BB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8122EFD-A17E-47F5-8AC9-EFD6D813DB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99766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1C668D-BFBE-4765-A294-8303931B57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46071" y="566278"/>
            <a:ext cx="9512429" cy="965458"/>
          </a:xfrm>
        </p:spPr>
        <p:txBody>
          <a:bodyPr/>
          <a:lstStyle>
            <a:lvl1pPr algn="ctr">
              <a:defRPr cap="all" spc="3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B3C212-F55F-4D0D-BFA7-F00A33CAA19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09758" y="2057400"/>
            <a:ext cx="5031521" cy="41195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154BDD7-2575-4E82-887D-DCAF9EB1592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65408" y="2057401"/>
            <a:ext cx="5016834" cy="41195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CAECC8-3C3A-4A5D-AB7A-1F99E5023D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D239B2-65BC-4C2A-A62B-3EABFE9590E4}" type="datetime1">
              <a:rPr lang="en-US" smtClean="0"/>
              <a:t>6/29/2023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47609B-ACA4-4323-9340-C7DB166D7A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7409EA3-C5C7-4AC6-956A-DB9A3B4F31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2946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E0CDE0-7431-4F05-AA47-F10EB46C96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6"/>
            <a:ext cx="10276552" cy="1149350"/>
          </a:xfrm>
        </p:spPr>
        <p:txBody>
          <a:bodyPr>
            <a:normAutofit/>
          </a:bodyPr>
          <a:lstStyle>
            <a:lvl1pPr algn="ctr">
              <a:defRPr sz="3200" cap="all" spc="3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6D9FFA7-D3EA-4CB8-A471-94235AD6259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 i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05360D2-88E8-43C8-92D1-67AB23BBE26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5C768F6-20A1-47A1-90FE-903135EEFD5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D555EC1-268F-4324-A003-3608AA0D847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C55C8E4-FCB8-4E06-9C43-0ACD949A73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E05F5A-E4A3-476F-A89E-C2B73F2431E4}" type="datetime1">
              <a:rPr lang="en-US" smtClean="0"/>
              <a:t>6/29/2023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B01C005-C973-4D82-942A-334F1D431A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AFB6186-6570-4DE8-8603-70B0A51DFE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95577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A5ADD3-88C8-4B01-8CC6-808C0E4160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2634E6A-1390-4101-B78E-7592313407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761515-4A26-4F31-9F61-5A10B1FABBFC}" type="datetime1">
              <a:rPr lang="en-US" smtClean="0"/>
              <a:t>6/29/2023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8BC7B90-4C99-4653-872A-3572A02DAE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3B03516-4D31-49D2-9488-33C734A7A4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84042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10D8488-CF25-431B-A87A-AAF141BD0B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5DC65-7D1F-4BAB-9695-F7E734143E14}" type="datetime1">
              <a:rPr lang="en-US" smtClean="0"/>
              <a:t>6/29/2023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A2F58E5-C92D-4C64-B867-0576B1EADD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9216797-ABEC-4FE0-AFDE-36107B9671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92178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68F2B0-990D-418E-9D10-2464E98669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881131-AFFD-4339-9F30-D408B5105C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A7C47F4-7968-4698-8BD3-A583099FAA1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E12BC6F-3996-4B2B-B8F2-DD3A82CCF7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624077-BD55-4036-8E92-6558FDF3B653}" type="datetime1">
              <a:rPr lang="en-US" smtClean="0"/>
              <a:t>6/29/2023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A832E66-581A-4CF2-A40A-4E24FAAC4A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83B1C89-C625-4618-81A2-FB34E4DA07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96191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51486F-443A-4F2D-AB1F-8B1F4C4DE7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3A21213-E7FB-406A-B8CD-735AAC7AD0D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F41A03-500E-49F7-8D99-A1EAFE4D340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391523D-69E9-4EAE-A610-B3A237B758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4225F2-7107-4609-BCC2-77C63064A5E8}" type="datetime1">
              <a:rPr lang="en-US" smtClean="0"/>
              <a:t>6/29/2023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EDB852F-4134-4AB5-BA87-483B1E1ADD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34C5CB-918E-4A09-8222-D36E37B63C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28231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02744C-12E6-455B-B646-2EA92DE0E9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7D71C4D-C062-4EEE-9A9A-31ADCC5C876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44DC97-C26E-407A-9E29-68C52D547B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789749-A4CD-447F-8298-2B7988C91CEA}" type="datetime1">
              <a:rPr lang="en-US" smtClean="0"/>
              <a:t>6/29/2023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72E9353-B771-47FF-975E-72337414E0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A5A858-B8B2-4364-A7D0-B2E8FAE0AD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43994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2A6BABE-D80C-4F54-A03C-E1F9EBCA832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9285191-EF5B-48BE-AB5D-B7BA4C3D093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FA387A-1231-4FE3-8574-D4331A3432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0444D3-C0BA-4587-A56C-581AB9F841BE}" type="datetime1">
              <a:rPr lang="en-US" smtClean="0"/>
              <a:t>6/29/2023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F21559-4901-4AD3-ABE7-DF02354573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F6C18E-B751-4E7B-9CD8-1BF44DAB80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92539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3AA0686-7BAC-45C0-BA30-0D0CBCE5CE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685800"/>
            <a:ext cx="9486900" cy="13716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34202DE-82CD-407D-8C68-174B0CBB57F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71599" y="2254103"/>
            <a:ext cx="9486901" cy="391809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54AC9D-6E1B-46D3-959F-A068A1EDBDB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9800022" y="3223751"/>
            <a:ext cx="4114801" cy="4105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spc="300" baseline="0">
                <a:solidFill>
                  <a:schemeClr val="tx2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fld id="{D3FE42E8-8B57-452D-A122-4DCE9AC771EF}" type="datetime1">
              <a:rPr lang="en-US" smtClean="0"/>
              <a:t>6/29/2023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FC0015-9EFB-40F8-BC00-AC2483D6090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-1708136" y="3223750"/>
            <a:ext cx="4114800" cy="4105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spc="300" baseline="0">
                <a:solidFill>
                  <a:schemeClr val="tx2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72C732-0E3E-49E0-A72E-D4C08CB4455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116340" y="6356350"/>
            <a:ext cx="87186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spc="300">
                <a:solidFill>
                  <a:schemeClr val="tx2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fld id="{F8E28480-1C08-4458-AD97-0283E6FFD09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35534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67" r:id="rId6"/>
    <p:sldLayoutId id="2147483763" r:id="rId7"/>
    <p:sldLayoutId id="2147483764" r:id="rId8"/>
    <p:sldLayoutId id="2147483765" r:id="rId9"/>
    <p:sldLayoutId id="2147483766" r:id="rId10"/>
    <p:sldLayoutId id="2147483768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SzPct val="70000"/>
        <a:buFont typeface="Arial" panose="020B0604020202020204" pitchFamily="34" charset="0"/>
        <a:buChar char="•"/>
        <a:defRPr sz="2400" kern="1200">
          <a:solidFill>
            <a:schemeClr val="tx2"/>
          </a:solidFill>
          <a:latin typeface="+mj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500"/>
        </a:spcBef>
        <a:buSzPct val="70000"/>
        <a:buFont typeface="Arial" panose="020B0604020202020204" pitchFamily="34" charset="0"/>
        <a:buChar char="•"/>
        <a:defRPr sz="2000" kern="1200">
          <a:solidFill>
            <a:schemeClr val="tx2"/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500"/>
        </a:spcBef>
        <a:buSzPct val="70000"/>
        <a:buFont typeface="Arial" panose="020B0604020202020204" pitchFamily="34" charset="0"/>
        <a:buChar char="•"/>
        <a:defRPr sz="1800" kern="1200">
          <a:solidFill>
            <a:schemeClr val="tx2"/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500"/>
        </a:spcBef>
        <a:buSzPct val="70000"/>
        <a:buFont typeface="Arial" panose="020B0604020202020204" pitchFamily="34" charset="0"/>
        <a:buChar char="•"/>
        <a:defRPr sz="1600" kern="1200">
          <a:solidFill>
            <a:schemeClr val="tx2"/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500"/>
        </a:spcBef>
        <a:buSzPct val="70000"/>
        <a:buFont typeface="Arial" panose="020B0604020202020204" pitchFamily="34" charset="0"/>
        <a:buChar char="•"/>
        <a:defRPr sz="1600" kern="1200">
          <a:solidFill>
            <a:schemeClr val="tx2"/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3" name="Rectangle 48">
            <a:extLst>
              <a:ext uri="{FF2B5EF4-FFF2-40B4-BE49-F238E27FC236}">
                <a16:creationId xmlns:a16="http://schemas.microsoft.com/office/drawing/2014/main" id="{BF642132-805A-497E-9C84-8D6774339C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4" name="Rectangle 50">
            <a:extLst>
              <a:ext uri="{FF2B5EF4-FFF2-40B4-BE49-F238E27FC236}">
                <a16:creationId xmlns:a16="http://schemas.microsoft.com/office/drawing/2014/main" id="{F1E7F1DA-407F-41FD-AC0F-D9CAD11876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81800" y="685800"/>
            <a:ext cx="4724400" cy="5486400"/>
          </a:xfrm>
          <a:prstGeom prst="rect">
            <a:avLst/>
          </a:prstGeom>
          <a:solidFill>
            <a:schemeClr val="tx2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369277" y="228599"/>
            <a:ext cx="3390900" cy="2360429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bg2"/>
                </a:solidFill>
                <a:ea typeface="Calibri Light"/>
                <a:cs typeface="Calibri Light"/>
              </a:rPr>
              <a:t>Childhood obesity</a:t>
            </a:r>
            <a:endParaRPr lang="en-GB">
              <a:solidFill>
                <a:schemeClr val="bg2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369277" y="3242187"/>
            <a:ext cx="3390900" cy="1777181"/>
          </a:xfrm>
        </p:spPr>
        <p:txBody>
          <a:bodyPr vert="horz" lIns="91440" tIns="45720" rIns="91440" bIns="45720" rtlCol="0" anchor="t">
            <a:normAutofit fontScale="77500" lnSpcReduction="20000"/>
          </a:bodyPr>
          <a:lstStyle/>
          <a:p>
            <a:r>
              <a:rPr lang="en-GB" dirty="0">
                <a:solidFill>
                  <a:schemeClr val="bg2"/>
                </a:solidFill>
                <a:ea typeface="Calibri"/>
                <a:cs typeface="Calibri"/>
              </a:rPr>
              <a:t>"The hardest thing about </a:t>
            </a:r>
            <a:r>
              <a:rPr lang="en-GB">
                <a:solidFill>
                  <a:schemeClr val="bg2"/>
                </a:solidFill>
                <a:ea typeface="Calibri"/>
                <a:cs typeface="Calibri"/>
              </a:rPr>
              <a:t>exercise is to start doing it.</a:t>
            </a:r>
          </a:p>
          <a:p>
            <a:r>
              <a:rPr lang="en-GB" dirty="0">
                <a:solidFill>
                  <a:schemeClr val="bg2"/>
                </a:solidFill>
                <a:ea typeface="Calibri"/>
                <a:cs typeface="Calibri"/>
              </a:rPr>
              <a:t>Once you are doing exercise regularly, the hardest thing is to stop it."</a:t>
            </a:r>
          </a:p>
          <a:p>
            <a:r>
              <a:rPr lang="en-GB" dirty="0">
                <a:solidFill>
                  <a:schemeClr val="bg2"/>
                </a:solidFill>
                <a:ea typeface="Calibri"/>
                <a:cs typeface="Calibri"/>
              </a:rPr>
              <a:t>-Erin Gray</a:t>
            </a:r>
          </a:p>
        </p:txBody>
      </p:sp>
      <p:pic>
        <p:nvPicPr>
          <p:cNvPr id="5" name="Picture 5">
            <a:extLst>
              <a:ext uri="{FF2B5EF4-FFF2-40B4-BE49-F238E27FC236}">
                <a16:creationId xmlns:a16="http://schemas.microsoft.com/office/drawing/2014/main" id="{12BE69FF-F751-E156-3269-BB089EB5918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2" b="20408"/>
          <a:stretch/>
        </p:blipFill>
        <p:spPr>
          <a:xfrm>
            <a:off x="1" y="10"/>
            <a:ext cx="609600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theme/theme1.xml><?xml version="1.0" encoding="utf-8"?>
<a:theme xmlns:a="http://schemas.openxmlformats.org/drawingml/2006/main" name="ClassicFrameVTI">
  <a:themeElements>
    <a:clrScheme name="Custom 22">
      <a:dk1>
        <a:sysClr val="windowText" lastClr="000000"/>
      </a:dk1>
      <a:lt1>
        <a:sysClr val="window" lastClr="FFFFFF"/>
      </a:lt1>
      <a:dk2>
        <a:srgbClr val="293737"/>
      </a:dk2>
      <a:lt2>
        <a:srgbClr val="EEF2F0"/>
      </a:lt2>
      <a:accent1>
        <a:srgbClr val="749090"/>
      </a:accent1>
      <a:accent2>
        <a:srgbClr val="A5A5A5"/>
      </a:accent2>
      <a:accent3>
        <a:srgbClr val="91A39B"/>
      </a:accent3>
      <a:accent4>
        <a:srgbClr val="A9A698"/>
      </a:accent4>
      <a:accent5>
        <a:srgbClr val="A2A79A"/>
      </a:accent5>
      <a:accent6>
        <a:srgbClr val="897F65"/>
      </a:accent6>
      <a:hlink>
        <a:srgbClr val="92872F"/>
      </a:hlink>
      <a:folHlink>
        <a:srgbClr val="AB73A9"/>
      </a:folHlink>
    </a:clrScheme>
    <a:fontScheme name="Goudy and Gill Sans">
      <a:majorFont>
        <a:latin typeface="Goudy Old Style"/>
        <a:ea typeface=""/>
        <a:cs typeface=""/>
      </a:majorFont>
      <a:minorFont>
        <a:latin typeface="Gill Sans M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lassicFrameVTI" id="{4FA2A165-EC65-4FB0-B019-8C8876A1D8E3}" vid="{9D78F1F1-8226-42FD-A1A3-975EDF6D60F8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ClassicFrameVTI</vt:lpstr>
      <vt:lpstr>Childhood obesity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35</cp:revision>
  <dcterms:created xsi:type="dcterms:W3CDTF">2023-06-29T11:05:21Z</dcterms:created>
  <dcterms:modified xsi:type="dcterms:W3CDTF">2023-06-29T11:12:54Z</dcterms:modified>
</cp:coreProperties>
</file>