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4EA58-3B0C-4C8B-B01E-B64E879CA1BD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2A8AA-74FF-4A54-A100-386C40CC899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4EA58-3B0C-4C8B-B01E-B64E879CA1BD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2A8AA-74FF-4A54-A100-386C40CC899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4EA58-3B0C-4C8B-B01E-B64E879CA1BD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2A8AA-74FF-4A54-A100-386C40CC899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4EA58-3B0C-4C8B-B01E-B64E879CA1BD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2A8AA-74FF-4A54-A100-386C40CC899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4EA58-3B0C-4C8B-B01E-B64E879CA1BD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2A8AA-74FF-4A54-A100-386C40CC899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4EA58-3B0C-4C8B-B01E-B64E879CA1BD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2A8AA-74FF-4A54-A100-386C40CC899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4EA58-3B0C-4C8B-B01E-B64E879CA1BD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2A8AA-74FF-4A54-A100-386C40CC899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4EA58-3B0C-4C8B-B01E-B64E879CA1BD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2A8AA-74FF-4A54-A100-386C40CC899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4EA58-3B0C-4C8B-B01E-B64E879CA1BD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2A8AA-74FF-4A54-A100-386C40CC899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4EA58-3B0C-4C8B-B01E-B64E879CA1BD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2A8AA-74FF-4A54-A100-386C40CC899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4EA58-3B0C-4C8B-B01E-B64E879CA1BD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2A8AA-74FF-4A54-A100-386C40CC899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74EA58-3B0C-4C8B-B01E-B64E879CA1BD}" type="datetimeFigureOut">
              <a:rPr lang="en-GB" smtClean="0"/>
              <a:pPr/>
              <a:t>21/08/2018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72A8AA-74FF-4A54-A100-386C40CC899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918648" cy="364502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STUDENT NAME:TOMSON C EMEJU.</a:t>
            </a:r>
            <a:br>
              <a:rPr lang="en-GB" dirty="0" smtClean="0"/>
            </a:br>
            <a:r>
              <a:rPr lang="en-GB" dirty="0" smtClean="0"/>
              <a:t>STUDENT:1604750,</a:t>
            </a:r>
            <a:br>
              <a:rPr lang="en-GB" dirty="0" smtClean="0"/>
            </a:br>
            <a:r>
              <a:rPr lang="en-GB" dirty="0" smtClean="0"/>
              <a:t>MODULE NAME:MANAGING PEOPLE,</a:t>
            </a:r>
            <a:br>
              <a:rPr lang="en-GB" dirty="0" smtClean="0"/>
            </a:br>
            <a:r>
              <a:rPr lang="en-GB" dirty="0" smtClean="0"/>
              <a:t>MODULE CODE:SBUS5121.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PRESENTATION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 a reasoned and balanced argument as to why contemporary organisations need robust and progressive HRM policies.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Introducation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600" dirty="0" smtClean="0"/>
              <a:t>Example </a:t>
            </a:r>
            <a:r>
              <a:rPr lang="en-GB" sz="3600" dirty="0" smtClean="0"/>
              <a:t>of contemporary organisations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British Gas</a:t>
            </a:r>
            <a:r>
              <a:rPr lang="en-GB" dirty="0" smtClean="0"/>
              <a:t>-</a:t>
            </a:r>
          </a:p>
          <a:p>
            <a:pPr>
              <a:buNone/>
            </a:pPr>
            <a:r>
              <a:rPr lang="en-GB" dirty="0" smtClean="0"/>
              <a:t>-Service provider(around 16 millions customers nation wide)</a:t>
            </a:r>
          </a:p>
          <a:p>
            <a:pPr>
              <a:buNone/>
            </a:pPr>
            <a:r>
              <a:rPr lang="en-GB" dirty="0" smtClean="0"/>
              <a:t>-Products</a:t>
            </a:r>
          </a:p>
          <a:p>
            <a:pPr>
              <a:buNone/>
            </a:pPr>
            <a:r>
              <a:rPr lang="en-GB" dirty="0" smtClean="0"/>
              <a:t>-Gas</a:t>
            </a:r>
          </a:p>
          <a:p>
            <a:pPr>
              <a:buNone/>
            </a:pPr>
            <a:r>
              <a:rPr lang="en-GB" dirty="0" smtClean="0"/>
              <a:t>-Energy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Reasons why it needs robust and progressive HRM policies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achieve organizational goals</a:t>
            </a:r>
          </a:p>
          <a:p>
            <a:r>
              <a:rPr lang="en-GB" dirty="0" smtClean="0"/>
              <a:t>-Continued growth of the organization</a:t>
            </a:r>
          </a:p>
          <a:p>
            <a:r>
              <a:rPr lang="en-GB" dirty="0" smtClean="0"/>
              <a:t>-Be the biggest supplier of the product</a:t>
            </a:r>
          </a:p>
          <a:p>
            <a:r>
              <a:rPr lang="en-GB" dirty="0" smtClean="0"/>
              <a:t>-Product development</a:t>
            </a:r>
          </a:p>
          <a:p>
            <a:r>
              <a:rPr lang="en-GB" dirty="0" smtClean="0"/>
              <a:t>-Customer services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Internal and External Drivers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Internal drivers</a:t>
            </a:r>
          </a:p>
          <a:p>
            <a:pPr>
              <a:buNone/>
            </a:pPr>
            <a:r>
              <a:rPr lang="en-GB" dirty="0" smtClean="0"/>
              <a:t>-Talent movement(as a learning organization)</a:t>
            </a:r>
          </a:p>
          <a:p>
            <a:pPr>
              <a:buNone/>
            </a:pPr>
            <a:r>
              <a:rPr lang="en-GB" dirty="0" smtClean="0"/>
              <a:t>-Training and development</a:t>
            </a:r>
          </a:p>
          <a:p>
            <a:pPr>
              <a:buNone/>
            </a:pPr>
            <a:r>
              <a:rPr lang="en-GB" dirty="0" smtClean="0"/>
              <a:t>-Apprentice scheme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External drivers</a:t>
            </a:r>
          </a:p>
          <a:p>
            <a:pPr>
              <a:buNone/>
            </a:pPr>
            <a:r>
              <a:rPr lang="en-GB" dirty="0" smtClean="0"/>
              <a:t>New technology and IT(for advancement of product and services)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HRM Policies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Policies provides</a:t>
            </a:r>
          </a:p>
          <a:p>
            <a:pPr>
              <a:buNone/>
            </a:pPr>
            <a:r>
              <a:rPr lang="en-GB" dirty="0" smtClean="0"/>
              <a:t>-structure</a:t>
            </a:r>
          </a:p>
          <a:p>
            <a:pPr>
              <a:buNone/>
            </a:pPr>
            <a:r>
              <a:rPr lang="en-GB" dirty="0" smtClean="0"/>
              <a:t>-uniformity</a:t>
            </a:r>
          </a:p>
          <a:p>
            <a:pPr>
              <a:buNone/>
            </a:pPr>
            <a:r>
              <a:rPr lang="en-GB" dirty="0" smtClean="0"/>
              <a:t>-standardization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HRM Policies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 smtClean="0"/>
              <a:t>-absent ism</a:t>
            </a:r>
          </a:p>
          <a:p>
            <a:pPr>
              <a:buNone/>
            </a:pPr>
            <a:r>
              <a:rPr lang="en-GB" dirty="0" smtClean="0"/>
              <a:t>-benefits</a:t>
            </a:r>
          </a:p>
          <a:p>
            <a:pPr>
              <a:buNone/>
            </a:pPr>
            <a:r>
              <a:rPr lang="en-GB" dirty="0" smtClean="0"/>
              <a:t>-planning</a:t>
            </a:r>
          </a:p>
          <a:p>
            <a:pPr>
              <a:buNone/>
            </a:pPr>
            <a:r>
              <a:rPr lang="en-GB" dirty="0" smtClean="0"/>
              <a:t>-recruitment</a:t>
            </a:r>
          </a:p>
          <a:p>
            <a:pPr>
              <a:buNone/>
            </a:pPr>
            <a:r>
              <a:rPr lang="en-GB" dirty="0" smtClean="0"/>
              <a:t>-selection</a:t>
            </a:r>
          </a:p>
          <a:p>
            <a:pPr>
              <a:buNone/>
            </a:pPr>
            <a:r>
              <a:rPr lang="en-GB" dirty="0" smtClean="0"/>
              <a:t>-access to personal records</a:t>
            </a:r>
          </a:p>
          <a:p>
            <a:pPr>
              <a:buNone/>
            </a:pPr>
            <a:r>
              <a:rPr lang="en-GB" dirty="0" smtClean="0"/>
              <a:t>-dress codes</a:t>
            </a:r>
          </a:p>
          <a:p>
            <a:pPr>
              <a:buNone/>
            </a:pPr>
            <a:r>
              <a:rPr lang="en-GB" dirty="0" smtClean="0"/>
              <a:t>-telephone</a:t>
            </a:r>
          </a:p>
          <a:p>
            <a:pPr>
              <a:buNone/>
            </a:pPr>
            <a:r>
              <a:rPr lang="en-GB" dirty="0" smtClean="0"/>
              <a:t>-internet</a:t>
            </a:r>
          </a:p>
          <a:p>
            <a:pPr>
              <a:buNone/>
            </a:pPr>
            <a:r>
              <a:rPr lang="en-GB" dirty="0" smtClean="0"/>
              <a:t>-disciplinary</a:t>
            </a:r>
          </a:p>
          <a:p>
            <a:pPr>
              <a:buNone/>
            </a:pPr>
            <a:r>
              <a:rPr lang="en-GB" dirty="0" smtClean="0"/>
              <a:t>-confidentiality</a:t>
            </a:r>
          </a:p>
          <a:p>
            <a:pPr>
              <a:buNone/>
            </a:pPr>
            <a:r>
              <a:rPr lang="en-GB" dirty="0" smtClean="0"/>
              <a:t>-holiday pay</a:t>
            </a:r>
          </a:p>
          <a:p>
            <a:pPr>
              <a:buNone/>
            </a:pPr>
            <a:r>
              <a:rPr lang="en-GB" dirty="0" smtClean="0"/>
              <a:t>-paid sick days(to mention a few)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Recruitment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-Finding the right person</a:t>
            </a:r>
          </a:p>
          <a:p>
            <a:pPr>
              <a:buNone/>
            </a:pPr>
            <a:r>
              <a:rPr lang="en-GB" dirty="0" smtClean="0"/>
              <a:t>-For the right role</a:t>
            </a:r>
          </a:p>
          <a:p>
            <a:pPr>
              <a:buNone/>
            </a:pPr>
            <a:r>
              <a:rPr lang="en-GB" dirty="0" smtClean="0"/>
              <a:t>-At the right time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-person specific fit</a:t>
            </a:r>
          </a:p>
          <a:p>
            <a:pPr>
              <a:buNone/>
            </a:pPr>
            <a:r>
              <a:rPr lang="en-GB" dirty="0" smtClean="0"/>
              <a:t>-organisation fit</a:t>
            </a:r>
          </a:p>
          <a:p>
            <a:pPr>
              <a:buNone/>
            </a:pPr>
            <a:r>
              <a:rPr lang="en-GB" dirty="0" smtClean="0"/>
              <a:t>    Selection process to get the best employees, prompts the organization to provide</a:t>
            </a:r>
          </a:p>
          <a:p>
            <a:pPr>
              <a:buNone/>
            </a:pPr>
            <a:r>
              <a:rPr lang="en-GB" dirty="0" smtClean="0"/>
              <a:t>-good working conditions</a:t>
            </a:r>
          </a:p>
          <a:p>
            <a:pPr>
              <a:buNone/>
            </a:pPr>
            <a:r>
              <a:rPr lang="en-GB" dirty="0" smtClean="0"/>
              <a:t>-good career development plan</a:t>
            </a:r>
          </a:p>
          <a:p>
            <a:pPr>
              <a:buNone/>
            </a:pPr>
            <a:r>
              <a:rPr lang="en-GB" dirty="0" smtClean="0"/>
              <a:t>-conducive work environment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Planning is vital for the organization to achieve its</a:t>
            </a:r>
          </a:p>
          <a:p>
            <a:pPr>
              <a:buNone/>
            </a:pPr>
            <a:r>
              <a:rPr lang="en-GB" dirty="0" smtClean="0"/>
              <a:t>-business plan</a:t>
            </a:r>
          </a:p>
          <a:p>
            <a:pPr>
              <a:buNone/>
            </a:pPr>
            <a:r>
              <a:rPr lang="en-GB" dirty="0" smtClean="0"/>
              <a:t>-marketing plans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Why the robust and progressive HRM policies are vital for the organization</a:t>
            </a:r>
          </a:p>
          <a:p>
            <a:pPr>
              <a:buNone/>
            </a:pPr>
            <a:r>
              <a:rPr lang="en-GB" dirty="0" smtClean="0"/>
              <a:t>-Achieve organisational goals</a:t>
            </a:r>
          </a:p>
          <a:p>
            <a:pPr>
              <a:buNone/>
            </a:pPr>
            <a:r>
              <a:rPr lang="en-GB" dirty="0" smtClean="0"/>
              <a:t>-Retain staff and have low employee turnover for the organisation to have sustainable growth</a:t>
            </a:r>
          </a:p>
          <a:p>
            <a:pPr>
              <a:buNone/>
            </a:pPr>
            <a:r>
              <a:rPr lang="en-GB" dirty="0" smtClean="0"/>
              <a:t>-And have a strategy to ensure all employees have good pay and other benefits to maintain continuity in </a:t>
            </a:r>
            <a:r>
              <a:rPr lang="en-GB" smtClean="0"/>
              <a:t>the organisation.</a:t>
            </a:r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281</Words>
  <Application>Microsoft Office PowerPoint</Application>
  <PresentationFormat>On-screen Show (4:3)</PresentationFormat>
  <Paragraphs>63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STUDENT NAME:TOMSON C EMEJU. STUDENT:1604750, MODULE NAME:MANAGING PEOPLE, MODULE CODE:SBUS5121. </vt:lpstr>
      <vt:lpstr>Title</vt:lpstr>
      <vt:lpstr>Introducation Example of contemporary organisations</vt:lpstr>
      <vt:lpstr>Reasons why it needs robust and progressive HRM policies</vt:lpstr>
      <vt:lpstr>Internal and External Drivers</vt:lpstr>
      <vt:lpstr>HRM Policies</vt:lpstr>
      <vt:lpstr>Examples of HRM Policies</vt:lpstr>
      <vt:lpstr>Recruitment</vt:lpstr>
      <vt:lpstr>Selection</vt:lpstr>
      <vt:lpstr>Planning</vt:lpstr>
      <vt:lpstr>Conclusion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STUDENT:1604750</dc:title>
  <dc:creator>User</dc:creator>
  <cp:lastModifiedBy>User</cp:lastModifiedBy>
  <cp:revision>26</cp:revision>
  <dcterms:created xsi:type="dcterms:W3CDTF">2018-08-20T21:34:47Z</dcterms:created>
  <dcterms:modified xsi:type="dcterms:W3CDTF">2018-08-21T08:13:31Z</dcterms:modified>
</cp:coreProperties>
</file>