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DB7430-061F-4818-BD26-A83A3C30AEF4}" v="192" dt="2023-10-05T09:48:52.1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de Brown (2319007)" userId="S::2319007@student.uwtsd.ac.uk::c0ebe963-e22b-45f1-aa86-78acb8e84c0e" providerId="AD" clId="Web-{33DB7430-061F-4818-BD26-A83A3C30AEF4}"/>
    <pc:docChg chg="addSld modSld addMainMaster delMainMaster">
      <pc:chgData name="Jade Brown (2319007)" userId="S::2319007@student.uwtsd.ac.uk::c0ebe963-e22b-45f1-aa86-78acb8e84c0e" providerId="AD" clId="Web-{33DB7430-061F-4818-BD26-A83A3C30AEF4}" dt="2023-10-05T09:48:52.145" v="192" actId="20577"/>
      <pc:docMkLst>
        <pc:docMk/>
      </pc:docMkLst>
      <pc:sldChg chg="addSp modSp mod setBg modClrScheme addAnim chgLayout">
        <pc:chgData name="Jade Brown (2319007)" userId="S::2319007@student.uwtsd.ac.uk::c0ebe963-e22b-45f1-aa86-78acb8e84c0e" providerId="AD" clId="Web-{33DB7430-061F-4818-BD26-A83A3C30AEF4}" dt="2023-10-05T09:41:05.381" v="21" actId="20577"/>
        <pc:sldMkLst>
          <pc:docMk/>
          <pc:sldMk cId="109857222" sldId="256"/>
        </pc:sldMkLst>
        <pc:spChg chg="mod">
          <ac:chgData name="Jade Brown (2319007)" userId="S::2319007@student.uwtsd.ac.uk::c0ebe963-e22b-45f1-aa86-78acb8e84c0e" providerId="AD" clId="Web-{33DB7430-061F-4818-BD26-A83A3C30AEF4}" dt="2023-10-05T09:38:28.751" v="1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ade Brown (2319007)" userId="S::2319007@student.uwtsd.ac.uk::c0ebe963-e22b-45f1-aa86-78acb8e84c0e" providerId="AD" clId="Web-{33DB7430-061F-4818-BD26-A83A3C30AEF4}" dt="2023-10-05T09:41:05.381" v="21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Jade Brown (2319007)" userId="S::2319007@student.uwtsd.ac.uk::c0ebe963-e22b-45f1-aa86-78acb8e84c0e" providerId="AD" clId="Web-{33DB7430-061F-4818-BD26-A83A3C30AEF4}" dt="2023-10-05T09:38:28.751" v="15"/>
          <ac:spMkLst>
            <pc:docMk/>
            <pc:sldMk cId="109857222" sldId="256"/>
            <ac:spMk id="9" creationId="{696F4257-8A8B-4687-A362-2FB0FD5953B6}"/>
          </ac:spMkLst>
        </pc:spChg>
        <pc:spChg chg="add">
          <ac:chgData name="Jade Brown (2319007)" userId="S::2319007@student.uwtsd.ac.uk::c0ebe963-e22b-45f1-aa86-78acb8e84c0e" providerId="AD" clId="Web-{33DB7430-061F-4818-BD26-A83A3C30AEF4}" dt="2023-10-05T09:38:28.751" v="15"/>
          <ac:spMkLst>
            <pc:docMk/>
            <pc:sldMk cId="109857222" sldId="256"/>
            <ac:spMk id="11" creationId="{875B7E46-FCBF-464B-8083-9AF1A059E1D9}"/>
          </ac:spMkLst>
        </pc:spChg>
        <pc:spChg chg="add">
          <ac:chgData name="Jade Brown (2319007)" userId="S::2319007@student.uwtsd.ac.uk::c0ebe963-e22b-45f1-aa86-78acb8e84c0e" providerId="AD" clId="Web-{33DB7430-061F-4818-BD26-A83A3C30AEF4}" dt="2023-10-05T09:38:28.751" v="15"/>
          <ac:spMkLst>
            <pc:docMk/>
            <pc:sldMk cId="109857222" sldId="256"/>
            <ac:spMk id="13" creationId="{AF79A868-152F-4392-8D0D-C56B1C229B98}"/>
          </ac:spMkLst>
        </pc:spChg>
        <pc:spChg chg="add">
          <ac:chgData name="Jade Brown (2319007)" userId="S::2319007@student.uwtsd.ac.uk::c0ebe963-e22b-45f1-aa86-78acb8e84c0e" providerId="AD" clId="Web-{33DB7430-061F-4818-BD26-A83A3C30AEF4}" dt="2023-10-05T09:38:28.751" v="15"/>
          <ac:spMkLst>
            <pc:docMk/>
            <pc:sldMk cId="109857222" sldId="256"/>
            <ac:spMk id="15" creationId="{613F7046-4879-4110-98EC-7B7416E55FD9}"/>
          </ac:spMkLst>
        </pc:spChg>
        <pc:spChg chg="add">
          <ac:chgData name="Jade Brown (2319007)" userId="S::2319007@student.uwtsd.ac.uk::c0ebe963-e22b-45f1-aa86-78acb8e84c0e" providerId="AD" clId="Web-{33DB7430-061F-4818-BD26-A83A3C30AEF4}" dt="2023-10-05T09:38:28.751" v="15"/>
          <ac:spMkLst>
            <pc:docMk/>
            <pc:sldMk cId="109857222" sldId="256"/>
            <ac:spMk id="17" creationId="{CE14A411-88B5-46A6-AD90-72073BCBB6EE}"/>
          </ac:spMkLst>
        </pc:spChg>
        <pc:picChg chg="add">
          <ac:chgData name="Jade Brown (2319007)" userId="S::2319007@student.uwtsd.ac.uk::c0ebe963-e22b-45f1-aa86-78acb8e84c0e" providerId="AD" clId="Web-{33DB7430-061F-4818-BD26-A83A3C30AEF4}" dt="2023-10-05T09:38:28.751" v="15"/>
          <ac:picMkLst>
            <pc:docMk/>
            <pc:sldMk cId="109857222" sldId="256"/>
            <ac:picMk id="4" creationId="{42A79DED-9550-51E0-14F2-A4B3C6D79A02}"/>
          </ac:picMkLst>
        </pc:picChg>
        <pc:picChg chg="add mod">
          <ac:chgData name="Jade Brown (2319007)" userId="S::2319007@student.uwtsd.ac.uk::c0ebe963-e22b-45f1-aa86-78acb8e84c0e" providerId="AD" clId="Web-{33DB7430-061F-4818-BD26-A83A3C30AEF4}" dt="2023-10-05T09:40:50.849" v="20" actId="1076"/>
          <ac:picMkLst>
            <pc:docMk/>
            <pc:sldMk cId="109857222" sldId="256"/>
            <ac:picMk id="5" creationId="{8A38DE16-FDBF-0994-2DB9-9D5AB6412DB7}"/>
          </ac:picMkLst>
        </pc:picChg>
      </pc:sldChg>
      <pc:sldChg chg="addSp delSp modSp new mod setBg">
        <pc:chgData name="Jade Brown (2319007)" userId="S::2319007@student.uwtsd.ac.uk::c0ebe963-e22b-45f1-aa86-78acb8e84c0e" providerId="AD" clId="Web-{33DB7430-061F-4818-BD26-A83A3C30AEF4}" dt="2023-10-05T09:48:52.145" v="192" actId="20577"/>
        <pc:sldMkLst>
          <pc:docMk/>
          <pc:sldMk cId="1602386545" sldId="257"/>
        </pc:sldMkLst>
        <pc:spChg chg="mod">
          <ac:chgData name="Jade Brown (2319007)" userId="S::2319007@student.uwtsd.ac.uk::c0ebe963-e22b-45f1-aa86-78acb8e84c0e" providerId="AD" clId="Web-{33DB7430-061F-4818-BD26-A83A3C30AEF4}" dt="2023-10-05T09:48:52.145" v="192" actId="20577"/>
          <ac:spMkLst>
            <pc:docMk/>
            <pc:sldMk cId="1602386545" sldId="257"/>
            <ac:spMk id="2" creationId="{756AF8D7-5722-63F7-E95B-C19E0D9BED7F}"/>
          </ac:spMkLst>
        </pc:spChg>
        <pc:spChg chg="del mod">
          <ac:chgData name="Jade Brown (2319007)" userId="S::2319007@student.uwtsd.ac.uk::c0ebe963-e22b-45f1-aa86-78acb8e84c0e" providerId="AD" clId="Web-{33DB7430-061F-4818-BD26-A83A3C30AEF4}" dt="2023-10-05T09:41:26.991" v="24"/>
          <ac:spMkLst>
            <pc:docMk/>
            <pc:sldMk cId="1602386545" sldId="257"/>
            <ac:spMk id="3" creationId="{8DA9501D-55C6-526A-239C-244DA22CB784}"/>
          </ac:spMkLst>
        </pc:spChg>
        <pc:spChg chg="add del">
          <ac:chgData name="Jade Brown (2319007)" userId="S::2319007@student.uwtsd.ac.uk::c0ebe963-e22b-45f1-aa86-78acb8e84c0e" providerId="AD" clId="Web-{33DB7430-061F-4818-BD26-A83A3C30AEF4}" dt="2023-10-05T09:41:26.975" v="23"/>
          <ac:spMkLst>
            <pc:docMk/>
            <pc:sldMk cId="1602386545" sldId="257"/>
            <ac:spMk id="8" creationId="{D93C0950-3C3C-4FE9-BE59-DAF5AEF993AE}"/>
          </ac:spMkLst>
        </pc:spChg>
        <pc:spChg chg="add del">
          <ac:chgData name="Jade Brown (2319007)" userId="S::2319007@student.uwtsd.ac.uk::c0ebe963-e22b-45f1-aa86-78acb8e84c0e" providerId="AD" clId="Web-{33DB7430-061F-4818-BD26-A83A3C30AEF4}" dt="2023-10-05T09:41:26.975" v="23"/>
          <ac:spMkLst>
            <pc:docMk/>
            <pc:sldMk cId="1602386545" sldId="257"/>
            <ac:spMk id="10" creationId="{4C415DDA-2676-413C-8636-3E46EB18FAAC}"/>
          </ac:spMkLst>
        </pc:spChg>
        <pc:spChg chg="add del">
          <ac:chgData name="Jade Brown (2319007)" userId="S::2319007@student.uwtsd.ac.uk::c0ebe963-e22b-45f1-aa86-78acb8e84c0e" providerId="AD" clId="Web-{33DB7430-061F-4818-BD26-A83A3C30AEF4}" dt="2023-10-05T09:41:26.975" v="23"/>
          <ac:spMkLst>
            <pc:docMk/>
            <pc:sldMk cId="1602386545" sldId="257"/>
            <ac:spMk id="12" creationId="{9CD5FADB-FB52-448C-9702-2000373C298A}"/>
          </ac:spMkLst>
        </pc:spChg>
        <pc:spChg chg="add del">
          <ac:chgData name="Jade Brown (2319007)" userId="S::2319007@student.uwtsd.ac.uk::c0ebe963-e22b-45f1-aa86-78acb8e84c0e" providerId="AD" clId="Web-{33DB7430-061F-4818-BD26-A83A3C30AEF4}" dt="2023-10-05T09:41:26.975" v="23"/>
          <ac:spMkLst>
            <pc:docMk/>
            <pc:sldMk cId="1602386545" sldId="257"/>
            <ac:spMk id="14" creationId="{30F2F495-5DE2-4DF5-8741-3841A9DE41B3}"/>
          </ac:spMkLst>
        </pc:spChg>
        <pc:spChg chg="add del">
          <ac:chgData name="Jade Brown (2319007)" userId="S::2319007@student.uwtsd.ac.uk::c0ebe963-e22b-45f1-aa86-78acb8e84c0e" providerId="AD" clId="Web-{33DB7430-061F-4818-BD26-A83A3C30AEF4}" dt="2023-10-05T09:41:26.975" v="23"/>
          <ac:spMkLst>
            <pc:docMk/>
            <pc:sldMk cId="1602386545" sldId="257"/>
            <ac:spMk id="16" creationId="{6A740D2F-CBAA-486B-B578-F35085ECE7DE}"/>
          </ac:spMkLst>
        </pc:spChg>
        <pc:spChg chg="add">
          <ac:chgData name="Jade Brown (2319007)" userId="S::2319007@student.uwtsd.ac.uk::c0ebe963-e22b-45f1-aa86-78acb8e84c0e" providerId="AD" clId="Web-{33DB7430-061F-4818-BD26-A83A3C30AEF4}" dt="2023-10-05T09:41:26.991" v="24"/>
          <ac:spMkLst>
            <pc:docMk/>
            <pc:sldMk cId="1602386545" sldId="257"/>
            <ac:spMk id="18" creationId="{3CB7AD30-D65C-4325-8C21-558C1A05A076}"/>
          </ac:spMkLst>
        </pc:spChg>
        <pc:spChg chg="add">
          <ac:chgData name="Jade Brown (2319007)" userId="S::2319007@student.uwtsd.ac.uk::c0ebe963-e22b-45f1-aa86-78acb8e84c0e" providerId="AD" clId="Web-{33DB7430-061F-4818-BD26-A83A3C30AEF4}" dt="2023-10-05T09:41:26.991" v="24"/>
          <ac:spMkLst>
            <pc:docMk/>
            <pc:sldMk cId="1602386545" sldId="257"/>
            <ac:spMk id="19" creationId="{AE192E3E-68A9-4F36-936C-1C8D0B9EF132}"/>
          </ac:spMkLst>
        </pc:spChg>
        <pc:spChg chg="add">
          <ac:chgData name="Jade Brown (2319007)" userId="S::2319007@student.uwtsd.ac.uk::c0ebe963-e22b-45f1-aa86-78acb8e84c0e" providerId="AD" clId="Web-{33DB7430-061F-4818-BD26-A83A3C30AEF4}" dt="2023-10-05T09:41:26.991" v="24"/>
          <ac:spMkLst>
            <pc:docMk/>
            <pc:sldMk cId="1602386545" sldId="257"/>
            <ac:spMk id="20" creationId="{CE4EE8BF-D523-4497-8D9A-BB4AC2F3E1D4}"/>
          </ac:spMkLst>
        </pc:spChg>
        <pc:spChg chg="add">
          <ac:chgData name="Jade Brown (2319007)" userId="S::2319007@student.uwtsd.ac.uk::c0ebe963-e22b-45f1-aa86-78acb8e84c0e" providerId="AD" clId="Web-{33DB7430-061F-4818-BD26-A83A3C30AEF4}" dt="2023-10-05T09:41:26.991" v="24"/>
          <ac:spMkLst>
            <pc:docMk/>
            <pc:sldMk cId="1602386545" sldId="257"/>
            <ac:spMk id="21" creationId="{67B624B2-894D-4F7A-B2F3-393D6564D751}"/>
          </ac:spMkLst>
        </pc:spChg>
        <pc:spChg chg="add">
          <ac:chgData name="Jade Brown (2319007)" userId="S::2319007@student.uwtsd.ac.uk::c0ebe963-e22b-45f1-aa86-78acb8e84c0e" providerId="AD" clId="Web-{33DB7430-061F-4818-BD26-A83A3C30AEF4}" dt="2023-10-05T09:41:26.991" v="24"/>
          <ac:spMkLst>
            <pc:docMk/>
            <pc:sldMk cId="1602386545" sldId="257"/>
            <ac:spMk id="22" creationId="{AE30F03F-004C-4719-9495-388C3B7FA3E7}"/>
          </ac:spMkLst>
        </pc:spChg>
        <pc:spChg chg="add">
          <ac:chgData name="Jade Brown (2319007)" userId="S::2319007@student.uwtsd.ac.uk::c0ebe963-e22b-45f1-aa86-78acb8e84c0e" providerId="AD" clId="Web-{33DB7430-061F-4818-BD26-A83A3C30AEF4}" dt="2023-10-05T09:41:26.991" v="24"/>
          <ac:spMkLst>
            <pc:docMk/>
            <pc:sldMk cId="1602386545" sldId="257"/>
            <ac:spMk id="23" creationId="{EA81208F-A90C-4F75-86C9-D42FDDEDFD31}"/>
          </ac:spMkLst>
        </pc:spChg>
      </pc:sldChg>
      <pc:sldMasterChg chg="del delSldLayout">
        <pc:chgData name="Jade Brown (2319007)" userId="S::2319007@student.uwtsd.ac.uk::c0ebe963-e22b-45f1-aa86-78acb8e84c0e" providerId="AD" clId="Web-{33DB7430-061F-4818-BD26-A83A3C30AEF4}" dt="2023-10-05T09:38:28.751" v="15"/>
        <pc:sldMasterMkLst>
          <pc:docMk/>
          <pc:sldMasterMk cId="2460954070" sldId="2147483660"/>
        </pc:sldMasterMkLst>
        <pc:sldLayoutChg chg="del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Jade Brown (2319007)" userId="S::2319007@student.uwtsd.ac.uk::c0ebe963-e22b-45f1-aa86-78acb8e84c0e" providerId="AD" clId="Web-{33DB7430-061F-4818-BD26-A83A3C30AEF4}" dt="2023-10-05T09:38:28.751" v="15"/>
        <pc:sldMasterMkLst>
          <pc:docMk/>
          <pc:sldMasterMk cId="1753828819" sldId="2147483672"/>
        </pc:sldMasterMkLst>
        <pc:sldLayoutChg chg="add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1753828819" sldId="2147483672"/>
            <pc:sldLayoutMk cId="4147404384" sldId="2147483673"/>
          </pc:sldLayoutMkLst>
        </pc:sldLayoutChg>
        <pc:sldLayoutChg chg="add replId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1753828819" sldId="2147483672"/>
            <pc:sldLayoutMk cId="3832820015" sldId="2147483674"/>
          </pc:sldLayoutMkLst>
        </pc:sldLayoutChg>
        <pc:sldLayoutChg chg="add replId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1753828819" sldId="2147483672"/>
            <pc:sldLayoutMk cId="3711278629" sldId="2147483675"/>
          </pc:sldLayoutMkLst>
        </pc:sldLayoutChg>
        <pc:sldLayoutChg chg="add replId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1753828819" sldId="2147483672"/>
            <pc:sldLayoutMk cId="4281065378" sldId="2147483676"/>
          </pc:sldLayoutMkLst>
        </pc:sldLayoutChg>
        <pc:sldLayoutChg chg="add replId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1753828819" sldId="2147483672"/>
            <pc:sldLayoutMk cId="1210321440" sldId="2147483677"/>
          </pc:sldLayoutMkLst>
        </pc:sldLayoutChg>
        <pc:sldLayoutChg chg="add replId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1753828819" sldId="2147483672"/>
            <pc:sldLayoutMk cId="267952694" sldId="2147483678"/>
          </pc:sldLayoutMkLst>
        </pc:sldLayoutChg>
        <pc:sldLayoutChg chg="add replId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1753828819" sldId="2147483672"/>
            <pc:sldLayoutMk cId="535712871" sldId="2147483679"/>
          </pc:sldLayoutMkLst>
        </pc:sldLayoutChg>
        <pc:sldLayoutChg chg="add replId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1753828819" sldId="2147483672"/>
            <pc:sldLayoutMk cId="913600431" sldId="2147483680"/>
          </pc:sldLayoutMkLst>
        </pc:sldLayoutChg>
        <pc:sldLayoutChg chg="add replId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1753828819" sldId="2147483672"/>
            <pc:sldLayoutMk cId="1882080266" sldId="2147483681"/>
          </pc:sldLayoutMkLst>
        </pc:sldLayoutChg>
        <pc:sldLayoutChg chg="add replId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1753828819" sldId="2147483672"/>
            <pc:sldLayoutMk cId="2715785905" sldId="2147483682"/>
          </pc:sldLayoutMkLst>
        </pc:sldLayoutChg>
        <pc:sldLayoutChg chg="add replId">
          <pc:chgData name="Jade Brown (2319007)" userId="S::2319007@student.uwtsd.ac.uk::c0ebe963-e22b-45f1-aa86-78acb8e84c0e" providerId="AD" clId="Web-{33DB7430-061F-4818-BD26-A83A3C30AEF4}" dt="2023-10-05T09:38:28.751" v="15"/>
          <pc:sldLayoutMkLst>
            <pc:docMk/>
            <pc:sldMasterMk cId="1753828819" sldId="2147483672"/>
            <pc:sldLayoutMk cId="3525063391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56FB-E05E-443F-88A1-CFC906389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7" y="1597961"/>
            <a:ext cx="9144000" cy="31623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A97A-281B-4A77-9D2C-C5E6A860E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7" y="4902488"/>
            <a:ext cx="9144000" cy="985075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D7BAE-E194-4223-BB4E-5E487863F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1F6C9-7279-4DF8-9462-3EFEFA03F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57072-0A38-49AD-8D0D-0E42DD488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063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98199-C6CF-4DFF-A750-435F06CC7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2D5EB-F993-411F-9DBA-971321FC0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5D216-27F9-4078-8349-ABC9F614A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4F8A8-FBA7-4F25-ADEA-AF346495D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609F8-5897-4724-8FA6-3EFDE8F2D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785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0F0C-7BA8-490D-B4C9-CCE145DCD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1709738"/>
            <a:ext cx="9143999" cy="3050523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90E61-B837-4BE4-9BC7-6AF706BCC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6" y="4902488"/>
            <a:ext cx="9143999" cy="98507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2E15F-E46D-44C6-9FB9-07B0BC545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F6955-3667-4857-B35A-9E12F7988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4B309-D15E-4FA1-9B8D-8C1F3B56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080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19AB-91F9-4F80-9B5D-2E6FE925F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F334-D0CF-4DFD-BAA9-3ECD639B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362" y="2227809"/>
            <a:ext cx="4942438" cy="3949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E0B5D-4613-4DA7-BA20-58B19BE8A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27809"/>
            <a:ext cx="4855265" cy="39491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311AB-0603-424D-BC42-0CEAB356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3AA2AC-0C5F-4835-BE47-D780C298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C54C0-DFDA-4778-9EE8-5E5C30E0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600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3603-5B09-4916-8324-A6BDAB4E0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365125"/>
            <a:ext cx="9942739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4073C-C15B-4218-9B84-675895517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5" y="1681163"/>
            <a:ext cx="491285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116D27-36F6-440B-A9BE-8B9499047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4726" y="2505075"/>
            <a:ext cx="4912849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12010D-7AC4-4A70-A211-6A2927411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85526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AE85B5-3350-49A4-86A1-E5DAED491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85526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73E874-D08B-4D81-B82D-5DF242E4A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174067-0FFA-41C3-A3A6-E8907CC32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947985-FBC0-4118-8877-2E327F637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712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0282-3DE7-4AB9-83AC-AFEDD22A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A7436C-706A-443F-86CD-4444C828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B53292-7EA5-45D0-957F-636A44FC0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76F59D-34BB-462C-B506-040B9E982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52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E55245-AB52-41B4-9B28-55E6527DA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73B8AE-58B0-4FDF-8430-9D8D3DD5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E4D91-8619-43C1-841B-B5F47DE0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321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DA660-DF93-4947-B93F-BF118D3B5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457200"/>
            <a:ext cx="368729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292E-B3E1-4FD6-A7FA-C165BAC2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844277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B0ECC-817B-4A71-AFB5-FC60A2BC3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253343"/>
            <a:ext cx="3687298" cy="3615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88E0B-6135-4F59-A35A-2CA1A8BA4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DEF36-4037-4E6D-988F-CC8E3F11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5C0D2D-D878-4723-A002-5A601EFB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065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C59D5-B8A1-4C9C-A61F-E082A443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720433"/>
            <a:ext cx="3687298" cy="158733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CB4F5F-E6E7-45C3-B35C-80F81FB1A5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8277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33AB7-4F8E-4A9F-AC15-89E6A6E00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449286"/>
            <a:ext cx="3687298" cy="3419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B526-866D-4E11-A7F9-081BD4EDF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58BF8-E962-4367-8495-62438FDD4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20AE1-C97D-4E6C-9DB2-B2904C2CF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27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89E81-5CFF-4A28-B9C8-5D54E51D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4CC8-DCB0-4E94-98A7-236E3D186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1F802-21C2-44B2-A419-55469D826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DB709-08FF-4C4A-8670-4CCA9146F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95375-1CC8-4950-8439-877451C4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820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8BDF0-A155-454D-B3E2-AD15D0905A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73242" y="827313"/>
            <a:ext cx="2280557" cy="506185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44E0D-96EC-4B35-BA5C-5DAFCC728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27313"/>
            <a:ext cx="8115300" cy="506185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ADC4E-9FB1-439F-B0FB-47F47B342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E406-061A-4440-BA75-3B684FC8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D93CF-F5F3-4897-A51E-47D577FD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404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E192E3E-68A9-4F36-936C-1C8D0B9EF132}"/>
              </a:ext>
            </a:extLst>
          </p:cNvPr>
          <p:cNvSpPr/>
          <p:nvPr/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214EB0-7E6D-4536-9350-5CB688B56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15073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5455E-4725-4924-BF7D-2E1FC9E39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7362" y="2427316"/>
            <a:ext cx="9950103" cy="3513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AD9D9-1A1D-4438-9F3D-E5E58FD72F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43751" y="6356350"/>
            <a:ext cx="22966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8C28A28C-4C6A-46EA-90C0-4EE0B89CC5C7}" type="datetimeFigureOut">
              <a:rPr lang="en-US" smtClean="0"/>
              <a:pPr/>
              <a:t>10/5/2023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0A827-D7BF-4CA4-8C29-5AE54ADA47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610380" y="1926575"/>
            <a:ext cx="38303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17188-1DE1-4DA5-8161-21179E4AD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0355" y="6356350"/>
            <a:ext cx="410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3828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b="1" kern="120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96F4257-8A8B-4687-A362-2FB0FD59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4728" y="1597961"/>
            <a:ext cx="3231633" cy="3162300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LLB Law &amp; Legal Practice 2023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4728" y="4902489"/>
            <a:ext cx="3231633" cy="9850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Calibri"/>
                <a:cs typeface="Calibri"/>
              </a:rPr>
              <a:t>Jade Brown</a:t>
            </a:r>
            <a:r>
              <a:rPr lang="en-US" dirty="0">
                <a:ea typeface="Calibri"/>
                <a:cs typeface="Calibri"/>
              </a:rPr>
              <a:t> 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5B7E46-FCBF-464B-8083-9AF1A059E1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5672" y="-1263"/>
            <a:ext cx="3484819" cy="34302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79A868-152F-4392-8D0D-C56B1C229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5672" y="3429000"/>
            <a:ext cx="3483870" cy="3429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34">
            <a:extLst>
              <a:ext uri="{FF2B5EF4-FFF2-40B4-BE49-F238E27FC236}">
                <a16:creationId xmlns:a16="http://schemas.microsoft.com/office/drawing/2014/main" id="{613F7046-4879-4110-98EC-7B7416E55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243582" y="3407228"/>
            <a:ext cx="3428999" cy="3484818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E14A411-88B5-46A6-AD90-72073BCBB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9837" y="3431225"/>
            <a:ext cx="3482163" cy="3430264"/>
          </a:xfrm>
          <a:custGeom>
            <a:avLst/>
            <a:gdLst>
              <a:gd name="connsiteX0" fmla="*/ 3478283 w 3482163"/>
              <a:gd name="connsiteY0" fmla="*/ 0 h 3430264"/>
              <a:gd name="connsiteX1" fmla="*/ 3482163 w 3482163"/>
              <a:gd name="connsiteY1" fmla="*/ 0 h 3430264"/>
              <a:gd name="connsiteX2" fmla="*/ 3482163 w 3482163"/>
              <a:gd name="connsiteY2" fmla="*/ 3430264 h 3430264"/>
              <a:gd name="connsiteX3" fmla="*/ 0 w 3482163"/>
              <a:gd name="connsiteY3" fmla="*/ 3430264 h 3430264"/>
              <a:gd name="connsiteX4" fmla="*/ 0 w 3482163"/>
              <a:gd name="connsiteY4" fmla="*/ 3426283 h 3430264"/>
              <a:gd name="connsiteX5" fmla="*/ 335407 w 3482163"/>
              <a:gd name="connsiteY5" fmla="*/ 3410137 h 3430264"/>
              <a:gd name="connsiteX6" fmla="*/ 3473897 w 3482163"/>
              <a:gd name="connsiteY6" fmla="*/ 170675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82163" h="3430264">
                <a:moveTo>
                  <a:pt x="3478283" y="0"/>
                </a:moveTo>
                <a:lnTo>
                  <a:pt x="3482163" y="0"/>
                </a:lnTo>
                <a:lnTo>
                  <a:pt x="3482163" y="3430264"/>
                </a:lnTo>
                <a:lnTo>
                  <a:pt x="0" y="3430264"/>
                </a:lnTo>
                <a:lnTo>
                  <a:pt x="0" y="3426283"/>
                </a:lnTo>
                <a:lnTo>
                  <a:pt x="335407" y="3410137"/>
                </a:lnTo>
                <a:cubicBezTo>
                  <a:pt x="2041201" y="3245035"/>
                  <a:pt x="3386298" y="1871077"/>
                  <a:pt x="3473897" y="17067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High angle view of a rolled paper, brown notebook, and black notepad on a wooden table">
            <a:extLst>
              <a:ext uri="{FF2B5EF4-FFF2-40B4-BE49-F238E27FC236}">
                <a16:creationId xmlns:a16="http://schemas.microsoft.com/office/drawing/2014/main" id="{42A79DED-9550-51E0-14F2-A4B3C6D79A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62" r="59195" b="-4"/>
          <a:stretch/>
        </p:blipFill>
        <p:spPr>
          <a:xfrm>
            <a:off x="8699542" y="2"/>
            <a:ext cx="3492458" cy="6858001"/>
          </a:xfrm>
          <a:custGeom>
            <a:avLst/>
            <a:gdLst/>
            <a:ahLst/>
            <a:cxnLst/>
            <a:rect l="l" t="t" r="r" b="b"/>
            <a:pathLst>
              <a:path w="3492458" h="6858001">
                <a:moveTo>
                  <a:pt x="0" y="0"/>
                </a:moveTo>
                <a:lnTo>
                  <a:pt x="3492458" y="0"/>
                </a:lnTo>
                <a:lnTo>
                  <a:pt x="3492458" y="3430264"/>
                </a:lnTo>
                <a:lnTo>
                  <a:pt x="3488603" y="3430264"/>
                </a:lnTo>
                <a:lnTo>
                  <a:pt x="3484192" y="3601898"/>
                </a:lnTo>
                <a:cubicBezTo>
                  <a:pt x="3390753" y="5415660"/>
                  <a:pt x="1866561" y="6858001"/>
                  <a:pt x="0" y="6858001"/>
                </a:cubicBezTo>
                <a:lnTo>
                  <a:pt x="0" y="3430264"/>
                </a:lnTo>
                <a:lnTo>
                  <a:pt x="0" y="3425249"/>
                </a:lnTo>
                <a:close/>
              </a:path>
            </a:pathLst>
          </a:custGeom>
        </p:spPr>
      </p:pic>
      <p:pic>
        <p:nvPicPr>
          <p:cNvPr id="5" name="Picture 4" descr="A coat of arms with dragons and a helmet&#10;&#10;Description automatically generated">
            <a:extLst>
              <a:ext uri="{FF2B5EF4-FFF2-40B4-BE49-F238E27FC236}">
                <a16:creationId xmlns:a16="http://schemas.microsoft.com/office/drawing/2014/main" id="{8A38DE16-FDBF-0994-2DB9-9D5AB6412D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104" y="81487"/>
            <a:ext cx="2743200" cy="3044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E192E3E-68A9-4F36-936C-1C8D0B9EF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E4EE8BF-D523-4497-8D9A-BB4AC2F3E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6AF8D7-5722-63F7-E95B-C19E0D9BE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8" y="1597961"/>
            <a:ext cx="5920756" cy="31623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200" b="0" dirty="0"/>
              <a:t>I have chosen to come to University to better myself and my daughter's future.</a:t>
            </a:r>
            <a:br>
              <a:rPr lang="en-US" sz="1200" b="0" dirty="0"/>
            </a:br>
            <a:br>
              <a:rPr lang="en-US" sz="1200" b="0" dirty="0"/>
            </a:br>
            <a:r>
              <a:rPr lang="en-US" sz="1200" b="0" dirty="0"/>
              <a:t>I have chosen this course because I have a very high interest in criminal law and in the near future become a barrister or judge. </a:t>
            </a:r>
            <a:br>
              <a:rPr lang="en-US" sz="1200" b="0" dirty="0"/>
            </a:br>
            <a:br>
              <a:rPr lang="en-US" sz="1200" b="0" dirty="0"/>
            </a:br>
            <a:r>
              <a:rPr lang="en-US" sz="1200" b="0" dirty="0"/>
              <a:t>the benefits for taking this degree are for me to learn and gain a high level of knowledge and understanding </a:t>
            </a:r>
            <a:br>
              <a:rPr lang="en-US" sz="1200" b="0" dirty="0"/>
            </a:br>
            <a:br>
              <a:rPr lang="en-US" sz="1200" b="0" dirty="0"/>
            </a:br>
            <a:endParaRPr lang="en-US" sz="1200" b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7B624B2-894D-4F7A-B2F3-393D6564D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726335" y="0"/>
            <a:ext cx="3472488" cy="344851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34">
            <a:extLst>
              <a:ext uri="{FF2B5EF4-FFF2-40B4-BE49-F238E27FC236}">
                <a16:creationId xmlns:a16="http://schemas.microsoft.com/office/drawing/2014/main" id="{AE30F03F-004C-4719-9495-388C3B7FA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8740131" y="-13795"/>
            <a:ext cx="3444895" cy="3472489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A81208F-A90C-4F75-86C9-D42FDDEDF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726335" y="3444897"/>
            <a:ext cx="3465665" cy="343858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CB7AD30-D65C-4325-8C21-558C1A05A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746203" y="3425029"/>
            <a:ext cx="3432752" cy="3472488"/>
          </a:xfrm>
          <a:custGeom>
            <a:avLst/>
            <a:gdLst>
              <a:gd name="connsiteX0" fmla="*/ 0 w 2559050"/>
              <a:gd name="connsiteY0" fmla="*/ 0 h 2559050"/>
              <a:gd name="connsiteX1" fmla="*/ 2559050 w 2559050"/>
              <a:gd name="connsiteY1" fmla="*/ 0 h 2559050"/>
              <a:gd name="connsiteX2" fmla="*/ 0 w 2559050"/>
              <a:gd name="connsiteY2" fmla="*/ 2559050 h 255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59050" h="2559050">
                <a:moveTo>
                  <a:pt x="0" y="0"/>
                </a:moveTo>
                <a:lnTo>
                  <a:pt x="2559050" y="0"/>
                </a:lnTo>
                <a:cubicBezTo>
                  <a:pt x="2559050" y="1413324"/>
                  <a:pt x="1413324" y="2559050"/>
                  <a:pt x="0" y="255905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386545"/>
      </p:ext>
    </p:extLst>
  </p:cSld>
  <p:clrMapOvr>
    <a:masterClrMapping/>
  </p:clrMapOvr>
</p:sld>
</file>

<file path=ppt/theme/theme1.xml><?xml version="1.0" encoding="utf-8"?>
<a:theme xmlns:a="http://schemas.openxmlformats.org/drawingml/2006/main" name="BlocksVTI">
  <a:themeElements>
    <a:clrScheme name="AnalogousFromLightSeed_2SEEDS">
      <a:dk1>
        <a:srgbClr val="000000"/>
      </a:dk1>
      <a:lt1>
        <a:srgbClr val="FFFFFF"/>
      </a:lt1>
      <a:dk2>
        <a:srgbClr val="413424"/>
      </a:dk2>
      <a:lt2>
        <a:srgbClr val="E8E5E2"/>
      </a:lt2>
      <a:accent1>
        <a:srgbClr val="7E9FBA"/>
      </a:accent1>
      <a:accent2>
        <a:srgbClr val="80A9AA"/>
      </a:accent2>
      <a:accent3>
        <a:srgbClr val="969CC7"/>
      </a:accent3>
      <a:accent4>
        <a:srgbClr val="BA867E"/>
      </a:accent4>
      <a:accent5>
        <a:srgbClr val="B89D7B"/>
      </a:accent5>
      <a:accent6>
        <a:srgbClr val="A5A470"/>
      </a:accent6>
      <a:hlink>
        <a:srgbClr val="9F795B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sVTI" id="{31656FE6-20D8-4105-85EA-706EC9332BE9}" vid="{039DFFC9-9B25-4063-9235-B287A446F5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BlocksVTI</vt:lpstr>
      <vt:lpstr>LLB Law &amp; Legal Practice 2023</vt:lpstr>
      <vt:lpstr>I have chosen to come to University to better myself and my daughter's future.  I have chosen this course because I have a very high interest in criminal law and in the near future become a barrister or judge.   the benefits for taking this degree are for me to learn and gain a high level of knowledge and understanding 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61</cp:revision>
  <dcterms:created xsi:type="dcterms:W3CDTF">2023-10-05T09:37:39Z</dcterms:created>
  <dcterms:modified xsi:type="dcterms:W3CDTF">2023-10-05T09:48:59Z</dcterms:modified>
</cp:coreProperties>
</file>