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8" r:id="rId3"/>
    <p:sldId id="265" r:id="rId4"/>
    <p:sldId id="270" r:id="rId5"/>
    <p:sldId id="266" r:id="rId6"/>
    <p:sldId id="269" r:id="rId7"/>
    <p:sldId id="267" r:id="rId8"/>
    <p:sldId id="268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2454F-0D32-479B-B4DC-56CD21067C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A2706E-98BA-4062-A4E1-A017A1E3D08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A00822-242F-4972-A44D-8F83FDE2D20D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63024C4-4E69-49D3-BDF3-B3C87C2AC2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305530-A05D-45F3-8317-204E3AAAC3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D113FF-FC77-4E31-A856-52BDF070674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4071A-2377-46C3-A98E-A925D1110D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8EB7D-69A4-4FDB-BBDC-1ACB215A6AB9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B1DDFF"/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528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052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 flip="none"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bg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379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62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806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601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8529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1883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rgbClr val="969696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124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797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828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4290974-49A1-4289-A345-9CEF984980A5}" type="datetimeFigureOut">
              <a:rPr lang="en-GB" smtClean="0"/>
              <a:t>06/05/2018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14667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A6175D-4261-4B4A-9EB6-B1E37A7B03D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5433871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chester.ac.uk/research/beacons/global-inequalities/" TargetMode="External"/><Relationship Id="rId2" Type="http://schemas.openxmlformats.org/officeDocument/2006/relationships/hyperlink" Target="https://opentextbc.ca/introductiontosociology/chapter/chapter10-global-inequalit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081204infoteachertraineesen.pdf" TargetMode="External"/><Relationship Id="rId4" Type="http://schemas.openxmlformats.org/officeDocument/2006/relationships/hyperlink" Target="https://en.unesco.org/about-us/introducing-unesc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8EA8-B432-45A3-9598-BFA9D29B5D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Communication and communities in a connected world</a:t>
            </a:r>
            <a:br>
              <a:rPr lang="en-GB" sz="4800" dirty="0"/>
            </a:br>
            <a:r>
              <a:rPr lang="en-GB" sz="4800" dirty="0"/>
              <a:t>SJSS5001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A59C7-D9FA-404A-9CC0-56803173EF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1600563</a:t>
            </a:r>
          </a:p>
          <a:p>
            <a:r>
              <a:rPr lang="en-GB" dirty="0"/>
              <a:t>Alicia Walton</a:t>
            </a:r>
          </a:p>
          <a:p>
            <a:r>
              <a:rPr lang="en-GB" dirty="0"/>
              <a:t>Assessment 2</a:t>
            </a:r>
          </a:p>
        </p:txBody>
      </p:sp>
    </p:spTree>
    <p:extLst>
      <p:ext uri="{BB962C8B-B14F-4D97-AF65-F5344CB8AC3E}">
        <p14:creationId xmlns:p14="http://schemas.microsoft.com/office/powerpoint/2010/main" val="1942127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E6A86-9C98-48C0-89B1-3784418BA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CEC95-A7A7-45E1-967B-A375DBE07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What is the ESDGC?</a:t>
            </a:r>
          </a:p>
          <a:p>
            <a:r>
              <a:rPr lang="en-GB" sz="2400" dirty="0"/>
              <a:t>7 themes of ESDGC</a:t>
            </a:r>
          </a:p>
          <a:p>
            <a:r>
              <a:rPr lang="en-GB" sz="2400" dirty="0"/>
              <a:t>Global inequality</a:t>
            </a:r>
          </a:p>
          <a:p>
            <a:r>
              <a:rPr lang="en-GB" sz="2400" dirty="0"/>
              <a:t>Global stratification</a:t>
            </a:r>
          </a:p>
          <a:p>
            <a:r>
              <a:rPr lang="en-GB" sz="2400" dirty="0"/>
              <a:t>Globalisation</a:t>
            </a:r>
          </a:p>
          <a:p>
            <a:r>
              <a:rPr lang="en-GB" sz="2400" dirty="0"/>
              <a:t>UNESCO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263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D3DD-76A6-4629-9F29-91DFD7405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ESDGC?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4CB12-B56A-4B98-9F5E-5A6CEAC48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Education for Sustainable Development and Global Citizenship</a:t>
            </a:r>
          </a:p>
          <a:p>
            <a:r>
              <a:rPr lang="en-GB" sz="2000" dirty="0"/>
              <a:t>Everyday things</a:t>
            </a:r>
          </a:p>
          <a:p>
            <a:r>
              <a:rPr lang="en-GB" sz="2000" dirty="0"/>
              <a:t>Big issues</a:t>
            </a:r>
          </a:p>
          <a:p>
            <a:r>
              <a:rPr lang="en-GB" sz="2000" dirty="0"/>
              <a:t>Revised curriculum</a:t>
            </a:r>
          </a:p>
          <a:p>
            <a:r>
              <a:rPr lang="en-GB" sz="2000" dirty="0"/>
              <a:t>Holistic approach to education</a:t>
            </a:r>
          </a:p>
          <a:p>
            <a:r>
              <a:rPr lang="en-GB" sz="2000" dirty="0"/>
              <a:t>Common understanding approaches</a:t>
            </a:r>
          </a:p>
          <a:p>
            <a:r>
              <a:rPr lang="en-GB" sz="2000" dirty="0"/>
              <a:t>7 interconnected themes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36E85-E197-47E5-8EAC-4E58B47B8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(Welsh Assembly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3923672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A60E-61DC-4CA9-8F63-2672628A8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 Key Themes of ESDGC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BD51F9-3B50-46E9-B158-8F012F138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37829" y="2310708"/>
            <a:ext cx="4316342" cy="3517697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08C05-B8BA-487B-A055-9EB900739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(Welsh Assembly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1348101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AC309-10B8-499A-B178-A1BB71963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Global Inequality?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2501-C95D-46E4-A780-515E865F3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Varies from country to country</a:t>
            </a:r>
          </a:p>
          <a:p>
            <a:r>
              <a:rPr lang="en-GB" sz="2400" dirty="0"/>
              <a:t>Men and women’s opportunities and experiences</a:t>
            </a:r>
          </a:p>
          <a:p>
            <a:r>
              <a:rPr lang="en-GB" sz="2400" dirty="0"/>
              <a:t>Poverty and social justice</a:t>
            </a:r>
          </a:p>
          <a:p>
            <a:r>
              <a:rPr lang="en-GB" sz="2400" dirty="0"/>
              <a:t>Living conditions and access to food</a:t>
            </a:r>
          </a:p>
          <a:p>
            <a:r>
              <a:rPr lang="en-GB" sz="2400" dirty="0"/>
              <a:t>Job opportunities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F7CB28-949B-425D-A267-93D5B05B9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(The University of Manchester, no date)</a:t>
            </a:r>
          </a:p>
        </p:txBody>
      </p:sp>
    </p:spTree>
    <p:extLst>
      <p:ext uri="{BB962C8B-B14F-4D97-AF65-F5344CB8AC3E}">
        <p14:creationId xmlns:p14="http://schemas.microsoft.com/office/powerpoint/2010/main" val="2500917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277D6-8C5E-41C1-99A4-A6E0615ED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Stratification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FC2A3-7314-452D-9BD3-9299EACDE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Concentration of resources</a:t>
            </a:r>
          </a:p>
          <a:p>
            <a:r>
              <a:rPr lang="en-GB" sz="2800" dirty="0"/>
              <a:t>Affecting opportunities</a:t>
            </a:r>
          </a:p>
          <a:p>
            <a:r>
              <a:rPr lang="en-GB" sz="2800" dirty="0"/>
              <a:t>Functionalists</a:t>
            </a:r>
          </a:p>
          <a:p>
            <a:r>
              <a:rPr lang="en-GB" sz="2800" dirty="0"/>
              <a:t>Unequal distributions</a:t>
            </a:r>
          </a:p>
          <a:p>
            <a:r>
              <a:rPr lang="en-GB" sz="2800" dirty="0"/>
              <a:t>Economic equality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3BAA7E-C5CF-4023-B61C-C4A13747C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(Little and McGivern, 2013)</a:t>
            </a:r>
          </a:p>
        </p:txBody>
      </p:sp>
    </p:spTree>
    <p:extLst>
      <p:ext uri="{BB962C8B-B14F-4D97-AF65-F5344CB8AC3E}">
        <p14:creationId xmlns:p14="http://schemas.microsoft.com/office/powerpoint/2010/main" val="3351079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E1E25-8A55-4DD0-A900-967A239F6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CBF65-DD52-4568-B903-BE957589A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Process, condition, system, force, age</a:t>
            </a:r>
          </a:p>
          <a:p>
            <a:r>
              <a:rPr lang="en-GB" sz="2800" dirty="0"/>
              <a:t>Multiple meanings</a:t>
            </a:r>
          </a:p>
          <a:p>
            <a:r>
              <a:rPr lang="en-GB" sz="2800" dirty="0"/>
              <a:t>Social conditions</a:t>
            </a:r>
          </a:p>
          <a:p>
            <a:r>
              <a:rPr lang="en-GB" sz="2800" dirty="0"/>
              <a:t>Social </a:t>
            </a:r>
            <a:r>
              <a:rPr lang="en-GB" sz="3200" dirty="0"/>
              <a:t>processes</a:t>
            </a:r>
            <a:endParaRPr lang="en-GB" sz="2800" dirty="0"/>
          </a:p>
          <a:p>
            <a:r>
              <a:rPr lang="en-GB" sz="2800" dirty="0"/>
              <a:t>Shifting forms of human contact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F72007-387F-44B8-AE97-B2EFC8B3E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(Steger, 2003)</a:t>
            </a:r>
          </a:p>
        </p:txBody>
      </p:sp>
    </p:spTree>
    <p:extLst>
      <p:ext uri="{BB962C8B-B14F-4D97-AF65-F5344CB8AC3E}">
        <p14:creationId xmlns:p14="http://schemas.microsoft.com/office/powerpoint/2010/main" val="2591144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96B4-BDC6-42F5-B149-00FDA4B97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19CA3-EAF0-4376-A4EC-2A12A4B64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United Nations Educational, Scientific and Cultural Organisation</a:t>
            </a:r>
          </a:p>
          <a:p>
            <a:r>
              <a:rPr lang="en-GB" sz="2800" dirty="0"/>
              <a:t>Sustainability Goals</a:t>
            </a:r>
          </a:p>
          <a:p>
            <a:r>
              <a:rPr lang="en-GB" sz="2800" dirty="0"/>
              <a:t>Global citizens</a:t>
            </a:r>
          </a:p>
          <a:p>
            <a:r>
              <a:rPr lang="en-GB" sz="2800" dirty="0"/>
              <a:t>Freedom of expression</a:t>
            </a:r>
          </a:p>
          <a:p>
            <a:r>
              <a:rPr lang="en-GB" sz="2800" dirty="0"/>
              <a:t>International standards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E76AB6-69CF-458D-8DA7-F18B68CCE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(UNESCO, no date)</a:t>
            </a:r>
          </a:p>
        </p:txBody>
      </p:sp>
    </p:spTree>
    <p:extLst>
      <p:ext uri="{BB962C8B-B14F-4D97-AF65-F5344CB8AC3E}">
        <p14:creationId xmlns:p14="http://schemas.microsoft.com/office/powerpoint/2010/main" val="1909440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09677-18D3-4E2D-BFEF-5F1DB6D0F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71A14-9921-4ADB-BF6C-56771D559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ESDGC is about everyday things we do</a:t>
            </a:r>
          </a:p>
          <a:p>
            <a:r>
              <a:rPr lang="en-GB" dirty="0"/>
              <a:t>How we prepare for the future</a:t>
            </a:r>
          </a:p>
          <a:p>
            <a:r>
              <a:rPr lang="en-GB" dirty="0"/>
              <a:t>Based on themes by UNESCO</a:t>
            </a:r>
          </a:p>
          <a:p>
            <a:r>
              <a:rPr lang="en-GB" dirty="0"/>
              <a:t>Global inequality effects everyone </a:t>
            </a:r>
          </a:p>
          <a:p>
            <a:r>
              <a:rPr lang="en-GB" dirty="0"/>
              <a:t>Unequal distributions between nations</a:t>
            </a:r>
          </a:p>
          <a:p>
            <a:r>
              <a:rPr lang="en-GB" dirty="0"/>
              <a:t>Globalisation has different meanings </a:t>
            </a:r>
          </a:p>
          <a:p>
            <a:r>
              <a:rPr lang="en-GB" dirty="0"/>
              <a:t>UNESCO seeks to build peace  through international cooperation</a:t>
            </a:r>
          </a:p>
          <a:p>
            <a:r>
              <a:rPr lang="en-GB" dirty="0"/>
              <a:t>Access to quality education</a:t>
            </a:r>
          </a:p>
        </p:txBody>
      </p:sp>
    </p:spTree>
    <p:extLst>
      <p:ext uri="{BB962C8B-B14F-4D97-AF65-F5344CB8AC3E}">
        <p14:creationId xmlns:p14="http://schemas.microsoft.com/office/powerpoint/2010/main" val="3320277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56965-AB54-42F2-A529-B69062F2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69D20-D915-492F-8DFC-EFA738940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Little, W. and McGivern, R. (2013)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Sociology: 1</a:t>
            </a:r>
            <a:r>
              <a:rPr lang="en-GB" i="1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Canadian Edition. BC Campus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https://opentextbc.ca/introductiontosociology/chapter/chapter10-global-inequality/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2018).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Steger, M. (2003)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Very Short Introduction: Globalization.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Oxford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University of Manchester. (no date)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Inequalities.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https://www.manchester.ac.uk/research/beacons/global-inequalities/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2018).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UNESCO. (no date)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UNESCO in Brief.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https://en.unesco.org/about-us/introducing-unesco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2018).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Government. (2008)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Citizenship: Information for Teacher Trainees and New Teachers in Wales.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http://learning.gov.wales/docs/learningwales/publications/081204infoteachertraineesen.pdf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2018).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85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373545"/>
      </a:dk2>
      <a:lt2>
        <a:srgbClr val="BCD0E0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6793CD"/>
      </a:accent6>
      <a:hlink>
        <a:srgbClr val="6B9F25"/>
      </a:hlink>
      <a:folHlink>
        <a:srgbClr val="9F6715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913DB040-6816-4415-960D-8178C78575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5311</TotalTime>
  <Words>414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Savon</vt:lpstr>
      <vt:lpstr>Communication and communities in a connected world SJSS5001</vt:lpstr>
      <vt:lpstr>Introduction </vt:lpstr>
      <vt:lpstr>What is the ESDGC?</vt:lpstr>
      <vt:lpstr>7 Key Themes of ESDGC</vt:lpstr>
      <vt:lpstr>What is Global Inequality?</vt:lpstr>
      <vt:lpstr>Global Stratification</vt:lpstr>
      <vt:lpstr>Globalization</vt:lpstr>
      <vt:lpstr>UNESCO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communities in a connected world SJSS5001</dc:title>
  <dc:creator>Alicia Walton (1600563)</dc:creator>
  <cp:lastModifiedBy>Alicia Walton (1600563)</cp:lastModifiedBy>
  <cp:revision>19</cp:revision>
  <dcterms:created xsi:type="dcterms:W3CDTF">2018-05-05T15:03:27Z</dcterms:created>
  <dcterms:modified xsi:type="dcterms:W3CDTF">2018-05-09T07:35:33Z</dcterms:modified>
</cp:coreProperties>
</file>