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3" r:id="rId3"/>
    <p:sldId id="258" r:id="rId4"/>
    <p:sldId id="259" r:id="rId5"/>
    <p:sldId id="262" r:id="rId6"/>
    <p:sldId id="260" r:id="rId7"/>
    <p:sldId id="261" r:id="rId8"/>
    <p:sldId id="257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4" autoAdjust="0"/>
    <p:restoredTop sz="94660"/>
  </p:normalViewPr>
  <p:slideViewPr>
    <p:cSldViewPr snapToGrid="0">
      <p:cViewPr>
        <p:scale>
          <a:sx n="97" d="100"/>
          <a:sy n="97" d="100"/>
        </p:scale>
        <p:origin x="68" y="3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694726-3ABD-2586-57FF-A22D85588FA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B412329-2BAD-FD96-C089-F4DB4F28268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3C40246-D219-8C5E-36AB-4E1B60F5EF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C81FCC-6926-41B0-B08B-61F7D3941A22}" type="datetimeFigureOut">
              <a:rPr lang="en-GB" smtClean="0"/>
              <a:t>27/04/2025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63BD1C-6A73-29BF-0B86-1F305AC118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FA8F636-F983-23DB-DB17-4DDC36FF3F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EC436-0D5A-448E-B615-36F09EFCFB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15106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DB58B9-39EE-E0F2-9532-9A55507DBC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F06AD5-A0A5-AE38-F4CD-A7FE654FCFB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C824A3-84C2-60F3-5C4C-E53EE54F80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C81FCC-6926-41B0-B08B-61F7D3941A22}" type="datetimeFigureOut">
              <a:rPr lang="en-GB" smtClean="0"/>
              <a:t>27/04/2025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8E504E-22E5-D416-199B-40FE3E60CE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911A62-0875-2239-C0EA-B50A8A3E2C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EC436-0D5A-448E-B615-36F09EFCFB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98635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5BE237-FB26-554E-632A-C507550BB1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4F83D45-E8C4-03E7-02B3-8C54E618AC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E5F456-3157-623C-CF94-9EE6F9F7F2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C81FCC-6926-41B0-B08B-61F7D3941A22}" type="datetimeFigureOut">
              <a:rPr lang="en-GB" smtClean="0"/>
              <a:t>27/04/2025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4F5091-4DAA-A0D0-AED4-AC896CDB7A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DC12AC-CEA5-5BF2-071D-5C6978F401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EC436-0D5A-448E-B615-36F09EFCFB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0783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ED2DBE-C01B-A6CA-3622-37753D40C5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7761DE-FE2A-EA31-EE0E-AC0761CB983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260AB81-950F-D3EA-B5A9-EA246075C3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AF89193-7EBE-F01F-2862-067D85DA49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C81FCC-6926-41B0-B08B-61F7D3941A22}" type="datetimeFigureOut">
              <a:rPr lang="en-GB" smtClean="0"/>
              <a:t>27/04/2025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B345B3F-C622-E6AA-D9A8-D0D6A316E4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DF13124-65F8-DBC8-9023-02C1211C4D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EC436-0D5A-448E-B615-36F09EFCFB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43863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1FB046-C597-158B-E1CA-F5AA99EB7B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87307E9-F2C9-6DF0-A592-EF8248B4245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132D329-C705-44CA-2730-C6DF7FCF4E1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27FFF90-D4B7-DCC8-288F-40E4C32041A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440C29D-7257-4B0B-ABCE-F5647CF8406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A77D30E-4666-F935-B296-4DF38E13A5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C81FCC-6926-41B0-B08B-61F7D3941A22}" type="datetimeFigureOut">
              <a:rPr lang="en-GB" smtClean="0"/>
              <a:t>27/04/2025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35DD434-3C63-20FE-1931-D4C8D179DD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07287B9-E4BB-BDE2-B0AC-5A97D4FB8D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EC436-0D5A-448E-B615-36F09EFCFB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14967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9B4263-ECD5-ACDB-E4C0-5BEE4D91D9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87D205-1FD8-5F25-61EF-0BEF3724C7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C81FCC-6926-41B0-B08B-61F7D3941A22}" type="datetimeFigureOut">
              <a:rPr lang="en-GB" smtClean="0"/>
              <a:t>27/04/2025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F3D1758-CD64-30A6-65EB-C52ED02545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4218793-4049-F4DD-1BA4-A9D465B138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EC436-0D5A-448E-B615-36F09EFCFB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28473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5745004-DBB6-A97A-03F1-4128CD7ECB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C81FCC-6926-41B0-B08B-61F7D3941A22}" type="datetimeFigureOut">
              <a:rPr lang="en-GB" smtClean="0"/>
              <a:t>27/04/2025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4AC816B-F4C5-6BB5-CB82-B9EEF01059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8537F1B-DB1E-40F7-79D9-9C8CCF188D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EC436-0D5A-448E-B615-36F09EFCFB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88833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A22158-D437-2EF0-7237-21E08D5119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1B2095-A3F4-0169-0AF9-518189BFAD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A4C9D0B-0CF7-1734-44C1-99A6A804B7E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AC47620-5886-292A-5CA6-6743AF3D0C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C81FCC-6926-41B0-B08B-61F7D3941A22}" type="datetimeFigureOut">
              <a:rPr lang="en-GB" smtClean="0"/>
              <a:t>27/04/2025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1DADCB5-CD55-ED2F-CF40-6030B6625F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CC275D5-20B6-F2A3-E774-39037F9D13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EC436-0D5A-448E-B615-36F09EFCFB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57919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DC5635-46F1-A248-9353-B45CEB706C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BDE872C-6C0C-31F3-75B7-AC642953509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275B36A-3515-2A9C-C46D-BDF1234429F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D586DA5-F3CD-D9E4-0066-8232AB7B09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C81FCC-6926-41B0-B08B-61F7D3941A22}" type="datetimeFigureOut">
              <a:rPr lang="en-GB" smtClean="0"/>
              <a:t>27/04/2025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F49B82B-135C-22C5-08E6-E392FC6472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2DE2B8E-6667-5CC0-FBF6-50E2044F17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EC436-0D5A-448E-B615-36F09EFCFB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0463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6EE29A-E6C4-4535-8366-002D93841B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1942EED-8348-649C-1BCF-117110C8782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69A6A6-225F-B92C-20B2-76F41A3211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C81FCC-6926-41B0-B08B-61F7D3941A22}" type="datetimeFigureOut">
              <a:rPr lang="en-GB" smtClean="0"/>
              <a:t>27/04/2025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265AEE-F7F0-0A42-7B36-A4F1BE5F3F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04D9BC-5308-AA97-4E8A-9DDCAD88E1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EC436-0D5A-448E-B615-36F09EFCFB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36056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E8933B9-B7C6-729F-D235-6E8736D4403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607E12C-4A5E-745A-5293-35F1DDED95C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92D37E-3CDB-2CD9-6521-C92C49773E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C81FCC-6926-41B0-B08B-61F7D3941A22}" type="datetimeFigureOut">
              <a:rPr lang="en-GB" smtClean="0"/>
              <a:t>27/04/2025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1794FF-1B34-CB6E-B537-81A3A02EE3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52A51D-593E-D8B7-1107-240F937F5D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EC436-0D5A-448E-B615-36F09EFCFB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3143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EDCCDC8-B58B-7032-5403-7AD46178C8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7B0009D-F6B3-5D2D-E99B-2A2D078DA42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3EC5DE-3740-0C48-6200-65DF7A44AD8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8C81FCC-6926-41B0-B08B-61F7D3941A22}" type="datetimeFigureOut">
              <a:rPr lang="en-GB" smtClean="0"/>
              <a:t>27/04/2025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4002810-A005-51D9-E893-268786A76D7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452EDB-8131-B36D-8387-9913521F673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6DEC436-0D5A-448E-B615-36F09EFCFB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33709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gjplanning.co.uk/consultations/st-helens-rugby-and-cricket-ground-swansea/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F0F0AF-FEAA-143B-C75D-3C9E5CF2C2B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Rugby Stadium </a:t>
            </a:r>
            <a:br>
              <a:rPr lang="en-GB" dirty="0"/>
            </a:br>
            <a:r>
              <a:rPr lang="en-GB" dirty="0"/>
              <a:t>Re- Development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3D25610-A3D5-FBDA-D5D6-7DA26A27917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Global Sports Events </a:t>
            </a:r>
          </a:p>
        </p:txBody>
      </p:sp>
    </p:spTree>
    <p:extLst>
      <p:ext uri="{BB962C8B-B14F-4D97-AF65-F5344CB8AC3E}">
        <p14:creationId xmlns:p14="http://schemas.microsoft.com/office/powerpoint/2010/main" val="48271140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6B220-8532-0ECE-E0D0-116B0092B7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Swansea.Com</a:t>
            </a:r>
            <a:r>
              <a:rPr lang="en-GB" dirty="0"/>
              <a:t> Stadium Issues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DCE99A-2DDF-4FE3-05D6-52923546278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Shared Facility</a:t>
            </a:r>
          </a:p>
          <a:p>
            <a:r>
              <a:rPr lang="en-GB" dirty="0"/>
              <a:t>Conflict with Swansea City</a:t>
            </a:r>
          </a:p>
          <a:p>
            <a:r>
              <a:rPr lang="en-GB" dirty="0"/>
              <a:t>Council Sell out to Swansea City</a:t>
            </a:r>
          </a:p>
          <a:p>
            <a:r>
              <a:rPr lang="en-GB" dirty="0"/>
              <a:t>Inability to fill Stadium</a:t>
            </a:r>
          </a:p>
          <a:p>
            <a:r>
              <a:rPr lang="en-GB" dirty="0"/>
              <a:t>Lack of home Advantage</a:t>
            </a:r>
          </a:p>
          <a:p>
            <a:r>
              <a:rPr lang="en-GB" dirty="0"/>
              <a:t>Regional Issues</a:t>
            </a:r>
          </a:p>
          <a:p>
            <a:r>
              <a:rPr lang="en-GB" dirty="0"/>
              <a:t>Lack of Onsite Training Facilities</a:t>
            </a:r>
          </a:p>
          <a:p>
            <a:r>
              <a:rPr lang="en-GB" dirty="0"/>
              <a:t>Need to create Fan Engagement</a:t>
            </a:r>
          </a:p>
          <a:p>
            <a:r>
              <a:rPr lang="en-GB" dirty="0"/>
              <a:t>Fan Engagement &amp; Spectator Experience</a:t>
            </a:r>
          </a:p>
        </p:txBody>
      </p:sp>
    </p:spTree>
    <p:extLst>
      <p:ext uri="{BB962C8B-B14F-4D97-AF65-F5344CB8AC3E}">
        <p14:creationId xmlns:p14="http://schemas.microsoft.com/office/powerpoint/2010/main" val="79941454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8CB0BB-3276-1797-6DCC-7A91D52E0F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   Osprey’s St Helen’s Re-Development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840476-8012-0D57-64F5-B8AF440AF61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Vision</a:t>
            </a:r>
          </a:p>
          <a:p>
            <a:r>
              <a:rPr lang="en-GB" dirty="0"/>
              <a:t>Partnership – Ospreys, Swansea Council &amp; WRU</a:t>
            </a:r>
          </a:p>
          <a:p>
            <a:r>
              <a:rPr lang="en-GB" dirty="0"/>
              <a:t>Location</a:t>
            </a:r>
          </a:p>
          <a:p>
            <a:r>
              <a:rPr lang="en-GB" dirty="0"/>
              <a:t>History</a:t>
            </a:r>
          </a:p>
          <a:p>
            <a:r>
              <a:rPr lang="en-GB" dirty="0"/>
              <a:t>Embrace Events</a:t>
            </a:r>
          </a:p>
          <a:p>
            <a:r>
              <a:rPr lang="en-GB" dirty="0"/>
              <a:t>Fan Engagement</a:t>
            </a:r>
          </a:p>
          <a:p>
            <a:r>
              <a:rPr lang="en-GB" dirty="0"/>
              <a:t>Spectator Experience</a:t>
            </a:r>
          </a:p>
          <a:p>
            <a:r>
              <a:rPr lang="en-GB" dirty="0"/>
              <a:t>Commercial Opportunities</a:t>
            </a:r>
          </a:p>
          <a:p>
            <a:r>
              <a:rPr lang="en-GB" dirty="0"/>
              <a:t>Community Relations</a:t>
            </a:r>
          </a:p>
          <a:p>
            <a:r>
              <a:rPr lang="en-GB" dirty="0"/>
              <a:t>Mixed Use – Ospreys, Swansea RFC &amp; Swansea University</a:t>
            </a:r>
          </a:p>
        </p:txBody>
      </p:sp>
    </p:spTree>
    <p:extLst>
      <p:ext uri="{BB962C8B-B14F-4D97-AF65-F5344CB8AC3E}">
        <p14:creationId xmlns:p14="http://schemas.microsoft.com/office/powerpoint/2010/main" val="14904009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D16B29-6552-B61A-1ED9-1E7D639C31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184195"/>
            <a:ext cx="10515600" cy="1420937"/>
          </a:xfrm>
        </p:spPr>
        <p:txBody>
          <a:bodyPr/>
          <a:lstStyle/>
          <a:p>
            <a:r>
              <a:rPr lang="en-GB" dirty="0"/>
              <a:t>St Helen’s Re –development Plan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B36042-E4C4-6A21-2786-4C396582EB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059124"/>
            <a:ext cx="10515600" cy="5798875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Iconic Venue</a:t>
            </a:r>
          </a:p>
          <a:p>
            <a:r>
              <a:rPr lang="en-GB" dirty="0"/>
              <a:t>Outdated Stadium</a:t>
            </a:r>
          </a:p>
          <a:p>
            <a:r>
              <a:rPr lang="en-GB" dirty="0"/>
              <a:t>Rugby &amp; Cricket</a:t>
            </a:r>
          </a:p>
          <a:p>
            <a:r>
              <a:rPr lang="en-GB" dirty="0"/>
              <a:t>Location</a:t>
            </a:r>
          </a:p>
          <a:p>
            <a:r>
              <a:rPr lang="en-GB" dirty="0"/>
              <a:t>All Weather 4G Pitch – Training Base</a:t>
            </a:r>
          </a:p>
          <a:p>
            <a:r>
              <a:rPr lang="en-GB" dirty="0"/>
              <a:t>5G Vodafone Enabled Venue</a:t>
            </a:r>
          </a:p>
          <a:p>
            <a:r>
              <a:rPr lang="en-GB" dirty="0"/>
              <a:t>Re-development of Club House </a:t>
            </a:r>
          </a:p>
          <a:p>
            <a:r>
              <a:rPr lang="en-GB" dirty="0"/>
              <a:t>Improvement of North Terrace – Canopy Roof</a:t>
            </a:r>
          </a:p>
          <a:p>
            <a:r>
              <a:rPr lang="en-GB" dirty="0"/>
              <a:t>3 New Stands – Specifics</a:t>
            </a:r>
          </a:p>
          <a:p>
            <a:r>
              <a:rPr lang="en-GB" dirty="0"/>
              <a:t>Fan Zone Retractable Roof</a:t>
            </a:r>
          </a:p>
          <a:p>
            <a:r>
              <a:rPr lang="en-GB" dirty="0"/>
              <a:t>Training Barn &amp; Gym</a:t>
            </a:r>
          </a:p>
          <a:p>
            <a:r>
              <a:rPr lang="en-GB" dirty="0"/>
              <a:t>Facilities for players, coaches and officials</a:t>
            </a:r>
          </a:p>
          <a:p>
            <a:r>
              <a:rPr lang="en-GB" dirty="0"/>
              <a:t>Car Park </a:t>
            </a:r>
          </a:p>
          <a:p>
            <a:r>
              <a:rPr lang="en-GB" dirty="0"/>
              <a:t>Media Compound</a:t>
            </a:r>
          </a:p>
          <a:p>
            <a:r>
              <a:rPr lang="en-GB" dirty="0"/>
              <a:t>Additional Fan Entrances, Toilet Blocks, </a:t>
            </a:r>
          </a:p>
          <a:p>
            <a:r>
              <a:rPr lang="en-GB" dirty="0"/>
              <a:t>Big Screens &amp; Floodlights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367099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876FEB-2F61-9C4A-D87D-6695F807C5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Stages of 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7C5B48-5DDC-9E4C-2E78-360B990102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223505"/>
            <a:ext cx="10515600" cy="3953458"/>
          </a:xfrm>
        </p:spPr>
        <p:txBody>
          <a:bodyPr>
            <a:normAutofit fontScale="62500" lnSpcReduction="20000"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sz="3800" b="0" i="1" dirty="0">
                <a:solidFill>
                  <a:srgbClr val="212529"/>
                </a:solidFill>
                <a:effectLst/>
                <a:latin typeface="TT Hoves"/>
              </a:rPr>
              <a:t>Phase 1: Full Application: for a new all-weather artificial grass pitch, 3 new stands, a canopy/roof (above the existing northern terrace), a fan zone (with retractable roof), a car park and media compound, additional fan entrances and toilet facilities, a ticket sales office and big screen, replacement floodlights, vehicular access, various Green Infrastructure, Sustainable Urban Drainage, and associated works.</a:t>
            </a:r>
          </a:p>
          <a:p>
            <a:pPr algn="l">
              <a:buFont typeface="Arial" panose="020B0604020202020204" pitchFamily="34" charset="0"/>
              <a:buChar char="•"/>
            </a:pPr>
            <a:endParaRPr lang="en-GB" b="0" i="0" dirty="0">
              <a:solidFill>
                <a:srgbClr val="212529"/>
              </a:solidFill>
              <a:effectLst/>
              <a:latin typeface="TT Hoves"/>
            </a:endParaRPr>
          </a:p>
          <a:p>
            <a:pPr algn="l">
              <a:buFont typeface="Arial" panose="020B0604020202020204" pitchFamily="34" charset="0"/>
              <a:buChar char="•"/>
            </a:pPr>
            <a:endParaRPr lang="en-GB" b="0" i="0" dirty="0">
              <a:solidFill>
                <a:srgbClr val="212529"/>
              </a:solidFill>
              <a:effectLst/>
              <a:latin typeface="TT Hoves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4000" b="0" i="1" dirty="0">
                <a:solidFill>
                  <a:srgbClr val="212529"/>
                </a:solidFill>
                <a:effectLst/>
                <a:latin typeface="TT Hoves"/>
              </a:rPr>
              <a:t>Phase 2: Outline Application: for a training barn, gym, various rooms for changing, coaches, officials, medical, physio and recovery, and shower room and toilets.’</a:t>
            </a:r>
            <a:endParaRPr lang="en-GB" sz="4000" b="0" i="0" dirty="0">
              <a:solidFill>
                <a:srgbClr val="212529"/>
              </a:solidFill>
              <a:effectLst/>
              <a:latin typeface="TT Hoves"/>
            </a:endParaRPr>
          </a:p>
          <a:p>
            <a:br>
              <a:rPr lang="en-GB" dirty="0"/>
            </a:br>
            <a:br>
              <a:rPr lang="en-GB" dirty="0"/>
            </a:br>
            <a:r>
              <a:rPr lang="en-GB" dirty="0">
                <a:hlinkClick r:id="rId2"/>
              </a:rPr>
              <a:t>St. Helen's Rugby and Cricket Ground, Swansea | GJP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0027177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35B1D8-4B37-4DFA-98B3-7C2E5F5BB3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Issues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0DF304-070D-3E8F-9DF0-A426129A4D7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Location</a:t>
            </a:r>
          </a:p>
          <a:p>
            <a:r>
              <a:rPr lang="en-GB" dirty="0"/>
              <a:t>Residential Area</a:t>
            </a:r>
          </a:p>
          <a:p>
            <a:r>
              <a:rPr lang="en-GB" dirty="0"/>
              <a:t>Parking</a:t>
            </a:r>
          </a:p>
          <a:p>
            <a:r>
              <a:rPr lang="en-GB" dirty="0"/>
              <a:t>Access</a:t>
            </a:r>
          </a:p>
          <a:p>
            <a:r>
              <a:rPr lang="en-GB" dirty="0"/>
              <a:t>Outdated Venue</a:t>
            </a:r>
          </a:p>
          <a:p>
            <a:r>
              <a:rPr lang="en-GB" dirty="0"/>
              <a:t>Facilities</a:t>
            </a:r>
          </a:p>
          <a:p>
            <a:r>
              <a:rPr lang="en-GB" dirty="0"/>
              <a:t>Region </a:t>
            </a:r>
          </a:p>
          <a:p>
            <a:r>
              <a:rPr lang="en-GB" dirty="0"/>
              <a:t>Attendance</a:t>
            </a:r>
          </a:p>
          <a:p>
            <a:r>
              <a:rPr lang="en-GB" dirty="0"/>
              <a:t>Atmosphere</a:t>
            </a:r>
          </a:p>
          <a:p>
            <a:r>
              <a:rPr lang="en-GB" dirty="0"/>
              <a:t>Sporting Success</a:t>
            </a:r>
          </a:p>
        </p:txBody>
      </p:sp>
    </p:spTree>
    <p:extLst>
      <p:ext uri="{BB962C8B-B14F-4D97-AF65-F5344CB8AC3E}">
        <p14:creationId xmlns:p14="http://schemas.microsoft.com/office/powerpoint/2010/main" val="15787718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4F757D-06A2-BBFF-4D50-BCE600BF6B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Bid Pitch Topics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ADAD6F-4D0A-F34A-5977-B8D4F342111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Stadium Development, Clubhouse &amp; Facilities</a:t>
            </a:r>
          </a:p>
          <a:p>
            <a:r>
              <a:rPr lang="en-GB" dirty="0"/>
              <a:t>Stadium Events Strategy</a:t>
            </a:r>
          </a:p>
          <a:p>
            <a:r>
              <a:rPr lang="en-GB" dirty="0"/>
              <a:t>Fan Engagement &amp; Spectator Experience</a:t>
            </a:r>
          </a:p>
          <a:p>
            <a:r>
              <a:rPr lang="en-GB" dirty="0"/>
              <a:t>Commercial Partnerships &amp; Sponsorship</a:t>
            </a:r>
          </a:p>
          <a:p>
            <a:r>
              <a:rPr lang="en-GB" dirty="0"/>
              <a:t>Community Engagement &amp; Mixed Use</a:t>
            </a:r>
          </a:p>
          <a:p>
            <a:r>
              <a:rPr lang="en-GB" dirty="0"/>
              <a:t>Sports Development &amp; Sporting Excellence</a:t>
            </a:r>
          </a:p>
        </p:txBody>
      </p:sp>
    </p:spTree>
    <p:extLst>
      <p:ext uri="{BB962C8B-B14F-4D97-AF65-F5344CB8AC3E}">
        <p14:creationId xmlns:p14="http://schemas.microsoft.com/office/powerpoint/2010/main" val="331044926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6D7EB2-4143-4FA3-BB35-6ACD1634A0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"/>
            <a:ext cx="10515600" cy="1690688"/>
          </a:xfrm>
        </p:spPr>
        <p:txBody>
          <a:bodyPr/>
          <a:lstStyle/>
          <a:p>
            <a:r>
              <a:rPr lang="en-GB" dirty="0"/>
              <a:t>        Cardiff Arms Park Re- 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DBA8DE-C8D2-B54C-A864-CAF761829B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572242"/>
            <a:ext cx="12124023" cy="5361410"/>
          </a:xfrm>
        </p:spPr>
        <p:txBody>
          <a:bodyPr>
            <a:normAutofit fontScale="62500" lnSpcReduction="20000"/>
          </a:bodyPr>
          <a:lstStyle/>
          <a:p>
            <a:r>
              <a:rPr lang="en-GB" dirty="0"/>
              <a:t>Outdated Stadium </a:t>
            </a:r>
          </a:p>
          <a:p>
            <a:r>
              <a:rPr lang="en-GB" dirty="0"/>
              <a:t>1990’s Principality Stadium Development Plan – Opportunity to move to Cardiff Bay</a:t>
            </a:r>
          </a:p>
          <a:p>
            <a:r>
              <a:rPr lang="en-GB" dirty="0"/>
              <a:t>2010 Move to Cardiff City Stadium</a:t>
            </a:r>
          </a:p>
          <a:p>
            <a:r>
              <a:rPr lang="en-GB" dirty="0"/>
              <a:t>2012 Moved Back to CAP</a:t>
            </a:r>
          </a:p>
          <a:p>
            <a:r>
              <a:rPr lang="en-GB" dirty="0"/>
              <a:t>Hospitality Boxes &amp; Sky Lounge Development</a:t>
            </a:r>
          </a:p>
          <a:p>
            <a:r>
              <a:rPr lang="en-GB" dirty="0"/>
              <a:t>Installation of 4G All Weather Pitch – Multi Use Options</a:t>
            </a:r>
          </a:p>
          <a:p>
            <a:r>
              <a:rPr lang="en-GB" dirty="0"/>
              <a:t>Conflict with Cardiff Athletic Club over Lease</a:t>
            </a:r>
          </a:p>
          <a:p>
            <a:r>
              <a:rPr lang="en-GB" dirty="0"/>
              <a:t>Pre Covid Indoor Arena Plans ( Funding from Middle East) &amp; WRU Plan </a:t>
            </a:r>
          </a:p>
          <a:p>
            <a:r>
              <a:rPr lang="en-GB" dirty="0"/>
              <a:t>Attempts to develop Hospitality Zones – </a:t>
            </a:r>
            <a:r>
              <a:rPr lang="en-GB" dirty="0" err="1"/>
              <a:t>Landrover</a:t>
            </a:r>
            <a:r>
              <a:rPr lang="en-GB" dirty="0"/>
              <a:t> Funding Failed</a:t>
            </a:r>
          </a:p>
          <a:p>
            <a:r>
              <a:rPr lang="en-GB" dirty="0"/>
              <a:t>Covid - New Pitch, Gym Facilities, Bars &amp; Move Training from Vale of Glamorgan</a:t>
            </a:r>
          </a:p>
          <a:p>
            <a:r>
              <a:rPr lang="en-GB" dirty="0"/>
              <a:t>2021 Subsidiary Company Est – New Stand Potential to Create 15K Stadium</a:t>
            </a:r>
          </a:p>
          <a:p>
            <a:r>
              <a:rPr lang="en-GB" dirty="0"/>
              <a:t>2022 New 3 year Lease from Cardiff Athletic</a:t>
            </a:r>
          </a:p>
          <a:p>
            <a:r>
              <a:rPr lang="en-GB" dirty="0"/>
              <a:t>Death of Sir Peter Thomas lifetime Benefactor – New Board</a:t>
            </a:r>
          </a:p>
          <a:p>
            <a:r>
              <a:rPr lang="en-GB" dirty="0"/>
              <a:t>2024 New Owners  – Helford Capital - Plans for Re-development based on new Investment – </a:t>
            </a:r>
          </a:p>
          <a:p>
            <a:r>
              <a:rPr lang="en-GB" dirty="0"/>
              <a:t>WRU undertake the Due Diligence and Sir Gareth Edwards becomes President</a:t>
            </a:r>
          </a:p>
          <a:p>
            <a:r>
              <a:rPr lang="en-GB" dirty="0"/>
              <a:t>2025 – Cardiff Rugby – Administration due to lack of funds from Helford Capital  – WRU Purchase Cardiff Rugby ……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3348553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498</Words>
  <Application>Microsoft Office PowerPoint</Application>
  <PresentationFormat>Widescreen</PresentationFormat>
  <Paragraphs>84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TT Hoves</vt:lpstr>
      <vt:lpstr>Aptos</vt:lpstr>
      <vt:lpstr>Aptos Display</vt:lpstr>
      <vt:lpstr>Arial</vt:lpstr>
      <vt:lpstr>Office Theme</vt:lpstr>
      <vt:lpstr>Rugby Stadium  Re- Development</vt:lpstr>
      <vt:lpstr>Swansea.Com Stadium Issues</vt:lpstr>
      <vt:lpstr>          Osprey’s St Helen’s Re-Development</vt:lpstr>
      <vt:lpstr>St Helen’s Re –development Plan</vt:lpstr>
      <vt:lpstr>Stages of Development</vt:lpstr>
      <vt:lpstr>Issues</vt:lpstr>
      <vt:lpstr>Bid Pitch Topics</vt:lpstr>
      <vt:lpstr>        Cardiff Arms Park Re- Development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Jacqui Jones</dc:creator>
  <cp:lastModifiedBy>Jacqui Jones</cp:lastModifiedBy>
  <cp:revision>1</cp:revision>
  <dcterms:created xsi:type="dcterms:W3CDTF">2025-04-27T17:20:42Z</dcterms:created>
  <dcterms:modified xsi:type="dcterms:W3CDTF">2025-04-27T18:42:23Z</dcterms:modified>
</cp:coreProperties>
</file>