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5165" r:id="rId1"/>
  </p:sldMasterIdLst>
  <p:notesMasterIdLst>
    <p:notesMasterId r:id="rId15"/>
  </p:notesMasterIdLst>
  <p:handoutMasterIdLst>
    <p:handoutMasterId r:id="rId16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319343E-8CCE-3549-99F4-761C26DBAB74}" v="795" dt="2025-11-08T11:29:28.08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958"/>
    <p:restoredTop sz="94717"/>
  </p:normalViewPr>
  <p:slideViewPr>
    <p:cSldViewPr snapToGrid="0">
      <p:cViewPr>
        <p:scale>
          <a:sx n="75" d="100"/>
          <a:sy n="75" d="100"/>
        </p:scale>
        <p:origin x="656" y="8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gnacia Manaog Tabangco (2415933)" userId="a2eacc17-ef9b-4258-9ad3-4551803461d2" providerId="ADAL" clId="{E7EE5267-A6B5-5F6A-85F1-BA47ED9D46F3}"/>
    <pc:docChg chg="undo custSel modSld modMainMaster">
      <pc:chgData name="Ignacia Manaog Tabangco (2415933)" userId="a2eacc17-ef9b-4258-9ad3-4551803461d2" providerId="ADAL" clId="{E7EE5267-A6B5-5F6A-85F1-BA47ED9D46F3}" dt="2025-11-08T11:54:33.010" v="2238" actId="20577"/>
      <pc:docMkLst>
        <pc:docMk/>
      </pc:docMkLst>
      <pc:sldChg chg="modSp mod setBg">
        <pc:chgData name="Ignacia Manaog Tabangco (2415933)" userId="a2eacc17-ef9b-4258-9ad3-4551803461d2" providerId="ADAL" clId="{E7EE5267-A6B5-5F6A-85F1-BA47ED9D46F3}" dt="2025-11-08T11:54:33.010" v="2238" actId="20577"/>
        <pc:sldMkLst>
          <pc:docMk/>
          <pc:sldMk cId="2364633621" sldId="256"/>
        </pc:sldMkLst>
        <pc:spChg chg="mod">
          <ac:chgData name="Ignacia Manaog Tabangco (2415933)" userId="a2eacc17-ef9b-4258-9ad3-4551803461d2" providerId="ADAL" clId="{E7EE5267-A6B5-5F6A-85F1-BA47ED9D46F3}" dt="2025-11-08T11:54:33.010" v="2238" actId="20577"/>
          <ac:spMkLst>
            <pc:docMk/>
            <pc:sldMk cId="2364633621" sldId="256"/>
            <ac:spMk id="10" creationId="{13FD39B3-9D9D-DCB5-43AB-358F7C6B66E5}"/>
          </ac:spMkLst>
        </pc:spChg>
      </pc:sldChg>
      <pc:sldChg chg="addSp delSp modSp mod setBg delDesignElem">
        <pc:chgData name="Ignacia Manaog Tabangco (2415933)" userId="a2eacc17-ef9b-4258-9ad3-4551803461d2" providerId="ADAL" clId="{E7EE5267-A6B5-5F6A-85F1-BA47ED9D46F3}" dt="2025-11-08T10:50:43.559" v="1359"/>
        <pc:sldMkLst>
          <pc:docMk/>
          <pc:sldMk cId="3382775040" sldId="257"/>
        </pc:sldMkLst>
        <pc:spChg chg="mod">
          <ac:chgData name="Ignacia Manaog Tabangco (2415933)" userId="a2eacc17-ef9b-4258-9ad3-4551803461d2" providerId="ADAL" clId="{E7EE5267-A6B5-5F6A-85F1-BA47ED9D46F3}" dt="2025-11-08T10:50:34.374" v="1357" actId="26606"/>
          <ac:spMkLst>
            <pc:docMk/>
            <pc:sldMk cId="3382775040" sldId="257"/>
            <ac:spMk id="2" creationId="{D77B0314-B1BE-8E04-7E2E-915818A4B207}"/>
          </ac:spMkLst>
        </pc:spChg>
        <pc:spChg chg="del mod">
          <ac:chgData name="Ignacia Manaog Tabangco (2415933)" userId="a2eacc17-ef9b-4258-9ad3-4551803461d2" providerId="ADAL" clId="{E7EE5267-A6B5-5F6A-85F1-BA47ED9D46F3}" dt="2025-11-08T10:28:04.206" v="650" actId="26606"/>
          <ac:spMkLst>
            <pc:docMk/>
            <pc:sldMk cId="3382775040" sldId="257"/>
            <ac:spMk id="3" creationId="{C2152D90-6F48-4F1B-E620-646DACA8B33E}"/>
          </ac:spMkLst>
        </pc:spChg>
        <pc:spChg chg="add del">
          <ac:chgData name="Ignacia Manaog Tabangco (2415933)" userId="a2eacc17-ef9b-4258-9ad3-4551803461d2" providerId="ADAL" clId="{E7EE5267-A6B5-5F6A-85F1-BA47ED9D46F3}" dt="2025-11-08T10:50:43.559" v="1359"/>
          <ac:spMkLst>
            <pc:docMk/>
            <pc:sldMk cId="3382775040" sldId="257"/>
            <ac:spMk id="7" creationId="{2E442304-DDBD-4F7B-8017-36BCC863FB40}"/>
          </ac:spMkLst>
        </pc:spChg>
        <pc:spChg chg="add del">
          <ac:chgData name="Ignacia Manaog Tabangco (2415933)" userId="a2eacc17-ef9b-4258-9ad3-4551803461d2" providerId="ADAL" clId="{E7EE5267-A6B5-5F6A-85F1-BA47ED9D46F3}" dt="2025-11-08T10:50:43.559" v="1359"/>
          <ac:spMkLst>
            <pc:docMk/>
            <pc:sldMk cId="3382775040" sldId="257"/>
            <ac:spMk id="8" creationId="{5E107275-3853-46FD-A241-DE4355A42675}"/>
          </ac:spMkLst>
        </pc:spChg>
        <pc:spChg chg="add del">
          <ac:chgData name="Ignacia Manaog Tabangco (2415933)" userId="a2eacc17-ef9b-4258-9ad3-4551803461d2" providerId="ADAL" clId="{E7EE5267-A6B5-5F6A-85F1-BA47ED9D46F3}" dt="2025-11-08T10:35:02.135" v="764"/>
          <ac:spMkLst>
            <pc:docMk/>
            <pc:sldMk cId="3382775040" sldId="257"/>
            <ac:spMk id="9" creationId="{3836D221-E91F-4CA7-904A-D533B97F4396}"/>
          </ac:spMkLst>
        </pc:spChg>
        <pc:spChg chg="add del">
          <ac:chgData name="Ignacia Manaog Tabangco (2415933)" userId="a2eacc17-ef9b-4258-9ad3-4551803461d2" providerId="ADAL" clId="{E7EE5267-A6B5-5F6A-85F1-BA47ED9D46F3}" dt="2025-11-08T10:49:28.453" v="1352"/>
          <ac:spMkLst>
            <pc:docMk/>
            <pc:sldMk cId="3382775040" sldId="257"/>
            <ac:spMk id="10" creationId="{BACC6370-2D7E-4714-9D71-7542949D7D5D}"/>
          </ac:spMkLst>
        </pc:spChg>
        <pc:spChg chg="add del">
          <ac:chgData name="Ignacia Manaog Tabangco (2415933)" userId="a2eacc17-ef9b-4258-9ad3-4551803461d2" providerId="ADAL" clId="{E7EE5267-A6B5-5F6A-85F1-BA47ED9D46F3}" dt="2025-11-08T10:35:02.135" v="764"/>
          <ac:spMkLst>
            <pc:docMk/>
            <pc:sldMk cId="3382775040" sldId="257"/>
            <ac:spMk id="11" creationId="{563906AD-57D2-40AD-A4A4-DEE56613DB09}"/>
          </ac:spMkLst>
        </pc:spChg>
        <pc:spChg chg="add del">
          <ac:chgData name="Ignacia Manaog Tabangco (2415933)" userId="a2eacc17-ef9b-4258-9ad3-4551803461d2" providerId="ADAL" clId="{E7EE5267-A6B5-5F6A-85F1-BA47ED9D46F3}" dt="2025-11-08T10:49:28.453" v="1352"/>
          <ac:spMkLst>
            <pc:docMk/>
            <pc:sldMk cId="3382775040" sldId="257"/>
            <ac:spMk id="12" creationId="{F68B3F68-107C-434F-AA38-110D5EA91B85}"/>
          </ac:spMkLst>
        </pc:spChg>
        <pc:spChg chg="add del">
          <ac:chgData name="Ignacia Manaog Tabangco (2415933)" userId="a2eacc17-ef9b-4258-9ad3-4551803461d2" providerId="ADAL" clId="{E7EE5267-A6B5-5F6A-85F1-BA47ED9D46F3}" dt="2025-11-08T10:49:28.453" v="1352"/>
          <ac:spMkLst>
            <pc:docMk/>
            <pc:sldMk cId="3382775040" sldId="257"/>
            <ac:spMk id="14" creationId="{AAD0DBB9-1A4B-4391-81D4-CB19F9AB918A}"/>
          </ac:spMkLst>
        </pc:spChg>
        <pc:spChg chg="add del">
          <ac:chgData name="Ignacia Manaog Tabangco (2415933)" userId="a2eacc17-ef9b-4258-9ad3-4551803461d2" providerId="ADAL" clId="{E7EE5267-A6B5-5F6A-85F1-BA47ED9D46F3}" dt="2025-11-08T10:49:28.453" v="1352"/>
          <ac:spMkLst>
            <pc:docMk/>
            <pc:sldMk cId="3382775040" sldId="257"/>
            <ac:spMk id="16" creationId="{063BBA22-50EA-4C4D-BE05-F1CE4E63AA56}"/>
          </ac:spMkLst>
        </pc:spChg>
        <pc:graphicFrameChg chg="add mod modGraphic">
          <ac:chgData name="Ignacia Manaog Tabangco (2415933)" userId="a2eacc17-ef9b-4258-9ad3-4551803461d2" providerId="ADAL" clId="{E7EE5267-A6B5-5F6A-85F1-BA47ED9D46F3}" dt="2025-11-08T10:50:34.374" v="1357" actId="26606"/>
          <ac:graphicFrameMkLst>
            <pc:docMk/>
            <pc:sldMk cId="3382775040" sldId="257"/>
            <ac:graphicFrameMk id="5" creationId="{4C5F63AB-B96E-8065-DAAA-B1D1C135E3DD}"/>
          </ac:graphicFrameMkLst>
        </pc:graphicFrameChg>
      </pc:sldChg>
      <pc:sldChg chg="addSp delSp modSp mod setBg delDesignElem">
        <pc:chgData name="Ignacia Manaog Tabangco (2415933)" userId="a2eacc17-ef9b-4258-9ad3-4551803461d2" providerId="ADAL" clId="{E7EE5267-A6B5-5F6A-85F1-BA47ED9D46F3}" dt="2025-11-08T10:50:43.559" v="1359"/>
        <pc:sldMkLst>
          <pc:docMk/>
          <pc:sldMk cId="2628700949" sldId="258"/>
        </pc:sldMkLst>
        <pc:spChg chg="mod">
          <ac:chgData name="Ignacia Manaog Tabangco (2415933)" userId="a2eacc17-ef9b-4258-9ad3-4551803461d2" providerId="ADAL" clId="{E7EE5267-A6B5-5F6A-85F1-BA47ED9D46F3}" dt="2025-11-08T10:41:56.811" v="1078" actId="27636"/>
          <ac:spMkLst>
            <pc:docMk/>
            <pc:sldMk cId="2628700949" sldId="258"/>
            <ac:spMk id="2" creationId="{4EC889D8-7405-7C4A-7537-19D94430EB8D}"/>
          </ac:spMkLst>
        </pc:spChg>
        <pc:spChg chg="mod">
          <ac:chgData name="Ignacia Manaog Tabangco (2415933)" userId="a2eacc17-ef9b-4258-9ad3-4551803461d2" providerId="ADAL" clId="{E7EE5267-A6B5-5F6A-85F1-BA47ED9D46F3}" dt="2025-11-08T10:50:43.559" v="1359"/>
          <ac:spMkLst>
            <pc:docMk/>
            <pc:sldMk cId="2628700949" sldId="258"/>
            <ac:spMk id="3" creationId="{0FBD3BA9-88C8-92F5-9678-D1BC585E4D9B}"/>
          </ac:spMkLst>
        </pc:spChg>
        <pc:spChg chg="del">
          <ac:chgData name="Ignacia Manaog Tabangco (2415933)" userId="a2eacc17-ef9b-4258-9ad3-4551803461d2" providerId="ADAL" clId="{E7EE5267-A6B5-5F6A-85F1-BA47ED9D46F3}" dt="2025-11-08T09:41:17.021" v="1"/>
          <ac:spMkLst>
            <pc:docMk/>
            <pc:sldMk cId="2628700949" sldId="258"/>
            <ac:spMk id="5" creationId="{79FE474E-DC0F-B94F-D11F-AA7693B59549}"/>
          </ac:spMkLst>
        </pc:spChg>
        <pc:spChg chg="add del mod">
          <ac:chgData name="Ignacia Manaog Tabangco (2415933)" userId="a2eacc17-ef9b-4258-9ad3-4551803461d2" providerId="ADAL" clId="{E7EE5267-A6B5-5F6A-85F1-BA47ED9D46F3}" dt="2025-11-08T10:26:46.488" v="648" actId="26606"/>
          <ac:spMkLst>
            <pc:docMk/>
            <pc:sldMk cId="2628700949" sldId="258"/>
            <ac:spMk id="6" creationId="{CE6E365F-B836-C3F9-746D-9ABF87A11FC6}"/>
          </ac:spMkLst>
        </pc:spChg>
        <pc:spChg chg="add del">
          <ac:chgData name="Ignacia Manaog Tabangco (2415933)" userId="a2eacc17-ef9b-4258-9ad3-4551803461d2" providerId="ADAL" clId="{E7EE5267-A6B5-5F6A-85F1-BA47ED9D46F3}" dt="2025-11-08T10:35:02.135" v="764"/>
          <ac:spMkLst>
            <pc:docMk/>
            <pc:sldMk cId="2628700949" sldId="258"/>
            <ac:spMk id="12" creationId="{3836D221-E91F-4CA7-904A-D533B97F4396}"/>
          </ac:spMkLst>
        </pc:spChg>
        <pc:spChg chg="add del">
          <ac:chgData name="Ignacia Manaog Tabangco (2415933)" userId="a2eacc17-ef9b-4258-9ad3-4551803461d2" providerId="ADAL" clId="{E7EE5267-A6B5-5F6A-85F1-BA47ED9D46F3}" dt="2025-11-08T10:35:02.135" v="764"/>
          <ac:spMkLst>
            <pc:docMk/>
            <pc:sldMk cId="2628700949" sldId="258"/>
            <ac:spMk id="14" creationId="{563906AD-57D2-40AD-A4A4-DEE56613DB09}"/>
          </ac:spMkLst>
        </pc:spChg>
        <pc:graphicFrameChg chg="add">
          <ac:chgData name="Ignacia Manaog Tabangco (2415933)" userId="a2eacc17-ef9b-4258-9ad3-4551803461d2" providerId="ADAL" clId="{E7EE5267-A6B5-5F6A-85F1-BA47ED9D46F3}" dt="2025-11-08T10:26:46.488" v="648" actId="26606"/>
          <ac:graphicFrameMkLst>
            <pc:docMk/>
            <pc:sldMk cId="2628700949" sldId="258"/>
            <ac:graphicFrameMk id="8" creationId="{28C7EB76-AE55-1258-BE11-DA00EC5DC040}"/>
          </ac:graphicFrameMkLst>
        </pc:graphicFrameChg>
      </pc:sldChg>
      <pc:sldChg chg="addSp delSp modSp mod setBg delDesignElem">
        <pc:chgData name="Ignacia Manaog Tabangco (2415933)" userId="a2eacc17-ef9b-4258-9ad3-4551803461d2" providerId="ADAL" clId="{E7EE5267-A6B5-5F6A-85F1-BA47ED9D46F3}" dt="2025-11-08T11:16:43.526" v="1400" actId="20577"/>
        <pc:sldMkLst>
          <pc:docMk/>
          <pc:sldMk cId="3428015181" sldId="259"/>
        </pc:sldMkLst>
        <pc:spChg chg="mod">
          <ac:chgData name="Ignacia Manaog Tabangco (2415933)" userId="a2eacc17-ef9b-4258-9ad3-4551803461d2" providerId="ADAL" clId="{E7EE5267-A6B5-5F6A-85F1-BA47ED9D46F3}" dt="2025-11-08T10:39:35.638" v="1001" actId="27636"/>
          <ac:spMkLst>
            <pc:docMk/>
            <pc:sldMk cId="3428015181" sldId="259"/>
            <ac:spMk id="2" creationId="{72382BC3-8065-3FC2-DB64-3B22C6FB528C}"/>
          </ac:spMkLst>
        </pc:spChg>
        <pc:spChg chg="mod">
          <ac:chgData name="Ignacia Manaog Tabangco (2415933)" userId="a2eacc17-ef9b-4258-9ad3-4551803461d2" providerId="ADAL" clId="{E7EE5267-A6B5-5F6A-85F1-BA47ED9D46F3}" dt="2025-11-08T10:50:43.559" v="1359"/>
          <ac:spMkLst>
            <pc:docMk/>
            <pc:sldMk cId="3428015181" sldId="259"/>
            <ac:spMk id="3" creationId="{AAE15975-9222-ADD1-7518-F0B367814504}"/>
          </ac:spMkLst>
        </pc:spChg>
        <pc:spChg chg="del mod">
          <ac:chgData name="Ignacia Manaog Tabangco (2415933)" userId="a2eacc17-ef9b-4258-9ad3-4551803461d2" providerId="ADAL" clId="{E7EE5267-A6B5-5F6A-85F1-BA47ED9D46F3}" dt="2025-11-08T10:26:15.848" v="647" actId="26606"/>
          <ac:spMkLst>
            <pc:docMk/>
            <pc:sldMk cId="3428015181" sldId="259"/>
            <ac:spMk id="4" creationId="{02B42C2F-31B2-6E45-F14E-176DB3EFD7CE}"/>
          </ac:spMkLst>
        </pc:spChg>
        <pc:spChg chg="add del">
          <ac:chgData name="Ignacia Manaog Tabangco (2415933)" userId="a2eacc17-ef9b-4258-9ad3-4551803461d2" providerId="ADAL" clId="{E7EE5267-A6B5-5F6A-85F1-BA47ED9D46F3}" dt="2025-11-08T10:35:02.135" v="764"/>
          <ac:spMkLst>
            <pc:docMk/>
            <pc:sldMk cId="3428015181" sldId="259"/>
            <ac:spMk id="10" creationId="{3836D221-E91F-4CA7-904A-D533B97F4396}"/>
          </ac:spMkLst>
        </pc:spChg>
        <pc:spChg chg="add del">
          <ac:chgData name="Ignacia Manaog Tabangco (2415933)" userId="a2eacc17-ef9b-4258-9ad3-4551803461d2" providerId="ADAL" clId="{E7EE5267-A6B5-5F6A-85F1-BA47ED9D46F3}" dt="2025-11-08T10:35:02.135" v="764"/>
          <ac:spMkLst>
            <pc:docMk/>
            <pc:sldMk cId="3428015181" sldId="259"/>
            <ac:spMk id="12" creationId="{563906AD-57D2-40AD-A4A4-DEE56613DB09}"/>
          </ac:spMkLst>
        </pc:spChg>
        <pc:graphicFrameChg chg="add mod">
          <ac:chgData name="Ignacia Manaog Tabangco (2415933)" userId="a2eacc17-ef9b-4258-9ad3-4551803461d2" providerId="ADAL" clId="{E7EE5267-A6B5-5F6A-85F1-BA47ED9D46F3}" dt="2025-11-08T11:16:43.526" v="1400" actId="20577"/>
          <ac:graphicFrameMkLst>
            <pc:docMk/>
            <pc:sldMk cId="3428015181" sldId="259"/>
            <ac:graphicFrameMk id="6" creationId="{E8BD5D53-9180-AE39-3C4B-4D07024F9428}"/>
          </ac:graphicFrameMkLst>
        </pc:graphicFrameChg>
      </pc:sldChg>
      <pc:sldChg chg="addSp delSp modSp mod setBg delDesignElem">
        <pc:chgData name="Ignacia Manaog Tabangco (2415933)" userId="a2eacc17-ef9b-4258-9ad3-4551803461d2" providerId="ADAL" clId="{E7EE5267-A6B5-5F6A-85F1-BA47ED9D46F3}" dt="2025-11-08T10:50:43.559" v="1359"/>
        <pc:sldMkLst>
          <pc:docMk/>
          <pc:sldMk cId="3017844669" sldId="260"/>
        </pc:sldMkLst>
        <pc:spChg chg="mod">
          <ac:chgData name="Ignacia Manaog Tabangco (2415933)" userId="a2eacc17-ef9b-4258-9ad3-4551803461d2" providerId="ADAL" clId="{E7EE5267-A6B5-5F6A-85F1-BA47ED9D46F3}" dt="2025-11-08T10:27:46.777" v="649" actId="26606"/>
          <ac:spMkLst>
            <pc:docMk/>
            <pc:sldMk cId="3017844669" sldId="260"/>
            <ac:spMk id="2" creationId="{AF8CBDAC-F159-6C3D-5FD9-8764B59E33EA}"/>
          </ac:spMkLst>
        </pc:spChg>
        <pc:spChg chg="mod">
          <ac:chgData name="Ignacia Manaog Tabangco (2415933)" userId="a2eacc17-ef9b-4258-9ad3-4551803461d2" providerId="ADAL" clId="{E7EE5267-A6B5-5F6A-85F1-BA47ED9D46F3}" dt="2025-11-08T10:50:43.559" v="1359"/>
          <ac:spMkLst>
            <pc:docMk/>
            <pc:sldMk cId="3017844669" sldId="260"/>
            <ac:spMk id="3" creationId="{DDBA0548-4A30-806B-E785-A1ADE1059A64}"/>
          </ac:spMkLst>
        </pc:spChg>
        <pc:spChg chg="del mod">
          <ac:chgData name="Ignacia Manaog Tabangco (2415933)" userId="a2eacc17-ef9b-4258-9ad3-4551803461d2" providerId="ADAL" clId="{E7EE5267-A6B5-5F6A-85F1-BA47ED9D46F3}" dt="2025-11-08T10:27:46.777" v="649" actId="26606"/>
          <ac:spMkLst>
            <pc:docMk/>
            <pc:sldMk cId="3017844669" sldId="260"/>
            <ac:spMk id="4" creationId="{377C6A7C-E3D5-4E64-D53F-10EAFC50F896}"/>
          </ac:spMkLst>
        </pc:spChg>
        <pc:spChg chg="add del">
          <ac:chgData name="Ignacia Manaog Tabangco (2415933)" userId="a2eacc17-ef9b-4258-9ad3-4551803461d2" providerId="ADAL" clId="{E7EE5267-A6B5-5F6A-85F1-BA47ED9D46F3}" dt="2025-11-08T10:35:02.135" v="764"/>
          <ac:spMkLst>
            <pc:docMk/>
            <pc:sldMk cId="3017844669" sldId="260"/>
            <ac:spMk id="10" creationId="{3836D221-E91F-4CA7-904A-D533B97F4396}"/>
          </ac:spMkLst>
        </pc:spChg>
        <pc:spChg chg="add del">
          <ac:chgData name="Ignacia Manaog Tabangco (2415933)" userId="a2eacc17-ef9b-4258-9ad3-4551803461d2" providerId="ADAL" clId="{E7EE5267-A6B5-5F6A-85F1-BA47ED9D46F3}" dt="2025-11-08T10:35:02.135" v="764"/>
          <ac:spMkLst>
            <pc:docMk/>
            <pc:sldMk cId="3017844669" sldId="260"/>
            <ac:spMk id="12" creationId="{563906AD-57D2-40AD-A4A4-DEE56613DB09}"/>
          </ac:spMkLst>
        </pc:spChg>
        <pc:graphicFrameChg chg="add">
          <ac:chgData name="Ignacia Manaog Tabangco (2415933)" userId="a2eacc17-ef9b-4258-9ad3-4551803461d2" providerId="ADAL" clId="{E7EE5267-A6B5-5F6A-85F1-BA47ED9D46F3}" dt="2025-11-08T10:27:46.777" v="649" actId="26606"/>
          <ac:graphicFrameMkLst>
            <pc:docMk/>
            <pc:sldMk cId="3017844669" sldId="260"/>
            <ac:graphicFrameMk id="6" creationId="{693E3B69-0672-1BFB-C8F3-9FDC982EAFDA}"/>
          </ac:graphicFrameMkLst>
        </pc:graphicFrameChg>
      </pc:sldChg>
      <pc:sldChg chg="addSp delSp modSp mod setBg delDesignElem">
        <pc:chgData name="Ignacia Manaog Tabangco (2415933)" userId="a2eacc17-ef9b-4258-9ad3-4551803461d2" providerId="ADAL" clId="{E7EE5267-A6B5-5F6A-85F1-BA47ED9D46F3}" dt="2025-11-08T11:17:37.165" v="1402" actId="20577"/>
        <pc:sldMkLst>
          <pc:docMk/>
          <pc:sldMk cId="3273939755" sldId="261"/>
        </pc:sldMkLst>
        <pc:spChg chg="mod">
          <ac:chgData name="Ignacia Manaog Tabangco (2415933)" userId="a2eacc17-ef9b-4258-9ad3-4551803461d2" providerId="ADAL" clId="{E7EE5267-A6B5-5F6A-85F1-BA47ED9D46F3}" dt="2025-11-08T10:41:19.745" v="1053" actId="27636"/>
          <ac:spMkLst>
            <pc:docMk/>
            <pc:sldMk cId="3273939755" sldId="261"/>
            <ac:spMk id="2" creationId="{5B82BC37-2233-2CCC-ABBB-5A43EF814A9C}"/>
          </ac:spMkLst>
        </pc:spChg>
        <pc:spChg chg="mod">
          <ac:chgData name="Ignacia Manaog Tabangco (2415933)" userId="a2eacc17-ef9b-4258-9ad3-4551803461d2" providerId="ADAL" clId="{E7EE5267-A6B5-5F6A-85F1-BA47ED9D46F3}" dt="2025-11-08T10:50:43.559" v="1359"/>
          <ac:spMkLst>
            <pc:docMk/>
            <pc:sldMk cId="3273939755" sldId="261"/>
            <ac:spMk id="3" creationId="{D1BD8517-68E4-9CC2-316D-FFE4523A51A4}"/>
          </ac:spMkLst>
        </pc:spChg>
        <pc:spChg chg="del mod">
          <ac:chgData name="Ignacia Manaog Tabangco (2415933)" userId="a2eacc17-ef9b-4258-9ad3-4551803461d2" providerId="ADAL" clId="{E7EE5267-A6B5-5F6A-85F1-BA47ED9D46F3}" dt="2025-11-08T10:28:24.219" v="651" actId="26606"/>
          <ac:spMkLst>
            <pc:docMk/>
            <pc:sldMk cId="3273939755" sldId="261"/>
            <ac:spMk id="8" creationId="{AE6BB943-A018-4421-7CB3-AD0CCB17B79B}"/>
          </ac:spMkLst>
        </pc:spChg>
        <pc:spChg chg="add del">
          <ac:chgData name="Ignacia Manaog Tabangco (2415933)" userId="a2eacc17-ef9b-4258-9ad3-4551803461d2" providerId="ADAL" clId="{E7EE5267-A6B5-5F6A-85F1-BA47ED9D46F3}" dt="2025-11-08T10:35:02.135" v="764"/>
          <ac:spMkLst>
            <pc:docMk/>
            <pc:sldMk cId="3273939755" sldId="261"/>
            <ac:spMk id="14" creationId="{3836D221-E91F-4CA7-904A-D533B97F4396}"/>
          </ac:spMkLst>
        </pc:spChg>
        <pc:spChg chg="add del">
          <ac:chgData name="Ignacia Manaog Tabangco (2415933)" userId="a2eacc17-ef9b-4258-9ad3-4551803461d2" providerId="ADAL" clId="{E7EE5267-A6B5-5F6A-85F1-BA47ED9D46F3}" dt="2025-11-08T10:35:02.135" v="764"/>
          <ac:spMkLst>
            <pc:docMk/>
            <pc:sldMk cId="3273939755" sldId="261"/>
            <ac:spMk id="16" creationId="{563906AD-57D2-40AD-A4A4-DEE56613DB09}"/>
          </ac:spMkLst>
        </pc:spChg>
        <pc:graphicFrameChg chg="add mod">
          <ac:chgData name="Ignacia Manaog Tabangco (2415933)" userId="a2eacc17-ef9b-4258-9ad3-4551803461d2" providerId="ADAL" clId="{E7EE5267-A6B5-5F6A-85F1-BA47ED9D46F3}" dt="2025-11-08T11:17:37.165" v="1402" actId="20577"/>
          <ac:graphicFrameMkLst>
            <pc:docMk/>
            <pc:sldMk cId="3273939755" sldId="261"/>
            <ac:graphicFrameMk id="10" creationId="{52C2FBB6-5756-4BE3-7792-52A659483020}"/>
          </ac:graphicFrameMkLst>
        </pc:graphicFrameChg>
      </pc:sldChg>
      <pc:sldChg chg="addSp delSp modSp mod setBg delDesignElem">
        <pc:chgData name="Ignacia Manaog Tabangco (2415933)" userId="a2eacc17-ef9b-4258-9ad3-4551803461d2" providerId="ADAL" clId="{E7EE5267-A6B5-5F6A-85F1-BA47ED9D46F3}" dt="2025-11-08T10:50:43.559" v="1359"/>
        <pc:sldMkLst>
          <pc:docMk/>
          <pc:sldMk cId="648786067" sldId="262"/>
        </pc:sldMkLst>
        <pc:spChg chg="mod">
          <ac:chgData name="Ignacia Manaog Tabangco (2415933)" userId="a2eacc17-ef9b-4258-9ad3-4551803461d2" providerId="ADAL" clId="{E7EE5267-A6B5-5F6A-85F1-BA47ED9D46F3}" dt="2025-11-08T10:29:29.030" v="654" actId="26606"/>
          <ac:spMkLst>
            <pc:docMk/>
            <pc:sldMk cId="648786067" sldId="262"/>
            <ac:spMk id="2" creationId="{6426580B-4CA1-A3CE-0403-4258E72F628E}"/>
          </ac:spMkLst>
        </pc:spChg>
        <pc:spChg chg="mod">
          <ac:chgData name="Ignacia Manaog Tabangco (2415933)" userId="a2eacc17-ef9b-4258-9ad3-4551803461d2" providerId="ADAL" clId="{E7EE5267-A6B5-5F6A-85F1-BA47ED9D46F3}" dt="2025-11-08T10:50:43.559" v="1359"/>
          <ac:spMkLst>
            <pc:docMk/>
            <pc:sldMk cId="648786067" sldId="262"/>
            <ac:spMk id="3" creationId="{80AA054A-F8AC-3E03-E06D-23C94831B4C9}"/>
          </ac:spMkLst>
        </pc:spChg>
        <pc:spChg chg="add del mod">
          <ac:chgData name="Ignacia Manaog Tabangco (2415933)" userId="a2eacc17-ef9b-4258-9ad3-4551803461d2" providerId="ADAL" clId="{E7EE5267-A6B5-5F6A-85F1-BA47ED9D46F3}" dt="2025-11-08T10:29:29.030" v="654" actId="26606"/>
          <ac:spMkLst>
            <pc:docMk/>
            <pc:sldMk cId="648786067" sldId="262"/>
            <ac:spMk id="8" creationId="{655380BB-7F69-2EE3-B3F5-59A13C4BC36E}"/>
          </ac:spMkLst>
        </pc:spChg>
        <pc:spChg chg="add del">
          <ac:chgData name="Ignacia Manaog Tabangco (2415933)" userId="a2eacc17-ef9b-4258-9ad3-4551803461d2" providerId="ADAL" clId="{E7EE5267-A6B5-5F6A-85F1-BA47ED9D46F3}" dt="2025-11-08T10:29:29.011" v="653" actId="26606"/>
          <ac:spMkLst>
            <pc:docMk/>
            <pc:sldMk cId="648786067" sldId="262"/>
            <ac:spMk id="14" creationId="{3836D221-E91F-4CA7-904A-D533B97F4396}"/>
          </ac:spMkLst>
        </pc:spChg>
        <pc:spChg chg="add del">
          <ac:chgData name="Ignacia Manaog Tabangco (2415933)" userId="a2eacc17-ef9b-4258-9ad3-4551803461d2" providerId="ADAL" clId="{E7EE5267-A6B5-5F6A-85F1-BA47ED9D46F3}" dt="2025-11-08T10:29:29.011" v="653" actId="26606"/>
          <ac:spMkLst>
            <pc:docMk/>
            <pc:sldMk cId="648786067" sldId="262"/>
            <ac:spMk id="16" creationId="{563906AD-57D2-40AD-A4A4-DEE56613DB09}"/>
          </ac:spMkLst>
        </pc:spChg>
        <pc:spChg chg="add del">
          <ac:chgData name="Ignacia Manaog Tabangco (2415933)" userId="a2eacc17-ef9b-4258-9ad3-4551803461d2" providerId="ADAL" clId="{E7EE5267-A6B5-5F6A-85F1-BA47ED9D46F3}" dt="2025-11-08T10:35:02.135" v="764"/>
          <ac:spMkLst>
            <pc:docMk/>
            <pc:sldMk cId="648786067" sldId="262"/>
            <ac:spMk id="18" creationId="{3836D221-E91F-4CA7-904A-D533B97F4396}"/>
          </ac:spMkLst>
        </pc:spChg>
        <pc:spChg chg="add del">
          <ac:chgData name="Ignacia Manaog Tabangco (2415933)" userId="a2eacc17-ef9b-4258-9ad3-4551803461d2" providerId="ADAL" clId="{E7EE5267-A6B5-5F6A-85F1-BA47ED9D46F3}" dt="2025-11-08T10:35:02.135" v="764"/>
          <ac:spMkLst>
            <pc:docMk/>
            <pc:sldMk cId="648786067" sldId="262"/>
            <ac:spMk id="19" creationId="{563906AD-57D2-40AD-A4A4-DEE56613DB09}"/>
          </ac:spMkLst>
        </pc:spChg>
        <pc:graphicFrameChg chg="add del">
          <ac:chgData name="Ignacia Manaog Tabangco (2415933)" userId="a2eacc17-ef9b-4258-9ad3-4551803461d2" providerId="ADAL" clId="{E7EE5267-A6B5-5F6A-85F1-BA47ED9D46F3}" dt="2025-11-08T10:29:29.011" v="653" actId="26606"/>
          <ac:graphicFrameMkLst>
            <pc:docMk/>
            <pc:sldMk cId="648786067" sldId="262"/>
            <ac:graphicFrameMk id="10" creationId="{F2BEA222-E002-53CD-5FC4-5733092B8561}"/>
          </ac:graphicFrameMkLst>
        </pc:graphicFrameChg>
        <pc:graphicFrameChg chg="add">
          <ac:chgData name="Ignacia Manaog Tabangco (2415933)" userId="a2eacc17-ef9b-4258-9ad3-4551803461d2" providerId="ADAL" clId="{E7EE5267-A6B5-5F6A-85F1-BA47ED9D46F3}" dt="2025-11-08T10:29:29.030" v="654" actId="26606"/>
          <ac:graphicFrameMkLst>
            <pc:docMk/>
            <pc:sldMk cId="648786067" sldId="262"/>
            <ac:graphicFrameMk id="20" creationId="{56DA6D12-FD28-D564-B97F-824ACEC4EA43}"/>
          </ac:graphicFrameMkLst>
        </pc:graphicFrameChg>
      </pc:sldChg>
      <pc:sldChg chg="addSp delSp modSp mod setBg delDesignElem">
        <pc:chgData name="Ignacia Manaog Tabangco (2415933)" userId="a2eacc17-ef9b-4258-9ad3-4551803461d2" providerId="ADAL" clId="{E7EE5267-A6B5-5F6A-85F1-BA47ED9D46F3}" dt="2025-11-08T11:17:57.751" v="1405" actId="20577"/>
        <pc:sldMkLst>
          <pc:docMk/>
          <pc:sldMk cId="3757329820" sldId="263"/>
        </pc:sldMkLst>
        <pc:spChg chg="mod">
          <ac:chgData name="Ignacia Manaog Tabangco (2415933)" userId="a2eacc17-ef9b-4258-9ad3-4551803461d2" providerId="ADAL" clId="{E7EE5267-A6B5-5F6A-85F1-BA47ED9D46F3}" dt="2025-11-08T10:41:19.762" v="1057" actId="27636"/>
          <ac:spMkLst>
            <pc:docMk/>
            <pc:sldMk cId="3757329820" sldId="263"/>
            <ac:spMk id="2" creationId="{C1916CF3-61CB-9152-BC99-26CEC7B8B892}"/>
          </ac:spMkLst>
        </pc:spChg>
        <pc:spChg chg="mod">
          <ac:chgData name="Ignacia Manaog Tabangco (2415933)" userId="a2eacc17-ef9b-4258-9ad3-4551803461d2" providerId="ADAL" clId="{E7EE5267-A6B5-5F6A-85F1-BA47ED9D46F3}" dt="2025-11-08T10:50:43.559" v="1359"/>
          <ac:spMkLst>
            <pc:docMk/>
            <pc:sldMk cId="3757329820" sldId="263"/>
            <ac:spMk id="3" creationId="{3D91F691-9E0E-6758-F198-1CA5E9927700}"/>
          </ac:spMkLst>
        </pc:spChg>
        <pc:spChg chg="del mod">
          <ac:chgData name="Ignacia Manaog Tabangco (2415933)" userId="a2eacc17-ef9b-4258-9ad3-4551803461d2" providerId="ADAL" clId="{E7EE5267-A6B5-5F6A-85F1-BA47ED9D46F3}" dt="2025-11-08T10:29:49.907" v="655" actId="26606"/>
          <ac:spMkLst>
            <pc:docMk/>
            <pc:sldMk cId="3757329820" sldId="263"/>
            <ac:spMk id="4" creationId="{3970C383-96E8-9ADA-7010-EEC6B8C70B54}"/>
          </ac:spMkLst>
        </pc:spChg>
        <pc:spChg chg="add del">
          <ac:chgData name="Ignacia Manaog Tabangco (2415933)" userId="a2eacc17-ef9b-4258-9ad3-4551803461d2" providerId="ADAL" clId="{E7EE5267-A6B5-5F6A-85F1-BA47ED9D46F3}" dt="2025-11-08T10:31:32.015" v="701" actId="26606"/>
          <ac:spMkLst>
            <pc:docMk/>
            <pc:sldMk cId="3757329820" sldId="263"/>
            <ac:spMk id="10" creationId="{3836D221-E91F-4CA7-904A-D533B97F4396}"/>
          </ac:spMkLst>
        </pc:spChg>
        <pc:spChg chg="add del">
          <ac:chgData name="Ignacia Manaog Tabangco (2415933)" userId="a2eacc17-ef9b-4258-9ad3-4551803461d2" providerId="ADAL" clId="{E7EE5267-A6B5-5F6A-85F1-BA47ED9D46F3}" dt="2025-11-08T10:31:32.015" v="701" actId="26606"/>
          <ac:spMkLst>
            <pc:docMk/>
            <pc:sldMk cId="3757329820" sldId="263"/>
            <ac:spMk id="12" creationId="{563906AD-57D2-40AD-A4A4-DEE56613DB09}"/>
          </ac:spMkLst>
        </pc:spChg>
        <pc:spChg chg="add del">
          <ac:chgData name="Ignacia Manaog Tabangco (2415933)" userId="a2eacc17-ef9b-4258-9ad3-4551803461d2" providerId="ADAL" clId="{E7EE5267-A6B5-5F6A-85F1-BA47ED9D46F3}" dt="2025-11-08T10:35:02.135" v="764"/>
          <ac:spMkLst>
            <pc:docMk/>
            <pc:sldMk cId="3757329820" sldId="263"/>
            <ac:spMk id="17" creationId="{3836D221-E91F-4CA7-904A-D533B97F4396}"/>
          </ac:spMkLst>
        </pc:spChg>
        <pc:spChg chg="add del">
          <ac:chgData name="Ignacia Manaog Tabangco (2415933)" userId="a2eacc17-ef9b-4258-9ad3-4551803461d2" providerId="ADAL" clId="{E7EE5267-A6B5-5F6A-85F1-BA47ED9D46F3}" dt="2025-11-08T10:35:02.135" v="764"/>
          <ac:spMkLst>
            <pc:docMk/>
            <pc:sldMk cId="3757329820" sldId="263"/>
            <ac:spMk id="19" creationId="{563906AD-57D2-40AD-A4A4-DEE56613DB09}"/>
          </ac:spMkLst>
        </pc:spChg>
        <pc:graphicFrameChg chg="add mod modGraphic">
          <ac:chgData name="Ignacia Manaog Tabangco (2415933)" userId="a2eacc17-ef9b-4258-9ad3-4551803461d2" providerId="ADAL" clId="{E7EE5267-A6B5-5F6A-85F1-BA47ED9D46F3}" dt="2025-11-08T11:17:57.751" v="1405" actId="20577"/>
          <ac:graphicFrameMkLst>
            <pc:docMk/>
            <pc:sldMk cId="3757329820" sldId="263"/>
            <ac:graphicFrameMk id="6" creationId="{0BC783BA-F794-F822-0DBE-1E8141895F96}"/>
          </ac:graphicFrameMkLst>
        </pc:graphicFrameChg>
      </pc:sldChg>
      <pc:sldChg chg="addSp delSp modSp mod setBg delDesignElem">
        <pc:chgData name="Ignacia Manaog Tabangco (2415933)" userId="a2eacc17-ef9b-4258-9ad3-4551803461d2" providerId="ADAL" clId="{E7EE5267-A6B5-5F6A-85F1-BA47ED9D46F3}" dt="2025-11-08T10:50:43.559" v="1359"/>
        <pc:sldMkLst>
          <pc:docMk/>
          <pc:sldMk cId="3384011861" sldId="264"/>
        </pc:sldMkLst>
        <pc:spChg chg="mod">
          <ac:chgData name="Ignacia Manaog Tabangco (2415933)" userId="a2eacc17-ef9b-4258-9ad3-4551803461d2" providerId="ADAL" clId="{E7EE5267-A6B5-5F6A-85F1-BA47ED9D46F3}" dt="2025-11-08T10:41:56.836" v="1085" actId="27636"/>
          <ac:spMkLst>
            <pc:docMk/>
            <pc:sldMk cId="3384011861" sldId="264"/>
            <ac:spMk id="2" creationId="{86C2F10B-E36A-0EE8-0547-21717F947BD8}"/>
          </ac:spMkLst>
        </pc:spChg>
        <pc:spChg chg="mod">
          <ac:chgData name="Ignacia Manaog Tabangco (2415933)" userId="a2eacc17-ef9b-4258-9ad3-4551803461d2" providerId="ADAL" clId="{E7EE5267-A6B5-5F6A-85F1-BA47ED9D46F3}" dt="2025-11-08T10:50:43.559" v="1359"/>
          <ac:spMkLst>
            <pc:docMk/>
            <pc:sldMk cId="3384011861" sldId="264"/>
            <ac:spMk id="3" creationId="{DDDC645C-4D6C-94E6-686F-466F73AA2233}"/>
          </ac:spMkLst>
        </pc:spChg>
        <pc:spChg chg="del mod">
          <ac:chgData name="Ignacia Manaog Tabangco (2415933)" userId="a2eacc17-ef9b-4258-9ad3-4551803461d2" providerId="ADAL" clId="{E7EE5267-A6B5-5F6A-85F1-BA47ED9D46F3}" dt="2025-11-08T10:32:26.712" v="749" actId="26606"/>
          <ac:spMkLst>
            <pc:docMk/>
            <pc:sldMk cId="3384011861" sldId="264"/>
            <ac:spMk id="4" creationId="{6BCC0019-E087-9925-4E05-390ED0922679}"/>
          </ac:spMkLst>
        </pc:spChg>
        <pc:spChg chg="add del">
          <ac:chgData name="Ignacia Manaog Tabangco (2415933)" userId="a2eacc17-ef9b-4258-9ad3-4551803461d2" providerId="ADAL" clId="{E7EE5267-A6B5-5F6A-85F1-BA47ED9D46F3}" dt="2025-11-08T10:35:02.135" v="764"/>
          <ac:spMkLst>
            <pc:docMk/>
            <pc:sldMk cId="3384011861" sldId="264"/>
            <ac:spMk id="10" creationId="{3836D221-E91F-4CA7-904A-D533B97F4396}"/>
          </ac:spMkLst>
        </pc:spChg>
        <pc:spChg chg="add del">
          <ac:chgData name="Ignacia Manaog Tabangco (2415933)" userId="a2eacc17-ef9b-4258-9ad3-4551803461d2" providerId="ADAL" clId="{E7EE5267-A6B5-5F6A-85F1-BA47ED9D46F3}" dt="2025-11-08T10:35:02.135" v="764"/>
          <ac:spMkLst>
            <pc:docMk/>
            <pc:sldMk cId="3384011861" sldId="264"/>
            <ac:spMk id="12" creationId="{563906AD-57D2-40AD-A4A4-DEE56613DB09}"/>
          </ac:spMkLst>
        </pc:spChg>
        <pc:graphicFrameChg chg="add">
          <ac:chgData name="Ignacia Manaog Tabangco (2415933)" userId="a2eacc17-ef9b-4258-9ad3-4551803461d2" providerId="ADAL" clId="{E7EE5267-A6B5-5F6A-85F1-BA47ED9D46F3}" dt="2025-11-08T10:32:26.712" v="749" actId="26606"/>
          <ac:graphicFrameMkLst>
            <pc:docMk/>
            <pc:sldMk cId="3384011861" sldId="264"/>
            <ac:graphicFrameMk id="6" creationId="{F1FE9A8E-8F29-6439-9C58-7F48EFB22BCB}"/>
          </ac:graphicFrameMkLst>
        </pc:graphicFrameChg>
      </pc:sldChg>
      <pc:sldChg chg="addSp delSp modSp mod setBg delDesignElem">
        <pc:chgData name="Ignacia Manaog Tabangco (2415933)" userId="a2eacc17-ef9b-4258-9ad3-4551803461d2" providerId="ADAL" clId="{E7EE5267-A6B5-5F6A-85F1-BA47ED9D46F3}" dt="2025-11-08T10:50:43.559" v="1359"/>
        <pc:sldMkLst>
          <pc:docMk/>
          <pc:sldMk cId="3122009636" sldId="265"/>
        </pc:sldMkLst>
        <pc:spChg chg="mod">
          <ac:chgData name="Ignacia Manaog Tabangco (2415933)" userId="a2eacc17-ef9b-4258-9ad3-4551803461d2" providerId="ADAL" clId="{E7EE5267-A6B5-5F6A-85F1-BA47ED9D46F3}" dt="2025-11-08T10:43:41.137" v="1091" actId="26606"/>
          <ac:spMkLst>
            <pc:docMk/>
            <pc:sldMk cId="3122009636" sldId="265"/>
            <ac:spMk id="2" creationId="{5D23AD49-9616-FE58-1026-3DAE1BDC4C35}"/>
          </ac:spMkLst>
        </pc:spChg>
        <pc:spChg chg="mod">
          <ac:chgData name="Ignacia Manaog Tabangco (2415933)" userId="a2eacc17-ef9b-4258-9ad3-4551803461d2" providerId="ADAL" clId="{E7EE5267-A6B5-5F6A-85F1-BA47ED9D46F3}" dt="2025-11-08T10:50:43.559" v="1359"/>
          <ac:spMkLst>
            <pc:docMk/>
            <pc:sldMk cId="3122009636" sldId="265"/>
            <ac:spMk id="3" creationId="{B1019467-DE6F-CA76-D090-2F2654AFDF14}"/>
          </ac:spMkLst>
        </pc:spChg>
        <pc:spChg chg="del mod">
          <ac:chgData name="Ignacia Manaog Tabangco (2415933)" userId="a2eacc17-ef9b-4258-9ad3-4551803461d2" providerId="ADAL" clId="{E7EE5267-A6B5-5F6A-85F1-BA47ED9D46F3}" dt="2025-11-08T10:33:25.600" v="750" actId="26606"/>
          <ac:spMkLst>
            <pc:docMk/>
            <pc:sldMk cId="3122009636" sldId="265"/>
            <ac:spMk id="9" creationId="{AE2C1B6C-B188-171E-55B7-FF1BFAA110A1}"/>
          </ac:spMkLst>
        </pc:spChg>
        <pc:spChg chg="add del">
          <ac:chgData name="Ignacia Manaog Tabangco (2415933)" userId="a2eacc17-ef9b-4258-9ad3-4551803461d2" providerId="ADAL" clId="{E7EE5267-A6B5-5F6A-85F1-BA47ED9D46F3}" dt="2025-11-08T10:35:02.135" v="764"/>
          <ac:spMkLst>
            <pc:docMk/>
            <pc:sldMk cId="3122009636" sldId="265"/>
            <ac:spMk id="15" creationId="{3FFC9634-3DDF-470B-8F18-5B104CF97406}"/>
          </ac:spMkLst>
        </pc:spChg>
        <pc:spChg chg="add del">
          <ac:chgData name="Ignacia Manaog Tabangco (2415933)" userId="a2eacc17-ef9b-4258-9ad3-4551803461d2" providerId="ADAL" clId="{E7EE5267-A6B5-5F6A-85F1-BA47ED9D46F3}" dt="2025-11-08T10:49:28.453" v="1352"/>
          <ac:spMkLst>
            <pc:docMk/>
            <pc:sldMk cId="3122009636" sldId="265"/>
            <ac:spMk id="16" creationId="{DCC231C8-C761-4B31-9B1C-C6D19248C6B3}"/>
          </ac:spMkLst>
        </pc:spChg>
        <pc:spChg chg="add del">
          <ac:chgData name="Ignacia Manaog Tabangco (2415933)" userId="a2eacc17-ef9b-4258-9ad3-4551803461d2" providerId="ADAL" clId="{E7EE5267-A6B5-5F6A-85F1-BA47ED9D46F3}" dt="2025-11-08T10:35:02.135" v="764"/>
          <ac:spMkLst>
            <pc:docMk/>
            <pc:sldMk cId="3122009636" sldId="265"/>
            <ac:spMk id="17" creationId="{B077E501-B521-4B06-96AB-DC473865DDAE}"/>
          </ac:spMkLst>
        </pc:spChg>
        <pc:graphicFrameChg chg="add mod modGraphic">
          <ac:chgData name="Ignacia Manaog Tabangco (2415933)" userId="a2eacc17-ef9b-4258-9ad3-4551803461d2" providerId="ADAL" clId="{E7EE5267-A6B5-5F6A-85F1-BA47ED9D46F3}" dt="2025-11-08T10:47:55.171" v="1348" actId="20577"/>
          <ac:graphicFrameMkLst>
            <pc:docMk/>
            <pc:sldMk cId="3122009636" sldId="265"/>
            <ac:graphicFrameMk id="11" creationId="{DB7ED368-982C-D78C-71C4-03CBB6F2C90C}"/>
          </ac:graphicFrameMkLst>
        </pc:graphicFrameChg>
      </pc:sldChg>
      <pc:sldChg chg="addSp delSp modSp mod setBg delDesignElem">
        <pc:chgData name="Ignacia Manaog Tabangco (2415933)" userId="a2eacc17-ef9b-4258-9ad3-4551803461d2" providerId="ADAL" clId="{E7EE5267-A6B5-5F6A-85F1-BA47ED9D46F3}" dt="2025-11-08T11:29:28.087" v="1571" actId="20577"/>
        <pc:sldMkLst>
          <pc:docMk/>
          <pc:sldMk cId="459883603" sldId="266"/>
        </pc:sldMkLst>
        <pc:spChg chg="mod">
          <ac:chgData name="Ignacia Manaog Tabangco (2415933)" userId="a2eacc17-ef9b-4258-9ad3-4551803461d2" providerId="ADAL" clId="{E7EE5267-A6B5-5F6A-85F1-BA47ED9D46F3}" dt="2025-11-08T10:34:09.160" v="751" actId="26606"/>
          <ac:spMkLst>
            <pc:docMk/>
            <pc:sldMk cId="459883603" sldId="266"/>
            <ac:spMk id="2" creationId="{175B5F2D-8493-FC9B-C4E2-7B113CC7FDC5}"/>
          </ac:spMkLst>
        </pc:spChg>
        <pc:spChg chg="mod">
          <ac:chgData name="Ignacia Manaog Tabangco (2415933)" userId="a2eacc17-ef9b-4258-9ad3-4551803461d2" providerId="ADAL" clId="{E7EE5267-A6B5-5F6A-85F1-BA47ED9D46F3}" dt="2025-11-08T10:50:43.559" v="1359"/>
          <ac:spMkLst>
            <pc:docMk/>
            <pc:sldMk cId="459883603" sldId="266"/>
            <ac:spMk id="3" creationId="{5530B472-97DF-5A78-96A9-D5F5440EA15E}"/>
          </ac:spMkLst>
        </pc:spChg>
        <pc:spChg chg="del mod">
          <ac:chgData name="Ignacia Manaog Tabangco (2415933)" userId="a2eacc17-ef9b-4258-9ad3-4551803461d2" providerId="ADAL" clId="{E7EE5267-A6B5-5F6A-85F1-BA47ED9D46F3}" dt="2025-11-08T10:34:09.160" v="751" actId="26606"/>
          <ac:spMkLst>
            <pc:docMk/>
            <pc:sldMk cId="459883603" sldId="266"/>
            <ac:spMk id="5" creationId="{7FA2E181-C47B-30D4-1A1F-583D548225E7}"/>
          </ac:spMkLst>
        </pc:spChg>
        <pc:spChg chg="add del">
          <ac:chgData name="Ignacia Manaog Tabangco (2415933)" userId="a2eacc17-ef9b-4258-9ad3-4551803461d2" providerId="ADAL" clId="{E7EE5267-A6B5-5F6A-85F1-BA47ED9D46F3}" dt="2025-11-08T10:35:02.135" v="764"/>
          <ac:spMkLst>
            <pc:docMk/>
            <pc:sldMk cId="459883603" sldId="266"/>
            <ac:spMk id="11" creationId="{3836D221-E91F-4CA7-904A-D533B97F4396}"/>
          </ac:spMkLst>
        </pc:spChg>
        <pc:spChg chg="add del">
          <ac:chgData name="Ignacia Manaog Tabangco (2415933)" userId="a2eacc17-ef9b-4258-9ad3-4551803461d2" providerId="ADAL" clId="{E7EE5267-A6B5-5F6A-85F1-BA47ED9D46F3}" dt="2025-11-08T10:35:02.135" v="764"/>
          <ac:spMkLst>
            <pc:docMk/>
            <pc:sldMk cId="459883603" sldId="266"/>
            <ac:spMk id="13" creationId="{563906AD-57D2-40AD-A4A4-DEE56613DB09}"/>
          </ac:spMkLst>
        </pc:spChg>
        <pc:graphicFrameChg chg="add mod">
          <ac:chgData name="Ignacia Manaog Tabangco (2415933)" userId="a2eacc17-ef9b-4258-9ad3-4551803461d2" providerId="ADAL" clId="{E7EE5267-A6B5-5F6A-85F1-BA47ED9D46F3}" dt="2025-11-08T11:29:28.087" v="1571" actId="20577"/>
          <ac:graphicFrameMkLst>
            <pc:docMk/>
            <pc:sldMk cId="459883603" sldId="266"/>
            <ac:graphicFrameMk id="7" creationId="{D25FB2FC-1781-A562-3BBA-AB8F852DB616}"/>
          </ac:graphicFrameMkLst>
        </pc:graphicFrameChg>
      </pc:sldChg>
      <pc:sldChg chg="addSp delSp modSp mod setBg delDesignElem">
        <pc:chgData name="Ignacia Manaog Tabangco (2415933)" userId="a2eacc17-ef9b-4258-9ad3-4551803461d2" providerId="ADAL" clId="{E7EE5267-A6B5-5F6A-85F1-BA47ED9D46F3}" dt="2025-11-08T10:50:43.559" v="1359"/>
        <pc:sldMkLst>
          <pc:docMk/>
          <pc:sldMk cId="3832503608" sldId="267"/>
        </pc:sldMkLst>
        <pc:spChg chg="mod">
          <ac:chgData name="Ignacia Manaog Tabangco (2415933)" userId="a2eacc17-ef9b-4258-9ad3-4551803461d2" providerId="ADAL" clId="{E7EE5267-A6B5-5F6A-85F1-BA47ED9D46F3}" dt="2025-11-08T10:50:43.559" v="1359"/>
          <ac:spMkLst>
            <pc:docMk/>
            <pc:sldMk cId="3832503608" sldId="267"/>
            <ac:spMk id="2" creationId="{082658B0-F197-3990-3E06-502F8718EF0E}"/>
          </ac:spMkLst>
        </pc:spChg>
        <pc:spChg chg="del">
          <ac:chgData name="Ignacia Manaog Tabangco (2415933)" userId="a2eacc17-ef9b-4258-9ad3-4551803461d2" providerId="ADAL" clId="{E7EE5267-A6B5-5F6A-85F1-BA47ED9D46F3}" dt="2025-11-08T10:34:54.127" v="752" actId="26606"/>
          <ac:spMkLst>
            <pc:docMk/>
            <pc:sldMk cId="3832503608" sldId="267"/>
            <ac:spMk id="3" creationId="{8EA44BA8-6039-27E6-87D6-5EBAA9CAF33A}"/>
          </ac:spMkLst>
        </pc:spChg>
        <pc:spChg chg="add del">
          <ac:chgData name="Ignacia Manaog Tabangco (2415933)" userId="a2eacc17-ef9b-4258-9ad3-4551803461d2" providerId="ADAL" clId="{E7EE5267-A6B5-5F6A-85F1-BA47ED9D46F3}" dt="2025-11-08T10:35:02.135" v="764"/>
          <ac:spMkLst>
            <pc:docMk/>
            <pc:sldMk cId="3832503608" sldId="267"/>
            <ac:spMk id="9" creationId="{3836D221-E91F-4CA7-904A-D533B97F4396}"/>
          </ac:spMkLst>
        </pc:spChg>
        <pc:spChg chg="add del">
          <ac:chgData name="Ignacia Manaog Tabangco (2415933)" userId="a2eacc17-ef9b-4258-9ad3-4551803461d2" providerId="ADAL" clId="{E7EE5267-A6B5-5F6A-85F1-BA47ED9D46F3}" dt="2025-11-08T10:35:02.135" v="764"/>
          <ac:spMkLst>
            <pc:docMk/>
            <pc:sldMk cId="3832503608" sldId="267"/>
            <ac:spMk id="11" creationId="{563906AD-57D2-40AD-A4A4-DEE56613DB09}"/>
          </ac:spMkLst>
        </pc:spChg>
        <pc:graphicFrameChg chg="add mod">
          <ac:chgData name="Ignacia Manaog Tabangco (2415933)" userId="a2eacc17-ef9b-4258-9ad3-4551803461d2" providerId="ADAL" clId="{E7EE5267-A6B5-5F6A-85F1-BA47ED9D46F3}" dt="2025-11-08T10:49:20.092" v="1349"/>
          <ac:graphicFrameMkLst>
            <pc:docMk/>
            <pc:sldMk cId="3832503608" sldId="267"/>
            <ac:graphicFrameMk id="5" creationId="{3C425442-D67B-E958-3722-0A968365FB27}"/>
          </ac:graphicFrameMkLst>
        </pc:graphicFrameChg>
      </pc:sldChg>
      <pc:sldChg chg="modSp mod">
        <pc:chgData name="Ignacia Manaog Tabangco (2415933)" userId="a2eacc17-ef9b-4258-9ad3-4551803461d2" providerId="ADAL" clId="{E7EE5267-A6B5-5F6A-85F1-BA47ED9D46F3}" dt="2025-11-08T11:48:57.288" v="2205" actId="20577"/>
        <pc:sldMkLst>
          <pc:docMk/>
          <pc:sldMk cId="1458252950" sldId="268"/>
        </pc:sldMkLst>
        <pc:spChg chg="mod">
          <ac:chgData name="Ignacia Manaog Tabangco (2415933)" userId="a2eacc17-ef9b-4258-9ad3-4551803461d2" providerId="ADAL" clId="{E7EE5267-A6B5-5F6A-85F1-BA47ED9D46F3}" dt="2025-11-08T10:50:43.559" v="1359"/>
          <ac:spMkLst>
            <pc:docMk/>
            <pc:sldMk cId="1458252950" sldId="268"/>
            <ac:spMk id="2" creationId="{F16011C4-9F1B-3C81-0AFC-4B2CF5B7C6AE}"/>
          </ac:spMkLst>
        </pc:spChg>
        <pc:spChg chg="mod">
          <ac:chgData name="Ignacia Manaog Tabangco (2415933)" userId="a2eacc17-ef9b-4258-9ad3-4551803461d2" providerId="ADAL" clId="{E7EE5267-A6B5-5F6A-85F1-BA47ED9D46F3}" dt="2025-11-08T11:48:57.288" v="2205" actId="20577"/>
          <ac:spMkLst>
            <pc:docMk/>
            <pc:sldMk cId="1458252950" sldId="268"/>
            <ac:spMk id="3" creationId="{9CDDA39D-753B-5455-E235-874CA3E3F85C}"/>
          </ac:spMkLst>
        </pc:spChg>
      </pc:sldChg>
      <pc:sldMasterChg chg="modSldLayout">
        <pc:chgData name="Ignacia Manaog Tabangco (2415933)" userId="a2eacc17-ef9b-4258-9ad3-4551803461d2" providerId="ADAL" clId="{E7EE5267-A6B5-5F6A-85F1-BA47ED9D46F3}" dt="2025-11-08T10:38:25.728" v="934"/>
        <pc:sldMasterMkLst>
          <pc:docMk/>
          <pc:sldMasterMk cId="3829747891" sldId="2147484752"/>
        </pc:sldMasterMkLst>
        <pc:sldLayoutChg chg="delSp">
          <pc:chgData name="Ignacia Manaog Tabangco (2415933)" userId="a2eacc17-ef9b-4258-9ad3-4551803461d2" providerId="ADAL" clId="{E7EE5267-A6B5-5F6A-85F1-BA47ED9D46F3}" dt="2025-11-08T10:38:25.728" v="934"/>
          <pc:sldLayoutMkLst>
            <pc:docMk/>
            <pc:sldMasterMk cId="3829747891" sldId="2147484752"/>
            <pc:sldLayoutMk cId="953565653" sldId="2147484770"/>
          </pc:sldLayoutMkLst>
          <pc:cxnChg chg="del">
            <ac:chgData name="Ignacia Manaog Tabangco (2415933)" userId="a2eacc17-ef9b-4258-9ad3-4551803461d2" providerId="ADAL" clId="{E7EE5267-A6B5-5F6A-85F1-BA47ED9D46F3}" dt="2025-11-08T10:38:25.728" v="934"/>
            <ac:cxnSpMkLst>
              <pc:docMk/>
              <pc:sldMasterMk cId="3829747891" sldId="2147484752"/>
              <pc:sldLayoutMk cId="953565653" sldId="2147484770"/>
              <ac:cxnSpMk id="7" creationId="{00000000-0000-0000-0000-000000000000}"/>
            </ac:cxnSpMkLst>
          </pc:cxnChg>
        </pc:sldLayoutChg>
      </pc:sldMasterChg>
      <pc:sldMasterChg chg="modSldLayout">
        <pc:chgData name="Ignacia Manaog Tabangco (2415933)" userId="a2eacc17-ef9b-4258-9ad3-4551803461d2" providerId="ADAL" clId="{E7EE5267-A6B5-5F6A-85F1-BA47ED9D46F3}" dt="2025-11-08T10:38:47.924" v="981"/>
        <pc:sldMasterMkLst>
          <pc:docMk/>
          <pc:sldMasterMk cId="2981073883" sldId="2147484868"/>
        </pc:sldMasterMkLst>
        <pc:sldLayoutChg chg="delSp">
          <pc:chgData name="Ignacia Manaog Tabangco (2415933)" userId="a2eacc17-ef9b-4258-9ad3-4551803461d2" providerId="ADAL" clId="{E7EE5267-A6B5-5F6A-85F1-BA47ED9D46F3}" dt="2025-11-08T10:38:47.924" v="981"/>
          <pc:sldLayoutMkLst>
            <pc:docMk/>
            <pc:sldMasterMk cId="2981073883" sldId="2147484868"/>
            <pc:sldLayoutMk cId="1813290460" sldId="2147484886"/>
          </pc:sldLayoutMkLst>
          <pc:cxnChg chg="del">
            <ac:chgData name="Ignacia Manaog Tabangco (2415933)" userId="a2eacc17-ef9b-4258-9ad3-4551803461d2" providerId="ADAL" clId="{E7EE5267-A6B5-5F6A-85F1-BA47ED9D46F3}" dt="2025-11-08T10:38:47.924" v="981"/>
            <ac:cxnSpMkLst>
              <pc:docMk/>
              <pc:sldMasterMk cId="2981073883" sldId="2147484868"/>
              <pc:sldLayoutMk cId="1813290460" sldId="2147484886"/>
              <ac:cxnSpMk id="7" creationId="{00000000-0000-0000-0000-000000000000}"/>
            </ac:cxnSpMkLst>
          </pc:cxnChg>
        </pc:sldLayoutChg>
      </pc:sldMasterChg>
    </pc:docChg>
  </pc:docChgLst>
</pc:chgInfo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12" Type="http://schemas.openxmlformats.org/officeDocument/2006/relationships/image" Target="../media/image37.sv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11" Type="http://schemas.openxmlformats.org/officeDocument/2006/relationships/image" Target="../media/image36.png"/><Relationship Id="rId5" Type="http://schemas.openxmlformats.org/officeDocument/2006/relationships/image" Target="../media/image30.png"/><Relationship Id="rId10" Type="http://schemas.openxmlformats.org/officeDocument/2006/relationships/image" Target="../media/image35.svg"/><Relationship Id="rId4" Type="http://schemas.openxmlformats.org/officeDocument/2006/relationships/image" Target="../media/image29.svg"/><Relationship Id="rId9" Type="http://schemas.openxmlformats.org/officeDocument/2006/relationships/image" Target="../media/image34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12" Type="http://schemas.openxmlformats.org/officeDocument/2006/relationships/image" Target="../media/image37.sv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11" Type="http://schemas.openxmlformats.org/officeDocument/2006/relationships/image" Target="../media/image36.png"/><Relationship Id="rId5" Type="http://schemas.openxmlformats.org/officeDocument/2006/relationships/image" Target="../media/image30.png"/><Relationship Id="rId10" Type="http://schemas.openxmlformats.org/officeDocument/2006/relationships/image" Target="../media/image35.svg"/><Relationship Id="rId4" Type="http://schemas.openxmlformats.org/officeDocument/2006/relationships/image" Target="../media/image29.svg"/><Relationship Id="rId9" Type="http://schemas.openxmlformats.org/officeDocument/2006/relationships/image" Target="../media/image3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751617D-E717-48B4-84FC-10E9C6305FFC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81A72AD-27CA-4B63-A609-A328C0887F80}">
      <dgm:prSet/>
      <dgm:spPr/>
      <dgm:t>
        <a:bodyPr/>
        <a:lstStyle/>
        <a:p>
          <a:r>
            <a:rPr lang="en-US"/>
            <a:t>Subtitle: A Presentation for the HR Department</a:t>
          </a:r>
        </a:p>
      </dgm:t>
    </dgm:pt>
    <dgm:pt modelId="{8E44B552-C219-41B9-8FDE-D490D4CA98E2}" type="parTrans" cxnId="{207D5FC8-A4F1-4E14-B774-7E68DAB1C945}">
      <dgm:prSet/>
      <dgm:spPr/>
      <dgm:t>
        <a:bodyPr/>
        <a:lstStyle/>
        <a:p>
          <a:endParaRPr lang="en-US"/>
        </a:p>
      </dgm:t>
    </dgm:pt>
    <dgm:pt modelId="{1C1D898C-12B2-45EA-A992-8D5A86B5D677}" type="sibTrans" cxnId="{207D5FC8-A4F1-4E14-B774-7E68DAB1C945}">
      <dgm:prSet/>
      <dgm:spPr/>
      <dgm:t>
        <a:bodyPr/>
        <a:lstStyle/>
        <a:p>
          <a:endParaRPr lang="en-US"/>
        </a:p>
      </dgm:t>
    </dgm:pt>
    <dgm:pt modelId="{1378A449-46BC-45C2-A1E7-42F30231AA49}">
      <dgm:prSet/>
      <dgm:spPr/>
      <dgm:t>
        <a:bodyPr/>
        <a:lstStyle/>
        <a:p>
          <a:r>
            <a:rPr lang="en-US"/>
            <a:t>Position: HR Assistant</a:t>
          </a:r>
        </a:p>
      </dgm:t>
    </dgm:pt>
    <dgm:pt modelId="{A047F848-4568-45EE-924F-D1BFB443095A}" type="parTrans" cxnId="{1A4AB657-D49E-41CD-8E7E-61B113A217C2}">
      <dgm:prSet/>
      <dgm:spPr/>
      <dgm:t>
        <a:bodyPr/>
        <a:lstStyle/>
        <a:p>
          <a:endParaRPr lang="en-US"/>
        </a:p>
      </dgm:t>
    </dgm:pt>
    <dgm:pt modelId="{3520C9D1-DC4B-4339-AB50-6025BA9E34D7}" type="sibTrans" cxnId="{1A4AB657-D49E-41CD-8E7E-61B113A217C2}">
      <dgm:prSet/>
      <dgm:spPr/>
      <dgm:t>
        <a:bodyPr/>
        <a:lstStyle/>
        <a:p>
          <a:endParaRPr lang="en-US"/>
        </a:p>
      </dgm:t>
    </dgm:pt>
    <dgm:pt modelId="{13B164F5-15A4-4241-8A13-891BB856D490}">
      <dgm:prSet/>
      <dgm:spPr/>
      <dgm:t>
        <a:bodyPr/>
        <a:lstStyle/>
        <a:p>
          <a:r>
            <a:rPr lang="en-US"/>
            <a:t>Date: 16 November 2025</a:t>
          </a:r>
        </a:p>
      </dgm:t>
    </dgm:pt>
    <dgm:pt modelId="{E4528909-7926-4012-96C7-00188491217E}" type="parTrans" cxnId="{EA60E116-BDCD-410A-AD34-2177DF74F0D6}">
      <dgm:prSet/>
      <dgm:spPr/>
      <dgm:t>
        <a:bodyPr/>
        <a:lstStyle/>
        <a:p>
          <a:endParaRPr lang="en-US"/>
        </a:p>
      </dgm:t>
    </dgm:pt>
    <dgm:pt modelId="{62472804-A0E4-43D0-82BF-967D09EF76E9}" type="sibTrans" cxnId="{EA60E116-BDCD-410A-AD34-2177DF74F0D6}">
      <dgm:prSet/>
      <dgm:spPr/>
      <dgm:t>
        <a:bodyPr/>
        <a:lstStyle/>
        <a:p>
          <a:endParaRPr lang="en-US"/>
        </a:p>
      </dgm:t>
    </dgm:pt>
    <dgm:pt modelId="{51967B38-F999-44DB-B56D-F8E437523FB1}">
      <dgm:prSet/>
      <dgm:spPr/>
      <dgm:t>
        <a:bodyPr/>
        <a:lstStyle/>
        <a:p>
          <a:r>
            <a:rPr lang="en-US"/>
            <a:t>Company: Vauxhall Company</a:t>
          </a:r>
        </a:p>
      </dgm:t>
    </dgm:pt>
    <dgm:pt modelId="{29FCF072-7B2D-41D8-A7E5-B7ADCB86E36B}" type="parTrans" cxnId="{767DD90C-36F8-46C7-A5D6-9AE376C607DA}">
      <dgm:prSet/>
      <dgm:spPr/>
      <dgm:t>
        <a:bodyPr/>
        <a:lstStyle/>
        <a:p>
          <a:endParaRPr lang="en-US"/>
        </a:p>
      </dgm:t>
    </dgm:pt>
    <dgm:pt modelId="{DE21CAD3-4454-4D2D-A93D-EBB7F9DC26E7}" type="sibTrans" cxnId="{767DD90C-36F8-46C7-A5D6-9AE376C607DA}">
      <dgm:prSet/>
      <dgm:spPr/>
      <dgm:t>
        <a:bodyPr/>
        <a:lstStyle/>
        <a:p>
          <a:endParaRPr lang="en-US"/>
        </a:p>
      </dgm:t>
    </dgm:pt>
    <dgm:pt modelId="{60A7E4C1-A804-9B4B-B1FE-343FD475AF5E}" type="pres">
      <dgm:prSet presAssocID="{8751617D-E717-48B4-84FC-10E9C6305FFC}" presName="linear" presStyleCnt="0">
        <dgm:presLayoutVars>
          <dgm:dir/>
          <dgm:animLvl val="lvl"/>
          <dgm:resizeHandles val="exact"/>
        </dgm:presLayoutVars>
      </dgm:prSet>
      <dgm:spPr/>
    </dgm:pt>
    <dgm:pt modelId="{68F046F6-F17C-624D-B14E-17BEC98E1485}" type="pres">
      <dgm:prSet presAssocID="{281A72AD-27CA-4B63-A609-A328C0887F80}" presName="parentLin" presStyleCnt="0"/>
      <dgm:spPr/>
    </dgm:pt>
    <dgm:pt modelId="{782F2AC7-9842-0440-9555-981A53458125}" type="pres">
      <dgm:prSet presAssocID="{281A72AD-27CA-4B63-A609-A328C0887F80}" presName="parentLeftMargin" presStyleLbl="node1" presStyleIdx="0" presStyleCnt="4"/>
      <dgm:spPr/>
    </dgm:pt>
    <dgm:pt modelId="{50463E4D-84D2-534D-B7B1-23C104E0CF79}" type="pres">
      <dgm:prSet presAssocID="{281A72AD-27CA-4B63-A609-A328C0887F8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D2D870B-AA86-904C-BB22-61B3A1CE8A70}" type="pres">
      <dgm:prSet presAssocID="{281A72AD-27CA-4B63-A609-A328C0887F80}" presName="negativeSpace" presStyleCnt="0"/>
      <dgm:spPr/>
    </dgm:pt>
    <dgm:pt modelId="{F2505C95-389D-9440-ADEE-E6D634F4B2D8}" type="pres">
      <dgm:prSet presAssocID="{281A72AD-27CA-4B63-A609-A328C0887F80}" presName="childText" presStyleLbl="conFgAcc1" presStyleIdx="0" presStyleCnt="4">
        <dgm:presLayoutVars>
          <dgm:bulletEnabled val="1"/>
        </dgm:presLayoutVars>
      </dgm:prSet>
      <dgm:spPr/>
    </dgm:pt>
    <dgm:pt modelId="{FFA915DF-BFA1-FA45-8DB5-529D65C56AF3}" type="pres">
      <dgm:prSet presAssocID="{1C1D898C-12B2-45EA-A992-8D5A86B5D677}" presName="spaceBetweenRectangles" presStyleCnt="0"/>
      <dgm:spPr/>
    </dgm:pt>
    <dgm:pt modelId="{290D46BE-3B5D-DB49-8688-5FEA5F5B6038}" type="pres">
      <dgm:prSet presAssocID="{1378A449-46BC-45C2-A1E7-42F30231AA49}" presName="parentLin" presStyleCnt="0"/>
      <dgm:spPr/>
    </dgm:pt>
    <dgm:pt modelId="{90A8226D-9CA1-3143-B2E6-AB6576DB64D7}" type="pres">
      <dgm:prSet presAssocID="{1378A449-46BC-45C2-A1E7-42F30231AA49}" presName="parentLeftMargin" presStyleLbl="node1" presStyleIdx="0" presStyleCnt="4"/>
      <dgm:spPr/>
    </dgm:pt>
    <dgm:pt modelId="{2185F504-9947-DB42-891C-835AFBCE9897}" type="pres">
      <dgm:prSet presAssocID="{1378A449-46BC-45C2-A1E7-42F30231AA4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E6B02E5-9389-CA4D-B145-33F22B9D6B63}" type="pres">
      <dgm:prSet presAssocID="{1378A449-46BC-45C2-A1E7-42F30231AA49}" presName="negativeSpace" presStyleCnt="0"/>
      <dgm:spPr/>
    </dgm:pt>
    <dgm:pt modelId="{61C9B83D-2731-F34E-A07C-B96A78F24E2B}" type="pres">
      <dgm:prSet presAssocID="{1378A449-46BC-45C2-A1E7-42F30231AA49}" presName="childText" presStyleLbl="conFgAcc1" presStyleIdx="1" presStyleCnt="4">
        <dgm:presLayoutVars>
          <dgm:bulletEnabled val="1"/>
        </dgm:presLayoutVars>
      </dgm:prSet>
      <dgm:spPr/>
    </dgm:pt>
    <dgm:pt modelId="{EACCF1B9-A69E-9F40-8513-E02C78F71E69}" type="pres">
      <dgm:prSet presAssocID="{3520C9D1-DC4B-4339-AB50-6025BA9E34D7}" presName="spaceBetweenRectangles" presStyleCnt="0"/>
      <dgm:spPr/>
    </dgm:pt>
    <dgm:pt modelId="{F4890DB1-62B6-F740-94D7-28A583EC2F77}" type="pres">
      <dgm:prSet presAssocID="{13B164F5-15A4-4241-8A13-891BB856D490}" presName="parentLin" presStyleCnt="0"/>
      <dgm:spPr/>
    </dgm:pt>
    <dgm:pt modelId="{2F426282-AA81-E240-BE39-CC44A3DD2CAA}" type="pres">
      <dgm:prSet presAssocID="{13B164F5-15A4-4241-8A13-891BB856D490}" presName="parentLeftMargin" presStyleLbl="node1" presStyleIdx="1" presStyleCnt="4"/>
      <dgm:spPr/>
    </dgm:pt>
    <dgm:pt modelId="{03CB223A-6A7E-BD4A-A902-CDBAB7BD2B2C}" type="pres">
      <dgm:prSet presAssocID="{13B164F5-15A4-4241-8A13-891BB856D49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E653A48-A520-F147-A6B3-C6496281E47F}" type="pres">
      <dgm:prSet presAssocID="{13B164F5-15A4-4241-8A13-891BB856D490}" presName="negativeSpace" presStyleCnt="0"/>
      <dgm:spPr/>
    </dgm:pt>
    <dgm:pt modelId="{41C58AB4-01B2-A141-8C63-AB098563B52A}" type="pres">
      <dgm:prSet presAssocID="{13B164F5-15A4-4241-8A13-891BB856D490}" presName="childText" presStyleLbl="conFgAcc1" presStyleIdx="2" presStyleCnt="4">
        <dgm:presLayoutVars>
          <dgm:bulletEnabled val="1"/>
        </dgm:presLayoutVars>
      </dgm:prSet>
      <dgm:spPr/>
    </dgm:pt>
    <dgm:pt modelId="{63F8BD56-E97C-DE4B-B852-E06D29F9FB46}" type="pres">
      <dgm:prSet presAssocID="{62472804-A0E4-43D0-82BF-967D09EF76E9}" presName="spaceBetweenRectangles" presStyleCnt="0"/>
      <dgm:spPr/>
    </dgm:pt>
    <dgm:pt modelId="{8DDF3285-46DB-D34B-BCD8-A01D192B395A}" type="pres">
      <dgm:prSet presAssocID="{51967B38-F999-44DB-B56D-F8E437523FB1}" presName="parentLin" presStyleCnt="0"/>
      <dgm:spPr/>
    </dgm:pt>
    <dgm:pt modelId="{FACCF61D-C19E-C141-BDE3-BD23DD1851F6}" type="pres">
      <dgm:prSet presAssocID="{51967B38-F999-44DB-B56D-F8E437523FB1}" presName="parentLeftMargin" presStyleLbl="node1" presStyleIdx="2" presStyleCnt="4"/>
      <dgm:spPr/>
    </dgm:pt>
    <dgm:pt modelId="{90DB022C-93BA-4D49-86B6-1CBE31DA9514}" type="pres">
      <dgm:prSet presAssocID="{51967B38-F999-44DB-B56D-F8E437523FB1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10DB9DFA-49F4-884B-88AA-4FAF1F8ACBF4}" type="pres">
      <dgm:prSet presAssocID="{51967B38-F999-44DB-B56D-F8E437523FB1}" presName="negativeSpace" presStyleCnt="0"/>
      <dgm:spPr/>
    </dgm:pt>
    <dgm:pt modelId="{E13A55B1-C6CC-EE41-AB80-38196D7123D0}" type="pres">
      <dgm:prSet presAssocID="{51967B38-F999-44DB-B56D-F8E437523FB1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767DD90C-36F8-46C7-A5D6-9AE376C607DA}" srcId="{8751617D-E717-48B4-84FC-10E9C6305FFC}" destId="{51967B38-F999-44DB-B56D-F8E437523FB1}" srcOrd="3" destOrd="0" parTransId="{29FCF072-7B2D-41D8-A7E5-B7ADCB86E36B}" sibTransId="{DE21CAD3-4454-4D2D-A93D-EBB7F9DC26E7}"/>
    <dgm:cxn modelId="{ECAB970D-86F3-F445-8820-9A25CF05B53A}" type="presOf" srcId="{51967B38-F999-44DB-B56D-F8E437523FB1}" destId="{FACCF61D-C19E-C141-BDE3-BD23DD1851F6}" srcOrd="0" destOrd="0" presId="urn:microsoft.com/office/officeart/2005/8/layout/list1"/>
    <dgm:cxn modelId="{97381413-E206-BC4D-BA6E-0E499F826B98}" type="presOf" srcId="{8751617D-E717-48B4-84FC-10E9C6305FFC}" destId="{60A7E4C1-A804-9B4B-B1FE-343FD475AF5E}" srcOrd="0" destOrd="0" presId="urn:microsoft.com/office/officeart/2005/8/layout/list1"/>
    <dgm:cxn modelId="{EA60E116-BDCD-410A-AD34-2177DF74F0D6}" srcId="{8751617D-E717-48B4-84FC-10E9C6305FFC}" destId="{13B164F5-15A4-4241-8A13-891BB856D490}" srcOrd="2" destOrd="0" parTransId="{E4528909-7926-4012-96C7-00188491217E}" sibTransId="{62472804-A0E4-43D0-82BF-967D09EF76E9}"/>
    <dgm:cxn modelId="{462BA145-C351-DF41-B5EB-C3F9DE718C24}" type="presOf" srcId="{1378A449-46BC-45C2-A1E7-42F30231AA49}" destId="{90A8226D-9CA1-3143-B2E6-AB6576DB64D7}" srcOrd="0" destOrd="0" presId="urn:microsoft.com/office/officeart/2005/8/layout/list1"/>
    <dgm:cxn modelId="{A1BEED47-5EF5-E34A-BD75-653A54F281C5}" type="presOf" srcId="{281A72AD-27CA-4B63-A609-A328C0887F80}" destId="{782F2AC7-9842-0440-9555-981A53458125}" srcOrd="0" destOrd="0" presId="urn:microsoft.com/office/officeart/2005/8/layout/list1"/>
    <dgm:cxn modelId="{1A4AB657-D49E-41CD-8E7E-61B113A217C2}" srcId="{8751617D-E717-48B4-84FC-10E9C6305FFC}" destId="{1378A449-46BC-45C2-A1E7-42F30231AA49}" srcOrd="1" destOrd="0" parTransId="{A047F848-4568-45EE-924F-D1BFB443095A}" sibTransId="{3520C9D1-DC4B-4339-AB50-6025BA9E34D7}"/>
    <dgm:cxn modelId="{E985A064-031F-5B4E-88A9-588329BFCD34}" type="presOf" srcId="{281A72AD-27CA-4B63-A609-A328C0887F80}" destId="{50463E4D-84D2-534D-B7B1-23C104E0CF79}" srcOrd="1" destOrd="0" presId="urn:microsoft.com/office/officeart/2005/8/layout/list1"/>
    <dgm:cxn modelId="{4A644788-8C95-0C41-B78B-C49B2CBEFFE8}" type="presOf" srcId="{1378A449-46BC-45C2-A1E7-42F30231AA49}" destId="{2185F504-9947-DB42-891C-835AFBCE9897}" srcOrd="1" destOrd="0" presId="urn:microsoft.com/office/officeart/2005/8/layout/list1"/>
    <dgm:cxn modelId="{207D5FC8-A4F1-4E14-B774-7E68DAB1C945}" srcId="{8751617D-E717-48B4-84FC-10E9C6305FFC}" destId="{281A72AD-27CA-4B63-A609-A328C0887F80}" srcOrd="0" destOrd="0" parTransId="{8E44B552-C219-41B9-8FDE-D490D4CA98E2}" sibTransId="{1C1D898C-12B2-45EA-A992-8D5A86B5D677}"/>
    <dgm:cxn modelId="{A73797CA-A5ED-ED4E-B223-4D24C7C6547D}" type="presOf" srcId="{13B164F5-15A4-4241-8A13-891BB856D490}" destId="{2F426282-AA81-E240-BE39-CC44A3DD2CAA}" srcOrd="0" destOrd="0" presId="urn:microsoft.com/office/officeart/2005/8/layout/list1"/>
    <dgm:cxn modelId="{7267F0D5-1905-834D-B457-48A2A82DB8A1}" type="presOf" srcId="{51967B38-F999-44DB-B56D-F8E437523FB1}" destId="{90DB022C-93BA-4D49-86B6-1CBE31DA9514}" srcOrd="1" destOrd="0" presId="urn:microsoft.com/office/officeart/2005/8/layout/list1"/>
    <dgm:cxn modelId="{612361F9-617E-7442-870A-115191267EB8}" type="presOf" srcId="{13B164F5-15A4-4241-8A13-891BB856D490}" destId="{03CB223A-6A7E-BD4A-A902-CDBAB7BD2B2C}" srcOrd="1" destOrd="0" presId="urn:microsoft.com/office/officeart/2005/8/layout/list1"/>
    <dgm:cxn modelId="{7E448B11-C052-2A4C-A8A9-1876AA44B5E2}" type="presParOf" srcId="{60A7E4C1-A804-9B4B-B1FE-343FD475AF5E}" destId="{68F046F6-F17C-624D-B14E-17BEC98E1485}" srcOrd="0" destOrd="0" presId="urn:microsoft.com/office/officeart/2005/8/layout/list1"/>
    <dgm:cxn modelId="{42E24647-43C1-FA4A-879C-35B15C35468B}" type="presParOf" srcId="{68F046F6-F17C-624D-B14E-17BEC98E1485}" destId="{782F2AC7-9842-0440-9555-981A53458125}" srcOrd="0" destOrd="0" presId="urn:microsoft.com/office/officeart/2005/8/layout/list1"/>
    <dgm:cxn modelId="{C448A7DD-9E7A-904E-BB73-9D2DE35F7FB4}" type="presParOf" srcId="{68F046F6-F17C-624D-B14E-17BEC98E1485}" destId="{50463E4D-84D2-534D-B7B1-23C104E0CF79}" srcOrd="1" destOrd="0" presId="urn:microsoft.com/office/officeart/2005/8/layout/list1"/>
    <dgm:cxn modelId="{E09D8CAA-E529-6946-8699-0941353540B8}" type="presParOf" srcId="{60A7E4C1-A804-9B4B-B1FE-343FD475AF5E}" destId="{BD2D870B-AA86-904C-BB22-61B3A1CE8A70}" srcOrd="1" destOrd="0" presId="urn:microsoft.com/office/officeart/2005/8/layout/list1"/>
    <dgm:cxn modelId="{F8A80CDD-D616-0546-821B-E3AC3CC058B4}" type="presParOf" srcId="{60A7E4C1-A804-9B4B-B1FE-343FD475AF5E}" destId="{F2505C95-389D-9440-ADEE-E6D634F4B2D8}" srcOrd="2" destOrd="0" presId="urn:microsoft.com/office/officeart/2005/8/layout/list1"/>
    <dgm:cxn modelId="{FB40EED9-EC28-8D4B-B35C-32F3E2CBE504}" type="presParOf" srcId="{60A7E4C1-A804-9B4B-B1FE-343FD475AF5E}" destId="{FFA915DF-BFA1-FA45-8DB5-529D65C56AF3}" srcOrd="3" destOrd="0" presId="urn:microsoft.com/office/officeart/2005/8/layout/list1"/>
    <dgm:cxn modelId="{95470F96-3163-4B40-95DB-89FDAA2EC088}" type="presParOf" srcId="{60A7E4C1-A804-9B4B-B1FE-343FD475AF5E}" destId="{290D46BE-3B5D-DB49-8688-5FEA5F5B6038}" srcOrd="4" destOrd="0" presId="urn:microsoft.com/office/officeart/2005/8/layout/list1"/>
    <dgm:cxn modelId="{083293EA-F148-D247-822D-0A60E9982F13}" type="presParOf" srcId="{290D46BE-3B5D-DB49-8688-5FEA5F5B6038}" destId="{90A8226D-9CA1-3143-B2E6-AB6576DB64D7}" srcOrd="0" destOrd="0" presId="urn:microsoft.com/office/officeart/2005/8/layout/list1"/>
    <dgm:cxn modelId="{AE1C5A3B-02F1-2248-B636-75F149FEDD94}" type="presParOf" srcId="{290D46BE-3B5D-DB49-8688-5FEA5F5B6038}" destId="{2185F504-9947-DB42-891C-835AFBCE9897}" srcOrd="1" destOrd="0" presId="urn:microsoft.com/office/officeart/2005/8/layout/list1"/>
    <dgm:cxn modelId="{DB497FE0-00A1-1349-99F1-2B1BDD71BF8D}" type="presParOf" srcId="{60A7E4C1-A804-9B4B-B1FE-343FD475AF5E}" destId="{AE6B02E5-9389-CA4D-B145-33F22B9D6B63}" srcOrd="5" destOrd="0" presId="urn:microsoft.com/office/officeart/2005/8/layout/list1"/>
    <dgm:cxn modelId="{27BA4AC3-E0E6-6E41-BA84-5DA6442FF019}" type="presParOf" srcId="{60A7E4C1-A804-9B4B-B1FE-343FD475AF5E}" destId="{61C9B83D-2731-F34E-A07C-B96A78F24E2B}" srcOrd="6" destOrd="0" presId="urn:microsoft.com/office/officeart/2005/8/layout/list1"/>
    <dgm:cxn modelId="{351F2D38-61E6-B54A-B1AB-2E447ABDF8D0}" type="presParOf" srcId="{60A7E4C1-A804-9B4B-B1FE-343FD475AF5E}" destId="{EACCF1B9-A69E-9F40-8513-E02C78F71E69}" srcOrd="7" destOrd="0" presId="urn:microsoft.com/office/officeart/2005/8/layout/list1"/>
    <dgm:cxn modelId="{878F6532-9D4C-C742-A4B8-6AF3A4120678}" type="presParOf" srcId="{60A7E4C1-A804-9B4B-B1FE-343FD475AF5E}" destId="{F4890DB1-62B6-F740-94D7-28A583EC2F77}" srcOrd="8" destOrd="0" presId="urn:microsoft.com/office/officeart/2005/8/layout/list1"/>
    <dgm:cxn modelId="{BFA00C95-DACF-9541-85F1-4D70DACE00B5}" type="presParOf" srcId="{F4890DB1-62B6-F740-94D7-28A583EC2F77}" destId="{2F426282-AA81-E240-BE39-CC44A3DD2CAA}" srcOrd="0" destOrd="0" presId="urn:microsoft.com/office/officeart/2005/8/layout/list1"/>
    <dgm:cxn modelId="{F73BF18D-89E3-A446-AF17-3A5BF7251C5D}" type="presParOf" srcId="{F4890DB1-62B6-F740-94D7-28A583EC2F77}" destId="{03CB223A-6A7E-BD4A-A902-CDBAB7BD2B2C}" srcOrd="1" destOrd="0" presId="urn:microsoft.com/office/officeart/2005/8/layout/list1"/>
    <dgm:cxn modelId="{E89DF92A-986D-AC4D-AF72-315FDA17D629}" type="presParOf" srcId="{60A7E4C1-A804-9B4B-B1FE-343FD475AF5E}" destId="{FE653A48-A520-F147-A6B3-C6496281E47F}" srcOrd="9" destOrd="0" presId="urn:microsoft.com/office/officeart/2005/8/layout/list1"/>
    <dgm:cxn modelId="{BD4DDBA4-BD44-1647-BD28-F8233D568A00}" type="presParOf" srcId="{60A7E4C1-A804-9B4B-B1FE-343FD475AF5E}" destId="{41C58AB4-01B2-A141-8C63-AB098563B52A}" srcOrd="10" destOrd="0" presId="urn:microsoft.com/office/officeart/2005/8/layout/list1"/>
    <dgm:cxn modelId="{2633448C-0206-5949-AE15-6203A0C78007}" type="presParOf" srcId="{60A7E4C1-A804-9B4B-B1FE-343FD475AF5E}" destId="{63F8BD56-E97C-DE4B-B852-E06D29F9FB46}" srcOrd="11" destOrd="0" presId="urn:microsoft.com/office/officeart/2005/8/layout/list1"/>
    <dgm:cxn modelId="{B3F778DB-06D1-F842-BF0A-83EE6DC46303}" type="presParOf" srcId="{60A7E4C1-A804-9B4B-B1FE-343FD475AF5E}" destId="{8DDF3285-46DB-D34B-BCD8-A01D192B395A}" srcOrd="12" destOrd="0" presId="urn:microsoft.com/office/officeart/2005/8/layout/list1"/>
    <dgm:cxn modelId="{6227C53D-F7FC-9C46-97E3-89E2E638D42E}" type="presParOf" srcId="{8DDF3285-46DB-D34B-BCD8-A01D192B395A}" destId="{FACCF61D-C19E-C141-BDE3-BD23DD1851F6}" srcOrd="0" destOrd="0" presId="urn:microsoft.com/office/officeart/2005/8/layout/list1"/>
    <dgm:cxn modelId="{2C8D2D8B-D845-9042-B49B-A40A6DE14FF7}" type="presParOf" srcId="{8DDF3285-46DB-D34B-BCD8-A01D192B395A}" destId="{90DB022C-93BA-4D49-86B6-1CBE31DA9514}" srcOrd="1" destOrd="0" presId="urn:microsoft.com/office/officeart/2005/8/layout/list1"/>
    <dgm:cxn modelId="{18B5025C-9150-1047-BF52-CD4F950FF8F4}" type="presParOf" srcId="{60A7E4C1-A804-9B4B-B1FE-343FD475AF5E}" destId="{10DB9DFA-49F4-884B-88AA-4FAF1F8ACBF4}" srcOrd="13" destOrd="0" presId="urn:microsoft.com/office/officeart/2005/8/layout/list1"/>
    <dgm:cxn modelId="{81831712-85B6-A945-A9DF-8DCDD8E88403}" type="presParOf" srcId="{60A7E4C1-A804-9B4B-B1FE-343FD475AF5E}" destId="{E13A55B1-C6CC-EE41-AB80-38196D7123D0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0ECE431-5F2A-4738-8A45-D42EA2EBCDCE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E00C4DF-3717-4442-A53D-F7E457D4736C}">
      <dgm:prSet/>
      <dgm:spPr/>
      <dgm:t>
        <a:bodyPr/>
        <a:lstStyle/>
        <a:p>
          <a:r>
            <a:rPr lang="en-US"/>
            <a:t>Introduction</a:t>
          </a:r>
        </a:p>
      </dgm:t>
    </dgm:pt>
    <dgm:pt modelId="{29DA1D42-9B6B-44F2-BB7A-615433922C71}" type="parTrans" cxnId="{D274452F-4456-4EE9-BE09-26DC21C12EDA}">
      <dgm:prSet/>
      <dgm:spPr/>
      <dgm:t>
        <a:bodyPr/>
        <a:lstStyle/>
        <a:p>
          <a:endParaRPr lang="en-US"/>
        </a:p>
      </dgm:t>
    </dgm:pt>
    <dgm:pt modelId="{BDAA045F-C4B3-403B-B748-0F1408539C54}" type="sibTrans" cxnId="{D274452F-4456-4EE9-BE09-26DC21C12EDA}">
      <dgm:prSet/>
      <dgm:spPr/>
      <dgm:t>
        <a:bodyPr/>
        <a:lstStyle/>
        <a:p>
          <a:endParaRPr lang="en-US"/>
        </a:p>
      </dgm:t>
    </dgm:pt>
    <dgm:pt modelId="{5781D0DB-45DF-4B09-ACC2-055EB9CB017F}">
      <dgm:prSet/>
      <dgm:spPr/>
      <dgm:t>
        <a:bodyPr/>
        <a:lstStyle/>
        <a:p>
          <a:r>
            <a:rPr lang="en-US"/>
            <a:t>Understanding Recruitment</a:t>
          </a:r>
        </a:p>
      </dgm:t>
    </dgm:pt>
    <dgm:pt modelId="{B2A10A01-DE2C-4EBB-934B-BEA872D17A10}" type="parTrans" cxnId="{D2E99030-DD2D-423A-B383-1A19933E2107}">
      <dgm:prSet/>
      <dgm:spPr/>
      <dgm:t>
        <a:bodyPr/>
        <a:lstStyle/>
        <a:p>
          <a:endParaRPr lang="en-US"/>
        </a:p>
      </dgm:t>
    </dgm:pt>
    <dgm:pt modelId="{1626BE48-FA46-4B27-9F68-809F98F55675}" type="sibTrans" cxnId="{D2E99030-DD2D-423A-B383-1A19933E2107}">
      <dgm:prSet/>
      <dgm:spPr/>
      <dgm:t>
        <a:bodyPr/>
        <a:lstStyle/>
        <a:p>
          <a:endParaRPr lang="en-US"/>
        </a:p>
      </dgm:t>
    </dgm:pt>
    <dgm:pt modelId="{9B5480CB-E0B3-40F6-82D7-E297CE399968}">
      <dgm:prSet/>
      <dgm:spPr/>
      <dgm:t>
        <a:bodyPr/>
        <a:lstStyle/>
        <a:p>
          <a:r>
            <a:rPr lang="en-US"/>
            <a:t>Steps on the recruitment Process</a:t>
          </a:r>
        </a:p>
      </dgm:t>
    </dgm:pt>
    <dgm:pt modelId="{09AF8CF0-DC22-494D-A199-43725EAB43C4}" type="parTrans" cxnId="{9168FC8C-EB32-44DC-9475-331F67D49600}">
      <dgm:prSet/>
      <dgm:spPr/>
      <dgm:t>
        <a:bodyPr/>
        <a:lstStyle/>
        <a:p>
          <a:endParaRPr lang="en-US"/>
        </a:p>
      </dgm:t>
    </dgm:pt>
    <dgm:pt modelId="{596FC693-3BBE-425C-B4AF-28E99F63F534}" type="sibTrans" cxnId="{9168FC8C-EB32-44DC-9475-331F67D49600}">
      <dgm:prSet/>
      <dgm:spPr/>
      <dgm:t>
        <a:bodyPr/>
        <a:lstStyle/>
        <a:p>
          <a:endParaRPr lang="en-US"/>
        </a:p>
      </dgm:t>
    </dgm:pt>
    <dgm:pt modelId="{04ACF6BC-629E-4F58-BB16-A677F2D81F59}">
      <dgm:prSet/>
      <dgm:spPr/>
      <dgm:t>
        <a:bodyPr/>
        <a:lstStyle/>
        <a:p>
          <a:r>
            <a:rPr lang="en-US"/>
            <a:t>Job Analysis, Description and Person Specification</a:t>
          </a:r>
        </a:p>
      </dgm:t>
    </dgm:pt>
    <dgm:pt modelId="{9D42D36B-9B84-4A66-9DA7-81027C92F968}" type="parTrans" cxnId="{0013C43D-E8FC-4443-94E1-AD4B4A488290}">
      <dgm:prSet/>
      <dgm:spPr/>
      <dgm:t>
        <a:bodyPr/>
        <a:lstStyle/>
        <a:p>
          <a:endParaRPr lang="en-US"/>
        </a:p>
      </dgm:t>
    </dgm:pt>
    <dgm:pt modelId="{E1108DAC-3718-49A5-A68A-199B5BB4F4E6}" type="sibTrans" cxnId="{0013C43D-E8FC-4443-94E1-AD4B4A488290}">
      <dgm:prSet/>
      <dgm:spPr/>
      <dgm:t>
        <a:bodyPr/>
        <a:lstStyle/>
        <a:p>
          <a:endParaRPr lang="en-US"/>
        </a:p>
      </dgm:t>
    </dgm:pt>
    <dgm:pt modelId="{67707526-CE57-44A9-8838-C0B38160E2CF}">
      <dgm:prSet/>
      <dgm:spPr/>
      <dgm:t>
        <a:bodyPr/>
        <a:lstStyle/>
        <a:p>
          <a:r>
            <a:rPr lang="en-US"/>
            <a:t>3 Types of Interview</a:t>
          </a:r>
        </a:p>
      </dgm:t>
    </dgm:pt>
    <dgm:pt modelId="{6AE1C8E6-8D25-4D0F-9E66-3C462A0B6356}" type="parTrans" cxnId="{5A4F434F-8E0F-449C-8D7A-2BA9CD8E2A3D}">
      <dgm:prSet/>
      <dgm:spPr/>
      <dgm:t>
        <a:bodyPr/>
        <a:lstStyle/>
        <a:p>
          <a:endParaRPr lang="en-US"/>
        </a:p>
      </dgm:t>
    </dgm:pt>
    <dgm:pt modelId="{C1726072-EC9D-47E8-8E10-5C1820143E82}" type="sibTrans" cxnId="{5A4F434F-8E0F-449C-8D7A-2BA9CD8E2A3D}">
      <dgm:prSet/>
      <dgm:spPr/>
      <dgm:t>
        <a:bodyPr/>
        <a:lstStyle/>
        <a:p>
          <a:endParaRPr lang="en-US"/>
        </a:p>
      </dgm:t>
    </dgm:pt>
    <dgm:pt modelId="{09EBF890-CC6B-464F-9E8D-9DBE5A743793}">
      <dgm:prSet/>
      <dgm:spPr/>
      <dgm:t>
        <a:bodyPr/>
        <a:lstStyle/>
        <a:p>
          <a:r>
            <a:rPr lang="en-US"/>
            <a:t>Questioning Techniques</a:t>
          </a:r>
        </a:p>
      </dgm:t>
    </dgm:pt>
    <dgm:pt modelId="{E0F2CFAB-EE6F-4673-81C2-82E4BAAFAAEC}" type="parTrans" cxnId="{8A470177-71DB-4F44-8C56-E806BABC7BCE}">
      <dgm:prSet/>
      <dgm:spPr/>
      <dgm:t>
        <a:bodyPr/>
        <a:lstStyle/>
        <a:p>
          <a:endParaRPr lang="en-US"/>
        </a:p>
      </dgm:t>
    </dgm:pt>
    <dgm:pt modelId="{662F154C-2E0D-491D-BB34-F065A951D1EF}" type="sibTrans" cxnId="{8A470177-71DB-4F44-8C56-E806BABC7BCE}">
      <dgm:prSet/>
      <dgm:spPr/>
      <dgm:t>
        <a:bodyPr/>
        <a:lstStyle/>
        <a:p>
          <a:endParaRPr lang="en-US"/>
        </a:p>
      </dgm:t>
    </dgm:pt>
    <dgm:pt modelId="{1D09FF8C-B89D-4CD2-8E92-6D0080D5BD11}">
      <dgm:prSet/>
      <dgm:spPr/>
      <dgm:t>
        <a:bodyPr/>
        <a:lstStyle/>
        <a:p>
          <a:r>
            <a:rPr lang="en-US"/>
            <a:t>Face to Face vs Online Interview</a:t>
          </a:r>
        </a:p>
      </dgm:t>
    </dgm:pt>
    <dgm:pt modelId="{6275E07F-0E10-4A46-955A-2561CEBB5DBC}" type="parTrans" cxnId="{9300F3DB-B130-48AC-BCC7-98836574D360}">
      <dgm:prSet/>
      <dgm:spPr/>
      <dgm:t>
        <a:bodyPr/>
        <a:lstStyle/>
        <a:p>
          <a:endParaRPr lang="en-US"/>
        </a:p>
      </dgm:t>
    </dgm:pt>
    <dgm:pt modelId="{68E6B994-9506-44E5-886F-4A922B0558E7}" type="sibTrans" cxnId="{9300F3DB-B130-48AC-BCC7-98836574D360}">
      <dgm:prSet/>
      <dgm:spPr/>
      <dgm:t>
        <a:bodyPr/>
        <a:lstStyle/>
        <a:p>
          <a:endParaRPr lang="en-US"/>
        </a:p>
      </dgm:t>
    </dgm:pt>
    <dgm:pt modelId="{FBBE65B9-7D0F-438F-BD3F-4D5CAC7C71E9}">
      <dgm:prSet/>
      <dgm:spPr/>
      <dgm:t>
        <a:bodyPr/>
        <a:lstStyle/>
        <a:p>
          <a:r>
            <a:rPr lang="en-US"/>
            <a:t>Challenges and Best Interview</a:t>
          </a:r>
        </a:p>
      </dgm:t>
    </dgm:pt>
    <dgm:pt modelId="{8F908325-532A-406F-9639-5AEE9A126091}" type="parTrans" cxnId="{179B3CAB-588B-423A-9E0E-697B9C8DC2B8}">
      <dgm:prSet/>
      <dgm:spPr/>
      <dgm:t>
        <a:bodyPr/>
        <a:lstStyle/>
        <a:p>
          <a:endParaRPr lang="en-US"/>
        </a:p>
      </dgm:t>
    </dgm:pt>
    <dgm:pt modelId="{9ED02439-7134-4E4C-9B87-3E3D02129C8B}" type="sibTrans" cxnId="{179B3CAB-588B-423A-9E0E-697B9C8DC2B8}">
      <dgm:prSet/>
      <dgm:spPr/>
      <dgm:t>
        <a:bodyPr/>
        <a:lstStyle/>
        <a:p>
          <a:endParaRPr lang="en-US"/>
        </a:p>
      </dgm:t>
    </dgm:pt>
    <dgm:pt modelId="{CDB3E93A-9982-4B5B-97E4-53D1FFDDFB73}">
      <dgm:prSet/>
      <dgm:spPr/>
      <dgm:t>
        <a:bodyPr/>
        <a:lstStyle/>
        <a:p>
          <a:r>
            <a:rPr lang="en-US"/>
            <a:t>Conclusion </a:t>
          </a:r>
        </a:p>
      </dgm:t>
    </dgm:pt>
    <dgm:pt modelId="{551D468E-15E7-43F2-B2D5-C17877E59D0B}" type="parTrans" cxnId="{531D17A0-F83E-48A2-B07A-0B475ECE58CF}">
      <dgm:prSet/>
      <dgm:spPr/>
      <dgm:t>
        <a:bodyPr/>
        <a:lstStyle/>
        <a:p>
          <a:endParaRPr lang="en-US"/>
        </a:p>
      </dgm:t>
    </dgm:pt>
    <dgm:pt modelId="{91924D8C-4765-427B-909D-319B4066C8CF}" type="sibTrans" cxnId="{531D17A0-F83E-48A2-B07A-0B475ECE58CF}">
      <dgm:prSet/>
      <dgm:spPr/>
      <dgm:t>
        <a:bodyPr/>
        <a:lstStyle/>
        <a:p>
          <a:endParaRPr lang="en-US"/>
        </a:p>
      </dgm:t>
    </dgm:pt>
    <dgm:pt modelId="{7E7079C2-E6D3-484B-9220-B7D30C7ADADF}">
      <dgm:prSet/>
      <dgm:spPr/>
      <dgm:t>
        <a:bodyPr/>
        <a:lstStyle/>
        <a:p>
          <a:r>
            <a:rPr lang="en-US"/>
            <a:t>References</a:t>
          </a:r>
        </a:p>
      </dgm:t>
    </dgm:pt>
    <dgm:pt modelId="{CDA2706D-B95F-4A1E-A195-A913458E6CB4}" type="parTrans" cxnId="{8963A774-1E9E-4C02-BD8B-A095FCE593C0}">
      <dgm:prSet/>
      <dgm:spPr/>
      <dgm:t>
        <a:bodyPr/>
        <a:lstStyle/>
        <a:p>
          <a:endParaRPr lang="en-US"/>
        </a:p>
      </dgm:t>
    </dgm:pt>
    <dgm:pt modelId="{FCC346EC-C48D-4293-A444-1D65DF06AD0F}" type="sibTrans" cxnId="{8963A774-1E9E-4C02-BD8B-A095FCE593C0}">
      <dgm:prSet/>
      <dgm:spPr/>
      <dgm:t>
        <a:bodyPr/>
        <a:lstStyle/>
        <a:p>
          <a:endParaRPr lang="en-US"/>
        </a:p>
      </dgm:t>
    </dgm:pt>
    <dgm:pt modelId="{8E95B37F-3588-1843-A251-40D759EEFB61}" type="pres">
      <dgm:prSet presAssocID="{50ECE431-5F2A-4738-8A45-D42EA2EBCDCE}" presName="vert0" presStyleCnt="0">
        <dgm:presLayoutVars>
          <dgm:dir/>
          <dgm:animOne val="branch"/>
          <dgm:animLvl val="lvl"/>
        </dgm:presLayoutVars>
      </dgm:prSet>
      <dgm:spPr/>
    </dgm:pt>
    <dgm:pt modelId="{51081273-1737-5D4E-B9AA-B9DE52E93E13}" type="pres">
      <dgm:prSet presAssocID="{3E00C4DF-3717-4442-A53D-F7E457D4736C}" presName="thickLine" presStyleLbl="alignNode1" presStyleIdx="0" presStyleCnt="10"/>
      <dgm:spPr/>
    </dgm:pt>
    <dgm:pt modelId="{1A0922AA-13E1-FC4C-8623-4AF018933B4A}" type="pres">
      <dgm:prSet presAssocID="{3E00C4DF-3717-4442-A53D-F7E457D4736C}" presName="horz1" presStyleCnt="0"/>
      <dgm:spPr/>
    </dgm:pt>
    <dgm:pt modelId="{66088050-828D-7743-99A3-35CC24A17D78}" type="pres">
      <dgm:prSet presAssocID="{3E00C4DF-3717-4442-A53D-F7E457D4736C}" presName="tx1" presStyleLbl="revTx" presStyleIdx="0" presStyleCnt="10"/>
      <dgm:spPr/>
    </dgm:pt>
    <dgm:pt modelId="{32EA6652-A7F1-E94F-AF87-C5B698DBEED0}" type="pres">
      <dgm:prSet presAssocID="{3E00C4DF-3717-4442-A53D-F7E457D4736C}" presName="vert1" presStyleCnt="0"/>
      <dgm:spPr/>
    </dgm:pt>
    <dgm:pt modelId="{EFD96746-86C6-2542-BA6D-63E119E879C2}" type="pres">
      <dgm:prSet presAssocID="{5781D0DB-45DF-4B09-ACC2-055EB9CB017F}" presName="thickLine" presStyleLbl="alignNode1" presStyleIdx="1" presStyleCnt="10"/>
      <dgm:spPr/>
    </dgm:pt>
    <dgm:pt modelId="{8AE8D84B-CB3D-C143-ADC8-628C615F9049}" type="pres">
      <dgm:prSet presAssocID="{5781D0DB-45DF-4B09-ACC2-055EB9CB017F}" presName="horz1" presStyleCnt="0"/>
      <dgm:spPr/>
    </dgm:pt>
    <dgm:pt modelId="{2F25DEE3-6663-7C47-B89D-0C133008D7A3}" type="pres">
      <dgm:prSet presAssocID="{5781D0DB-45DF-4B09-ACC2-055EB9CB017F}" presName="tx1" presStyleLbl="revTx" presStyleIdx="1" presStyleCnt="10"/>
      <dgm:spPr/>
    </dgm:pt>
    <dgm:pt modelId="{0BE761CE-155E-C14C-8909-D48E5691CB6D}" type="pres">
      <dgm:prSet presAssocID="{5781D0DB-45DF-4B09-ACC2-055EB9CB017F}" presName="vert1" presStyleCnt="0"/>
      <dgm:spPr/>
    </dgm:pt>
    <dgm:pt modelId="{ECBA248B-3BD4-0945-9290-45DADD45BD6B}" type="pres">
      <dgm:prSet presAssocID="{9B5480CB-E0B3-40F6-82D7-E297CE399968}" presName="thickLine" presStyleLbl="alignNode1" presStyleIdx="2" presStyleCnt="10"/>
      <dgm:spPr/>
    </dgm:pt>
    <dgm:pt modelId="{E45AF77F-1D6F-CF40-AD87-41E0D9FEAC40}" type="pres">
      <dgm:prSet presAssocID="{9B5480CB-E0B3-40F6-82D7-E297CE399968}" presName="horz1" presStyleCnt="0"/>
      <dgm:spPr/>
    </dgm:pt>
    <dgm:pt modelId="{9BF6B29D-BBFB-1643-9C85-FEBDB3BC2008}" type="pres">
      <dgm:prSet presAssocID="{9B5480CB-E0B3-40F6-82D7-E297CE399968}" presName="tx1" presStyleLbl="revTx" presStyleIdx="2" presStyleCnt="10"/>
      <dgm:spPr/>
    </dgm:pt>
    <dgm:pt modelId="{59099604-BC64-9B45-8455-5AB83AE59408}" type="pres">
      <dgm:prSet presAssocID="{9B5480CB-E0B3-40F6-82D7-E297CE399968}" presName="vert1" presStyleCnt="0"/>
      <dgm:spPr/>
    </dgm:pt>
    <dgm:pt modelId="{3A57F5A3-BA6E-964A-80A6-816C58EB20BC}" type="pres">
      <dgm:prSet presAssocID="{04ACF6BC-629E-4F58-BB16-A677F2D81F59}" presName="thickLine" presStyleLbl="alignNode1" presStyleIdx="3" presStyleCnt="10"/>
      <dgm:spPr/>
    </dgm:pt>
    <dgm:pt modelId="{8E25A05F-C76F-3046-8777-871BC8A36717}" type="pres">
      <dgm:prSet presAssocID="{04ACF6BC-629E-4F58-BB16-A677F2D81F59}" presName="horz1" presStyleCnt="0"/>
      <dgm:spPr/>
    </dgm:pt>
    <dgm:pt modelId="{0CC45450-0EC0-6B4C-AB20-EB05275C0E5F}" type="pres">
      <dgm:prSet presAssocID="{04ACF6BC-629E-4F58-BB16-A677F2D81F59}" presName="tx1" presStyleLbl="revTx" presStyleIdx="3" presStyleCnt="10"/>
      <dgm:spPr/>
    </dgm:pt>
    <dgm:pt modelId="{987CE91E-D584-6E41-975C-24D835A5A17D}" type="pres">
      <dgm:prSet presAssocID="{04ACF6BC-629E-4F58-BB16-A677F2D81F59}" presName="vert1" presStyleCnt="0"/>
      <dgm:spPr/>
    </dgm:pt>
    <dgm:pt modelId="{E1CA051B-42F5-9D4B-9623-B34ECE8A6895}" type="pres">
      <dgm:prSet presAssocID="{67707526-CE57-44A9-8838-C0B38160E2CF}" presName="thickLine" presStyleLbl="alignNode1" presStyleIdx="4" presStyleCnt="10"/>
      <dgm:spPr/>
    </dgm:pt>
    <dgm:pt modelId="{4E91C77D-894C-C449-9A22-D5254F456D75}" type="pres">
      <dgm:prSet presAssocID="{67707526-CE57-44A9-8838-C0B38160E2CF}" presName="horz1" presStyleCnt="0"/>
      <dgm:spPr/>
    </dgm:pt>
    <dgm:pt modelId="{2C0E3690-6311-A04D-A59C-3F0B2C5B1046}" type="pres">
      <dgm:prSet presAssocID="{67707526-CE57-44A9-8838-C0B38160E2CF}" presName="tx1" presStyleLbl="revTx" presStyleIdx="4" presStyleCnt="10"/>
      <dgm:spPr/>
    </dgm:pt>
    <dgm:pt modelId="{4F6B49AF-5406-6F4A-A0A6-9713399BF366}" type="pres">
      <dgm:prSet presAssocID="{67707526-CE57-44A9-8838-C0B38160E2CF}" presName="vert1" presStyleCnt="0"/>
      <dgm:spPr/>
    </dgm:pt>
    <dgm:pt modelId="{49EDCFF4-283F-9E46-9176-FCA1334ABDD8}" type="pres">
      <dgm:prSet presAssocID="{09EBF890-CC6B-464F-9E8D-9DBE5A743793}" presName="thickLine" presStyleLbl="alignNode1" presStyleIdx="5" presStyleCnt="10"/>
      <dgm:spPr/>
    </dgm:pt>
    <dgm:pt modelId="{DAAE767B-EABF-A241-9CBA-95466D458478}" type="pres">
      <dgm:prSet presAssocID="{09EBF890-CC6B-464F-9E8D-9DBE5A743793}" presName="horz1" presStyleCnt="0"/>
      <dgm:spPr/>
    </dgm:pt>
    <dgm:pt modelId="{2E95413E-36EC-FB4D-8E87-49857896B86D}" type="pres">
      <dgm:prSet presAssocID="{09EBF890-CC6B-464F-9E8D-9DBE5A743793}" presName="tx1" presStyleLbl="revTx" presStyleIdx="5" presStyleCnt="10"/>
      <dgm:spPr/>
    </dgm:pt>
    <dgm:pt modelId="{64DF1DBD-6AF0-2247-9CF8-BB9EBA9B7FAB}" type="pres">
      <dgm:prSet presAssocID="{09EBF890-CC6B-464F-9E8D-9DBE5A743793}" presName="vert1" presStyleCnt="0"/>
      <dgm:spPr/>
    </dgm:pt>
    <dgm:pt modelId="{92404617-3FE7-D646-BA32-DF60872A2AD7}" type="pres">
      <dgm:prSet presAssocID="{1D09FF8C-B89D-4CD2-8E92-6D0080D5BD11}" presName="thickLine" presStyleLbl="alignNode1" presStyleIdx="6" presStyleCnt="10"/>
      <dgm:spPr/>
    </dgm:pt>
    <dgm:pt modelId="{9B56DF0A-E1A5-FE47-8A08-1F3B79DBB514}" type="pres">
      <dgm:prSet presAssocID="{1D09FF8C-B89D-4CD2-8E92-6D0080D5BD11}" presName="horz1" presStyleCnt="0"/>
      <dgm:spPr/>
    </dgm:pt>
    <dgm:pt modelId="{340E545B-97D5-4248-A44D-D8FBF0F0F821}" type="pres">
      <dgm:prSet presAssocID="{1D09FF8C-B89D-4CD2-8E92-6D0080D5BD11}" presName="tx1" presStyleLbl="revTx" presStyleIdx="6" presStyleCnt="10"/>
      <dgm:spPr/>
    </dgm:pt>
    <dgm:pt modelId="{DF9E1263-CA32-F848-BE55-031543FF410E}" type="pres">
      <dgm:prSet presAssocID="{1D09FF8C-B89D-4CD2-8E92-6D0080D5BD11}" presName="vert1" presStyleCnt="0"/>
      <dgm:spPr/>
    </dgm:pt>
    <dgm:pt modelId="{D228DE2E-C90C-F84C-9B62-2D6B9F54FA3B}" type="pres">
      <dgm:prSet presAssocID="{FBBE65B9-7D0F-438F-BD3F-4D5CAC7C71E9}" presName="thickLine" presStyleLbl="alignNode1" presStyleIdx="7" presStyleCnt="10"/>
      <dgm:spPr/>
    </dgm:pt>
    <dgm:pt modelId="{BD18F178-26B8-1B49-9870-474B9422528B}" type="pres">
      <dgm:prSet presAssocID="{FBBE65B9-7D0F-438F-BD3F-4D5CAC7C71E9}" presName="horz1" presStyleCnt="0"/>
      <dgm:spPr/>
    </dgm:pt>
    <dgm:pt modelId="{0094BCDE-F3F1-614F-895E-E7DA4F8042EF}" type="pres">
      <dgm:prSet presAssocID="{FBBE65B9-7D0F-438F-BD3F-4D5CAC7C71E9}" presName="tx1" presStyleLbl="revTx" presStyleIdx="7" presStyleCnt="10"/>
      <dgm:spPr/>
    </dgm:pt>
    <dgm:pt modelId="{2A7127B5-B748-8A46-AF60-54790A991458}" type="pres">
      <dgm:prSet presAssocID="{FBBE65B9-7D0F-438F-BD3F-4D5CAC7C71E9}" presName="vert1" presStyleCnt="0"/>
      <dgm:spPr/>
    </dgm:pt>
    <dgm:pt modelId="{14FE93D3-9E66-C447-AB09-671CCD14F31C}" type="pres">
      <dgm:prSet presAssocID="{CDB3E93A-9982-4B5B-97E4-53D1FFDDFB73}" presName="thickLine" presStyleLbl="alignNode1" presStyleIdx="8" presStyleCnt="10"/>
      <dgm:spPr/>
    </dgm:pt>
    <dgm:pt modelId="{AF835D0D-1CF7-BB46-AF72-B71283586C96}" type="pres">
      <dgm:prSet presAssocID="{CDB3E93A-9982-4B5B-97E4-53D1FFDDFB73}" presName="horz1" presStyleCnt="0"/>
      <dgm:spPr/>
    </dgm:pt>
    <dgm:pt modelId="{C11F37A9-519A-DA4D-B160-51B0A973FED8}" type="pres">
      <dgm:prSet presAssocID="{CDB3E93A-9982-4B5B-97E4-53D1FFDDFB73}" presName="tx1" presStyleLbl="revTx" presStyleIdx="8" presStyleCnt="10"/>
      <dgm:spPr/>
    </dgm:pt>
    <dgm:pt modelId="{A2A9E118-EC22-684E-B8E4-31F4AE5E02D6}" type="pres">
      <dgm:prSet presAssocID="{CDB3E93A-9982-4B5B-97E4-53D1FFDDFB73}" presName="vert1" presStyleCnt="0"/>
      <dgm:spPr/>
    </dgm:pt>
    <dgm:pt modelId="{A978B921-A039-0B41-A77B-83E17F1E94C0}" type="pres">
      <dgm:prSet presAssocID="{7E7079C2-E6D3-484B-9220-B7D30C7ADADF}" presName="thickLine" presStyleLbl="alignNode1" presStyleIdx="9" presStyleCnt="10"/>
      <dgm:spPr/>
    </dgm:pt>
    <dgm:pt modelId="{A9BEEDC2-B21F-484A-9F5F-2C08B93DD368}" type="pres">
      <dgm:prSet presAssocID="{7E7079C2-E6D3-484B-9220-B7D30C7ADADF}" presName="horz1" presStyleCnt="0"/>
      <dgm:spPr/>
    </dgm:pt>
    <dgm:pt modelId="{BE8FA8EB-DEFA-8142-8E07-C0562A21C827}" type="pres">
      <dgm:prSet presAssocID="{7E7079C2-E6D3-484B-9220-B7D30C7ADADF}" presName="tx1" presStyleLbl="revTx" presStyleIdx="9" presStyleCnt="10"/>
      <dgm:spPr/>
    </dgm:pt>
    <dgm:pt modelId="{23041BC1-3EDF-234B-8F82-56ECD0A21389}" type="pres">
      <dgm:prSet presAssocID="{7E7079C2-E6D3-484B-9220-B7D30C7ADADF}" presName="vert1" presStyleCnt="0"/>
      <dgm:spPr/>
    </dgm:pt>
  </dgm:ptLst>
  <dgm:cxnLst>
    <dgm:cxn modelId="{009AC925-538F-804C-B87A-CA149B1B9485}" type="presOf" srcId="{5781D0DB-45DF-4B09-ACC2-055EB9CB017F}" destId="{2F25DEE3-6663-7C47-B89D-0C133008D7A3}" srcOrd="0" destOrd="0" presId="urn:microsoft.com/office/officeart/2008/layout/LinedList"/>
    <dgm:cxn modelId="{D274452F-4456-4EE9-BE09-26DC21C12EDA}" srcId="{50ECE431-5F2A-4738-8A45-D42EA2EBCDCE}" destId="{3E00C4DF-3717-4442-A53D-F7E457D4736C}" srcOrd="0" destOrd="0" parTransId="{29DA1D42-9B6B-44F2-BB7A-615433922C71}" sibTransId="{BDAA045F-C4B3-403B-B748-0F1408539C54}"/>
    <dgm:cxn modelId="{D2E99030-DD2D-423A-B383-1A19933E2107}" srcId="{50ECE431-5F2A-4738-8A45-D42EA2EBCDCE}" destId="{5781D0DB-45DF-4B09-ACC2-055EB9CB017F}" srcOrd="1" destOrd="0" parTransId="{B2A10A01-DE2C-4EBB-934B-BEA872D17A10}" sibTransId="{1626BE48-FA46-4B27-9F68-809F98F55675}"/>
    <dgm:cxn modelId="{EE1CAD37-BA2A-4F46-B0C6-19EB10750FF5}" type="presOf" srcId="{50ECE431-5F2A-4738-8A45-D42EA2EBCDCE}" destId="{8E95B37F-3588-1843-A251-40D759EEFB61}" srcOrd="0" destOrd="0" presId="urn:microsoft.com/office/officeart/2008/layout/LinedList"/>
    <dgm:cxn modelId="{65B3813C-F9F2-E444-B3CC-2A7C69F168F9}" type="presOf" srcId="{9B5480CB-E0B3-40F6-82D7-E297CE399968}" destId="{9BF6B29D-BBFB-1643-9C85-FEBDB3BC2008}" srcOrd="0" destOrd="0" presId="urn:microsoft.com/office/officeart/2008/layout/LinedList"/>
    <dgm:cxn modelId="{0013C43D-E8FC-4443-94E1-AD4B4A488290}" srcId="{50ECE431-5F2A-4738-8A45-D42EA2EBCDCE}" destId="{04ACF6BC-629E-4F58-BB16-A677F2D81F59}" srcOrd="3" destOrd="0" parTransId="{9D42D36B-9B84-4A66-9DA7-81027C92F968}" sibTransId="{E1108DAC-3718-49A5-A68A-199B5BB4F4E6}"/>
    <dgm:cxn modelId="{926C1E44-7D99-7D4B-909E-1ED18CAC5B91}" type="presOf" srcId="{09EBF890-CC6B-464F-9E8D-9DBE5A743793}" destId="{2E95413E-36EC-FB4D-8E87-49857896B86D}" srcOrd="0" destOrd="0" presId="urn:microsoft.com/office/officeart/2008/layout/LinedList"/>
    <dgm:cxn modelId="{AB3AE045-EF60-1441-A26A-237BA941CBBA}" type="presOf" srcId="{CDB3E93A-9982-4B5B-97E4-53D1FFDDFB73}" destId="{C11F37A9-519A-DA4D-B160-51B0A973FED8}" srcOrd="0" destOrd="0" presId="urn:microsoft.com/office/officeart/2008/layout/LinedList"/>
    <dgm:cxn modelId="{5A4F434F-8E0F-449C-8D7A-2BA9CD8E2A3D}" srcId="{50ECE431-5F2A-4738-8A45-D42EA2EBCDCE}" destId="{67707526-CE57-44A9-8838-C0B38160E2CF}" srcOrd="4" destOrd="0" parTransId="{6AE1C8E6-8D25-4D0F-9E66-3C462A0B6356}" sibTransId="{C1726072-EC9D-47E8-8E10-5C1820143E82}"/>
    <dgm:cxn modelId="{9D743C62-6269-8241-9243-004D7393B768}" type="presOf" srcId="{FBBE65B9-7D0F-438F-BD3F-4D5CAC7C71E9}" destId="{0094BCDE-F3F1-614F-895E-E7DA4F8042EF}" srcOrd="0" destOrd="0" presId="urn:microsoft.com/office/officeart/2008/layout/LinedList"/>
    <dgm:cxn modelId="{8963A774-1E9E-4C02-BD8B-A095FCE593C0}" srcId="{50ECE431-5F2A-4738-8A45-D42EA2EBCDCE}" destId="{7E7079C2-E6D3-484B-9220-B7D30C7ADADF}" srcOrd="9" destOrd="0" parTransId="{CDA2706D-B95F-4A1E-A195-A913458E6CB4}" sibTransId="{FCC346EC-C48D-4293-A444-1D65DF06AD0F}"/>
    <dgm:cxn modelId="{A20D4C75-1C98-A84C-AA00-587FEF59F6FB}" type="presOf" srcId="{04ACF6BC-629E-4F58-BB16-A677F2D81F59}" destId="{0CC45450-0EC0-6B4C-AB20-EB05275C0E5F}" srcOrd="0" destOrd="0" presId="urn:microsoft.com/office/officeart/2008/layout/LinedList"/>
    <dgm:cxn modelId="{8A470177-71DB-4F44-8C56-E806BABC7BCE}" srcId="{50ECE431-5F2A-4738-8A45-D42EA2EBCDCE}" destId="{09EBF890-CC6B-464F-9E8D-9DBE5A743793}" srcOrd="5" destOrd="0" parTransId="{E0F2CFAB-EE6F-4673-81C2-82E4BAAFAAEC}" sibTransId="{662F154C-2E0D-491D-BB34-F065A951D1EF}"/>
    <dgm:cxn modelId="{9168FC8C-EB32-44DC-9475-331F67D49600}" srcId="{50ECE431-5F2A-4738-8A45-D42EA2EBCDCE}" destId="{9B5480CB-E0B3-40F6-82D7-E297CE399968}" srcOrd="2" destOrd="0" parTransId="{09AF8CF0-DC22-494D-A199-43725EAB43C4}" sibTransId="{596FC693-3BBE-425C-B4AF-28E99F63F534}"/>
    <dgm:cxn modelId="{FAFA3B90-118C-2F4B-9781-AA5336BD2CEF}" type="presOf" srcId="{67707526-CE57-44A9-8838-C0B38160E2CF}" destId="{2C0E3690-6311-A04D-A59C-3F0B2C5B1046}" srcOrd="0" destOrd="0" presId="urn:microsoft.com/office/officeart/2008/layout/LinedList"/>
    <dgm:cxn modelId="{531D17A0-F83E-48A2-B07A-0B475ECE58CF}" srcId="{50ECE431-5F2A-4738-8A45-D42EA2EBCDCE}" destId="{CDB3E93A-9982-4B5B-97E4-53D1FFDDFB73}" srcOrd="8" destOrd="0" parTransId="{551D468E-15E7-43F2-B2D5-C17877E59D0B}" sibTransId="{91924D8C-4765-427B-909D-319B4066C8CF}"/>
    <dgm:cxn modelId="{E9A4DCA9-D1A4-0F4B-A9C8-026EF5A166B1}" type="presOf" srcId="{1D09FF8C-B89D-4CD2-8E92-6D0080D5BD11}" destId="{340E545B-97D5-4248-A44D-D8FBF0F0F821}" srcOrd="0" destOrd="0" presId="urn:microsoft.com/office/officeart/2008/layout/LinedList"/>
    <dgm:cxn modelId="{179B3CAB-588B-423A-9E0E-697B9C8DC2B8}" srcId="{50ECE431-5F2A-4738-8A45-D42EA2EBCDCE}" destId="{FBBE65B9-7D0F-438F-BD3F-4D5CAC7C71E9}" srcOrd="7" destOrd="0" parTransId="{8F908325-532A-406F-9639-5AEE9A126091}" sibTransId="{9ED02439-7134-4E4C-9B87-3E3D02129C8B}"/>
    <dgm:cxn modelId="{9300F3DB-B130-48AC-BCC7-98836574D360}" srcId="{50ECE431-5F2A-4738-8A45-D42EA2EBCDCE}" destId="{1D09FF8C-B89D-4CD2-8E92-6D0080D5BD11}" srcOrd="6" destOrd="0" parTransId="{6275E07F-0E10-4A46-955A-2561CEBB5DBC}" sibTransId="{68E6B994-9506-44E5-886F-4A922B0558E7}"/>
    <dgm:cxn modelId="{96F6F4E0-0B16-F342-8141-51A8D88D771F}" type="presOf" srcId="{3E00C4DF-3717-4442-A53D-F7E457D4736C}" destId="{66088050-828D-7743-99A3-35CC24A17D78}" srcOrd="0" destOrd="0" presId="urn:microsoft.com/office/officeart/2008/layout/LinedList"/>
    <dgm:cxn modelId="{3D405EF0-5CB2-6B41-8DA3-824B24E19990}" type="presOf" srcId="{7E7079C2-E6D3-484B-9220-B7D30C7ADADF}" destId="{BE8FA8EB-DEFA-8142-8E07-C0562A21C827}" srcOrd="0" destOrd="0" presId="urn:microsoft.com/office/officeart/2008/layout/LinedList"/>
    <dgm:cxn modelId="{54BCD549-E9A1-6441-B7D5-02FA031E3B0E}" type="presParOf" srcId="{8E95B37F-3588-1843-A251-40D759EEFB61}" destId="{51081273-1737-5D4E-B9AA-B9DE52E93E13}" srcOrd="0" destOrd="0" presId="urn:microsoft.com/office/officeart/2008/layout/LinedList"/>
    <dgm:cxn modelId="{E747C86E-8B89-B546-B891-4E6BC044F8B7}" type="presParOf" srcId="{8E95B37F-3588-1843-A251-40D759EEFB61}" destId="{1A0922AA-13E1-FC4C-8623-4AF018933B4A}" srcOrd="1" destOrd="0" presId="urn:microsoft.com/office/officeart/2008/layout/LinedList"/>
    <dgm:cxn modelId="{17772811-5FE4-6B41-A61F-CBF7DD9D6B01}" type="presParOf" srcId="{1A0922AA-13E1-FC4C-8623-4AF018933B4A}" destId="{66088050-828D-7743-99A3-35CC24A17D78}" srcOrd="0" destOrd="0" presId="urn:microsoft.com/office/officeart/2008/layout/LinedList"/>
    <dgm:cxn modelId="{0E64AAD1-C964-BC42-820E-F9C8F39C931F}" type="presParOf" srcId="{1A0922AA-13E1-FC4C-8623-4AF018933B4A}" destId="{32EA6652-A7F1-E94F-AF87-C5B698DBEED0}" srcOrd="1" destOrd="0" presId="urn:microsoft.com/office/officeart/2008/layout/LinedList"/>
    <dgm:cxn modelId="{3EFB44BF-DB39-844B-8F9D-A7BA17A33260}" type="presParOf" srcId="{8E95B37F-3588-1843-A251-40D759EEFB61}" destId="{EFD96746-86C6-2542-BA6D-63E119E879C2}" srcOrd="2" destOrd="0" presId="urn:microsoft.com/office/officeart/2008/layout/LinedList"/>
    <dgm:cxn modelId="{3239480D-CA0E-4E4A-849F-BFBEAB728B4F}" type="presParOf" srcId="{8E95B37F-3588-1843-A251-40D759EEFB61}" destId="{8AE8D84B-CB3D-C143-ADC8-628C615F9049}" srcOrd="3" destOrd="0" presId="urn:microsoft.com/office/officeart/2008/layout/LinedList"/>
    <dgm:cxn modelId="{196B5B64-A10C-9245-A12B-C3742DBAD682}" type="presParOf" srcId="{8AE8D84B-CB3D-C143-ADC8-628C615F9049}" destId="{2F25DEE3-6663-7C47-B89D-0C133008D7A3}" srcOrd="0" destOrd="0" presId="urn:microsoft.com/office/officeart/2008/layout/LinedList"/>
    <dgm:cxn modelId="{F7D0E2A9-7916-5D4C-B53F-90115109D2A5}" type="presParOf" srcId="{8AE8D84B-CB3D-C143-ADC8-628C615F9049}" destId="{0BE761CE-155E-C14C-8909-D48E5691CB6D}" srcOrd="1" destOrd="0" presId="urn:microsoft.com/office/officeart/2008/layout/LinedList"/>
    <dgm:cxn modelId="{E91AA347-1724-5F4A-A3AA-8E2CB36E1794}" type="presParOf" srcId="{8E95B37F-3588-1843-A251-40D759EEFB61}" destId="{ECBA248B-3BD4-0945-9290-45DADD45BD6B}" srcOrd="4" destOrd="0" presId="urn:microsoft.com/office/officeart/2008/layout/LinedList"/>
    <dgm:cxn modelId="{515BC512-20E9-3545-9151-C41368C61617}" type="presParOf" srcId="{8E95B37F-3588-1843-A251-40D759EEFB61}" destId="{E45AF77F-1D6F-CF40-AD87-41E0D9FEAC40}" srcOrd="5" destOrd="0" presId="urn:microsoft.com/office/officeart/2008/layout/LinedList"/>
    <dgm:cxn modelId="{00E64EB5-513C-1C4F-84D6-F6AEFE5D22A8}" type="presParOf" srcId="{E45AF77F-1D6F-CF40-AD87-41E0D9FEAC40}" destId="{9BF6B29D-BBFB-1643-9C85-FEBDB3BC2008}" srcOrd="0" destOrd="0" presId="urn:microsoft.com/office/officeart/2008/layout/LinedList"/>
    <dgm:cxn modelId="{A9C953FF-7A73-424D-906A-A209CD2F05AC}" type="presParOf" srcId="{E45AF77F-1D6F-CF40-AD87-41E0D9FEAC40}" destId="{59099604-BC64-9B45-8455-5AB83AE59408}" srcOrd="1" destOrd="0" presId="urn:microsoft.com/office/officeart/2008/layout/LinedList"/>
    <dgm:cxn modelId="{170D4486-1E9D-2144-BE7A-0AFBED3F2559}" type="presParOf" srcId="{8E95B37F-3588-1843-A251-40D759EEFB61}" destId="{3A57F5A3-BA6E-964A-80A6-816C58EB20BC}" srcOrd="6" destOrd="0" presId="urn:microsoft.com/office/officeart/2008/layout/LinedList"/>
    <dgm:cxn modelId="{AB3A0C86-882F-DF4D-AE40-B40AB48DC65E}" type="presParOf" srcId="{8E95B37F-3588-1843-A251-40D759EEFB61}" destId="{8E25A05F-C76F-3046-8777-871BC8A36717}" srcOrd="7" destOrd="0" presId="urn:microsoft.com/office/officeart/2008/layout/LinedList"/>
    <dgm:cxn modelId="{8A1BF5AD-A7F0-7942-B369-1F6F23D1DD32}" type="presParOf" srcId="{8E25A05F-C76F-3046-8777-871BC8A36717}" destId="{0CC45450-0EC0-6B4C-AB20-EB05275C0E5F}" srcOrd="0" destOrd="0" presId="urn:microsoft.com/office/officeart/2008/layout/LinedList"/>
    <dgm:cxn modelId="{DA1918DB-4098-F241-A416-7710577DB9C6}" type="presParOf" srcId="{8E25A05F-C76F-3046-8777-871BC8A36717}" destId="{987CE91E-D584-6E41-975C-24D835A5A17D}" srcOrd="1" destOrd="0" presId="urn:microsoft.com/office/officeart/2008/layout/LinedList"/>
    <dgm:cxn modelId="{620B7802-AB71-E343-85EF-F6FDB48C7D0E}" type="presParOf" srcId="{8E95B37F-3588-1843-A251-40D759EEFB61}" destId="{E1CA051B-42F5-9D4B-9623-B34ECE8A6895}" srcOrd="8" destOrd="0" presId="urn:microsoft.com/office/officeart/2008/layout/LinedList"/>
    <dgm:cxn modelId="{598895E2-5884-5D4A-9DA0-1B24B5871A09}" type="presParOf" srcId="{8E95B37F-3588-1843-A251-40D759EEFB61}" destId="{4E91C77D-894C-C449-9A22-D5254F456D75}" srcOrd="9" destOrd="0" presId="urn:microsoft.com/office/officeart/2008/layout/LinedList"/>
    <dgm:cxn modelId="{97B49FD1-F07C-7D4F-8D58-92EE868E8C40}" type="presParOf" srcId="{4E91C77D-894C-C449-9A22-D5254F456D75}" destId="{2C0E3690-6311-A04D-A59C-3F0B2C5B1046}" srcOrd="0" destOrd="0" presId="urn:microsoft.com/office/officeart/2008/layout/LinedList"/>
    <dgm:cxn modelId="{47E6943E-36B3-E84E-B1BD-C526FB3A1B35}" type="presParOf" srcId="{4E91C77D-894C-C449-9A22-D5254F456D75}" destId="{4F6B49AF-5406-6F4A-A0A6-9713399BF366}" srcOrd="1" destOrd="0" presId="urn:microsoft.com/office/officeart/2008/layout/LinedList"/>
    <dgm:cxn modelId="{5B86B02B-634A-BF45-A632-F884B448F920}" type="presParOf" srcId="{8E95B37F-3588-1843-A251-40D759EEFB61}" destId="{49EDCFF4-283F-9E46-9176-FCA1334ABDD8}" srcOrd="10" destOrd="0" presId="urn:microsoft.com/office/officeart/2008/layout/LinedList"/>
    <dgm:cxn modelId="{5AA6FA4F-77F8-CB4A-9FEC-47D8503534EC}" type="presParOf" srcId="{8E95B37F-3588-1843-A251-40D759EEFB61}" destId="{DAAE767B-EABF-A241-9CBA-95466D458478}" srcOrd="11" destOrd="0" presId="urn:microsoft.com/office/officeart/2008/layout/LinedList"/>
    <dgm:cxn modelId="{3D1ABA62-3B49-CE4B-BA99-6B9FD5180DCC}" type="presParOf" srcId="{DAAE767B-EABF-A241-9CBA-95466D458478}" destId="{2E95413E-36EC-FB4D-8E87-49857896B86D}" srcOrd="0" destOrd="0" presId="urn:microsoft.com/office/officeart/2008/layout/LinedList"/>
    <dgm:cxn modelId="{2CA70F10-A4EE-9A41-824B-F8C98286B1BD}" type="presParOf" srcId="{DAAE767B-EABF-A241-9CBA-95466D458478}" destId="{64DF1DBD-6AF0-2247-9CF8-BB9EBA9B7FAB}" srcOrd="1" destOrd="0" presId="urn:microsoft.com/office/officeart/2008/layout/LinedList"/>
    <dgm:cxn modelId="{585D9AD9-988F-D743-900A-6855343E3BED}" type="presParOf" srcId="{8E95B37F-3588-1843-A251-40D759EEFB61}" destId="{92404617-3FE7-D646-BA32-DF60872A2AD7}" srcOrd="12" destOrd="0" presId="urn:microsoft.com/office/officeart/2008/layout/LinedList"/>
    <dgm:cxn modelId="{4480F9FA-6F2C-2B4F-BB57-D794809CB769}" type="presParOf" srcId="{8E95B37F-3588-1843-A251-40D759EEFB61}" destId="{9B56DF0A-E1A5-FE47-8A08-1F3B79DBB514}" srcOrd="13" destOrd="0" presId="urn:microsoft.com/office/officeart/2008/layout/LinedList"/>
    <dgm:cxn modelId="{7B314ABB-F273-7441-A571-E2AE3BB39E23}" type="presParOf" srcId="{9B56DF0A-E1A5-FE47-8A08-1F3B79DBB514}" destId="{340E545B-97D5-4248-A44D-D8FBF0F0F821}" srcOrd="0" destOrd="0" presId="urn:microsoft.com/office/officeart/2008/layout/LinedList"/>
    <dgm:cxn modelId="{9DCDCB00-62BA-F445-826D-C43F0E602E38}" type="presParOf" srcId="{9B56DF0A-E1A5-FE47-8A08-1F3B79DBB514}" destId="{DF9E1263-CA32-F848-BE55-031543FF410E}" srcOrd="1" destOrd="0" presId="urn:microsoft.com/office/officeart/2008/layout/LinedList"/>
    <dgm:cxn modelId="{784801DC-7E3F-B04D-B219-04D67C833B7D}" type="presParOf" srcId="{8E95B37F-3588-1843-A251-40D759EEFB61}" destId="{D228DE2E-C90C-F84C-9B62-2D6B9F54FA3B}" srcOrd="14" destOrd="0" presId="urn:microsoft.com/office/officeart/2008/layout/LinedList"/>
    <dgm:cxn modelId="{8A8C3963-C0C6-0443-98F3-B38742951630}" type="presParOf" srcId="{8E95B37F-3588-1843-A251-40D759EEFB61}" destId="{BD18F178-26B8-1B49-9870-474B9422528B}" srcOrd="15" destOrd="0" presId="urn:microsoft.com/office/officeart/2008/layout/LinedList"/>
    <dgm:cxn modelId="{65C31FA0-0732-AC4C-8BAE-D62523EE6537}" type="presParOf" srcId="{BD18F178-26B8-1B49-9870-474B9422528B}" destId="{0094BCDE-F3F1-614F-895E-E7DA4F8042EF}" srcOrd="0" destOrd="0" presId="urn:microsoft.com/office/officeart/2008/layout/LinedList"/>
    <dgm:cxn modelId="{FFA5627F-272E-2341-BDA7-B638496A19F3}" type="presParOf" srcId="{BD18F178-26B8-1B49-9870-474B9422528B}" destId="{2A7127B5-B748-8A46-AF60-54790A991458}" srcOrd="1" destOrd="0" presId="urn:microsoft.com/office/officeart/2008/layout/LinedList"/>
    <dgm:cxn modelId="{E01FE662-4139-3442-87E1-C4DC30110B4C}" type="presParOf" srcId="{8E95B37F-3588-1843-A251-40D759EEFB61}" destId="{14FE93D3-9E66-C447-AB09-671CCD14F31C}" srcOrd="16" destOrd="0" presId="urn:microsoft.com/office/officeart/2008/layout/LinedList"/>
    <dgm:cxn modelId="{50998C32-3D6A-CF47-9D2C-C4BFA9E4A71B}" type="presParOf" srcId="{8E95B37F-3588-1843-A251-40D759EEFB61}" destId="{AF835D0D-1CF7-BB46-AF72-B71283586C96}" srcOrd="17" destOrd="0" presId="urn:microsoft.com/office/officeart/2008/layout/LinedList"/>
    <dgm:cxn modelId="{B89E657C-01B8-F24B-B689-D21DAA5EE01C}" type="presParOf" srcId="{AF835D0D-1CF7-BB46-AF72-B71283586C96}" destId="{C11F37A9-519A-DA4D-B160-51B0A973FED8}" srcOrd="0" destOrd="0" presId="urn:microsoft.com/office/officeart/2008/layout/LinedList"/>
    <dgm:cxn modelId="{AD50EA40-2C43-F04F-9D86-D585EAAEF74F}" type="presParOf" srcId="{AF835D0D-1CF7-BB46-AF72-B71283586C96}" destId="{A2A9E118-EC22-684E-B8E4-31F4AE5E02D6}" srcOrd="1" destOrd="0" presId="urn:microsoft.com/office/officeart/2008/layout/LinedList"/>
    <dgm:cxn modelId="{D8E0E0CE-B25C-3A48-86AC-DAB8BDAB62A4}" type="presParOf" srcId="{8E95B37F-3588-1843-A251-40D759EEFB61}" destId="{A978B921-A039-0B41-A77B-83E17F1E94C0}" srcOrd="18" destOrd="0" presId="urn:microsoft.com/office/officeart/2008/layout/LinedList"/>
    <dgm:cxn modelId="{B7EB2ED6-5D08-CF46-83AA-4938574C346D}" type="presParOf" srcId="{8E95B37F-3588-1843-A251-40D759EEFB61}" destId="{A9BEEDC2-B21F-484A-9F5F-2C08B93DD368}" srcOrd="19" destOrd="0" presId="urn:microsoft.com/office/officeart/2008/layout/LinedList"/>
    <dgm:cxn modelId="{A39C2845-AD77-B94D-A5D4-14D8BF3CE4F4}" type="presParOf" srcId="{A9BEEDC2-B21F-484A-9F5F-2C08B93DD368}" destId="{BE8FA8EB-DEFA-8142-8E07-C0562A21C827}" srcOrd="0" destOrd="0" presId="urn:microsoft.com/office/officeart/2008/layout/LinedList"/>
    <dgm:cxn modelId="{385EFEE0-82F6-AD4B-877B-1509BE5F1F73}" type="presParOf" srcId="{A9BEEDC2-B21F-484A-9F5F-2C08B93DD368}" destId="{23041BC1-3EDF-234B-8F82-56ECD0A2138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7EF709D-5B8D-41EB-AD57-517ACC83DBE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947BB54-7D94-4AA5-A15B-6AAF9276B161}">
      <dgm:prSet/>
      <dgm:spPr/>
      <dgm:t>
        <a:bodyPr/>
        <a:lstStyle/>
        <a:p>
          <a:r>
            <a:rPr lang="en-US"/>
            <a:t>Recruitment is essential for achieving strategic goals during business transformation.</a:t>
          </a:r>
        </a:p>
      </dgm:t>
    </dgm:pt>
    <dgm:pt modelId="{F5FB86C7-73AF-4418-BB65-EF74A3CA29F5}" type="parTrans" cxnId="{37B822B3-D71E-47F2-89FF-F482E9B6C188}">
      <dgm:prSet/>
      <dgm:spPr/>
      <dgm:t>
        <a:bodyPr/>
        <a:lstStyle/>
        <a:p>
          <a:endParaRPr lang="en-US"/>
        </a:p>
      </dgm:t>
    </dgm:pt>
    <dgm:pt modelId="{79E749BE-372B-47D3-ACD3-E2903562F0A1}" type="sibTrans" cxnId="{37B822B3-D71E-47F2-89FF-F482E9B6C188}">
      <dgm:prSet/>
      <dgm:spPr/>
      <dgm:t>
        <a:bodyPr/>
        <a:lstStyle/>
        <a:p>
          <a:endParaRPr lang="en-US"/>
        </a:p>
      </dgm:t>
    </dgm:pt>
    <dgm:pt modelId="{60AB9178-9A9D-4A62-921E-E19726C4F855}">
      <dgm:prSet/>
      <dgm:spPr/>
      <dgm:t>
        <a:bodyPr/>
        <a:lstStyle/>
        <a:p>
          <a:r>
            <a:rPr lang="en-US"/>
            <a:t>Vauxhall Company  is undergoing digital transformation and requires skilled Project Managers.</a:t>
          </a:r>
        </a:p>
      </dgm:t>
    </dgm:pt>
    <dgm:pt modelId="{3EFF26EF-10C1-4D6C-847B-13D1B4BAE06B}" type="parTrans" cxnId="{D8EC6FE7-A649-4F1D-9C52-61AF54B1288C}">
      <dgm:prSet/>
      <dgm:spPr/>
      <dgm:t>
        <a:bodyPr/>
        <a:lstStyle/>
        <a:p>
          <a:endParaRPr lang="en-US"/>
        </a:p>
      </dgm:t>
    </dgm:pt>
    <dgm:pt modelId="{85379F9F-ABA4-40BD-AEB1-EBFD0EC0C234}" type="sibTrans" cxnId="{D8EC6FE7-A649-4F1D-9C52-61AF54B1288C}">
      <dgm:prSet/>
      <dgm:spPr/>
      <dgm:t>
        <a:bodyPr/>
        <a:lstStyle/>
        <a:p>
          <a:endParaRPr lang="en-US"/>
        </a:p>
      </dgm:t>
    </dgm:pt>
    <dgm:pt modelId="{3D58869A-36C0-4E7F-9C26-DCFBAE6658CF}">
      <dgm:prSet/>
      <dgm:spPr/>
      <dgm:t>
        <a:bodyPr/>
        <a:lstStyle/>
        <a:p>
          <a:r>
            <a:rPr lang="en-US" dirty="0"/>
            <a:t>Effective recruitment ensures the right person, right role, right time ( Armstrong &amp; Taylor,2023).</a:t>
          </a:r>
        </a:p>
      </dgm:t>
    </dgm:pt>
    <dgm:pt modelId="{4E4CE8EE-584D-4203-9977-321BEA67EED0}" type="parTrans" cxnId="{D3C39B4C-42BA-4BF9-8945-B3AE60A6BE0C}">
      <dgm:prSet/>
      <dgm:spPr/>
      <dgm:t>
        <a:bodyPr/>
        <a:lstStyle/>
        <a:p>
          <a:endParaRPr lang="en-US"/>
        </a:p>
      </dgm:t>
    </dgm:pt>
    <dgm:pt modelId="{3EF2AAA0-264E-45BC-B30B-1B17D0980A86}" type="sibTrans" cxnId="{D3C39B4C-42BA-4BF9-8945-B3AE60A6BE0C}">
      <dgm:prSet/>
      <dgm:spPr/>
      <dgm:t>
        <a:bodyPr/>
        <a:lstStyle/>
        <a:p>
          <a:endParaRPr lang="en-US"/>
        </a:p>
      </dgm:t>
    </dgm:pt>
    <dgm:pt modelId="{ABBF1D3E-DC30-48FA-B3FB-50610DFF9459}">
      <dgm:prSet/>
      <dgm:spPr/>
      <dgm:t>
        <a:bodyPr/>
        <a:lstStyle/>
        <a:p>
          <a:r>
            <a:rPr lang="en-US"/>
            <a:t>Aligning recruitment with company culture support motivation and performance.</a:t>
          </a:r>
        </a:p>
      </dgm:t>
    </dgm:pt>
    <dgm:pt modelId="{C8C883D0-C5BE-4B0F-B326-FE9EEC2A5080}" type="parTrans" cxnId="{CBDEDCBD-9464-4411-9544-12D877889BFA}">
      <dgm:prSet/>
      <dgm:spPr/>
      <dgm:t>
        <a:bodyPr/>
        <a:lstStyle/>
        <a:p>
          <a:endParaRPr lang="en-US"/>
        </a:p>
      </dgm:t>
    </dgm:pt>
    <dgm:pt modelId="{29A07528-2FAE-468D-9ACE-911122CE9BA2}" type="sibTrans" cxnId="{CBDEDCBD-9464-4411-9544-12D877889BFA}">
      <dgm:prSet/>
      <dgm:spPr/>
      <dgm:t>
        <a:bodyPr/>
        <a:lstStyle/>
        <a:p>
          <a:endParaRPr lang="en-US"/>
        </a:p>
      </dgm:t>
    </dgm:pt>
    <dgm:pt modelId="{804A8698-CCCE-4542-B071-398F1B268C46}" type="pres">
      <dgm:prSet presAssocID="{87EF709D-5B8D-41EB-AD57-517ACC83DBE3}" presName="root" presStyleCnt="0">
        <dgm:presLayoutVars>
          <dgm:dir/>
          <dgm:resizeHandles val="exact"/>
        </dgm:presLayoutVars>
      </dgm:prSet>
      <dgm:spPr/>
    </dgm:pt>
    <dgm:pt modelId="{835B8EA5-8076-4664-A36C-D921EB1B454E}" type="pres">
      <dgm:prSet presAssocID="{7947BB54-7D94-4AA5-A15B-6AAF9276B161}" presName="compNode" presStyleCnt="0"/>
      <dgm:spPr/>
    </dgm:pt>
    <dgm:pt modelId="{BE937AA7-952B-4596-B509-245B97A92FD7}" type="pres">
      <dgm:prSet presAssocID="{7947BB54-7D94-4AA5-A15B-6AAF9276B161}" presName="bgRect" presStyleLbl="bgShp" presStyleIdx="0" presStyleCnt="4"/>
      <dgm:spPr/>
    </dgm:pt>
    <dgm:pt modelId="{9E354ACF-3805-4C8E-BCED-CF10C40872D9}" type="pres">
      <dgm:prSet presAssocID="{7947BB54-7D94-4AA5-A15B-6AAF9276B16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4DCBAA0B-53DD-4D9B-97AB-1E893F29379D}" type="pres">
      <dgm:prSet presAssocID="{7947BB54-7D94-4AA5-A15B-6AAF9276B161}" presName="spaceRect" presStyleCnt="0"/>
      <dgm:spPr/>
    </dgm:pt>
    <dgm:pt modelId="{4DC937FF-064E-489A-B4B0-64AD795DFDA1}" type="pres">
      <dgm:prSet presAssocID="{7947BB54-7D94-4AA5-A15B-6AAF9276B161}" presName="parTx" presStyleLbl="revTx" presStyleIdx="0" presStyleCnt="4">
        <dgm:presLayoutVars>
          <dgm:chMax val="0"/>
          <dgm:chPref val="0"/>
        </dgm:presLayoutVars>
      </dgm:prSet>
      <dgm:spPr/>
    </dgm:pt>
    <dgm:pt modelId="{9202D10E-AB8B-40A7-A092-43024E4B3A37}" type="pres">
      <dgm:prSet presAssocID="{79E749BE-372B-47D3-ACD3-E2903562F0A1}" presName="sibTrans" presStyleCnt="0"/>
      <dgm:spPr/>
    </dgm:pt>
    <dgm:pt modelId="{B5DFA4A4-7C3C-4225-9689-468184E6B9C0}" type="pres">
      <dgm:prSet presAssocID="{60AB9178-9A9D-4A62-921E-E19726C4F855}" presName="compNode" presStyleCnt="0"/>
      <dgm:spPr/>
    </dgm:pt>
    <dgm:pt modelId="{A0B44A08-E25B-41DC-9C07-28053659A237}" type="pres">
      <dgm:prSet presAssocID="{60AB9178-9A9D-4A62-921E-E19726C4F855}" presName="bgRect" presStyleLbl="bgShp" presStyleIdx="1" presStyleCnt="4"/>
      <dgm:spPr/>
    </dgm:pt>
    <dgm:pt modelId="{D37B3F95-FBBF-4EAB-8F1C-9108ADD5110B}" type="pres">
      <dgm:prSet presAssocID="{60AB9178-9A9D-4A62-921E-E19726C4F85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25CEAE71-98A5-4293-8CF1-1D9336F3AFE7}" type="pres">
      <dgm:prSet presAssocID="{60AB9178-9A9D-4A62-921E-E19726C4F855}" presName="spaceRect" presStyleCnt="0"/>
      <dgm:spPr/>
    </dgm:pt>
    <dgm:pt modelId="{50294CDE-4F98-423A-B2B1-7AC64C589501}" type="pres">
      <dgm:prSet presAssocID="{60AB9178-9A9D-4A62-921E-E19726C4F855}" presName="parTx" presStyleLbl="revTx" presStyleIdx="1" presStyleCnt="4">
        <dgm:presLayoutVars>
          <dgm:chMax val="0"/>
          <dgm:chPref val="0"/>
        </dgm:presLayoutVars>
      </dgm:prSet>
      <dgm:spPr/>
    </dgm:pt>
    <dgm:pt modelId="{8C889E40-0118-4CA6-B061-0A3CB1D79B57}" type="pres">
      <dgm:prSet presAssocID="{85379F9F-ABA4-40BD-AEB1-EBFD0EC0C234}" presName="sibTrans" presStyleCnt="0"/>
      <dgm:spPr/>
    </dgm:pt>
    <dgm:pt modelId="{1A64DD46-611F-4441-9E00-8A0AF148DCCD}" type="pres">
      <dgm:prSet presAssocID="{3D58869A-36C0-4E7F-9C26-DCFBAE6658CF}" presName="compNode" presStyleCnt="0"/>
      <dgm:spPr/>
    </dgm:pt>
    <dgm:pt modelId="{47D0DB04-6741-428D-9ACE-98F47586B41E}" type="pres">
      <dgm:prSet presAssocID="{3D58869A-36C0-4E7F-9C26-DCFBAE6658CF}" presName="bgRect" presStyleLbl="bgShp" presStyleIdx="2" presStyleCnt="4"/>
      <dgm:spPr/>
    </dgm:pt>
    <dgm:pt modelId="{4D33DDA6-0A94-4890-9306-4703C0C84F15}" type="pres">
      <dgm:prSet presAssocID="{3D58869A-36C0-4E7F-9C26-DCFBAE6658C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stronaut"/>
        </a:ext>
      </dgm:extLst>
    </dgm:pt>
    <dgm:pt modelId="{D303AF20-2A7B-4F03-8C81-47F25AA3A728}" type="pres">
      <dgm:prSet presAssocID="{3D58869A-36C0-4E7F-9C26-DCFBAE6658CF}" presName="spaceRect" presStyleCnt="0"/>
      <dgm:spPr/>
    </dgm:pt>
    <dgm:pt modelId="{DBF05F09-B56C-4FD9-BB5B-0CE2B9396A88}" type="pres">
      <dgm:prSet presAssocID="{3D58869A-36C0-4E7F-9C26-DCFBAE6658CF}" presName="parTx" presStyleLbl="revTx" presStyleIdx="2" presStyleCnt="4">
        <dgm:presLayoutVars>
          <dgm:chMax val="0"/>
          <dgm:chPref val="0"/>
        </dgm:presLayoutVars>
      </dgm:prSet>
      <dgm:spPr/>
    </dgm:pt>
    <dgm:pt modelId="{52A63682-ED54-4491-BE80-4CC5624499DD}" type="pres">
      <dgm:prSet presAssocID="{3EF2AAA0-264E-45BC-B30B-1B17D0980A86}" presName="sibTrans" presStyleCnt="0"/>
      <dgm:spPr/>
    </dgm:pt>
    <dgm:pt modelId="{5D340EC9-53BF-4D5C-83C8-936902E5387D}" type="pres">
      <dgm:prSet presAssocID="{ABBF1D3E-DC30-48FA-B3FB-50610DFF9459}" presName="compNode" presStyleCnt="0"/>
      <dgm:spPr/>
    </dgm:pt>
    <dgm:pt modelId="{2BDBAB5D-75D2-4196-B5DC-6E8975194319}" type="pres">
      <dgm:prSet presAssocID="{ABBF1D3E-DC30-48FA-B3FB-50610DFF9459}" presName="bgRect" presStyleLbl="bgShp" presStyleIdx="3" presStyleCnt="4"/>
      <dgm:spPr/>
    </dgm:pt>
    <dgm:pt modelId="{A12DC7BE-4B68-4F45-BB19-3CB3A6EDC2E0}" type="pres">
      <dgm:prSet presAssocID="{ABBF1D3E-DC30-48FA-B3FB-50610DFF945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Success"/>
        </a:ext>
      </dgm:extLst>
    </dgm:pt>
    <dgm:pt modelId="{806E2DC7-F828-463A-AD46-93E531FBF396}" type="pres">
      <dgm:prSet presAssocID="{ABBF1D3E-DC30-48FA-B3FB-50610DFF9459}" presName="spaceRect" presStyleCnt="0"/>
      <dgm:spPr/>
    </dgm:pt>
    <dgm:pt modelId="{E9A8BC50-FB26-4EEA-88B6-31CB8073D492}" type="pres">
      <dgm:prSet presAssocID="{ABBF1D3E-DC30-48FA-B3FB-50610DFF945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07BFC37-039C-45DE-B760-B60E2E472D60}" type="presOf" srcId="{ABBF1D3E-DC30-48FA-B3FB-50610DFF9459}" destId="{E9A8BC50-FB26-4EEA-88B6-31CB8073D492}" srcOrd="0" destOrd="0" presId="urn:microsoft.com/office/officeart/2018/2/layout/IconVerticalSolidList"/>
    <dgm:cxn modelId="{D3C39B4C-42BA-4BF9-8945-B3AE60A6BE0C}" srcId="{87EF709D-5B8D-41EB-AD57-517ACC83DBE3}" destId="{3D58869A-36C0-4E7F-9C26-DCFBAE6658CF}" srcOrd="2" destOrd="0" parTransId="{4E4CE8EE-584D-4203-9977-321BEA67EED0}" sibTransId="{3EF2AAA0-264E-45BC-B30B-1B17D0980A86}"/>
    <dgm:cxn modelId="{4A288960-EC50-4CA6-AD51-9EA08FFB7C5C}" type="presOf" srcId="{7947BB54-7D94-4AA5-A15B-6AAF9276B161}" destId="{4DC937FF-064E-489A-B4B0-64AD795DFDA1}" srcOrd="0" destOrd="0" presId="urn:microsoft.com/office/officeart/2018/2/layout/IconVerticalSolidList"/>
    <dgm:cxn modelId="{88E6146A-038A-401D-90F3-9A031742ADDE}" type="presOf" srcId="{87EF709D-5B8D-41EB-AD57-517ACC83DBE3}" destId="{804A8698-CCCE-4542-B071-398F1B268C46}" srcOrd="0" destOrd="0" presId="urn:microsoft.com/office/officeart/2018/2/layout/IconVerticalSolidList"/>
    <dgm:cxn modelId="{37B822B3-D71E-47F2-89FF-F482E9B6C188}" srcId="{87EF709D-5B8D-41EB-AD57-517ACC83DBE3}" destId="{7947BB54-7D94-4AA5-A15B-6AAF9276B161}" srcOrd="0" destOrd="0" parTransId="{F5FB86C7-73AF-4418-BB65-EF74A3CA29F5}" sibTransId="{79E749BE-372B-47D3-ACD3-E2903562F0A1}"/>
    <dgm:cxn modelId="{90824FBA-6BF8-430B-A61E-1662E015C0C4}" type="presOf" srcId="{60AB9178-9A9D-4A62-921E-E19726C4F855}" destId="{50294CDE-4F98-423A-B2B1-7AC64C589501}" srcOrd="0" destOrd="0" presId="urn:microsoft.com/office/officeart/2018/2/layout/IconVerticalSolidList"/>
    <dgm:cxn modelId="{CBDEDCBD-9464-4411-9544-12D877889BFA}" srcId="{87EF709D-5B8D-41EB-AD57-517ACC83DBE3}" destId="{ABBF1D3E-DC30-48FA-B3FB-50610DFF9459}" srcOrd="3" destOrd="0" parTransId="{C8C883D0-C5BE-4B0F-B326-FE9EEC2A5080}" sibTransId="{29A07528-2FAE-468D-9ACE-911122CE9BA2}"/>
    <dgm:cxn modelId="{A3AAC7DB-6AD1-448B-9354-C71F7421D268}" type="presOf" srcId="{3D58869A-36C0-4E7F-9C26-DCFBAE6658CF}" destId="{DBF05F09-B56C-4FD9-BB5B-0CE2B9396A88}" srcOrd="0" destOrd="0" presId="urn:microsoft.com/office/officeart/2018/2/layout/IconVerticalSolidList"/>
    <dgm:cxn modelId="{D8EC6FE7-A649-4F1D-9C52-61AF54B1288C}" srcId="{87EF709D-5B8D-41EB-AD57-517ACC83DBE3}" destId="{60AB9178-9A9D-4A62-921E-E19726C4F855}" srcOrd="1" destOrd="0" parTransId="{3EFF26EF-10C1-4D6C-847B-13D1B4BAE06B}" sibTransId="{85379F9F-ABA4-40BD-AEB1-EBFD0EC0C234}"/>
    <dgm:cxn modelId="{E426EDAC-C3C4-4DD9-9696-FD38D5BA9F06}" type="presParOf" srcId="{804A8698-CCCE-4542-B071-398F1B268C46}" destId="{835B8EA5-8076-4664-A36C-D921EB1B454E}" srcOrd="0" destOrd="0" presId="urn:microsoft.com/office/officeart/2018/2/layout/IconVerticalSolidList"/>
    <dgm:cxn modelId="{8F23F2E4-16A4-47D8-B341-BBEFDBD644CC}" type="presParOf" srcId="{835B8EA5-8076-4664-A36C-D921EB1B454E}" destId="{BE937AA7-952B-4596-B509-245B97A92FD7}" srcOrd="0" destOrd="0" presId="urn:microsoft.com/office/officeart/2018/2/layout/IconVerticalSolidList"/>
    <dgm:cxn modelId="{A5F67280-B1CC-4853-81D5-D672833DA62A}" type="presParOf" srcId="{835B8EA5-8076-4664-A36C-D921EB1B454E}" destId="{9E354ACF-3805-4C8E-BCED-CF10C40872D9}" srcOrd="1" destOrd="0" presId="urn:microsoft.com/office/officeart/2018/2/layout/IconVerticalSolidList"/>
    <dgm:cxn modelId="{78192455-0C59-4D4F-BE34-934D353A5F36}" type="presParOf" srcId="{835B8EA5-8076-4664-A36C-D921EB1B454E}" destId="{4DCBAA0B-53DD-4D9B-97AB-1E893F29379D}" srcOrd="2" destOrd="0" presId="urn:microsoft.com/office/officeart/2018/2/layout/IconVerticalSolidList"/>
    <dgm:cxn modelId="{C8F6D820-072A-4F6A-BAA2-89ECAF11216E}" type="presParOf" srcId="{835B8EA5-8076-4664-A36C-D921EB1B454E}" destId="{4DC937FF-064E-489A-B4B0-64AD795DFDA1}" srcOrd="3" destOrd="0" presId="urn:microsoft.com/office/officeart/2018/2/layout/IconVerticalSolidList"/>
    <dgm:cxn modelId="{AE14594B-DF0C-49D2-9AD8-69B54174A9B4}" type="presParOf" srcId="{804A8698-CCCE-4542-B071-398F1B268C46}" destId="{9202D10E-AB8B-40A7-A092-43024E4B3A37}" srcOrd="1" destOrd="0" presId="urn:microsoft.com/office/officeart/2018/2/layout/IconVerticalSolidList"/>
    <dgm:cxn modelId="{DF06AE6F-F4DB-438C-A29D-583DEA3A5E96}" type="presParOf" srcId="{804A8698-CCCE-4542-B071-398F1B268C46}" destId="{B5DFA4A4-7C3C-4225-9689-468184E6B9C0}" srcOrd="2" destOrd="0" presId="urn:microsoft.com/office/officeart/2018/2/layout/IconVerticalSolidList"/>
    <dgm:cxn modelId="{C13195BD-3F37-46FF-8D76-4ECCAD4392CE}" type="presParOf" srcId="{B5DFA4A4-7C3C-4225-9689-468184E6B9C0}" destId="{A0B44A08-E25B-41DC-9C07-28053659A237}" srcOrd="0" destOrd="0" presId="urn:microsoft.com/office/officeart/2018/2/layout/IconVerticalSolidList"/>
    <dgm:cxn modelId="{14BE3293-E4B7-46A3-B404-BED24F01CEB1}" type="presParOf" srcId="{B5DFA4A4-7C3C-4225-9689-468184E6B9C0}" destId="{D37B3F95-FBBF-4EAB-8F1C-9108ADD5110B}" srcOrd="1" destOrd="0" presId="urn:microsoft.com/office/officeart/2018/2/layout/IconVerticalSolidList"/>
    <dgm:cxn modelId="{6AA3B093-42F3-4AF9-BFE1-FC842FE04428}" type="presParOf" srcId="{B5DFA4A4-7C3C-4225-9689-468184E6B9C0}" destId="{25CEAE71-98A5-4293-8CF1-1D9336F3AFE7}" srcOrd="2" destOrd="0" presId="urn:microsoft.com/office/officeart/2018/2/layout/IconVerticalSolidList"/>
    <dgm:cxn modelId="{F7610433-05A7-428A-AC50-73B1D9C55073}" type="presParOf" srcId="{B5DFA4A4-7C3C-4225-9689-468184E6B9C0}" destId="{50294CDE-4F98-423A-B2B1-7AC64C589501}" srcOrd="3" destOrd="0" presId="urn:microsoft.com/office/officeart/2018/2/layout/IconVerticalSolidList"/>
    <dgm:cxn modelId="{722FAE04-C6F8-4F63-9E46-D2764FBB08D6}" type="presParOf" srcId="{804A8698-CCCE-4542-B071-398F1B268C46}" destId="{8C889E40-0118-4CA6-B061-0A3CB1D79B57}" srcOrd="3" destOrd="0" presId="urn:microsoft.com/office/officeart/2018/2/layout/IconVerticalSolidList"/>
    <dgm:cxn modelId="{B26A719E-C84E-4297-A55C-0442DBB68A9A}" type="presParOf" srcId="{804A8698-CCCE-4542-B071-398F1B268C46}" destId="{1A64DD46-611F-4441-9E00-8A0AF148DCCD}" srcOrd="4" destOrd="0" presId="urn:microsoft.com/office/officeart/2018/2/layout/IconVerticalSolidList"/>
    <dgm:cxn modelId="{C1E4FF09-19A4-4F14-BC89-15C6251DA176}" type="presParOf" srcId="{1A64DD46-611F-4441-9E00-8A0AF148DCCD}" destId="{47D0DB04-6741-428D-9ACE-98F47586B41E}" srcOrd="0" destOrd="0" presId="urn:microsoft.com/office/officeart/2018/2/layout/IconVerticalSolidList"/>
    <dgm:cxn modelId="{95DFD6AE-3396-43FA-A5B9-073D80C06785}" type="presParOf" srcId="{1A64DD46-611F-4441-9E00-8A0AF148DCCD}" destId="{4D33DDA6-0A94-4890-9306-4703C0C84F15}" srcOrd="1" destOrd="0" presId="urn:microsoft.com/office/officeart/2018/2/layout/IconVerticalSolidList"/>
    <dgm:cxn modelId="{F14EEC5D-9389-4C45-B9CE-CFE4106C5BC4}" type="presParOf" srcId="{1A64DD46-611F-4441-9E00-8A0AF148DCCD}" destId="{D303AF20-2A7B-4F03-8C81-47F25AA3A728}" srcOrd="2" destOrd="0" presId="urn:microsoft.com/office/officeart/2018/2/layout/IconVerticalSolidList"/>
    <dgm:cxn modelId="{B7652594-2F5F-46C6-9E56-360A8953EFDF}" type="presParOf" srcId="{1A64DD46-611F-4441-9E00-8A0AF148DCCD}" destId="{DBF05F09-B56C-4FD9-BB5B-0CE2B9396A88}" srcOrd="3" destOrd="0" presId="urn:microsoft.com/office/officeart/2018/2/layout/IconVerticalSolidList"/>
    <dgm:cxn modelId="{D714D131-739B-48B8-9954-6C95989AC8D5}" type="presParOf" srcId="{804A8698-CCCE-4542-B071-398F1B268C46}" destId="{52A63682-ED54-4491-BE80-4CC5624499DD}" srcOrd="5" destOrd="0" presId="urn:microsoft.com/office/officeart/2018/2/layout/IconVerticalSolidList"/>
    <dgm:cxn modelId="{076BBA04-931E-4BD5-A27A-E64253EA50BA}" type="presParOf" srcId="{804A8698-CCCE-4542-B071-398F1B268C46}" destId="{5D340EC9-53BF-4D5C-83C8-936902E5387D}" srcOrd="6" destOrd="0" presId="urn:microsoft.com/office/officeart/2018/2/layout/IconVerticalSolidList"/>
    <dgm:cxn modelId="{3032136A-3D3B-45AE-9EB8-122A4D23F37C}" type="presParOf" srcId="{5D340EC9-53BF-4D5C-83C8-936902E5387D}" destId="{2BDBAB5D-75D2-4196-B5DC-6E8975194319}" srcOrd="0" destOrd="0" presId="urn:microsoft.com/office/officeart/2018/2/layout/IconVerticalSolidList"/>
    <dgm:cxn modelId="{0ADB6CF4-65FA-482B-8C7B-1880EB1FA6AF}" type="presParOf" srcId="{5D340EC9-53BF-4D5C-83C8-936902E5387D}" destId="{A12DC7BE-4B68-4F45-BB19-3CB3A6EDC2E0}" srcOrd="1" destOrd="0" presId="urn:microsoft.com/office/officeart/2018/2/layout/IconVerticalSolidList"/>
    <dgm:cxn modelId="{28310E20-D904-43F0-BB10-2B549B87F6AB}" type="presParOf" srcId="{5D340EC9-53BF-4D5C-83C8-936902E5387D}" destId="{806E2DC7-F828-463A-AD46-93E531FBF396}" srcOrd="2" destOrd="0" presId="urn:microsoft.com/office/officeart/2018/2/layout/IconVerticalSolidList"/>
    <dgm:cxn modelId="{C1BFEB17-2902-44DD-8DD7-D4F4C8663FC7}" type="presParOf" srcId="{5D340EC9-53BF-4D5C-83C8-936902E5387D}" destId="{E9A8BC50-FB26-4EEA-88B6-31CB8073D49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C8C7035-55D7-4036-B2E3-B0F74EA83DB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F301134-B9E2-464D-BE84-0292A2F0E3C1}">
      <dgm:prSet/>
      <dgm:spPr/>
      <dgm:t>
        <a:bodyPr/>
        <a:lstStyle/>
        <a:p>
          <a:r>
            <a:rPr lang="en-US"/>
            <a:t>Recruitment refers to attracting and selecting individuals capable of contributing to organizational success (Torrington et al., 2020).</a:t>
          </a:r>
        </a:p>
      </dgm:t>
    </dgm:pt>
    <dgm:pt modelId="{4CDB4DBE-7EF0-439F-94BC-7A8F6C1F0F3A}" type="parTrans" cxnId="{E6BBBB70-0F59-4310-8EA9-7503B7F0AF42}">
      <dgm:prSet/>
      <dgm:spPr/>
      <dgm:t>
        <a:bodyPr/>
        <a:lstStyle/>
        <a:p>
          <a:endParaRPr lang="en-US"/>
        </a:p>
      </dgm:t>
    </dgm:pt>
    <dgm:pt modelId="{39C0B2F4-52D1-4E19-89DA-194F7CFA5ED0}" type="sibTrans" cxnId="{E6BBBB70-0F59-4310-8EA9-7503B7F0AF42}">
      <dgm:prSet/>
      <dgm:spPr/>
      <dgm:t>
        <a:bodyPr/>
        <a:lstStyle/>
        <a:p>
          <a:endParaRPr lang="en-US"/>
        </a:p>
      </dgm:t>
    </dgm:pt>
    <dgm:pt modelId="{83A5AC72-9CB5-4E27-B811-B866C6F36C30}">
      <dgm:prSet/>
      <dgm:spPr/>
      <dgm:t>
        <a:bodyPr/>
        <a:lstStyle/>
        <a:p>
          <a:r>
            <a:rPr lang="en-US"/>
            <a:t>A strategic process that identifies both current and future talent needs.</a:t>
          </a:r>
        </a:p>
      </dgm:t>
    </dgm:pt>
    <dgm:pt modelId="{B3A64F50-148A-447D-9559-3A3AD794F707}" type="parTrans" cxnId="{CCAEBBA4-39A6-40EC-A540-8E16F8DC4AC2}">
      <dgm:prSet/>
      <dgm:spPr/>
      <dgm:t>
        <a:bodyPr/>
        <a:lstStyle/>
        <a:p>
          <a:endParaRPr lang="en-US"/>
        </a:p>
      </dgm:t>
    </dgm:pt>
    <dgm:pt modelId="{6A883DC2-35F2-4AA1-B229-3375207D18C7}" type="sibTrans" cxnId="{CCAEBBA4-39A6-40EC-A540-8E16F8DC4AC2}">
      <dgm:prSet/>
      <dgm:spPr/>
      <dgm:t>
        <a:bodyPr/>
        <a:lstStyle/>
        <a:p>
          <a:endParaRPr lang="en-US"/>
        </a:p>
      </dgm:t>
    </dgm:pt>
    <dgm:pt modelId="{230B2EE9-9994-4832-90F3-B560D9B9D1F2}">
      <dgm:prSet/>
      <dgm:spPr/>
      <dgm:t>
        <a:bodyPr/>
        <a:lstStyle/>
        <a:p>
          <a:r>
            <a:rPr lang="en-US"/>
            <a:t>Ensures diversity, fairness, and fit with company values (Foot &amp; Hook, 2019).</a:t>
          </a:r>
        </a:p>
      </dgm:t>
    </dgm:pt>
    <dgm:pt modelId="{3C140692-F8D1-4F28-AE63-8E943328BCAB}" type="parTrans" cxnId="{DBD2937B-0A51-47FE-90A4-F8C64195780D}">
      <dgm:prSet/>
      <dgm:spPr/>
      <dgm:t>
        <a:bodyPr/>
        <a:lstStyle/>
        <a:p>
          <a:endParaRPr lang="en-US"/>
        </a:p>
      </dgm:t>
    </dgm:pt>
    <dgm:pt modelId="{017A64FA-D5D8-499D-BF2A-16240BF1D068}" type="sibTrans" cxnId="{DBD2937B-0A51-47FE-90A4-F8C64195780D}">
      <dgm:prSet/>
      <dgm:spPr/>
      <dgm:t>
        <a:bodyPr/>
        <a:lstStyle/>
        <a:p>
          <a:endParaRPr lang="en-US"/>
        </a:p>
      </dgm:t>
    </dgm:pt>
    <dgm:pt modelId="{7A8C9489-25E2-9943-A687-3FAFB3469516}" type="pres">
      <dgm:prSet presAssocID="{DC8C7035-55D7-4036-B2E3-B0F74EA83DB0}" presName="linear" presStyleCnt="0">
        <dgm:presLayoutVars>
          <dgm:animLvl val="lvl"/>
          <dgm:resizeHandles val="exact"/>
        </dgm:presLayoutVars>
      </dgm:prSet>
      <dgm:spPr/>
    </dgm:pt>
    <dgm:pt modelId="{36BBB603-12D7-1946-AE30-5050510F3693}" type="pres">
      <dgm:prSet presAssocID="{7F301134-B9E2-464D-BE84-0292A2F0E3C1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42F272E-66D6-084B-930A-68E7A2454789}" type="pres">
      <dgm:prSet presAssocID="{39C0B2F4-52D1-4E19-89DA-194F7CFA5ED0}" presName="spacer" presStyleCnt="0"/>
      <dgm:spPr/>
    </dgm:pt>
    <dgm:pt modelId="{B5F32EFC-C7D6-864B-A595-CB7B56F5EA0F}" type="pres">
      <dgm:prSet presAssocID="{83A5AC72-9CB5-4E27-B811-B866C6F36C3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52A18AA-A007-6A4A-B35F-0299DE47E3D1}" type="pres">
      <dgm:prSet presAssocID="{6A883DC2-35F2-4AA1-B229-3375207D18C7}" presName="spacer" presStyleCnt="0"/>
      <dgm:spPr/>
    </dgm:pt>
    <dgm:pt modelId="{ABAF9F86-8360-6D4D-B33E-8E1B8017952B}" type="pres">
      <dgm:prSet presAssocID="{230B2EE9-9994-4832-90F3-B560D9B9D1F2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B8CC0214-1922-7D4C-801C-07DC1AD91703}" type="presOf" srcId="{83A5AC72-9CB5-4E27-B811-B866C6F36C30}" destId="{B5F32EFC-C7D6-864B-A595-CB7B56F5EA0F}" srcOrd="0" destOrd="0" presId="urn:microsoft.com/office/officeart/2005/8/layout/vList2"/>
    <dgm:cxn modelId="{FE0E0820-15D3-3542-874E-925169D15C89}" type="presOf" srcId="{DC8C7035-55D7-4036-B2E3-B0F74EA83DB0}" destId="{7A8C9489-25E2-9943-A687-3FAFB3469516}" srcOrd="0" destOrd="0" presId="urn:microsoft.com/office/officeart/2005/8/layout/vList2"/>
    <dgm:cxn modelId="{E6BBBB70-0F59-4310-8EA9-7503B7F0AF42}" srcId="{DC8C7035-55D7-4036-B2E3-B0F74EA83DB0}" destId="{7F301134-B9E2-464D-BE84-0292A2F0E3C1}" srcOrd="0" destOrd="0" parTransId="{4CDB4DBE-7EF0-439F-94BC-7A8F6C1F0F3A}" sibTransId="{39C0B2F4-52D1-4E19-89DA-194F7CFA5ED0}"/>
    <dgm:cxn modelId="{DBD2937B-0A51-47FE-90A4-F8C64195780D}" srcId="{DC8C7035-55D7-4036-B2E3-B0F74EA83DB0}" destId="{230B2EE9-9994-4832-90F3-B560D9B9D1F2}" srcOrd="2" destOrd="0" parTransId="{3C140692-F8D1-4F28-AE63-8E943328BCAB}" sibTransId="{017A64FA-D5D8-499D-BF2A-16240BF1D068}"/>
    <dgm:cxn modelId="{51220D8C-69E4-C244-B37D-C19CC4378D9B}" type="presOf" srcId="{7F301134-B9E2-464D-BE84-0292A2F0E3C1}" destId="{36BBB603-12D7-1946-AE30-5050510F3693}" srcOrd="0" destOrd="0" presId="urn:microsoft.com/office/officeart/2005/8/layout/vList2"/>
    <dgm:cxn modelId="{CCAEBBA4-39A6-40EC-A540-8E16F8DC4AC2}" srcId="{DC8C7035-55D7-4036-B2E3-B0F74EA83DB0}" destId="{83A5AC72-9CB5-4E27-B811-B866C6F36C30}" srcOrd="1" destOrd="0" parTransId="{B3A64F50-148A-447D-9559-3A3AD794F707}" sibTransId="{6A883DC2-35F2-4AA1-B229-3375207D18C7}"/>
    <dgm:cxn modelId="{4317A6AA-B88F-804B-8CD9-B8C312B13AE6}" type="presOf" srcId="{230B2EE9-9994-4832-90F3-B560D9B9D1F2}" destId="{ABAF9F86-8360-6D4D-B33E-8E1B8017952B}" srcOrd="0" destOrd="0" presId="urn:microsoft.com/office/officeart/2005/8/layout/vList2"/>
    <dgm:cxn modelId="{119ADF46-5D69-234C-A805-320AE04EA0E6}" type="presParOf" srcId="{7A8C9489-25E2-9943-A687-3FAFB3469516}" destId="{36BBB603-12D7-1946-AE30-5050510F3693}" srcOrd="0" destOrd="0" presId="urn:microsoft.com/office/officeart/2005/8/layout/vList2"/>
    <dgm:cxn modelId="{FD106B1D-8F2E-0A48-A0A0-FF4FE963D4AC}" type="presParOf" srcId="{7A8C9489-25E2-9943-A687-3FAFB3469516}" destId="{C42F272E-66D6-084B-930A-68E7A2454789}" srcOrd="1" destOrd="0" presId="urn:microsoft.com/office/officeart/2005/8/layout/vList2"/>
    <dgm:cxn modelId="{D865CB12-08E3-6E47-BEF1-BFD3D24BBD78}" type="presParOf" srcId="{7A8C9489-25E2-9943-A687-3FAFB3469516}" destId="{B5F32EFC-C7D6-864B-A595-CB7B56F5EA0F}" srcOrd="2" destOrd="0" presId="urn:microsoft.com/office/officeart/2005/8/layout/vList2"/>
    <dgm:cxn modelId="{AE6DE5C5-10A8-ED4D-B30D-03B0267ABE04}" type="presParOf" srcId="{7A8C9489-25E2-9943-A687-3FAFB3469516}" destId="{452A18AA-A007-6A4A-B35F-0299DE47E3D1}" srcOrd="3" destOrd="0" presId="urn:microsoft.com/office/officeart/2005/8/layout/vList2"/>
    <dgm:cxn modelId="{9F1ED2CB-B899-C541-86BF-8B9452FEA6D1}" type="presParOf" srcId="{7A8C9489-25E2-9943-A687-3FAFB3469516}" destId="{ABAF9F86-8360-6D4D-B33E-8E1B8017952B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F74E43D-F79F-464C-8B0C-67E8C6C905B5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065856E-6EE8-4255-8247-2CB4A892FF2A}">
      <dgm:prSet/>
      <dgm:spPr/>
      <dgm:t>
        <a:bodyPr/>
        <a:lstStyle/>
        <a:p>
          <a:r>
            <a:rPr lang="en-US" b="1"/>
            <a:t>Job Analysis</a:t>
          </a:r>
          <a:r>
            <a:rPr lang="en-US"/>
            <a:t>-defines the role’s purpose and duties</a:t>
          </a:r>
        </a:p>
      </dgm:t>
    </dgm:pt>
    <dgm:pt modelId="{3F1D3BCF-9964-47C5-981A-C9240231F107}" type="parTrans" cxnId="{B77B84F2-F172-481D-9B1C-203CA5A2FF2D}">
      <dgm:prSet/>
      <dgm:spPr/>
      <dgm:t>
        <a:bodyPr/>
        <a:lstStyle/>
        <a:p>
          <a:endParaRPr lang="en-US"/>
        </a:p>
      </dgm:t>
    </dgm:pt>
    <dgm:pt modelId="{B3507831-4ACE-45E5-84DB-EF2238B9547F}" type="sibTrans" cxnId="{B77B84F2-F172-481D-9B1C-203CA5A2FF2D}">
      <dgm:prSet/>
      <dgm:spPr/>
      <dgm:t>
        <a:bodyPr/>
        <a:lstStyle/>
        <a:p>
          <a:endParaRPr lang="en-US"/>
        </a:p>
      </dgm:t>
    </dgm:pt>
    <dgm:pt modelId="{C1FA1A52-217D-48EE-9B44-A18D5E83CD59}">
      <dgm:prSet/>
      <dgm:spPr/>
      <dgm:t>
        <a:bodyPr/>
        <a:lstStyle/>
        <a:p>
          <a:r>
            <a:rPr lang="en-US" b="1"/>
            <a:t>Job Description-outlines </a:t>
          </a:r>
          <a:r>
            <a:rPr lang="en-US"/>
            <a:t>responsibilities, conditions, and reporting lines.</a:t>
          </a:r>
        </a:p>
      </dgm:t>
    </dgm:pt>
    <dgm:pt modelId="{50BC3526-C92C-4747-A050-C1B48AFCB452}" type="parTrans" cxnId="{0DA7B850-20EE-4293-A642-6AA22D3B906A}">
      <dgm:prSet/>
      <dgm:spPr/>
      <dgm:t>
        <a:bodyPr/>
        <a:lstStyle/>
        <a:p>
          <a:endParaRPr lang="en-US"/>
        </a:p>
      </dgm:t>
    </dgm:pt>
    <dgm:pt modelId="{5B647B7A-C87C-4065-8AAA-EC48E73827A9}" type="sibTrans" cxnId="{0DA7B850-20EE-4293-A642-6AA22D3B906A}">
      <dgm:prSet/>
      <dgm:spPr/>
      <dgm:t>
        <a:bodyPr/>
        <a:lstStyle/>
        <a:p>
          <a:endParaRPr lang="en-US"/>
        </a:p>
      </dgm:t>
    </dgm:pt>
    <dgm:pt modelId="{75011379-3012-449E-A4C6-65DD7D74026E}">
      <dgm:prSet/>
      <dgm:spPr/>
      <dgm:t>
        <a:bodyPr/>
        <a:lstStyle/>
        <a:p>
          <a:r>
            <a:rPr lang="en-US" b="1"/>
            <a:t>Person Specification- </a:t>
          </a:r>
          <a:r>
            <a:rPr lang="en-US"/>
            <a:t>identifies required qualification and competencies.</a:t>
          </a:r>
        </a:p>
      </dgm:t>
    </dgm:pt>
    <dgm:pt modelId="{D7276D83-823A-4AE3-8DFA-708DFF3FA83D}" type="parTrans" cxnId="{7E468B2C-0C75-4014-908F-F77977AA36E1}">
      <dgm:prSet/>
      <dgm:spPr/>
      <dgm:t>
        <a:bodyPr/>
        <a:lstStyle/>
        <a:p>
          <a:endParaRPr lang="en-US"/>
        </a:p>
      </dgm:t>
    </dgm:pt>
    <dgm:pt modelId="{186A1C40-6525-4BDF-BAB2-B63E8EBFC347}" type="sibTrans" cxnId="{7E468B2C-0C75-4014-908F-F77977AA36E1}">
      <dgm:prSet/>
      <dgm:spPr/>
      <dgm:t>
        <a:bodyPr/>
        <a:lstStyle/>
        <a:p>
          <a:endParaRPr lang="en-US"/>
        </a:p>
      </dgm:t>
    </dgm:pt>
    <dgm:pt modelId="{53233505-F14E-4069-9F9B-A6B6D9AF8FAF}">
      <dgm:prSet/>
      <dgm:spPr/>
      <dgm:t>
        <a:bodyPr/>
        <a:lstStyle/>
        <a:p>
          <a:r>
            <a:rPr lang="en-US" b="1"/>
            <a:t>Advertising</a:t>
          </a:r>
          <a:r>
            <a:rPr lang="en-US"/>
            <a:t>-attracts internal and external candidates.</a:t>
          </a:r>
        </a:p>
      </dgm:t>
    </dgm:pt>
    <dgm:pt modelId="{DD59D472-5698-4544-9705-0FBCFD35474B}" type="parTrans" cxnId="{F9CF1371-D499-4758-8A89-74C2384B7B00}">
      <dgm:prSet/>
      <dgm:spPr/>
      <dgm:t>
        <a:bodyPr/>
        <a:lstStyle/>
        <a:p>
          <a:endParaRPr lang="en-US"/>
        </a:p>
      </dgm:t>
    </dgm:pt>
    <dgm:pt modelId="{8A672278-6D1B-4D26-BBA1-E529A0D0DF6D}" type="sibTrans" cxnId="{F9CF1371-D499-4758-8A89-74C2384B7B00}">
      <dgm:prSet/>
      <dgm:spPr/>
      <dgm:t>
        <a:bodyPr/>
        <a:lstStyle/>
        <a:p>
          <a:endParaRPr lang="en-US"/>
        </a:p>
      </dgm:t>
    </dgm:pt>
    <dgm:pt modelId="{B9FC339B-F9C7-4E4B-A56A-229AB2449BD5}">
      <dgm:prSet/>
      <dgm:spPr/>
      <dgm:t>
        <a:bodyPr/>
        <a:lstStyle/>
        <a:p>
          <a:r>
            <a:rPr lang="en-US" b="1"/>
            <a:t>Screening and Shortlisting-filters </a:t>
          </a:r>
          <a:r>
            <a:rPr lang="en-US"/>
            <a:t>candidates objectively.</a:t>
          </a:r>
        </a:p>
      </dgm:t>
    </dgm:pt>
    <dgm:pt modelId="{4C3666A2-B999-4D28-A4AD-499F958BE48E}" type="parTrans" cxnId="{0C884D5C-B196-4362-83A2-AC33F398902C}">
      <dgm:prSet/>
      <dgm:spPr/>
      <dgm:t>
        <a:bodyPr/>
        <a:lstStyle/>
        <a:p>
          <a:endParaRPr lang="en-US"/>
        </a:p>
      </dgm:t>
    </dgm:pt>
    <dgm:pt modelId="{F2007BC1-44BE-42DC-9F0C-3A539016B162}" type="sibTrans" cxnId="{0C884D5C-B196-4362-83A2-AC33F398902C}">
      <dgm:prSet/>
      <dgm:spPr/>
      <dgm:t>
        <a:bodyPr/>
        <a:lstStyle/>
        <a:p>
          <a:endParaRPr lang="en-US"/>
        </a:p>
      </dgm:t>
    </dgm:pt>
    <dgm:pt modelId="{8822D51A-BE3C-4284-A5C7-2964A39792A0}">
      <dgm:prSet/>
      <dgm:spPr/>
      <dgm:t>
        <a:bodyPr/>
        <a:lstStyle/>
        <a:p>
          <a:r>
            <a:rPr lang="en-US" b="1"/>
            <a:t>Interviewing and Selection-i</a:t>
          </a:r>
          <a:r>
            <a:rPr lang="en-US"/>
            <a:t>dentifie</a:t>
          </a:r>
          <a:r>
            <a:rPr lang="en-US" b="1"/>
            <a:t>s </a:t>
          </a:r>
          <a:r>
            <a:rPr lang="en-US"/>
            <a:t>best fit for role.</a:t>
          </a:r>
        </a:p>
      </dgm:t>
    </dgm:pt>
    <dgm:pt modelId="{36233026-46E8-42E2-89F1-B0D25BCC2FC6}" type="parTrans" cxnId="{7171BC7A-6A00-41B1-9773-F683A7B2A6AD}">
      <dgm:prSet/>
      <dgm:spPr/>
      <dgm:t>
        <a:bodyPr/>
        <a:lstStyle/>
        <a:p>
          <a:endParaRPr lang="en-US"/>
        </a:p>
      </dgm:t>
    </dgm:pt>
    <dgm:pt modelId="{AE0AA9D7-D89C-4FDC-836C-76ACB3ABEE3B}" type="sibTrans" cxnId="{7171BC7A-6A00-41B1-9773-F683A7B2A6AD}">
      <dgm:prSet/>
      <dgm:spPr/>
      <dgm:t>
        <a:bodyPr/>
        <a:lstStyle/>
        <a:p>
          <a:endParaRPr lang="en-US"/>
        </a:p>
      </dgm:t>
    </dgm:pt>
    <dgm:pt modelId="{C341E7EB-FA73-4C80-A4A3-00290BE7A271}">
      <dgm:prSet/>
      <dgm:spPr/>
      <dgm:t>
        <a:bodyPr/>
        <a:lstStyle/>
        <a:p>
          <a:r>
            <a:rPr lang="en-US" b="1" dirty="0"/>
            <a:t>Offers and Induction-</a:t>
          </a:r>
          <a:r>
            <a:rPr lang="en-US" dirty="0"/>
            <a:t>ensures</a:t>
          </a:r>
          <a:r>
            <a:rPr lang="en-US" b="1" dirty="0"/>
            <a:t> </a:t>
          </a:r>
          <a:r>
            <a:rPr lang="en-US" dirty="0"/>
            <a:t>smooth onboarding. (Armstrong &amp; Taylor, 2023; Foot &amp; Hook, 2019)</a:t>
          </a:r>
        </a:p>
      </dgm:t>
    </dgm:pt>
    <dgm:pt modelId="{60787703-A117-4FF0-859E-24A525E327E1}" type="parTrans" cxnId="{C8DDE6A8-C463-4EBC-89DA-F0CC1CB1CD9A}">
      <dgm:prSet/>
      <dgm:spPr/>
      <dgm:t>
        <a:bodyPr/>
        <a:lstStyle/>
        <a:p>
          <a:endParaRPr lang="en-US"/>
        </a:p>
      </dgm:t>
    </dgm:pt>
    <dgm:pt modelId="{F8F0F820-2159-4439-8765-B3BBCAA3FAC6}" type="sibTrans" cxnId="{C8DDE6A8-C463-4EBC-89DA-F0CC1CB1CD9A}">
      <dgm:prSet/>
      <dgm:spPr/>
      <dgm:t>
        <a:bodyPr/>
        <a:lstStyle/>
        <a:p>
          <a:endParaRPr lang="en-US"/>
        </a:p>
      </dgm:t>
    </dgm:pt>
    <dgm:pt modelId="{7E13A9E4-644A-8F4F-9370-5B7DCECB3137}" type="pres">
      <dgm:prSet presAssocID="{3F74E43D-F79F-464C-8B0C-67E8C6C905B5}" presName="vert0" presStyleCnt="0">
        <dgm:presLayoutVars>
          <dgm:dir/>
          <dgm:animOne val="branch"/>
          <dgm:animLvl val="lvl"/>
        </dgm:presLayoutVars>
      </dgm:prSet>
      <dgm:spPr/>
    </dgm:pt>
    <dgm:pt modelId="{E857CCE7-2876-7348-9B06-F4BC6A1E4CE4}" type="pres">
      <dgm:prSet presAssocID="{5065856E-6EE8-4255-8247-2CB4A892FF2A}" presName="thickLine" presStyleLbl="alignNode1" presStyleIdx="0" presStyleCnt="7"/>
      <dgm:spPr/>
    </dgm:pt>
    <dgm:pt modelId="{8B8E1FFE-5D8A-FD43-80FF-30B698A549BA}" type="pres">
      <dgm:prSet presAssocID="{5065856E-6EE8-4255-8247-2CB4A892FF2A}" presName="horz1" presStyleCnt="0"/>
      <dgm:spPr/>
    </dgm:pt>
    <dgm:pt modelId="{368B1A39-75EE-4344-8A3C-C80BD9FA61DE}" type="pres">
      <dgm:prSet presAssocID="{5065856E-6EE8-4255-8247-2CB4A892FF2A}" presName="tx1" presStyleLbl="revTx" presStyleIdx="0" presStyleCnt="7"/>
      <dgm:spPr/>
    </dgm:pt>
    <dgm:pt modelId="{F5433757-4E52-7941-9281-8342A7FD6756}" type="pres">
      <dgm:prSet presAssocID="{5065856E-6EE8-4255-8247-2CB4A892FF2A}" presName="vert1" presStyleCnt="0"/>
      <dgm:spPr/>
    </dgm:pt>
    <dgm:pt modelId="{503415DE-6E27-F048-A63F-ED7039D34EB3}" type="pres">
      <dgm:prSet presAssocID="{C1FA1A52-217D-48EE-9B44-A18D5E83CD59}" presName="thickLine" presStyleLbl="alignNode1" presStyleIdx="1" presStyleCnt="7"/>
      <dgm:spPr/>
    </dgm:pt>
    <dgm:pt modelId="{DC8FDE49-A26A-B444-AD41-FBF32E307D98}" type="pres">
      <dgm:prSet presAssocID="{C1FA1A52-217D-48EE-9B44-A18D5E83CD59}" presName="horz1" presStyleCnt="0"/>
      <dgm:spPr/>
    </dgm:pt>
    <dgm:pt modelId="{3878D1AC-5612-8349-A9E3-F09E1A2FBCE1}" type="pres">
      <dgm:prSet presAssocID="{C1FA1A52-217D-48EE-9B44-A18D5E83CD59}" presName="tx1" presStyleLbl="revTx" presStyleIdx="1" presStyleCnt="7"/>
      <dgm:spPr/>
    </dgm:pt>
    <dgm:pt modelId="{893B1998-7B22-D64F-BBCA-BE12F383C52F}" type="pres">
      <dgm:prSet presAssocID="{C1FA1A52-217D-48EE-9B44-A18D5E83CD59}" presName="vert1" presStyleCnt="0"/>
      <dgm:spPr/>
    </dgm:pt>
    <dgm:pt modelId="{D2E4CE9C-C067-E54A-93A7-5A5F072C0015}" type="pres">
      <dgm:prSet presAssocID="{75011379-3012-449E-A4C6-65DD7D74026E}" presName="thickLine" presStyleLbl="alignNode1" presStyleIdx="2" presStyleCnt="7"/>
      <dgm:spPr/>
    </dgm:pt>
    <dgm:pt modelId="{806D2806-6F63-444D-AA66-D362845F5272}" type="pres">
      <dgm:prSet presAssocID="{75011379-3012-449E-A4C6-65DD7D74026E}" presName="horz1" presStyleCnt="0"/>
      <dgm:spPr/>
    </dgm:pt>
    <dgm:pt modelId="{49103976-0439-704C-8B6C-ACFFA9C5CBDB}" type="pres">
      <dgm:prSet presAssocID="{75011379-3012-449E-A4C6-65DD7D74026E}" presName="tx1" presStyleLbl="revTx" presStyleIdx="2" presStyleCnt="7"/>
      <dgm:spPr/>
    </dgm:pt>
    <dgm:pt modelId="{56E648D4-195A-3E4E-8BDD-1F8F6B9A1F85}" type="pres">
      <dgm:prSet presAssocID="{75011379-3012-449E-A4C6-65DD7D74026E}" presName="vert1" presStyleCnt="0"/>
      <dgm:spPr/>
    </dgm:pt>
    <dgm:pt modelId="{BE973886-E184-1744-BD43-07332A2673DC}" type="pres">
      <dgm:prSet presAssocID="{53233505-F14E-4069-9F9B-A6B6D9AF8FAF}" presName="thickLine" presStyleLbl="alignNode1" presStyleIdx="3" presStyleCnt="7"/>
      <dgm:spPr/>
    </dgm:pt>
    <dgm:pt modelId="{B40DB941-002C-F747-A200-5FD80A88F0CA}" type="pres">
      <dgm:prSet presAssocID="{53233505-F14E-4069-9F9B-A6B6D9AF8FAF}" presName="horz1" presStyleCnt="0"/>
      <dgm:spPr/>
    </dgm:pt>
    <dgm:pt modelId="{CD7858BC-94AD-CD49-BED5-7E2CF59907E1}" type="pres">
      <dgm:prSet presAssocID="{53233505-F14E-4069-9F9B-A6B6D9AF8FAF}" presName="tx1" presStyleLbl="revTx" presStyleIdx="3" presStyleCnt="7"/>
      <dgm:spPr/>
    </dgm:pt>
    <dgm:pt modelId="{A948DA4B-ED64-E04C-87DB-CFB3589DB723}" type="pres">
      <dgm:prSet presAssocID="{53233505-F14E-4069-9F9B-A6B6D9AF8FAF}" presName="vert1" presStyleCnt="0"/>
      <dgm:spPr/>
    </dgm:pt>
    <dgm:pt modelId="{660692AD-9742-764C-B0E4-E349CF9E1550}" type="pres">
      <dgm:prSet presAssocID="{B9FC339B-F9C7-4E4B-A56A-229AB2449BD5}" presName="thickLine" presStyleLbl="alignNode1" presStyleIdx="4" presStyleCnt="7"/>
      <dgm:spPr/>
    </dgm:pt>
    <dgm:pt modelId="{3F5F5EE0-5650-EA4A-BD03-72A83759175A}" type="pres">
      <dgm:prSet presAssocID="{B9FC339B-F9C7-4E4B-A56A-229AB2449BD5}" presName="horz1" presStyleCnt="0"/>
      <dgm:spPr/>
    </dgm:pt>
    <dgm:pt modelId="{246BEDD9-7A27-244D-9E52-54A676950924}" type="pres">
      <dgm:prSet presAssocID="{B9FC339B-F9C7-4E4B-A56A-229AB2449BD5}" presName="tx1" presStyleLbl="revTx" presStyleIdx="4" presStyleCnt="7"/>
      <dgm:spPr/>
    </dgm:pt>
    <dgm:pt modelId="{670028E9-146F-5246-9533-AFE058662947}" type="pres">
      <dgm:prSet presAssocID="{B9FC339B-F9C7-4E4B-A56A-229AB2449BD5}" presName="vert1" presStyleCnt="0"/>
      <dgm:spPr/>
    </dgm:pt>
    <dgm:pt modelId="{9441CC15-76AD-474F-AF16-AEE26BA0E772}" type="pres">
      <dgm:prSet presAssocID="{8822D51A-BE3C-4284-A5C7-2964A39792A0}" presName="thickLine" presStyleLbl="alignNode1" presStyleIdx="5" presStyleCnt="7"/>
      <dgm:spPr/>
    </dgm:pt>
    <dgm:pt modelId="{3923F47B-5B15-ED40-91FD-96DC4F1E9421}" type="pres">
      <dgm:prSet presAssocID="{8822D51A-BE3C-4284-A5C7-2964A39792A0}" presName="horz1" presStyleCnt="0"/>
      <dgm:spPr/>
    </dgm:pt>
    <dgm:pt modelId="{B1649410-D414-E341-AB90-3D8C1C8D1661}" type="pres">
      <dgm:prSet presAssocID="{8822D51A-BE3C-4284-A5C7-2964A39792A0}" presName="tx1" presStyleLbl="revTx" presStyleIdx="5" presStyleCnt="7"/>
      <dgm:spPr/>
    </dgm:pt>
    <dgm:pt modelId="{830303FC-D0E3-4B48-930C-8478E1303D71}" type="pres">
      <dgm:prSet presAssocID="{8822D51A-BE3C-4284-A5C7-2964A39792A0}" presName="vert1" presStyleCnt="0"/>
      <dgm:spPr/>
    </dgm:pt>
    <dgm:pt modelId="{550206C0-4553-5F40-AF4B-BE8018C50451}" type="pres">
      <dgm:prSet presAssocID="{C341E7EB-FA73-4C80-A4A3-00290BE7A271}" presName="thickLine" presStyleLbl="alignNode1" presStyleIdx="6" presStyleCnt="7"/>
      <dgm:spPr/>
    </dgm:pt>
    <dgm:pt modelId="{1F3146A4-9C98-C649-B513-C45989BA20EF}" type="pres">
      <dgm:prSet presAssocID="{C341E7EB-FA73-4C80-A4A3-00290BE7A271}" presName="horz1" presStyleCnt="0"/>
      <dgm:spPr/>
    </dgm:pt>
    <dgm:pt modelId="{760253B3-34B7-594C-AD3E-2CA58089A87A}" type="pres">
      <dgm:prSet presAssocID="{C341E7EB-FA73-4C80-A4A3-00290BE7A271}" presName="tx1" presStyleLbl="revTx" presStyleIdx="6" presStyleCnt="7"/>
      <dgm:spPr/>
    </dgm:pt>
    <dgm:pt modelId="{AFEADD17-B22C-254B-9014-CCB7ABD99562}" type="pres">
      <dgm:prSet presAssocID="{C341E7EB-FA73-4C80-A4A3-00290BE7A271}" presName="vert1" presStyleCnt="0"/>
      <dgm:spPr/>
    </dgm:pt>
  </dgm:ptLst>
  <dgm:cxnLst>
    <dgm:cxn modelId="{539A8629-2244-0E40-945B-237AC64993F2}" type="presOf" srcId="{C1FA1A52-217D-48EE-9B44-A18D5E83CD59}" destId="{3878D1AC-5612-8349-A9E3-F09E1A2FBCE1}" srcOrd="0" destOrd="0" presId="urn:microsoft.com/office/officeart/2008/layout/LinedList"/>
    <dgm:cxn modelId="{7E468B2C-0C75-4014-908F-F77977AA36E1}" srcId="{3F74E43D-F79F-464C-8B0C-67E8C6C905B5}" destId="{75011379-3012-449E-A4C6-65DD7D74026E}" srcOrd="2" destOrd="0" parTransId="{D7276D83-823A-4AE3-8DFA-708DFF3FA83D}" sibTransId="{186A1C40-6525-4BDF-BAB2-B63E8EBFC347}"/>
    <dgm:cxn modelId="{5A984C33-A0D2-5143-AE8D-39AAE9D1D5DF}" type="presOf" srcId="{5065856E-6EE8-4255-8247-2CB4A892FF2A}" destId="{368B1A39-75EE-4344-8A3C-C80BD9FA61DE}" srcOrd="0" destOrd="0" presId="urn:microsoft.com/office/officeart/2008/layout/LinedList"/>
    <dgm:cxn modelId="{2A513F36-A071-C041-947D-B1A7D55945D6}" type="presOf" srcId="{8822D51A-BE3C-4284-A5C7-2964A39792A0}" destId="{B1649410-D414-E341-AB90-3D8C1C8D1661}" srcOrd="0" destOrd="0" presId="urn:microsoft.com/office/officeart/2008/layout/LinedList"/>
    <dgm:cxn modelId="{0DA7B850-20EE-4293-A642-6AA22D3B906A}" srcId="{3F74E43D-F79F-464C-8B0C-67E8C6C905B5}" destId="{C1FA1A52-217D-48EE-9B44-A18D5E83CD59}" srcOrd="1" destOrd="0" parTransId="{50BC3526-C92C-4747-A050-C1B48AFCB452}" sibTransId="{5B647B7A-C87C-4065-8AAA-EC48E73827A9}"/>
    <dgm:cxn modelId="{0C884D5C-B196-4362-83A2-AC33F398902C}" srcId="{3F74E43D-F79F-464C-8B0C-67E8C6C905B5}" destId="{B9FC339B-F9C7-4E4B-A56A-229AB2449BD5}" srcOrd="4" destOrd="0" parTransId="{4C3666A2-B999-4D28-A4AD-499F958BE48E}" sibTransId="{F2007BC1-44BE-42DC-9F0C-3A539016B162}"/>
    <dgm:cxn modelId="{F8C52F60-9E19-4641-989A-A004C965E498}" type="presOf" srcId="{B9FC339B-F9C7-4E4B-A56A-229AB2449BD5}" destId="{246BEDD9-7A27-244D-9E52-54A676950924}" srcOrd="0" destOrd="0" presId="urn:microsoft.com/office/officeart/2008/layout/LinedList"/>
    <dgm:cxn modelId="{F9CF1371-D499-4758-8A89-74C2384B7B00}" srcId="{3F74E43D-F79F-464C-8B0C-67E8C6C905B5}" destId="{53233505-F14E-4069-9F9B-A6B6D9AF8FAF}" srcOrd="3" destOrd="0" parTransId="{DD59D472-5698-4544-9705-0FBCFD35474B}" sibTransId="{8A672278-6D1B-4D26-BBA1-E529A0D0DF6D}"/>
    <dgm:cxn modelId="{C66C4771-8207-5C4F-8B26-4D80295FCF5D}" type="presOf" srcId="{C341E7EB-FA73-4C80-A4A3-00290BE7A271}" destId="{760253B3-34B7-594C-AD3E-2CA58089A87A}" srcOrd="0" destOrd="0" presId="urn:microsoft.com/office/officeart/2008/layout/LinedList"/>
    <dgm:cxn modelId="{7171BC7A-6A00-41B1-9773-F683A7B2A6AD}" srcId="{3F74E43D-F79F-464C-8B0C-67E8C6C905B5}" destId="{8822D51A-BE3C-4284-A5C7-2964A39792A0}" srcOrd="5" destOrd="0" parTransId="{36233026-46E8-42E2-89F1-B0D25BCC2FC6}" sibTransId="{AE0AA9D7-D89C-4FDC-836C-76ACB3ABEE3B}"/>
    <dgm:cxn modelId="{82BEA198-A2B9-0744-B975-154AB11DEFD7}" type="presOf" srcId="{53233505-F14E-4069-9F9B-A6B6D9AF8FAF}" destId="{CD7858BC-94AD-CD49-BED5-7E2CF59907E1}" srcOrd="0" destOrd="0" presId="urn:microsoft.com/office/officeart/2008/layout/LinedList"/>
    <dgm:cxn modelId="{C8DDE6A8-C463-4EBC-89DA-F0CC1CB1CD9A}" srcId="{3F74E43D-F79F-464C-8B0C-67E8C6C905B5}" destId="{C341E7EB-FA73-4C80-A4A3-00290BE7A271}" srcOrd="6" destOrd="0" parTransId="{60787703-A117-4FF0-859E-24A525E327E1}" sibTransId="{F8F0F820-2159-4439-8765-B3BBCAA3FAC6}"/>
    <dgm:cxn modelId="{509512AD-D599-5840-8CDE-DF1D4FCE07D4}" type="presOf" srcId="{75011379-3012-449E-A4C6-65DD7D74026E}" destId="{49103976-0439-704C-8B6C-ACFFA9C5CBDB}" srcOrd="0" destOrd="0" presId="urn:microsoft.com/office/officeart/2008/layout/LinedList"/>
    <dgm:cxn modelId="{1B663BB8-3853-A246-93FF-3CEDEA58A9C2}" type="presOf" srcId="{3F74E43D-F79F-464C-8B0C-67E8C6C905B5}" destId="{7E13A9E4-644A-8F4F-9370-5B7DCECB3137}" srcOrd="0" destOrd="0" presId="urn:microsoft.com/office/officeart/2008/layout/LinedList"/>
    <dgm:cxn modelId="{B77B84F2-F172-481D-9B1C-203CA5A2FF2D}" srcId="{3F74E43D-F79F-464C-8B0C-67E8C6C905B5}" destId="{5065856E-6EE8-4255-8247-2CB4A892FF2A}" srcOrd="0" destOrd="0" parTransId="{3F1D3BCF-9964-47C5-981A-C9240231F107}" sibTransId="{B3507831-4ACE-45E5-84DB-EF2238B9547F}"/>
    <dgm:cxn modelId="{B05C8DEE-A9E8-9B4B-9039-79A45B4F7CDE}" type="presParOf" srcId="{7E13A9E4-644A-8F4F-9370-5B7DCECB3137}" destId="{E857CCE7-2876-7348-9B06-F4BC6A1E4CE4}" srcOrd="0" destOrd="0" presId="urn:microsoft.com/office/officeart/2008/layout/LinedList"/>
    <dgm:cxn modelId="{DFF3B093-560E-BE41-8C79-39DAE2FCA80D}" type="presParOf" srcId="{7E13A9E4-644A-8F4F-9370-5B7DCECB3137}" destId="{8B8E1FFE-5D8A-FD43-80FF-30B698A549BA}" srcOrd="1" destOrd="0" presId="urn:microsoft.com/office/officeart/2008/layout/LinedList"/>
    <dgm:cxn modelId="{0329D9AC-B195-284D-A2BF-B2F73D4E445C}" type="presParOf" srcId="{8B8E1FFE-5D8A-FD43-80FF-30B698A549BA}" destId="{368B1A39-75EE-4344-8A3C-C80BD9FA61DE}" srcOrd="0" destOrd="0" presId="urn:microsoft.com/office/officeart/2008/layout/LinedList"/>
    <dgm:cxn modelId="{1C119999-49D7-2243-AEFE-155D496756C4}" type="presParOf" srcId="{8B8E1FFE-5D8A-FD43-80FF-30B698A549BA}" destId="{F5433757-4E52-7941-9281-8342A7FD6756}" srcOrd="1" destOrd="0" presId="urn:microsoft.com/office/officeart/2008/layout/LinedList"/>
    <dgm:cxn modelId="{9F23FEC7-165C-7E41-90AE-76DAD5F9077E}" type="presParOf" srcId="{7E13A9E4-644A-8F4F-9370-5B7DCECB3137}" destId="{503415DE-6E27-F048-A63F-ED7039D34EB3}" srcOrd="2" destOrd="0" presId="urn:microsoft.com/office/officeart/2008/layout/LinedList"/>
    <dgm:cxn modelId="{03C7178C-9B45-8C4F-BDCE-68D6C445E72A}" type="presParOf" srcId="{7E13A9E4-644A-8F4F-9370-5B7DCECB3137}" destId="{DC8FDE49-A26A-B444-AD41-FBF32E307D98}" srcOrd="3" destOrd="0" presId="urn:microsoft.com/office/officeart/2008/layout/LinedList"/>
    <dgm:cxn modelId="{9EDA2149-1422-0B4C-A998-9845F8927094}" type="presParOf" srcId="{DC8FDE49-A26A-B444-AD41-FBF32E307D98}" destId="{3878D1AC-5612-8349-A9E3-F09E1A2FBCE1}" srcOrd="0" destOrd="0" presId="urn:microsoft.com/office/officeart/2008/layout/LinedList"/>
    <dgm:cxn modelId="{CA19F310-35C3-B349-B529-76D96C93170A}" type="presParOf" srcId="{DC8FDE49-A26A-B444-AD41-FBF32E307D98}" destId="{893B1998-7B22-D64F-BBCA-BE12F383C52F}" srcOrd="1" destOrd="0" presId="urn:microsoft.com/office/officeart/2008/layout/LinedList"/>
    <dgm:cxn modelId="{B2FDC6B3-288A-C04A-AF0F-76EED648BECD}" type="presParOf" srcId="{7E13A9E4-644A-8F4F-9370-5B7DCECB3137}" destId="{D2E4CE9C-C067-E54A-93A7-5A5F072C0015}" srcOrd="4" destOrd="0" presId="urn:microsoft.com/office/officeart/2008/layout/LinedList"/>
    <dgm:cxn modelId="{4004A9B4-60DF-9547-9CE2-AA539732E3D7}" type="presParOf" srcId="{7E13A9E4-644A-8F4F-9370-5B7DCECB3137}" destId="{806D2806-6F63-444D-AA66-D362845F5272}" srcOrd="5" destOrd="0" presId="urn:microsoft.com/office/officeart/2008/layout/LinedList"/>
    <dgm:cxn modelId="{4B7BBF28-6A4B-514B-9C8D-A32963A6A345}" type="presParOf" srcId="{806D2806-6F63-444D-AA66-D362845F5272}" destId="{49103976-0439-704C-8B6C-ACFFA9C5CBDB}" srcOrd="0" destOrd="0" presId="urn:microsoft.com/office/officeart/2008/layout/LinedList"/>
    <dgm:cxn modelId="{7DE6F58A-F14B-9245-A081-EF520E07270B}" type="presParOf" srcId="{806D2806-6F63-444D-AA66-D362845F5272}" destId="{56E648D4-195A-3E4E-8BDD-1F8F6B9A1F85}" srcOrd="1" destOrd="0" presId="urn:microsoft.com/office/officeart/2008/layout/LinedList"/>
    <dgm:cxn modelId="{CCFAD8C1-0080-2D45-96A4-9F1077F8DD13}" type="presParOf" srcId="{7E13A9E4-644A-8F4F-9370-5B7DCECB3137}" destId="{BE973886-E184-1744-BD43-07332A2673DC}" srcOrd="6" destOrd="0" presId="urn:microsoft.com/office/officeart/2008/layout/LinedList"/>
    <dgm:cxn modelId="{CF252D28-4888-EA4E-891E-E69C41232EFB}" type="presParOf" srcId="{7E13A9E4-644A-8F4F-9370-5B7DCECB3137}" destId="{B40DB941-002C-F747-A200-5FD80A88F0CA}" srcOrd="7" destOrd="0" presId="urn:microsoft.com/office/officeart/2008/layout/LinedList"/>
    <dgm:cxn modelId="{D2A87F92-9531-E64B-9724-A252DC75B5CA}" type="presParOf" srcId="{B40DB941-002C-F747-A200-5FD80A88F0CA}" destId="{CD7858BC-94AD-CD49-BED5-7E2CF59907E1}" srcOrd="0" destOrd="0" presId="urn:microsoft.com/office/officeart/2008/layout/LinedList"/>
    <dgm:cxn modelId="{E1C91F36-D758-1A46-8FB6-1C5ED4C6E2AB}" type="presParOf" srcId="{B40DB941-002C-F747-A200-5FD80A88F0CA}" destId="{A948DA4B-ED64-E04C-87DB-CFB3589DB723}" srcOrd="1" destOrd="0" presId="urn:microsoft.com/office/officeart/2008/layout/LinedList"/>
    <dgm:cxn modelId="{26F77AFE-B818-6E43-AE5F-2BE24844CDD3}" type="presParOf" srcId="{7E13A9E4-644A-8F4F-9370-5B7DCECB3137}" destId="{660692AD-9742-764C-B0E4-E349CF9E1550}" srcOrd="8" destOrd="0" presId="urn:microsoft.com/office/officeart/2008/layout/LinedList"/>
    <dgm:cxn modelId="{E9CD1779-B98E-EC4F-A153-8F24B5412A6F}" type="presParOf" srcId="{7E13A9E4-644A-8F4F-9370-5B7DCECB3137}" destId="{3F5F5EE0-5650-EA4A-BD03-72A83759175A}" srcOrd="9" destOrd="0" presId="urn:microsoft.com/office/officeart/2008/layout/LinedList"/>
    <dgm:cxn modelId="{5C9F4A55-8FC4-AF4F-A894-B57366F7748D}" type="presParOf" srcId="{3F5F5EE0-5650-EA4A-BD03-72A83759175A}" destId="{246BEDD9-7A27-244D-9E52-54A676950924}" srcOrd="0" destOrd="0" presId="urn:microsoft.com/office/officeart/2008/layout/LinedList"/>
    <dgm:cxn modelId="{9D20FD32-F538-9C44-A422-2A260E7E15D0}" type="presParOf" srcId="{3F5F5EE0-5650-EA4A-BD03-72A83759175A}" destId="{670028E9-146F-5246-9533-AFE058662947}" srcOrd="1" destOrd="0" presId="urn:microsoft.com/office/officeart/2008/layout/LinedList"/>
    <dgm:cxn modelId="{25A5E99A-2FA4-9042-9325-B2D80557DAC7}" type="presParOf" srcId="{7E13A9E4-644A-8F4F-9370-5B7DCECB3137}" destId="{9441CC15-76AD-474F-AF16-AEE26BA0E772}" srcOrd="10" destOrd="0" presId="urn:microsoft.com/office/officeart/2008/layout/LinedList"/>
    <dgm:cxn modelId="{43863824-1990-3447-863D-42FB742562F1}" type="presParOf" srcId="{7E13A9E4-644A-8F4F-9370-5B7DCECB3137}" destId="{3923F47B-5B15-ED40-91FD-96DC4F1E9421}" srcOrd="11" destOrd="0" presId="urn:microsoft.com/office/officeart/2008/layout/LinedList"/>
    <dgm:cxn modelId="{DD37E046-C971-F046-A2F5-4AC717E88FCB}" type="presParOf" srcId="{3923F47B-5B15-ED40-91FD-96DC4F1E9421}" destId="{B1649410-D414-E341-AB90-3D8C1C8D1661}" srcOrd="0" destOrd="0" presId="urn:microsoft.com/office/officeart/2008/layout/LinedList"/>
    <dgm:cxn modelId="{952BDA7D-D86C-574A-A302-0DF1CB32421D}" type="presParOf" srcId="{3923F47B-5B15-ED40-91FD-96DC4F1E9421}" destId="{830303FC-D0E3-4B48-930C-8478E1303D71}" srcOrd="1" destOrd="0" presId="urn:microsoft.com/office/officeart/2008/layout/LinedList"/>
    <dgm:cxn modelId="{77BE082C-9C99-DB4C-BBB5-5007A315C6E8}" type="presParOf" srcId="{7E13A9E4-644A-8F4F-9370-5B7DCECB3137}" destId="{550206C0-4553-5F40-AF4B-BE8018C50451}" srcOrd="12" destOrd="0" presId="urn:microsoft.com/office/officeart/2008/layout/LinedList"/>
    <dgm:cxn modelId="{FF1A55AC-27CC-144D-89AC-BAF55C38FD43}" type="presParOf" srcId="{7E13A9E4-644A-8F4F-9370-5B7DCECB3137}" destId="{1F3146A4-9C98-C649-B513-C45989BA20EF}" srcOrd="13" destOrd="0" presId="urn:microsoft.com/office/officeart/2008/layout/LinedList"/>
    <dgm:cxn modelId="{BFDBD0DF-4B0C-FA4F-A464-26747502CBA0}" type="presParOf" srcId="{1F3146A4-9C98-C649-B513-C45989BA20EF}" destId="{760253B3-34B7-594C-AD3E-2CA58089A87A}" srcOrd="0" destOrd="0" presId="urn:microsoft.com/office/officeart/2008/layout/LinedList"/>
    <dgm:cxn modelId="{179E64A9-7857-FC4C-84B2-D96FD31C1245}" type="presParOf" srcId="{1F3146A4-9C98-C649-B513-C45989BA20EF}" destId="{AFEADD17-B22C-254B-9014-CCB7ABD9956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BD4601E-A1A8-43FE-B3B2-2FD0CE9836C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BFE022E-59FE-41B7-83CF-158E035E0FDB}">
      <dgm:prSet/>
      <dgm:spPr/>
      <dgm:t>
        <a:bodyPr/>
        <a:lstStyle/>
        <a:p>
          <a:r>
            <a:rPr lang="en-US" b="1"/>
            <a:t>Job Analysis</a:t>
          </a:r>
          <a:r>
            <a:rPr lang="en-US"/>
            <a:t>: Identifies tasks, tools, and responsibilities of the Project Manager role.</a:t>
          </a:r>
        </a:p>
      </dgm:t>
    </dgm:pt>
    <dgm:pt modelId="{6A21E5DE-B359-4FEF-93BB-6A6792C85A02}" type="parTrans" cxnId="{001703F2-CF43-496B-BAD9-05A346D3595F}">
      <dgm:prSet/>
      <dgm:spPr/>
      <dgm:t>
        <a:bodyPr/>
        <a:lstStyle/>
        <a:p>
          <a:endParaRPr lang="en-US"/>
        </a:p>
      </dgm:t>
    </dgm:pt>
    <dgm:pt modelId="{66A56A1E-42FC-45F3-978E-ACBB689ABD58}" type="sibTrans" cxnId="{001703F2-CF43-496B-BAD9-05A346D3595F}">
      <dgm:prSet/>
      <dgm:spPr/>
      <dgm:t>
        <a:bodyPr/>
        <a:lstStyle/>
        <a:p>
          <a:endParaRPr lang="en-US"/>
        </a:p>
      </dgm:t>
    </dgm:pt>
    <dgm:pt modelId="{B99D7CA5-C159-4662-81C8-FB9C46526422}">
      <dgm:prSet/>
      <dgm:spPr/>
      <dgm:t>
        <a:bodyPr/>
        <a:lstStyle/>
        <a:p>
          <a:r>
            <a:rPr lang="en-US" b="1"/>
            <a:t>Job Description</a:t>
          </a:r>
          <a:r>
            <a:rPr lang="en-US"/>
            <a:t>: Provides detailed information for both recruiters and candidates.</a:t>
          </a:r>
        </a:p>
      </dgm:t>
    </dgm:pt>
    <dgm:pt modelId="{7117155C-DA34-459E-9F5E-724D4D83549A}" type="parTrans" cxnId="{CECC2C48-2952-47F0-8DEE-91DC3EB89345}">
      <dgm:prSet/>
      <dgm:spPr/>
      <dgm:t>
        <a:bodyPr/>
        <a:lstStyle/>
        <a:p>
          <a:endParaRPr lang="en-US"/>
        </a:p>
      </dgm:t>
    </dgm:pt>
    <dgm:pt modelId="{E1C4EF61-BB8F-4980-9899-7FB6198EC2B1}" type="sibTrans" cxnId="{CECC2C48-2952-47F0-8DEE-91DC3EB89345}">
      <dgm:prSet/>
      <dgm:spPr/>
      <dgm:t>
        <a:bodyPr/>
        <a:lstStyle/>
        <a:p>
          <a:endParaRPr lang="en-US"/>
        </a:p>
      </dgm:t>
    </dgm:pt>
    <dgm:pt modelId="{CBAF0894-E0A0-4B35-876F-8A30D9083509}">
      <dgm:prSet/>
      <dgm:spPr/>
      <dgm:t>
        <a:bodyPr/>
        <a:lstStyle/>
        <a:p>
          <a:r>
            <a:rPr lang="en-US" b="1"/>
            <a:t>Person Specification</a:t>
          </a:r>
          <a:r>
            <a:rPr lang="en-US"/>
            <a:t>: Defines essentials and desirables criteria ( skills, experience, attitude).</a:t>
          </a:r>
        </a:p>
      </dgm:t>
    </dgm:pt>
    <dgm:pt modelId="{F1045A5F-0C5C-40EF-B6E4-C5673DA2F2AC}" type="parTrans" cxnId="{ACB07E7B-E761-4F8D-9B11-582B5D93F408}">
      <dgm:prSet/>
      <dgm:spPr/>
      <dgm:t>
        <a:bodyPr/>
        <a:lstStyle/>
        <a:p>
          <a:endParaRPr lang="en-US"/>
        </a:p>
      </dgm:t>
    </dgm:pt>
    <dgm:pt modelId="{D8CDA0DB-8261-4D00-ABB0-861ACBDC1384}" type="sibTrans" cxnId="{ACB07E7B-E761-4F8D-9B11-582B5D93F408}">
      <dgm:prSet/>
      <dgm:spPr/>
      <dgm:t>
        <a:bodyPr/>
        <a:lstStyle/>
        <a:p>
          <a:endParaRPr lang="en-US"/>
        </a:p>
      </dgm:t>
    </dgm:pt>
    <dgm:pt modelId="{9688C3AA-08C2-4DD9-9C1F-BB0CF862B7D0}">
      <dgm:prSet/>
      <dgm:spPr/>
      <dgm:t>
        <a:bodyPr/>
        <a:lstStyle/>
        <a:p>
          <a:r>
            <a:rPr lang="en-US"/>
            <a:t>These tools enhance fairness and compliance with employment laws. (Torrington et al., 2020)</a:t>
          </a:r>
        </a:p>
      </dgm:t>
    </dgm:pt>
    <dgm:pt modelId="{E8926E84-C268-48AA-8440-74CF080668B4}" type="parTrans" cxnId="{FE24A485-BB45-4B81-9B8B-A1D65FFDBEC1}">
      <dgm:prSet/>
      <dgm:spPr/>
      <dgm:t>
        <a:bodyPr/>
        <a:lstStyle/>
        <a:p>
          <a:endParaRPr lang="en-US"/>
        </a:p>
      </dgm:t>
    </dgm:pt>
    <dgm:pt modelId="{FB7DE0A8-B756-43CE-B3E6-EDD97D0D410A}" type="sibTrans" cxnId="{FE24A485-BB45-4B81-9B8B-A1D65FFDBEC1}">
      <dgm:prSet/>
      <dgm:spPr/>
      <dgm:t>
        <a:bodyPr/>
        <a:lstStyle/>
        <a:p>
          <a:endParaRPr lang="en-US"/>
        </a:p>
      </dgm:t>
    </dgm:pt>
    <dgm:pt modelId="{185BFA90-495E-4CB5-95CB-EC88932674A6}" type="pres">
      <dgm:prSet presAssocID="{7BD4601E-A1A8-43FE-B3B2-2FD0CE9836C5}" presName="root" presStyleCnt="0">
        <dgm:presLayoutVars>
          <dgm:dir/>
          <dgm:resizeHandles val="exact"/>
        </dgm:presLayoutVars>
      </dgm:prSet>
      <dgm:spPr/>
    </dgm:pt>
    <dgm:pt modelId="{E958AEBA-396A-4123-8DF2-1DBDDA49F864}" type="pres">
      <dgm:prSet presAssocID="{5BFE022E-59FE-41B7-83CF-158E035E0FDB}" presName="compNode" presStyleCnt="0"/>
      <dgm:spPr/>
    </dgm:pt>
    <dgm:pt modelId="{56AAA5C4-101D-49D4-BB57-75683285D239}" type="pres">
      <dgm:prSet presAssocID="{5BFE022E-59FE-41B7-83CF-158E035E0FDB}" presName="bgRect" presStyleLbl="bgShp" presStyleIdx="0" presStyleCnt="4"/>
      <dgm:spPr/>
    </dgm:pt>
    <dgm:pt modelId="{1C7D31B3-CCBA-4D93-B5C4-0E2075E3B597}" type="pres">
      <dgm:prSet presAssocID="{5BFE022E-59FE-41B7-83CF-158E035E0FD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6EF7322F-2920-4DA7-8F1B-9EFA7EF2325A}" type="pres">
      <dgm:prSet presAssocID="{5BFE022E-59FE-41B7-83CF-158E035E0FDB}" presName="spaceRect" presStyleCnt="0"/>
      <dgm:spPr/>
    </dgm:pt>
    <dgm:pt modelId="{F2412D06-36B0-49C8-AADC-44AC8141FBB0}" type="pres">
      <dgm:prSet presAssocID="{5BFE022E-59FE-41B7-83CF-158E035E0FDB}" presName="parTx" presStyleLbl="revTx" presStyleIdx="0" presStyleCnt="4">
        <dgm:presLayoutVars>
          <dgm:chMax val="0"/>
          <dgm:chPref val="0"/>
        </dgm:presLayoutVars>
      </dgm:prSet>
      <dgm:spPr/>
    </dgm:pt>
    <dgm:pt modelId="{5BE051AA-A6A1-4AE9-B345-23C7D370469F}" type="pres">
      <dgm:prSet presAssocID="{66A56A1E-42FC-45F3-978E-ACBB689ABD58}" presName="sibTrans" presStyleCnt="0"/>
      <dgm:spPr/>
    </dgm:pt>
    <dgm:pt modelId="{E154BCA4-8A75-45FF-945C-E42AD40FDB49}" type="pres">
      <dgm:prSet presAssocID="{B99D7CA5-C159-4662-81C8-FB9C46526422}" presName="compNode" presStyleCnt="0"/>
      <dgm:spPr/>
    </dgm:pt>
    <dgm:pt modelId="{CD52008C-04E0-4277-B686-E7BD6F971D4E}" type="pres">
      <dgm:prSet presAssocID="{B99D7CA5-C159-4662-81C8-FB9C46526422}" presName="bgRect" presStyleLbl="bgShp" presStyleIdx="1" presStyleCnt="4"/>
      <dgm:spPr/>
    </dgm:pt>
    <dgm:pt modelId="{759257CA-7D89-4EAB-8886-7B7566594571}" type="pres">
      <dgm:prSet presAssocID="{B99D7CA5-C159-4662-81C8-FB9C4652642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5348E4A3-E3C2-4FB5-AEBA-155A919A0F3D}" type="pres">
      <dgm:prSet presAssocID="{B99D7CA5-C159-4662-81C8-FB9C46526422}" presName="spaceRect" presStyleCnt="0"/>
      <dgm:spPr/>
    </dgm:pt>
    <dgm:pt modelId="{266DCEC7-E2CC-4987-9F9F-400274841088}" type="pres">
      <dgm:prSet presAssocID="{B99D7CA5-C159-4662-81C8-FB9C46526422}" presName="parTx" presStyleLbl="revTx" presStyleIdx="1" presStyleCnt="4">
        <dgm:presLayoutVars>
          <dgm:chMax val="0"/>
          <dgm:chPref val="0"/>
        </dgm:presLayoutVars>
      </dgm:prSet>
      <dgm:spPr/>
    </dgm:pt>
    <dgm:pt modelId="{D495688C-EC54-4C53-946F-8DD976C2209A}" type="pres">
      <dgm:prSet presAssocID="{E1C4EF61-BB8F-4980-9899-7FB6198EC2B1}" presName="sibTrans" presStyleCnt="0"/>
      <dgm:spPr/>
    </dgm:pt>
    <dgm:pt modelId="{B4D78D58-35C0-496D-8AF2-15FFF8145D77}" type="pres">
      <dgm:prSet presAssocID="{CBAF0894-E0A0-4B35-876F-8A30D9083509}" presName="compNode" presStyleCnt="0"/>
      <dgm:spPr/>
    </dgm:pt>
    <dgm:pt modelId="{835765AF-C51B-4DED-8957-48E08F9C8829}" type="pres">
      <dgm:prSet presAssocID="{CBAF0894-E0A0-4B35-876F-8A30D9083509}" presName="bgRect" presStyleLbl="bgShp" presStyleIdx="2" presStyleCnt="4"/>
      <dgm:spPr/>
    </dgm:pt>
    <dgm:pt modelId="{1DE2EFF4-6938-4B0A-9D3B-5BBCB9E9A19A}" type="pres">
      <dgm:prSet presAssocID="{CBAF0894-E0A0-4B35-876F-8A30D908350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lder"/>
        </a:ext>
      </dgm:extLst>
    </dgm:pt>
    <dgm:pt modelId="{4A65AEDD-0B53-4900-9D9F-E6DF0CB5EC97}" type="pres">
      <dgm:prSet presAssocID="{CBAF0894-E0A0-4B35-876F-8A30D9083509}" presName="spaceRect" presStyleCnt="0"/>
      <dgm:spPr/>
    </dgm:pt>
    <dgm:pt modelId="{DF1F702A-7E09-4528-9BDD-C9FEDEE9D8B7}" type="pres">
      <dgm:prSet presAssocID="{CBAF0894-E0A0-4B35-876F-8A30D9083509}" presName="parTx" presStyleLbl="revTx" presStyleIdx="2" presStyleCnt="4">
        <dgm:presLayoutVars>
          <dgm:chMax val="0"/>
          <dgm:chPref val="0"/>
        </dgm:presLayoutVars>
      </dgm:prSet>
      <dgm:spPr/>
    </dgm:pt>
    <dgm:pt modelId="{B400D796-6D50-485A-A3A5-1320E972A684}" type="pres">
      <dgm:prSet presAssocID="{D8CDA0DB-8261-4D00-ABB0-861ACBDC1384}" presName="sibTrans" presStyleCnt="0"/>
      <dgm:spPr/>
    </dgm:pt>
    <dgm:pt modelId="{379137BA-6AEF-4DE8-8BBA-438974179FCC}" type="pres">
      <dgm:prSet presAssocID="{9688C3AA-08C2-4DD9-9C1F-BB0CF862B7D0}" presName="compNode" presStyleCnt="0"/>
      <dgm:spPr/>
    </dgm:pt>
    <dgm:pt modelId="{62037055-476C-4679-AAFF-5EC6A51A46F8}" type="pres">
      <dgm:prSet presAssocID="{9688C3AA-08C2-4DD9-9C1F-BB0CF862B7D0}" presName="bgRect" presStyleLbl="bgShp" presStyleIdx="3" presStyleCnt="4"/>
      <dgm:spPr/>
    </dgm:pt>
    <dgm:pt modelId="{4BEF6CFC-A2C9-45BC-8FED-63A1CE257FA1}" type="pres">
      <dgm:prSet presAssocID="{9688C3AA-08C2-4DD9-9C1F-BB0CF862B7D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636CC540-C70C-4126-873D-4C4B202EF823}" type="pres">
      <dgm:prSet presAssocID="{9688C3AA-08C2-4DD9-9C1F-BB0CF862B7D0}" presName="spaceRect" presStyleCnt="0"/>
      <dgm:spPr/>
    </dgm:pt>
    <dgm:pt modelId="{86813D19-D811-43E9-B5C4-30F57382B502}" type="pres">
      <dgm:prSet presAssocID="{9688C3AA-08C2-4DD9-9C1F-BB0CF862B7D0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6371D41C-D32B-454F-90FF-5F8D78EE012D}" type="presOf" srcId="{B99D7CA5-C159-4662-81C8-FB9C46526422}" destId="{266DCEC7-E2CC-4987-9F9F-400274841088}" srcOrd="0" destOrd="0" presId="urn:microsoft.com/office/officeart/2018/2/layout/IconVerticalSolidList"/>
    <dgm:cxn modelId="{437D8334-1481-4E0A-A337-55AAC735DCBA}" type="presOf" srcId="{5BFE022E-59FE-41B7-83CF-158E035E0FDB}" destId="{F2412D06-36B0-49C8-AADC-44AC8141FBB0}" srcOrd="0" destOrd="0" presId="urn:microsoft.com/office/officeart/2018/2/layout/IconVerticalSolidList"/>
    <dgm:cxn modelId="{CECC2C48-2952-47F0-8DEE-91DC3EB89345}" srcId="{7BD4601E-A1A8-43FE-B3B2-2FD0CE9836C5}" destId="{B99D7CA5-C159-4662-81C8-FB9C46526422}" srcOrd="1" destOrd="0" parTransId="{7117155C-DA34-459E-9F5E-724D4D83549A}" sibTransId="{E1C4EF61-BB8F-4980-9899-7FB6198EC2B1}"/>
    <dgm:cxn modelId="{D9CDC85A-97BC-4624-9F2A-9C7EC242F37F}" type="presOf" srcId="{9688C3AA-08C2-4DD9-9C1F-BB0CF862B7D0}" destId="{86813D19-D811-43E9-B5C4-30F57382B502}" srcOrd="0" destOrd="0" presId="urn:microsoft.com/office/officeart/2018/2/layout/IconVerticalSolidList"/>
    <dgm:cxn modelId="{ACB07E7B-E761-4F8D-9B11-582B5D93F408}" srcId="{7BD4601E-A1A8-43FE-B3B2-2FD0CE9836C5}" destId="{CBAF0894-E0A0-4B35-876F-8A30D9083509}" srcOrd="2" destOrd="0" parTransId="{F1045A5F-0C5C-40EF-B6E4-C5673DA2F2AC}" sibTransId="{D8CDA0DB-8261-4D00-ABB0-861ACBDC1384}"/>
    <dgm:cxn modelId="{FE24A485-BB45-4B81-9B8B-A1D65FFDBEC1}" srcId="{7BD4601E-A1A8-43FE-B3B2-2FD0CE9836C5}" destId="{9688C3AA-08C2-4DD9-9C1F-BB0CF862B7D0}" srcOrd="3" destOrd="0" parTransId="{E8926E84-C268-48AA-8440-74CF080668B4}" sibTransId="{FB7DE0A8-B756-43CE-B3E6-EDD97D0D410A}"/>
    <dgm:cxn modelId="{0F043A87-DB2E-4BAF-8D83-8096F0CDC1D5}" type="presOf" srcId="{7BD4601E-A1A8-43FE-B3B2-2FD0CE9836C5}" destId="{185BFA90-495E-4CB5-95CB-EC88932674A6}" srcOrd="0" destOrd="0" presId="urn:microsoft.com/office/officeart/2018/2/layout/IconVerticalSolidList"/>
    <dgm:cxn modelId="{59987FED-2E7D-4269-9CF7-B45C67A9F038}" type="presOf" srcId="{CBAF0894-E0A0-4B35-876F-8A30D9083509}" destId="{DF1F702A-7E09-4528-9BDD-C9FEDEE9D8B7}" srcOrd="0" destOrd="0" presId="urn:microsoft.com/office/officeart/2018/2/layout/IconVerticalSolidList"/>
    <dgm:cxn modelId="{001703F2-CF43-496B-BAD9-05A346D3595F}" srcId="{7BD4601E-A1A8-43FE-B3B2-2FD0CE9836C5}" destId="{5BFE022E-59FE-41B7-83CF-158E035E0FDB}" srcOrd="0" destOrd="0" parTransId="{6A21E5DE-B359-4FEF-93BB-6A6792C85A02}" sibTransId="{66A56A1E-42FC-45F3-978E-ACBB689ABD58}"/>
    <dgm:cxn modelId="{9D06D042-28E4-4D71-B8F1-C088A388908C}" type="presParOf" srcId="{185BFA90-495E-4CB5-95CB-EC88932674A6}" destId="{E958AEBA-396A-4123-8DF2-1DBDDA49F864}" srcOrd="0" destOrd="0" presId="urn:microsoft.com/office/officeart/2018/2/layout/IconVerticalSolidList"/>
    <dgm:cxn modelId="{3754E0E4-AF99-4C9D-95BD-F58CBB7E0107}" type="presParOf" srcId="{E958AEBA-396A-4123-8DF2-1DBDDA49F864}" destId="{56AAA5C4-101D-49D4-BB57-75683285D239}" srcOrd="0" destOrd="0" presId="urn:microsoft.com/office/officeart/2018/2/layout/IconVerticalSolidList"/>
    <dgm:cxn modelId="{940A4851-9A60-4187-B580-5A388BCF720B}" type="presParOf" srcId="{E958AEBA-396A-4123-8DF2-1DBDDA49F864}" destId="{1C7D31B3-CCBA-4D93-B5C4-0E2075E3B597}" srcOrd="1" destOrd="0" presId="urn:microsoft.com/office/officeart/2018/2/layout/IconVerticalSolidList"/>
    <dgm:cxn modelId="{E4D92467-F654-407E-9A95-A3E24DD463A8}" type="presParOf" srcId="{E958AEBA-396A-4123-8DF2-1DBDDA49F864}" destId="{6EF7322F-2920-4DA7-8F1B-9EFA7EF2325A}" srcOrd="2" destOrd="0" presId="urn:microsoft.com/office/officeart/2018/2/layout/IconVerticalSolidList"/>
    <dgm:cxn modelId="{EAFA2D29-E250-47A7-A1B1-3D4B331F0A15}" type="presParOf" srcId="{E958AEBA-396A-4123-8DF2-1DBDDA49F864}" destId="{F2412D06-36B0-49C8-AADC-44AC8141FBB0}" srcOrd="3" destOrd="0" presId="urn:microsoft.com/office/officeart/2018/2/layout/IconVerticalSolidList"/>
    <dgm:cxn modelId="{03B3AEC9-9BB0-4436-AE96-A041CA51050C}" type="presParOf" srcId="{185BFA90-495E-4CB5-95CB-EC88932674A6}" destId="{5BE051AA-A6A1-4AE9-B345-23C7D370469F}" srcOrd="1" destOrd="0" presId="urn:microsoft.com/office/officeart/2018/2/layout/IconVerticalSolidList"/>
    <dgm:cxn modelId="{CC485ED5-3301-4CBE-9C53-F8D7AD159F17}" type="presParOf" srcId="{185BFA90-495E-4CB5-95CB-EC88932674A6}" destId="{E154BCA4-8A75-45FF-945C-E42AD40FDB49}" srcOrd="2" destOrd="0" presId="urn:microsoft.com/office/officeart/2018/2/layout/IconVerticalSolidList"/>
    <dgm:cxn modelId="{3815FEEE-2D29-4182-B640-F5A1010A9FCE}" type="presParOf" srcId="{E154BCA4-8A75-45FF-945C-E42AD40FDB49}" destId="{CD52008C-04E0-4277-B686-E7BD6F971D4E}" srcOrd="0" destOrd="0" presId="urn:microsoft.com/office/officeart/2018/2/layout/IconVerticalSolidList"/>
    <dgm:cxn modelId="{1D9D3A30-EE59-4695-A489-9A0A81FEB358}" type="presParOf" srcId="{E154BCA4-8A75-45FF-945C-E42AD40FDB49}" destId="{759257CA-7D89-4EAB-8886-7B7566594571}" srcOrd="1" destOrd="0" presId="urn:microsoft.com/office/officeart/2018/2/layout/IconVerticalSolidList"/>
    <dgm:cxn modelId="{9CFC7D5F-5D6D-4A45-A2DA-70BC6A3C906C}" type="presParOf" srcId="{E154BCA4-8A75-45FF-945C-E42AD40FDB49}" destId="{5348E4A3-E3C2-4FB5-AEBA-155A919A0F3D}" srcOrd="2" destOrd="0" presId="urn:microsoft.com/office/officeart/2018/2/layout/IconVerticalSolidList"/>
    <dgm:cxn modelId="{7ED94188-0664-4A6E-AF21-18FC9FF41C13}" type="presParOf" srcId="{E154BCA4-8A75-45FF-945C-E42AD40FDB49}" destId="{266DCEC7-E2CC-4987-9F9F-400274841088}" srcOrd="3" destOrd="0" presId="urn:microsoft.com/office/officeart/2018/2/layout/IconVerticalSolidList"/>
    <dgm:cxn modelId="{AA91229C-9481-4491-B856-7FD1E9B58DF2}" type="presParOf" srcId="{185BFA90-495E-4CB5-95CB-EC88932674A6}" destId="{D495688C-EC54-4C53-946F-8DD976C2209A}" srcOrd="3" destOrd="0" presId="urn:microsoft.com/office/officeart/2018/2/layout/IconVerticalSolidList"/>
    <dgm:cxn modelId="{3A8982B4-7E71-4C77-BE4C-78F4FEC31585}" type="presParOf" srcId="{185BFA90-495E-4CB5-95CB-EC88932674A6}" destId="{B4D78D58-35C0-496D-8AF2-15FFF8145D77}" srcOrd="4" destOrd="0" presId="urn:microsoft.com/office/officeart/2018/2/layout/IconVerticalSolidList"/>
    <dgm:cxn modelId="{670B99CE-6AD9-437A-8303-96B110E8F7E1}" type="presParOf" srcId="{B4D78D58-35C0-496D-8AF2-15FFF8145D77}" destId="{835765AF-C51B-4DED-8957-48E08F9C8829}" srcOrd="0" destOrd="0" presId="urn:microsoft.com/office/officeart/2018/2/layout/IconVerticalSolidList"/>
    <dgm:cxn modelId="{352449FA-05CE-4F56-B9BE-A8DD64427962}" type="presParOf" srcId="{B4D78D58-35C0-496D-8AF2-15FFF8145D77}" destId="{1DE2EFF4-6938-4B0A-9D3B-5BBCB9E9A19A}" srcOrd="1" destOrd="0" presId="urn:microsoft.com/office/officeart/2018/2/layout/IconVerticalSolidList"/>
    <dgm:cxn modelId="{E5E3C5C5-0F1C-487D-BE08-CAD0D269CB0D}" type="presParOf" srcId="{B4D78D58-35C0-496D-8AF2-15FFF8145D77}" destId="{4A65AEDD-0B53-4900-9D9F-E6DF0CB5EC97}" srcOrd="2" destOrd="0" presId="urn:microsoft.com/office/officeart/2018/2/layout/IconVerticalSolidList"/>
    <dgm:cxn modelId="{9B263AB8-79FA-4D77-9F33-6AD2ECB8DC4E}" type="presParOf" srcId="{B4D78D58-35C0-496D-8AF2-15FFF8145D77}" destId="{DF1F702A-7E09-4528-9BDD-C9FEDEE9D8B7}" srcOrd="3" destOrd="0" presId="urn:microsoft.com/office/officeart/2018/2/layout/IconVerticalSolidList"/>
    <dgm:cxn modelId="{777EA5B8-E410-4E67-8EE2-130F6AFDE840}" type="presParOf" srcId="{185BFA90-495E-4CB5-95CB-EC88932674A6}" destId="{B400D796-6D50-485A-A3A5-1320E972A684}" srcOrd="5" destOrd="0" presId="urn:microsoft.com/office/officeart/2018/2/layout/IconVerticalSolidList"/>
    <dgm:cxn modelId="{8D6E6A0F-B90B-4DE0-B5D5-C183B56EF6ED}" type="presParOf" srcId="{185BFA90-495E-4CB5-95CB-EC88932674A6}" destId="{379137BA-6AEF-4DE8-8BBA-438974179FCC}" srcOrd="6" destOrd="0" presId="urn:microsoft.com/office/officeart/2018/2/layout/IconVerticalSolidList"/>
    <dgm:cxn modelId="{B8FE1039-FD54-4F5B-9BE1-D02D9C360D0C}" type="presParOf" srcId="{379137BA-6AEF-4DE8-8BBA-438974179FCC}" destId="{62037055-476C-4679-AAFF-5EC6A51A46F8}" srcOrd="0" destOrd="0" presId="urn:microsoft.com/office/officeart/2018/2/layout/IconVerticalSolidList"/>
    <dgm:cxn modelId="{115869C0-907D-49C4-AE9D-3AA1A555FAD4}" type="presParOf" srcId="{379137BA-6AEF-4DE8-8BBA-438974179FCC}" destId="{4BEF6CFC-A2C9-45BC-8FED-63A1CE257FA1}" srcOrd="1" destOrd="0" presId="urn:microsoft.com/office/officeart/2018/2/layout/IconVerticalSolidList"/>
    <dgm:cxn modelId="{D01A9365-A7FA-4E28-9418-8B73DCCA2153}" type="presParOf" srcId="{379137BA-6AEF-4DE8-8BBA-438974179FCC}" destId="{636CC540-C70C-4126-873D-4C4B202EF823}" srcOrd="2" destOrd="0" presId="urn:microsoft.com/office/officeart/2018/2/layout/IconVerticalSolidList"/>
    <dgm:cxn modelId="{D46C5C2E-B9DB-4248-871A-C879CEAD2C74}" type="presParOf" srcId="{379137BA-6AEF-4DE8-8BBA-438974179FCC}" destId="{86813D19-D811-43E9-B5C4-30F57382B50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95B4CE7-D462-449D-A4DB-27D3B8541AC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762D09D-20D3-441E-A6C6-D63623558647}">
      <dgm:prSet/>
      <dgm:spPr/>
      <dgm:t>
        <a:bodyPr/>
        <a:lstStyle/>
        <a:p>
          <a:r>
            <a:rPr lang="en-US" b="1"/>
            <a:t>1.Structured Interv</a:t>
          </a:r>
          <a:r>
            <a:rPr lang="en-US"/>
            <a:t>iew</a:t>
          </a:r>
        </a:p>
      </dgm:t>
    </dgm:pt>
    <dgm:pt modelId="{D25C8AA6-B94C-452A-9E83-C7965D3F8E8B}" type="parTrans" cxnId="{B6D4D415-8732-4C74-BA2A-F4A994FE1359}">
      <dgm:prSet/>
      <dgm:spPr/>
      <dgm:t>
        <a:bodyPr/>
        <a:lstStyle/>
        <a:p>
          <a:endParaRPr lang="en-US"/>
        </a:p>
      </dgm:t>
    </dgm:pt>
    <dgm:pt modelId="{762A339E-F928-4F05-BAB6-013D88F15133}" type="sibTrans" cxnId="{B6D4D415-8732-4C74-BA2A-F4A994FE1359}">
      <dgm:prSet/>
      <dgm:spPr/>
      <dgm:t>
        <a:bodyPr/>
        <a:lstStyle/>
        <a:p>
          <a:endParaRPr lang="en-US"/>
        </a:p>
      </dgm:t>
    </dgm:pt>
    <dgm:pt modelId="{7DCE7CC6-4EB3-4A9D-B2A8-392369FD7D57}">
      <dgm:prSet/>
      <dgm:spPr/>
      <dgm:t>
        <a:bodyPr/>
        <a:lstStyle/>
        <a:p>
          <a:r>
            <a:rPr lang="en-US"/>
            <a:t>Same set of questions for all candidates-ensures consistency.</a:t>
          </a:r>
        </a:p>
      </dgm:t>
    </dgm:pt>
    <dgm:pt modelId="{9682FCD5-AF98-48B1-A497-5787AC8DA968}" type="parTrans" cxnId="{874CD3FE-C489-468E-ADB5-A6EE3AE2DB7B}">
      <dgm:prSet/>
      <dgm:spPr/>
      <dgm:t>
        <a:bodyPr/>
        <a:lstStyle/>
        <a:p>
          <a:endParaRPr lang="en-US"/>
        </a:p>
      </dgm:t>
    </dgm:pt>
    <dgm:pt modelId="{D4C85FAA-AF93-4E7B-B7FB-3C1C19714AED}" type="sibTrans" cxnId="{874CD3FE-C489-468E-ADB5-A6EE3AE2DB7B}">
      <dgm:prSet/>
      <dgm:spPr/>
      <dgm:t>
        <a:bodyPr/>
        <a:lstStyle/>
        <a:p>
          <a:endParaRPr lang="en-US"/>
        </a:p>
      </dgm:t>
    </dgm:pt>
    <dgm:pt modelId="{8BBEC17D-2107-49A0-ADC6-E64F2B1A2B88}">
      <dgm:prSet/>
      <dgm:spPr/>
      <dgm:t>
        <a:bodyPr/>
        <a:lstStyle/>
        <a:p>
          <a:r>
            <a:rPr lang="en-US" dirty="0"/>
            <a:t>High validity and reliability compared to informal methods</a:t>
          </a:r>
        </a:p>
      </dgm:t>
    </dgm:pt>
    <dgm:pt modelId="{77642CDB-163A-414B-8564-336224A45E20}" type="parTrans" cxnId="{160A2FEB-F1A2-4D5D-9D95-B628F0C093BE}">
      <dgm:prSet/>
      <dgm:spPr/>
      <dgm:t>
        <a:bodyPr/>
        <a:lstStyle/>
        <a:p>
          <a:endParaRPr lang="en-US"/>
        </a:p>
      </dgm:t>
    </dgm:pt>
    <dgm:pt modelId="{7233A7EC-3D19-41B1-A0EB-09E94218060F}" type="sibTrans" cxnId="{160A2FEB-F1A2-4D5D-9D95-B628F0C093BE}">
      <dgm:prSet/>
      <dgm:spPr/>
      <dgm:t>
        <a:bodyPr/>
        <a:lstStyle/>
        <a:p>
          <a:endParaRPr lang="en-US"/>
        </a:p>
      </dgm:t>
    </dgm:pt>
    <dgm:pt modelId="{79D528C8-A048-4026-98F5-61BA58E5B9EC}">
      <dgm:prSet/>
      <dgm:spPr/>
      <dgm:t>
        <a:bodyPr/>
        <a:lstStyle/>
        <a:p>
          <a:r>
            <a:rPr lang="en-US" dirty="0"/>
            <a:t>Suitable for assessing core competencies in Project Managers. </a:t>
          </a:r>
        </a:p>
      </dgm:t>
    </dgm:pt>
    <dgm:pt modelId="{094EEA98-D0B7-4C40-9521-9689BBC48632}" type="parTrans" cxnId="{BD651D1A-38D9-4B27-B93A-81AC10FC13EF}">
      <dgm:prSet/>
      <dgm:spPr/>
      <dgm:t>
        <a:bodyPr/>
        <a:lstStyle/>
        <a:p>
          <a:endParaRPr lang="en-US"/>
        </a:p>
      </dgm:t>
    </dgm:pt>
    <dgm:pt modelId="{2247862C-8F9A-491F-9DBB-D51B53E26F80}" type="sibTrans" cxnId="{BD651D1A-38D9-4B27-B93A-81AC10FC13EF}">
      <dgm:prSet/>
      <dgm:spPr/>
      <dgm:t>
        <a:bodyPr/>
        <a:lstStyle/>
        <a:p>
          <a:endParaRPr lang="en-US"/>
        </a:p>
      </dgm:t>
    </dgm:pt>
    <dgm:pt modelId="{99107D56-07C0-4444-BBB8-C29FEE33CFD1}">
      <dgm:prSet/>
      <dgm:spPr/>
      <dgm:t>
        <a:bodyPr/>
        <a:lstStyle/>
        <a:p>
          <a:r>
            <a:rPr lang="en-US" b="1"/>
            <a:t>2. Competency-Based Interview</a:t>
          </a:r>
          <a:endParaRPr lang="en-US"/>
        </a:p>
      </dgm:t>
    </dgm:pt>
    <dgm:pt modelId="{27F7B902-4EC7-4641-B136-D7DDBA525C74}" type="parTrans" cxnId="{06640C0D-1456-4364-8DA3-D574D1CA838E}">
      <dgm:prSet/>
      <dgm:spPr/>
      <dgm:t>
        <a:bodyPr/>
        <a:lstStyle/>
        <a:p>
          <a:endParaRPr lang="en-US"/>
        </a:p>
      </dgm:t>
    </dgm:pt>
    <dgm:pt modelId="{996A6336-F590-47DC-A21F-668AF268BC5B}" type="sibTrans" cxnId="{06640C0D-1456-4364-8DA3-D574D1CA838E}">
      <dgm:prSet/>
      <dgm:spPr/>
      <dgm:t>
        <a:bodyPr/>
        <a:lstStyle/>
        <a:p>
          <a:endParaRPr lang="en-US"/>
        </a:p>
      </dgm:t>
    </dgm:pt>
    <dgm:pt modelId="{5B59210F-E1B2-4095-808A-5C7F299C3C47}">
      <dgm:prSet/>
      <dgm:spPr/>
      <dgm:t>
        <a:bodyPr/>
        <a:lstStyle/>
        <a:p>
          <a:r>
            <a:rPr lang="en-US"/>
            <a:t>Questions begin with ” Tell me about a time when…”</a:t>
          </a:r>
        </a:p>
      </dgm:t>
    </dgm:pt>
    <dgm:pt modelId="{39813123-534B-4EAA-9F97-BFC491069377}" type="parTrans" cxnId="{12111781-9F98-41D5-8803-CB16D6A4D86B}">
      <dgm:prSet/>
      <dgm:spPr/>
      <dgm:t>
        <a:bodyPr/>
        <a:lstStyle/>
        <a:p>
          <a:endParaRPr lang="en-US"/>
        </a:p>
      </dgm:t>
    </dgm:pt>
    <dgm:pt modelId="{9E820A07-493E-402E-840A-998E115E6683}" type="sibTrans" cxnId="{12111781-9F98-41D5-8803-CB16D6A4D86B}">
      <dgm:prSet/>
      <dgm:spPr/>
      <dgm:t>
        <a:bodyPr/>
        <a:lstStyle/>
        <a:p>
          <a:endParaRPr lang="en-US"/>
        </a:p>
      </dgm:t>
    </dgm:pt>
    <dgm:pt modelId="{8A92E938-4827-47EC-B4AE-863EBFA309FA}">
      <dgm:prSet/>
      <dgm:spPr/>
      <dgm:t>
        <a:bodyPr/>
        <a:lstStyle/>
        <a:p>
          <a:r>
            <a:rPr lang="en-US"/>
            <a:t>Useful for assessing Leadership, communication, and decision making.</a:t>
          </a:r>
        </a:p>
      </dgm:t>
    </dgm:pt>
    <dgm:pt modelId="{EB358BC9-E7A2-474E-B207-D30497A6DC73}" type="parTrans" cxnId="{EBE42D9F-6811-45DC-8CF7-93FF3AB2AD05}">
      <dgm:prSet/>
      <dgm:spPr/>
      <dgm:t>
        <a:bodyPr/>
        <a:lstStyle/>
        <a:p>
          <a:endParaRPr lang="en-US"/>
        </a:p>
      </dgm:t>
    </dgm:pt>
    <dgm:pt modelId="{723DC82F-59B3-4ADE-A67E-BDD0F929BB53}" type="sibTrans" cxnId="{EBE42D9F-6811-45DC-8CF7-93FF3AB2AD05}">
      <dgm:prSet/>
      <dgm:spPr/>
      <dgm:t>
        <a:bodyPr/>
        <a:lstStyle/>
        <a:p>
          <a:endParaRPr lang="en-US"/>
        </a:p>
      </dgm:t>
    </dgm:pt>
    <dgm:pt modelId="{CC84CB92-DB3E-4D31-94FF-77C9DDC20901}">
      <dgm:prSet/>
      <dgm:spPr/>
      <dgm:t>
        <a:bodyPr/>
        <a:lstStyle/>
        <a:p>
          <a:r>
            <a:rPr lang="en-US" dirty="0"/>
            <a:t>Effective in transformation projects requiring adaptable leaders (Taylor, 2022)</a:t>
          </a:r>
        </a:p>
      </dgm:t>
    </dgm:pt>
    <dgm:pt modelId="{79BF1EF1-A36C-46CC-9E66-EDEF6D0EEAA7}" type="parTrans" cxnId="{34942707-74A5-407E-8A3E-1C2B2BC46C92}">
      <dgm:prSet/>
      <dgm:spPr/>
      <dgm:t>
        <a:bodyPr/>
        <a:lstStyle/>
        <a:p>
          <a:endParaRPr lang="en-US"/>
        </a:p>
      </dgm:t>
    </dgm:pt>
    <dgm:pt modelId="{38A17C3A-8959-474B-AB8D-27444D4DC6D4}" type="sibTrans" cxnId="{34942707-74A5-407E-8A3E-1C2B2BC46C92}">
      <dgm:prSet/>
      <dgm:spPr/>
      <dgm:t>
        <a:bodyPr/>
        <a:lstStyle/>
        <a:p>
          <a:endParaRPr lang="en-US"/>
        </a:p>
      </dgm:t>
    </dgm:pt>
    <dgm:pt modelId="{D3F28F41-6C9D-49D8-8F2E-B0B8C76D2F85}">
      <dgm:prSet/>
      <dgm:spPr/>
      <dgm:t>
        <a:bodyPr/>
        <a:lstStyle/>
        <a:p>
          <a:r>
            <a:rPr lang="en-US" b="1"/>
            <a:t>3. Panel Interview</a:t>
          </a:r>
          <a:endParaRPr lang="en-US"/>
        </a:p>
      </dgm:t>
    </dgm:pt>
    <dgm:pt modelId="{BBCFA42D-0040-4A62-A837-812C64F57075}" type="parTrans" cxnId="{6C038158-753E-4331-9191-DAD4C5A278AD}">
      <dgm:prSet/>
      <dgm:spPr/>
      <dgm:t>
        <a:bodyPr/>
        <a:lstStyle/>
        <a:p>
          <a:endParaRPr lang="en-US"/>
        </a:p>
      </dgm:t>
    </dgm:pt>
    <dgm:pt modelId="{F45E32D1-0396-43FB-B0EF-58773C4AE6E8}" type="sibTrans" cxnId="{6C038158-753E-4331-9191-DAD4C5A278AD}">
      <dgm:prSet/>
      <dgm:spPr/>
      <dgm:t>
        <a:bodyPr/>
        <a:lstStyle/>
        <a:p>
          <a:endParaRPr lang="en-US"/>
        </a:p>
      </dgm:t>
    </dgm:pt>
    <dgm:pt modelId="{EFC3440A-B6D6-4808-BF7A-1F328EF8660B}">
      <dgm:prSet/>
      <dgm:spPr/>
      <dgm:t>
        <a:bodyPr/>
        <a:lstStyle/>
        <a:p>
          <a:r>
            <a:rPr lang="en-US" dirty="0"/>
            <a:t>Minimizes interviewer bias and encourages balanced assessment.</a:t>
          </a:r>
        </a:p>
      </dgm:t>
    </dgm:pt>
    <dgm:pt modelId="{2DA1EE5C-31DE-42FD-B3B4-AD0C71AEDA17}" type="parTrans" cxnId="{47B3C93D-954F-4B6B-A094-3051E5D1C43E}">
      <dgm:prSet/>
      <dgm:spPr/>
      <dgm:t>
        <a:bodyPr/>
        <a:lstStyle/>
        <a:p>
          <a:endParaRPr lang="en-US"/>
        </a:p>
      </dgm:t>
    </dgm:pt>
    <dgm:pt modelId="{6811DFA7-B3DF-4585-92D8-8B1B3E022BED}" type="sibTrans" cxnId="{47B3C93D-954F-4B6B-A094-3051E5D1C43E}">
      <dgm:prSet/>
      <dgm:spPr/>
      <dgm:t>
        <a:bodyPr/>
        <a:lstStyle/>
        <a:p>
          <a:endParaRPr lang="en-US"/>
        </a:p>
      </dgm:t>
    </dgm:pt>
    <dgm:pt modelId="{02FCFA36-E8EF-442B-AABF-BA0A73E839DE}">
      <dgm:prSet/>
      <dgm:spPr/>
      <dgm:t>
        <a:bodyPr/>
        <a:lstStyle/>
        <a:p>
          <a:r>
            <a:rPr lang="en-US" dirty="0"/>
            <a:t>Ideal for strategic positions such as Project Manager. </a:t>
          </a:r>
        </a:p>
      </dgm:t>
    </dgm:pt>
    <dgm:pt modelId="{92A4D203-8285-4B19-B581-691AA3E3B89E}" type="parTrans" cxnId="{B92FDF12-9839-480A-9549-661E920003F2}">
      <dgm:prSet/>
      <dgm:spPr/>
      <dgm:t>
        <a:bodyPr/>
        <a:lstStyle/>
        <a:p>
          <a:endParaRPr lang="en-US"/>
        </a:p>
      </dgm:t>
    </dgm:pt>
    <dgm:pt modelId="{DF7BF8EF-26F1-4363-A501-104C434C2768}" type="sibTrans" cxnId="{B92FDF12-9839-480A-9549-661E920003F2}">
      <dgm:prSet/>
      <dgm:spPr/>
      <dgm:t>
        <a:bodyPr/>
        <a:lstStyle/>
        <a:p>
          <a:endParaRPr lang="en-US"/>
        </a:p>
      </dgm:t>
    </dgm:pt>
    <dgm:pt modelId="{9F9AF67D-B553-3B4D-A439-F2F75A38E675}" type="pres">
      <dgm:prSet presAssocID="{395B4CE7-D462-449D-A4DB-27D3B8541AC0}" presName="linear" presStyleCnt="0">
        <dgm:presLayoutVars>
          <dgm:animLvl val="lvl"/>
          <dgm:resizeHandles val="exact"/>
        </dgm:presLayoutVars>
      </dgm:prSet>
      <dgm:spPr/>
    </dgm:pt>
    <dgm:pt modelId="{0261CC7A-795E-AC4A-A68A-70AE3B1BD909}" type="pres">
      <dgm:prSet presAssocID="{7762D09D-20D3-441E-A6C6-D6362355864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84DFE56-99DE-EA40-88E9-D917896F84A2}" type="pres">
      <dgm:prSet presAssocID="{7762D09D-20D3-441E-A6C6-D63623558647}" presName="childText" presStyleLbl="revTx" presStyleIdx="0" presStyleCnt="3">
        <dgm:presLayoutVars>
          <dgm:bulletEnabled val="1"/>
        </dgm:presLayoutVars>
      </dgm:prSet>
      <dgm:spPr/>
    </dgm:pt>
    <dgm:pt modelId="{521C3AA4-4E05-EF46-B198-7420AEBA16F3}" type="pres">
      <dgm:prSet presAssocID="{99107D56-07C0-4444-BBB8-C29FEE33CFD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893ECB0F-F584-A24F-9A22-2E59C048F712}" type="pres">
      <dgm:prSet presAssocID="{99107D56-07C0-4444-BBB8-C29FEE33CFD1}" presName="childText" presStyleLbl="revTx" presStyleIdx="1" presStyleCnt="3">
        <dgm:presLayoutVars>
          <dgm:bulletEnabled val="1"/>
        </dgm:presLayoutVars>
      </dgm:prSet>
      <dgm:spPr/>
    </dgm:pt>
    <dgm:pt modelId="{96EA2942-3E0E-724D-9DED-FB070A6F4222}" type="pres">
      <dgm:prSet presAssocID="{D3F28F41-6C9D-49D8-8F2E-B0B8C76D2F85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3E6DE5AF-C8B0-0645-884E-ADD352D431E0}" type="pres">
      <dgm:prSet presAssocID="{D3F28F41-6C9D-49D8-8F2E-B0B8C76D2F85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34942707-74A5-407E-8A3E-1C2B2BC46C92}" srcId="{99107D56-07C0-4444-BBB8-C29FEE33CFD1}" destId="{CC84CB92-DB3E-4D31-94FF-77C9DDC20901}" srcOrd="2" destOrd="0" parTransId="{79BF1EF1-A36C-46CC-9E66-EDEF6D0EEAA7}" sibTransId="{38A17C3A-8959-474B-AB8D-27444D4DC6D4}"/>
    <dgm:cxn modelId="{06640C0D-1456-4364-8DA3-D574D1CA838E}" srcId="{395B4CE7-D462-449D-A4DB-27D3B8541AC0}" destId="{99107D56-07C0-4444-BBB8-C29FEE33CFD1}" srcOrd="1" destOrd="0" parTransId="{27F7B902-4EC7-4641-B136-D7DDBA525C74}" sibTransId="{996A6336-F590-47DC-A21F-668AF268BC5B}"/>
    <dgm:cxn modelId="{B92FDF12-9839-480A-9549-661E920003F2}" srcId="{D3F28F41-6C9D-49D8-8F2E-B0B8C76D2F85}" destId="{02FCFA36-E8EF-442B-AABF-BA0A73E839DE}" srcOrd="1" destOrd="0" parTransId="{92A4D203-8285-4B19-B581-691AA3E3B89E}" sibTransId="{DF7BF8EF-26F1-4363-A501-104C434C2768}"/>
    <dgm:cxn modelId="{B6D4D415-8732-4C74-BA2A-F4A994FE1359}" srcId="{395B4CE7-D462-449D-A4DB-27D3B8541AC0}" destId="{7762D09D-20D3-441E-A6C6-D63623558647}" srcOrd="0" destOrd="0" parTransId="{D25C8AA6-B94C-452A-9E83-C7965D3F8E8B}" sibTransId="{762A339E-F928-4F05-BAB6-013D88F15133}"/>
    <dgm:cxn modelId="{34CD4717-062D-6849-A693-62C98BFBE2B1}" type="presOf" srcId="{CC84CB92-DB3E-4D31-94FF-77C9DDC20901}" destId="{893ECB0F-F584-A24F-9A22-2E59C048F712}" srcOrd="0" destOrd="2" presId="urn:microsoft.com/office/officeart/2005/8/layout/vList2"/>
    <dgm:cxn modelId="{BD651D1A-38D9-4B27-B93A-81AC10FC13EF}" srcId="{7762D09D-20D3-441E-A6C6-D63623558647}" destId="{79D528C8-A048-4026-98F5-61BA58E5B9EC}" srcOrd="2" destOrd="0" parTransId="{094EEA98-D0B7-4C40-9521-9689BBC48632}" sibTransId="{2247862C-8F9A-491F-9DBB-D51B53E26F80}"/>
    <dgm:cxn modelId="{CDD3921B-D208-8042-A8F9-2C86A2339708}" type="presOf" srcId="{5B59210F-E1B2-4095-808A-5C7F299C3C47}" destId="{893ECB0F-F584-A24F-9A22-2E59C048F712}" srcOrd="0" destOrd="0" presId="urn:microsoft.com/office/officeart/2005/8/layout/vList2"/>
    <dgm:cxn modelId="{7D810627-A7E2-FF4E-9394-6187EF239482}" type="presOf" srcId="{79D528C8-A048-4026-98F5-61BA58E5B9EC}" destId="{384DFE56-99DE-EA40-88E9-D917896F84A2}" srcOrd="0" destOrd="2" presId="urn:microsoft.com/office/officeart/2005/8/layout/vList2"/>
    <dgm:cxn modelId="{B526F929-DBCE-2140-9738-5CE403203AA8}" type="presOf" srcId="{395B4CE7-D462-449D-A4DB-27D3B8541AC0}" destId="{9F9AF67D-B553-3B4D-A439-F2F75A38E675}" srcOrd="0" destOrd="0" presId="urn:microsoft.com/office/officeart/2005/8/layout/vList2"/>
    <dgm:cxn modelId="{47B3C93D-954F-4B6B-A094-3051E5D1C43E}" srcId="{D3F28F41-6C9D-49D8-8F2E-B0B8C76D2F85}" destId="{EFC3440A-B6D6-4808-BF7A-1F328EF8660B}" srcOrd="0" destOrd="0" parTransId="{2DA1EE5C-31DE-42FD-B3B4-AD0C71AEDA17}" sibTransId="{6811DFA7-B3DF-4585-92D8-8B1B3E022BED}"/>
    <dgm:cxn modelId="{C3F56045-EA72-0E45-9109-4222CB9D3D9C}" type="presOf" srcId="{99107D56-07C0-4444-BBB8-C29FEE33CFD1}" destId="{521C3AA4-4E05-EF46-B198-7420AEBA16F3}" srcOrd="0" destOrd="0" presId="urn:microsoft.com/office/officeart/2005/8/layout/vList2"/>
    <dgm:cxn modelId="{1AF45049-928C-EC48-886C-B0E699B78414}" type="presOf" srcId="{7DCE7CC6-4EB3-4A9D-B2A8-392369FD7D57}" destId="{384DFE56-99DE-EA40-88E9-D917896F84A2}" srcOrd="0" destOrd="0" presId="urn:microsoft.com/office/officeart/2005/8/layout/vList2"/>
    <dgm:cxn modelId="{6C038158-753E-4331-9191-DAD4C5A278AD}" srcId="{395B4CE7-D462-449D-A4DB-27D3B8541AC0}" destId="{D3F28F41-6C9D-49D8-8F2E-B0B8C76D2F85}" srcOrd="2" destOrd="0" parTransId="{BBCFA42D-0040-4A62-A837-812C64F57075}" sibTransId="{F45E32D1-0396-43FB-B0EF-58773C4AE6E8}"/>
    <dgm:cxn modelId="{12111781-9F98-41D5-8803-CB16D6A4D86B}" srcId="{99107D56-07C0-4444-BBB8-C29FEE33CFD1}" destId="{5B59210F-E1B2-4095-808A-5C7F299C3C47}" srcOrd="0" destOrd="0" parTransId="{39813123-534B-4EAA-9F97-BFC491069377}" sibTransId="{9E820A07-493E-402E-840A-998E115E6683}"/>
    <dgm:cxn modelId="{AB8F4E81-2758-0146-AB46-D41DEB57F711}" type="presOf" srcId="{D3F28F41-6C9D-49D8-8F2E-B0B8C76D2F85}" destId="{96EA2942-3E0E-724D-9DED-FB070A6F4222}" srcOrd="0" destOrd="0" presId="urn:microsoft.com/office/officeart/2005/8/layout/vList2"/>
    <dgm:cxn modelId="{9F25919D-59D6-AC4A-82B9-78D50A34BBCC}" type="presOf" srcId="{7762D09D-20D3-441E-A6C6-D63623558647}" destId="{0261CC7A-795E-AC4A-A68A-70AE3B1BD909}" srcOrd="0" destOrd="0" presId="urn:microsoft.com/office/officeart/2005/8/layout/vList2"/>
    <dgm:cxn modelId="{EBE42D9F-6811-45DC-8CF7-93FF3AB2AD05}" srcId="{99107D56-07C0-4444-BBB8-C29FEE33CFD1}" destId="{8A92E938-4827-47EC-B4AE-863EBFA309FA}" srcOrd="1" destOrd="0" parTransId="{EB358BC9-E7A2-474E-B207-D30497A6DC73}" sibTransId="{723DC82F-59B3-4ADE-A67E-BDD0F929BB53}"/>
    <dgm:cxn modelId="{2696B2AA-6240-D64E-80EC-3ECF452C1335}" type="presOf" srcId="{EFC3440A-B6D6-4808-BF7A-1F328EF8660B}" destId="{3E6DE5AF-C8B0-0645-884E-ADD352D431E0}" srcOrd="0" destOrd="0" presId="urn:microsoft.com/office/officeart/2005/8/layout/vList2"/>
    <dgm:cxn modelId="{AA2DD2B5-625B-564F-A1C6-CF55D425EEBD}" type="presOf" srcId="{8BBEC17D-2107-49A0-ADC6-E64F2B1A2B88}" destId="{384DFE56-99DE-EA40-88E9-D917896F84A2}" srcOrd="0" destOrd="1" presId="urn:microsoft.com/office/officeart/2005/8/layout/vList2"/>
    <dgm:cxn modelId="{54BBDBCF-7D22-2F49-A81F-58C71869ECA9}" type="presOf" srcId="{8A92E938-4827-47EC-B4AE-863EBFA309FA}" destId="{893ECB0F-F584-A24F-9A22-2E59C048F712}" srcOrd="0" destOrd="1" presId="urn:microsoft.com/office/officeart/2005/8/layout/vList2"/>
    <dgm:cxn modelId="{3BF64DE8-9EB2-6F4B-9336-2B86E19AD908}" type="presOf" srcId="{02FCFA36-E8EF-442B-AABF-BA0A73E839DE}" destId="{3E6DE5AF-C8B0-0645-884E-ADD352D431E0}" srcOrd="0" destOrd="1" presId="urn:microsoft.com/office/officeart/2005/8/layout/vList2"/>
    <dgm:cxn modelId="{160A2FEB-F1A2-4D5D-9D95-B628F0C093BE}" srcId="{7762D09D-20D3-441E-A6C6-D63623558647}" destId="{8BBEC17D-2107-49A0-ADC6-E64F2B1A2B88}" srcOrd="1" destOrd="0" parTransId="{77642CDB-163A-414B-8564-336224A45E20}" sibTransId="{7233A7EC-3D19-41B1-A0EB-09E94218060F}"/>
    <dgm:cxn modelId="{874CD3FE-C489-468E-ADB5-A6EE3AE2DB7B}" srcId="{7762D09D-20D3-441E-A6C6-D63623558647}" destId="{7DCE7CC6-4EB3-4A9D-B2A8-392369FD7D57}" srcOrd="0" destOrd="0" parTransId="{9682FCD5-AF98-48B1-A497-5787AC8DA968}" sibTransId="{D4C85FAA-AF93-4E7B-B7FB-3C1C19714AED}"/>
    <dgm:cxn modelId="{0B865674-328C-8943-B2BD-C72ADA1F5383}" type="presParOf" srcId="{9F9AF67D-B553-3B4D-A439-F2F75A38E675}" destId="{0261CC7A-795E-AC4A-A68A-70AE3B1BD909}" srcOrd="0" destOrd="0" presId="urn:microsoft.com/office/officeart/2005/8/layout/vList2"/>
    <dgm:cxn modelId="{A381AF60-FD5E-574C-820B-F88E025A5D62}" type="presParOf" srcId="{9F9AF67D-B553-3B4D-A439-F2F75A38E675}" destId="{384DFE56-99DE-EA40-88E9-D917896F84A2}" srcOrd="1" destOrd="0" presId="urn:microsoft.com/office/officeart/2005/8/layout/vList2"/>
    <dgm:cxn modelId="{CEDA1F66-BC09-6648-9B91-F4CE4CC553BD}" type="presParOf" srcId="{9F9AF67D-B553-3B4D-A439-F2F75A38E675}" destId="{521C3AA4-4E05-EF46-B198-7420AEBA16F3}" srcOrd="2" destOrd="0" presId="urn:microsoft.com/office/officeart/2005/8/layout/vList2"/>
    <dgm:cxn modelId="{789E1774-4E26-3E4F-996B-9981DE65F286}" type="presParOf" srcId="{9F9AF67D-B553-3B4D-A439-F2F75A38E675}" destId="{893ECB0F-F584-A24F-9A22-2E59C048F712}" srcOrd="3" destOrd="0" presId="urn:microsoft.com/office/officeart/2005/8/layout/vList2"/>
    <dgm:cxn modelId="{DBF59126-C3EE-2840-89AF-F1D7B6D0B654}" type="presParOf" srcId="{9F9AF67D-B553-3B4D-A439-F2F75A38E675}" destId="{96EA2942-3E0E-724D-9DED-FB070A6F4222}" srcOrd="4" destOrd="0" presId="urn:microsoft.com/office/officeart/2005/8/layout/vList2"/>
    <dgm:cxn modelId="{008E4E10-63D3-AF4C-B95F-8288487E0C6E}" type="presParOf" srcId="{9F9AF67D-B553-3B4D-A439-F2F75A38E675}" destId="{3E6DE5AF-C8B0-0645-884E-ADD352D431E0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B07F96F-D4EE-45BA-845E-2934B8B6C9D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0D7BCAF-1FB8-4ECC-BAEF-028060CDF316}">
      <dgm:prSet/>
      <dgm:spPr/>
      <dgm:t>
        <a:bodyPr/>
        <a:lstStyle/>
        <a:p>
          <a:r>
            <a:rPr lang="en-US" b="1"/>
            <a:t>Probing Questions</a:t>
          </a:r>
          <a:r>
            <a:rPr lang="en-US"/>
            <a:t>: Encourages deeper responses and clarify understanding.</a:t>
          </a:r>
        </a:p>
      </dgm:t>
    </dgm:pt>
    <dgm:pt modelId="{E81A2638-0C01-4E1B-93E6-29184DE40DB1}" type="parTrans" cxnId="{759301F5-F464-4E49-8FFA-AB1AAE616538}">
      <dgm:prSet/>
      <dgm:spPr/>
      <dgm:t>
        <a:bodyPr/>
        <a:lstStyle/>
        <a:p>
          <a:endParaRPr lang="en-US"/>
        </a:p>
      </dgm:t>
    </dgm:pt>
    <dgm:pt modelId="{5D33B3AA-C4A5-4166-89DE-6DADA0497263}" type="sibTrans" cxnId="{759301F5-F464-4E49-8FFA-AB1AAE616538}">
      <dgm:prSet/>
      <dgm:spPr/>
      <dgm:t>
        <a:bodyPr/>
        <a:lstStyle/>
        <a:p>
          <a:endParaRPr lang="en-US"/>
        </a:p>
      </dgm:t>
    </dgm:pt>
    <dgm:pt modelId="{D3AA3FE5-A73A-4ECB-803D-153E5A3E5B28}">
      <dgm:prSet/>
      <dgm:spPr/>
      <dgm:t>
        <a:bodyPr/>
        <a:lstStyle/>
        <a:p>
          <a:r>
            <a:rPr lang="en-US" b="1"/>
            <a:t>Leading Questions</a:t>
          </a:r>
          <a:r>
            <a:rPr lang="en-US"/>
            <a:t>: Guide candidates towards specific information</a:t>
          </a:r>
        </a:p>
      </dgm:t>
    </dgm:pt>
    <dgm:pt modelId="{6C9CC913-A12A-414C-B7AE-8EC7D6F2233E}" type="parTrans" cxnId="{4AF89A61-AD44-4CD8-A1E5-123FD3EB598F}">
      <dgm:prSet/>
      <dgm:spPr/>
      <dgm:t>
        <a:bodyPr/>
        <a:lstStyle/>
        <a:p>
          <a:endParaRPr lang="en-US"/>
        </a:p>
      </dgm:t>
    </dgm:pt>
    <dgm:pt modelId="{1E004665-6DEE-4BA3-9FC1-1464445423A7}" type="sibTrans" cxnId="{4AF89A61-AD44-4CD8-A1E5-123FD3EB598F}">
      <dgm:prSet/>
      <dgm:spPr/>
      <dgm:t>
        <a:bodyPr/>
        <a:lstStyle/>
        <a:p>
          <a:endParaRPr lang="en-US"/>
        </a:p>
      </dgm:t>
    </dgm:pt>
    <dgm:pt modelId="{25D98CE4-5EEB-4925-95A1-D08FEA4488A2}">
      <dgm:prSet/>
      <dgm:spPr/>
      <dgm:t>
        <a:bodyPr/>
        <a:lstStyle/>
        <a:p>
          <a:r>
            <a:rPr lang="en-US" b="1"/>
            <a:t>Socratic Questioning</a:t>
          </a:r>
          <a:r>
            <a:rPr lang="en-US"/>
            <a:t>: Encourages critical thinking and reasoning.</a:t>
          </a:r>
        </a:p>
      </dgm:t>
    </dgm:pt>
    <dgm:pt modelId="{C59CA0D0-26D7-4280-88D5-B52799C1F8C2}" type="parTrans" cxnId="{D71EBE25-F066-4615-8F1C-A82693AB9F7D}">
      <dgm:prSet/>
      <dgm:spPr/>
      <dgm:t>
        <a:bodyPr/>
        <a:lstStyle/>
        <a:p>
          <a:endParaRPr lang="en-US"/>
        </a:p>
      </dgm:t>
    </dgm:pt>
    <dgm:pt modelId="{546F22E9-3CD1-423A-A78D-CE5DEBD47BFD}" type="sibTrans" cxnId="{D71EBE25-F066-4615-8F1C-A82693AB9F7D}">
      <dgm:prSet/>
      <dgm:spPr/>
      <dgm:t>
        <a:bodyPr/>
        <a:lstStyle/>
        <a:p>
          <a:endParaRPr lang="en-US"/>
        </a:p>
      </dgm:t>
    </dgm:pt>
    <dgm:pt modelId="{C7EAF020-67F5-4F6E-8E25-4F8FEA7370D0}">
      <dgm:prSet/>
      <dgm:spPr/>
      <dgm:t>
        <a:bodyPr/>
        <a:lstStyle/>
        <a:p>
          <a:r>
            <a:rPr lang="en-US"/>
            <a:t>For a Project Manager,  P robing and Socratic techniques reveal problem solving skills (kvale,2007).</a:t>
          </a:r>
        </a:p>
      </dgm:t>
    </dgm:pt>
    <dgm:pt modelId="{7DFA72E4-1D2B-4E6A-9741-B972744908B9}" type="parTrans" cxnId="{287898BD-6F45-42E7-8B01-60E629564F00}">
      <dgm:prSet/>
      <dgm:spPr/>
      <dgm:t>
        <a:bodyPr/>
        <a:lstStyle/>
        <a:p>
          <a:endParaRPr lang="en-US"/>
        </a:p>
      </dgm:t>
    </dgm:pt>
    <dgm:pt modelId="{166F4A20-C21A-40F8-8234-C5CDBDC9846B}" type="sibTrans" cxnId="{287898BD-6F45-42E7-8B01-60E629564F00}">
      <dgm:prSet/>
      <dgm:spPr/>
      <dgm:t>
        <a:bodyPr/>
        <a:lstStyle/>
        <a:p>
          <a:endParaRPr lang="en-US"/>
        </a:p>
      </dgm:t>
    </dgm:pt>
    <dgm:pt modelId="{FCF1C1D9-EC8C-4CBA-AA43-A9F5C60DCBDA}" type="pres">
      <dgm:prSet presAssocID="{4B07F96F-D4EE-45BA-845E-2934B8B6C9D2}" presName="root" presStyleCnt="0">
        <dgm:presLayoutVars>
          <dgm:dir/>
          <dgm:resizeHandles val="exact"/>
        </dgm:presLayoutVars>
      </dgm:prSet>
      <dgm:spPr/>
    </dgm:pt>
    <dgm:pt modelId="{02B19C26-A4A7-45CB-A3EF-1CF7EA89777F}" type="pres">
      <dgm:prSet presAssocID="{80D7BCAF-1FB8-4ECC-BAEF-028060CDF316}" presName="compNode" presStyleCnt="0"/>
      <dgm:spPr/>
    </dgm:pt>
    <dgm:pt modelId="{7B1A45D3-835D-47E4-9C19-5885411F95C4}" type="pres">
      <dgm:prSet presAssocID="{80D7BCAF-1FB8-4ECC-BAEF-028060CDF316}" presName="bgRect" presStyleLbl="bgShp" presStyleIdx="0" presStyleCnt="4"/>
      <dgm:spPr/>
    </dgm:pt>
    <dgm:pt modelId="{50FB83F1-BD8E-4DF8-AAFC-207841DBA4AA}" type="pres">
      <dgm:prSet presAssocID="{80D7BCAF-1FB8-4ECC-BAEF-028060CDF31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8A8971FD-B1AA-46EC-896D-1F5993E56EBD}" type="pres">
      <dgm:prSet presAssocID="{80D7BCAF-1FB8-4ECC-BAEF-028060CDF316}" presName="spaceRect" presStyleCnt="0"/>
      <dgm:spPr/>
    </dgm:pt>
    <dgm:pt modelId="{D2936ECA-DBDE-4F88-9C60-5D96EBCBC665}" type="pres">
      <dgm:prSet presAssocID="{80D7BCAF-1FB8-4ECC-BAEF-028060CDF316}" presName="parTx" presStyleLbl="revTx" presStyleIdx="0" presStyleCnt="4">
        <dgm:presLayoutVars>
          <dgm:chMax val="0"/>
          <dgm:chPref val="0"/>
        </dgm:presLayoutVars>
      </dgm:prSet>
      <dgm:spPr/>
    </dgm:pt>
    <dgm:pt modelId="{AEFC3A99-3ABD-43A3-AFFE-3F001D0616D1}" type="pres">
      <dgm:prSet presAssocID="{5D33B3AA-C4A5-4166-89DE-6DADA0497263}" presName="sibTrans" presStyleCnt="0"/>
      <dgm:spPr/>
    </dgm:pt>
    <dgm:pt modelId="{4B796E79-096A-46EE-9F9E-B0390170FDB9}" type="pres">
      <dgm:prSet presAssocID="{D3AA3FE5-A73A-4ECB-803D-153E5A3E5B28}" presName="compNode" presStyleCnt="0"/>
      <dgm:spPr/>
    </dgm:pt>
    <dgm:pt modelId="{6EE6A05A-36B7-4A70-B3A2-DE2CD331731C}" type="pres">
      <dgm:prSet presAssocID="{D3AA3FE5-A73A-4ECB-803D-153E5A3E5B28}" presName="bgRect" presStyleLbl="bgShp" presStyleIdx="1" presStyleCnt="4"/>
      <dgm:spPr/>
    </dgm:pt>
    <dgm:pt modelId="{8648195A-954A-46D2-AE6B-C941B144DAEF}" type="pres">
      <dgm:prSet presAssocID="{D3AA3FE5-A73A-4ECB-803D-153E5A3E5B2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0BB07928-3ACA-40DF-8CF6-D2160848548D}" type="pres">
      <dgm:prSet presAssocID="{D3AA3FE5-A73A-4ECB-803D-153E5A3E5B28}" presName="spaceRect" presStyleCnt="0"/>
      <dgm:spPr/>
    </dgm:pt>
    <dgm:pt modelId="{374D1F41-3856-4444-8F68-B9B4E2F11E02}" type="pres">
      <dgm:prSet presAssocID="{D3AA3FE5-A73A-4ECB-803D-153E5A3E5B28}" presName="parTx" presStyleLbl="revTx" presStyleIdx="1" presStyleCnt="4">
        <dgm:presLayoutVars>
          <dgm:chMax val="0"/>
          <dgm:chPref val="0"/>
        </dgm:presLayoutVars>
      </dgm:prSet>
      <dgm:spPr/>
    </dgm:pt>
    <dgm:pt modelId="{C23C7852-C858-415B-A2A8-649FA40D2581}" type="pres">
      <dgm:prSet presAssocID="{1E004665-6DEE-4BA3-9FC1-1464445423A7}" presName="sibTrans" presStyleCnt="0"/>
      <dgm:spPr/>
    </dgm:pt>
    <dgm:pt modelId="{DEC6400B-3C85-4712-BC87-92C2C5696302}" type="pres">
      <dgm:prSet presAssocID="{25D98CE4-5EEB-4925-95A1-D08FEA4488A2}" presName="compNode" presStyleCnt="0"/>
      <dgm:spPr/>
    </dgm:pt>
    <dgm:pt modelId="{EC17F059-E0F2-4DA4-B51A-2F83CC54D9EB}" type="pres">
      <dgm:prSet presAssocID="{25D98CE4-5EEB-4925-95A1-D08FEA4488A2}" presName="bgRect" presStyleLbl="bgShp" presStyleIdx="2" presStyleCnt="4"/>
      <dgm:spPr/>
    </dgm:pt>
    <dgm:pt modelId="{7083B1C7-86E6-48FB-9518-1A4E47CA763E}" type="pres">
      <dgm:prSet presAssocID="{25D98CE4-5EEB-4925-95A1-D08FEA4488A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55FD9652-8518-4BB5-B0F9-54797984B89B}" type="pres">
      <dgm:prSet presAssocID="{25D98CE4-5EEB-4925-95A1-D08FEA4488A2}" presName="spaceRect" presStyleCnt="0"/>
      <dgm:spPr/>
    </dgm:pt>
    <dgm:pt modelId="{3721151E-FB72-4F5C-A78C-C90CF79FBD08}" type="pres">
      <dgm:prSet presAssocID="{25D98CE4-5EEB-4925-95A1-D08FEA4488A2}" presName="parTx" presStyleLbl="revTx" presStyleIdx="2" presStyleCnt="4">
        <dgm:presLayoutVars>
          <dgm:chMax val="0"/>
          <dgm:chPref val="0"/>
        </dgm:presLayoutVars>
      </dgm:prSet>
      <dgm:spPr/>
    </dgm:pt>
    <dgm:pt modelId="{0189D191-2B22-46B8-9B26-A6C7B9504C01}" type="pres">
      <dgm:prSet presAssocID="{546F22E9-3CD1-423A-A78D-CE5DEBD47BFD}" presName="sibTrans" presStyleCnt="0"/>
      <dgm:spPr/>
    </dgm:pt>
    <dgm:pt modelId="{93CF4472-0047-4726-80D9-8C69A6A79395}" type="pres">
      <dgm:prSet presAssocID="{C7EAF020-67F5-4F6E-8E25-4F8FEA7370D0}" presName="compNode" presStyleCnt="0"/>
      <dgm:spPr/>
    </dgm:pt>
    <dgm:pt modelId="{092EC0DF-BD05-419C-B35B-06C7137C6477}" type="pres">
      <dgm:prSet presAssocID="{C7EAF020-67F5-4F6E-8E25-4F8FEA7370D0}" presName="bgRect" presStyleLbl="bgShp" presStyleIdx="3" presStyleCnt="4"/>
      <dgm:spPr/>
    </dgm:pt>
    <dgm:pt modelId="{D755C6AC-CCC8-47B7-8928-0244FE649CAC}" type="pres">
      <dgm:prSet presAssocID="{C7EAF020-67F5-4F6E-8E25-4F8FEA7370D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307C8358-5EE6-4020-AA69-D6CBAD200BC0}" type="pres">
      <dgm:prSet presAssocID="{C7EAF020-67F5-4F6E-8E25-4F8FEA7370D0}" presName="spaceRect" presStyleCnt="0"/>
      <dgm:spPr/>
    </dgm:pt>
    <dgm:pt modelId="{6BD6516C-3BF2-4819-A591-D971E0287C82}" type="pres">
      <dgm:prSet presAssocID="{C7EAF020-67F5-4F6E-8E25-4F8FEA7370D0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743D5D21-7DFA-484F-8685-60AE87D3AA56}" type="presOf" srcId="{80D7BCAF-1FB8-4ECC-BAEF-028060CDF316}" destId="{D2936ECA-DBDE-4F88-9C60-5D96EBCBC665}" srcOrd="0" destOrd="0" presId="urn:microsoft.com/office/officeart/2018/2/layout/IconVerticalSolidList"/>
    <dgm:cxn modelId="{D71EBE25-F066-4615-8F1C-A82693AB9F7D}" srcId="{4B07F96F-D4EE-45BA-845E-2934B8B6C9D2}" destId="{25D98CE4-5EEB-4925-95A1-D08FEA4488A2}" srcOrd="2" destOrd="0" parTransId="{C59CA0D0-26D7-4280-88D5-B52799C1F8C2}" sibTransId="{546F22E9-3CD1-423A-A78D-CE5DEBD47BFD}"/>
    <dgm:cxn modelId="{86F8254D-AC9D-44C9-95AC-B9A8D0EFC53A}" type="presOf" srcId="{25D98CE4-5EEB-4925-95A1-D08FEA4488A2}" destId="{3721151E-FB72-4F5C-A78C-C90CF79FBD08}" srcOrd="0" destOrd="0" presId="urn:microsoft.com/office/officeart/2018/2/layout/IconVerticalSolidList"/>
    <dgm:cxn modelId="{4AF89A61-AD44-4CD8-A1E5-123FD3EB598F}" srcId="{4B07F96F-D4EE-45BA-845E-2934B8B6C9D2}" destId="{D3AA3FE5-A73A-4ECB-803D-153E5A3E5B28}" srcOrd="1" destOrd="0" parTransId="{6C9CC913-A12A-414C-B7AE-8EC7D6F2233E}" sibTransId="{1E004665-6DEE-4BA3-9FC1-1464445423A7}"/>
    <dgm:cxn modelId="{FDE3F66D-E2BB-4610-9D31-676AC981019B}" type="presOf" srcId="{C7EAF020-67F5-4F6E-8E25-4F8FEA7370D0}" destId="{6BD6516C-3BF2-4819-A591-D971E0287C82}" srcOrd="0" destOrd="0" presId="urn:microsoft.com/office/officeart/2018/2/layout/IconVerticalSolidList"/>
    <dgm:cxn modelId="{88A934A9-4B9F-481A-BCCC-4C1E19A80DDE}" type="presOf" srcId="{4B07F96F-D4EE-45BA-845E-2934B8B6C9D2}" destId="{FCF1C1D9-EC8C-4CBA-AA43-A9F5C60DCBDA}" srcOrd="0" destOrd="0" presId="urn:microsoft.com/office/officeart/2018/2/layout/IconVerticalSolidList"/>
    <dgm:cxn modelId="{287898BD-6F45-42E7-8B01-60E629564F00}" srcId="{4B07F96F-D4EE-45BA-845E-2934B8B6C9D2}" destId="{C7EAF020-67F5-4F6E-8E25-4F8FEA7370D0}" srcOrd="3" destOrd="0" parTransId="{7DFA72E4-1D2B-4E6A-9741-B972744908B9}" sibTransId="{166F4A20-C21A-40F8-8234-C5CDBDC9846B}"/>
    <dgm:cxn modelId="{B59FA7E3-DB76-4FDC-986C-0DDFCDEE217B}" type="presOf" srcId="{D3AA3FE5-A73A-4ECB-803D-153E5A3E5B28}" destId="{374D1F41-3856-4444-8F68-B9B4E2F11E02}" srcOrd="0" destOrd="0" presId="urn:microsoft.com/office/officeart/2018/2/layout/IconVerticalSolidList"/>
    <dgm:cxn modelId="{759301F5-F464-4E49-8FFA-AB1AAE616538}" srcId="{4B07F96F-D4EE-45BA-845E-2934B8B6C9D2}" destId="{80D7BCAF-1FB8-4ECC-BAEF-028060CDF316}" srcOrd="0" destOrd="0" parTransId="{E81A2638-0C01-4E1B-93E6-29184DE40DB1}" sibTransId="{5D33B3AA-C4A5-4166-89DE-6DADA0497263}"/>
    <dgm:cxn modelId="{69137040-7CB3-431A-A6E1-88BBE1C21AD5}" type="presParOf" srcId="{FCF1C1D9-EC8C-4CBA-AA43-A9F5C60DCBDA}" destId="{02B19C26-A4A7-45CB-A3EF-1CF7EA89777F}" srcOrd="0" destOrd="0" presId="urn:microsoft.com/office/officeart/2018/2/layout/IconVerticalSolidList"/>
    <dgm:cxn modelId="{717B4219-D3A2-4CF4-9DAD-79783D818CC4}" type="presParOf" srcId="{02B19C26-A4A7-45CB-A3EF-1CF7EA89777F}" destId="{7B1A45D3-835D-47E4-9C19-5885411F95C4}" srcOrd="0" destOrd="0" presId="urn:microsoft.com/office/officeart/2018/2/layout/IconVerticalSolidList"/>
    <dgm:cxn modelId="{9DCA0CBF-537C-4F9B-8715-721D7260A126}" type="presParOf" srcId="{02B19C26-A4A7-45CB-A3EF-1CF7EA89777F}" destId="{50FB83F1-BD8E-4DF8-AAFC-207841DBA4AA}" srcOrd="1" destOrd="0" presId="urn:microsoft.com/office/officeart/2018/2/layout/IconVerticalSolidList"/>
    <dgm:cxn modelId="{334E077D-3F7E-4455-8F6E-6960FD564D05}" type="presParOf" srcId="{02B19C26-A4A7-45CB-A3EF-1CF7EA89777F}" destId="{8A8971FD-B1AA-46EC-896D-1F5993E56EBD}" srcOrd="2" destOrd="0" presId="urn:microsoft.com/office/officeart/2018/2/layout/IconVerticalSolidList"/>
    <dgm:cxn modelId="{8E89BBDE-5268-4244-9114-E72137FBBC10}" type="presParOf" srcId="{02B19C26-A4A7-45CB-A3EF-1CF7EA89777F}" destId="{D2936ECA-DBDE-4F88-9C60-5D96EBCBC665}" srcOrd="3" destOrd="0" presId="urn:microsoft.com/office/officeart/2018/2/layout/IconVerticalSolidList"/>
    <dgm:cxn modelId="{4B35C1DB-9904-4947-98E4-2FEAB81789EB}" type="presParOf" srcId="{FCF1C1D9-EC8C-4CBA-AA43-A9F5C60DCBDA}" destId="{AEFC3A99-3ABD-43A3-AFFE-3F001D0616D1}" srcOrd="1" destOrd="0" presId="urn:microsoft.com/office/officeart/2018/2/layout/IconVerticalSolidList"/>
    <dgm:cxn modelId="{ABB3F89D-22F2-4600-9E08-8DE6FF0E312C}" type="presParOf" srcId="{FCF1C1D9-EC8C-4CBA-AA43-A9F5C60DCBDA}" destId="{4B796E79-096A-46EE-9F9E-B0390170FDB9}" srcOrd="2" destOrd="0" presId="urn:microsoft.com/office/officeart/2018/2/layout/IconVerticalSolidList"/>
    <dgm:cxn modelId="{C7C33D03-9F46-4F20-BC74-88D11B61B77D}" type="presParOf" srcId="{4B796E79-096A-46EE-9F9E-B0390170FDB9}" destId="{6EE6A05A-36B7-4A70-B3A2-DE2CD331731C}" srcOrd="0" destOrd="0" presId="urn:microsoft.com/office/officeart/2018/2/layout/IconVerticalSolidList"/>
    <dgm:cxn modelId="{3CC58D20-1007-49BA-A985-170DD45070D5}" type="presParOf" srcId="{4B796E79-096A-46EE-9F9E-B0390170FDB9}" destId="{8648195A-954A-46D2-AE6B-C941B144DAEF}" srcOrd="1" destOrd="0" presId="urn:microsoft.com/office/officeart/2018/2/layout/IconVerticalSolidList"/>
    <dgm:cxn modelId="{B0030CE4-C5F4-4E6A-A07F-2D39C6F785E8}" type="presParOf" srcId="{4B796E79-096A-46EE-9F9E-B0390170FDB9}" destId="{0BB07928-3ACA-40DF-8CF6-D2160848548D}" srcOrd="2" destOrd="0" presId="urn:microsoft.com/office/officeart/2018/2/layout/IconVerticalSolidList"/>
    <dgm:cxn modelId="{8878DFA6-84B4-4D12-B82D-58A04E7BEF51}" type="presParOf" srcId="{4B796E79-096A-46EE-9F9E-B0390170FDB9}" destId="{374D1F41-3856-4444-8F68-B9B4E2F11E02}" srcOrd="3" destOrd="0" presId="urn:microsoft.com/office/officeart/2018/2/layout/IconVerticalSolidList"/>
    <dgm:cxn modelId="{D71B6228-3E3C-458A-A753-AEE3F753FBA4}" type="presParOf" srcId="{FCF1C1D9-EC8C-4CBA-AA43-A9F5C60DCBDA}" destId="{C23C7852-C858-415B-A2A8-649FA40D2581}" srcOrd="3" destOrd="0" presId="urn:microsoft.com/office/officeart/2018/2/layout/IconVerticalSolidList"/>
    <dgm:cxn modelId="{F173C5D2-0EF8-4DE1-98B5-B09AB9A8DABA}" type="presParOf" srcId="{FCF1C1D9-EC8C-4CBA-AA43-A9F5C60DCBDA}" destId="{DEC6400B-3C85-4712-BC87-92C2C5696302}" srcOrd="4" destOrd="0" presId="urn:microsoft.com/office/officeart/2018/2/layout/IconVerticalSolidList"/>
    <dgm:cxn modelId="{3891AE6B-DDE4-48CA-BDC2-BC5C3CB935B2}" type="presParOf" srcId="{DEC6400B-3C85-4712-BC87-92C2C5696302}" destId="{EC17F059-E0F2-4DA4-B51A-2F83CC54D9EB}" srcOrd="0" destOrd="0" presId="urn:microsoft.com/office/officeart/2018/2/layout/IconVerticalSolidList"/>
    <dgm:cxn modelId="{AE6E967A-E4D0-41BC-A910-9C91AFB8BC23}" type="presParOf" srcId="{DEC6400B-3C85-4712-BC87-92C2C5696302}" destId="{7083B1C7-86E6-48FB-9518-1A4E47CA763E}" srcOrd="1" destOrd="0" presId="urn:microsoft.com/office/officeart/2018/2/layout/IconVerticalSolidList"/>
    <dgm:cxn modelId="{2ED4A896-FF18-466A-8BAE-9AAFAA4EB4FA}" type="presParOf" srcId="{DEC6400B-3C85-4712-BC87-92C2C5696302}" destId="{55FD9652-8518-4BB5-B0F9-54797984B89B}" srcOrd="2" destOrd="0" presId="urn:microsoft.com/office/officeart/2018/2/layout/IconVerticalSolidList"/>
    <dgm:cxn modelId="{C4A57B70-D3C4-4256-B7BD-DBF46EAB970A}" type="presParOf" srcId="{DEC6400B-3C85-4712-BC87-92C2C5696302}" destId="{3721151E-FB72-4F5C-A78C-C90CF79FBD08}" srcOrd="3" destOrd="0" presId="urn:microsoft.com/office/officeart/2018/2/layout/IconVerticalSolidList"/>
    <dgm:cxn modelId="{F0002CEC-B6D3-436E-BD09-16E88C54CEA7}" type="presParOf" srcId="{FCF1C1D9-EC8C-4CBA-AA43-A9F5C60DCBDA}" destId="{0189D191-2B22-46B8-9B26-A6C7B9504C01}" srcOrd="5" destOrd="0" presId="urn:microsoft.com/office/officeart/2018/2/layout/IconVerticalSolidList"/>
    <dgm:cxn modelId="{274C5448-CF3A-4316-A0BD-4C18A1E74FDD}" type="presParOf" srcId="{FCF1C1D9-EC8C-4CBA-AA43-A9F5C60DCBDA}" destId="{93CF4472-0047-4726-80D9-8C69A6A79395}" srcOrd="6" destOrd="0" presId="urn:microsoft.com/office/officeart/2018/2/layout/IconVerticalSolidList"/>
    <dgm:cxn modelId="{61BCD51B-34BE-4DA7-81EA-4FF73DC46531}" type="presParOf" srcId="{93CF4472-0047-4726-80D9-8C69A6A79395}" destId="{092EC0DF-BD05-419C-B35B-06C7137C6477}" srcOrd="0" destOrd="0" presId="urn:microsoft.com/office/officeart/2018/2/layout/IconVerticalSolidList"/>
    <dgm:cxn modelId="{9F108C6F-172C-4628-9B81-A803E350A9F3}" type="presParOf" srcId="{93CF4472-0047-4726-80D9-8C69A6A79395}" destId="{D755C6AC-CCC8-47B7-8928-0244FE649CAC}" srcOrd="1" destOrd="0" presId="urn:microsoft.com/office/officeart/2018/2/layout/IconVerticalSolidList"/>
    <dgm:cxn modelId="{5F9087E1-8B0A-4739-B506-EE62B2992E55}" type="presParOf" srcId="{93CF4472-0047-4726-80D9-8C69A6A79395}" destId="{307C8358-5EE6-4020-AA69-D6CBAD200BC0}" srcOrd="2" destOrd="0" presId="urn:microsoft.com/office/officeart/2018/2/layout/IconVerticalSolidList"/>
    <dgm:cxn modelId="{3460C8A3-4BE2-4C2C-95E5-EBDD5B8945C1}" type="presParOf" srcId="{93CF4472-0047-4726-80D9-8C69A6A79395}" destId="{6BD6516C-3BF2-4819-A591-D971E0287C8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8C1C011-CFA5-482F-AEF3-2B7BF1EA41A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4A17E57B-960D-4808-8AF7-0AF87EE68AB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ASPECT                                        Face TO face                                                                     ONLINE</a:t>
          </a:r>
          <a:endParaRPr lang="en-US"/>
        </a:p>
      </dgm:t>
    </dgm:pt>
    <dgm:pt modelId="{0D6787B9-8B74-48C4-BADC-99DA2D130171}" type="parTrans" cxnId="{25257968-6A4F-419D-A18E-40614F18171C}">
      <dgm:prSet/>
      <dgm:spPr/>
      <dgm:t>
        <a:bodyPr/>
        <a:lstStyle/>
        <a:p>
          <a:endParaRPr lang="en-US"/>
        </a:p>
      </dgm:t>
    </dgm:pt>
    <dgm:pt modelId="{9BE2E8B3-0B29-46F9-A554-05EF40658BFF}" type="sibTrans" cxnId="{25257968-6A4F-419D-A18E-40614F18171C}">
      <dgm:prSet/>
      <dgm:spPr/>
      <dgm:t>
        <a:bodyPr/>
        <a:lstStyle/>
        <a:p>
          <a:endParaRPr lang="en-US"/>
        </a:p>
      </dgm:t>
    </dgm:pt>
    <dgm:pt modelId="{1641932D-AD81-4F4E-B6EC-2C5344126CF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Limited nonverbal                  Rich body language </a:t>
          </a:r>
        </a:p>
      </dgm:t>
    </dgm:pt>
    <dgm:pt modelId="{623B1A4E-2BB6-41A7-B778-6C2255632768}" type="parTrans" cxnId="{FD431505-5057-41CD-83FB-DE47991641B5}">
      <dgm:prSet/>
      <dgm:spPr/>
      <dgm:t>
        <a:bodyPr/>
        <a:lstStyle/>
        <a:p>
          <a:endParaRPr lang="en-US"/>
        </a:p>
      </dgm:t>
    </dgm:pt>
    <dgm:pt modelId="{9031A3C5-EA44-4965-BE53-29793E32886F}" type="sibTrans" cxnId="{FD431505-5057-41CD-83FB-DE47991641B5}">
      <dgm:prSet/>
      <dgm:spPr/>
      <dgm:t>
        <a:bodyPr/>
        <a:lstStyle/>
        <a:p>
          <a:endParaRPr lang="en-US"/>
        </a:p>
      </dgm:t>
    </dgm:pt>
    <dgm:pt modelId="{58573C57-9ABE-42E0-88AC-4AE53D6C6EC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Convenience                                       Requires travel and scheduling                      Time and cost efficient</a:t>
          </a:r>
        </a:p>
      </dgm:t>
    </dgm:pt>
    <dgm:pt modelId="{1179A41D-E197-4C8A-83D3-64045B136428}" type="parTrans" cxnId="{F0C0B8B5-F7A5-4398-BC89-10B0F4AC0838}">
      <dgm:prSet/>
      <dgm:spPr/>
      <dgm:t>
        <a:bodyPr/>
        <a:lstStyle/>
        <a:p>
          <a:endParaRPr lang="en-US"/>
        </a:p>
      </dgm:t>
    </dgm:pt>
    <dgm:pt modelId="{80256425-BE5B-4E42-A136-3D9E573D14A2}" type="sibTrans" cxnId="{F0C0B8B5-F7A5-4398-BC89-10B0F4AC0838}">
      <dgm:prSet/>
      <dgm:spPr/>
      <dgm:t>
        <a:bodyPr/>
        <a:lstStyle/>
        <a:p>
          <a:endParaRPr lang="en-US"/>
        </a:p>
      </dgm:t>
    </dgm:pt>
    <dgm:pt modelId="{7EB845D2-DC98-4A32-8E0E-5802730039A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Technology                                          Minimal reliance                                         Depend on Tech quality</a:t>
          </a:r>
        </a:p>
      </dgm:t>
    </dgm:pt>
    <dgm:pt modelId="{3D8E03C3-026B-498E-8DD6-EF72CBE9B5F9}" type="parTrans" cxnId="{FF42DF9C-45E6-4361-B6DA-8E403FAAAF49}">
      <dgm:prSet/>
      <dgm:spPr/>
      <dgm:t>
        <a:bodyPr/>
        <a:lstStyle/>
        <a:p>
          <a:endParaRPr lang="en-US"/>
        </a:p>
      </dgm:t>
    </dgm:pt>
    <dgm:pt modelId="{0E1FF789-B989-42C9-8770-E87E6F410B87}" type="sibTrans" cxnId="{FF42DF9C-45E6-4361-B6DA-8E403FAAAF49}">
      <dgm:prSet/>
      <dgm:spPr/>
      <dgm:t>
        <a:bodyPr/>
        <a:lstStyle/>
        <a:p>
          <a:endParaRPr lang="en-US"/>
        </a:p>
      </dgm:t>
    </dgm:pt>
    <dgm:pt modelId="{6F367905-940F-495B-821E-B6EF69C20EC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 Risk of Technical                   more natural interaction                                       Interruption</a:t>
          </a:r>
        </a:p>
      </dgm:t>
    </dgm:pt>
    <dgm:pt modelId="{815FAF2D-5689-4BA1-9B02-3BB55BE45570}" type="parTrans" cxnId="{0C51EF60-0D45-41EC-907C-D30719E7B45F}">
      <dgm:prSet/>
      <dgm:spPr/>
      <dgm:t>
        <a:bodyPr/>
        <a:lstStyle/>
        <a:p>
          <a:endParaRPr lang="en-US"/>
        </a:p>
      </dgm:t>
    </dgm:pt>
    <dgm:pt modelId="{3237A481-37BA-4B11-8A2C-B4CBD12D9321}" type="sibTrans" cxnId="{0C51EF60-0D45-41EC-907C-D30719E7B45F}">
      <dgm:prSet/>
      <dgm:spPr/>
      <dgm:t>
        <a:bodyPr/>
        <a:lstStyle/>
        <a:p>
          <a:endParaRPr lang="en-US"/>
        </a:p>
      </dgm:t>
    </dgm:pt>
    <dgm:pt modelId="{E8ED8E04-D668-41F0-BAE1-4AC7CE6F3F1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(Chapman &amp; Rowe, 2002; Basch et al</a:t>
          </a:r>
          <a:r>
            <a:rPr lang="en-US" b="1"/>
            <a:t>., </a:t>
          </a:r>
          <a:r>
            <a:rPr lang="en-US"/>
            <a:t>2021)</a:t>
          </a:r>
        </a:p>
      </dgm:t>
    </dgm:pt>
    <dgm:pt modelId="{73C30027-345A-485C-BAB8-CA8A24CCAD32}" type="parTrans" cxnId="{5E53B2A1-4216-4471-9D4B-C34CF54592F3}">
      <dgm:prSet/>
      <dgm:spPr/>
      <dgm:t>
        <a:bodyPr/>
        <a:lstStyle/>
        <a:p>
          <a:endParaRPr lang="en-US"/>
        </a:p>
      </dgm:t>
    </dgm:pt>
    <dgm:pt modelId="{3E3E7A37-42A2-4C9B-9CC2-C8C58D8F8915}" type="sibTrans" cxnId="{5E53B2A1-4216-4471-9D4B-C34CF54592F3}">
      <dgm:prSet/>
      <dgm:spPr/>
      <dgm:t>
        <a:bodyPr/>
        <a:lstStyle/>
        <a:p>
          <a:endParaRPr lang="en-US"/>
        </a:p>
      </dgm:t>
    </dgm:pt>
    <dgm:pt modelId="{8847C902-F8D4-4827-9754-16A928AA66CC}" type="pres">
      <dgm:prSet presAssocID="{68C1C011-CFA5-482F-AEF3-2B7BF1EA41A7}" presName="root" presStyleCnt="0">
        <dgm:presLayoutVars>
          <dgm:dir/>
          <dgm:resizeHandles val="exact"/>
        </dgm:presLayoutVars>
      </dgm:prSet>
      <dgm:spPr/>
    </dgm:pt>
    <dgm:pt modelId="{DC84E684-2047-40E0-9E10-A7295D335A29}" type="pres">
      <dgm:prSet presAssocID="{4A17E57B-960D-4808-8AF7-0AF87EE68ABC}" presName="compNode" presStyleCnt="0"/>
      <dgm:spPr/>
    </dgm:pt>
    <dgm:pt modelId="{9CEC64DD-2302-46B3-825F-5A33F7807A34}" type="pres">
      <dgm:prSet presAssocID="{4A17E57B-960D-4808-8AF7-0AF87EE68ABC}" presName="bgRect" presStyleLbl="bgShp" presStyleIdx="0" presStyleCnt="6"/>
      <dgm:spPr/>
    </dgm:pt>
    <dgm:pt modelId="{83BBB92E-57C4-4C70-9C02-5A258D9C4999}" type="pres">
      <dgm:prSet presAssocID="{4A17E57B-960D-4808-8AF7-0AF87EE68ABC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B81570F8-2D0E-4481-A500-5B9A08453E36}" type="pres">
      <dgm:prSet presAssocID="{4A17E57B-960D-4808-8AF7-0AF87EE68ABC}" presName="spaceRect" presStyleCnt="0"/>
      <dgm:spPr/>
    </dgm:pt>
    <dgm:pt modelId="{8D9DD7AB-5B0B-4E05-B513-02FEF7A75F24}" type="pres">
      <dgm:prSet presAssocID="{4A17E57B-960D-4808-8AF7-0AF87EE68ABC}" presName="parTx" presStyleLbl="revTx" presStyleIdx="0" presStyleCnt="6">
        <dgm:presLayoutVars>
          <dgm:chMax val="0"/>
          <dgm:chPref val="0"/>
        </dgm:presLayoutVars>
      </dgm:prSet>
      <dgm:spPr/>
    </dgm:pt>
    <dgm:pt modelId="{33BD97F2-77E1-4A91-AE2C-EC341C109411}" type="pres">
      <dgm:prSet presAssocID="{9BE2E8B3-0B29-46F9-A554-05EF40658BFF}" presName="sibTrans" presStyleCnt="0"/>
      <dgm:spPr/>
    </dgm:pt>
    <dgm:pt modelId="{2A44CD99-D54A-44A8-9693-12D2D27B1A54}" type="pres">
      <dgm:prSet presAssocID="{1641932D-AD81-4F4E-B6EC-2C5344126CF6}" presName="compNode" presStyleCnt="0"/>
      <dgm:spPr/>
    </dgm:pt>
    <dgm:pt modelId="{51644DD9-5280-4D9C-8925-AB1202704251}" type="pres">
      <dgm:prSet presAssocID="{1641932D-AD81-4F4E-B6EC-2C5344126CF6}" presName="bgRect" presStyleLbl="bgShp" presStyleIdx="1" presStyleCnt="6"/>
      <dgm:spPr/>
    </dgm:pt>
    <dgm:pt modelId="{1371C764-6D2A-41AD-8C3C-7A78BDAD3D11}" type="pres">
      <dgm:prSet presAssocID="{1641932D-AD81-4F4E-B6EC-2C5344126CF6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257520D5-9CB6-477C-B832-DACE4190E00D}" type="pres">
      <dgm:prSet presAssocID="{1641932D-AD81-4F4E-B6EC-2C5344126CF6}" presName="spaceRect" presStyleCnt="0"/>
      <dgm:spPr/>
    </dgm:pt>
    <dgm:pt modelId="{BA06AFA5-6CB9-4ABF-8676-71779BDA7888}" type="pres">
      <dgm:prSet presAssocID="{1641932D-AD81-4F4E-B6EC-2C5344126CF6}" presName="parTx" presStyleLbl="revTx" presStyleIdx="1" presStyleCnt="6">
        <dgm:presLayoutVars>
          <dgm:chMax val="0"/>
          <dgm:chPref val="0"/>
        </dgm:presLayoutVars>
      </dgm:prSet>
      <dgm:spPr/>
    </dgm:pt>
    <dgm:pt modelId="{FE554F44-D288-4CC6-B69A-F70A057ACCBB}" type="pres">
      <dgm:prSet presAssocID="{9031A3C5-EA44-4965-BE53-29793E32886F}" presName="sibTrans" presStyleCnt="0"/>
      <dgm:spPr/>
    </dgm:pt>
    <dgm:pt modelId="{19DA29C2-99D5-460A-A8F6-E986017DF313}" type="pres">
      <dgm:prSet presAssocID="{58573C57-9ABE-42E0-88AC-4AE53D6C6EC0}" presName="compNode" presStyleCnt="0"/>
      <dgm:spPr/>
    </dgm:pt>
    <dgm:pt modelId="{699F9B48-44EF-4E7B-9319-2E9A268FCC13}" type="pres">
      <dgm:prSet presAssocID="{58573C57-9ABE-42E0-88AC-4AE53D6C6EC0}" presName="bgRect" presStyleLbl="bgShp" presStyleIdx="2" presStyleCnt="6"/>
      <dgm:spPr/>
    </dgm:pt>
    <dgm:pt modelId="{D91AA22E-C670-48DC-A3C2-7FF6420B6DBA}" type="pres">
      <dgm:prSet presAssocID="{58573C57-9ABE-42E0-88AC-4AE53D6C6EC0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95B414E2-9C58-483B-89B0-E3C0E5253FC0}" type="pres">
      <dgm:prSet presAssocID="{58573C57-9ABE-42E0-88AC-4AE53D6C6EC0}" presName="spaceRect" presStyleCnt="0"/>
      <dgm:spPr/>
    </dgm:pt>
    <dgm:pt modelId="{7046E4F2-9C73-4B6F-9914-EBCD4E773679}" type="pres">
      <dgm:prSet presAssocID="{58573C57-9ABE-42E0-88AC-4AE53D6C6EC0}" presName="parTx" presStyleLbl="revTx" presStyleIdx="2" presStyleCnt="6">
        <dgm:presLayoutVars>
          <dgm:chMax val="0"/>
          <dgm:chPref val="0"/>
        </dgm:presLayoutVars>
      </dgm:prSet>
      <dgm:spPr/>
    </dgm:pt>
    <dgm:pt modelId="{E3327A0A-468B-440C-808E-AE72F82FCD06}" type="pres">
      <dgm:prSet presAssocID="{80256425-BE5B-4E42-A136-3D9E573D14A2}" presName="sibTrans" presStyleCnt="0"/>
      <dgm:spPr/>
    </dgm:pt>
    <dgm:pt modelId="{D3A77EBD-DB1C-4606-BCC2-35B7F353DBC5}" type="pres">
      <dgm:prSet presAssocID="{7EB845D2-DC98-4A32-8E0E-5802730039AB}" presName="compNode" presStyleCnt="0"/>
      <dgm:spPr/>
    </dgm:pt>
    <dgm:pt modelId="{4FAE5C42-2EE3-4DB8-9688-2771FBB25C9B}" type="pres">
      <dgm:prSet presAssocID="{7EB845D2-DC98-4A32-8E0E-5802730039AB}" presName="bgRect" presStyleLbl="bgShp" presStyleIdx="3" presStyleCnt="6"/>
      <dgm:spPr/>
    </dgm:pt>
    <dgm:pt modelId="{2AB36638-6B16-4965-85F4-877F170052D1}" type="pres">
      <dgm:prSet presAssocID="{7EB845D2-DC98-4A32-8E0E-5802730039AB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94D4B0B9-F85F-4C99-9C84-B370958DCB96}" type="pres">
      <dgm:prSet presAssocID="{7EB845D2-DC98-4A32-8E0E-5802730039AB}" presName="spaceRect" presStyleCnt="0"/>
      <dgm:spPr/>
    </dgm:pt>
    <dgm:pt modelId="{AB354A5C-76B0-41AA-9346-331CB89B97F3}" type="pres">
      <dgm:prSet presAssocID="{7EB845D2-DC98-4A32-8E0E-5802730039AB}" presName="parTx" presStyleLbl="revTx" presStyleIdx="3" presStyleCnt="6">
        <dgm:presLayoutVars>
          <dgm:chMax val="0"/>
          <dgm:chPref val="0"/>
        </dgm:presLayoutVars>
      </dgm:prSet>
      <dgm:spPr/>
    </dgm:pt>
    <dgm:pt modelId="{21413304-C756-4681-B6FB-A21293F936B0}" type="pres">
      <dgm:prSet presAssocID="{0E1FF789-B989-42C9-8770-E87E6F410B87}" presName="sibTrans" presStyleCnt="0"/>
      <dgm:spPr/>
    </dgm:pt>
    <dgm:pt modelId="{FF1E19B0-2BE2-417B-87ED-E8316DD471E2}" type="pres">
      <dgm:prSet presAssocID="{6F367905-940F-495B-821E-B6EF69C20EC8}" presName="compNode" presStyleCnt="0"/>
      <dgm:spPr/>
    </dgm:pt>
    <dgm:pt modelId="{50031241-A6D7-4661-B605-D664D22BA7C1}" type="pres">
      <dgm:prSet presAssocID="{6F367905-940F-495B-821E-B6EF69C20EC8}" presName="bgRect" presStyleLbl="bgShp" presStyleIdx="4" presStyleCnt="6"/>
      <dgm:spPr/>
    </dgm:pt>
    <dgm:pt modelId="{C529351E-3B47-42F7-8B64-880CFE56DEDA}" type="pres">
      <dgm:prSet presAssocID="{6F367905-940F-495B-821E-B6EF69C20EC8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C84B2CA5-A8B7-40BE-868F-A75F410448E9}" type="pres">
      <dgm:prSet presAssocID="{6F367905-940F-495B-821E-B6EF69C20EC8}" presName="spaceRect" presStyleCnt="0"/>
      <dgm:spPr/>
    </dgm:pt>
    <dgm:pt modelId="{ED7B9A80-6A30-432B-987A-9F5B2F12B23A}" type="pres">
      <dgm:prSet presAssocID="{6F367905-940F-495B-821E-B6EF69C20EC8}" presName="parTx" presStyleLbl="revTx" presStyleIdx="4" presStyleCnt="6">
        <dgm:presLayoutVars>
          <dgm:chMax val="0"/>
          <dgm:chPref val="0"/>
        </dgm:presLayoutVars>
      </dgm:prSet>
      <dgm:spPr/>
    </dgm:pt>
    <dgm:pt modelId="{F0D5BE0A-C4CC-4AE3-B38A-BA9B05C6D80B}" type="pres">
      <dgm:prSet presAssocID="{3237A481-37BA-4B11-8A2C-B4CBD12D9321}" presName="sibTrans" presStyleCnt="0"/>
      <dgm:spPr/>
    </dgm:pt>
    <dgm:pt modelId="{E9E128A3-812B-4A3E-8C37-24F010BFFB99}" type="pres">
      <dgm:prSet presAssocID="{E8ED8E04-D668-41F0-BAE1-4AC7CE6F3F1F}" presName="compNode" presStyleCnt="0"/>
      <dgm:spPr/>
    </dgm:pt>
    <dgm:pt modelId="{EDA56834-E990-4C33-8B3C-69BB20C6D3E7}" type="pres">
      <dgm:prSet presAssocID="{E8ED8E04-D668-41F0-BAE1-4AC7CE6F3F1F}" presName="bgRect" presStyleLbl="bgShp" presStyleIdx="5" presStyleCnt="6"/>
      <dgm:spPr/>
    </dgm:pt>
    <dgm:pt modelId="{78EEAB6A-E4F1-4AE0-BA15-B1FC81EC5C0D}" type="pres">
      <dgm:prSet presAssocID="{E8ED8E04-D668-41F0-BAE1-4AC7CE6F3F1F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lectric Guitar"/>
        </a:ext>
      </dgm:extLst>
    </dgm:pt>
    <dgm:pt modelId="{B88EFF0B-6C6F-43C6-BCA0-0B2331D18700}" type="pres">
      <dgm:prSet presAssocID="{E8ED8E04-D668-41F0-BAE1-4AC7CE6F3F1F}" presName="spaceRect" presStyleCnt="0"/>
      <dgm:spPr/>
    </dgm:pt>
    <dgm:pt modelId="{C9967796-FC25-4F1E-8808-6081E6D3E148}" type="pres">
      <dgm:prSet presAssocID="{E8ED8E04-D668-41F0-BAE1-4AC7CE6F3F1F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FD431505-5057-41CD-83FB-DE47991641B5}" srcId="{68C1C011-CFA5-482F-AEF3-2B7BF1EA41A7}" destId="{1641932D-AD81-4F4E-B6EC-2C5344126CF6}" srcOrd="1" destOrd="0" parTransId="{623B1A4E-2BB6-41A7-B778-6C2255632768}" sibTransId="{9031A3C5-EA44-4965-BE53-29793E32886F}"/>
    <dgm:cxn modelId="{C019F90F-9C0E-4472-B538-2EA99BA2263B}" type="presOf" srcId="{1641932D-AD81-4F4E-B6EC-2C5344126CF6}" destId="{BA06AFA5-6CB9-4ABF-8676-71779BDA7888}" srcOrd="0" destOrd="0" presId="urn:microsoft.com/office/officeart/2018/2/layout/IconVerticalSolidList"/>
    <dgm:cxn modelId="{0C51EF60-0D45-41EC-907C-D30719E7B45F}" srcId="{68C1C011-CFA5-482F-AEF3-2B7BF1EA41A7}" destId="{6F367905-940F-495B-821E-B6EF69C20EC8}" srcOrd="4" destOrd="0" parTransId="{815FAF2D-5689-4BA1-9B02-3BB55BE45570}" sibTransId="{3237A481-37BA-4B11-8A2C-B4CBD12D9321}"/>
    <dgm:cxn modelId="{25257968-6A4F-419D-A18E-40614F18171C}" srcId="{68C1C011-CFA5-482F-AEF3-2B7BF1EA41A7}" destId="{4A17E57B-960D-4808-8AF7-0AF87EE68ABC}" srcOrd="0" destOrd="0" parTransId="{0D6787B9-8B74-48C4-BADC-99DA2D130171}" sibTransId="{9BE2E8B3-0B29-46F9-A554-05EF40658BFF}"/>
    <dgm:cxn modelId="{77FE5679-0873-4609-89D2-0BD8F17C0323}" type="presOf" srcId="{7EB845D2-DC98-4A32-8E0E-5802730039AB}" destId="{AB354A5C-76B0-41AA-9346-331CB89B97F3}" srcOrd="0" destOrd="0" presId="urn:microsoft.com/office/officeart/2018/2/layout/IconVerticalSolidList"/>
    <dgm:cxn modelId="{FF42DF9C-45E6-4361-B6DA-8E403FAAAF49}" srcId="{68C1C011-CFA5-482F-AEF3-2B7BF1EA41A7}" destId="{7EB845D2-DC98-4A32-8E0E-5802730039AB}" srcOrd="3" destOrd="0" parTransId="{3D8E03C3-026B-498E-8DD6-EF72CBE9B5F9}" sibTransId="{0E1FF789-B989-42C9-8770-E87E6F410B87}"/>
    <dgm:cxn modelId="{5E53B2A1-4216-4471-9D4B-C34CF54592F3}" srcId="{68C1C011-CFA5-482F-AEF3-2B7BF1EA41A7}" destId="{E8ED8E04-D668-41F0-BAE1-4AC7CE6F3F1F}" srcOrd="5" destOrd="0" parTransId="{73C30027-345A-485C-BAB8-CA8A24CCAD32}" sibTransId="{3E3E7A37-42A2-4C9B-9CC2-C8C58D8F8915}"/>
    <dgm:cxn modelId="{F18D76AE-40C5-4CF3-BA6D-32EBD32CBB7E}" type="presOf" srcId="{68C1C011-CFA5-482F-AEF3-2B7BF1EA41A7}" destId="{8847C902-F8D4-4827-9754-16A928AA66CC}" srcOrd="0" destOrd="0" presId="urn:microsoft.com/office/officeart/2018/2/layout/IconVerticalSolidList"/>
    <dgm:cxn modelId="{CF8F6BB2-FF72-48AE-9C34-1578690BF6D2}" type="presOf" srcId="{E8ED8E04-D668-41F0-BAE1-4AC7CE6F3F1F}" destId="{C9967796-FC25-4F1E-8808-6081E6D3E148}" srcOrd="0" destOrd="0" presId="urn:microsoft.com/office/officeart/2018/2/layout/IconVerticalSolidList"/>
    <dgm:cxn modelId="{17B1CCB4-5352-41A8-B1F1-C51FB15203E9}" type="presOf" srcId="{6F367905-940F-495B-821E-B6EF69C20EC8}" destId="{ED7B9A80-6A30-432B-987A-9F5B2F12B23A}" srcOrd="0" destOrd="0" presId="urn:microsoft.com/office/officeart/2018/2/layout/IconVerticalSolidList"/>
    <dgm:cxn modelId="{F0C0B8B5-F7A5-4398-BC89-10B0F4AC0838}" srcId="{68C1C011-CFA5-482F-AEF3-2B7BF1EA41A7}" destId="{58573C57-9ABE-42E0-88AC-4AE53D6C6EC0}" srcOrd="2" destOrd="0" parTransId="{1179A41D-E197-4C8A-83D3-64045B136428}" sibTransId="{80256425-BE5B-4E42-A136-3D9E573D14A2}"/>
    <dgm:cxn modelId="{6F5329DD-E920-434D-8743-A197103F38F4}" type="presOf" srcId="{4A17E57B-960D-4808-8AF7-0AF87EE68ABC}" destId="{8D9DD7AB-5B0B-4E05-B513-02FEF7A75F24}" srcOrd="0" destOrd="0" presId="urn:microsoft.com/office/officeart/2018/2/layout/IconVerticalSolidList"/>
    <dgm:cxn modelId="{9F2E27F8-3CED-445D-9B8F-FACE77DFEBF2}" type="presOf" srcId="{58573C57-9ABE-42E0-88AC-4AE53D6C6EC0}" destId="{7046E4F2-9C73-4B6F-9914-EBCD4E773679}" srcOrd="0" destOrd="0" presId="urn:microsoft.com/office/officeart/2018/2/layout/IconVerticalSolidList"/>
    <dgm:cxn modelId="{13E49ABD-76F2-4428-9F47-AE9678647AE9}" type="presParOf" srcId="{8847C902-F8D4-4827-9754-16A928AA66CC}" destId="{DC84E684-2047-40E0-9E10-A7295D335A29}" srcOrd="0" destOrd="0" presId="urn:microsoft.com/office/officeart/2018/2/layout/IconVerticalSolidList"/>
    <dgm:cxn modelId="{9E5A442E-05C4-4D03-AD3E-7F588E7808A0}" type="presParOf" srcId="{DC84E684-2047-40E0-9E10-A7295D335A29}" destId="{9CEC64DD-2302-46B3-825F-5A33F7807A34}" srcOrd="0" destOrd="0" presId="urn:microsoft.com/office/officeart/2018/2/layout/IconVerticalSolidList"/>
    <dgm:cxn modelId="{1989615B-BF8F-445F-B996-424DCB061EBD}" type="presParOf" srcId="{DC84E684-2047-40E0-9E10-A7295D335A29}" destId="{83BBB92E-57C4-4C70-9C02-5A258D9C4999}" srcOrd="1" destOrd="0" presId="urn:microsoft.com/office/officeart/2018/2/layout/IconVerticalSolidList"/>
    <dgm:cxn modelId="{EA249511-6498-48F4-8650-E0C215BC8297}" type="presParOf" srcId="{DC84E684-2047-40E0-9E10-A7295D335A29}" destId="{B81570F8-2D0E-4481-A500-5B9A08453E36}" srcOrd="2" destOrd="0" presId="urn:microsoft.com/office/officeart/2018/2/layout/IconVerticalSolidList"/>
    <dgm:cxn modelId="{79536F1C-FCE8-49AF-9A7B-1073247A7DCB}" type="presParOf" srcId="{DC84E684-2047-40E0-9E10-A7295D335A29}" destId="{8D9DD7AB-5B0B-4E05-B513-02FEF7A75F24}" srcOrd="3" destOrd="0" presId="urn:microsoft.com/office/officeart/2018/2/layout/IconVerticalSolidList"/>
    <dgm:cxn modelId="{29ED9A84-0C32-4C25-9043-ADED07259F02}" type="presParOf" srcId="{8847C902-F8D4-4827-9754-16A928AA66CC}" destId="{33BD97F2-77E1-4A91-AE2C-EC341C109411}" srcOrd="1" destOrd="0" presId="urn:microsoft.com/office/officeart/2018/2/layout/IconVerticalSolidList"/>
    <dgm:cxn modelId="{F30A666B-A838-483A-B5C9-FCCD7323481F}" type="presParOf" srcId="{8847C902-F8D4-4827-9754-16A928AA66CC}" destId="{2A44CD99-D54A-44A8-9693-12D2D27B1A54}" srcOrd="2" destOrd="0" presId="urn:microsoft.com/office/officeart/2018/2/layout/IconVerticalSolidList"/>
    <dgm:cxn modelId="{9DB4DFC8-1006-4B75-B9B8-FFB70E1A9D12}" type="presParOf" srcId="{2A44CD99-D54A-44A8-9693-12D2D27B1A54}" destId="{51644DD9-5280-4D9C-8925-AB1202704251}" srcOrd="0" destOrd="0" presId="urn:microsoft.com/office/officeart/2018/2/layout/IconVerticalSolidList"/>
    <dgm:cxn modelId="{82727BC0-FF4C-4084-96D5-2AE3C18BD798}" type="presParOf" srcId="{2A44CD99-D54A-44A8-9693-12D2D27B1A54}" destId="{1371C764-6D2A-41AD-8C3C-7A78BDAD3D11}" srcOrd="1" destOrd="0" presId="urn:microsoft.com/office/officeart/2018/2/layout/IconVerticalSolidList"/>
    <dgm:cxn modelId="{ADA314A4-BE97-4EA0-93A2-ACDDBD7363A7}" type="presParOf" srcId="{2A44CD99-D54A-44A8-9693-12D2D27B1A54}" destId="{257520D5-9CB6-477C-B832-DACE4190E00D}" srcOrd="2" destOrd="0" presId="urn:microsoft.com/office/officeart/2018/2/layout/IconVerticalSolidList"/>
    <dgm:cxn modelId="{7E9DC03E-241D-42FA-871E-B199C600B023}" type="presParOf" srcId="{2A44CD99-D54A-44A8-9693-12D2D27B1A54}" destId="{BA06AFA5-6CB9-4ABF-8676-71779BDA7888}" srcOrd="3" destOrd="0" presId="urn:microsoft.com/office/officeart/2018/2/layout/IconVerticalSolidList"/>
    <dgm:cxn modelId="{B4B1E57D-938F-4852-A30C-CAB7EAFD3FAF}" type="presParOf" srcId="{8847C902-F8D4-4827-9754-16A928AA66CC}" destId="{FE554F44-D288-4CC6-B69A-F70A057ACCBB}" srcOrd="3" destOrd="0" presId="urn:microsoft.com/office/officeart/2018/2/layout/IconVerticalSolidList"/>
    <dgm:cxn modelId="{2A3D2F03-AB50-4D8B-AE91-6242DBC15A1E}" type="presParOf" srcId="{8847C902-F8D4-4827-9754-16A928AA66CC}" destId="{19DA29C2-99D5-460A-A8F6-E986017DF313}" srcOrd="4" destOrd="0" presId="urn:microsoft.com/office/officeart/2018/2/layout/IconVerticalSolidList"/>
    <dgm:cxn modelId="{1908F813-0F79-4E71-BA10-0908868CA258}" type="presParOf" srcId="{19DA29C2-99D5-460A-A8F6-E986017DF313}" destId="{699F9B48-44EF-4E7B-9319-2E9A268FCC13}" srcOrd="0" destOrd="0" presId="urn:microsoft.com/office/officeart/2018/2/layout/IconVerticalSolidList"/>
    <dgm:cxn modelId="{D4AC8F6E-F2DF-44F2-BD0F-D39587C639AB}" type="presParOf" srcId="{19DA29C2-99D5-460A-A8F6-E986017DF313}" destId="{D91AA22E-C670-48DC-A3C2-7FF6420B6DBA}" srcOrd="1" destOrd="0" presId="urn:microsoft.com/office/officeart/2018/2/layout/IconVerticalSolidList"/>
    <dgm:cxn modelId="{CA43596F-17D1-44F2-8BA0-FF16D10C7243}" type="presParOf" srcId="{19DA29C2-99D5-460A-A8F6-E986017DF313}" destId="{95B414E2-9C58-483B-89B0-E3C0E5253FC0}" srcOrd="2" destOrd="0" presId="urn:microsoft.com/office/officeart/2018/2/layout/IconVerticalSolidList"/>
    <dgm:cxn modelId="{A25EE974-9A09-4A78-9DBC-FAFCCABC23CF}" type="presParOf" srcId="{19DA29C2-99D5-460A-A8F6-E986017DF313}" destId="{7046E4F2-9C73-4B6F-9914-EBCD4E773679}" srcOrd="3" destOrd="0" presId="urn:microsoft.com/office/officeart/2018/2/layout/IconVerticalSolidList"/>
    <dgm:cxn modelId="{AB1AD3AB-44DE-4D2D-99C2-5AF23C2C3E4E}" type="presParOf" srcId="{8847C902-F8D4-4827-9754-16A928AA66CC}" destId="{E3327A0A-468B-440C-808E-AE72F82FCD06}" srcOrd="5" destOrd="0" presId="urn:microsoft.com/office/officeart/2018/2/layout/IconVerticalSolidList"/>
    <dgm:cxn modelId="{50F38CA7-4FE7-47A1-89C9-D393E774E4CF}" type="presParOf" srcId="{8847C902-F8D4-4827-9754-16A928AA66CC}" destId="{D3A77EBD-DB1C-4606-BCC2-35B7F353DBC5}" srcOrd="6" destOrd="0" presId="urn:microsoft.com/office/officeart/2018/2/layout/IconVerticalSolidList"/>
    <dgm:cxn modelId="{D9A1B1DE-DE02-4B48-A473-E272AEAA03C9}" type="presParOf" srcId="{D3A77EBD-DB1C-4606-BCC2-35B7F353DBC5}" destId="{4FAE5C42-2EE3-4DB8-9688-2771FBB25C9B}" srcOrd="0" destOrd="0" presId="urn:microsoft.com/office/officeart/2018/2/layout/IconVerticalSolidList"/>
    <dgm:cxn modelId="{8C30A369-6E00-4D90-B544-6A31975B0606}" type="presParOf" srcId="{D3A77EBD-DB1C-4606-BCC2-35B7F353DBC5}" destId="{2AB36638-6B16-4965-85F4-877F170052D1}" srcOrd="1" destOrd="0" presId="urn:microsoft.com/office/officeart/2018/2/layout/IconVerticalSolidList"/>
    <dgm:cxn modelId="{CB9D887D-039C-4118-83B7-B326D6AC53A6}" type="presParOf" srcId="{D3A77EBD-DB1C-4606-BCC2-35B7F353DBC5}" destId="{94D4B0B9-F85F-4C99-9C84-B370958DCB96}" srcOrd="2" destOrd="0" presId="urn:microsoft.com/office/officeart/2018/2/layout/IconVerticalSolidList"/>
    <dgm:cxn modelId="{8E66D1D6-C150-4E2D-BC12-C014E789CB85}" type="presParOf" srcId="{D3A77EBD-DB1C-4606-BCC2-35B7F353DBC5}" destId="{AB354A5C-76B0-41AA-9346-331CB89B97F3}" srcOrd="3" destOrd="0" presId="urn:microsoft.com/office/officeart/2018/2/layout/IconVerticalSolidList"/>
    <dgm:cxn modelId="{B5840418-F67D-4D74-A7DB-D5F9DFB2D3A7}" type="presParOf" srcId="{8847C902-F8D4-4827-9754-16A928AA66CC}" destId="{21413304-C756-4681-B6FB-A21293F936B0}" srcOrd="7" destOrd="0" presId="urn:microsoft.com/office/officeart/2018/2/layout/IconVerticalSolidList"/>
    <dgm:cxn modelId="{7C1156BD-0834-4C48-AE8E-C9B065C72DA4}" type="presParOf" srcId="{8847C902-F8D4-4827-9754-16A928AA66CC}" destId="{FF1E19B0-2BE2-417B-87ED-E8316DD471E2}" srcOrd="8" destOrd="0" presId="urn:microsoft.com/office/officeart/2018/2/layout/IconVerticalSolidList"/>
    <dgm:cxn modelId="{69927975-3829-43FD-AA17-591DB60F3EE6}" type="presParOf" srcId="{FF1E19B0-2BE2-417B-87ED-E8316DD471E2}" destId="{50031241-A6D7-4661-B605-D664D22BA7C1}" srcOrd="0" destOrd="0" presId="urn:microsoft.com/office/officeart/2018/2/layout/IconVerticalSolidList"/>
    <dgm:cxn modelId="{35B8E25F-053B-44CE-B5FE-4428B1959050}" type="presParOf" srcId="{FF1E19B0-2BE2-417B-87ED-E8316DD471E2}" destId="{C529351E-3B47-42F7-8B64-880CFE56DEDA}" srcOrd="1" destOrd="0" presId="urn:microsoft.com/office/officeart/2018/2/layout/IconVerticalSolidList"/>
    <dgm:cxn modelId="{60E35217-0ABB-4760-8789-3DED45814D06}" type="presParOf" srcId="{FF1E19B0-2BE2-417B-87ED-E8316DD471E2}" destId="{C84B2CA5-A8B7-40BE-868F-A75F410448E9}" srcOrd="2" destOrd="0" presId="urn:microsoft.com/office/officeart/2018/2/layout/IconVerticalSolidList"/>
    <dgm:cxn modelId="{5EAB63F1-C1AF-454F-82F2-E8C757C8B951}" type="presParOf" srcId="{FF1E19B0-2BE2-417B-87ED-E8316DD471E2}" destId="{ED7B9A80-6A30-432B-987A-9F5B2F12B23A}" srcOrd="3" destOrd="0" presId="urn:microsoft.com/office/officeart/2018/2/layout/IconVerticalSolidList"/>
    <dgm:cxn modelId="{5B74F42E-9B77-423E-AF40-14A88D2BD819}" type="presParOf" srcId="{8847C902-F8D4-4827-9754-16A928AA66CC}" destId="{F0D5BE0A-C4CC-4AE3-B38A-BA9B05C6D80B}" srcOrd="9" destOrd="0" presId="urn:microsoft.com/office/officeart/2018/2/layout/IconVerticalSolidList"/>
    <dgm:cxn modelId="{098A5DFC-E4D3-40B4-A883-D3857A16E05D}" type="presParOf" srcId="{8847C902-F8D4-4827-9754-16A928AA66CC}" destId="{E9E128A3-812B-4A3E-8C37-24F010BFFB99}" srcOrd="10" destOrd="0" presId="urn:microsoft.com/office/officeart/2018/2/layout/IconVerticalSolidList"/>
    <dgm:cxn modelId="{1AC40C3F-A8EC-4B8C-A970-AA7B843D9B5D}" type="presParOf" srcId="{E9E128A3-812B-4A3E-8C37-24F010BFFB99}" destId="{EDA56834-E990-4C33-8B3C-69BB20C6D3E7}" srcOrd="0" destOrd="0" presId="urn:microsoft.com/office/officeart/2018/2/layout/IconVerticalSolidList"/>
    <dgm:cxn modelId="{C1EC9CB6-0A7F-4419-A3FE-9A9966065EFE}" type="presParOf" srcId="{E9E128A3-812B-4A3E-8C37-24F010BFFB99}" destId="{78EEAB6A-E4F1-4AE0-BA15-B1FC81EC5C0D}" srcOrd="1" destOrd="0" presId="urn:microsoft.com/office/officeart/2018/2/layout/IconVerticalSolidList"/>
    <dgm:cxn modelId="{761C2B25-C35D-495D-BBD4-C320415DC45D}" type="presParOf" srcId="{E9E128A3-812B-4A3E-8C37-24F010BFFB99}" destId="{B88EFF0B-6C6F-43C6-BCA0-0B2331D18700}" srcOrd="2" destOrd="0" presId="urn:microsoft.com/office/officeart/2018/2/layout/IconVerticalSolidList"/>
    <dgm:cxn modelId="{C5975BA1-7F3B-4328-8297-B95D07F1798C}" type="presParOf" srcId="{E9E128A3-812B-4A3E-8C37-24F010BFFB99}" destId="{C9967796-FC25-4F1E-8808-6081E6D3E14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836F426E-E810-49BE-9ACC-987BC903D969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F36A74C-B8AE-4315-B77F-B7A6B4E57DD4}">
      <dgm:prSet/>
      <dgm:spPr/>
      <dgm:t>
        <a:bodyPr/>
        <a:lstStyle/>
        <a:p>
          <a:r>
            <a:rPr lang="en-US" b="1"/>
            <a:t>Challenges:</a:t>
          </a:r>
          <a:endParaRPr lang="en-US"/>
        </a:p>
      </dgm:t>
    </dgm:pt>
    <dgm:pt modelId="{04BC4BAA-3025-43AE-A22C-F5E8F60C01AD}" type="parTrans" cxnId="{494C4105-65F2-4A4C-8E43-9F56B6B08E2A}">
      <dgm:prSet/>
      <dgm:spPr/>
      <dgm:t>
        <a:bodyPr/>
        <a:lstStyle/>
        <a:p>
          <a:endParaRPr lang="en-US"/>
        </a:p>
      </dgm:t>
    </dgm:pt>
    <dgm:pt modelId="{52BB2611-BD51-4BF9-B8F5-47665BCD04A8}" type="sibTrans" cxnId="{494C4105-65F2-4A4C-8E43-9F56B6B08E2A}">
      <dgm:prSet/>
      <dgm:spPr/>
      <dgm:t>
        <a:bodyPr/>
        <a:lstStyle/>
        <a:p>
          <a:endParaRPr lang="en-US"/>
        </a:p>
      </dgm:t>
    </dgm:pt>
    <dgm:pt modelId="{A2FA3A39-3B55-48D5-82C2-9159B35435E3}">
      <dgm:prSet/>
      <dgm:spPr/>
      <dgm:t>
        <a:bodyPr/>
        <a:lstStyle/>
        <a:p>
          <a:r>
            <a:rPr lang="en-US"/>
            <a:t>Unconscious bias</a:t>
          </a:r>
        </a:p>
      </dgm:t>
    </dgm:pt>
    <dgm:pt modelId="{E8232557-9460-4061-813B-479338E18414}" type="parTrans" cxnId="{22462A6A-7E8F-4D61-A0AA-40F4CE114353}">
      <dgm:prSet/>
      <dgm:spPr/>
      <dgm:t>
        <a:bodyPr/>
        <a:lstStyle/>
        <a:p>
          <a:endParaRPr lang="en-US"/>
        </a:p>
      </dgm:t>
    </dgm:pt>
    <dgm:pt modelId="{4E3F1280-5F0C-4C8C-A0C3-685283552981}" type="sibTrans" cxnId="{22462A6A-7E8F-4D61-A0AA-40F4CE114353}">
      <dgm:prSet/>
      <dgm:spPr/>
      <dgm:t>
        <a:bodyPr/>
        <a:lstStyle/>
        <a:p>
          <a:endParaRPr lang="en-US"/>
        </a:p>
      </dgm:t>
    </dgm:pt>
    <dgm:pt modelId="{BD4CDAF6-6A8A-4D36-B9C3-ECB3898493D5}">
      <dgm:prSet/>
      <dgm:spPr/>
      <dgm:t>
        <a:bodyPr/>
        <a:lstStyle/>
        <a:p>
          <a:r>
            <a:rPr lang="en-US"/>
            <a:t>Candidate misrepresentation online</a:t>
          </a:r>
        </a:p>
      </dgm:t>
    </dgm:pt>
    <dgm:pt modelId="{A3C32461-AD34-4A3E-8E48-1FBD326D010E}" type="parTrans" cxnId="{2462E1B5-3016-459F-9FE0-5383D2FA3CF7}">
      <dgm:prSet/>
      <dgm:spPr/>
      <dgm:t>
        <a:bodyPr/>
        <a:lstStyle/>
        <a:p>
          <a:endParaRPr lang="en-US"/>
        </a:p>
      </dgm:t>
    </dgm:pt>
    <dgm:pt modelId="{70F7A70C-7CAB-469E-940D-4A6BC2BCDACA}" type="sibTrans" cxnId="{2462E1B5-3016-459F-9FE0-5383D2FA3CF7}">
      <dgm:prSet/>
      <dgm:spPr/>
      <dgm:t>
        <a:bodyPr/>
        <a:lstStyle/>
        <a:p>
          <a:endParaRPr lang="en-US"/>
        </a:p>
      </dgm:t>
    </dgm:pt>
    <dgm:pt modelId="{1C15C765-8F9F-4FFA-9095-F429F32B9588}">
      <dgm:prSet/>
      <dgm:spPr/>
      <dgm:t>
        <a:bodyPr/>
        <a:lstStyle/>
        <a:p>
          <a:r>
            <a:rPr lang="en-US"/>
            <a:t>Cultural misalignment</a:t>
          </a:r>
        </a:p>
      </dgm:t>
    </dgm:pt>
    <dgm:pt modelId="{381B0222-1312-4186-8B2B-2A9E5A6D6928}" type="parTrans" cxnId="{B5BD1BAB-6EF4-419F-B382-6ADB637B5700}">
      <dgm:prSet/>
      <dgm:spPr/>
      <dgm:t>
        <a:bodyPr/>
        <a:lstStyle/>
        <a:p>
          <a:endParaRPr lang="en-US"/>
        </a:p>
      </dgm:t>
    </dgm:pt>
    <dgm:pt modelId="{BA9CD6AA-226B-4BA5-A0C0-7378E32EB822}" type="sibTrans" cxnId="{B5BD1BAB-6EF4-419F-B382-6ADB637B5700}">
      <dgm:prSet/>
      <dgm:spPr/>
      <dgm:t>
        <a:bodyPr/>
        <a:lstStyle/>
        <a:p>
          <a:endParaRPr lang="en-US"/>
        </a:p>
      </dgm:t>
    </dgm:pt>
    <dgm:pt modelId="{2371DB3A-EE23-48CF-BE3B-3311ED1C7978}">
      <dgm:prSet/>
      <dgm:spPr/>
      <dgm:t>
        <a:bodyPr/>
        <a:lstStyle/>
        <a:p>
          <a:r>
            <a:rPr lang="en-US" b="1"/>
            <a:t>Best Practices:</a:t>
          </a:r>
          <a:endParaRPr lang="en-US"/>
        </a:p>
      </dgm:t>
    </dgm:pt>
    <dgm:pt modelId="{342259D0-4B88-4F9F-B014-92D784CDCACC}" type="parTrans" cxnId="{20C89958-9D1E-43AD-AE0D-4B8EDDF13773}">
      <dgm:prSet/>
      <dgm:spPr/>
      <dgm:t>
        <a:bodyPr/>
        <a:lstStyle/>
        <a:p>
          <a:endParaRPr lang="en-US"/>
        </a:p>
      </dgm:t>
    </dgm:pt>
    <dgm:pt modelId="{45971D13-59C8-457E-BCE1-F3B0229736EA}" type="sibTrans" cxnId="{20C89958-9D1E-43AD-AE0D-4B8EDDF13773}">
      <dgm:prSet/>
      <dgm:spPr/>
      <dgm:t>
        <a:bodyPr/>
        <a:lstStyle/>
        <a:p>
          <a:endParaRPr lang="en-US"/>
        </a:p>
      </dgm:t>
    </dgm:pt>
    <dgm:pt modelId="{48036282-7CCC-4960-8F4F-C7DD5C88C354}">
      <dgm:prSet/>
      <dgm:spPr/>
      <dgm:t>
        <a:bodyPr/>
        <a:lstStyle/>
        <a:p>
          <a:r>
            <a:rPr lang="en-US" dirty="0"/>
            <a:t>Involve structured assessments and inclusive recruitment policies (Armstrong &amp; Taylor, 2020)</a:t>
          </a:r>
        </a:p>
      </dgm:t>
    </dgm:pt>
    <dgm:pt modelId="{C39324E9-B2F0-4849-91C9-6C245AC036E9}" type="parTrans" cxnId="{3D091999-6241-4A1D-A8F2-3448FE075FAC}">
      <dgm:prSet/>
      <dgm:spPr/>
      <dgm:t>
        <a:bodyPr/>
        <a:lstStyle/>
        <a:p>
          <a:endParaRPr lang="en-US"/>
        </a:p>
      </dgm:t>
    </dgm:pt>
    <dgm:pt modelId="{767A4FD7-024E-4A40-A181-2FA16484BA0A}" type="sibTrans" cxnId="{3D091999-6241-4A1D-A8F2-3448FE075FAC}">
      <dgm:prSet/>
      <dgm:spPr/>
      <dgm:t>
        <a:bodyPr/>
        <a:lstStyle/>
        <a:p>
          <a:endParaRPr lang="en-US"/>
        </a:p>
      </dgm:t>
    </dgm:pt>
    <dgm:pt modelId="{31E38EA9-3A37-4F00-AEF1-F50FABC8EF41}">
      <dgm:prSet/>
      <dgm:spPr/>
      <dgm:t>
        <a:bodyPr/>
        <a:lstStyle/>
        <a:p>
          <a:r>
            <a:rPr lang="en-US"/>
            <a:t>Incorporate technology ethically and train interviewers.</a:t>
          </a:r>
        </a:p>
      </dgm:t>
    </dgm:pt>
    <dgm:pt modelId="{82363C59-8D95-46ED-AD7D-4474AC69B831}" type="parTrans" cxnId="{49BF906A-B5C1-4B60-AB7B-4AB71DBDF71A}">
      <dgm:prSet/>
      <dgm:spPr/>
      <dgm:t>
        <a:bodyPr/>
        <a:lstStyle/>
        <a:p>
          <a:endParaRPr lang="en-US"/>
        </a:p>
      </dgm:t>
    </dgm:pt>
    <dgm:pt modelId="{5B009D75-E03F-4B31-9E39-FED3C3F58063}" type="sibTrans" cxnId="{49BF906A-B5C1-4B60-AB7B-4AB71DBDF71A}">
      <dgm:prSet/>
      <dgm:spPr/>
      <dgm:t>
        <a:bodyPr/>
        <a:lstStyle/>
        <a:p>
          <a:endParaRPr lang="en-US"/>
        </a:p>
      </dgm:t>
    </dgm:pt>
    <dgm:pt modelId="{60629257-44AE-491F-A206-ED97C29D7AF6}">
      <dgm:prSet/>
      <dgm:spPr/>
      <dgm:t>
        <a:bodyPr/>
        <a:lstStyle/>
        <a:p>
          <a:r>
            <a:rPr lang="en-US"/>
            <a:t>Prioritize fairness and inclusivity throughout the process.</a:t>
          </a:r>
        </a:p>
      </dgm:t>
    </dgm:pt>
    <dgm:pt modelId="{0885D11B-2309-41D0-83F2-67664EA7B7F1}" type="parTrans" cxnId="{671BDB27-7826-42C6-9B66-9A260FA848FF}">
      <dgm:prSet/>
      <dgm:spPr/>
      <dgm:t>
        <a:bodyPr/>
        <a:lstStyle/>
        <a:p>
          <a:endParaRPr lang="en-US"/>
        </a:p>
      </dgm:t>
    </dgm:pt>
    <dgm:pt modelId="{25B1DEDD-F43D-4ACB-829C-8843EF175720}" type="sibTrans" cxnId="{671BDB27-7826-42C6-9B66-9A260FA848FF}">
      <dgm:prSet/>
      <dgm:spPr/>
      <dgm:t>
        <a:bodyPr/>
        <a:lstStyle/>
        <a:p>
          <a:endParaRPr lang="en-US"/>
        </a:p>
      </dgm:t>
    </dgm:pt>
    <dgm:pt modelId="{2C1DAA13-A4B4-5E42-96CF-8536B11E347A}" type="pres">
      <dgm:prSet presAssocID="{836F426E-E810-49BE-9ACC-987BC903D969}" presName="vert0" presStyleCnt="0">
        <dgm:presLayoutVars>
          <dgm:dir/>
          <dgm:animOne val="branch"/>
          <dgm:animLvl val="lvl"/>
        </dgm:presLayoutVars>
      </dgm:prSet>
      <dgm:spPr/>
    </dgm:pt>
    <dgm:pt modelId="{911B625E-8A1D-B449-8582-78C0C6878380}" type="pres">
      <dgm:prSet presAssocID="{8F36A74C-B8AE-4315-B77F-B7A6B4E57DD4}" presName="thickLine" presStyleLbl="alignNode1" presStyleIdx="0" presStyleCnt="8"/>
      <dgm:spPr/>
    </dgm:pt>
    <dgm:pt modelId="{CFF054D1-2A72-CB49-9293-0949846C8519}" type="pres">
      <dgm:prSet presAssocID="{8F36A74C-B8AE-4315-B77F-B7A6B4E57DD4}" presName="horz1" presStyleCnt="0"/>
      <dgm:spPr/>
    </dgm:pt>
    <dgm:pt modelId="{27086D08-FE71-244A-A406-2A7B2ECBE8CE}" type="pres">
      <dgm:prSet presAssocID="{8F36A74C-B8AE-4315-B77F-B7A6B4E57DD4}" presName="tx1" presStyleLbl="revTx" presStyleIdx="0" presStyleCnt="8"/>
      <dgm:spPr/>
    </dgm:pt>
    <dgm:pt modelId="{A404FF6C-41E9-544F-B4B7-7D2517BF60E4}" type="pres">
      <dgm:prSet presAssocID="{8F36A74C-B8AE-4315-B77F-B7A6B4E57DD4}" presName="vert1" presStyleCnt="0"/>
      <dgm:spPr/>
    </dgm:pt>
    <dgm:pt modelId="{5BE6C86B-6BCA-0F49-A4D6-79CC172664AD}" type="pres">
      <dgm:prSet presAssocID="{A2FA3A39-3B55-48D5-82C2-9159B35435E3}" presName="thickLine" presStyleLbl="alignNode1" presStyleIdx="1" presStyleCnt="8"/>
      <dgm:spPr/>
    </dgm:pt>
    <dgm:pt modelId="{C3ADB120-22ED-B743-AD65-3637F8C51FC1}" type="pres">
      <dgm:prSet presAssocID="{A2FA3A39-3B55-48D5-82C2-9159B35435E3}" presName="horz1" presStyleCnt="0"/>
      <dgm:spPr/>
    </dgm:pt>
    <dgm:pt modelId="{1E5A7994-0B6C-5C4B-8617-93DA4A35C045}" type="pres">
      <dgm:prSet presAssocID="{A2FA3A39-3B55-48D5-82C2-9159B35435E3}" presName="tx1" presStyleLbl="revTx" presStyleIdx="1" presStyleCnt="8"/>
      <dgm:spPr/>
    </dgm:pt>
    <dgm:pt modelId="{9D673140-4105-A64E-90C2-B86BDCBD6E4E}" type="pres">
      <dgm:prSet presAssocID="{A2FA3A39-3B55-48D5-82C2-9159B35435E3}" presName="vert1" presStyleCnt="0"/>
      <dgm:spPr/>
    </dgm:pt>
    <dgm:pt modelId="{72D49500-9DF1-634A-9590-5A072917FD1B}" type="pres">
      <dgm:prSet presAssocID="{BD4CDAF6-6A8A-4D36-B9C3-ECB3898493D5}" presName="thickLine" presStyleLbl="alignNode1" presStyleIdx="2" presStyleCnt="8"/>
      <dgm:spPr/>
    </dgm:pt>
    <dgm:pt modelId="{60067F6F-8602-3C43-834B-C0D7F17F1006}" type="pres">
      <dgm:prSet presAssocID="{BD4CDAF6-6A8A-4D36-B9C3-ECB3898493D5}" presName="horz1" presStyleCnt="0"/>
      <dgm:spPr/>
    </dgm:pt>
    <dgm:pt modelId="{E6EB7452-A435-494B-A034-9CBB15ED1029}" type="pres">
      <dgm:prSet presAssocID="{BD4CDAF6-6A8A-4D36-B9C3-ECB3898493D5}" presName="tx1" presStyleLbl="revTx" presStyleIdx="2" presStyleCnt="8"/>
      <dgm:spPr/>
    </dgm:pt>
    <dgm:pt modelId="{75C46C84-3A20-EC4F-A88B-45230CE393E2}" type="pres">
      <dgm:prSet presAssocID="{BD4CDAF6-6A8A-4D36-B9C3-ECB3898493D5}" presName="vert1" presStyleCnt="0"/>
      <dgm:spPr/>
    </dgm:pt>
    <dgm:pt modelId="{9D522D65-C738-6047-984B-044D13E9862B}" type="pres">
      <dgm:prSet presAssocID="{1C15C765-8F9F-4FFA-9095-F429F32B9588}" presName="thickLine" presStyleLbl="alignNode1" presStyleIdx="3" presStyleCnt="8"/>
      <dgm:spPr/>
    </dgm:pt>
    <dgm:pt modelId="{1C0A830A-E343-1245-B5D9-FA86D28A480A}" type="pres">
      <dgm:prSet presAssocID="{1C15C765-8F9F-4FFA-9095-F429F32B9588}" presName="horz1" presStyleCnt="0"/>
      <dgm:spPr/>
    </dgm:pt>
    <dgm:pt modelId="{5D1D1485-8758-4945-BCD3-C6A098924DCB}" type="pres">
      <dgm:prSet presAssocID="{1C15C765-8F9F-4FFA-9095-F429F32B9588}" presName="tx1" presStyleLbl="revTx" presStyleIdx="3" presStyleCnt="8"/>
      <dgm:spPr/>
    </dgm:pt>
    <dgm:pt modelId="{0D606F68-07A6-E946-B40D-C7E5A14A1992}" type="pres">
      <dgm:prSet presAssocID="{1C15C765-8F9F-4FFA-9095-F429F32B9588}" presName="vert1" presStyleCnt="0"/>
      <dgm:spPr/>
    </dgm:pt>
    <dgm:pt modelId="{62F6FEE2-12C9-A945-8CAC-D15352B6C066}" type="pres">
      <dgm:prSet presAssocID="{2371DB3A-EE23-48CF-BE3B-3311ED1C7978}" presName="thickLine" presStyleLbl="alignNode1" presStyleIdx="4" presStyleCnt="8"/>
      <dgm:spPr/>
    </dgm:pt>
    <dgm:pt modelId="{DF7D8C35-4DBE-4E42-8A4E-63777FEE11AF}" type="pres">
      <dgm:prSet presAssocID="{2371DB3A-EE23-48CF-BE3B-3311ED1C7978}" presName="horz1" presStyleCnt="0"/>
      <dgm:spPr/>
    </dgm:pt>
    <dgm:pt modelId="{AA8A8B04-A27B-FF49-8E6D-8456ACDF7E8B}" type="pres">
      <dgm:prSet presAssocID="{2371DB3A-EE23-48CF-BE3B-3311ED1C7978}" presName="tx1" presStyleLbl="revTx" presStyleIdx="4" presStyleCnt="8"/>
      <dgm:spPr/>
    </dgm:pt>
    <dgm:pt modelId="{7453B38C-F48D-1D4E-8BAD-FCC87AB1B450}" type="pres">
      <dgm:prSet presAssocID="{2371DB3A-EE23-48CF-BE3B-3311ED1C7978}" presName="vert1" presStyleCnt="0"/>
      <dgm:spPr/>
    </dgm:pt>
    <dgm:pt modelId="{D2C3CF74-C4C5-B24E-AA71-2FE9E49E0261}" type="pres">
      <dgm:prSet presAssocID="{48036282-7CCC-4960-8F4F-C7DD5C88C354}" presName="thickLine" presStyleLbl="alignNode1" presStyleIdx="5" presStyleCnt="8"/>
      <dgm:spPr/>
    </dgm:pt>
    <dgm:pt modelId="{67126E33-477A-C54E-B3D6-11E67FD02E76}" type="pres">
      <dgm:prSet presAssocID="{48036282-7CCC-4960-8F4F-C7DD5C88C354}" presName="horz1" presStyleCnt="0"/>
      <dgm:spPr/>
    </dgm:pt>
    <dgm:pt modelId="{5543839E-6681-5E4E-A033-A43D3F75B89D}" type="pres">
      <dgm:prSet presAssocID="{48036282-7CCC-4960-8F4F-C7DD5C88C354}" presName="tx1" presStyleLbl="revTx" presStyleIdx="5" presStyleCnt="8"/>
      <dgm:spPr/>
    </dgm:pt>
    <dgm:pt modelId="{C7270604-C9AC-0E44-A16D-51A1213C8D2E}" type="pres">
      <dgm:prSet presAssocID="{48036282-7CCC-4960-8F4F-C7DD5C88C354}" presName="vert1" presStyleCnt="0"/>
      <dgm:spPr/>
    </dgm:pt>
    <dgm:pt modelId="{EEC04952-2516-554E-BA0D-DE75A11D5179}" type="pres">
      <dgm:prSet presAssocID="{31E38EA9-3A37-4F00-AEF1-F50FABC8EF41}" presName="thickLine" presStyleLbl="alignNode1" presStyleIdx="6" presStyleCnt="8"/>
      <dgm:spPr/>
    </dgm:pt>
    <dgm:pt modelId="{6E15831B-2409-CD46-AAA8-D26F91694AA8}" type="pres">
      <dgm:prSet presAssocID="{31E38EA9-3A37-4F00-AEF1-F50FABC8EF41}" presName="horz1" presStyleCnt="0"/>
      <dgm:spPr/>
    </dgm:pt>
    <dgm:pt modelId="{EC92978C-759B-714D-AB7D-C466C6C5BD19}" type="pres">
      <dgm:prSet presAssocID="{31E38EA9-3A37-4F00-AEF1-F50FABC8EF41}" presName="tx1" presStyleLbl="revTx" presStyleIdx="6" presStyleCnt="8"/>
      <dgm:spPr/>
    </dgm:pt>
    <dgm:pt modelId="{B03735C1-FD9B-4A46-8BB8-BF21D99AA917}" type="pres">
      <dgm:prSet presAssocID="{31E38EA9-3A37-4F00-AEF1-F50FABC8EF41}" presName="vert1" presStyleCnt="0"/>
      <dgm:spPr/>
    </dgm:pt>
    <dgm:pt modelId="{EC69DB49-4011-864C-8DD7-D99923B2CAC1}" type="pres">
      <dgm:prSet presAssocID="{60629257-44AE-491F-A206-ED97C29D7AF6}" presName="thickLine" presStyleLbl="alignNode1" presStyleIdx="7" presStyleCnt="8"/>
      <dgm:spPr/>
    </dgm:pt>
    <dgm:pt modelId="{C7FF5DC7-3964-EF4D-98FE-A9D9F78D3CDD}" type="pres">
      <dgm:prSet presAssocID="{60629257-44AE-491F-A206-ED97C29D7AF6}" presName="horz1" presStyleCnt="0"/>
      <dgm:spPr/>
    </dgm:pt>
    <dgm:pt modelId="{57AE4135-662F-BC4D-B9D9-FC5FD330E5FE}" type="pres">
      <dgm:prSet presAssocID="{60629257-44AE-491F-A206-ED97C29D7AF6}" presName="tx1" presStyleLbl="revTx" presStyleIdx="7" presStyleCnt="8"/>
      <dgm:spPr/>
    </dgm:pt>
    <dgm:pt modelId="{924F3C30-5750-3A4B-9C0E-7F65A785359F}" type="pres">
      <dgm:prSet presAssocID="{60629257-44AE-491F-A206-ED97C29D7AF6}" presName="vert1" presStyleCnt="0"/>
      <dgm:spPr/>
    </dgm:pt>
  </dgm:ptLst>
  <dgm:cxnLst>
    <dgm:cxn modelId="{123F0600-B1A8-BD49-A50E-74689DDCCE7A}" type="presOf" srcId="{60629257-44AE-491F-A206-ED97C29D7AF6}" destId="{57AE4135-662F-BC4D-B9D9-FC5FD330E5FE}" srcOrd="0" destOrd="0" presId="urn:microsoft.com/office/officeart/2008/layout/LinedList"/>
    <dgm:cxn modelId="{494C4105-65F2-4A4C-8E43-9F56B6B08E2A}" srcId="{836F426E-E810-49BE-9ACC-987BC903D969}" destId="{8F36A74C-B8AE-4315-B77F-B7A6B4E57DD4}" srcOrd="0" destOrd="0" parTransId="{04BC4BAA-3025-43AE-A22C-F5E8F60C01AD}" sibTransId="{52BB2611-BD51-4BF9-B8F5-47665BCD04A8}"/>
    <dgm:cxn modelId="{0BF04A17-D104-9340-8D24-E37AE2E49E9C}" type="presOf" srcId="{1C15C765-8F9F-4FFA-9095-F429F32B9588}" destId="{5D1D1485-8758-4945-BCD3-C6A098924DCB}" srcOrd="0" destOrd="0" presId="urn:microsoft.com/office/officeart/2008/layout/LinedList"/>
    <dgm:cxn modelId="{671BDB27-7826-42C6-9B66-9A260FA848FF}" srcId="{836F426E-E810-49BE-9ACC-987BC903D969}" destId="{60629257-44AE-491F-A206-ED97C29D7AF6}" srcOrd="7" destOrd="0" parTransId="{0885D11B-2309-41D0-83F2-67664EA7B7F1}" sibTransId="{25B1DEDD-F43D-4ACB-829C-8843EF175720}"/>
    <dgm:cxn modelId="{70D4E529-590B-8141-8C82-E47651D1FD87}" type="presOf" srcId="{BD4CDAF6-6A8A-4D36-B9C3-ECB3898493D5}" destId="{E6EB7452-A435-494B-A034-9CBB15ED1029}" srcOrd="0" destOrd="0" presId="urn:microsoft.com/office/officeart/2008/layout/LinedList"/>
    <dgm:cxn modelId="{73CA3E2B-F0C1-5842-9C4D-C7C1EC9FE6BA}" type="presOf" srcId="{31E38EA9-3A37-4F00-AEF1-F50FABC8EF41}" destId="{EC92978C-759B-714D-AB7D-C466C6C5BD19}" srcOrd="0" destOrd="0" presId="urn:microsoft.com/office/officeart/2008/layout/LinedList"/>
    <dgm:cxn modelId="{66AE0546-2D41-0E4E-8726-1B5CC48D0036}" type="presOf" srcId="{2371DB3A-EE23-48CF-BE3B-3311ED1C7978}" destId="{AA8A8B04-A27B-FF49-8E6D-8456ACDF7E8B}" srcOrd="0" destOrd="0" presId="urn:microsoft.com/office/officeart/2008/layout/LinedList"/>
    <dgm:cxn modelId="{516DAA49-B71C-7F44-89A7-6D15518C7C5E}" type="presOf" srcId="{48036282-7CCC-4960-8F4F-C7DD5C88C354}" destId="{5543839E-6681-5E4E-A033-A43D3F75B89D}" srcOrd="0" destOrd="0" presId="urn:microsoft.com/office/officeart/2008/layout/LinedList"/>
    <dgm:cxn modelId="{56BE1A4A-D98C-7C42-9381-C38011AC0B95}" type="presOf" srcId="{8F36A74C-B8AE-4315-B77F-B7A6B4E57DD4}" destId="{27086D08-FE71-244A-A406-2A7B2ECBE8CE}" srcOrd="0" destOrd="0" presId="urn:microsoft.com/office/officeart/2008/layout/LinedList"/>
    <dgm:cxn modelId="{20C89958-9D1E-43AD-AE0D-4B8EDDF13773}" srcId="{836F426E-E810-49BE-9ACC-987BC903D969}" destId="{2371DB3A-EE23-48CF-BE3B-3311ED1C7978}" srcOrd="4" destOrd="0" parTransId="{342259D0-4B88-4F9F-B014-92D784CDCACC}" sibTransId="{45971D13-59C8-457E-BCE1-F3B0229736EA}"/>
    <dgm:cxn modelId="{22462A6A-7E8F-4D61-A0AA-40F4CE114353}" srcId="{836F426E-E810-49BE-9ACC-987BC903D969}" destId="{A2FA3A39-3B55-48D5-82C2-9159B35435E3}" srcOrd="1" destOrd="0" parTransId="{E8232557-9460-4061-813B-479338E18414}" sibTransId="{4E3F1280-5F0C-4C8C-A0C3-685283552981}"/>
    <dgm:cxn modelId="{49BF906A-B5C1-4B60-AB7B-4AB71DBDF71A}" srcId="{836F426E-E810-49BE-9ACC-987BC903D969}" destId="{31E38EA9-3A37-4F00-AEF1-F50FABC8EF41}" srcOrd="6" destOrd="0" parTransId="{82363C59-8D95-46ED-AD7D-4474AC69B831}" sibTransId="{5B009D75-E03F-4B31-9E39-FED3C3F58063}"/>
    <dgm:cxn modelId="{9914C06C-3819-5747-A677-0449A8368092}" type="presOf" srcId="{A2FA3A39-3B55-48D5-82C2-9159B35435E3}" destId="{1E5A7994-0B6C-5C4B-8617-93DA4A35C045}" srcOrd="0" destOrd="0" presId="urn:microsoft.com/office/officeart/2008/layout/LinedList"/>
    <dgm:cxn modelId="{2799EF8A-DC73-2A48-A77F-CBD8C69E08EE}" type="presOf" srcId="{836F426E-E810-49BE-9ACC-987BC903D969}" destId="{2C1DAA13-A4B4-5E42-96CF-8536B11E347A}" srcOrd="0" destOrd="0" presId="urn:microsoft.com/office/officeart/2008/layout/LinedList"/>
    <dgm:cxn modelId="{3D091999-6241-4A1D-A8F2-3448FE075FAC}" srcId="{836F426E-E810-49BE-9ACC-987BC903D969}" destId="{48036282-7CCC-4960-8F4F-C7DD5C88C354}" srcOrd="5" destOrd="0" parTransId="{C39324E9-B2F0-4849-91C9-6C245AC036E9}" sibTransId="{767A4FD7-024E-4A40-A181-2FA16484BA0A}"/>
    <dgm:cxn modelId="{B5BD1BAB-6EF4-419F-B382-6ADB637B5700}" srcId="{836F426E-E810-49BE-9ACC-987BC903D969}" destId="{1C15C765-8F9F-4FFA-9095-F429F32B9588}" srcOrd="3" destOrd="0" parTransId="{381B0222-1312-4186-8B2B-2A9E5A6D6928}" sibTransId="{BA9CD6AA-226B-4BA5-A0C0-7378E32EB822}"/>
    <dgm:cxn modelId="{2462E1B5-3016-459F-9FE0-5383D2FA3CF7}" srcId="{836F426E-E810-49BE-9ACC-987BC903D969}" destId="{BD4CDAF6-6A8A-4D36-B9C3-ECB3898493D5}" srcOrd="2" destOrd="0" parTransId="{A3C32461-AD34-4A3E-8E48-1FBD326D010E}" sibTransId="{70F7A70C-7CAB-469E-940D-4A6BC2BCDACA}"/>
    <dgm:cxn modelId="{5A07520D-061D-5B42-8C6E-9F888DD4C88A}" type="presParOf" srcId="{2C1DAA13-A4B4-5E42-96CF-8536B11E347A}" destId="{911B625E-8A1D-B449-8582-78C0C6878380}" srcOrd="0" destOrd="0" presId="urn:microsoft.com/office/officeart/2008/layout/LinedList"/>
    <dgm:cxn modelId="{54D37B7D-B2C1-7E47-9DBA-6E252758F151}" type="presParOf" srcId="{2C1DAA13-A4B4-5E42-96CF-8536B11E347A}" destId="{CFF054D1-2A72-CB49-9293-0949846C8519}" srcOrd="1" destOrd="0" presId="urn:microsoft.com/office/officeart/2008/layout/LinedList"/>
    <dgm:cxn modelId="{5A4FE6A9-44C4-2448-83CE-B7A7DC2F1AD5}" type="presParOf" srcId="{CFF054D1-2A72-CB49-9293-0949846C8519}" destId="{27086D08-FE71-244A-A406-2A7B2ECBE8CE}" srcOrd="0" destOrd="0" presId="urn:microsoft.com/office/officeart/2008/layout/LinedList"/>
    <dgm:cxn modelId="{9C8FD65A-61E7-2047-8FE5-06E0576C3DBE}" type="presParOf" srcId="{CFF054D1-2A72-CB49-9293-0949846C8519}" destId="{A404FF6C-41E9-544F-B4B7-7D2517BF60E4}" srcOrd="1" destOrd="0" presId="urn:microsoft.com/office/officeart/2008/layout/LinedList"/>
    <dgm:cxn modelId="{6A0EBCE6-89E9-D84C-BCD5-41A239451F8B}" type="presParOf" srcId="{2C1DAA13-A4B4-5E42-96CF-8536B11E347A}" destId="{5BE6C86B-6BCA-0F49-A4D6-79CC172664AD}" srcOrd="2" destOrd="0" presId="urn:microsoft.com/office/officeart/2008/layout/LinedList"/>
    <dgm:cxn modelId="{F192F067-B323-5D46-8E4A-78B72C23A07E}" type="presParOf" srcId="{2C1DAA13-A4B4-5E42-96CF-8536B11E347A}" destId="{C3ADB120-22ED-B743-AD65-3637F8C51FC1}" srcOrd="3" destOrd="0" presId="urn:microsoft.com/office/officeart/2008/layout/LinedList"/>
    <dgm:cxn modelId="{D9B2AEBE-43EE-8143-B7B0-8DC2724DFEB3}" type="presParOf" srcId="{C3ADB120-22ED-B743-AD65-3637F8C51FC1}" destId="{1E5A7994-0B6C-5C4B-8617-93DA4A35C045}" srcOrd="0" destOrd="0" presId="urn:microsoft.com/office/officeart/2008/layout/LinedList"/>
    <dgm:cxn modelId="{839A2689-6899-8B43-B476-CFEB0CE0A1B8}" type="presParOf" srcId="{C3ADB120-22ED-B743-AD65-3637F8C51FC1}" destId="{9D673140-4105-A64E-90C2-B86BDCBD6E4E}" srcOrd="1" destOrd="0" presId="urn:microsoft.com/office/officeart/2008/layout/LinedList"/>
    <dgm:cxn modelId="{17681BDD-59F3-4F42-9702-5888BB67FD2D}" type="presParOf" srcId="{2C1DAA13-A4B4-5E42-96CF-8536B11E347A}" destId="{72D49500-9DF1-634A-9590-5A072917FD1B}" srcOrd="4" destOrd="0" presId="urn:microsoft.com/office/officeart/2008/layout/LinedList"/>
    <dgm:cxn modelId="{77626953-C894-D243-BACD-1D03FD5549C8}" type="presParOf" srcId="{2C1DAA13-A4B4-5E42-96CF-8536B11E347A}" destId="{60067F6F-8602-3C43-834B-C0D7F17F1006}" srcOrd="5" destOrd="0" presId="urn:microsoft.com/office/officeart/2008/layout/LinedList"/>
    <dgm:cxn modelId="{809F99CA-B7E4-A847-B7F7-BADC13C20FFE}" type="presParOf" srcId="{60067F6F-8602-3C43-834B-C0D7F17F1006}" destId="{E6EB7452-A435-494B-A034-9CBB15ED1029}" srcOrd="0" destOrd="0" presId="urn:microsoft.com/office/officeart/2008/layout/LinedList"/>
    <dgm:cxn modelId="{525C2034-AF59-5441-9123-557F8641AE94}" type="presParOf" srcId="{60067F6F-8602-3C43-834B-C0D7F17F1006}" destId="{75C46C84-3A20-EC4F-A88B-45230CE393E2}" srcOrd="1" destOrd="0" presId="urn:microsoft.com/office/officeart/2008/layout/LinedList"/>
    <dgm:cxn modelId="{79C12E20-670F-9244-9CDD-C659F119853D}" type="presParOf" srcId="{2C1DAA13-A4B4-5E42-96CF-8536B11E347A}" destId="{9D522D65-C738-6047-984B-044D13E9862B}" srcOrd="6" destOrd="0" presId="urn:microsoft.com/office/officeart/2008/layout/LinedList"/>
    <dgm:cxn modelId="{757A28F0-646F-474B-BFBD-582E902C4AE3}" type="presParOf" srcId="{2C1DAA13-A4B4-5E42-96CF-8536B11E347A}" destId="{1C0A830A-E343-1245-B5D9-FA86D28A480A}" srcOrd="7" destOrd="0" presId="urn:microsoft.com/office/officeart/2008/layout/LinedList"/>
    <dgm:cxn modelId="{3BD281BC-D678-0443-AF43-1E49DC5436D2}" type="presParOf" srcId="{1C0A830A-E343-1245-B5D9-FA86D28A480A}" destId="{5D1D1485-8758-4945-BCD3-C6A098924DCB}" srcOrd="0" destOrd="0" presId="urn:microsoft.com/office/officeart/2008/layout/LinedList"/>
    <dgm:cxn modelId="{D98C4BB5-D71D-8645-B938-49772DEDBC8D}" type="presParOf" srcId="{1C0A830A-E343-1245-B5D9-FA86D28A480A}" destId="{0D606F68-07A6-E946-B40D-C7E5A14A1992}" srcOrd="1" destOrd="0" presId="urn:microsoft.com/office/officeart/2008/layout/LinedList"/>
    <dgm:cxn modelId="{F752DB6D-85A9-5848-9E96-C5E142932CA4}" type="presParOf" srcId="{2C1DAA13-A4B4-5E42-96CF-8536B11E347A}" destId="{62F6FEE2-12C9-A945-8CAC-D15352B6C066}" srcOrd="8" destOrd="0" presId="urn:microsoft.com/office/officeart/2008/layout/LinedList"/>
    <dgm:cxn modelId="{D8401BB5-1C71-9040-8239-C60605D8E85B}" type="presParOf" srcId="{2C1DAA13-A4B4-5E42-96CF-8536B11E347A}" destId="{DF7D8C35-4DBE-4E42-8A4E-63777FEE11AF}" srcOrd="9" destOrd="0" presId="urn:microsoft.com/office/officeart/2008/layout/LinedList"/>
    <dgm:cxn modelId="{43454AA8-7F8A-0F47-9E99-93F09CA758D6}" type="presParOf" srcId="{DF7D8C35-4DBE-4E42-8A4E-63777FEE11AF}" destId="{AA8A8B04-A27B-FF49-8E6D-8456ACDF7E8B}" srcOrd="0" destOrd="0" presId="urn:microsoft.com/office/officeart/2008/layout/LinedList"/>
    <dgm:cxn modelId="{B4236F00-84B7-9642-8F85-64F9C4F09F93}" type="presParOf" srcId="{DF7D8C35-4DBE-4E42-8A4E-63777FEE11AF}" destId="{7453B38C-F48D-1D4E-8BAD-FCC87AB1B450}" srcOrd="1" destOrd="0" presId="urn:microsoft.com/office/officeart/2008/layout/LinedList"/>
    <dgm:cxn modelId="{10F5BF70-F73D-B240-BBD2-1F2760A0C626}" type="presParOf" srcId="{2C1DAA13-A4B4-5E42-96CF-8536B11E347A}" destId="{D2C3CF74-C4C5-B24E-AA71-2FE9E49E0261}" srcOrd="10" destOrd="0" presId="urn:microsoft.com/office/officeart/2008/layout/LinedList"/>
    <dgm:cxn modelId="{61F76B08-A5A6-684D-97F6-4F0941A1DC45}" type="presParOf" srcId="{2C1DAA13-A4B4-5E42-96CF-8536B11E347A}" destId="{67126E33-477A-C54E-B3D6-11E67FD02E76}" srcOrd="11" destOrd="0" presId="urn:microsoft.com/office/officeart/2008/layout/LinedList"/>
    <dgm:cxn modelId="{690E5067-EF2C-D04A-8525-BC926FC3BA1C}" type="presParOf" srcId="{67126E33-477A-C54E-B3D6-11E67FD02E76}" destId="{5543839E-6681-5E4E-A033-A43D3F75B89D}" srcOrd="0" destOrd="0" presId="urn:microsoft.com/office/officeart/2008/layout/LinedList"/>
    <dgm:cxn modelId="{8E06763D-5CB7-DE4B-B57B-F254AE3D716A}" type="presParOf" srcId="{67126E33-477A-C54E-B3D6-11E67FD02E76}" destId="{C7270604-C9AC-0E44-A16D-51A1213C8D2E}" srcOrd="1" destOrd="0" presId="urn:microsoft.com/office/officeart/2008/layout/LinedList"/>
    <dgm:cxn modelId="{A1CD4D13-8B9E-9642-BCBC-959C0A154ACE}" type="presParOf" srcId="{2C1DAA13-A4B4-5E42-96CF-8536B11E347A}" destId="{EEC04952-2516-554E-BA0D-DE75A11D5179}" srcOrd="12" destOrd="0" presId="urn:microsoft.com/office/officeart/2008/layout/LinedList"/>
    <dgm:cxn modelId="{439FA017-0EF6-E24F-8E47-E536E4557A2A}" type="presParOf" srcId="{2C1DAA13-A4B4-5E42-96CF-8536B11E347A}" destId="{6E15831B-2409-CD46-AAA8-D26F91694AA8}" srcOrd="13" destOrd="0" presId="urn:microsoft.com/office/officeart/2008/layout/LinedList"/>
    <dgm:cxn modelId="{9B240BFE-1687-914A-A749-7603F24E6B1A}" type="presParOf" srcId="{6E15831B-2409-CD46-AAA8-D26F91694AA8}" destId="{EC92978C-759B-714D-AB7D-C466C6C5BD19}" srcOrd="0" destOrd="0" presId="urn:microsoft.com/office/officeart/2008/layout/LinedList"/>
    <dgm:cxn modelId="{7803A948-4AC2-DE42-9762-A84A9DB065FE}" type="presParOf" srcId="{6E15831B-2409-CD46-AAA8-D26F91694AA8}" destId="{B03735C1-FD9B-4A46-8BB8-BF21D99AA917}" srcOrd="1" destOrd="0" presId="urn:microsoft.com/office/officeart/2008/layout/LinedList"/>
    <dgm:cxn modelId="{4C8F946A-8FDF-D641-96FD-1A11EB7C12DC}" type="presParOf" srcId="{2C1DAA13-A4B4-5E42-96CF-8536B11E347A}" destId="{EC69DB49-4011-864C-8DD7-D99923B2CAC1}" srcOrd="14" destOrd="0" presId="urn:microsoft.com/office/officeart/2008/layout/LinedList"/>
    <dgm:cxn modelId="{09D74AD2-B6D8-FF4D-9AF0-162F29641C6C}" type="presParOf" srcId="{2C1DAA13-A4B4-5E42-96CF-8536B11E347A}" destId="{C7FF5DC7-3964-EF4D-98FE-A9D9F78D3CDD}" srcOrd="15" destOrd="0" presId="urn:microsoft.com/office/officeart/2008/layout/LinedList"/>
    <dgm:cxn modelId="{187263F6-6D47-6741-B558-0DDF979C445E}" type="presParOf" srcId="{C7FF5DC7-3964-EF4D-98FE-A9D9F78D3CDD}" destId="{57AE4135-662F-BC4D-B9D9-FC5FD330E5FE}" srcOrd="0" destOrd="0" presId="urn:microsoft.com/office/officeart/2008/layout/LinedList"/>
    <dgm:cxn modelId="{21CBDAE4-C95B-F240-BC94-133F42DA3CBC}" type="presParOf" srcId="{C7FF5DC7-3964-EF4D-98FE-A9D9F78D3CDD}" destId="{924F3C30-5750-3A4B-9C0E-7F65A785359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B624ABBD-7831-4590-AC18-80746BC07F9A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097E8FE-45EF-499B-859B-956CC385092F}">
      <dgm:prSet/>
      <dgm:spPr/>
      <dgm:t>
        <a:bodyPr/>
        <a:lstStyle/>
        <a:p>
          <a:r>
            <a:rPr lang="en-US" b="1"/>
            <a:t>CONCLUSION:</a:t>
          </a:r>
          <a:endParaRPr lang="en-US"/>
        </a:p>
      </dgm:t>
    </dgm:pt>
    <dgm:pt modelId="{F657E67D-EE45-48A4-90C8-032DDA08730B}" type="parTrans" cxnId="{5948515C-200F-41DA-AB59-0513156051F4}">
      <dgm:prSet/>
      <dgm:spPr/>
      <dgm:t>
        <a:bodyPr/>
        <a:lstStyle/>
        <a:p>
          <a:endParaRPr lang="en-US"/>
        </a:p>
      </dgm:t>
    </dgm:pt>
    <dgm:pt modelId="{57F855A5-8B8D-4477-874F-567ACE8D0405}" type="sibTrans" cxnId="{5948515C-200F-41DA-AB59-0513156051F4}">
      <dgm:prSet/>
      <dgm:spPr/>
      <dgm:t>
        <a:bodyPr/>
        <a:lstStyle/>
        <a:p>
          <a:endParaRPr lang="en-US"/>
        </a:p>
      </dgm:t>
    </dgm:pt>
    <dgm:pt modelId="{4A885AA9-07D6-4016-B7A5-3D97A07FF708}">
      <dgm:prSet/>
      <dgm:spPr/>
      <dgm:t>
        <a:bodyPr/>
        <a:lstStyle/>
        <a:p>
          <a:r>
            <a:rPr lang="en-US"/>
            <a:t>Effective recruitment ensures alignment between </a:t>
          </a:r>
          <a:r>
            <a:rPr lang="en-US" b="1"/>
            <a:t>skills, values and organizational goals</a:t>
          </a:r>
          <a:endParaRPr lang="en-US"/>
        </a:p>
      </dgm:t>
    </dgm:pt>
    <dgm:pt modelId="{A2110D25-C31A-47EC-930E-359A25B51971}" type="parTrans" cxnId="{717310C5-9E88-4445-866F-F2FA377754A8}">
      <dgm:prSet/>
      <dgm:spPr/>
      <dgm:t>
        <a:bodyPr/>
        <a:lstStyle/>
        <a:p>
          <a:endParaRPr lang="en-US"/>
        </a:p>
      </dgm:t>
    </dgm:pt>
    <dgm:pt modelId="{71CE57BF-51F4-4040-98EC-26B000FAFADB}" type="sibTrans" cxnId="{717310C5-9E88-4445-866F-F2FA377754A8}">
      <dgm:prSet/>
      <dgm:spPr/>
      <dgm:t>
        <a:bodyPr/>
        <a:lstStyle/>
        <a:p>
          <a:endParaRPr lang="en-US"/>
        </a:p>
      </dgm:t>
    </dgm:pt>
    <dgm:pt modelId="{538846F3-442A-4D32-A138-0DB10B705445}">
      <dgm:prSet/>
      <dgm:spPr/>
      <dgm:t>
        <a:bodyPr/>
        <a:lstStyle/>
        <a:p>
          <a:r>
            <a:rPr lang="en-US" dirty="0"/>
            <a:t>Combining structured and competency-based interviews enhances validity.</a:t>
          </a:r>
        </a:p>
      </dgm:t>
    </dgm:pt>
    <dgm:pt modelId="{8E7221C8-4FB9-4DBA-AB56-66FF855605A4}" type="parTrans" cxnId="{0F410328-96C0-4E0A-8D23-8D9ADEA8E812}">
      <dgm:prSet/>
      <dgm:spPr/>
      <dgm:t>
        <a:bodyPr/>
        <a:lstStyle/>
        <a:p>
          <a:endParaRPr lang="en-US"/>
        </a:p>
      </dgm:t>
    </dgm:pt>
    <dgm:pt modelId="{E88ACBC5-2D05-4DD1-9CD7-1A1DCE623239}" type="sibTrans" cxnId="{0F410328-96C0-4E0A-8D23-8D9ADEA8E812}">
      <dgm:prSet/>
      <dgm:spPr/>
      <dgm:t>
        <a:bodyPr/>
        <a:lstStyle/>
        <a:p>
          <a:endParaRPr lang="en-US"/>
        </a:p>
      </dgm:t>
    </dgm:pt>
    <dgm:pt modelId="{1208134D-E1F5-40FC-89CD-3BD43E47A386}">
      <dgm:prSet/>
      <dgm:spPr/>
      <dgm:t>
        <a:bodyPr/>
        <a:lstStyle/>
        <a:p>
          <a:r>
            <a:rPr lang="en-US"/>
            <a:t>Balanced questioning and hybrid interviews create flexibility and fairness</a:t>
          </a:r>
        </a:p>
      </dgm:t>
    </dgm:pt>
    <dgm:pt modelId="{5B3DA4CC-EA38-4F01-A835-258EF3ED8BF6}" type="parTrans" cxnId="{25DB7E4E-A378-4739-9C88-4A222FD4DE7F}">
      <dgm:prSet/>
      <dgm:spPr/>
      <dgm:t>
        <a:bodyPr/>
        <a:lstStyle/>
        <a:p>
          <a:endParaRPr lang="en-US"/>
        </a:p>
      </dgm:t>
    </dgm:pt>
    <dgm:pt modelId="{FBD66725-A99E-42DC-AEC8-E6E7B84E7FDA}" type="sibTrans" cxnId="{25DB7E4E-A378-4739-9C88-4A222FD4DE7F}">
      <dgm:prSet/>
      <dgm:spPr/>
      <dgm:t>
        <a:bodyPr/>
        <a:lstStyle/>
        <a:p>
          <a:endParaRPr lang="en-US"/>
        </a:p>
      </dgm:t>
    </dgm:pt>
    <dgm:pt modelId="{E894BC0C-8334-4E64-A88F-DA30EE937A92}">
      <dgm:prSet/>
      <dgm:spPr/>
      <dgm:t>
        <a:bodyPr/>
        <a:lstStyle/>
        <a:p>
          <a:r>
            <a:rPr lang="en-US"/>
            <a:t>A well-managed process leads to successful transformation outcomes.</a:t>
          </a:r>
        </a:p>
      </dgm:t>
    </dgm:pt>
    <dgm:pt modelId="{D6FFFF61-6239-4382-BB07-1941E72307FC}" type="parTrans" cxnId="{C76E7873-52B2-4D0A-973A-AA202594356D}">
      <dgm:prSet/>
      <dgm:spPr/>
      <dgm:t>
        <a:bodyPr/>
        <a:lstStyle/>
        <a:p>
          <a:endParaRPr lang="en-US"/>
        </a:p>
      </dgm:t>
    </dgm:pt>
    <dgm:pt modelId="{3584B942-7883-4B4B-9C6E-338E7435479D}" type="sibTrans" cxnId="{C76E7873-52B2-4D0A-973A-AA202594356D}">
      <dgm:prSet/>
      <dgm:spPr/>
      <dgm:t>
        <a:bodyPr/>
        <a:lstStyle/>
        <a:p>
          <a:endParaRPr lang="en-US"/>
        </a:p>
      </dgm:t>
    </dgm:pt>
    <dgm:pt modelId="{2A1F619F-0269-8447-8DB6-F642A8FDE353}" type="pres">
      <dgm:prSet presAssocID="{B624ABBD-7831-4590-AC18-80746BC07F9A}" presName="outerComposite" presStyleCnt="0">
        <dgm:presLayoutVars>
          <dgm:chMax val="5"/>
          <dgm:dir/>
          <dgm:resizeHandles val="exact"/>
        </dgm:presLayoutVars>
      </dgm:prSet>
      <dgm:spPr/>
    </dgm:pt>
    <dgm:pt modelId="{41C6EABC-E94D-C845-9A6A-DD93763C45D8}" type="pres">
      <dgm:prSet presAssocID="{B624ABBD-7831-4590-AC18-80746BC07F9A}" presName="dummyMaxCanvas" presStyleCnt="0">
        <dgm:presLayoutVars/>
      </dgm:prSet>
      <dgm:spPr/>
    </dgm:pt>
    <dgm:pt modelId="{8DACEAE0-5A48-1145-BAF6-7AFEB84E7376}" type="pres">
      <dgm:prSet presAssocID="{B624ABBD-7831-4590-AC18-80746BC07F9A}" presName="FiveNodes_1" presStyleLbl="node1" presStyleIdx="0" presStyleCnt="5" custLinFactX="-2600" custLinFactNeighborX="-100000" custLinFactNeighborY="3566">
        <dgm:presLayoutVars>
          <dgm:bulletEnabled val="1"/>
        </dgm:presLayoutVars>
      </dgm:prSet>
      <dgm:spPr/>
    </dgm:pt>
    <dgm:pt modelId="{228E3FA8-8181-F34F-84AA-120199FEDC24}" type="pres">
      <dgm:prSet presAssocID="{B624ABBD-7831-4590-AC18-80746BC07F9A}" presName="FiveNodes_2" presStyleLbl="node1" presStyleIdx="1" presStyleCnt="5">
        <dgm:presLayoutVars>
          <dgm:bulletEnabled val="1"/>
        </dgm:presLayoutVars>
      </dgm:prSet>
      <dgm:spPr/>
    </dgm:pt>
    <dgm:pt modelId="{7B91E759-847A-FE40-BC0C-07204EB75CD7}" type="pres">
      <dgm:prSet presAssocID="{B624ABBD-7831-4590-AC18-80746BC07F9A}" presName="FiveNodes_3" presStyleLbl="node1" presStyleIdx="2" presStyleCnt="5">
        <dgm:presLayoutVars>
          <dgm:bulletEnabled val="1"/>
        </dgm:presLayoutVars>
      </dgm:prSet>
      <dgm:spPr/>
    </dgm:pt>
    <dgm:pt modelId="{7E510399-EB00-AC4F-BD2E-AD78CE94E603}" type="pres">
      <dgm:prSet presAssocID="{B624ABBD-7831-4590-AC18-80746BC07F9A}" presName="FiveNodes_4" presStyleLbl="node1" presStyleIdx="3" presStyleCnt="5">
        <dgm:presLayoutVars>
          <dgm:bulletEnabled val="1"/>
        </dgm:presLayoutVars>
      </dgm:prSet>
      <dgm:spPr/>
    </dgm:pt>
    <dgm:pt modelId="{F51E3EEC-0D36-4D41-A5C2-3CA113FF000E}" type="pres">
      <dgm:prSet presAssocID="{B624ABBD-7831-4590-AC18-80746BC07F9A}" presName="FiveNodes_5" presStyleLbl="node1" presStyleIdx="4" presStyleCnt="5">
        <dgm:presLayoutVars>
          <dgm:bulletEnabled val="1"/>
        </dgm:presLayoutVars>
      </dgm:prSet>
      <dgm:spPr/>
    </dgm:pt>
    <dgm:pt modelId="{5D63F713-AC95-824C-9AF0-0F7E2163D5EE}" type="pres">
      <dgm:prSet presAssocID="{B624ABBD-7831-4590-AC18-80746BC07F9A}" presName="FiveConn_1-2" presStyleLbl="fgAccFollowNode1" presStyleIdx="0" presStyleCnt="4">
        <dgm:presLayoutVars>
          <dgm:bulletEnabled val="1"/>
        </dgm:presLayoutVars>
      </dgm:prSet>
      <dgm:spPr/>
    </dgm:pt>
    <dgm:pt modelId="{0AF2B98D-98F0-374E-820D-B34600F9CAFC}" type="pres">
      <dgm:prSet presAssocID="{B624ABBD-7831-4590-AC18-80746BC07F9A}" presName="FiveConn_2-3" presStyleLbl="fgAccFollowNode1" presStyleIdx="1" presStyleCnt="4">
        <dgm:presLayoutVars>
          <dgm:bulletEnabled val="1"/>
        </dgm:presLayoutVars>
      </dgm:prSet>
      <dgm:spPr/>
    </dgm:pt>
    <dgm:pt modelId="{353F21FF-19A4-1F46-B3F4-95BBDBE2F199}" type="pres">
      <dgm:prSet presAssocID="{B624ABBD-7831-4590-AC18-80746BC07F9A}" presName="FiveConn_3-4" presStyleLbl="fgAccFollowNode1" presStyleIdx="2" presStyleCnt="4">
        <dgm:presLayoutVars>
          <dgm:bulletEnabled val="1"/>
        </dgm:presLayoutVars>
      </dgm:prSet>
      <dgm:spPr/>
    </dgm:pt>
    <dgm:pt modelId="{379FEFE9-6DCF-1B47-9E8E-90F15CD75DFD}" type="pres">
      <dgm:prSet presAssocID="{B624ABBD-7831-4590-AC18-80746BC07F9A}" presName="FiveConn_4-5" presStyleLbl="fgAccFollowNode1" presStyleIdx="3" presStyleCnt="4">
        <dgm:presLayoutVars>
          <dgm:bulletEnabled val="1"/>
        </dgm:presLayoutVars>
      </dgm:prSet>
      <dgm:spPr/>
    </dgm:pt>
    <dgm:pt modelId="{EA367EE7-BB66-8044-B411-D91128BDF25B}" type="pres">
      <dgm:prSet presAssocID="{B624ABBD-7831-4590-AC18-80746BC07F9A}" presName="FiveNodes_1_text" presStyleLbl="node1" presStyleIdx="4" presStyleCnt="5">
        <dgm:presLayoutVars>
          <dgm:bulletEnabled val="1"/>
        </dgm:presLayoutVars>
      </dgm:prSet>
      <dgm:spPr/>
    </dgm:pt>
    <dgm:pt modelId="{F2F90680-FA0A-834E-9B01-4B1C40E6FBF3}" type="pres">
      <dgm:prSet presAssocID="{B624ABBD-7831-4590-AC18-80746BC07F9A}" presName="FiveNodes_2_text" presStyleLbl="node1" presStyleIdx="4" presStyleCnt="5">
        <dgm:presLayoutVars>
          <dgm:bulletEnabled val="1"/>
        </dgm:presLayoutVars>
      </dgm:prSet>
      <dgm:spPr/>
    </dgm:pt>
    <dgm:pt modelId="{585D06C4-6AA0-504C-A745-E7F73E086CC2}" type="pres">
      <dgm:prSet presAssocID="{B624ABBD-7831-4590-AC18-80746BC07F9A}" presName="FiveNodes_3_text" presStyleLbl="node1" presStyleIdx="4" presStyleCnt="5">
        <dgm:presLayoutVars>
          <dgm:bulletEnabled val="1"/>
        </dgm:presLayoutVars>
      </dgm:prSet>
      <dgm:spPr/>
    </dgm:pt>
    <dgm:pt modelId="{BCD5BCD9-9C6A-C843-B570-56212D26FF4E}" type="pres">
      <dgm:prSet presAssocID="{B624ABBD-7831-4590-AC18-80746BC07F9A}" presName="FiveNodes_4_text" presStyleLbl="node1" presStyleIdx="4" presStyleCnt="5">
        <dgm:presLayoutVars>
          <dgm:bulletEnabled val="1"/>
        </dgm:presLayoutVars>
      </dgm:prSet>
      <dgm:spPr/>
    </dgm:pt>
    <dgm:pt modelId="{95CF6546-CCEA-154A-82E6-591CBEF6A905}" type="pres">
      <dgm:prSet presAssocID="{B624ABBD-7831-4590-AC18-80746BC07F9A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91922C1D-405F-2A46-975B-A8C8F73129B7}" type="presOf" srcId="{57F855A5-8B8D-4477-874F-567ACE8D0405}" destId="{5D63F713-AC95-824C-9AF0-0F7E2163D5EE}" srcOrd="0" destOrd="0" presId="urn:microsoft.com/office/officeart/2005/8/layout/vProcess5"/>
    <dgm:cxn modelId="{F0593B25-705F-AA45-941A-EC88D2A8BEA9}" type="presOf" srcId="{FBD66725-A99E-42DC-AEC8-E6E7B84E7FDA}" destId="{379FEFE9-6DCF-1B47-9E8E-90F15CD75DFD}" srcOrd="0" destOrd="0" presId="urn:microsoft.com/office/officeart/2005/8/layout/vProcess5"/>
    <dgm:cxn modelId="{0F410328-96C0-4E0A-8D23-8D9ADEA8E812}" srcId="{B624ABBD-7831-4590-AC18-80746BC07F9A}" destId="{538846F3-442A-4D32-A138-0DB10B705445}" srcOrd="2" destOrd="0" parTransId="{8E7221C8-4FB9-4DBA-AB56-66FF855605A4}" sibTransId="{E88ACBC5-2D05-4DD1-9CD7-1A1DCE623239}"/>
    <dgm:cxn modelId="{4641AB2A-2915-6B46-BA2B-893CE6099307}" type="presOf" srcId="{1208134D-E1F5-40FC-89CD-3BD43E47A386}" destId="{BCD5BCD9-9C6A-C843-B570-56212D26FF4E}" srcOrd="1" destOrd="0" presId="urn:microsoft.com/office/officeart/2005/8/layout/vProcess5"/>
    <dgm:cxn modelId="{5BD12E33-207D-014B-BE08-7A282ECC17FE}" type="presOf" srcId="{B624ABBD-7831-4590-AC18-80746BC07F9A}" destId="{2A1F619F-0269-8447-8DB6-F642A8FDE353}" srcOrd="0" destOrd="0" presId="urn:microsoft.com/office/officeart/2005/8/layout/vProcess5"/>
    <dgm:cxn modelId="{EA002034-7626-3A41-975E-418F67493191}" type="presOf" srcId="{E88ACBC5-2D05-4DD1-9CD7-1A1DCE623239}" destId="{353F21FF-19A4-1F46-B3F4-95BBDBE2F199}" srcOrd="0" destOrd="0" presId="urn:microsoft.com/office/officeart/2005/8/layout/vProcess5"/>
    <dgm:cxn modelId="{C3EDE13C-BDAF-FA48-95AB-20302B1FB4E1}" type="presOf" srcId="{E894BC0C-8334-4E64-A88F-DA30EE937A92}" destId="{95CF6546-CCEA-154A-82E6-591CBEF6A905}" srcOrd="1" destOrd="0" presId="urn:microsoft.com/office/officeart/2005/8/layout/vProcess5"/>
    <dgm:cxn modelId="{25DB7E4E-A378-4739-9C88-4A222FD4DE7F}" srcId="{B624ABBD-7831-4590-AC18-80746BC07F9A}" destId="{1208134D-E1F5-40FC-89CD-3BD43E47A386}" srcOrd="3" destOrd="0" parTransId="{5B3DA4CC-EA38-4F01-A835-258EF3ED8BF6}" sibTransId="{FBD66725-A99E-42DC-AEC8-E6E7B84E7FDA}"/>
    <dgm:cxn modelId="{A6CE495B-F0BF-F34D-8896-55076C2EB53F}" type="presOf" srcId="{1208134D-E1F5-40FC-89CD-3BD43E47A386}" destId="{7E510399-EB00-AC4F-BD2E-AD78CE94E603}" srcOrd="0" destOrd="0" presId="urn:microsoft.com/office/officeart/2005/8/layout/vProcess5"/>
    <dgm:cxn modelId="{5948515C-200F-41DA-AB59-0513156051F4}" srcId="{B624ABBD-7831-4590-AC18-80746BC07F9A}" destId="{F097E8FE-45EF-499B-859B-956CC385092F}" srcOrd="0" destOrd="0" parTransId="{F657E67D-EE45-48A4-90C8-032DDA08730B}" sibTransId="{57F855A5-8B8D-4477-874F-567ACE8D0405}"/>
    <dgm:cxn modelId="{C76E7873-52B2-4D0A-973A-AA202594356D}" srcId="{B624ABBD-7831-4590-AC18-80746BC07F9A}" destId="{E894BC0C-8334-4E64-A88F-DA30EE937A92}" srcOrd="4" destOrd="0" parTransId="{D6FFFF61-6239-4382-BB07-1941E72307FC}" sibTransId="{3584B942-7883-4B4B-9C6E-338E7435479D}"/>
    <dgm:cxn modelId="{9C92C38E-D195-804F-8835-55860F226331}" type="presOf" srcId="{4A885AA9-07D6-4016-B7A5-3D97A07FF708}" destId="{F2F90680-FA0A-834E-9B01-4B1C40E6FBF3}" srcOrd="1" destOrd="0" presId="urn:microsoft.com/office/officeart/2005/8/layout/vProcess5"/>
    <dgm:cxn modelId="{3ED01A99-AFF5-5649-A9C3-92F44D361E71}" type="presOf" srcId="{4A885AA9-07D6-4016-B7A5-3D97A07FF708}" destId="{228E3FA8-8181-F34F-84AA-120199FEDC24}" srcOrd="0" destOrd="0" presId="urn:microsoft.com/office/officeart/2005/8/layout/vProcess5"/>
    <dgm:cxn modelId="{4878DF9E-C37C-8549-8474-E296E5AF6ACD}" type="presOf" srcId="{71CE57BF-51F4-4040-98EC-26B000FAFADB}" destId="{0AF2B98D-98F0-374E-820D-B34600F9CAFC}" srcOrd="0" destOrd="0" presId="urn:microsoft.com/office/officeart/2005/8/layout/vProcess5"/>
    <dgm:cxn modelId="{131B73A6-0F80-FC41-9B32-44F52E643901}" type="presOf" srcId="{538846F3-442A-4D32-A138-0DB10B705445}" destId="{585D06C4-6AA0-504C-A745-E7F73E086CC2}" srcOrd="1" destOrd="0" presId="urn:microsoft.com/office/officeart/2005/8/layout/vProcess5"/>
    <dgm:cxn modelId="{B5BA56AF-7597-A74F-81DD-F8692994F75D}" type="presOf" srcId="{F097E8FE-45EF-499B-859B-956CC385092F}" destId="{8DACEAE0-5A48-1145-BAF6-7AFEB84E7376}" srcOrd="0" destOrd="0" presId="urn:microsoft.com/office/officeart/2005/8/layout/vProcess5"/>
    <dgm:cxn modelId="{B84B4FC2-DDE8-7B47-950E-BD476C5C64F3}" type="presOf" srcId="{E894BC0C-8334-4E64-A88F-DA30EE937A92}" destId="{F51E3EEC-0D36-4D41-A5C2-3CA113FF000E}" srcOrd="0" destOrd="0" presId="urn:microsoft.com/office/officeart/2005/8/layout/vProcess5"/>
    <dgm:cxn modelId="{717310C5-9E88-4445-866F-F2FA377754A8}" srcId="{B624ABBD-7831-4590-AC18-80746BC07F9A}" destId="{4A885AA9-07D6-4016-B7A5-3D97A07FF708}" srcOrd="1" destOrd="0" parTransId="{A2110D25-C31A-47EC-930E-359A25B51971}" sibTransId="{71CE57BF-51F4-4040-98EC-26B000FAFADB}"/>
    <dgm:cxn modelId="{C8E4B2F2-7A6D-8940-BF84-F3335B1597FE}" type="presOf" srcId="{F097E8FE-45EF-499B-859B-956CC385092F}" destId="{EA367EE7-BB66-8044-B411-D91128BDF25B}" srcOrd="1" destOrd="0" presId="urn:microsoft.com/office/officeart/2005/8/layout/vProcess5"/>
    <dgm:cxn modelId="{E8BF7DF8-A2DE-704D-B601-19E64ADFE6D5}" type="presOf" srcId="{538846F3-442A-4D32-A138-0DB10B705445}" destId="{7B91E759-847A-FE40-BC0C-07204EB75CD7}" srcOrd="0" destOrd="0" presId="urn:microsoft.com/office/officeart/2005/8/layout/vProcess5"/>
    <dgm:cxn modelId="{43746862-60F3-BC4B-B05A-F6F636B730AB}" type="presParOf" srcId="{2A1F619F-0269-8447-8DB6-F642A8FDE353}" destId="{41C6EABC-E94D-C845-9A6A-DD93763C45D8}" srcOrd="0" destOrd="0" presId="urn:microsoft.com/office/officeart/2005/8/layout/vProcess5"/>
    <dgm:cxn modelId="{7C623498-1D96-DC4E-994E-A583E496E0C9}" type="presParOf" srcId="{2A1F619F-0269-8447-8DB6-F642A8FDE353}" destId="{8DACEAE0-5A48-1145-BAF6-7AFEB84E7376}" srcOrd="1" destOrd="0" presId="urn:microsoft.com/office/officeart/2005/8/layout/vProcess5"/>
    <dgm:cxn modelId="{C1FFF9E2-0DF3-8549-A647-9E9A79AF5A6D}" type="presParOf" srcId="{2A1F619F-0269-8447-8DB6-F642A8FDE353}" destId="{228E3FA8-8181-F34F-84AA-120199FEDC24}" srcOrd="2" destOrd="0" presId="urn:microsoft.com/office/officeart/2005/8/layout/vProcess5"/>
    <dgm:cxn modelId="{7AD5B2A8-FFC3-CD4D-91A2-DBEA8B70EA34}" type="presParOf" srcId="{2A1F619F-0269-8447-8DB6-F642A8FDE353}" destId="{7B91E759-847A-FE40-BC0C-07204EB75CD7}" srcOrd="3" destOrd="0" presId="urn:microsoft.com/office/officeart/2005/8/layout/vProcess5"/>
    <dgm:cxn modelId="{7FF834D6-0F5E-3B42-98EE-3C68412C2F94}" type="presParOf" srcId="{2A1F619F-0269-8447-8DB6-F642A8FDE353}" destId="{7E510399-EB00-AC4F-BD2E-AD78CE94E603}" srcOrd="4" destOrd="0" presId="urn:microsoft.com/office/officeart/2005/8/layout/vProcess5"/>
    <dgm:cxn modelId="{6BFC6ED9-2699-C04B-A743-78668C19E44F}" type="presParOf" srcId="{2A1F619F-0269-8447-8DB6-F642A8FDE353}" destId="{F51E3EEC-0D36-4D41-A5C2-3CA113FF000E}" srcOrd="5" destOrd="0" presId="urn:microsoft.com/office/officeart/2005/8/layout/vProcess5"/>
    <dgm:cxn modelId="{44704B6B-012C-714D-94DF-727C7F2AB39F}" type="presParOf" srcId="{2A1F619F-0269-8447-8DB6-F642A8FDE353}" destId="{5D63F713-AC95-824C-9AF0-0F7E2163D5EE}" srcOrd="6" destOrd="0" presId="urn:microsoft.com/office/officeart/2005/8/layout/vProcess5"/>
    <dgm:cxn modelId="{5B726F7A-8777-8C49-B59E-3D4DA6A43782}" type="presParOf" srcId="{2A1F619F-0269-8447-8DB6-F642A8FDE353}" destId="{0AF2B98D-98F0-374E-820D-B34600F9CAFC}" srcOrd="7" destOrd="0" presId="urn:microsoft.com/office/officeart/2005/8/layout/vProcess5"/>
    <dgm:cxn modelId="{71B907D0-A610-6840-9F72-F86F43536490}" type="presParOf" srcId="{2A1F619F-0269-8447-8DB6-F642A8FDE353}" destId="{353F21FF-19A4-1F46-B3F4-95BBDBE2F199}" srcOrd="8" destOrd="0" presId="urn:microsoft.com/office/officeart/2005/8/layout/vProcess5"/>
    <dgm:cxn modelId="{4EEC8CBB-CB25-E54A-A0A2-FD85E023A0EC}" type="presParOf" srcId="{2A1F619F-0269-8447-8DB6-F642A8FDE353}" destId="{379FEFE9-6DCF-1B47-9E8E-90F15CD75DFD}" srcOrd="9" destOrd="0" presId="urn:microsoft.com/office/officeart/2005/8/layout/vProcess5"/>
    <dgm:cxn modelId="{B5CA1629-844C-F644-993A-76554B2759A0}" type="presParOf" srcId="{2A1F619F-0269-8447-8DB6-F642A8FDE353}" destId="{EA367EE7-BB66-8044-B411-D91128BDF25B}" srcOrd="10" destOrd="0" presId="urn:microsoft.com/office/officeart/2005/8/layout/vProcess5"/>
    <dgm:cxn modelId="{8D38F906-FC7D-9843-8156-EA26A09C0F08}" type="presParOf" srcId="{2A1F619F-0269-8447-8DB6-F642A8FDE353}" destId="{F2F90680-FA0A-834E-9B01-4B1C40E6FBF3}" srcOrd="11" destOrd="0" presId="urn:microsoft.com/office/officeart/2005/8/layout/vProcess5"/>
    <dgm:cxn modelId="{B6E92F25-1536-2E4E-A36A-B3E24A4DA333}" type="presParOf" srcId="{2A1F619F-0269-8447-8DB6-F642A8FDE353}" destId="{585D06C4-6AA0-504C-A745-E7F73E086CC2}" srcOrd="12" destOrd="0" presId="urn:microsoft.com/office/officeart/2005/8/layout/vProcess5"/>
    <dgm:cxn modelId="{EEBFEAB5-E1AB-C949-BFE9-F7D7E0FC0DB5}" type="presParOf" srcId="{2A1F619F-0269-8447-8DB6-F642A8FDE353}" destId="{BCD5BCD9-9C6A-C843-B570-56212D26FF4E}" srcOrd="13" destOrd="0" presId="urn:microsoft.com/office/officeart/2005/8/layout/vProcess5"/>
    <dgm:cxn modelId="{C4EC9BD6-479A-834D-BA04-CCDDF5B82B79}" type="presParOf" srcId="{2A1F619F-0269-8447-8DB6-F642A8FDE353}" destId="{95CF6546-CCEA-154A-82E6-591CBEF6A905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505C95-389D-9440-ADEE-E6D634F4B2D8}">
      <dsp:nvSpPr>
        <dsp:cNvPr id="0" name=""/>
        <dsp:cNvSpPr/>
      </dsp:nvSpPr>
      <dsp:spPr>
        <a:xfrm>
          <a:off x="0" y="1522650"/>
          <a:ext cx="6900512" cy="4283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463E4D-84D2-534D-B7B1-23C104E0CF79}">
      <dsp:nvSpPr>
        <dsp:cNvPr id="0" name=""/>
        <dsp:cNvSpPr/>
      </dsp:nvSpPr>
      <dsp:spPr>
        <a:xfrm>
          <a:off x="345025" y="1271730"/>
          <a:ext cx="4830358" cy="5018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576" tIns="0" rIns="182576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Subtitle: A Presentation for the HR Department</a:t>
          </a:r>
        </a:p>
      </dsp:txBody>
      <dsp:txXfrm>
        <a:off x="369523" y="1296228"/>
        <a:ext cx="4781362" cy="452844"/>
      </dsp:txXfrm>
    </dsp:sp>
    <dsp:sp modelId="{61C9B83D-2731-F34E-A07C-B96A78F24E2B}">
      <dsp:nvSpPr>
        <dsp:cNvPr id="0" name=""/>
        <dsp:cNvSpPr/>
      </dsp:nvSpPr>
      <dsp:spPr>
        <a:xfrm>
          <a:off x="0" y="2293770"/>
          <a:ext cx="6900512" cy="4283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85F504-9947-DB42-891C-835AFBCE9897}">
      <dsp:nvSpPr>
        <dsp:cNvPr id="0" name=""/>
        <dsp:cNvSpPr/>
      </dsp:nvSpPr>
      <dsp:spPr>
        <a:xfrm>
          <a:off x="345025" y="2042850"/>
          <a:ext cx="4830358" cy="50184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576" tIns="0" rIns="182576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Position: HR Assistant</a:t>
          </a:r>
        </a:p>
      </dsp:txBody>
      <dsp:txXfrm>
        <a:off x="369523" y="2067348"/>
        <a:ext cx="4781362" cy="452844"/>
      </dsp:txXfrm>
    </dsp:sp>
    <dsp:sp modelId="{41C58AB4-01B2-A141-8C63-AB098563B52A}">
      <dsp:nvSpPr>
        <dsp:cNvPr id="0" name=""/>
        <dsp:cNvSpPr/>
      </dsp:nvSpPr>
      <dsp:spPr>
        <a:xfrm>
          <a:off x="0" y="3064890"/>
          <a:ext cx="6900512" cy="4283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CB223A-6A7E-BD4A-A902-CDBAB7BD2B2C}">
      <dsp:nvSpPr>
        <dsp:cNvPr id="0" name=""/>
        <dsp:cNvSpPr/>
      </dsp:nvSpPr>
      <dsp:spPr>
        <a:xfrm>
          <a:off x="345025" y="2813970"/>
          <a:ext cx="4830358" cy="50184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576" tIns="0" rIns="182576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Date: 16 November 2025</a:t>
          </a:r>
        </a:p>
      </dsp:txBody>
      <dsp:txXfrm>
        <a:off x="369523" y="2838468"/>
        <a:ext cx="4781362" cy="452844"/>
      </dsp:txXfrm>
    </dsp:sp>
    <dsp:sp modelId="{E13A55B1-C6CC-EE41-AB80-38196D7123D0}">
      <dsp:nvSpPr>
        <dsp:cNvPr id="0" name=""/>
        <dsp:cNvSpPr/>
      </dsp:nvSpPr>
      <dsp:spPr>
        <a:xfrm>
          <a:off x="0" y="3836010"/>
          <a:ext cx="6900512" cy="4283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DB022C-93BA-4D49-86B6-1CBE31DA9514}">
      <dsp:nvSpPr>
        <dsp:cNvPr id="0" name=""/>
        <dsp:cNvSpPr/>
      </dsp:nvSpPr>
      <dsp:spPr>
        <a:xfrm>
          <a:off x="345025" y="3585090"/>
          <a:ext cx="4830358" cy="5018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576" tIns="0" rIns="182576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Company: Vauxhall Company</a:t>
          </a:r>
        </a:p>
      </dsp:txBody>
      <dsp:txXfrm>
        <a:off x="369523" y="3609588"/>
        <a:ext cx="4781362" cy="45284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081273-1737-5D4E-B9AA-B9DE52E93E13}">
      <dsp:nvSpPr>
        <dsp:cNvPr id="0" name=""/>
        <dsp:cNvSpPr/>
      </dsp:nvSpPr>
      <dsp:spPr>
        <a:xfrm>
          <a:off x="0" y="644"/>
          <a:ext cx="615156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088050-828D-7743-99A3-35CC24A17D78}">
      <dsp:nvSpPr>
        <dsp:cNvPr id="0" name=""/>
        <dsp:cNvSpPr/>
      </dsp:nvSpPr>
      <dsp:spPr>
        <a:xfrm>
          <a:off x="0" y="644"/>
          <a:ext cx="6151562" cy="5275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Introduction</a:t>
          </a:r>
        </a:p>
      </dsp:txBody>
      <dsp:txXfrm>
        <a:off x="0" y="644"/>
        <a:ext cx="6151562" cy="527556"/>
      </dsp:txXfrm>
    </dsp:sp>
    <dsp:sp modelId="{EFD96746-86C6-2542-BA6D-63E119E879C2}">
      <dsp:nvSpPr>
        <dsp:cNvPr id="0" name=""/>
        <dsp:cNvSpPr/>
      </dsp:nvSpPr>
      <dsp:spPr>
        <a:xfrm>
          <a:off x="0" y="528200"/>
          <a:ext cx="615156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25DEE3-6663-7C47-B89D-0C133008D7A3}">
      <dsp:nvSpPr>
        <dsp:cNvPr id="0" name=""/>
        <dsp:cNvSpPr/>
      </dsp:nvSpPr>
      <dsp:spPr>
        <a:xfrm>
          <a:off x="0" y="528200"/>
          <a:ext cx="6151562" cy="5275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Understanding Recruitment</a:t>
          </a:r>
        </a:p>
      </dsp:txBody>
      <dsp:txXfrm>
        <a:off x="0" y="528200"/>
        <a:ext cx="6151562" cy="527556"/>
      </dsp:txXfrm>
    </dsp:sp>
    <dsp:sp modelId="{ECBA248B-3BD4-0945-9290-45DADD45BD6B}">
      <dsp:nvSpPr>
        <dsp:cNvPr id="0" name=""/>
        <dsp:cNvSpPr/>
      </dsp:nvSpPr>
      <dsp:spPr>
        <a:xfrm>
          <a:off x="0" y="1055756"/>
          <a:ext cx="615156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F6B29D-BBFB-1643-9C85-FEBDB3BC2008}">
      <dsp:nvSpPr>
        <dsp:cNvPr id="0" name=""/>
        <dsp:cNvSpPr/>
      </dsp:nvSpPr>
      <dsp:spPr>
        <a:xfrm>
          <a:off x="0" y="1055756"/>
          <a:ext cx="6151562" cy="5275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Steps on the recruitment Process</a:t>
          </a:r>
        </a:p>
      </dsp:txBody>
      <dsp:txXfrm>
        <a:off x="0" y="1055756"/>
        <a:ext cx="6151562" cy="527556"/>
      </dsp:txXfrm>
    </dsp:sp>
    <dsp:sp modelId="{3A57F5A3-BA6E-964A-80A6-816C58EB20BC}">
      <dsp:nvSpPr>
        <dsp:cNvPr id="0" name=""/>
        <dsp:cNvSpPr/>
      </dsp:nvSpPr>
      <dsp:spPr>
        <a:xfrm>
          <a:off x="0" y="1583312"/>
          <a:ext cx="615156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C45450-0EC0-6B4C-AB20-EB05275C0E5F}">
      <dsp:nvSpPr>
        <dsp:cNvPr id="0" name=""/>
        <dsp:cNvSpPr/>
      </dsp:nvSpPr>
      <dsp:spPr>
        <a:xfrm>
          <a:off x="0" y="1583312"/>
          <a:ext cx="6151562" cy="5275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Job Analysis, Description and Person Specification</a:t>
          </a:r>
        </a:p>
      </dsp:txBody>
      <dsp:txXfrm>
        <a:off x="0" y="1583312"/>
        <a:ext cx="6151562" cy="527556"/>
      </dsp:txXfrm>
    </dsp:sp>
    <dsp:sp modelId="{E1CA051B-42F5-9D4B-9623-B34ECE8A6895}">
      <dsp:nvSpPr>
        <dsp:cNvPr id="0" name=""/>
        <dsp:cNvSpPr/>
      </dsp:nvSpPr>
      <dsp:spPr>
        <a:xfrm>
          <a:off x="0" y="2110868"/>
          <a:ext cx="615156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0E3690-6311-A04D-A59C-3F0B2C5B1046}">
      <dsp:nvSpPr>
        <dsp:cNvPr id="0" name=""/>
        <dsp:cNvSpPr/>
      </dsp:nvSpPr>
      <dsp:spPr>
        <a:xfrm>
          <a:off x="0" y="2110868"/>
          <a:ext cx="6151562" cy="5275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3 Types of Interview</a:t>
          </a:r>
        </a:p>
      </dsp:txBody>
      <dsp:txXfrm>
        <a:off x="0" y="2110868"/>
        <a:ext cx="6151562" cy="527556"/>
      </dsp:txXfrm>
    </dsp:sp>
    <dsp:sp modelId="{49EDCFF4-283F-9E46-9176-FCA1334ABDD8}">
      <dsp:nvSpPr>
        <dsp:cNvPr id="0" name=""/>
        <dsp:cNvSpPr/>
      </dsp:nvSpPr>
      <dsp:spPr>
        <a:xfrm>
          <a:off x="0" y="2638425"/>
          <a:ext cx="615156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95413E-36EC-FB4D-8E87-49857896B86D}">
      <dsp:nvSpPr>
        <dsp:cNvPr id="0" name=""/>
        <dsp:cNvSpPr/>
      </dsp:nvSpPr>
      <dsp:spPr>
        <a:xfrm>
          <a:off x="0" y="2638425"/>
          <a:ext cx="6151562" cy="5275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Questioning Techniques</a:t>
          </a:r>
        </a:p>
      </dsp:txBody>
      <dsp:txXfrm>
        <a:off x="0" y="2638425"/>
        <a:ext cx="6151562" cy="527556"/>
      </dsp:txXfrm>
    </dsp:sp>
    <dsp:sp modelId="{92404617-3FE7-D646-BA32-DF60872A2AD7}">
      <dsp:nvSpPr>
        <dsp:cNvPr id="0" name=""/>
        <dsp:cNvSpPr/>
      </dsp:nvSpPr>
      <dsp:spPr>
        <a:xfrm>
          <a:off x="0" y="3165981"/>
          <a:ext cx="615156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0E545B-97D5-4248-A44D-D8FBF0F0F821}">
      <dsp:nvSpPr>
        <dsp:cNvPr id="0" name=""/>
        <dsp:cNvSpPr/>
      </dsp:nvSpPr>
      <dsp:spPr>
        <a:xfrm>
          <a:off x="0" y="3165981"/>
          <a:ext cx="6151562" cy="5275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Face to Face vs Online Interview</a:t>
          </a:r>
        </a:p>
      </dsp:txBody>
      <dsp:txXfrm>
        <a:off x="0" y="3165981"/>
        <a:ext cx="6151562" cy="527556"/>
      </dsp:txXfrm>
    </dsp:sp>
    <dsp:sp modelId="{D228DE2E-C90C-F84C-9B62-2D6B9F54FA3B}">
      <dsp:nvSpPr>
        <dsp:cNvPr id="0" name=""/>
        <dsp:cNvSpPr/>
      </dsp:nvSpPr>
      <dsp:spPr>
        <a:xfrm>
          <a:off x="0" y="3693537"/>
          <a:ext cx="615156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94BCDE-F3F1-614F-895E-E7DA4F8042EF}">
      <dsp:nvSpPr>
        <dsp:cNvPr id="0" name=""/>
        <dsp:cNvSpPr/>
      </dsp:nvSpPr>
      <dsp:spPr>
        <a:xfrm>
          <a:off x="0" y="3693537"/>
          <a:ext cx="6151562" cy="5275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Challenges and Best Interview</a:t>
          </a:r>
        </a:p>
      </dsp:txBody>
      <dsp:txXfrm>
        <a:off x="0" y="3693537"/>
        <a:ext cx="6151562" cy="527556"/>
      </dsp:txXfrm>
    </dsp:sp>
    <dsp:sp modelId="{14FE93D3-9E66-C447-AB09-671CCD14F31C}">
      <dsp:nvSpPr>
        <dsp:cNvPr id="0" name=""/>
        <dsp:cNvSpPr/>
      </dsp:nvSpPr>
      <dsp:spPr>
        <a:xfrm>
          <a:off x="0" y="4221093"/>
          <a:ext cx="615156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1F37A9-519A-DA4D-B160-51B0A973FED8}">
      <dsp:nvSpPr>
        <dsp:cNvPr id="0" name=""/>
        <dsp:cNvSpPr/>
      </dsp:nvSpPr>
      <dsp:spPr>
        <a:xfrm>
          <a:off x="0" y="4221093"/>
          <a:ext cx="6151562" cy="5275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Conclusion </a:t>
          </a:r>
        </a:p>
      </dsp:txBody>
      <dsp:txXfrm>
        <a:off x="0" y="4221093"/>
        <a:ext cx="6151562" cy="527556"/>
      </dsp:txXfrm>
    </dsp:sp>
    <dsp:sp modelId="{A978B921-A039-0B41-A77B-83E17F1E94C0}">
      <dsp:nvSpPr>
        <dsp:cNvPr id="0" name=""/>
        <dsp:cNvSpPr/>
      </dsp:nvSpPr>
      <dsp:spPr>
        <a:xfrm>
          <a:off x="0" y="4748649"/>
          <a:ext cx="615156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8FA8EB-DEFA-8142-8E07-C0562A21C827}">
      <dsp:nvSpPr>
        <dsp:cNvPr id="0" name=""/>
        <dsp:cNvSpPr/>
      </dsp:nvSpPr>
      <dsp:spPr>
        <a:xfrm>
          <a:off x="0" y="4748649"/>
          <a:ext cx="6151562" cy="5275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References</a:t>
          </a:r>
        </a:p>
      </dsp:txBody>
      <dsp:txXfrm>
        <a:off x="0" y="4748649"/>
        <a:ext cx="6151562" cy="52755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937AA7-952B-4596-B509-245B97A92FD7}">
      <dsp:nvSpPr>
        <dsp:cNvPr id="0" name=""/>
        <dsp:cNvSpPr/>
      </dsp:nvSpPr>
      <dsp:spPr>
        <a:xfrm>
          <a:off x="0" y="2190"/>
          <a:ext cx="6151562" cy="11099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354ACF-3805-4C8E-BCED-CF10C40872D9}">
      <dsp:nvSpPr>
        <dsp:cNvPr id="0" name=""/>
        <dsp:cNvSpPr/>
      </dsp:nvSpPr>
      <dsp:spPr>
        <a:xfrm>
          <a:off x="335773" y="251938"/>
          <a:ext cx="610496" cy="61049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C937FF-064E-489A-B4B0-64AD795DFDA1}">
      <dsp:nvSpPr>
        <dsp:cNvPr id="0" name=""/>
        <dsp:cNvSpPr/>
      </dsp:nvSpPr>
      <dsp:spPr>
        <a:xfrm>
          <a:off x="1282042" y="2190"/>
          <a:ext cx="4869520" cy="11099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474" tIns="117474" rIns="117474" bIns="117474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Recruitment is essential for achieving strategic goals during business transformation.</a:t>
          </a:r>
        </a:p>
      </dsp:txBody>
      <dsp:txXfrm>
        <a:off x="1282042" y="2190"/>
        <a:ext cx="4869520" cy="1109993"/>
      </dsp:txXfrm>
    </dsp:sp>
    <dsp:sp modelId="{A0B44A08-E25B-41DC-9C07-28053659A237}">
      <dsp:nvSpPr>
        <dsp:cNvPr id="0" name=""/>
        <dsp:cNvSpPr/>
      </dsp:nvSpPr>
      <dsp:spPr>
        <a:xfrm>
          <a:off x="0" y="1389682"/>
          <a:ext cx="6151562" cy="11099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7B3F95-FBBF-4EAB-8F1C-9108ADD5110B}">
      <dsp:nvSpPr>
        <dsp:cNvPr id="0" name=""/>
        <dsp:cNvSpPr/>
      </dsp:nvSpPr>
      <dsp:spPr>
        <a:xfrm>
          <a:off x="335773" y="1639430"/>
          <a:ext cx="610496" cy="61049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294CDE-4F98-423A-B2B1-7AC64C589501}">
      <dsp:nvSpPr>
        <dsp:cNvPr id="0" name=""/>
        <dsp:cNvSpPr/>
      </dsp:nvSpPr>
      <dsp:spPr>
        <a:xfrm>
          <a:off x="1282042" y="1389682"/>
          <a:ext cx="4869520" cy="11099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474" tIns="117474" rIns="117474" bIns="117474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Vauxhall Company  is undergoing digital transformation and requires skilled Project Managers.</a:t>
          </a:r>
        </a:p>
      </dsp:txBody>
      <dsp:txXfrm>
        <a:off x="1282042" y="1389682"/>
        <a:ext cx="4869520" cy="1109993"/>
      </dsp:txXfrm>
    </dsp:sp>
    <dsp:sp modelId="{47D0DB04-6741-428D-9ACE-98F47586B41E}">
      <dsp:nvSpPr>
        <dsp:cNvPr id="0" name=""/>
        <dsp:cNvSpPr/>
      </dsp:nvSpPr>
      <dsp:spPr>
        <a:xfrm>
          <a:off x="0" y="2777174"/>
          <a:ext cx="6151562" cy="11099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33DDA6-0A94-4890-9306-4703C0C84F15}">
      <dsp:nvSpPr>
        <dsp:cNvPr id="0" name=""/>
        <dsp:cNvSpPr/>
      </dsp:nvSpPr>
      <dsp:spPr>
        <a:xfrm>
          <a:off x="335773" y="3026922"/>
          <a:ext cx="610496" cy="61049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F05F09-B56C-4FD9-BB5B-0CE2B9396A88}">
      <dsp:nvSpPr>
        <dsp:cNvPr id="0" name=""/>
        <dsp:cNvSpPr/>
      </dsp:nvSpPr>
      <dsp:spPr>
        <a:xfrm>
          <a:off x="1282042" y="2777174"/>
          <a:ext cx="4869520" cy="11099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474" tIns="117474" rIns="117474" bIns="117474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Effective recruitment ensures the right person, right role, right time ( Armstrong &amp; Taylor,2023).</a:t>
          </a:r>
        </a:p>
      </dsp:txBody>
      <dsp:txXfrm>
        <a:off x="1282042" y="2777174"/>
        <a:ext cx="4869520" cy="1109993"/>
      </dsp:txXfrm>
    </dsp:sp>
    <dsp:sp modelId="{2BDBAB5D-75D2-4196-B5DC-6E8975194319}">
      <dsp:nvSpPr>
        <dsp:cNvPr id="0" name=""/>
        <dsp:cNvSpPr/>
      </dsp:nvSpPr>
      <dsp:spPr>
        <a:xfrm>
          <a:off x="0" y="4164666"/>
          <a:ext cx="6151562" cy="11099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2DC7BE-4B68-4F45-BB19-3CB3A6EDC2E0}">
      <dsp:nvSpPr>
        <dsp:cNvPr id="0" name=""/>
        <dsp:cNvSpPr/>
      </dsp:nvSpPr>
      <dsp:spPr>
        <a:xfrm>
          <a:off x="335773" y="4414414"/>
          <a:ext cx="610496" cy="61049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A8BC50-FB26-4EEA-88B6-31CB8073D492}">
      <dsp:nvSpPr>
        <dsp:cNvPr id="0" name=""/>
        <dsp:cNvSpPr/>
      </dsp:nvSpPr>
      <dsp:spPr>
        <a:xfrm>
          <a:off x="1282042" y="4164666"/>
          <a:ext cx="4869520" cy="11099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474" tIns="117474" rIns="117474" bIns="117474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Aligning recruitment with company culture support motivation and performance.</a:t>
          </a:r>
        </a:p>
      </dsp:txBody>
      <dsp:txXfrm>
        <a:off x="1282042" y="4164666"/>
        <a:ext cx="4869520" cy="110999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BBB603-12D7-1946-AE30-5050510F3693}">
      <dsp:nvSpPr>
        <dsp:cNvPr id="0" name=""/>
        <dsp:cNvSpPr/>
      </dsp:nvSpPr>
      <dsp:spPr>
        <a:xfrm>
          <a:off x="0" y="109920"/>
          <a:ext cx="6151562" cy="164150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Recruitment refers to attracting and selecting individuals capable of contributing to organizational success (Torrington et al., 2020).</a:t>
          </a:r>
        </a:p>
      </dsp:txBody>
      <dsp:txXfrm>
        <a:off x="80132" y="190052"/>
        <a:ext cx="5991298" cy="1481245"/>
      </dsp:txXfrm>
    </dsp:sp>
    <dsp:sp modelId="{B5F32EFC-C7D6-864B-A595-CB7B56F5EA0F}">
      <dsp:nvSpPr>
        <dsp:cNvPr id="0" name=""/>
        <dsp:cNvSpPr/>
      </dsp:nvSpPr>
      <dsp:spPr>
        <a:xfrm>
          <a:off x="0" y="1817670"/>
          <a:ext cx="6151562" cy="1641509"/>
        </a:xfrm>
        <a:prstGeom prst="roundRect">
          <a:avLst/>
        </a:prstGeom>
        <a:solidFill>
          <a:schemeClr val="accent2">
            <a:hueOff val="3221806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A strategic process that identifies both current and future talent needs.</a:t>
          </a:r>
        </a:p>
      </dsp:txBody>
      <dsp:txXfrm>
        <a:off x="80132" y="1897802"/>
        <a:ext cx="5991298" cy="1481245"/>
      </dsp:txXfrm>
    </dsp:sp>
    <dsp:sp modelId="{ABAF9F86-8360-6D4D-B33E-8E1B8017952B}">
      <dsp:nvSpPr>
        <dsp:cNvPr id="0" name=""/>
        <dsp:cNvSpPr/>
      </dsp:nvSpPr>
      <dsp:spPr>
        <a:xfrm>
          <a:off x="0" y="3525420"/>
          <a:ext cx="6151562" cy="1641509"/>
        </a:xfrm>
        <a:prstGeom prst="roundRect">
          <a:avLst/>
        </a:prstGeom>
        <a:solidFill>
          <a:schemeClr val="accent2">
            <a:hueOff val="6443612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Ensures diversity, fairness, and fit with company values (Foot &amp; Hook, 2019).</a:t>
          </a:r>
        </a:p>
      </dsp:txBody>
      <dsp:txXfrm>
        <a:off x="80132" y="3605552"/>
        <a:ext cx="5991298" cy="148124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57CCE7-2876-7348-9B06-F4BC6A1E4CE4}">
      <dsp:nvSpPr>
        <dsp:cNvPr id="0" name=""/>
        <dsp:cNvSpPr/>
      </dsp:nvSpPr>
      <dsp:spPr>
        <a:xfrm>
          <a:off x="0" y="644"/>
          <a:ext cx="615156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8B1A39-75EE-4344-8A3C-C80BD9FA61DE}">
      <dsp:nvSpPr>
        <dsp:cNvPr id="0" name=""/>
        <dsp:cNvSpPr/>
      </dsp:nvSpPr>
      <dsp:spPr>
        <a:xfrm>
          <a:off x="0" y="644"/>
          <a:ext cx="6151562" cy="7536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Job Analysis</a:t>
          </a:r>
          <a:r>
            <a:rPr lang="en-US" sz="2100" kern="1200"/>
            <a:t>-defines the role’s purpose and duties</a:t>
          </a:r>
        </a:p>
      </dsp:txBody>
      <dsp:txXfrm>
        <a:off x="0" y="644"/>
        <a:ext cx="6151562" cy="753651"/>
      </dsp:txXfrm>
    </dsp:sp>
    <dsp:sp modelId="{503415DE-6E27-F048-A63F-ED7039D34EB3}">
      <dsp:nvSpPr>
        <dsp:cNvPr id="0" name=""/>
        <dsp:cNvSpPr/>
      </dsp:nvSpPr>
      <dsp:spPr>
        <a:xfrm>
          <a:off x="0" y="754295"/>
          <a:ext cx="6151562" cy="0"/>
        </a:xfrm>
        <a:prstGeom prst="line">
          <a:avLst/>
        </a:prstGeom>
        <a:solidFill>
          <a:schemeClr val="accent2">
            <a:hueOff val="1073935"/>
            <a:satOff val="-3082"/>
            <a:lumOff val="-4935"/>
            <a:alphaOff val="0"/>
          </a:schemeClr>
        </a:solidFill>
        <a:ln w="19050" cap="flat" cmpd="sng" algn="ctr">
          <a:solidFill>
            <a:schemeClr val="accent2">
              <a:hueOff val="1073935"/>
              <a:satOff val="-3082"/>
              <a:lumOff val="-493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78D1AC-5612-8349-A9E3-F09E1A2FBCE1}">
      <dsp:nvSpPr>
        <dsp:cNvPr id="0" name=""/>
        <dsp:cNvSpPr/>
      </dsp:nvSpPr>
      <dsp:spPr>
        <a:xfrm>
          <a:off x="0" y="754295"/>
          <a:ext cx="6151562" cy="7536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Job Description-outlines </a:t>
          </a:r>
          <a:r>
            <a:rPr lang="en-US" sz="2100" kern="1200"/>
            <a:t>responsibilities, conditions, and reporting lines.</a:t>
          </a:r>
        </a:p>
      </dsp:txBody>
      <dsp:txXfrm>
        <a:off x="0" y="754295"/>
        <a:ext cx="6151562" cy="753651"/>
      </dsp:txXfrm>
    </dsp:sp>
    <dsp:sp modelId="{D2E4CE9C-C067-E54A-93A7-5A5F072C0015}">
      <dsp:nvSpPr>
        <dsp:cNvPr id="0" name=""/>
        <dsp:cNvSpPr/>
      </dsp:nvSpPr>
      <dsp:spPr>
        <a:xfrm>
          <a:off x="0" y="1507947"/>
          <a:ext cx="6151562" cy="0"/>
        </a:xfrm>
        <a:prstGeom prst="line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103976-0439-704C-8B6C-ACFFA9C5CBDB}">
      <dsp:nvSpPr>
        <dsp:cNvPr id="0" name=""/>
        <dsp:cNvSpPr/>
      </dsp:nvSpPr>
      <dsp:spPr>
        <a:xfrm>
          <a:off x="0" y="1507947"/>
          <a:ext cx="6151562" cy="7536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Person Specification- </a:t>
          </a:r>
          <a:r>
            <a:rPr lang="en-US" sz="2100" kern="1200"/>
            <a:t>identifies required qualification and competencies.</a:t>
          </a:r>
        </a:p>
      </dsp:txBody>
      <dsp:txXfrm>
        <a:off x="0" y="1507947"/>
        <a:ext cx="6151562" cy="753651"/>
      </dsp:txXfrm>
    </dsp:sp>
    <dsp:sp modelId="{BE973886-E184-1744-BD43-07332A2673DC}">
      <dsp:nvSpPr>
        <dsp:cNvPr id="0" name=""/>
        <dsp:cNvSpPr/>
      </dsp:nvSpPr>
      <dsp:spPr>
        <a:xfrm>
          <a:off x="0" y="2261599"/>
          <a:ext cx="6151562" cy="0"/>
        </a:xfrm>
        <a:prstGeom prst="line">
          <a:avLst/>
        </a:prstGeom>
        <a:solidFill>
          <a:schemeClr val="accent2">
            <a:hueOff val="3221806"/>
            <a:satOff val="-9246"/>
            <a:lumOff val="-14805"/>
            <a:alphaOff val="0"/>
          </a:schemeClr>
        </a:solidFill>
        <a:ln w="19050" cap="flat" cmpd="sng" algn="ctr">
          <a:solidFill>
            <a:schemeClr val="accent2">
              <a:hueOff val="3221806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7858BC-94AD-CD49-BED5-7E2CF59907E1}">
      <dsp:nvSpPr>
        <dsp:cNvPr id="0" name=""/>
        <dsp:cNvSpPr/>
      </dsp:nvSpPr>
      <dsp:spPr>
        <a:xfrm>
          <a:off x="0" y="2261599"/>
          <a:ext cx="6151562" cy="7536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Advertising</a:t>
          </a:r>
          <a:r>
            <a:rPr lang="en-US" sz="2100" kern="1200"/>
            <a:t>-attracts internal and external candidates.</a:t>
          </a:r>
        </a:p>
      </dsp:txBody>
      <dsp:txXfrm>
        <a:off x="0" y="2261599"/>
        <a:ext cx="6151562" cy="753651"/>
      </dsp:txXfrm>
    </dsp:sp>
    <dsp:sp modelId="{660692AD-9742-764C-B0E4-E349CF9E1550}">
      <dsp:nvSpPr>
        <dsp:cNvPr id="0" name=""/>
        <dsp:cNvSpPr/>
      </dsp:nvSpPr>
      <dsp:spPr>
        <a:xfrm>
          <a:off x="0" y="3015250"/>
          <a:ext cx="6151562" cy="0"/>
        </a:xfrm>
        <a:prstGeom prst="line">
          <a:avLst/>
        </a:prstGeom>
        <a:solidFill>
          <a:schemeClr val="accent2">
            <a:hueOff val="4295742"/>
            <a:satOff val="-12329"/>
            <a:lumOff val="-19739"/>
            <a:alphaOff val="0"/>
          </a:schemeClr>
        </a:solidFill>
        <a:ln w="19050" cap="flat" cmpd="sng" algn="ctr">
          <a:solidFill>
            <a:schemeClr val="accent2">
              <a:hueOff val="4295742"/>
              <a:satOff val="-12329"/>
              <a:lumOff val="-1973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6BEDD9-7A27-244D-9E52-54A676950924}">
      <dsp:nvSpPr>
        <dsp:cNvPr id="0" name=""/>
        <dsp:cNvSpPr/>
      </dsp:nvSpPr>
      <dsp:spPr>
        <a:xfrm>
          <a:off x="0" y="3015250"/>
          <a:ext cx="6151562" cy="7536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Screening and Shortlisting-filters </a:t>
          </a:r>
          <a:r>
            <a:rPr lang="en-US" sz="2100" kern="1200"/>
            <a:t>candidates objectively.</a:t>
          </a:r>
        </a:p>
      </dsp:txBody>
      <dsp:txXfrm>
        <a:off x="0" y="3015250"/>
        <a:ext cx="6151562" cy="753651"/>
      </dsp:txXfrm>
    </dsp:sp>
    <dsp:sp modelId="{9441CC15-76AD-474F-AF16-AEE26BA0E772}">
      <dsp:nvSpPr>
        <dsp:cNvPr id="0" name=""/>
        <dsp:cNvSpPr/>
      </dsp:nvSpPr>
      <dsp:spPr>
        <a:xfrm>
          <a:off x="0" y="3768902"/>
          <a:ext cx="6151562" cy="0"/>
        </a:xfrm>
        <a:prstGeom prst="line">
          <a:avLst/>
        </a:prstGeom>
        <a:solidFill>
          <a:schemeClr val="accent2">
            <a:hueOff val="5369677"/>
            <a:satOff val="-15411"/>
            <a:lumOff val="-24674"/>
            <a:alphaOff val="0"/>
          </a:schemeClr>
        </a:solidFill>
        <a:ln w="19050" cap="flat" cmpd="sng" algn="ctr">
          <a:solidFill>
            <a:schemeClr val="accent2">
              <a:hueOff val="5369677"/>
              <a:satOff val="-15411"/>
              <a:lumOff val="-2467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649410-D414-E341-AB90-3D8C1C8D1661}">
      <dsp:nvSpPr>
        <dsp:cNvPr id="0" name=""/>
        <dsp:cNvSpPr/>
      </dsp:nvSpPr>
      <dsp:spPr>
        <a:xfrm>
          <a:off x="0" y="3768902"/>
          <a:ext cx="6151562" cy="7536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Interviewing and Selection-i</a:t>
          </a:r>
          <a:r>
            <a:rPr lang="en-US" sz="2100" kern="1200"/>
            <a:t>dentifie</a:t>
          </a:r>
          <a:r>
            <a:rPr lang="en-US" sz="2100" b="1" kern="1200"/>
            <a:t>s </a:t>
          </a:r>
          <a:r>
            <a:rPr lang="en-US" sz="2100" kern="1200"/>
            <a:t>best fit for role.</a:t>
          </a:r>
        </a:p>
      </dsp:txBody>
      <dsp:txXfrm>
        <a:off x="0" y="3768902"/>
        <a:ext cx="6151562" cy="753651"/>
      </dsp:txXfrm>
    </dsp:sp>
    <dsp:sp modelId="{550206C0-4553-5F40-AF4B-BE8018C50451}">
      <dsp:nvSpPr>
        <dsp:cNvPr id="0" name=""/>
        <dsp:cNvSpPr/>
      </dsp:nvSpPr>
      <dsp:spPr>
        <a:xfrm>
          <a:off x="0" y="4522554"/>
          <a:ext cx="6151562" cy="0"/>
        </a:xfrm>
        <a:prstGeom prst="line">
          <a:avLst/>
        </a:prstGeom>
        <a:solidFill>
          <a:schemeClr val="accent2">
            <a:hueOff val="6443612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2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0253B3-34B7-594C-AD3E-2CA58089A87A}">
      <dsp:nvSpPr>
        <dsp:cNvPr id="0" name=""/>
        <dsp:cNvSpPr/>
      </dsp:nvSpPr>
      <dsp:spPr>
        <a:xfrm>
          <a:off x="0" y="4522554"/>
          <a:ext cx="6151562" cy="7536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 dirty="0"/>
            <a:t>Offers and Induction-</a:t>
          </a:r>
          <a:r>
            <a:rPr lang="en-US" sz="2100" kern="1200" dirty="0"/>
            <a:t>ensures</a:t>
          </a:r>
          <a:r>
            <a:rPr lang="en-US" sz="2100" b="1" kern="1200" dirty="0"/>
            <a:t> </a:t>
          </a:r>
          <a:r>
            <a:rPr lang="en-US" sz="2100" kern="1200" dirty="0"/>
            <a:t>smooth onboarding. (Armstrong &amp; Taylor, 2023; Foot &amp; Hook, 2019)</a:t>
          </a:r>
        </a:p>
      </dsp:txBody>
      <dsp:txXfrm>
        <a:off x="0" y="4522554"/>
        <a:ext cx="6151562" cy="75365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AAA5C4-101D-49D4-BB57-75683285D239}">
      <dsp:nvSpPr>
        <dsp:cNvPr id="0" name=""/>
        <dsp:cNvSpPr/>
      </dsp:nvSpPr>
      <dsp:spPr>
        <a:xfrm>
          <a:off x="0" y="2190"/>
          <a:ext cx="6151562" cy="11099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7D31B3-CCBA-4D93-B5C4-0E2075E3B597}">
      <dsp:nvSpPr>
        <dsp:cNvPr id="0" name=""/>
        <dsp:cNvSpPr/>
      </dsp:nvSpPr>
      <dsp:spPr>
        <a:xfrm>
          <a:off x="335773" y="251938"/>
          <a:ext cx="610496" cy="61049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412D06-36B0-49C8-AADC-44AC8141FBB0}">
      <dsp:nvSpPr>
        <dsp:cNvPr id="0" name=""/>
        <dsp:cNvSpPr/>
      </dsp:nvSpPr>
      <dsp:spPr>
        <a:xfrm>
          <a:off x="1282042" y="2190"/>
          <a:ext cx="4869520" cy="11099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474" tIns="117474" rIns="117474" bIns="117474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Job Analysis</a:t>
          </a:r>
          <a:r>
            <a:rPr lang="en-US" sz="2000" kern="1200"/>
            <a:t>: Identifies tasks, tools, and responsibilities of the Project Manager role.</a:t>
          </a:r>
        </a:p>
      </dsp:txBody>
      <dsp:txXfrm>
        <a:off x="1282042" y="2190"/>
        <a:ext cx="4869520" cy="1109993"/>
      </dsp:txXfrm>
    </dsp:sp>
    <dsp:sp modelId="{CD52008C-04E0-4277-B686-E7BD6F971D4E}">
      <dsp:nvSpPr>
        <dsp:cNvPr id="0" name=""/>
        <dsp:cNvSpPr/>
      </dsp:nvSpPr>
      <dsp:spPr>
        <a:xfrm>
          <a:off x="0" y="1389682"/>
          <a:ext cx="6151562" cy="11099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9257CA-7D89-4EAB-8886-7B7566594571}">
      <dsp:nvSpPr>
        <dsp:cNvPr id="0" name=""/>
        <dsp:cNvSpPr/>
      </dsp:nvSpPr>
      <dsp:spPr>
        <a:xfrm>
          <a:off x="335773" y="1639430"/>
          <a:ext cx="610496" cy="61049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6DCEC7-E2CC-4987-9F9F-400274841088}">
      <dsp:nvSpPr>
        <dsp:cNvPr id="0" name=""/>
        <dsp:cNvSpPr/>
      </dsp:nvSpPr>
      <dsp:spPr>
        <a:xfrm>
          <a:off x="1282042" y="1389682"/>
          <a:ext cx="4869520" cy="11099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474" tIns="117474" rIns="117474" bIns="117474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Job Description</a:t>
          </a:r>
          <a:r>
            <a:rPr lang="en-US" sz="2000" kern="1200"/>
            <a:t>: Provides detailed information for both recruiters and candidates.</a:t>
          </a:r>
        </a:p>
      </dsp:txBody>
      <dsp:txXfrm>
        <a:off x="1282042" y="1389682"/>
        <a:ext cx="4869520" cy="1109993"/>
      </dsp:txXfrm>
    </dsp:sp>
    <dsp:sp modelId="{835765AF-C51B-4DED-8957-48E08F9C8829}">
      <dsp:nvSpPr>
        <dsp:cNvPr id="0" name=""/>
        <dsp:cNvSpPr/>
      </dsp:nvSpPr>
      <dsp:spPr>
        <a:xfrm>
          <a:off x="0" y="2777174"/>
          <a:ext cx="6151562" cy="11099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E2EFF4-6938-4B0A-9D3B-5BBCB9E9A19A}">
      <dsp:nvSpPr>
        <dsp:cNvPr id="0" name=""/>
        <dsp:cNvSpPr/>
      </dsp:nvSpPr>
      <dsp:spPr>
        <a:xfrm>
          <a:off x="335773" y="3026922"/>
          <a:ext cx="610496" cy="61049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1F702A-7E09-4528-9BDD-C9FEDEE9D8B7}">
      <dsp:nvSpPr>
        <dsp:cNvPr id="0" name=""/>
        <dsp:cNvSpPr/>
      </dsp:nvSpPr>
      <dsp:spPr>
        <a:xfrm>
          <a:off x="1282042" y="2777174"/>
          <a:ext cx="4869520" cy="11099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474" tIns="117474" rIns="117474" bIns="117474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Person Specification</a:t>
          </a:r>
          <a:r>
            <a:rPr lang="en-US" sz="2000" kern="1200"/>
            <a:t>: Defines essentials and desirables criteria ( skills, experience, attitude).</a:t>
          </a:r>
        </a:p>
      </dsp:txBody>
      <dsp:txXfrm>
        <a:off x="1282042" y="2777174"/>
        <a:ext cx="4869520" cy="1109993"/>
      </dsp:txXfrm>
    </dsp:sp>
    <dsp:sp modelId="{62037055-476C-4679-AAFF-5EC6A51A46F8}">
      <dsp:nvSpPr>
        <dsp:cNvPr id="0" name=""/>
        <dsp:cNvSpPr/>
      </dsp:nvSpPr>
      <dsp:spPr>
        <a:xfrm>
          <a:off x="0" y="4164666"/>
          <a:ext cx="6151562" cy="11099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EF6CFC-A2C9-45BC-8FED-63A1CE257FA1}">
      <dsp:nvSpPr>
        <dsp:cNvPr id="0" name=""/>
        <dsp:cNvSpPr/>
      </dsp:nvSpPr>
      <dsp:spPr>
        <a:xfrm>
          <a:off x="335773" y="4414414"/>
          <a:ext cx="610496" cy="61049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813D19-D811-43E9-B5C4-30F57382B502}">
      <dsp:nvSpPr>
        <dsp:cNvPr id="0" name=""/>
        <dsp:cNvSpPr/>
      </dsp:nvSpPr>
      <dsp:spPr>
        <a:xfrm>
          <a:off x="1282042" y="4164666"/>
          <a:ext cx="4869520" cy="11099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474" tIns="117474" rIns="117474" bIns="117474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These tools enhance fairness and compliance with employment laws. (Torrington et al., 2020)</a:t>
          </a:r>
        </a:p>
      </dsp:txBody>
      <dsp:txXfrm>
        <a:off x="1282042" y="4164666"/>
        <a:ext cx="4869520" cy="110999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61CC7A-795E-AC4A-A68A-70AE3B1BD909}">
      <dsp:nvSpPr>
        <dsp:cNvPr id="0" name=""/>
        <dsp:cNvSpPr/>
      </dsp:nvSpPr>
      <dsp:spPr>
        <a:xfrm>
          <a:off x="0" y="40169"/>
          <a:ext cx="6151562" cy="5405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1.Structured Interv</a:t>
          </a:r>
          <a:r>
            <a:rPr lang="en-US" sz="2200" kern="1200"/>
            <a:t>iew</a:t>
          </a:r>
        </a:p>
      </dsp:txBody>
      <dsp:txXfrm>
        <a:off x="26387" y="66556"/>
        <a:ext cx="6098788" cy="487766"/>
      </dsp:txXfrm>
    </dsp:sp>
    <dsp:sp modelId="{384DFE56-99DE-EA40-88E9-D917896F84A2}">
      <dsp:nvSpPr>
        <dsp:cNvPr id="0" name=""/>
        <dsp:cNvSpPr/>
      </dsp:nvSpPr>
      <dsp:spPr>
        <a:xfrm>
          <a:off x="0" y="580709"/>
          <a:ext cx="6151562" cy="1366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5312" tIns="27940" rIns="156464" bIns="2794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700" kern="1200"/>
            <a:t>Same set of questions for all candidates-ensures consistency.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700" kern="1200" dirty="0"/>
            <a:t>High validity and reliability compared to informal methods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700" kern="1200" dirty="0"/>
            <a:t>Suitable for assessing core competencies in Project Managers. </a:t>
          </a:r>
        </a:p>
      </dsp:txBody>
      <dsp:txXfrm>
        <a:off x="0" y="580709"/>
        <a:ext cx="6151562" cy="1366200"/>
      </dsp:txXfrm>
    </dsp:sp>
    <dsp:sp modelId="{521C3AA4-4E05-EF46-B198-7420AEBA16F3}">
      <dsp:nvSpPr>
        <dsp:cNvPr id="0" name=""/>
        <dsp:cNvSpPr/>
      </dsp:nvSpPr>
      <dsp:spPr>
        <a:xfrm>
          <a:off x="0" y="1946910"/>
          <a:ext cx="6151562" cy="540540"/>
        </a:xfrm>
        <a:prstGeom prst="roundRect">
          <a:avLst/>
        </a:prstGeom>
        <a:solidFill>
          <a:schemeClr val="accent2">
            <a:hueOff val="3221806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2. Competency-Based Interview</a:t>
          </a:r>
          <a:endParaRPr lang="en-US" sz="2200" kern="1200"/>
        </a:p>
      </dsp:txBody>
      <dsp:txXfrm>
        <a:off x="26387" y="1973297"/>
        <a:ext cx="6098788" cy="487766"/>
      </dsp:txXfrm>
    </dsp:sp>
    <dsp:sp modelId="{893ECB0F-F584-A24F-9A22-2E59C048F712}">
      <dsp:nvSpPr>
        <dsp:cNvPr id="0" name=""/>
        <dsp:cNvSpPr/>
      </dsp:nvSpPr>
      <dsp:spPr>
        <a:xfrm>
          <a:off x="0" y="2487450"/>
          <a:ext cx="6151562" cy="1366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5312" tIns="27940" rIns="156464" bIns="2794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700" kern="1200"/>
            <a:t>Questions begin with ” Tell me about a time when…”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700" kern="1200"/>
            <a:t>Useful for assessing Leadership, communication, and decision making.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700" kern="1200" dirty="0"/>
            <a:t>Effective in transformation projects requiring adaptable leaders (Taylor, 2022)</a:t>
          </a:r>
        </a:p>
      </dsp:txBody>
      <dsp:txXfrm>
        <a:off x="0" y="2487450"/>
        <a:ext cx="6151562" cy="1366200"/>
      </dsp:txXfrm>
    </dsp:sp>
    <dsp:sp modelId="{96EA2942-3E0E-724D-9DED-FB070A6F4222}">
      <dsp:nvSpPr>
        <dsp:cNvPr id="0" name=""/>
        <dsp:cNvSpPr/>
      </dsp:nvSpPr>
      <dsp:spPr>
        <a:xfrm>
          <a:off x="0" y="3853650"/>
          <a:ext cx="6151562" cy="540540"/>
        </a:xfrm>
        <a:prstGeom prst="roundRect">
          <a:avLst/>
        </a:prstGeom>
        <a:solidFill>
          <a:schemeClr val="accent2">
            <a:hueOff val="6443612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3. Panel Interview</a:t>
          </a:r>
          <a:endParaRPr lang="en-US" sz="2200" kern="1200"/>
        </a:p>
      </dsp:txBody>
      <dsp:txXfrm>
        <a:off x="26387" y="3880037"/>
        <a:ext cx="6098788" cy="487766"/>
      </dsp:txXfrm>
    </dsp:sp>
    <dsp:sp modelId="{3E6DE5AF-C8B0-0645-884E-ADD352D431E0}">
      <dsp:nvSpPr>
        <dsp:cNvPr id="0" name=""/>
        <dsp:cNvSpPr/>
      </dsp:nvSpPr>
      <dsp:spPr>
        <a:xfrm>
          <a:off x="0" y="4394190"/>
          <a:ext cx="6151562" cy="8424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5312" tIns="27940" rIns="156464" bIns="2794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700" kern="1200" dirty="0"/>
            <a:t>Minimizes interviewer bias and encourages balanced assessment.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700" kern="1200" dirty="0"/>
            <a:t>Ideal for strategic positions such as Project Manager. </a:t>
          </a:r>
        </a:p>
      </dsp:txBody>
      <dsp:txXfrm>
        <a:off x="0" y="4394190"/>
        <a:ext cx="6151562" cy="84249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1A45D3-835D-47E4-9C19-5885411F95C4}">
      <dsp:nvSpPr>
        <dsp:cNvPr id="0" name=""/>
        <dsp:cNvSpPr/>
      </dsp:nvSpPr>
      <dsp:spPr>
        <a:xfrm>
          <a:off x="0" y="2190"/>
          <a:ext cx="6151562" cy="11099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FB83F1-BD8E-4DF8-AAFC-207841DBA4AA}">
      <dsp:nvSpPr>
        <dsp:cNvPr id="0" name=""/>
        <dsp:cNvSpPr/>
      </dsp:nvSpPr>
      <dsp:spPr>
        <a:xfrm>
          <a:off x="335773" y="251938"/>
          <a:ext cx="610496" cy="61049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936ECA-DBDE-4F88-9C60-5D96EBCBC665}">
      <dsp:nvSpPr>
        <dsp:cNvPr id="0" name=""/>
        <dsp:cNvSpPr/>
      </dsp:nvSpPr>
      <dsp:spPr>
        <a:xfrm>
          <a:off x="1282042" y="2190"/>
          <a:ext cx="4869520" cy="11099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474" tIns="117474" rIns="117474" bIns="117474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Probing Questions</a:t>
          </a:r>
          <a:r>
            <a:rPr lang="en-US" sz="2000" kern="1200"/>
            <a:t>: Encourages deeper responses and clarify understanding.</a:t>
          </a:r>
        </a:p>
      </dsp:txBody>
      <dsp:txXfrm>
        <a:off x="1282042" y="2190"/>
        <a:ext cx="4869520" cy="1109993"/>
      </dsp:txXfrm>
    </dsp:sp>
    <dsp:sp modelId="{6EE6A05A-36B7-4A70-B3A2-DE2CD331731C}">
      <dsp:nvSpPr>
        <dsp:cNvPr id="0" name=""/>
        <dsp:cNvSpPr/>
      </dsp:nvSpPr>
      <dsp:spPr>
        <a:xfrm>
          <a:off x="0" y="1389682"/>
          <a:ext cx="6151562" cy="11099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48195A-954A-46D2-AE6B-C941B144DAEF}">
      <dsp:nvSpPr>
        <dsp:cNvPr id="0" name=""/>
        <dsp:cNvSpPr/>
      </dsp:nvSpPr>
      <dsp:spPr>
        <a:xfrm>
          <a:off x="335773" y="1639430"/>
          <a:ext cx="610496" cy="61049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4D1F41-3856-4444-8F68-B9B4E2F11E02}">
      <dsp:nvSpPr>
        <dsp:cNvPr id="0" name=""/>
        <dsp:cNvSpPr/>
      </dsp:nvSpPr>
      <dsp:spPr>
        <a:xfrm>
          <a:off x="1282042" y="1389682"/>
          <a:ext cx="4869520" cy="11099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474" tIns="117474" rIns="117474" bIns="117474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Leading Questions</a:t>
          </a:r>
          <a:r>
            <a:rPr lang="en-US" sz="2000" kern="1200"/>
            <a:t>: Guide candidates towards specific information</a:t>
          </a:r>
        </a:p>
      </dsp:txBody>
      <dsp:txXfrm>
        <a:off x="1282042" y="1389682"/>
        <a:ext cx="4869520" cy="1109993"/>
      </dsp:txXfrm>
    </dsp:sp>
    <dsp:sp modelId="{EC17F059-E0F2-4DA4-B51A-2F83CC54D9EB}">
      <dsp:nvSpPr>
        <dsp:cNvPr id="0" name=""/>
        <dsp:cNvSpPr/>
      </dsp:nvSpPr>
      <dsp:spPr>
        <a:xfrm>
          <a:off x="0" y="2777174"/>
          <a:ext cx="6151562" cy="11099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83B1C7-86E6-48FB-9518-1A4E47CA763E}">
      <dsp:nvSpPr>
        <dsp:cNvPr id="0" name=""/>
        <dsp:cNvSpPr/>
      </dsp:nvSpPr>
      <dsp:spPr>
        <a:xfrm>
          <a:off x="335773" y="3026922"/>
          <a:ext cx="610496" cy="61049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21151E-FB72-4F5C-A78C-C90CF79FBD08}">
      <dsp:nvSpPr>
        <dsp:cNvPr id="0" name=""/>
        <dsp:cNvSpPr/>
      </dsp:nvSpPr>
      <dsp:spPr>
        <a:xfrm>
          <a:off x="1282042" y="2777174"/>
          <a:ext cx="4869520" cy="11099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474" tIns="117474" rIns="117474" bIns="117474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Socratic Questioning</a:t>
          </a:r>
          <a:r>
            <a:rPr lang="en-US" sz="2000" kern="1200"/>
            <a:t>: Encourages critical thinking and reasoning.</a:t>
          </a:r>
        </a:p>
      </dsp:txBody>
      <dsp:txXfrm>
        <a:off x="1282042" y="2777174"/>
        <a:ext cx="4869520" cy="1109993"/>
      </dsp:txXfrm>
    </dsp:sp>
    <dsp:sp modelId="{092EC0DF-BD05-419C-B35B-06C7137C6477}">
      <dsp:nvSpPr>
        <dsp:cNvPr id="0" name=""/>
        <dsp:cNvSpPr/>
      </dsp:nvSpPr>
      <dsp:spPr>
        <a:xfrm>
          <a:off x="0" y="4164666"/>
          <a:ext cx="6151562" cy="11099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55C6AC-CCC8-47B7-8928-0244FE649CAC}">
      <dsp:nvSpPr>
        <dsp:cNvPr id="0" name=""/>
        <dsp:cNvSpPr/>
      </dsp:nvSpPr>
      <dsp:spPr>
        <a:xfrm>
          <a:off x="335773" y="4414414"/>
          <a:ext cx="610496" cy="61049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D6516C-3BF2-4819-A591-D971E0287C82}">
      <dsp:nvSpPr>
        <dsp:cNvPr id="0" name=""/>
        <dsp:cNvSpPr/>
      </dsp:nvSpPr>
      <dsp:spPr>
        <a:xfrm>
          <a:off x="1282042" y="4164666"/>
          <a:ext cx="4869520" cy="11099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474" tIns="117474" rIns="117474" bIns="117474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For a Project Manager,  P robing and Socratic techniques reveal problem solving skills (kvale,2007).</a:t>
          </a:r>
        </a:p>
      </dsp:txBody>
      <dsp:txXfrm>
        <a:off x="1282042" y="4164666"/>
        <a:ext cx="4869520" cy="1109993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EC64DD-2302-46B3-825F-5A33F7807A34}">
      <dsp:nvSpPr>
        <dsp:cNvPr id="0" name=""/>
        <dsp:cNvSpPr/>
      </dsp:nvSpPr>
      <dsp:spPr>
        <a:xfrm>
          <a:off x="0" y="1780"/>
          <a:ext cx="6263640" cy="75877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BBB92E-57C4-4C70-9C02-5A258D9C4999}">
      <dsp:nvSpPr>
        <dsp:cNvPr id="0" name=""/>
        <dsp:cNvSpPr/>
      </dsp:nvSpPr>
      <dsp:spPr>
        <a:xfrm>
          <a:off x="229529" y="172505"/>
          <a:ext cx="417326" cy="4173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9DD7AB-5B0B-4E05-B513-02FEF7A75F24}">
      <dsp:nvSpPr>
        <dsp:cNvPr id="0" name=""/>
        <dsp:cNvSpPr/>
      </dsp:nvSpPr>
      <dsp:spPr>
        <a:xfrm>
          <a:off x="876386" y="1780"/>
          <a:ext cx="5387253" cy="7587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304" tIns="80304" rIns="80304" bIns="8030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ASPECT                                        Face TO face                                                                     ONLINE</a:t>
          </a:r>
          <a:endParaRPr lang="en-US" sz="1900" kern="1200"/>
        </a:p>
      </dsp:txBody>
      <dsp:txXfrm>
        <a:off x="876386" y="1780"/>
        <a:ext cx="5387253" cy="758776"/>
      </dsp:txXfrm>
    </dsp:sp>
    <dsp:sp modelId="{51644DD9-5280-4D9C-8925-AB1202704251}">
      <dsp:nvSpPr>
        <dsp:cNvPr id="0" name=""/>
        <dsp:cNvSpPr/>
      </dsp:nvSpPr>
      <dsp:spPr>
        <a:xfrm>
          <a:off x="0" y="950250"/>
          <a:ext cx="6263640" cy="75877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71C764-6D2A-41AD-8C3C-7A78BDAD3D11}">
      <dsp:nvSpPr>
        <dsp:cNvPr id="0" name=""/>
        <dsp:cNvSpPr/>
      </dsp:nvSpPr>
      <dsp:spPr>
        <a:xfrm>
          <a:off x="229529" y="1120975"/>
          <a:ext cx="417326" cy="4173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06AFA5-6CB9-4ABF-8676-71779BDA7888}">
      <dsp:nvSpPr>
        <dsp:cNvPr id="0" name=""/>
        <dsp:cNvSpPr/>
      </dsp:nvSpPr>
      <dsp:spPr>
        <a:xfrm>
          <a:off x="876386" y="950250"/>
          <a:ext cx="5387253" cy="7587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304" tIns="80304" rIns="80304" bIns="8030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Limited nonverbal                  Rich body language </a:t>
          </a:r>
        </a:p>
      </dsp:txBody>
      <dsp:txXfrm>
        <a:off x="876386" y="950250"/>
        <a:ext cx="5387253" cy="758776"/>
      </dsp:txXfrm>
    </dsp:sp>
    <dsp:sp modelId="{699F9B48-44EF-4E7B-9319-2E9A268FCC13}">
      <dsp:nvSpPr>
        <dsp:cNvPr id="0" name=""/>
        <dsp:cNvSpPr/>
      </dsp:nvSpPr>
      <dsp:spPr>
        <a:xfrm>
          <a:off x="0" y="1898720"/>
          <a:ext cx="6263640" cy="75877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1AA22E-C670-48DC-A3C2-7FF6420B6DBA}">
      <dsp:nvSpPr>
        <dsp:cNvPr id="0" name=""/>
        <dsp:cNvSpPr/>
      </dsp:nvSpPr>
      <dsp:spPr>
        <a:xfrm>
          <a:off x="229529" y="2069445"/>
          <a:ext cx="417326" cy="4173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46E4F2-9C73-4B6F-9914-EBCD4E773679}">
      <dsp:nvSpPr>
        <dsp:cNvPr id="0" name=""/>
        <dsp:cNvSpPr/>
      </dsp:nvSpPr>
      <dsp:spPr>
        <a:xfrm>
          <a:off x="876386" y="1898720"/>
          <a:ext cx="5387253" cy="7587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304" tIns="80304" rIns="80304" bIns="8030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Convenience                                       Requires travel and scheduling                      Time and cost efficient</a:t>
          </a:r>
        </a:p>
      </dsp:txBody>
      <dsp:txXfrm>
        <a:off x="876386" y="1898720"/>
        <a:ext cx="5387253" cy="758776"/>
      </dsp:txXfrm>
    </dsp:sp>
    <dsp:sp modelId="{4FAE5C42-2EE3-4DB8-9688-2771FBB25C9B}">
      <dsp:nvSpPr>
        <dsp:cNvPr id="0" name=""/>
        <dsp:cNvSpPr/>
      </dsp:nvSpPr>
      <dsp:spPr>
        <a:xfrm>
          <a:off x="0" y="2847191"/>
          <a:ext cx="6263640" cy="75877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B36638-6B16-4965-85F4-877F170052D1}">
      <dsp:nvSpPr>
        <dsp:cNvPr id="0" name=""/>
        <dsp:cNvSpPr/>
      </dsp:nvSpPr>
      <dsp:spPr>
        <a:xfrm>
          <a:off x="229529" y="3017915"/>
          <a:ext cx="417326" cy="4173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354A5C-76B0-41AA-9346-331CB89B97F3}">
      <dsp:nvSpPr>
        <dsp:cNvPr id="0" name=""/>
        <dsp:cNvSpPr/>
      </dsp:nvSpPr>
      <dsp:spPr>
        <a:xfrm>
          <a:off x="876386" y="2847191"/>
          <a:ext cx="5387253" cy="7587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304" tIns="80304" rIns="80304" bIns="8030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Technology                                          Minimal reliance                                         Depend on Tech quality</a:t>
          </a:r>
        </a:p>
      </dsp:txBody>
      <dsp:txXfrm>
        <a:off x="876386" y="2847191"/>
        <a:ext cx="5387253" cy="758776"/>
      </dsp:txXfrm>
    </dsp:sp>
    <dsp:sp modelId="{50031241-A6D7-4661-B605-D664D22BA7C1}">
      <dsp:nvSpPr>
        <dsp:cNvPr id="0" name=""/>
        <dsp:cNvSpPr/>
      </dsp:nvSpPr>
      <dsp:spPr>
        <a:xfrm>
          <a:off x="0" y="3795661"/>
          <a:ext cx="6263640" cy="75877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29351E-3B47-42F7-8B64-880CFE56DEDA}">
      <dsp:nvSpPr>
        <dsp:cNvPr id="0" name=""/>
        <dsp:cNvSpPr/>
      </dsp:nvSpPr>
      <dsp:spPr>
        <a:xfrm>
          <a:off x="229529" y="3966385"/>
          <a:ext cx="417326" cy="41732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7B9A80-6A30-432B-987A-9F5B2F12B23A}">
      <dsp:nvSpPr>
        <dsp:cNvPr id="0" name=""/>
        <dsp:cNvSpPr/>
      </dsp:nvSpPr>
      <dsp:spPr>
        <a:xfrm>
          <a:off x="876386" y="3795661"/>
          <a:ext cx="5387253" cy="7587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304" tIns="80304" rIns="80304" bIns="8030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 Risk of Technical                   more natural interaction                                       Interruption</a:t>
          </a:r>
        </a:p>
      </dsp:txBody>
      <dsp:txXfrm>
        <a:off x="876386" y="3795661"/>
        <a:ext cx="5387253" cy="758776"/>
      </dsp:txXfrm>
    </dsp:sp>
    <dsp:sp modelId="{EDA56834-E990-4C33-8B3C-69BB20C6D3E7}">
      <dsp:nvSpPr>
        <dsp:cNvPr id="0" name=""/>
        <dsp:cNvSpPr/>
      </dsp:nvSpPr>
      <dsp:spPr>
        <a:xfrm>
          <a:off x="0" y="4744131"/>
          <a:ext cx="6263640" cy="75877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EEAB6A-E4F1-4AE0-BA15-B1FC81EC5C0D}">
      <dsp:nvSpPr>
        <dsp:cNvPr id="0" name=""/>
        <dsp:cNvSpPr/>
      </dsp:nvSpPr>
      <dsp:spPr>
        <a:xfrm>
          <a:off x="229529" y="4914855"/>
          <a:ext cx="417326" cy="41732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967796-FC25-4F1E-8808-6081E6D3E148}">
      <dsp:nvSpPr>
        <dsp:cNvPr id="0" name=""/>
        <dsp:cNvSpPr/>
      </dsp:nvSpPr>
      <dsp:spPr>
        <a:xfrm>
          <a:off x="876386" y="4744131"/>
          <a:ext cx="5387253" cy="7587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304" tIns="80304" rIns="80304" bIns="8030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(Chapman &amp; Rowe, 2002; Basch et al</a:t>
          </a:r>
          <a:r>
            <a:rPr lang="en-US" sz="1900" b="1" kern="1200"/>
            <a:t>., </a:t>
          </a:r>
          <a:r>
            <a:rPr lang="en-US" sz="1900" kern="1200"/>
            <a:t>2021)</a:t>
          </a:r>
        </a:p>
      </dsp:txBody>
      <dsp:txXfrm>
        <a:off x="876386" y="4744131"/>
        <a:ext cx="5387253" cy="75877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1B625E-8A1D-B449-8582-78C0C6878380}">
      <dsp:nvSpPr>
        <dsp:cNvPr id="0" name=""/>
        <dsp:cNvSpPr/>
      </dsp:nvSpPr>
      <dsp:spPr>
        <a:xfrm>
          <a:off x="0" y="0"/>
          <a:ext cx="615156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086D08-FE71-244A-A406-2A7B2ECBE8CE}">
      <dsp:nvSpPr>
        <dsp:cNvPr id="0" name=""/>
        <dsp:cNvSpPr/>
      </dsp:nvSpPr>
      <dsp:spPr>
        <a:xfrm>
          <a:off x="0" y="0"/>
          <a:ext cx="6151562" cy="6596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Challenges:</a:t>
          </a:r>
          <a:endParaRPr lang="en-US" sz="1800" kern="1200"/>
        </a:p>
      </dsp:txBody>
      <dsp:txXfrm>
        <a:off x="0" y="0"/>
        <a:ext cx="6151562" cy="659606"/>
      </dsp:txXfrm>
    </dsp:sp>
    <dsp:sp modelId="{5BE6C86B-6BCA-0F49-A4D6-79CC172664AD}">
      <dsp:nvSpPr>
        <dsp:cNvPr id="0" name=""/>
        <dsp:cNvSpPr/>
      </dsp:nvSpPr>
      <dsp:spPr>
        <a:xfrm>
          <a:off x="0" y="659606"/>
          <a:ext cx="6151562" cy="0"/>
        </a:xfrm>
        <a:prstGeom prst="line">
          <a:avLst/>
        </a:prstGeom>
        <a:solidFill>
          <a:schemeClr val="accent2">
            <a:hueOff val="920516"/>
            <a:satOff val="-2642"/>
            <a:lumOff val="-4230"/>
            <a:alphaOff val="0"/>
          </a:schemeClr>
        </a:solidFill>
        <a:ln w="19050" cap="flat" cmpd="sng" algn="ctr">
          <a:solidFill>
            <a:schemeClr val="accent2">
              <a:hueOff val="920516"/>
              <a:satOff val="-2642"/>
              <a:lumOff val="-423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5A7994-0B6C-5C4B-8617-93DA4A35C045}">
      <dsp:nvSpPr>
        <dsp:cNvPr id="0" name=""/>
        <dsp:cNvSpPr/>
      </dsp:nvSpPr>
      <dsp:spPr>
        <a:xfrm>
          <a:off x="0" y="659606"/>
          <a:ext cx="6151562" cy="6596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Unconscious bias</a:t>
          </a:r>
        </a:p>
      </dsp:txBody>
      <dsp:txXfrm>
        <a:off x="0" y="659606"/>
        <a:ext cx="6151562" cy="659606"/>
      </dsp:txXfrm>
    </dsp:sp>
    <dsp:sp modelId="{72D49500-9DF1-634A-9590-5A072917FD1B}">
      <dsp:nvSpPr>
        <dsp:cNvPr id="0" name=""/>
        <dsp:cNvSpPr/>
      </dsp:nvSpPr>
      <dsp:spPr>
        <a:xfrm>
          <a:off x="0" y="1319212"/>
          <a:ext cx="6151562" cy="0"/>
        </a:xfrm>
        <a:prstGeom prst="line">
          <a:avLst/>
        </a:prstGeom>
        <a:solidFill>
          <a:schemeClr val="accent2">
            <a:hueOff val="1841032"/>
            <a:satOff val="-5284"/>
            <a:lumOff val="-8460"/>
            <a:alphaOff val="0"/>
          </a:schemeClr>
        </a:solidFill>
        <a:ln w="19050" cap="flat" cmpd="sng" algn="ctr">
          <a:solidFill>
            <a:schemeClr val="accent2">
              <a:hueOff val="1841032"/>
              <a:satOff val="-5284"/>
              <a:lumOff val="-846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EB7452-A435-494B-A034-9CBB15ED1029}">
      <dsp:nvSpPr>
        <dsp:cNvPr id="0" name=""/>
        <dsp:cNvSpPr/>
      </dsp:nvSpPr>
      <dsp:spPr>
        <a:xfrm>
          <a:off x="0" y="1319212"/>
          <a:ext cx="6151562" cy="6596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Candidate misrepresentation online</a:t>
          </a:r>
        </a:p>
      </dsp:txBody>
      <dsp:txXfrm>
        <a:off x="0" y="1319212"/>
        <a:ext cx="6151562" cy="659606"/>
      </dsp:txXfrm>
    </dsp:sp>
    <dsp:sp modelId="{9D522D65-C738-6047-984B-044D13E9862B}">
      <dsp:nvSpPr>
        <dsp:cNvPr id="0" name=""/>
        <dsp:cNvSpPr/>
      </dsp:nvSpPr>
      <dsp:spPr>
        <a:xfrm>
          <a:off x="0" y="1978818"/>
          <a:ext cx="6151562" cy="0"/>
        </a:xfrm>
        <a:prstGeom prst="line">
          <a:avLst/>
        </a:prstGeom>
        <a:solidFill>
          <a:schemeClr val="accent2">
            <a:hueOff val="2761548"/>
            <a:satOff val="-7926"/>
            <a:lumOff val="-12690"/>
            <a:alphaOff val="0"/>
          </a:schemeClr>
        </a:solidFill>
        <a:ln w="19050" cap="flat" cmpd="sng" algn="ctr">
          <a:solidFill>
            <a:schemeClr val="accent2">
              <a:hueOff val="2761548"/>
              <a:satOff val="-7926"/>
              <a:lumOff val="-126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1D1485-8758-4945-BCD3-C6A098924DCB}">
      <dsp:nvSpPr>
        <dsp:cNvPr id="0" name=""/>
        <dsp:cNvSpPr/>
      </dsp:nvSpPr>
      <dsp:spPr>
        <a:xfrm>
          <a:off x="0" y="1978818"/>
          <a:ext cx="6151562" cy="6596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Cultural misalignment</a:t>
          </a:r>
        </a:p>
      </dsp:txBody>
      <dsp:txXfrm>
        <a:off x="0" y="1978818"/>
        <a:ext cx="6151562" cy="659606"/>
      </dsp:txXfrm>
    </dsp:sp>
    <dsp:sp modelId="{62F6FEE2-12C9-A945-8CAC-D15352B6C066}">
      <dsp:nvSpPr>
        <dsp:cNvPr id="0" name=""/>
        <dsp:cNvSpPr/>
      </dsp:nvSpPr>
      <dsp:spPr>
        <a:xfrm>
          <a:off x="0" y="2638424"/>
          <a:ext cx="6151562" cy="0"/>
        </a:xfrm>
        <a:prstGeom prst="line">
          <a:avLst/>
        </a:prstGeom>
        <a:solidFill>
          <a:schemeClr val="accent2">
            <a:hueOff val="3682064"/>
            <a:satOff val="-10567"/>
            <a:lumOff val="-16919"/>
            <a:alphaOff val="0"/>
          </a:schemeClr>
        </a:solidFill>
        <a:ln w="19050" cap="flat" cmpd="sng" algn="ctr">
          <a:solidFill>
            <a:schemeClr val="accent2">
              <a:hueOff val="3682064"/>
              <a:satOff val="-10567"/>
              <a:lumOff val="-1691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8A8B04-A27B-FF49-8E6D-8456ACDF7E8B}">
      <dsp:nvSpPr>
        <dsp:cNvPr id="0" name=""/>
        <dsp:cNvSpPr/>
      </dsp:nvSpPr>
      <dsp:spPr>
        <a:xfrm>
          <a:off x="0" y="2638425"/>
          <a:ext cx="6151562" cy="6596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Best Practices:</a:t>
          </a:r>
          <a:endParaRPr lang="en-US" sz="1800" kern="1200"/>
        </a:p>
      </dsp:txBody>
      <dsp:txXfrm>
        <a:off x="0" y="2638425"/>
        <a:ext cx="6151562" cy="659606"/>
      </dsp:txXfrm>
    </dsp:sp>
    <dsp:sp modelId="{D2C3CF74-C4C5-B24E-AA71-2FE9E49E0261}">
      <dsp:nvSpPr>
        <dsp:cNvPr id="0" name=""/>
        <dsp:cNvSpPr/>
      </dsp:nvSpPr>
      <dsp:spPr>
        <a:xfrm>
          <a:off x="0" y="3298031"/>
          <a:ext cx="6151562" cy="0"/>
        </a:xfrm>
        <a:prstGeom prst="line">
          <a:avLst/>
        </a:prstGeom>
        <a:solidFill>
          <a:schemeClr val="accent2">
            <a:hueOff val="4602580"/>
            <a:satOff val="-13209"/>
            <a:lumOff val="-21149"/>
            <a:alphaOff val="0"/>
          </a:schemeClr>
        </a:solidFill>
        <a:ln w="19050" cap="flat" cmpd="sng" algn="ctr">
          <a:solidFill>
            <a:schemeClr val="accent2">
              <a:hueOff val="4602580"/>
              <a:satOff val="-13209"/>
              <a:lumOff val="-2114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43839E-6681-5E4E-A033-A43D3F75B89D}">
      <dsp:nvSpPr>
        <dsp:cNvPr id="0" name=""/>
        <dsp:cNvSpPr/>
      </dsp:nvSpPr>
      <dsp:spPr>
        <a:xfrm>
          <a:off x="0" y="3298031"/>
          <a:ext cx="6151562" cy="6596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Involve structured assessments and inclusive recruitment policies (Armstrong &amp; Taylor, 2020)</a:t>
          </a:r>
        </a:p>
      </dsp:txBody>
      <dsp:txXfrm>
        <a:off x="0" y="3298031"/>
        <a:ext cx="6151562" cy="659606"/>
      </dsp:txXfrm>
    </dsp:sp>
    <dsp:sp modelId="{EEC04952-2516-554E-BA0D-DE75A11D5179}">
      <dsp:nvSpPr>
        <dsp:cNvPr id="0" name=""/>
        <dsp:cNvSpPr/>
      </dsp:nvSpPr>
      <dsp:spPr>
        <a:xfrm>
          <a:off x="0" y="3957637"/>
          <a:ext cx="6151562" cy="0"/>
        </a:xfrm>
        <a:prstGeom prst="line">
          <a:avLst/>
        </a:prstGeom>
        <a:solidFill>
          <a:schemeClr val="accent2">
            <a:hueOff val="5523096"/>
            <a:satOff val="-15851"/>
            <a:lumOff val="-25379"/>
            <a:alphaOff val="0"/>
          </a:schemeClr>
        </a:solidFill>
        <a:ln w="19050" cap="flat" cmpd="sng" algn="ctr">
          <a:solidFill>
            <a:schemeClr val="accent2">
              <a:hueOff val="5523096"/>
              <a:satOff val="-15851"/>
              <a:lumOff val="-2537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92978C-759B-714D-AB7D-C466C6C5BD19}">
      <dsp:nvSpPr>
        <dsp:cNvPr id="0" name=""/>
        <dsp:cNvSpPr/>
      </dsp:nvSpPr>
      <dsp:spPr>
        <a:xfrm>
          <a:off x="0" y="3957637"/>
          <a:ext cx="6151562" cy="6596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Incorporate technology ethically and train interviewers.</a:t>
          </a:r>
        </a:p>
      </dsp:txBody>
      <dsp:txXfrm>
        <a:off x="0" y="3957637"/>
        <a:ext cx="6151562" cy="659606"/>
      </dsp:txXfrm>
    </dsp:sp>
    <dsp:sp modelId="{EC69DB49-4011-864C-8DD7-D99923B2CAC1}">
      <dsp:nvSpPr>
        <dsp:cNvPr id="0" name=""/>
        <dsp:cNvSpPr/>
      </dsp:nvSpPr>
      <dsp:spPr>
        <a:xfrm>
          <a:off x="0" y="4617243"/>
          <a:ext cx="6151562" cy="0"/>
        </a:xfrm>
        <a:prstGeom prst="line">
          <a:avLst/>
        </a:prstGeom>
        <a:solidFill>
          <a:schemeClr val="accent2">
            <a:hueOff val="6443612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2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AE4135-662F-BC4D-B9D9-FC5FD330E5FE}">
      <dsp:nvSpPr>
        <dsp:cNvPr id="0" name=""/>
        <dsp:cNvSpPr/>
      </dsp:nvSpPr>
      <dsp:spPr>
        <a:xfrm>
          <a:off x="0" y="4617243"/>
          <a:ext cx="6151562" cy="6596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Prioritize fairness and inclusivity throughout the process.</a:t>
          </a:r>
        </a:p>
      </dsp:txBody>
      <dsp:txXfrm>
        <a:off x="0" y="4617243"/>
        <a:ext cx="6151562" cy="659606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ACEAE0-5A48-1145-BAF6-7AFEB84E7376}">
      <dsp:nvSpPr>
        <dsp:cNvPr id="0" name=""/>
        <dsp:cNvSpPr/>
      </dsp:nvSpPr>
      <dsp:spPr>
        <a:xfrm>
          <a:off x="0" y="33871"/>
          <a:ext cx="4736703" cy="94983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CONCLUSION:</a:t>
          </a:r>
          <a:endParaRPr lang="en-US" sz="1800" kern="1200"/>
        </a:p>
      </dsp:txBody>
      <dsp:txXfrm>
        <a:off x="27820" y="61691"/>
        <a:ext cx="3600628" cy="894193"/>
      </dsp:txXfrm>
    </dsp:sp>
    <dsp:sp modelId="{228E3FA8-8181-F34F-84AA-120199FEDC24}">
      <dsp:nvSpPr>
        <dsp:cNvPr id="0" name=""/>
        <dsp:cNvSpPr/>
      </dsp:nvSpPr>
      <dsp:spPr>
        <a:xfrm>
          <a:off x="353714" y="1081754"/>
          <a:ext cx="4736703" cy="949833"/>
        </a:xfrm>
        <a:prstGeom prst="roundRect">
          <a:avLst>
            <a:gd name="adj" fmla="val 10000"/>
          </a:avLst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Effective recruitment ensures alignment between </a:t>
          </a:r>
          <a:r>
            <a:rPr lang="en-US" sz="1800" b="1" kern="1200"/>
            <a:t>skills, values and organizational goals</a:t>
          </a:r>
          <a:endParaRPr lang="en-US" sz="1800" kern="1200"/>
        </a:p>
      </dsp:txBody>
      <dsp:txXfrm>
        <a:off x="381534" y="1109574"/>
        <a:ext cx="3709957" cy="894193"/>
      </dsp:txXfrm>
    </dsp:sp>
    <dsp:sp modelId="{7B91E759-847A-FE40-BC0C-07204EB75CD7}">
      <dsp:nvSpPr>
        <dsp:cNvPr id="0" name=""/>
        <dsp:cNvSpPr/>
      </dsp:nvSpPr>
      <dsp:spPr>
        <a:xfrm>
          <a:off x="707429" y="2163508"/>
          <a:ext cx="4736703" cy="949833"/>
        </a:xfrm>
        <a:prstGeom prst="roundRect">
          <a:avLst>
            <a:gd name="adj" fmla="val 10000"/>
          </a:avLst>
        </a:prstGeom>
        <a:solidFill>
          <a:schemeClr val="accent2">
            <a:hueOff val="3221806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Combining structured and competency-based interviews enhances validity.</a:t>
          </a:r>
        </a:p>
      </dsp:txBody>
      <dsp:txXfrm>
        <a:off x="735249" y="2191328"/>
        <a:ext cx="3709957" cy="894193"/>
      </dsp:txXfrm>
    </dsp:sp>
    <dsp:sp modelId="{7E510399-EB00-AC4F-BD2E-AD78CE94E603}">
      <dsp:nvSpPr>
        <dsp:cNvPr id="0" name=""/>
        <dsp:cNvSpPr/>
      </dsp:nvSpPr>
      <dsp:spPr>
        <a:xfrm>
          <a:off x="1061144" y="3245262"/>
          <a:ext cx="4736703" cy="949833"/>
        </a:xfrm>
        <a:prstGeom prst="roundRect">
          <a:avLst>
            <a:gd name="adj" fmla="val 10000"/>
          </a:avLst>
        </a:prstGeom>
        <a:solidFill>
          <a:schemeClr val="accent2">
            <a:hueOff val="4832709"/>
            <a:satOff val="-13870"/>
            <a:lumOff val="-222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Balanced questioning and hybrid interviews create flexibility and fairness</a:t>
          </a:r>
        </a:p>
      </dsp:txBody>
      <dsp:txXfrm>
        <a:off x="1088964" y="3273082"/>
        <a:ext cx="3709957" cy="894193"/>
      </dsp:txXfrm>
    </dsp:sp>
    <dsp:sp modelId="{F51E3EEC-0D36-4D41-A5C2-3CA113FF000E}">
      <dsp:nvSpPr>
        <dsp:cNvPr id="0" name=""/>
        <dsp:cNvSpPr/>
      </dsp:nvSpPr>
      <dsp:spPr>
        <a:xfrm>
          <a:off x="1414859" y="4327017"/>
          <a:ext cx="4736703" cy="949833"/>
        </a:xfrm>
        <a:prstGeom prst="roundRect">
          <a:avLst>
            <a:gd name="adj" fmla="val 10000"/>
          </a:avLst>
        </a:prstGeom>
        <a:solidFill>
          <a:schemeClr val="accent2">
            <a:hueOff val="6443612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 well-managed process leads to successful transformation outcomes.</a:t>
          </a:r>
        </a:p>
      </dsp:txBody>
      <dsp:txXfrm>
        <a:off x="1442679" y="4354837"/>
        <a:ext cx="3709957" cy="894193"/>
      </dsp:txXfrm>
    </dsp:sp>
    <dsp:sp modelId="{5D63F713-AC95-824C-9AF0-0F7E2163D5EE}">
      <dsp:nvSpPr>
        <dsp:cNvPr id="0" name=""/>
        <dsp:cNvSpPr/>
      </dsp:nvSpPr>
      <dsp:spPr>
        <a:xfrm>
          <a:off x="4119312" y="693905"/>
          <a:ext cx="617391" cy="61739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4258225" y="693905"/>
        <a:ext cx="339565" cy="464587"/>
      </dsp:txXfrm>
    </dsp:sp>
    <dsp:sp modelId="{0AF2B98D-98F0-374E-820D-B34600F9CAFC}">
      <dsp:nvSpPr>
        <dsp:cNvPr id="0" name=""/>
        <dsp:cNvSpPr/>
      </dsp:nvSpPr>
      <dsp:spPr>
        <a:xfrm>
          <a:off x="4473026" y="1775660"/>
          <a:ext cx="617391" cy="61739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2244908"/>
            <a:satOff val="-20744"/>
            <a:lumOff val="-233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2244908"/>
              <a:satOff val="-20744"/>
              <a:lumOff val="-23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4611939" y="1775660"/>
        <a:ext cx="339565" cy="464587"/>
      </dsp:txXfrm>
    </dsp:sp>
    <dsp:sp modelId="{353F21FF-19A4-1F46-B3F4-95BBDBE2F199}">
      <dsp:nvSpPr>
        <dsp:cNvPr id="0" name=""/>
        <dsp:cNvSpPr/>
      </dsp:nvSpPr>
      <dsp:spPr>
        <a:xfrm>
          <a:off x="4826741" y="2841583"/>
          <a:ext cx="617391" cy="61739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4489816"/>
            <a:satOff val="-41488"/>
            <a:lumOff val="-4677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4489816"/>
              <a:satOff val="-41488"/>
              <a:lumOff val="-46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4965654" y="2841583"/>
        <a:ext cx="339565" cy="464587"/>
      </dsp:txXfrm>
    </dsp:sp>
    <dsp:sp modelId="{379FEFE9-6DCF-1B47-9E8E-90F15CD75DFD}">
      <dsp:nvSpPr>
        <dsp:cNvPr id="0" name=""/>
        <dsp:cNvSpPr/>
      </dsp:nvSpPr>
      <dsp:spPr>
        <a:xfrm>
          <a:off x="5180456" y="3933891"/>
          <a:ext cx="617391" cy="61739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24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24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5319369" y="3933891"/>
        <a:ext cx="339565" cy="4645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2934233-4151-A2DC-3472-2B321D9E754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C70C07C-434B-BC1A-3F02-4EE00DF5CC0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8D3AA9-8621-6E4B-941D-14DFC7ABC37A}" type="datetimeFigureOut">
              <a:rPr lang="en-US" smtClean="0"/>
              <a:t>11/7/25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CD4564E-17E7-39AF-090C-3FCEC188EED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82909F-AB36-20CD-904D-4C862479DFD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7F2EC1-2925-0F44-ABE7-B655860E46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9354741"/>
      </p:ext>
    </p:extLst>
  </p:cSld>
  <p:clrMap bg1="lt1" tx1="dk1" bg2="lt2" tx2="dk2" accent1="accent1" accent2="accent2" accent3="accent3" accent4="accent4" accent5="accent5" accent6="accent6" hlink="hlink" folHlink="folHlink"/>
  <p:hf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C3AA8C-E459-2F49-B9CE-4BE573C6A342}" type="datetimeFigureOut">
              <a:rPr lang="en-US" smtClean="0"/>
              <a:t>11/7/25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262780-2DA9-A145-AE66-0CF440E895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1667991"/>
      </p:ext>
    </p:extLst>
  </p:cSld>
  <p:clrMap bg1="lt1" tx1="dk1" bg2="lt2" tx2="dk2" accent1="accent1" accent2="accent2" accent3="accent3" accent4="accent4" accent5="accent5" accent6="accent6" hlink="hlink" folHlink="folHlink"/>
  <p:hf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98CEE-BE9E-CDD4-859E-18A5213D93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94A3CC-71FE-D873-AB3F-D1880D7DBC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DEA2E8-D0D7-DF65-3043-760D27F7B4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E9673-0D99-5C43-B2EC-74B94A3AE652}" type="datetime1">
              <a:rPr lang="en-GB" smtClean="0"/>
              <a:t>07/11/2025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1C0304-0676-EDB1-83C3-C121E9919C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6439D4-36F0-1C5C-1801-780010D14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BF67D5-68E0-BD45-A84A-838BB42947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54899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6E37A-8D53-E941-AF41-CD8B440ED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8BA4AB-E229-5A40-89AB-48C9D867F4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6DC92A-A642-CF54-A1E0-00B88AB701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99953-2856-974C-8D43-62A355A476BD}" type="datetime1">
              <a:rPr lang="en-GB" smtClean="0"/>
              <a:t>07/11/2025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BE72DE-5DCB-88AA-5DF3-F2F537A5FD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B0545D-90C0-7866-3B23-11ABD637A8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BF67D5-68E0-BD45-A84A-838BB42947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7982472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00F71-B560-DBF3-3F83-6462B057B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F3A30D-EDD9-DE8B-C87D-9850110EE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B8E16F-BC7C-01FE-2FF9-F20B427786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026D80-E80C-054F-935A-6511DE75458A}" type="datetime1">
              <a:rPr lang="en-GB" smtClean="0"/>
              <a:t>07/11/2025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3DD0F4-2AA8-0C82-9B23-1B0D496839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E27F3D-2970-CB89-899A-1311FA4837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BF67D5-68E0-BD45-A84A-838BB42947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68727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7A2261-907B-1DDB-ECC8-7DEC981D2D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D3FC6E-AF8F-D6C5-937B-DCD4C8E9A8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130A0A-F99A-260B-6D9B-CBCA54E57B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4CE166-9602-24D2-D8D0-FF66F2F8D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99953-2856-974C-8D43-62A355A476BD}" type="datetime1">
              <a:rPr lang="en-GB" smtClean="0"/>
              <a:t>07/11/2025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545EE5-EFF6-2ABE-3330-D0FAA7DA5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10CC40-DFF4-F779-9C56-A647E79C47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BF67D5-68E0-BD45-A84A-838BB42947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476007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D63EFF-BDED-0D8B-70B8-09CB36E717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18E193-727E-9B93-D428-D525F5FEFF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9D6780-DB3A-514A-95CE-4F8BC549F3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0254BE1-7052-44AF-9C69-F1AD22207D3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3ECC7EC-B42B-0AE1-4F0A-4BB7B91FA8C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978421C-19D0-5FE8-6E72-FCFA55049B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99953-2856-974C-8D43-62A355A476BD}" type="datetime1">
              <a:rPr lang="en-GB" smtClean="0"/>
              <a:t>07/11/2025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354D47-A49F-154E-C95A-2D3A391021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3FFAC7F-766D-0BC9-2D5D-507D01287F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BF67D5-68E0-BD45-A84A-838BB42947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663885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860340-5674-D5A1-DAA5-A1A2026934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49C935-9702-8A4C-952C-AA492C675F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E9857-7AD2-8240-8C15-623CA120CB55}" type="datetime1">
              <a:rPr lang="en-GB" smtClean="0"/>
              <a:t>07/11/2025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E1A551F-C073-2362-9E3C-1CEBDD1B79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6853E5-1990-7704-18DA-BF21CCDF2A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BF67D5-68E0-BD45-A84A-838BB42947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96339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862FAE5-85D0-CACA-97D2-FE3F8D9E2D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BC828-FFBA-0B40-B648-DC37D0815442}" type="datetime1">
              <a:rPr lang="en-GB" smtClean="0"/>
              <a:t>07/11/2025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01DDC07-8044-7C75-194F-BCD600B7DB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A2EFDD-C1BF-42FC-E816-5F7ED3D98B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BF67D5-68E0-BD45-A84A-838BB42947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696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855F9A-0C8A-7EFE-14F6-2666048791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4AA568-2699-4C0C-75DB-2FE6C08F75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C3C8C0-0DB2-AEFC-EAF1-099992C412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57BFE2-16DE-F15F-A506-5265CD3AF6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99953-2856-974C-8D43-62A355A476BD}" type="datetime1">
              <a:rPr lang="en-GB" smtClean="0"/>
              <a:t>07/11/2025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B6EB22-27CD-9C6B-76F8-A413FCF624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3B6286-9905-2094-0E20-877ABBB372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BF67D5-68E0-BD45-A84A-838BB42947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9520091"/>
      </p:ext>
    </p:extLst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388B0D-5DB8-1520-8F63-9F44A9FAE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BCCC542-625A-17F4-3C63-4ED1EAE72D9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A90D9F-0FFB-508E-C351-AB3873B877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ADC754-488E-C988-8131-D413F5C4D1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99953-2856-974C-8D43-62A355A476BD}" type="datetime1">
              <a:rPr lang="en-GB" smtClean="0"/>
              <a:t>07/11/2025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4D627E-0C55-1ED9-E892-340811190F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B18F2D-3B38-42A8-891C-A7826458C5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BF67D5-68E0-BD45-A84A-838BB42947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2414970"/>
      </p:ext>
    </p:extLst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923395-260A-7DBB-B5B7-E8194735EA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120982-3617-764C-EADD-E7C94670751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37B72E-C7D6-B1F3-E4B2-EC9F488C0F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99953-2856-974C-8D43-62A355A476BD}" type="datetime1">
              <a:rPr lang="en-GB" smtClean="0"/>
              <a:t>07/11/2025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B0A817-B649-381E-E5E5-09E3E73F75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01EE6C-AE35-0694-2BF8-0E971CBF00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BF67D5-68E0-BD45-A84A-838BB42947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578555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3D816EE-659A-314C-8A0B-F79CBA8B22C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DF8258B-0EF1-6C74-2881-C63C2C1A94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FE36F9-A016-E5EB-C4A6-930FB66EFA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99953-2856-974C-8D43-62A355A476BD}" type="datetime1">
              <a:rPr lang="en-GB" smtClean="0"/>
              <a:t>07/11/2025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D96517-BF2D-1E06-A0AD-23457BD773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F2A536-0ED7-F494-D993-8F1BBE02F6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BF67D5-68E0-BD45-A84A-838BB42947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8345284"/>
      </p:ext>
    </p:extLst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D474529-1CDC-4111-0506-0B10F40523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8B14EE-FAF2-9F88-8F39-9FA4B16EFF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AFA370-7F60-4590-A57B-2739D7A60C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A99953-2856-974C-8D43-62A355A476BD}" type="datetime1">
              <a:rPr lang="en-GB" smtClean="0"/>
              <a:t>07/11/2025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53C745-460D-7EB9-BDF7-9FD2335DDE5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8D3FAE-53D6-BCC5-D77E-79A56BCECC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ABF67D5-68E0-BD45-A84A-838BB42947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93152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166" r:id="rId1"/>
    <p:sldLayoutId id="2147485167" r:id="rId2"/>
    <p:sldLayoutId id="2147485168" r:id="rId3"/>
    <p:sldLayoutId id="2147485169" r:id="rId4"/>
    <p:sldLayoutId id="2147485170" r:id="rId5"/>
    <p:sldLayoutId id="2147485171" r:id="rId6"/>
    <p:sldLayoutId id="2147485172" r:id="rId7"/>
    <p:sldLayoutId id="2147485173" r:id="rId8"/>
    <p:sldLayoutId id="2147485174" r:id="rId9"/>
    <p:sldLayoutId id="2147485175" r:id="rId10"/>
    <p:sldLayoutId id="2147485176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48748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blue and white background&#10;&#10;AI-generated content may be incorrect.">
            <a:extLst>
              <a:ext uri="{FF2B5EF4-FFF2-40B4-BE49-F238E27FC236}">
                <a16:creationId xmlns:a16="http://schemas.microsoft.com/office/drawing/2014/main" id="{7757FD1A-5F1F-C3F5-8433-DD5556C86C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4095" y="4790365"/>
            <a:ext cx="10003809" cy="142246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3FD39B3-9D9D-DCB5-43AB-358F7C6B66E5}"/>
              </a:ext>
            </a:extLst>
          </p:cNvPr>
          <p:cNvSpPr txBox="1"/>
          <p:nvPr/>
        </p:nvSpPr>
        <p:spPr>
          <a:xfrm>
            <a:off x="2224586" y="586854"/>
            <a:ext cx="8873318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  <a:p>
            <a:endParaRPr lang="en-US" dirty="0"/>
          </a:p>
          <a:p>
            <a:r>
              <a:rPr lang="en-US" sz="2400" b="1" dirty="0"/>
              <a:t>Student Name</a:t>
            </a:r>
            <a:r>
              <a:rPr lang="en-US" sz="2400" dirty="0"/>
              <a:t>: Ignacia Manaog Tabangco</a:t>
            </a:r>
          </a:p>
          <a:p>
            <a:r>
              <a:rPr lang="en-US" sz="2400" b="1" dirty="0"/>
              <a:t>Student </a:t>
            </a:r>
            <a:r>
              <a:rPr lang="en-US" sz="2400" b="1"/>
              <a:t>Number</a:t>
            </a:r>
            <a:r>
              <a:rPr lang="en-US" sz="2400"/>
              <a:t>: 2415933</a:t>
            </a:r>
            <a:endParaRPr lang="en-US" sz="2400" dirty="0"/>
          </a:p>
          <a:p>
            <a:r>
              <a:rPr lang="en-US" sz="2400" b="1" dirty="0"/>
              <a:t>Module Code</a:t>
            </a:r>
            <a:r>
              <a:rPr lang="en-US" sz="2400" dirty="0"/>
              <a:t>: LCLM 5002</a:t>
            </a:r>
          </a:p>
          <a:p>
            <a:r>
              <a:rPr lang="en-US" sz="2400" b="1" dirty="0"/>
              <a:t>Module Name</a:t>
            </a:r>
            <a:r>
              <a:rPr lang="en-US" sz="2400" dirty="0"/>
              <a:t>: Developing and Managing Individual and Teams</a:t>
            </a:r>
          </a:p>
          <a:p>
            <a:r>
              <a:rPr lang="en-US" sz="2400" b="1" dirty="0"/>
              <a:t>Assignment Title</a:t>
            </a:r>
            <a:r>
              <a:rPr lang="en-US" sz="2400" dirty="0"/>
              <a:t>: Presentation for the HR Department  Assistant Recruitment )</a:t>
            </a:r>
          </a:p>
          <a:p>
            <a:r>
              <a:rPr lang="en-US" sz="2400" b="1" dirty="0"/>
              <a:t>Lecturer Name</a:t>
            </a:r>
            <a:r>
              <a:rPr lang="en-US" sz="2400" dirty="0"/>
              <a:t>:  Amer Kareem</a:t>
            </a:r>
          </a:p>
        </p:txBody>
      </p:sp>
    </p:spTree>
    <p:extLst>
      <p:ext uri="{BB962C8B-B14F-4D97-AF65-F5344CB8AC3E}">
        <p14:creationId xmlns:p14="http://schemas.microsoft.com/office/powerpoint/2010/main" val="23646336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7B0314-B1BE-8E04-7E2E-915818A4B2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US" sz="3800"/>
              <a:t>Effective Recruitment and Selection for Business Transformation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C5F63AB-B96E-8065-DAAA-B1D1C135E3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25864571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827750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C889D8-7405-7C4A-7537-19D94430E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681103"/>
            <a:ext cx="3401568" cy="1495794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vert="horz" lIns="182880" tIns="182880" rIns="182880" bIns="182880" rtlCol="0" anchor="ctr">
            <a:normAutofit fontScale="90000"/>
          </a:bodyPr>
          <a:lstStyle/>
          <a:p>
            <a:r>
              <a:rPr lang="en-US">
                <a:solidFill>
                  <a:srgbClr val="0D0D0D"/>
                </a:solidFill>
              </a:rPr>
              <a:t>Table of Contents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FBD3BA9-88C8-92F5-9678-D1BC585E4D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18288" tIns="45720" rIns="18288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CABF67D5-68E0-BD45-A84A-838BB4294726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3</a:t>
            </a:fld>
            <a:endParaRPr lang="en-US"/>
          </a:p>
        </p:txBody>
      </p:sp>
      <p:graphicFrame>
        <p:nvGraphicFramePr>
          <p:cNvPr id="8" name="TextBox 5">
            <a:extLst>
              <a:ext uri="{FF2B5EF4-FFF2-40B4-BE49-F238E27FC236}">
                <a16:creationId xmlns:a16="http://schemas.microsoft.com/office/drawing/2014/main" id="{28C7EB76-AE55-1258-BE11-DA00EC5DC04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31989626"/>
              </p:ext>
            </p:extLst>
          </p:nvPr>
        </p:nvGraphicFramePr>
        <p:xfrm>
          <a:off x="5397500" y="639763"/>
          <a:ext cx="6151563" cy="5276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287009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82BC3-8065-3FC2-DB64-3B22C6FB5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681103"/>
            <a:ext cx="3401568" cy="1495794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>
                <a:solidFill>
                  <a:srgbClr val="0D0D0D"/>
                </a:solidFill>
              </a:rPr>
              <a:t>Introduction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AE15975-9222-ADD1-7518-F0B3678145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18288" tIns="45720" rIns="18288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CABF67D5-68E0-BD45-A84A-838BB4294726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4</a:t>
            </a:fld>
            <a:endParaRPr lang="en-US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E8BD5D53-9180-AE39-3C4B-4D07024F942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52255729"/>
              </p:ext>
            </p:extLst>
          </p:nvPr>
        </p:nvGraphicFramePr>
        <p:xfrm>
          <a:off x="5397500" y="639763"/>
          <a:ext cx="6151563" cy="5276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280151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CBDAC-F159-6C3D-5FD9-8764B59E33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681103"/>
            <a:ext cx="3401568" cy="1495794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2400">
                <a:solidFill>
                  <a:srgbClr val="0D0D0D"/>
                </a:solidFill>
              </a:rPr>
              <a:t>Understanding Recruitment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DBA0548-4A30-806B-E785-A1ADE1059A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18288" tIns="45720" rIns="18288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CABF67D5-68E0-BD45-A84A-838BB4294726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5</a:t>
            </a:fld>
            <a:endParaRPr lang="en-US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693E3B69-0672-1BFB-C8F3-9FDC982EAFD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2959276"/>
              </p:ext>
            </p:extLst>
          </p:nvPr>
        </p:nvGraphicFramePr>
        <p:xfrm>
          <a:off x="5397500" y="639763"/>
          <a:ext cx="6151563" cy="5276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178446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2BC37-2233-2CCC-ABBB-5A43EF814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681103"/>
            <a:ext cx="3401568" cy="1495794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2600">
                <a:solidFill>
                  <a:srgbClr val="0D0D0D"/>
                </a:solidFill>
              </a:rPr>
              <a:t>Steps in the Recruitment Process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1BD8517-68E4-9CC2-316D-FFE4523A5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18288" tIns="45720" rIns="18288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CABF67D5-68E0-BD45-A84A-838BB4294726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6</a:t>
            </a:fld>
            <a:endParaRPr lang="en-US"/>
          </a:p>
        </p:txBody>
      </p:sp>
      <p:graphicFrame>
        <p:nvGraphicFramePr>
          <p:cNvPr id="10" name="TextBox 7">
            <a:extLst>
              <a:ext uri="{FF2B5EF4-FFF2-40B4-BE49-F238E27FC236}">
                <a16:creationId xmlns:a16="http://schemas.microsoft.com/office/drawing/2014/main" id="{52C2FBB6-5756-4BE3-7792-52A65948302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45016275"/>
              </p:ext>
            </p:extLst>
          </p:nvPr>
        </p:nvGraphicFramePr>
        <p:xfrm>
          <a:off x="5397500" y="639763"/>
          <a:ext cx="6151563" cy="5276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739397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26580B-4CA1-A3CE-0403-4258E72F62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681103"/>
            <a:ext cx="3401568" cy="1495794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2000">
                <a:solidFill>
                  <a:srgbClr val="0D0D0D"/>
                </a:solidFill>
              </a:rPr>
              <a:t>Job Analysis, Description and Person Specification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0AA054A-F8AC-3E03-E06D-23C94831B4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18288" tIns="45720" rIns="18288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CABF67D5-68E0-BD45-A84A-838BB4294726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7</a:t>
            </a:fld>
            <a:endParaRPr lang="en-US"/>
          </a:p>
        </p:txBody>
      </p:sp>
      <p:graphicFrame>
        <p:nvGraphicFramePr>
          <p:cNvPr id="20" name="TextBox 7">
            <a:extLst>
              <a:ext uri="{FF2B5EF4-FFF2-40B4-BE49-F238E27FC236}">
                <a16:creationId xmlns:a16="http://schemas.microsoft.com/office/drawing/2014/main" id="{56DA6D12-FD28-D564-B97F-824ACEC4EA4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39829790"/>
              </p:ext>
            </p:extLst>
          </p:nvPr>
        </p:nvGraphicFramePr>
        <p:xfrm>
          <a:off x="5397500" y="639763"/>
          <a:ext cx="6151563" cy="5276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487860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916CF3-61CB-9152-BC99-26CEC7B8B8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681103"/>
            <a:ext cx="3401568" cy="1495794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2600">
                <a:solidFill>
                  <a:srgbClr val="0D0D0D"/>
                </a:solidFill>
              </a:rPr>
              <a:t>3 Types of Interview </a:t>
            </a:r>
            <a:br>
              <a:rPr lang="en-US" sz="2600">
                <a:solidFill>
                  <a:srgbClr val="0D0D0D"/>
                </a:solidFill>
              </a:rPr>
            </a:br>
            <a:endParaRPr lang="en-US" sz="2600">
              <a:solidFill>
                <a:srgbClr val="0D0D0D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D91F691-9E0E-6758-F198-1CA5E9927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18288" tIns="45720" rIns="18288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CABF67D5-68E0-BD45-A84A-838BB4294726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8</a:t>
            </a:fld>
            <a:endParaRPr lang="en-US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0BC783BA-F794-F822-0DBE-1E8141895F9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26873489"/>
              </p:ext>
            </p:extLst>
          </p:nvPr>
        </p:nvGraphicFramePr>
        <p:xfrm>
          <a:off x="5397500" y="639763"/>
          <a:ext cx="6151563" cy="5276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573298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C2F10B-E36A-0EE8-0547-21717F947B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681103"/>
            <a:ext cx="3401568" cy="1495794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vert="horz" lIns="182880" tIns="182880" rIns="182880" bIns="182880" rtlCol="0" anchor="ctr">
            <a:normAutofit fontScale="90000"/>
          </a:bodyPr>
          <a:lstStyle/>
          <a:p>
            <a:r>
              <a:rPr lang="en-US">
                <a:solidFill>
                  <a:srgbClr val="0D0D0D"/>
                </a:solidFill>
              </a:rPr>
              <a:t>Questioning Techniques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DDC645C-4D6C-94E6-686F-466F73AA22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18288" tIns="45720" rIns="18288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CABF67D5-68E0-BD45-A84A-838BB4294726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9</a:t>
            </a:fld>
            <a:endParaRPr lang="en-US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F1FE9A8E-8F29-6439-9C58-7F48EFB22BC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41635427"/>
              </p:ext>
            </p:extLst>
          </p:nvPr>
        </p:nvGraphicFramePr>
        <p:xfrm>
          <a:off x="5397500" y="639763"/>
          <a:ext cx="6151563" cy="5276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840118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23AD49-9616-FE58-1026-3DAE1BDC4C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3374136" cy="556789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Face to Face vs Online Interview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1019467-DE6F-CA76-D090-2F2654AFDF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CABF67D5-68E0-BD45-A84A-838BB4294726}" type="slidenum">
              <a:rPr lang="en-US" smtClean="0">
                <a:solidFill>
                  <a:schemeClr val="tx1">
                    <a:tint val="75000"/>
                  </a:schemeClr>
                </a:solidFill>
              </a:rPr>
              <a:pPr>
                <a:spcAft>
                  <a:spcPts val="600"/>
                </a:spcAft>
              </a:pPr>
              <a:t>10</a:t>
            </a:fld>
            <a:endParaRPr lang="en-US">
              <a:solidFill>
                <a:schemeClr val="tx1">
                  <a:tint val="75000"/>
                </a:schemeClr>
              </a:solidFill>
            </a:endParaRPr>
          </a:p>
        </p:txBody>
      </p:sp>
      <p:graphicFrame>
        <p:nvGraphicFramePr>
          <p:cNvPr id="11" name="TextBox 8">
            <a:extLst>
              <a:ext uri="{FF2B5EF4-FFF2-40B4-BE49-F238E27FC236}">
                <a16:creationId xmlns:a16="http://schemas.microsoft.com/office/drawing/2014/main" id="{DB7ED368-982C-D78C-71C4-03CBB6F2C90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94022466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220096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5B5F2D-8493-FC9B-C4E2-7B113CC7FD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681103"/>
            <a:ext cx="3401568" cy="1495794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2600">
                <a:solidFill>
                  <a:srgbClr val="0D0D0D"/>
                </a:solidFill>
              </a:rPr>
              <a:t>Challenges &amp; Best Practices: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530B472-97DF-5A78-96A9-D5F5440EA1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18288" tIns="45720" rIns="18288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CABF67D5-68E0-BD45-A84A-838BB4294726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11</a:t>
            </a:fld>
            <a:endParaRPr lang="en-US"/>
          </a:p>
        </p:txBody>
      </p: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D25FB2FC-1781-A562-3BBA-AB8F852DB61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29139350"/>
              </p:ext>
            </p:extLst>
          </p:nvPr>
        </p:nvGraphicFramePr>
        <p:xfrm>
          <a:off x="5397500" y="639763"/>
          <a:ext cx="6151563" cy="5276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598836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82658B0-F197-3990-3E06-502F8718EF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18288" tIns="45720" rIns="18288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CABF67D5-68E0-BD45-A84A-838BB4294726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12</a:t>
            </a:fld>
            <a:endParaRPr lang="en-US"/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3C425442-D67B-E958-3722-0A968365FB2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48867447"/>
              </p:ext>
            </p:extLst>
          </p:nvPr>
        </p:nvGraphicFramePr>
        <p:xfrm>
          <a:off x="5397500" y="639763"/>
          <a:ext cx="6151563" cy="5276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325036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16011C4-9F1B-3C81-0AFC-4B2CF5B7C6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BF67D5-68E0-BD45-A84A-838BB4294726}" type="slidenum">
              <a:rPr lang="en-US" smtClean="0"/>
              <a:t>13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CDDA39D-753B-5455-E235-874CA3E3F85C}"/>
              </a:ext>
            </a:extLst>
          </p:cNvPr>
          <p:cNvSpPr txBox="1"/>
          <p:nvPr/>
        </p:nvSpPr>
        <p:spPr>
          <a:xfrm>
            <a:off x="791570" y="545910"/>
            <a:ext cx="10795379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REFERENCES:</a:t>
            </a:r>
          </a:p>
          <a:p>
            <a:endParaRPr lang="en-US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Armstrong, M. &amp; Taylor, S</a:t>
            </a:r>
            <a:r>
              <a:rPr lang="en-US" dirty="0"/>
              <a:t>.(2020) </a:t>
            </a:r>
            <a:r>
              <a:rPr lang="en-US" i="1" dirty="0"/>
              <a:t>Armstrong’s Handbook of human Resources</a:t>
            </a:r>
          </a:p>
          <a:p>
            <a:r>
              <a:rPr lang="en-US" i="1" dirty="0"/>
              <a:t>      Management Practice</a:t>
            </a:r>
            <a:r>
              <a:rPr lang="en-US" dirty="0"/>
              <a:t>. 15</a:t>
            </a:r>
            <a:r>
              <a:rPr lang="en-US" baseline="30000" dirty="0"/>
              <a:t>th</a:t>
            </a:r>
            <a:r>
              <a:rPr lang="en-US" dirty="0"/>
              <a:t> ed. London: Kogan Page.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Basch, J.M ET AL</a:t>
            </a:r>
            <a:r>
              <a:rPr lang="en-US" dirty="0"/>
              <a:t>. (2021) </a:t>
            </a:r>
            <a:r>
              <a:rPr lang="en-US" i="1" dirty="0"/>
              <a:t>Virtual interviews in the digital era: Challenges and opportunities’, Human Resources Management Review</a:t>
            </a:r>
            <a:r>
              <a:rPr lang="en-US" dirty="0"/>
              <a:t>, 31 (4), 100789.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Campion, M.A et al. </a:t>
            </a:r>
            <a:r>
              <a:rPr lang="en-US" dirty="0"/>
              <a:t>(1997) ‘Structured interview process: Enhancing reliability and validity’, Personnel Psychology, 50 (3), pp. 655-702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Chapman, D.S. Rowe, P.M</a:t>
            </a:r>
            <a:r>
              <a:rPr lang="en-US" dirty="0"/>
              <a:t>. (2020) </a:t>
            </a:r>
            <a:r>
              <a:rPr lang="en-US" i="1" dirty="0"/>
              <a:t>Recruitment and Selection: A Framework for Success. 2</a:t>
            </a:r>
            <a:r>
              <a:rPr lang="en-US" i="1" baseline="30000" dirty="0"/>
              <a:t>nd</a:t>
            </a:r>
            <a:r>
              <a:rPr lang="en-US" i="1" dirty="0"/>
              <a:t> ed. London: Routledge.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Torrington, D., Hall, L., Taylor, S. &amp; Atkinson, C.</a:t>
            </a:r>
            <a:r>
              <a:rPr lang="en-US" dirty="0"/>
              <a:t> (2020) </a:t>
            </a:r>
            <a:r>
              <a:rPr lang="en-US" i="1" dirty="0"/>
              <a:t>Human Resources Management. 11</a:t>
            </a:r>
            <a:r>
              <a:rPr lang="en-US" i="1" baseline="30000" dirty="0"/>
              <a:t>th</a:t>
            </a:r>
            <a:r>
              <a:rPr lang="en-US" i="1" dirty="0"/>
              <a:t> ed. </a:t>
            </a:r>
            <a:r>
              <a:rPr lang="en-US" dirty="0"/>
              <a:t>Harlow: Pearson Education.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Foot, M. &amp; Hook, C. (</a:t>
            </a:r>
            <a:r>
              <a:rPr lang="en-US" dirty="0"/>
              <a:t>2019</a:t>
            </a:r>
            <a:r>
              <a:rPr lang="en-US" b="1" dirty="0"/>
              <a:t>) </a:t>
            </a:r>
            <a:r>
              <a:rPr lang="en-US" i="1" dirty="0"/>
              <a:t>Introducing Human Resources Management. </a:t>
            </a:r>
            <a:r>
              <a:rPr lang="en-US" dirty="0"/>
              <a:t>8</a:t>
            </a:r>
            <a:r>
              <a:rPr lang="en-US" baseline="30000" dirty="0"/>
              <a:t>th</a:t>
            </a:r>
            <a:r>
              <a:rPr lang="en-US" dirty="0"/>
              <a:t> ed. Harlow: Pearson Education.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Maurer, R. </a:t>
            </a:r>
            <a:r>
              <a:rPr lang="en-US" dirty="0"/>
              <a:t>(2022) ‘Virtual interviews: benefits and challenges in post-academic recruitment’, </a:t>
            </a:r>
            <a:r>
              <a:rPr lang="en-US" i="1" dirty="0"/>
              <a:t>HR Magazine, 67 (2), </a:t>
            </a:r>
            <a:r>
              <a:rPr lang="en-US" dirty="0"/>
              <a:t>pp.34-38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Kvale, S. </a:t>
            </a:r>
            <a:r>
              <a:rPr lang="en-US" dirty="0"/>
              <a:t>(2007) </a:t>
            </a:r>
            <a:r>
              <a:rPr lang="en-US" i="1" dirty="0"/>
              <a:t>Doing Interviews. </a:t>
            </a:r>
            <a:r>
              <a:rPr lang="en-US" dirty="0"/>
              <a:t>London: Sage Publications.</a:t>
            </a:r>
            <a:endParaRPr lang="en-US" b="1" dirty="0"/>
          </a:p>
          <a:p>
            <a:r>
              <a:rPr lang="en-US" dirty="0"/>
              <a:t>      </a:t>
            </a:r>
          </a:p>
        </p:txBody>
      </p:sp>
    </p:spTree>
    <p:extLst>
      <p:ext uri="{BB962C8B-B14F-4D97-AF65-F5344CB8AC3E}">
        <p14:creationId xmlns:p14="http://schemas.microsoft.com/office/powerpoint/2010/main" val="14582529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902</TotalTime>
  <Words>861</Words>
  <Application>Microsoft Macintosh PowerPoint</Application>
  <PresentationFormat>Widescreen</PresentationFormat>
  <Paragraphs>107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Aptos</vt:lpstr>
      <vt:lpstr>Aptos Display</vt:lpstr>
      <vt:lpstr>Arial</vt:lpstr>
      <vt:lpstr>Office Theme</vt:lpstr>
      <vt:lpstr>PowerPoint Presentation</vt:lpstr>
      <vt:lpstr>Effective Recruitment and Selection for Business Transformation</vt:lpstr>
      <vt:lpstr>Table of Contents</vt:lpstr>
      <vt:lpstr>Introduction</vt:lpstr>
      <vt:lpstr>Understanding Recruitment</vt:lpstr>
      <vt:lpstr>Steps in the Recruitment Process</vt:lpstr>
      <vt:lpstr>Job Analysis, Description and Person Specification</vt:lpstr>
      <vt:lpstr>3 Types of Interview  </vt:lpstr>
      <vt:lpstr>Questioning Techniques</vt:lpstr>
      <vt:lpstr>Face to Face vs Online Interview</vt:lpstr>
      <vt:lpstr>Challenges &amp; Best Practices: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Ignacia Manaog Tabangco (2415933)</dc:creator>
  <cp:lastModifiedBy>Ignacia Manaog Tabangco (2415933)</cp:lastModifiedBy>
  <cp:revision>1</cp:revision>
  <dcterms:created xsi:type="dcterms:W3CDTF">2025-11-07T20:52:17Z</dcterms:created>
  <dcterms:modified xsi:type="dcterms:W3CDTF">2025-11-08T11:54:40Z</dcterms:modified>
</cp:coreProperties>
</file>