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0"/>
  </p:notesMasterIdLst>
  <p:sldIdLst>
    <p:sldId id="256" r:id="rId2"/>
    <p:sldId id="257" r:id="rId3"/>
    <p:sldId id="281" r:id="rId4"/>
    <p:sldId id="258" r:id="rId5"/>
    <p:sldId id="259" r:id="rId6"/>
    <p:sldId id="263" r:id="rId7"/>
    <p:sldId id="283" r:id="rId8"/>
    <p:sldId id="271" r:id="rId9"/>
    <p:sldId id="296" r:id="rId10"/>
    <p:sldId id="297" r:id="rId11"/>
    <p:sldId id="299" r:id="rId12"/>
    <p:sldId id="300" r:id="rId13"/>
    <p:sldId id="301" r:id="rId14"/>
    <p:sldId id="302" r:id="rId15"/>
    <p:sldId id="298" r:id="rId16"/>
    <p:sldId id="303" r:id="rId17"/>
    <p:sldId id="315" r:id="rId18"/>
    <p:sldId id="264" r:id="rId19"/>
    <p:sldId id="272" r:id="rId20"/>
    <p:sldId id="273" r:id="rId21"/>
    <p:sldId id="274" r:id="rId22"/>
    <p:sldId id="316" r:id="rId23"/>
    <p:sldId id="317" r:id="rId24"/>
    <p:sldId id="313" r:id="rId25"/>
    <p:sldId id="275" r:id="rId26"/>
    <p:sldId id="295" r:id="rId27"/>
    <p:sldId id="277" r:id="rId28"/>
    <p:sldId id="278" r:id="rId29"/>
    <p:sldId id="279" r:id="rId30"/>
    <p:sldId id="280" r:id="rId31"/>
    <p:sldId id="310" r:id="rId32"/>
    <p:sldId id="309" r:id="rId33"/>
    <p:sldId id="294" r:id="rId34"/>
    <p:sldId id="304" r:id="rId35"/>
    <p:sldId id="305" r:id="rId36"/>
    <p:sldId id="306" r:id="rId37"/>
    <p:sldId id="307" r:id="rId38"/>
    <p:sldId id="308" r:id="rId39"/>
    <p:sldId id="288" r:id="rId40"/>
    <p:sldId id="289" r:id="rId41"/>
    <p:sldId id="284" r:id="rId42"/>
    <p:sldId id="285" r:id="rId43"/>
    <p:sldId id="286" r:id="rId44"/>
    <p:sldId id="287" r:id="rId45"/>
    <p:sldId id="290" r:id="rId46"/>
    <p:sldId id="291" r:id="rId47"/>
    <p:sldId id="292" r:id="rId48"/>
    <p:sldId id="293" r:id="rId4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DAA1CD9-BAFF-4352-A27C-E74E7F998357}" v="328" dt="2025-03-07T02:11:49.64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55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microsoft.com/office/2015/10/relationships/revisionInfo" Target="revisionInfo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 Jones (Gnoll Primary School)" userId="31fcb9af-4fcd-416a-86de-926b64424638" providerId="ADAL" clId="{ADAA1CD9-BAFF-4352-A27C-E74E7F998357}"/>
    <pc:docChg chg="undo custSel addSld delSld modSld sldOrd">
      <pc:chgData name="J Jones (Gnoll Primary School)" userId="31fcb9af-4fcd-416a-86de-926b64424638" providerId="ADAL" clId="{ADAA1CD9-BAFF-4352-A27C-E74E7F998357}" dt="2025-03-07T17:15:00.668" v="13688" actId="20577"/>
      <pc:docMkLst>
        <pc:docMk/>
      </pc:docMkLst>
      <pc:sldChg chg="modSp mod">
        <pc:chgData name="J Jones (Gnoll Primary School)" userId="31fcb9af-4fcd-416a-86de-926b64424638" providerId="ADAL" clId="{ADAA1CD9-BAFF-4352-A27C-E74E7F998357}" dt="2025-03-07T17:15:00.668" v="13688" actId="20577"/>
        <pc:sldMkLst>
          <pc:docMk/>
          <pc:sldMk cId="3655686248" sldId="256"/>
        </pc:sldMkLst>
        <pc:graphicFrameChg chg="mod modGraphic">
          <ac:chgData name="J Jones (Gnoll Primary School)" userId="31fcb9af-4fcd-416a-86de-926b64424638" providerId="ADAL" clId="{ADAA1CD9-BAFF-4352-A27C-E74E7F998357}" dt="2025-03-07T17:15:00.668" v="13688" actId="20577"/>
          <ac:graphicFrameMkLst>
            <pc:docMk/>
            <pc:sldMk cId="3655686248" sldId="256"/>
            <ac:graphicFrameMk id="4" creationId="{9F1C3DD9-735F-1DA2-8462-BBA6DC5999DB}"/>
          </ac:graphicFrameMkLst>
        </pc:graphicFrameChg>
      </pc:sldChg>
      <pc:sldChg chg="addSp delSp modSp mod">
        <pc:chgData name="J Jones (Gnoll Primary School)" userId="31fcb9af-4fcd-416a-86de-926b64424638" providerId="ADAL" clId="{ADAA1CD9-BAFF-4352-A27C-E74E7F998357}" dt="2025-03-07T00:05:41.172" v="9722" actId="20577"/>
        <pc:sldMkLst>
          <pc:docMk/>
          <pc:sldMk cId="1974271993" sldId="257"/>
        </pc:sldMkLst>
        <pc:spChg chg="add del mod">
          <ac:chgData name="J Jones (Gnoll Primary School)" userId="31fcb9af-4fcd-416a-86de-926b64424638" providerId="ADAL" clId="{ADAA1CD9-BAFF-4352-A27C-E74E7F998357}" dt="2025-03-07T00:05:41.172" v="9722" actId="20577"/>
          <ac:spMkLst>
            <pc:docMk/>
            <pc:sldMk cId="1974271993" sldId="257"/>
            <ac:spMk id="3" creationId="{C61EF7FA-CC29-4756-FDA1-644A519644C8}"/>
          </ac:spMkLst>
        </pc:spChg>
      </pc:sldChg>
      <pc:sldChg chg="addSp delSp modSp mod">
        <pc:chgData name="J Jones (Gnoll Primary School)" userId="31fcb9af-4fcd-416a-86de-926b64424638" providerId="ADAL" clId="{ADAA1CD9-BAFF-4352-A27C-E74E7F998357}" dt="2025-03-07T00:36:55.734" v="10861"/>
        <pc:sldMkLst>
          <pc:docMk/>
          <pc:sldMk cId="1219970048" sldId="258"/>
        </pc:sldMkLst>
        <pc:spChg chg="del mod">
          <ac:chgData name="J Jones (Gnoll Primary School)" userId="31fcb9af-4fcd-416a-86de-926b64424638" providerId="ADAL" clId="{ADAA1CD9-BAFF-4352-A27C-E74E7F998357}" dt="2025-03-07T00:05:51.851" v="9724" actId="478"/>
          <ac:spMkLst>
            <pc:docMk/>
            <pc:sldMk cId="1219970048" sldId="258"/>
            <ac:spMk id="3" creationId="{3CAA43DE-69DD-3D5B-D462-479C96629395}"/>
          </ac:spMkLst>
        </pc:spChg>
        <pc:spChg chg="add mod">
          <ac:chgData name="J Jones (Gnoll Primary School)" userId="31fcb9af-4fcd-416a-86de-926b64424638" providerId="ADAL" clId="{ADAA1CD9-BAFF-4352-A27C-E74E7F998357}" dt="2025-03-07T00:36:55.734" v="10861"/>
          <ac:spMkLst>
            <pc:docMk/>
            <pc:sldMk cId="1219970048" sldId="258"/>
            <ac:spMk id="4" creationId="{B62D9430-FE6F-449E-C160-EB5FB4760F17}"/>
          </ac:spMkLst>
        </pc:spChg>
        <pc:spChg chg="add mod">
          <ac:chgData name="J Jones (Gnoll Primary School)" userId="31fcb9af-4fcd-416a-86de-926b64424638" providerId="ADAL" clId="{ADAA1CD9-BAFF-4352-A27C-E74E7F998357}" dt="2025-03-07T00:29:26.227" v="10517" actId="1076"/>
          <ac:spMkLst>
            <pc:docMk/>
            <pc:sldMk cId="1219970048" sldId="258"/>
            <ac:spMk id="6" creationId="{A949098D-A6B2-FCB7-0BCB-BB744A107D6C}"/>
          </ac:spMkLst>
        </pc:spChg>
        <pc:spChg chg="del mod">
          <ac:chgData name="J Jones (Gnoll Primary School)" userId="31fcb9af-4fcd-416a-86de-926b64424638" providerId="ADAL" clId="{ADAA1CD9-BAFF-4352-A27C-E74E7F998357}" dt="2025-03-07T00:05:55.398" v="9726" actId="478"/>
          <ac:spMkLst>
            <pc:docMk/>
            <pc:sldMk cId="1219970048" sldId="258"/>
            <ac:spMk id="7" creationId="{09A73EB1-DCCD-9BD8-5915-6AD15FEBA5F1}"/>
          </ac:spMkLst>
        </pc:spChg>
        <pc:spChg chg="del">
          <ac:chgData name="J Jones (Gnoll Primary School)" userId="31fcb9af-4fcd-416a-86de-926b64424638" providerId="ADAL" clId="{ADAA1CD9-BAFF-4352-A27C-E74E7F998357}" dt="2025-03-07T00:05:49.868" v="9723" actId="478"/>
          <ac:spMkLst>
            <pc:docMk/>
            <pc:sldMk cId="1219970048" sldId="258"/>
            <ac:spMk id="9" creationId="{CD026007-8409-3E68-5595-8874E5AFE190}"/>
          </ac:spMkLst>
        </pc:spChg>
      </pc:sldChg>
      <pc:sldChg chg="addSp delSp modSp mod">
        <pc:chgData name="J Jones (Gnoll Primary School)" userId="31fcb9af-4fcd-416a-86de-926b64424638" providerId="ADAL" clId="{ADAA1CD9-BAFF-4352-A27C-E74E7F998357}" dt="2025-03-07T02:13:41.149" v="13645"/>
        <pc:sldMkLst>
          <pc:docMk/>
          <pc:sldMk cId="3568765624" sldId="259"/>
        </pc:sldMkLst>
        <pc:spChg chg="del">
          <ac:chgData name="J Jones (Gnoll Primary School)" userId="31fcb9af-4fcd-416a-86de-926b64424638" providerId="ADAL" clId="{ADAA1CD9-BAFF-4352-A27C-E74E7F998357}" dt="2025-03-07T00:07:12.444" v="9741" actId="478"/>
          <ac:spMkLst>
            <pc:docMk/>
            <pc:sldMk cId="3568765624" sldId="259"/>
            <ac:spMk id="3" creationId="{70032420-1290-B860-C801-6C4B9A570805}"/>
          </ac:spMkLst>
        </pc:spChg>
        <pc:spChg chg="add mod">
          <ac:chgData name="J Jones (Gnoll Primary School)" userId="31fcb9af-4fcd-416a-86de-926b64424638" providerId="ADAL" clId="{ADAA1CD9-BAFF-4352-A27C-E74E7F998357}" dt="2025-03-07T00:17:48.387" v="10131" actId="1076"/>
          <ac:spMkLst>
            <pc:docMk/>
            <pc:sldMk cId="3568765624" sldId="259"/>
            <ac:spMk id="4" creationId="{CF69D304-B419-3C61-A7AF-2E9801766CE1}"/>
          </ac:spMkLst>
        </pc:spChg>
        <pc:spChg chg="add mod">
          <ac:chgData name="J Jones (Gnoll Primary School)" userId="31fcb9af-4fcd-416a-86de-926b64424638" providerId="ADAL" clId="{ADAA1CD9-BAFF-4352-A27C-E74E7F998357}" dt="2025-03-07T00:17:46.293" v="10130" actId="1076"/>
          <ac:spMkLst>
            <pc:docMk/>
            <pc:sldMk cId="3568765624" sldId="259"/>
            <ac:spMk id="6" creationId="{CF7B4062-F43B-FD5E-FB71-905C82884F98}"/>
          </ac:spMkLst>
        </pc:spChg>
        <pc:spChg chg="add mod">
          <ac:chgData name="J Jones (Gnoll Primary School)" userId="31fcb9af-4fcd-416a-86de-926b64424638" providerId="ADAL" clId="{ADAA1CD9-BAFF-4352-A27C-E74E7F998357}" dt="2025-03-07T02:13:41.149" v="13645"/>
          <ac:spMkLst>
            <pc:docMk/>
            <pc:sldMk cId="3568765624" sldId="259"/>
            <ac:spMk id="8" creationId="{54491F5A-4D7A-9762-FBFE-F9FA7C7845BB}"/>
          </ac:spMkLst>
        </pc:spChg>
      </pc:sldChg>
      <pc:sldChg chg="del">
        <pc:chgData name="J Jones (Gnoll Primary School)" userId="31fcb9af-4fcd-416a-86de-926b64424638" providerId="ADAL" clId="{ADAA1CD9-BAFF-4352-A27C-E74E7F998357}" dt="2025-03-07T01:27:45.303" v="12354" actId="47"/>
        <pc:sldMkLst>
          <pc:docMk/>
          <pc:sldMk cId="3595288587" sldId="261"/>
        </pc:sldMkLst>
      </pc:sldChg>
      <pc:sldChg chg="addSp delSp modSp mod ord">
        <pc:chgData name="J Jones (Gnoll Primary School)" userId="31fcb9af-4fcd-416a-86de-926b64424638" providerId="ADAL" clId="{ADAA1CD9-BAFF-4352-A27C-E74E7F998357}" dt="2025-03-07T02:10:37.633" v="13627" actId="1076"/>
        <pc:sldMkLst>
          <pc:docMk/>
          <pc:sldMk cId="507194726" sldId="264"/>
        </pc:sldMkLst>
        <pc:picChg chg="add del mod">
          <ac:chgData name="J Jones (Gnoll Primary School)" userId="31fcb9af-4fcd-416a-86de-926b64424638" providerId="ADAL" clId="{ADAA1CD9-BAFF-4352-A27C-E74E7F998357}" dt="2025-03-07T02:10:25.858" v="13623" actId="478"/>
          <ac:picMkLst>
            <pc:docMk/>
            <pc:sldMk cId="507194726" sldId="264"/>
            <ac:picMk id="2" creationId="{16937528-689F-3DC2-E1E5-AEC20B7EA572}"/>
          </ac:picMkLst>
        </pc:picChg>
        <pc:picChg chg="del">
          <ac:chgData name="J Jones (Gnoll Primary School)" userId="31fcb9af-4fcd-416a-86de-926b64424638" providerId="ADAL" clId="{ADAA1CD9-BAFF-4352-A27C-E74E7F998357}" dt="2025-03-07T02:09:02.112" v="13574" actId="478"/>
          <ac:picMkLst>
            <pc:docMk/>
            <pc:sldMk cId="507194726" sldId="264"/>
            <ac:picMk id="6" creationId="{5DF8A856-E589-0275-44B2-6A12B8268F5F}"/>
          </ac:picMkLst>
        </pc:picChg>
        <pc:picChg chg="add mod">
          <ac:chgData name="J Jones (Gnoll Primary School)" userId="31fcb9af-4fcd-416a-86de-926b64424638" providerId="ADAL" clId="{ADAA1CD9-BAFF-4352-A27C-E74E7F998357}" dt="2025-03-07T02:10:33.568" v="13625" actId="1076"/>
          <ac:picMkLst>
            <pc:docMk/>
            <pc:sldMk cId="507194726" sldId="264"/>
            <ac:picMk id="7" creationId="{77508DC3-E4A3-1688-0FC2-9F4EA8E3FBF4}"/>
          </ac:picMkLst>
        </pc:picChg>
        <pc:picChg chg="add mod">
          <ac:chgData name="J Jones (Gnoll Primary School)" userId="31fcb9af-4fcd-416a-86de-926b64424638" providerId="ADAL" clId="{ADAA1CD9-BAFF-4352-A27C-E74E7F998357}" dt="2025-03-07T02:10:37.633" v="13627" actId="1076"/>
          <ac:picMkLst>
            <pc:docMk/>
            <pc:sldMk cId="507194726" sldId="264"/>
            <ac:picMk id="8" creationId="{ADA188D1-BAF7-BEA5-D877-727A4ADA21D3}"/>
          </ac:picMkLst>
        </pc:picChg>
      </pc:sldChg>
      <pc:sldChg chg="ord">
        <pc:chgData name="J Jones (Gnoll Primary School)" userId="31fcb9af-4fcd-416a-86de-926b64424638" providerId="ADAL" clId="{ADAA1CD9-BAFF-4352-A27C-E74E7F998357}" dt="2025-03-07T02:07:16.974" v="13541"/>
        <pc:sldMkLst>
          <pc:docMk/>
          <pc:sldMk cId="1012707337" sldId="271"/>
        </pc:sldMkLst>
      </pc:sldChg>
      <pc:sldChg chg="addSp delSp modSp mod ord">
        <pc:chgData name="J Jones (Gnoll Primary School)" userId="31fcb9af-4fcd-416a-86de-926b64424638" providerId="ADAL" clId="{ADAA1CD9-BAFF-4352-A27C-E74E7F998357}" dt="2025-03-07T02:10:19.967" v="13621" actId="1037"/>
        <pc:sldMkLst>
          <pc:docMk/>
          <pc:sldMk cId="4015898358" sldId="272"/>
        </pc:sldMkLst>
        <pc:picChg chg="add mod">
          <ac:chgData name="J Jones (Gnoll Primary School)" userId="31fcb9af-4fcd-416a-86de-926b64424638" providerId="ADAL" clId="{ADAA1CD9-BAFF-4352-A27C-E74E7F998357}" dt="2025-03-07T02:10:15.292" v="13610" actId="1076"/>
          <ac:picMkLst>
            <pc:docMk/>
            <pc:sldMk cId="4015898358" sldId="272"/>
            <ac:picMk id="2" creationId="{761B902F-6FAA-0D92-7F84-CED8715D39C6}"/>
          </ac:picMkLst>
        </pc:picChg>
        <pc:picChg chg="add mod">
          <ac:chgData name="J Jones (Gnoll Primary School)" userId="31fcb9af-4fcd-416a-86de-926b64424638" providerId="ADAL" clId="{ADAA1CD9-BAFF-4352-A27C-E74E7F998357}" dt="2025-03-07T02:10:19.967" v="13621" actId="1037"/>
          <ac:picMkLst>
            <pc:docMk/>
            <pc:sldMk cId="4015898358" sldId="272"/>
            <ac:picMk id="4" creationId="{0373D42E-A397-78F9-30A0-014B5BCC535B}"/>
          </ac:picMkLst>
        </pc:picChg>
        <pc:picChg chg="del">
          <ac:chgData name="J Jones (Gnoll Primary School)" userId="31fcb9af-4fcd-416a-86de-926b64424638" providerId="ADAL" clId="{ADAA1CD9-BAFF-4352-A27C-E74E7F998357}" dt="2025-03-07T02:09:04.635" v="13575" actId="478"/>
          <ac:picMkLst>
            <pc:docMk/>
            <pc:sldMk cId="4015898358" sldId="272"/>
            <ac:picMk id="7" creationId="{E125EE26-E2FC-B644-C5FB-DBAC5461701D}"/>
          </ac:picMkLst>
        </pc:picChg>
      </pc:sldChg>
      <pc:sldChg chg="addSp delSp modSp mod ord">
        <pc:chgData name="J Jones (Gnoll Primary School)" userId="31fcb9af-4fcd-416a-86de-926b64424638" providerId="ADAL" clId="{ADAA1CD9-BAFF-4352-A27C-E74E7F998357}" dt="2025-03-07T02:09:51.361" v="13603" actId="1036"/>
        <pc:sldMkLst>
          <pc:docMk/>
          <pc:sldMk cId="3334823565" sldId="273"/>
        </pc:sldMkLst>
        <pc:picChg chg="add mod">
          <ac:chgData name="J Jones (Gnoll Primary School)" userId="31fcb9af-4fcd-416a-86de-926b64424638" providerId="ADAL" clId="{ADAA1CD9-BAFF-4352-A27C-E74E7F998357}" dt="2025-03-07T02:09:49.477" v="13599" actId="1038"/>
          <ac:picMkLst>
            <pc:docMk/>
            <pc:sldMk cId="3334823565" sldId="273"/>
            <ac:picMk id="2" creationId="{E74682EB-C055-A4E8-02F4-B523C4CACF0C}"/>
          </ac:picMkLst>
        </pc:picChg>
        <pc:picChg chg="add mod">
          <ac:chgData name="J Jones (Gnoll Primary School)" userId="31fcb9af-4fcd-416a-86de-926b64424638" providerId="ADAL" clId="{ADAA1CD9-BAFF-4352-A27C-E74E7F998357}" dt="2025-03-07T02:09:51.361" v="13603" actId="1036"/>
          <ac:picMkLst>
            <pc:docMk/>
            <pc:sldMk cId="3334823565" sldId="273"/>
            <ac:picMk id="3" creationId="{9BEA457A-A8B6-D3A9-DA7C-7EB8967CD9DA}"/>
          </ac:picMkLst>
        </pc:picChg>
        <pc:picChg chg="add mod">
          <ac:chgData name="J Jones (Gnoll Primary School)" userId="31fcb9af-4fcd-416a-86de-926b64424638" providerId="ADAL" clId="{ADAA1CD9-BAFF-4352-A27C-E74E7F998357}" dt="2025-03-07T02:09:46.008" v="13596" actId="1036"/>
          <ac:picMkLst>
            <pc:docMk/>
            <pc:sldMk cId="3334823565" sldId="273"/>
            <ac:picMk id="5" creationId="{560DB394-235C-9F54-F1E8-6B42CFC2B2BC}"/>
          </ac:picMkLst>
        </pc:picChg>
        <pc:picChg chg="del">
          <ac:chgData name="J Jones (Gnoll Primary School)" userId="31fcb9af-4fcd-416a-86de-926b64424638" providerId="ADAL" clId="{ADAA1CD9-BAFF-4352-A27C-E74E7F998357}" dt="2025-03-07T02:09:07.087" v="13576" actId="478"/>
          <ac:picMkLst>
            <pc:docMk/>
            <pc:sldMk cId="3334823565" sldId="273"/>
            <ac:picMk id="9" creationId="{9E54DCA0-402E-B5D2-9A5A-98AA67B7B27C}"/>
          </ac:picMkLst>
        </pc:picChg>
        <pc:picChg chg="del">
          <ac:chgData name="J Jones (Gnoll Primary School)" userId="31fcb9af-4fcd-416a-86de-926b64424638" providerId="ADAL" clId="{ADAA1CD9-BAFF-4352-A27C-E74E7F998357}" dt="2025-03-07T02:09:08.097" v="13577" actId="478"/>
          <ac:picMkLst>
            <pc:docMk/>
            <pc:sldMk cId="3334823565" sldId="273"/>
            <ac:picMk id="10" creationId="{F35E29C9-2999-046D-9BB7-422AD660C0FE}"/>
          </ac:picMkLst>
        </pc:picChg>
      </pc:sldChg>
      <pc:sldChg chg="addSp modSp mod ord">
        <pc:chgData name="J Jones (Gnoll Primary School)" userId="31fcb9af-4fcd-416a-86de-926b64424638" providerId="ADAL" clId="{ADAA1CD9-BAFF-4352-A27C-E74E7F998357}" dt="2025-03-07T02:09:23.429" v="13584" actId="1038"/>
        <pc:sldMkLst>
          <pc:docMk/>
          <pc:sldMk cId="1210790066" sldId="274"/>
        </pc:sldMkLst>
        <pc:picChg chg="add mod">
          <ac:chgData name="J Jones (Gnoll Primary School)" userId="31fcb9af-4fcd-416a-86de-926b64424638" providerId="ADAL" clId="{ADAA1CD9-BAFF-4352-A27C-E74E7F998357}" dt="2025-03-07T02:09:23.429" v="13584" actId="1038"/>
          <ac:picMkLst>
            <pc:docMk/>
            <pc:sldMk cId="1210790066" sldId="274"/>
            <ac:picMk id="2" creationId="{8D9E40B4-DA52-30DC-B53C-B7B1816BA3A4}"/>
          </ac:picMkLst>
        </pc:picChg>
      </pc:sldChg>
      <pc:sldChg chg="del">
        <pc:chgData name="J Jones (Gnoll Primary School)" userId="31fcb9af-4fcd-416a-86de-926b64424638" providerId="ADAL" clId="{ADAA1CD9-BAFF-4352-A27C-E74E7F998357}" dt="2025-03-06T22:05:49.954" v="7133" actId="47"/>
        <pc:sldMkLst>
          <pc:docMk/>
          <pc:sldMk cId="2365696596" sldId="276"/>
        </pc:sldMkLst>
      </pc:sldChg>
      <pc:sldChg chg="modSp mod">
        <pc:chgData name="J Jones (Gnoll Primary School)" userId="31fcb9af-4fcd-416a-86de-926b64424638" providerId="ADAL" clId="{ADAA1CD9-BAFF-4352-A27C-E74E7F998357}" dt="2025-03-06T21:41:14.851" v="6774" actId="14100"/>
        <pc:sldMkLst>
          <pc:docMk/>
          <pc:sldMk cId="1293297591" sldId="277"/>
        </pc:sldMkLst>
        <pc:spChg chg="mod">
          <ac:chgData name="J Jones (Gnoll Primary School)" userId="31fcb9af-4fcd-416a-86de-926b64424638" providerId="ADAL" clId="{ADAA1CD9-BAFF-4352-A27C-E74E7F998357}" dt="2025-03-06T21:41:06.258" v="6772" actId="1076"/>
          <ac:spMkLst>
            <pc:docMk/>
            <pc:sldMk cId="1293297591" sldId="277"/>
            <ac:spMk id="2" creationId="{135CB085-FBD7-B093-B3FB-ABB1A6F50AF6}"/>
          </ac:spMkLst>
        </pc:spChg>
        <pc:spChg chg="mod">
          <ac:chgData name="J Jones (Gnoll Primary School)" userId="31fcb9af-4fcd-416a-86de-926b64424638" providerId="ADAL" clId="{ADAA1CD9-BAFF-4352-A27C-E74E7F998357}" dt="2025-03-06T21:41:02.709" v="6771" actId="1076"/>
          <ac:spMkLst>
            <pc:docMk/>
            <pc:sldMk cId="1293297591" sldId="277"/>
            <ac:spMk id="9" creationId="{CD4A8A1F-04E0-EBE7-ECF2-127B5DD0FFD0}"/>
          </ac:spMkLst>
        </pc:spChg>
        <pc:spChg chg="mod">
          <ac:chgData name="J Jones (Gnoll Primary School)" userId="31fcb9af-4fcd-416a-86de-926b64424638" providerId="ADAL" clId="{ADAA1CD9-BAFF-4352-A27C-E74E7F998357}" dt="2025-03-06T21:41:02.709" v="6771" actId="1076"/>
          <ac:spMkLst>
            <pc:docMk/>
            <pc:sldMk cId="1293297591" sldId="277"/>
            <ac:spMk id="10" creationId="{46BD5455-380A-A085-F609-2C5867B25B6C}"/>
          </ac:spMkLst>
        </pc:spChg>
        <pc:spChg chg="mod">
          <ac:chgData name="J Jones (Gnoll Primary School)" userId="31fcb9af-4fcd-416a-86de-926b64424638" providerId="ADAL" clId="{ADAA1CD9-BAFF-4352-A27C-E74E7F998357}" dt="2025-03-06T21:41:02.709" v="6771" actId="1076"/>
          <ac:spMkLst>
            <pc:docMk/>
            <pc:sldMk cId="1293297591" sldId="277"/>
            <ac:spMk id="11" creationId="{680C3AB3-3B5A-D285-5AC3-5FABB57D410D}"/>
          </ac:spMkLst>
        </pc:spChg>
        <pc:spChg chg="mod">
          <ac:chgData name="J Jones (Gnoll Primary School)" userId="31fcb9af-4fcd-416a-86de-926b64424638" providerId="ADAL" clId="{ADAA1CD9-BAFF-4352-A27C-E74E7F998357}" dt="2025-03-06T21:41:02.709" v="6771" actId="1076"/>
          <ac:spMkLst>
            <pc:docMk/>
            <pc:sldMk cId="1293297591" sldId="277"/>
            <ac:spMk id="12" creationId="{B8543F8D-A14C-68EB-4BF2-BF23320EB7A0}"/>
          </ac:spMkLst>
        </pc:spChg>
        <pc:spChg chg="mod">
          <ac:chgData name="J Jones (Gnoll Primary School)" userId="31fcb9af-4fcd-416a-86de-926b64424638" providerId="ADAL" clId="{ADAA1CD9-BAFF-4352-A27C-E74E7F998357}" dt="2025-03-06T21:41:02.709" v="6771" actId="1076"/>
          <ac:spMkLst>
            <pc:docMk/>
            <pc:sldMk cId="1293297591" sldId="277"/>
            <ac:spMk id="13" creationId="{612F90DD-D979-FDEE-0EC0-4AC10BB51A0A}"/>
          </ac:spMkLst>
        </pc:spChg>
        <pc:spChg chg="mod">
          <ac:chgData name="J Jones (Gnoll Primary School)" userId="31fcb9af-4fcd-416a-86de-926b64424638" providerId="ADAL" clId="{ADAA1CD9-BAFF-4352-A27C-E74E7F998357}" dt="2025-03-06T21:41:02.709" v="6771" actId="1076"/>
          <ac:spMkLst>
            <pc:docMk/>
            <pc:sldMk cId="1293297591" sldId="277"/>
            <ac:spMk id="14" creationId="{0F247F60-5A3D-8D3A-A161-752D48EE2351}"/>
          </ac:spMkLst>
        </pc:spChg>
        <pc:picChg chg="mod">
          <ac:chgData name="J Jones (Gnoll Primary School)" userId="31fcb9af-4fcd-416a-86de-926b64424638" providerId="ADAL" clId="{ADAA1CD9-BAFF-4352-A27C-E74E7F998357}" dt="2025-03-06T21:41:02.709" v="6771" actId="1076"/>
          <ac:picMkLst>
            <pc:docMk/>
            <pc:sldMk cId="1293297591" sldId="277"/>
            <ac:picMk id="1026" creationId="{5CCAD64F-D0E9-4B62-4188-C2EBFFE88773}"/>
          </ac:picMkLst>
        </pc:picChg>
        <pc:picChg chg="mod">
          <ac:chgData name="J Jones (Gnoll Primary School)" userId="31fcb9af-4fcd-416a-86de-926b64424638" providerId="ADAL" clId="{ADAA1CD9-BAFF-4352-A27C-E74E7F998357}" dt="2025-03-06T21:41:02.709" v="6771" actId="1076"/>
          <ac:picMkLst>
            <pc:docMk/>
            <pc:sldMk cId="1293297591" sldId="277"/>
            <ac:picMk id="1028" creationId="{F0FFB6F3-3AD2-8D7D-FD9B-FAA86C01C719}"/>
          </ac:picMkLst>
        </pc:picChg>
        <pc:picChg chg="mod">
          <ac:chgData name="J Jones (Gnoll Primary School)" userId="31fcb9af-4fcd-416a-86de-926b64424638" providerId="ADAL" clId="{ADAA1CD9-BAFF-4352-A27C-E74E7F998357}" dt="2025-03-06T21:41:02.709" v="6771" actId="1076"/>
          <ac:picMkLst>
            <pc:docMk/>
            <pc:sldMk cId="1293297591" sldId="277"/>
            <ac:picMk id="1030" creationId="{B6EBD089-5723-2BF9-9CFC-3C2FB73CD49E}"/>
          </ac:picMkLst>
        </pc:picChg>
        <pc:cxnChg chg="mod">
          <ac:chgData name="J Jones (Gnoll Primary School)" userId="31fcb9af-4fcd-416a-86de-926b64424638" providerId="ADAL" clId="{ADAA1CD9-BAFF-4352-A27C-E74E7F998357}" dt="2025-03-06T21:41:14.851" v="6774" actId="14100"/>
          <ac:cxnSpMkLst>
            <pc:docMk/>
            <pc:sldMk cId="1293297591" sldId="277"/>
            <ac:cxnSpMk id="4" creationId="{B5B078E7-A1F8-8F2F-E9BB-B6DE7A34FE50}"/>
          </ac:cxnSpMkLst>
        </pc:cxnChg>
      </pc:sldChg>
      <pc:sldChg chg="addSp modSp mod">
        <pc:chgData name="J Jones (Gnoll Primary School)" userId="31fcb9af-4fcd-416a-86de-926b64424638" providerId="ADAL" clId="{ADAA1CD9-BAFF-4352-A27C-E74E7F998357}" dt="2025-03-06T23:30:46.540" v="9678" actId="404"/>
        <pc:sldMkLst>
          <pc:docMk/>
          <pc:sldMk cId="126032550" sldId="280"/>
        </pc:sldMkLst>
        <pc:spChg chg="add mod">
          <ac:chgData name="J Jones (Gnoll Primary School)" userId="31fcb9af-4fcd-416a-86de-926b64424638" providerId="ADAL" clId="{ADAA1CD9-BAFF-4352-A27C-E74E7F998357}" dt="2025-03-06T23:30:46.540" v="9678" actId="404"/>
          <ac:spMkLst>
            <pc:docMk/>
            <pc:sldMk cId="126032550" sldId="280"/>
            <ac:spMk id="7" creationId="{2E2D4E9E-3347-DF8C-C6C5-CC759618E7CF}"/>
          </ac:spMkLst>
        </pc:spChg>
      </pc:sldChg>
      <pc:sldChg chg="addSp modSp new mod ord">
        <pc:chgData name="J Jones (Gnoll Primary School)" userId="31fcb9af-4fcd-416a-86de-926b64424638" providerId="ADAL" clId="{ADAA1CD9-BAFF-4352-A27C-E74E7F998357}" dt="2025-03-07T00:29:00.857" v="10516" actId="20577"/>
        <pc:sldMkLst>
          <pc:docMk/>
          <pc:sldMk cId="1692838122" sldId="281"/>
        </pc:sldMkLst>
        <pc:spChg chg="add mod">
          <ac:chgData name="J Jones (Gnoll Primary School)" userId="31fcb9af-4fcd-416a-86de-926b64424638" providerId="ADAL" clId="{ADAA1CD9-BAFF-4352-A27C-E74E7F998357}" dt="2025-03-07T00:29:00.857" v="10516" actId="20577"/>
          <ac:spMkLst>
            <pc:docMk/>
            <pc:sldMk cId="1692838122" sldId="281"/>
            <ac:spMk id="2" creationId="{F3C8D1E2-03A6-A1AE-DCFB-540D45B96590}"/>
          </ac:spMkLst>
        </pc:spChg>
      </pc:sldChg>
      <pc:sldChg chg="addSp modSp new del mod">
        <pc:chgData name="J Jones (Gnoll Primary School)" userId="31fcb9af-4fcd-416a-86de-926b64424638" providerId="ADAL" clId="{ADAA1CD9-BAFF-4352-A27C-E74E7F998357}" dt="2025-03-07T00:04:21.634" v="9703" actId="47"/>
        <pc:sldMkLst>
          <pc:docMk/>
          <pc:sldMk cId="225155648" sldId="282"/>
        </pc:sldMkLst>
      </pc:sldChg>
      <pc:sldChg chg="addSp modSp new mod">
        <pc:chgData name="J Jones (Gnoll Primary School)" userId="31fcb9af-4fcd-416a-86de-926b64424638" providerId="ADAL" clId="{ADAA1CD9-BAFF-4352-A27C-E74E7F998357}" dt="2025-03-07T01:00:15.115" v="11756" actId="20577"/>
        <pc:sldMkLst>
          <pc:docMk/>
          <pc:sldMk cId="590604429" sldId="283"/>
        </pc:sldMkLst>
        <pc:spChg chg="add mod">
          <ac:chgData name="J Jones (Gnoll Primary School)" userId="31fcb9af-4fcd-416a-86de-926b64424638" providerId="ADAL" clId="{ADAA1CD9-BAFF-4352-A27C-E74E7F998357}" dt="2025-03-07T01:00:15.115" v="11756" actId="20577"/>
          <ac:spMkLst>
            <pc:docMk/>
            <pc:sldMk cId="590604429" sldId="283"/>
            <ac:spMk id="2" creationId="{1EB5A7A9-3748-9410-7486-1FC9D3BD98D2}"/>
          </ac:spMkLst>
        </pc:spChg>
      </pc:sldChg>
      <pc:sldChg chg="addSp modSp new mod">
        <pc:chgData name="J Jones (Gnoll Primary School)" userId="31fcb9af-4fcd-416a-86de-926b64424638" providerId="ADAL" clId="{ADAA1CD9-BAFF-4352-A27C-E74E7F998357}" dt="2025-03-06T23:30:41.323" v="9677" actId="14100"/>
        <pc:sldMkLst>
          <pc:docMk/>
          <pc:sldMk cId="220684442" sldId="284"/>
        </pc:sldMkLst>
        <pc:spChg chg="add mod">
          <ac:chgData name="J Jones (Gnoll Primary School)" userId="31fcb9af-4fcd-416a-86de-926b64424638" providerId="ADAL" clId="{ADAA1CD9-BAFF-4352-A27C-E74E7F998357}" dt="2025-03-05T23:44:36.608" v="3221" actId="20577"/>
          <ac:spMkLst>
            <pc:docMk/>
            <pc:sldMk cId="220684442" sldId="284"/>
            <ac:spMk id="2" creationId="{57913B51-C013-2AA7-9846-B328A64856EA}"/>
          </ac:spMkLst>
        </pc:spChg>
        <pc:spChg chg="add mod">
          <ac:chgData name="J Jones (Gnoll Primary School)" userId="31fcb9af-4fcd-416a-86de-926b64424638" providerId="ADAL" clId="{ADAA1CD9-BAFF-4352-A27C-E74E7F998357}" dt="2025-03-05T23:44:26.452" v="3211" actId="1076"/>
          <ac:spMkLst>
            <pc:docMk/>
            <pc:sldMk cId="220684442" sldId="284"/>
            <ac:spMk id="4" creationId="{4344DD51-A8F0-64ED-57AE-07D1EE918F63}"/>
          </ac:spMkLst>
        </pc:spChg>
        <pc:spChg chg="add mod">
          <ac:chgData name="J Jones (Gnoll Primary School)" userId="31fcb9af-4fcd-416a-86de-926b64424638" providerId="ADAL" clId="{ADAA1CD9-BAFF-4352-A27C-E74E7F998357}" dt="2025-03-05T23:44:31.197" v="3212"/>
          <ac:spMkLst>
            <pc:docMk/>
            <pc:sldMk cId="220684442" sldId="284"/>
            <ac:spMk id="5" creationId="{C91348B6-7436-6BC0-E761-CD070D508DE6}"/>
          </ac:spMkLst>
        </pc:spChg>
        <pc:spChg chg="mod">
          <ac:chgData name="J Jones (Gnoll Primary School)" userId="31fcb9af-4fcd-416a-86de-926b64424638" providerId="ADAL" clId="{ADAA1CD9-BAFF-4352-A27C-E74E7F998357}" dt="2025-03-06T23:30:41.323" v="9677" actId="14100"/>
          <ac:spMkLst>
            <pc:docMk/>
            <pc:sldMk cId="220684442" sldId="284"/>
            <ac:spMk id="6" creationId="{AC0BEEE2-1B90-CCFF-2C12-FDE09A871EE2}"/>
          </ac:spMkLst>
        </pc:spChg>
      </pc:sldChg>
      <pc:sldChg chg="addSp delSp modSp new mod">
        <pc:chgData name="J Jones (Gnoll Primary School)" userId="31fcb9af-4fcd-416a-86de-926b64424638" providerId="ADAL" clId="{ADAA1CD9-BAFF-4352-A27C-E74E7F998357}" dt="2025-03-06T23:31:30.220" v="9683" actId="1076"/>
        <pc:sldMkLst>
          <pc:docMk/>
          <pc:sldMk cId="4138507563" sldId="285"/>
        </pc:sldMkLst>
        <pc:spChg chg="add mod">
          <ac:chgData name="J Jones (Gnoll Primary School)" userId="31fcb9af-4fcd-416a-86de-926b64424638" providerId="ADAL" clId="{ADAA1CD9-BAFF-4352-A27C-E74E7F998357}" dt="2025-03-06T23:31:30.220" v="9683" actId="1076"/>
          <ac:spMkLst>
            <pc:docMk/>
            <pc:sldMk cId="4138507563" sldId="285"/>
            <ac:spMk id="2" creationId="{4342EBDF-5E2E-C36B-EC14-A5CAFE4EA45D}"/>
          </ac:spMkLst>
        </pc:spChg>
        <pc:spChg chg="add mod">
          <ac:chgData name="J Jones (Gnoll Primary School)" userId="31fcb9af-4fcd-416a-86de-926b64424638" providerId="ADAL" clId="{ADAA1CD9-BAFF-4352-A27C-E74E7F998357}" dt="2025-03-05T23:45:13.926" v="3233" actId="1076"/>
          <ac:spMkLst>
            <pc:docMk/>
            <pc:sldMk cId="4138507563" sldId="285"/>
            <ac:spMk id="4" creationId="{509DD768-A1F2-7806-8BE6-9A7F7C35BD3A}"/>
          </ac:spMkLst>
        </pc:spChg>
      </pc:sldChg>
      <pc:sldChg chg="addSp modSp new mod">
        <pc:chgData name="J Jones (Gnoll Primary School)" userId="31fcb9af-4fcd-416a-86de-926b64424638" providerId="ADAL" clId="{ADAA1CD9-BAFF-4352-A27C-E74E7F998357}" dt="2025-03-05T23:48:47.350" v="3240" actId="1076"/>
        <pc:sldMkLst>
          <pc:docMk/>
          <pc:sldMk cId="1422463364" sldId="286"/>
        </pc:sldMkLst>
      </pc:sldChg>
      <pc:sldChg chg="addSp modSp new mod">
        <pc:chgData name="J Jones (Gnoll Primary School)" userId="31fcb9af-4fcd-416a-86de-926b64424638" providerId="ADAL" clId="{ADAA1CD9-BAFF-4352-A27C-E74E7F998357}" dt="2025-03-05T23:49:41.303" v="3246" actId="1076"/>
        <pc:sldMkLst>
          <pc:docMk/>
          <pc:sldMk cId="2604047729" sldId="287"/>
        </pc:sldMkLst>
        <pc:picChg chg="add mod">
          <ac:chgData name="J Jones (Gnoll Primary School)" userId="31fcb9af-4fcd-416a-86de-926b64424638" providerId="ADAL" clId="{ADAA1CD9-BAFF-4352-A27C-E74E7F998357}" dt="2025-03-05T23:49:41.303" v="3246" actId="1076"/>
          <ac:picMkLst>
            <pc:docMk/>
            <pc:sldMk cId="2604047729" sldId="287"/>
            <ac:picMk id="3" creationId="{4CF35B9F-F833-5ED8-6152-AF02E0AA486A}"/>
          </ac:picMkLst>
        </pc:picChg>
      </pc:sldChg>
      <pc:sldChg chg="addSp delSp modSp mod setBg">
        <pc:chgData name="J Jones (Gnoll Primary School)" userId="31fcb9af-4fcd-416a-86de-926b64424638" providerId="ADAL" clId="{ADAA1CD9-BAFF-4352-A27C-E74E7F998357}" dt="2025-03-06T22:55:18.697" v="7953" actId="1076"/>
        <pc:sldMkLst>
          <pc:docMk/>
          <pc:sldMk cId="43481908" sldId="288"/>
        </pc:sldMkLst>
        <pc:spChg chg="add mod">
          <ac:chgData name="J Jones (Gnoll Primary School)" userId="31fcb9af-4fcd-416a-86de-926b64424638" providerId="ADAL" clId="{ADAA1CD9-BAFF-4352-A27C-E74E7F998357}" dt="2025-03-06T22:54:45.701" v="7899" actId="120"/>
          <ac:spMkLst>
            <pc:docMk/>
            <pc:sldMk cId="43481908" sldId="288"/>
            <ac:spMk id="8" creationId="{2546F519-1EA0-20DB-2E60-54439C5CCCC4}"/>
          </ac:spMkLst>
        </pc:spChg>
        <pc:spChg chg="add mod">
          <ac:chgData name="J Jones (Gnoll Primary School)" userId="31fcb9af-4fcd-416a-86de-926b64424638" providerId="ADAL" clId="{ADAA1CD9-BAFF-4352-A27C-E74E7F998357}" dt="2025-03-06T22:52:53.496" v="7886" actId="1076"/>
          <ac:spMkLst>
            <pc:docMk/>
            <pc:sldMk cId="43481908" sldId="288"/>
            <ac:spMk id="10" creationId="{E2349532-0CE1-1ADC-7400-9EE37825819B}"/>
          </ac:spMkLst>
        </pc:spChg>
        <pc:spChg chg="add mod">
          <ac:chgData name="J Jones (Gnoll Primary School)" userId="31fcb9af-4fcd-416a-86de-926b64424638" providerId="ADAL" clId="{ADAA1CD9-BAFF-4352-A27C-E74E7F998357}" dt="2025-03-06T22:52:47.800" v="7884" actId="1076"/>
          <ac:spMkLst>
            <pc:docMk/>
            <pc:sldMk cId="43481908" sldId="288"/>
            <ac:spMk id="11" creationId="{BFC601B8-9A72-47F0-134E-63DCE8A63318}"/>
          </ac:spMkLst>
        </pc:spChg>
        <pc:spChg chg="add mod">
          <ac:chgData name="J Jones (Gnoll Primary School)" userId="31fcb9af-4fcd-416a-86de-926b64424638" providerId="ADAL" clId="{ADAA1CD9-BAFF-4352-A27C-E74E7F998357}" dt="2025-03-06T22:51:44.382" v="7864" actId="34135"/>
          <ac:spMkLst>
            <pc:docMk/>
            <pc:sldMk cId="43481908" sldId="288"/>
            <ac:spMk id="13" creationId="{906B857D-4A74-B3B2-9E8D-61CEE3081FAA}"/>
          </ac:spMkLst>
        </pc:spChg>
        <pc:spChg chg="add mod">
          <ac:chgData name="J Jones (Gnoll Primary School)" userId="31fcb9af-4fcd-416a-86de-926b64424638" providerId="ADAL" clId="{ADAA1CD9-BAFF-4352-A27C-E74E7F998357}" dt="2025-03-06T22:52:02.141" v="7871" actId="1076"/>
          <ac:spMkLst>
            <pc:docMk/>
            <pc:sldMk cId="43481908" sldId="288"/>
            <ac:spMk id="15" creationId="{1A605F3E-6FF9-AFC3-3423-90FDAF28ADC0}"/>
          </ac:spMkLst>
        </pc:spChg>
        <pc:spChg chg="add mod">
          <ac:chgData name="J Jones (Gnoll Primary School)" userId="31fcb9af-4fcd-416a-86de-926b64424638" providerId="ADAL" clId="{ADAA1CD9-BAFF-4352-A27C-E74E7F998357}" dt="2025-03-06T22:52:19.413" v="7879" actId="1076"/>
          <ac:spMkLst>
            <pc:docMk/>
            <pc:sldMk cId="43481908" sldId="288"/>
            <ac:spMk id="16" creationId="{D56B500E-555C-A33B-918F-D55770507FA0}"/>
          </ac:spMkLst>
        </pc:spChg>
        <pc:spChg chg="add mod">
          <ac:chgData name="J Jones (Gnoll Primary School)" userId="31fcb9af-4fcd-416a-86de-926b64424638" providerId="ADAL" clId="{ADAA1CD9-BAFF-4352-A27C-E74E7F998357}" dt="2025-03-06T22:52:32.105" v="7882" actId="2711"/>
          <ac:spMkLst>
            <pc:docMk/>
            <pc:sldMk cId="43481908" sldId="288"/>
            <ac:spMk id="17" creationId="{41729EAC-5D3A-3FFA-12D1-8B776F60A701}"/>
          </ac:spMkLst>
        </pc:spChg>
        <pc:spChg chg="add mod">
          <ac:chgData name="J Jones (Gnoll Primary School)" userId="31fcb9af-4fcd-416a-86de-926b64424638" providerId="ADAL" clId="{ADAA1CD9-BAFF-4352-A27C-E74E7F998357}" dt="2025-03-06T22:55:11.591" v="7949" actId="1076"/>
          <ac:spMkLst>
            <pc:docMk/>
            <pc:sldMk cId="43481908" sldId="288"/>
            <ac:spMk id="20" creationId="{F5F0B81C-8EFE-2097-3863-B4ED8261EAF5}"/>
          </ac:spMkLst>
        </pc:spChg>
        <pc:picChg chg="del">
          <ac:chgData name="J Jones (Gnoll Primary School)" userId="31fcb9af-4fcd-416a-86de-926b64424638" providerId="ADAL" clId="{ADAA1CD9-BAFF-4352-A27C-E74E7F998357}" dt="2025-03-06T22:47:17.246" v="7790" actId="478"/>
          <ac:picMkLst>
            <pc:docMk/>
            <pc:sldMk cId="43481908" sldId="288"/>
            <ac:picMk id="3" creationId="{9835297D-BFA1-57F6-2449-B743A16B9E61}"/>
          </ac:picMkLst>
        </pc:picChg>
        <pc:picChg chg="add del">
          <ac:chgData name="J Jones (Gnoll Primary School)" userId="31fcb9af-4fcd-416a-86de-926b64424638" providerId="ADAL" clId="{ADAA1CD9-BAFF-4352-A27C-E74E7F998357}" dt="2025-03-06T22:47:43.596" v="7792" actId="478"/>
          <ac:picMkLst>
            <pc:docMk/>
            <pc:sldMk cId="43481908" sldId="288"/>
            <ac:picMk id="4" creationId="{F5A7557A-4A23-E435-90D7-F52814EDF8D4}"/>
          </ac:picMkLst>
        </pc:picChg>
        <pc:picChg chg="add mod ord">
          <ac:chgData name="J Jones (Gnoll Primary School)" userId="31fcb9af-4fcd-416a-86de-926b64424638" providerId="ADAL" clId="{ADAA1CD9-BAFF-4352-A27C-E74E7F998357}" dt="2025-03-06T22:48:34.536" v="7809" actId="26606"/>
          <ac:picMkLst>
            <pc:docMk/>
            <pc:sldMk cId="43481908" sldId="288"/>
            <ac:picMk id="5" creationId="{F138CCBB-298E-0270-817D-898ABFD1A5FE}"/>
          </ac:picMkLst>
        </pc:picChg>
        <pc:picChg chg="add mod">
          <ac:chgData name="J Jones (Gnoll Primary School)" userId="31fcb9af-4fcd-416a-86de-926b64424638" providerId="ADAL" clId="{ADAA1CD9-BAFF-4352-A27C-E74E7F998357}" dt="2025-03-06T22:55:16.833" v="7952" actId="1035"/>
          <ac:picMkLst>
            <pc:docMk/>
            <pc:sldMk cId="43481908" sldId="288"/>
            <ac:picMk id="6" creationId="{6D9CF436-A3BC-7085-79E4-37CC0F902ADF}"/>
          </ac:picMkLst>
        </pc:picChg>
        <pc:picChg chg="add mod">
          <ac:chgData name="J Jones (Gnoll Primary School)" userId="31fcb9af-4fcd-416a-86de-926b64424638" providerId="ADAL" clId="{ADAA1CD9-BAFF-4352-A27C-E74E7F998357}" dt="2025-03-06T22:55:18.697" v="7953" actId="1076"/>
          <ac:picMkLst>
            <pc:docMk/>
            <pc:sldMk cId="43481908" sldId="288"/>
            <ac:picMk id="7" creationId="{9926EF61-41F9-9CBD-3167-749DD000D317}"/>
          </ac:picMkLst>
        </pc:picChg>
        <pc:picChg chg="add mod">
          <ac:chgData name="J Jones (Gnoll Primary School)" userId="31fcb9af-4fcd-416a-86de-926b64424638" providerId="ADAL" clId="{ADAA1CD9-BAFF-4352-A27C-E74E7F998357}" dt="2025-03-06T22:52:51.815" v="7885" actId="1076"/>
          <ac:picMkLst>
            <pc:docMk/>
            <pc:sldMk cId="43481908" sldId="288"/>
            <ac:picMk id="9" creationId="{E598B4BA-82C4-A05E-D449-273BDDC06F33}"/>
          </ac:picMkLst>
        </pc:picChg>
        <pc:picChg chg="add del mod">
          <ac:chgData name="J Jones (Gnoll Primary School)" userId="31fcb9af-4fcd-416a-86de-926b64424638" providerId="ADAL" clId="{ADAA1CD9-BAFF-4352-A27C-E74E7F998357}" dt="2025-03-06T22:54:41.485" v="7898" actId="478"/>
          <ac:picMkLst>
            <pc:docMk/>
            <pc:sldMk cId="43481908" sldId="288"/>
            <ac:picMk id="19" creationId="{40399CFA-1447-8AFA-5AD4-8C1D4C82BC9D}"/>
          </ac:picMkLst>
        </pc:picChg>
        <pc:cxnChg chg="add del">
          <ac:chgData name="J Jones (Gnoll Primary School)" userId="31fcb9af-4fcd-416a-86de-926b64424638" providerId="ADAL" clId="{ADAA1CD9-BAFF-4352-A27C-E74E7F998357}" dt="2025-03-06T22:48:34.536" v="7809" actId="26606"/>
          <ac:cxnSpMkLst>
            <pc:docMk/>
            <pc:sldMk cId="43481908" sldId="288"/>
            <ac:cxnSpMk id="12" creationId="{DCD67800-37AC-4E14-89B0-F79DCB3FB86D}"/>
          </ac:cxnSpMkLst>
        </pc:cxnChg>
        <pc:cxnChg chg="add del">
          <ac:chgData name="J Jones (Gnoll Primary School)" userId="31fcb9af-4fcd-416a-86de-926b64424638" providerId="ADAL" clId="{ADAA1CD9-BAFF-4352-A27C-E74E7F998357}" dt="2025-03-06T22:48:34.536" v="7809" actId="26606"/>
          <ac:cxnSpMkLst>
            <pc:docMk/>
            <pc:sldMk cId="43481908" sldId="288"/>
            <ac:cxnSpMk id="14" creationId="{20F1788F-A5AE-4188-8274-F7F2E3833ECD}"/>
          </ac:cxnSpMkLst>
        </pc:cxnChg>
      </pc:sldChg>
      <pc:sldChg chg="addSp delSp mod">
        <pc:chgData name="J Jones (Gnoll Primary School)" userId="31fcb9af-4fcd-416a-86de-926b64424638" providerId="ADAL" clId="{ADAA1CD9-BAFF-4352-A27C-E74E7F998357}" dt="2025-03-06T22:47:07.342" v="7789" actId="22"/>
        <pc:sldMkLst>
          <pc:docMk/>
          <pc:sldMk cId="3301237560" sldId="289"/>
        </pc:sldMkLst>
        <pc:picChg chg="del">
          <ac:chgData name="J Jones (Gnoll Primary School)" userId="31fcb9af-4fcd-416a-86de-926b64424638" providerId="ADAL" clId="{ADAA1CD9-BAFF-4352-A27C-E74E7F998357}" dt="2025-03-06T22:42:12.417" v="7784" actId="478"/>
          <ac:picMkLst>
            <pc:docMk/>
            <pc:sldMk cId="3301237560" sldId="289"/>
            <ac:picMk id="3" creationId="{4B7A5EBA-60E6-B9AD-85AA-88614518325D}"/>
          </ac:picMkLst>
        </pc:picChg>
        <pc:picChg chg="add del">
          <ac:chgData name="J Jones (Gnoll Primary School)" userId="31fcb9af-4fcd-416a-86de-926b64424638" providerId="ADAL" clId="{ADAA1CD9-BAFF-4352-A27C-E74E7F998357}" dt="2025-03-06T22:44:52.249" v="7786" actId="478"/>
          <ac:picMkLst>
            <pc:docMk/>
            <pc:sldMk cId="3301237560" sldId="289"/>
            <ac:picMk id="4" creationId="{0C0211A3-D6B0-494B-7871-61BBF78BD06A}"/>
          </ac:picMkLst>
        </pc:picChg>
        <pc:picChg chg="add del">
          <ac:chgData name="J Jones (Gnoll Primary School)" userId="31fcb9af-4fcd-416a-86de-926b64424638" providerId="ADAL" clId="{ADAA1CD9-BAFF-4352-A27C-E74E7F998357}" dt="2025-03-06T22:46:41.052" v="7788" actId="478"/>
          <ac:picMkLst>
            <pc:docMk/>
            <pc:sldMk cId="3301237560" sldId="289"/>
            <ac:picMk id="6" creationId="{51760514-36CB-2C8A-F2E8-66FDB1729DA3}"/>
          </ac:picMkLst>
        </pc:picChg>
        <pc:picChg chg="add">
          <ac:chgData name="J Jones (Gnoll Primary School)" userId="31fcb9af-4fcd-416a-86de-926b64424638" providerId="ADAL" clId="{ADAA1CD9-BAFF-4352-A27C-E74E7F998357}" dt="2025-03-06T22:47:07.342" v="7789" actId="22"/>
          <ac:picMkLst>
            <pc:docMk/>
            <pc:sldMk cId="3301237560" sldId="289"/>
            <ac:picMk id="8" creationId="{705A6B65-76C3-65D9-8765-9E6A33475620}"/>
          </ac:picMkLst>
        </pc:picChg>
      </pc:sldChg>
      <pc:sldChg chg="delSp modSp mod">
        <pc:chgData name="J Jones (Gnoll Primary School)" userId="31fcb9af-4fcd-416a-86de-926b64424638" providerId="ADAL" clId="{ADAA1CD9-BAFF-4352-A27C-E74E7F998357}" dt="2025-03-07T17:12:58.190" v="13655" actId="478"/>
        <pc:sldMkLst>
          <pc:docMk/>
          <pc:sldMk cId="3646643838" sldId="291"/>
        </pc:sldMkLst>
        <pc:spChg chg="mod">
          <ac:chgData name="J Jones (Gnoll Primary School)" userId="31fcb9af-4fcd-416a-86de-926b64424638" providerId="ADAL" clId="{ADAA1CD9-BAFF-4352-A27C-E74E7F998357}" dt="2025-03-07T02:20:16.171" v="13646" actId="1036"/>
          <ac:spMkLst>
            <pc:docMk/>
            <pc:sldMk cId="3646643838" sldId="291"/>
            <ac:spMk id="4" creationId="{8D23F904-ECAB-5BCE-6E1D-67DB3F58905A}"/>
          </ac:spMkLst>
        </pc:spChg>
        <pc:spChg chg="del mod">
          <ac:chgData name="J Jones (Gnoll Primary School)" userId="31fcb9af-4fcd-416a-86de-926b64424638" providerId="ADAL" clId="{ADAA1CD9-BAFF-4352-A27C-E74E7F998357}" dt="2025-03-07T17:12:58.190" v="13655" actId="478"/>
          <ac:spMkLst>
            <pc:docMk/>
            <pc:sldMk cId="3646643838" sldId="291"/>
            <ac:spMk id="5" creationId="{7E72BEC7-4E08-6C6B-EFFD-F66680FD369A}"/>
          </ac:spMkLst>
        </pc:spChg>
      </pc:sldChg>
      <pc:sldChg chg="addSp modSp mod">
        <pc:chgData name="J Jones (Gnoll Primary School)" userId="31fcb9af-4fcd-416a-86de-926b64424638" providerId="ADAL" clId="{ADAA1CD9-BAFF-4352-A27C-E74E7F998357}" dt="2025-03-07T17:12:51.325" v="13654" actId="1076"/>
        <pc:sldMkLst>
          <pc:docMk/>
          <pc:sldMk cId="1346212297" sldId="292"/>
        </pc:sldMkLst>
        <pc:spChg chg="add mod">
          <ac:chgData name="J Jones (Gnoll Primary School)" userId="31fcb9af-4fcd-416a-86de-926b64424638" providerId="ADAL" clId="{ADAA1CD9-BAFF-4352-A27C-E74E7F998357}" dt="2025-03-07T17:12:51.325" v="13654" actId="1076"/>
          <ac:spMkLst>
            <pc:docMk/>
            <pc:sldMk cId="1346212297" sldId="292"/>
            <ac:spMk id="5" creationId="{0EFAC5CB-13AB-CD21-7CEB-16B03F9988CC}"/>
          </ac:spMkLst>
        </pc:spChg>
      </pc:sldChg>
      <pc:sldChg chg="addSp delSp modSp mod">
        <pc:chgData name="J Jones (Gnoll Primary School)" userId="31fcb9af-4fcd-416a-86de-926b64424638" providerId="ADAL" clId="{ADAA1CD9-BAFF-4352-A27C-E74E7F998357}" dt="2025-03-06T22:21:06.046" v="7385" actId="1076"/>
        <pc:sldMkLst>
          <pc:docMk/>
          <pc:sldMk cId="2707161954" sldId="294"/>
        </pc:sldMkLst>
        <pc:spChg chg="del">
          <ac:chgData name="J Jones (Gnoll Primary School)" userId="31fcb9af-4fcd-416a-86de-926b64424638" providerId="ADAL" clId="{ADAA1CD9-BAFF-4352-A27C-E74E7F998357}" dt="2025-03-06T22:17:29.129" v="7253" actId="478"/>
          <ac:spMkLst>
            <pc:docMk/>
            <pc:sldMk cId="2707161954" sldId="294"/>
            <ac:spMk id="2" creationId="{AE3D29DC-B3F9-69E7-B384-7A7A05D78228}"/>
          </ac:spMkLst>
        </pc:spChg>
        <pc:spChg chg="mod">
          <ac:chgData name="J Jones (Gnoll Primary School)" userId="31fcb9af-4fcd-416a-86de-926b64424638" providerId="ADAL" clId="{ADAA1CD9-BAFF-4352-A27C-E74E7F998357}" dt="2025-03-06T22:21:06.046" v="7385" actId="1076"/>
          <ac:spMkLst>
            <pc:docMk/>
            <pc:sldMk cId="2707161954" sldId="294"/>
            <ac:spMk id="3" creationId="{E315A77A-957A-6D7D-8032-E752EDBD9DC0}"/>
          </ac:spMkLst>
        </pc:spChg>
        <pc:spChg chg="add del mod">
          <ac:chgData name="J Jones (Gnoll Primary School)" userId="31fcb9af-4fcd-416a-86de-926b64424638" providerId="ADAL" clId="{ADAA1CD9-BAFF-4352-A27C-E74E7F998357}" dt="2025-03-06T22:13:55.405" v="7206" actId="478"/>
          <ac:spMkLst>
            <pc:docMk/>
            <pc:sldMk cId="2707161954" sldId="294"/>
            <ac:spMk id="4" creationId="{E9A9548B-36D0-7601-6D4F-5EE4B42D66D0}"/>
          </ac:spMkLst>
        </pc:spChg>
        <pc:spChg chg="del mod">
          <ac:chgData name="J Jones (Gnoll Primary School)" userId="31fcb9af-4fcd-416a-86de-926b64424638" providerId="ADAL" clId="{ADAA1CD9-BAFF-4352-A27C-E74E7F998357}" dt="2025-03-06T22:13:50.926" v="7204" actId="478"/>
          <ac:spMkLst>
            <pc:docMk/>
            <pc:sldMk cId="2707161954" sldId="294"/>
            <ac:spMk id="5" creationId="{CADF8C58-8DB0-6958-026B-96A0E9A4200F}"/>
          </ac:spMkLst>
        </pc:spChg>
        <pc:spChg chg="add del">
          <ac:chgData name="J Jones (Gnoll Primary School)" userId="31fcb9af-4fcd-416a-86de-926b64424638" providerId="ADAL" clId="{ADAA1CD9-BAFF-4352-A27C-E74E7F998357}" dt="2025-03-06T22:16:30.995" v="7235" actId="478"/>
          <ac:spMkLst>
            <pc:docMk/>
            <pc:sldMk cId="2707161954" sldId="294"/>
            <ac:spMk id="6" creationId="{C47202EE-282C-DE8C-E2EF-2F51E373A3E4}"/>
          </ac:spMkLst>
        </pc:spChg>
        <pc:spChg chg="del mod">
          <ac:chgData name="J Jones (Gnoll Primary School)" userId="31fcb9af-4fcd-416a-86de-926b64424638" providerId="ADAL" clId="{ADAA1CD9-BAFF-4352-A27C-E74E7F998357}" dt="2025-03-06T22:13:48.801" v="7203" actId="478"/>
          <ac:spMkLst>
            <pc:docMk/>
            <pc:sldMk cId="2707161954" sldId="294"/>
            <ac:spMk id="7" creationId="{36D46B58-AD78-55E7-A250-FA586B090C81}"/>
          </ac:spMkLst>
        </pc:spChg>
        <pc:spChg chg="del mod">
          <ac:chgData name="J Jones (Gnoll Primary School)" userId="31fcb9af-4fcd-416a-86de-926b64424638" providerId="ADAL" clId="{ADAA1CD9-BAFF-4352-A27C-E74E7F998357}" dt="2025-03-06T22:07:45.716" v="7150" actId="478"/>
          <ac:spMkLst>
            <pc:docMk/>
            <pc:sldMk cId="2707161954" sldId="294"/>
            <ac:spMk id="8" creationId="{7C14DEAA-F55E-CDA1-9432-4320FA783C11}"/>
          </ac:spMkLst>
        </pc:spChg>
        <pc:spChg chg="del mod">
          <ac:chgData name="J Jones (Gnoll Primary School)" userId="31fcb9af-4fcd-416a-86de-926b64424638" providerId="ADAL" clId="{ADAA1CD9-BAFF-4352-A27C-E74E7F998357}" dt="2025-03-06T22:13:57.352" v="7207" actId="478"/>
          <ac:spMkLst>
            <pc:docMk/>
            <pc:sldMk cId="2707161954" sldId="294"/>
            <ac:spMk id="9" creationId="{C1ABFCEE-2A64-9817-BC70-296A0A81DF63}"/>
          </ac:spMkLst>
        </pc:spChg>
        <pc:spChg chg="del mod">
          <ac:chgData name="J Jones (Gnoll Primary School)" userId="31fcb9af-4fcd-416a-86de-926b64424638" providerId="ADAL" clId="{ADAA1CD9-BAFF-4352-A27C-E74E7F998357}" dt="2025-03-06T22:13:53.298" v="7205" actId="478"/>
          <ac:spMkLst>
            <pc:docMk/>
            <pc:sldMk cId="2707161954" sldId="294"/>
            <ac:spMk id="10" creationId="{EFF9A488-C864-573A-5A79-7A49CE4D0465}"/>
          </ac:spMkLst>
        </pc:spChg>
        <pc:spChg chg="add del mod">
          <ac:chgData name="J Jones (Gnoll Primary School)" userId="31fcb9af-4fcd-416a-86de-926b64424638" providerId="ADAL" clId="{ADAA1CD9-BAFF-4352-A27C-E74E7F998357}" dt="2025-03-06T22:17:48.517" v="7267" actId="478"/>
          <ac:spMkLst>
            <pc:docMk/>
            <pc:sldMk cId="2707161954" sldId="294"/>
            <ac:spMk id="11" creationId="{6DA110C1-E3CA-9F63-CE4B-2C114FE558E1}"/>
          </ac:spMkLst>
        </pc:spChg>
        <pc:spChg chg="add mod">
          <ac:chgData name="J Jones (Gnoll Primary School)" userId="31fcb9af-4fcd-416a-86de-926b64424638" providerId="ADAL" clId="{ADAA1CD9-BAFF-4352-A27C-E74E7F998357}" dt="2025-03-06T22:21:01.343" v="7384" actId="2711"/>
          <ac:spMkLst>
            <pc:docMk/>
            <pc:sldMk cId="2707161954" sldId="294"/>
            <ac:spMk id="12" creationId="{A08FEA64-62ED-F86F-47B6-0FBAEB2CDC0F}"/>
          </ac:spMkLst>
        </pc:spChg>
        <pc:picChg chg="add mod">
          <ac:chgData name="J Jones (Gnoll Primary School)" userId="31fcb9af-4fcd-416a-86de-926b64424638" providerId="ADAL" clId="{ADAA1CD9-BAFF-4352-A27C-E74E7F998357}" dt="2025-03-06T22:15:22.895" v="7221" actId="1076"/>
          <ac:picMkLst>
            <pc:docMk/>
            <pc:sldMk cId="2707161954" sldId="294"/>
            <ac:picMk id="2050" creationId="{1080E22E-C5B8-E224-7F73-EE51103E2060}"/>
          </ac:picMkLst>
        </pc:picChg>
        <pc:picChg chg="add mod">
          <ac:chgData name="J Jones (Gnoll Primary School)" userId="31fcb9af-4fcd-416a-86de-926b64424638" providerId="ADAL" clId="{ADAA1CD9-BAFF-4352-A27C-E74E7F998357}" dt="2025-03-06T22:15:57.563" v="7233" actId="1076"/>
          <ac:picMkLst>
            <pc:docMk/>
            <pc:sldMk cId="2707161954" sldId="294"/>
            <ac:picMk id="2052" creationId="{8B7C9A53-2FE1-5888-7925-1ABC6D2FF739}"/>
          </ac:picMkLst>
        </pc:picChg>
        <pc:picChg chg="add mod">
          <ac:chgData name="J Jones (Gnoll Primary School)" userId="31fcb9af-4fcd-416a-86de-926b64424638" providerId="ADAL" clId="{ADAA1CD9-BAFF-4352-A27C-E74E7F998357}" dt="2025-03-06T22:16:55.065" v="7239" actId="14100"/>
          <ac:picMkLst>
            <pc:docMk/>
            <pc:sldMk cId="2707161954" sldId="294"/>
            <ac:picMk id="2056" creationId="{47BA5028-5F4C-148F-246C-06A73F2F496B}"/>
          </ac:picMkLst>
        </pc:picChg>
        <pc:picChg chg="add mod">
          <ac:chgData name="J Jones (Gnoll Primary School)" userId="31fcb9af-4fcd-416a-86de-926b64424638" providerId="ADAL" clId="{ADAA1CD9-BAFF-4352-A27C-E74E7F998357}" dt="2025-03-06T22:20:20.861" v="7379" actId="1076"/>
          <ac:picMkLst>
            <pc:docMk/>
            <pc:sldMk cId="2707161954" sldId="294"/>
            <ac:picMk id="2058" creationId="{8C7DBA99-E818-D986-FDD2-CCFFCCEB3802}"/>
          </ac:picMkLst>
        </pc:picChg>
      </pc:sldChg>
      <pc:sldChg chg="addSp modSp mod ord">
        <pc:chgData name="J Jones (Gnoll Primary School)" userId="31fcb9af-4fcd-416a-86de-926b64424638" providerId="ADAL" clId="{ADAA1CD9-BAFF-4352-A27C-E74E7F998357}" dt="2025-03-06T23:33:15.743" v="9700" actId="1076"/>
        <pc:sldMkLst>
          <pc:docMk/>
          <pc:sldMk cId="1292485960" sldId="295"/>
        </pc:sldMkLst>
        <pc:spChg chg="add mod">
          <ac:chgData name="J Jones (Gnoll Primary School)" userId="31fcb9af-4fcd-416a-86de-926b64424638" providerId="ADAL" clId="{ADAA1CD9-BAFF-4352-A27C-E74E7F998357}" dt="2025-03-06T23:32:42.753" v="9695" actId="255"/>
          <ac:spMkLst>
            <pc:docMk/>
            <pc:sldMk cId="1292485960" sldId="295"/>
            <ac:spMk id="2" creationId="{B7B04498-F4E9-681C-7349-55F562EE9C21}"/>
          </ac:spMkLst>
        </pc:spChg>
        <pc:spChg chg="add mod">
          <ac:chgData name="J Jones (Gnoll Primary School)" userId="31fcb9af-4fcd-416a-86de-926b64424638" providerId="ADAL" clId="{ADAA1CD9-BAFF-4352-A27C-E74E7F998357}" dt="2025-03-06T23:33:15.743" v="9700" actId="1076"/>
          <ac:spMkLst>
            <pc:docMk/>
            <pc:sldMk cId="1292485960" sldId="295"/>
            <ac:spMk id="3" creationId="{965A3194-C50B-CA56-8CD7-8A83436B48FE}"/>
          </ac:spMkLst>
        </pc:spChg>
      </pc:sldChg>
      <pc:sldChg chg="ord">
        <pc:chgData name="J Jones (Gnoll Primary School)" userId="31fcb9af-4fcd-416a-86de-926b64424638" providerId="ADAL" clId="{ADAA1CD9-BAFF-4352-A27C-E74E7F998357}" dt="2025-03-07T02:07:18.493" v="13543"/>
        <pc:sldMkLst>
          <pc:docMk/>
          <pc:sldMk cId="2405110858" sldId="296"/>
        </pc:sldMkLst>
      </pc:sldChg>
      <pc:sldChg chg="ord">
        <pc:chgData name="J Jones (Gnoll Primary School)" userId="31fcb9af-4fcd-416a-86de-926b64424638" providerId="ADAL" clId="{ADAA1CD9-BAFF-4352-A27C-E74E7F998357}" dt="2025-03-07T02:07:20.588" v="13545"/>
        <pc:sldMkLst>
          <pc:docMk/>
          <pc:sldMk cId="2287082504" sldId="297"/>
        </pc:sldMkLst>
      </pc:sldChg>
      <pc:sldChg chg="ord">
        <pc:chgData name="J Jones (Gnoll Primary School)" userId="31fcb9af-4fcd-416a-86de-926b64424638" providerId="ADAL" clId="{ADAA1CD9-BAFF-4352-A27C-E74E7F998357}" dt="2025-03-07T02:07:29.075" v="13555"/>
        <pc:sldMkLst>
          <pc:docMk/>
          <pc:sldMk cId="1241147586" sldId="298"/>
        </pc:sldMkLst>
      </pc:sldChg>
      <pc:sldChg chg="ord">
        <pc:chgData name="J Jones (Gnoll Primary School)" userId="31fcb9af-4fcd-416a-86de-926b64424638" providerId="ADAL" clId="{ADAA1CD9-BAFF-4352-A27C-E74E7F998357}" dt="2025-03-07T02:07:21.994" v="13547"/>
        <pc:sldMkLst>
          <pc:docMk/>
          <pc:sldMk cId="3041078995" sldId="299"/>
        </pc:sldMkLst>
      </pc:sldChg>
      <pc:sldChg chg="ord">
        <pc:chgData name="J Jones (Gnoll Primary School)" userId="31fcb9af-4fcd-416a-86de-926b64424638" providerId="ADAL" clId="{ADAA1CD9-BAFF-4352-A27C-E74E7F998357}" dt="2025-03-07T02:07:24.165" v="13549"/>
        <pc:sldMkLst>
          <pc:docMk/>
          <pc:sldMk cId="1397088187" sldId="300"/>
        </pc:sldMkLst>
      </pc:sldChg>
      <pc:sldChg chg="ord">
        <pc:chgData name="J Jones (Gnoll Primary School)" userId="31fcb9af-4fcd-416a-86de-926b64424638" providerId="ADAL" clId="{ADAA1CD9-BAFF-4352-A27C-E74E7F998357}" dt="2025-03-07T02:07:26.066" v="13551"/>
        <pc:sldMkLst>
          <pc:docMk/>
          <pc:sldMk cId="2625221824" sldId="301"/>
        </pc:sldMkLst>
      </pc:sldChg>
      <pc:sldChg chg="ord">
        <pc:chgData name="J Jones (Gnoll Primary School)" userId="31fcb9af-4fcd-416a-86de-926b64424638" providerId="ADAL" clId="{ADAA1CD9-BAFF-4352-A27C-E74E7F998357}" dt="2025-03-07T02:07:27.891" v="13553"/>
        <pc:sldMkLst>
          <pc:docMk/>
          <pc:sldMk cId="3425025999" sldId="302"/>
        </pc:sldMkLst>
      </pc:sldChg>
      <pc:sldChg chg="addSp delSp modSp new mod ord">
        <pc:chgData name="J Jones (Gnoll Primary School)" userId="31fcb9af-4fcd-416a-86de-926b64424638" providerId="ADAL" clId="{ADAA1CD9-BAFF-4352-A27C-E74E7F998357}" dt="2025-03-07T02:07:31.107" v="13557"/>
        <pc:sldMkLst>
          <pc:docMk/>
          <pc:sldMk cId="3611414001" sldId="303"/>
        </pc:sldMkLst>
        <pc:spChg chg="add mod">
          <ac:chgData name="J Jones (Gnoll Primary School)" userId="31fcb9af-4fcd-416a-86de-926b64424638" providerId="ADAL" clId="{ADAA1CD9-BAFF-4352-A27C-E74E7F998357}" dt="2025-03-06T20:59:41.969" v="5068" actId="20577"/>
          <ac:spMkLst>
            <pc:docMk/>
            <pc:sldMk cId="3611414001" sldId="303"/>
            <ac:spMk id="2" creationId="{B63E4839-6D67-A6BC-F3D9-A23F37061C37}"/>
          </ac:spMkLst>
        </pc:spChg>
        <pc:spChg chg="add del mod">
          <ac:chgData name="J Jones (Gnoll Primary School)" userId="31fcb9af-4fcd-416a-86de-926b64424638" providerId="ADAL" clId="{ADAA1CD9-BAFF-4352-A27C-E74E7F998357}" dt="2025-03-06T20:16:15.873" v="3741" actId="478"/>
          <ac:spMkLst>
            <pc:docMk/>
            <pc:sldMk cId="3611414001" sldId="303"/>
            <ac:spMk id="3" creationId="{9F6C9FED-2971-6D08-D49A-E6B688D0D1DB}"/>
          </ac:spMkLst>
        </pc:spChg>
        <pc:spChg chg="add mod">
          <ac:chgData name="J Jones (Gnoll Primary School)" userId="31fcb9af-4fcd-416a-86de-926b64424638" providerId="ADAL" clId="{ADAA1CD9-BAFF-4352-A27C-E74E7F998357}" dt="2025-03-06T20:53:22.828" v="5025" actId="1076"/>
          <ac:spMkLst>
            <pc:docMk/>
            <pc:sldMk cId="3611414001" sldId="303"/>
            <ac:spMk id="6" creationId="{E474DDF8-0534-F63F-675D-EF3B4D74240E}"/>
          </ac:spMkLst>
        </pc:spChg>
        <pc:graphicFrameChg chg="add mod modGraphic">
          <ac:chgData name="J Jones (Gnoll Primary School)" userId="31fcb9af-4fcd-416a-86de-926b64424638" providerId="ADAL" clId="{ADAA1CD9-BAFF-4352-A27C-E74E7F998357}" dt="2025-03-06T21:01:55.888" v="5069" actId="14734"/>
          <ac:graphicFrameMkLst>
            <pc:docMk/>
            <pc:sldMk cId="3611414001" sldId="303"/>
            <ac:graphicFrameMk id="4" creationId="{46F22D13-8D6C-AFFB-17A2-B66687118BCA}"/>
          </ac:graphicFrameMkLst>
        </pc:graphicFrameChg>
        <pc:graphicFrameChg chg="add mod modGraphic">
          <ac:chgData name="J Jones (Gnoll Primary School)" userId="31fcb9af-4fcd-416a-86de-926b64424638" providerId="ADAL" clId="{ADAA1CD9-BAFF-4352-A27C-E74E7F998357}" dt="2025-03-06T20:54:36.723" v="5061" actId="20577"/>
          <ac:graphicFrameMkLst>
            <pc:docMk/>
            <pc:sldMk cId="3611414001" sldId="303"/>
            <ac:graphicFrameMk id="5" creationId="{EDA7ACA1-1388-EB4A-964B-0D04989413F6}"/>
          </ac:graphicFrameMkLst>
        </pc:graphicFrameChg>
        <pc:picChg chg="add mod">
          <ac:chgData name="J Jones (Gnoll Primary School)" userId="31fcb9af-4fcd-416a-86de-926b64424638" providerId="ADAL" clId="{ADAA1CD9-BAFF-4352-A27C-E74E7F998357}" dt="2025-03-06T20:53:25.731" v="5026" actId="1076"/>
          <ac:picMkLst>
            <pc:docMk/>
            <pc:sldMk cId="3611414001" sldId="303"/>
            <ac:picMk id="1026" creationId="{F8AC31F3-FE2E-A9E5-ADCC-43CC778DF988}"/>
          </ac:picMkLst>
        </pc:picChg>
      </pc:sldChg>
      <pc:sldChg chg="addSp delSp modSp new mod">
        <pc:chgData name="J Jones (Gnoll Primary School)" userId="31fcb9af-4fcd-416a-86de-926b64424638" providerId="ADAL" clId="{ADAA1CD9-BAFF-4352-A27C-E74E7F998357}" dt="2025-03-06T22:28:10.674" v="7526" actId="478"/>
        <pc:sldMkLst>
          <pc:docMk/>
          <pc:sldMk cId="1848085466" sldId="304"/>
        </pc:sldMkLst>
        <pc:spChg chg="add mod">
          <ac:chgData name="J Jones (Gnoll Primary School)" userId="31fcb9af-4fcd-416a-86de-926b64424638" providerId="ADAL" clId="{ADAA1CD9-BAFF-4352-A27C-E74E7F998357}" dt="2025-03-06T22:24:01.571" v="7447" actId="1076"/>
          <ac:spMkLst>
            <pc:docMk/>
            <pc:sldMk cId="1848085466" sldId="304"/>
            <ac:spMk id="2" creationId="{F3EF117F-0AE4-5EED-D52D-8E851C5D2114}"/>
          </ac:spMkLst>
        </pc:spChg>
        <pc:spChg chg="add mod">
          <ac:chgData name="J Jones (Gnoll Primary School)" userId="31fcb9af-4fcd-416a-86de-926b64424638" providerId="ADAL" clId="{ADAA1CD9-BAFF-4352-A27C-E74E7F998357}" dt="2025-03-06T22:25:51.882" v="7503" actId="1076"/>
          <ac:spMkLst>
            <pc:docMk/>
            <pc:sldMk cId="1848085466" sldId="304"/>
            <ac:spMk id="5" creationId="{0A0854C4-24E0-6C32-A75D-C2D4C89D9BF1}"/>
          </ac:spMkLst>
        </pc:spChg>
        <pc:picChg chg="add mod">
          <ac:chgData name="J Jones (Gnoll Primary School)" userId="31fcb9af-4fcd-416a-86de-926b64424638" providerId="ADAL" clId="{ADAA1CD9-BAFF-4352-A27C-E74E7F998357}" dt="2025-03-06T22:23:04.627" v="7440" actId="1076"/>
          <ac:picMkLst>
            <pc:docMk/>
            <pc:sldMk cId="1848085466" sldId="304"/>
            <ac:picMk id="3" creationId="{A074C835-6A48-E808-C85D-6A10F25E8808}"/>
          </ac:picMkLst>
        </pc:picChg>
        <pc:picChg chg="add mod">
          <ac:chgData name="J Jones (Gnoll Primary School)" userId="31fcb9af-4fcd-416a-86de-926b64424638" providerId="ADAL" clId="{ADAA1CD9-BAFF-4352-A27C-E74E7F998357}" dt="2025-03-06T22:24:26.268" v="7450" actId="1076"/>
          <ac:picMkLst>
            <pc:docMk/>
            <pc:sldMk cId="1848085466" sldId="304"/>
            <ac:picMk id="4" creationId="{1212E0A3-CBB9-9062-88F9-4D4CC8716BE0}"/>
          </ac:picMkLst>
        </pc:picChg>
        <pc:picChg chg="add del mod">
          <ac:chgData name="J Jones (Gnoll Primary School)" userId="31fcb9af-4fcd-416a-86de-926b64424638" providerId="ADAL" clId="{ADAA1CD9-BAFF-4352-A27C-E74E7F998357}" dt="2025-03-06T22:23:18.611" v="7442" actId="478"/>
          <ac:picMkLst>
            <pc:docMk/>
            <pc:sldMk cId="1848085466" sldId="304"/>
            <ac:picMk id="7170" creationId="{A1DF0397-C89F-A1F8-40C6-DD219D09FFBD}"/>
          </ac:picMkLst>
        </pc:picChg>
        <pc:picChg chg="add mod">
          <ac:chgData name="J Jones (Gnoll Primary School)" userId="31fcb9af-4fcd-416a-86de-926b64424638" providerId="ADAL" clId="{ADAA1CD9-BAFF-4352-A27C-E74E7F998357}" dt="2025-03-06T22:23:34.659" v="7444" actId="1076"/>
          <ac:picMkLst>
            <pc:docMk/>
            <pc:sldMk cId="1848085466" sldId="304"/>
            <ac:picMk id="7172" creationId="{2922D244-386E-1348-CBAF-7FFE57C634B2}"/>
          </ac:picMkLst>
        </pc:picChg>
        <pc:picChg chg="add mod">
          <ac:chgData name="J Jones (Gnoll Primary School)" userId="31fcb9af-4fcd-416a-86de-926b64424638" providerId="ADAL" clId="{ADAA1CD9-BAFF-4352-A27C-E74E7F998357}" dt="2025-03-06T22:23:58.456" v="7446" actId="1076"/>
          <ac:picMkLst>
            <pc:docMk/>
            <pc:sldMk cId="1848085466" sldId="304"/>
            <ac:picMk id="7174" creationId="{7A30DEF1-14F8-7436-0860-680FBA5C9319}"/>
          </ac:picMkLst>
        </pc:picChg>
        <pc:picChg chg="add del mod">
          <ac:chgData name="J Jones (Gnoll Primary School)" userId="31fcb9af-4fcd-416a-86de-926b64424638" providerId="ADAL" clId="{ADAA1CD9-BAFF-4352-A27C-E74E7F998357}" dt="2025-03-06T22:28:10.674" v="7526" actId="478"/>
          <ac:picMkLst>
            <pc:docMk/>
            <pc:sldMk cId="1848085466" sldId="304"/>
            <ac:picMk id="7176" creationId="{F2020E9C-CB50-7BAF-FC0E-C28EA6701255}"/>
          </ac:picMkLst>
        </pc:picChg>
      </pc:sldChg>
      <pc:sldChg chg="addSp modSp new mod">
        <pc:chgData name="J Jones (Gnoll Primary School)" userId="31fcb9af-4fcd-416a-86de-926b64424638" providerId="ADAL" clId="{ADAA1CD9-BAFF-4352-A27C-E74E7F998357}" dt="2025-03-06T22:29:09.194" v="7558" actId="1076"/>
        <pc:sldMkLst>
          <pc:docMk/>
          <pc:sldMk cId="1985655693" sldId="305"/>
        </pc:sldMkLst>
        <pc:spChg chg="add mod">
          <ac:chgData name="J Jones (Gnoll Primary School)" userId="31fcb9af-4fcd-416a-86de-926b64424638" providerId="ADAL" clId="{ADAA1CD9-BAFF-4352-A27C-E74E7F998357}" dt="2025-03-06T22:28:41.101" v="7536" actId="1076"/>
          <ac:spMkLst>
            <pc:docMk/>
            <pc:sldMk cId="1985655693" sldId="305"/>
            <ac:spMk id="2" creationId="{DD929A2B-CB94-545A-4AD4-5371508644C7}"/>
          </ac:spMkLst>
        </pc:spChg>
        <pc:spChg chg="add mod">
          <ac:chgData name="J Jones (Gnoll Primary School)" userId="31fcb9af-4fcd-416a-86de-926b64424638" providerId="ADAL" clId="{ADAA1CD9-BAFF-4352-A27C-E74E7F998357}" dt="2025-03-06T22:29:09.194" v="7558" actId="1076"/>
          <ac:spMkLst>
            <pc:docMk/>
            <pc:sldMk cId="1985655693" sldId="305"/>
            <ac:spMk id="7" creationId="{4EE004A4-84E1-7960-19D1-48B6CE7B71D6}"/>
          </ac:spMkLst>
        </pc:spChg>
        <pc:picChg chg="add mod">
          <ac:chgData name="J Jones (Gnoll Primary School)" userId="31fcb9af-4fcd-416a-86de-926b64424638" providerId="ADAL" clId="{ADAA1CD9-BAFF-4352-A27C-E74E7F998357}" dt="2025-03-06T22:26:21.011" v="7519" actId="1076"/>
          <ac:picMkLst>
            <pc:docMk/>
            <pc:sldMk cId="1985655693" sldId="305"/>
            <ac:picMk id="3" creationId="{17EB0EBF-C8C1-B4BB-B2D5-25993BB6BF72}"/>
          </ac:picMkLst>
        </pc:picChg>
        <pc:picChg chg="add mod">
          <ac:chgData name="J Jones (Gnoll Primary School)" userId="31fcb9af-4fcd-416a-86de-926b64424638" providerId="ADAL" clId="{ADAA1CD9-BAFF-4352-A27C-E74E7F998357}" dt="2025-03-06T22:26:55.379" v="7523" actId="1076"/>
          <ac:picMkLst>
            <pc:docMk/>
            <pc:sldMk cId="1985655693" sldId="305"/>
            <ac:picMk id="4" creationId="{5544F117-7AB8-0A5D-B928-F2EBB974A6F2}"/>
          </ac:picMkLst>
        </pc:picChg>
        <pc:picChg chg="add mod">
          <ac:chgData name="J Jones (Gnoll Primary School)" userId="31fcb9af-4fcd-416a-86de-926b64424638" providerId="ADAL" clId="{ADAA1CD9-BAFF-4352-A27C-E74E7F998357}" dt="2025-03-06T22:28:31.658" v="7534" actId="1076"/>
          <ac:picMkLst>
            <pc:docMk/>
            <pc:sldMk cId="1985655693" sldId="305"/>
            <ac:picMk id="5" creationId="{4CCD8C92-E094-040D-1FB2-62C63730C471}"/>
          </ac:picMkLst>
        </pc:picChg>
        <pc:picChg chg="add mod">
          <ac:chgData name="J Jones (Gnoll Primary School)" userId="31fcb9af-4fcd-416a-86de-926b64424638" providerId="ADAL" clId="{ADAA1CD9-BAFF-4352-A27C-E74E7F998357}" dt="2025-03-06T22:28:43.483" v="7537" actId="14100"/>
          <ac:picMkLst>
            <pc:docMk/>
            <pc:sldMk cId="1985655693" sldId="305"/>
            <ac:picMk id="6" creationId="{38DB0506-E257-D97B-B387-FD5F6EB91EC1}"/>
          </ac:picMkLst>
        </pc:picChg>
      </pc:sldChg>
      <pc:sldChg chg="addSp modSp new mod">
        <pc:chgData name="J Jones (Gnoll Primary School)" userId="31fcb9af-4fcd-416a-86de-926b64424638" providerId="ADAL" clId="{ADAA1CD9-BAFF-4352-A27C-E74E7F998357}" dt="2025-03-06T22:34:36.326" v="7683" actId="2711"/>
        <pc:sldMkLst>
          <pc:docMk/>
          <pc:sldMk cId="3864092290" sldId="306"/>
        </pc:sldMkLst>
        <pc:spChg chg="add mod">
          <ac:chgData name="J Jones (Gnoll Primary School)" userId="31fcb9af-4fcd-416a-86de-926b64424638" providerId="ADAL" clId="{ADAA1CD9-BAFF-4352-A27C-E74E7F998357}" dt="2025-03-06T22:34:36.326" v="7683" actId="2711"/>
          <ac:spMkLst>
            <pc:docMk/>
            <pc:sldMk cId="3864092290" sldId="306"/>
            <ac:spMk id="2" creationId="{AA08C664-7827-83E3-D797-4A8DB4537726}"/>
          </ac:spMkLst>
        </pc:spChg>
        <pc:spChg chg="add mod">
          <ac:chgData name="J Jones (Gnoll Primary School)" userId="31fcb9af-4fcd-416a-86de-926b64424638" providerId="ADAL" clId="{ADAA1CD9-BAFF-4352-A27C-E74E7F998357}" dt="2025-03-06T22:33:49.311" v="7664" actId="1076"/>
          <ac:spMkLst>
            <pc:docMk/>
            <pc:sldMk cId="3864092290" sldId="306"/>
            <ac:spMk id="4" creationId="{10C16FA8-3A5C-3F25-D4AF-8BF5DAA61989}"/>
          </ac:spMkLst>
        </pc:spChg>
        <pc:picChg chg="add mod">
          <ac:chgData name="J Jones (Gnoll Primary School)" userId="31fcb9af-4fcd-416a-86de-926b64424638" providerId="ADAL" clId="{ADAA1CD9-BAFF-4352-A27C-E74E7F998357}" dt="2025-03-06T22:29:26.156" v="7570"/>
          <ac:picMkLst>
            <pc:docMk/>
            <pc:sldMk cId="3864092290" sldId="306"/>
            <ac:picMk id="3" creationId="{606BBD0F-6FBC-01A3-1A0D-E12C73C84A4E}"/>
          </ac:picMkLst>
        </pc:picChg>
        <pc:picChg chg="add mod">
          <ac:chgData name="J Jones (Gnoll Primary School)" userId="31fcb9af-4fcd-416a-86de-926b64424638" providerId="ADAL" clId="{ADAA1CD9-BAFF-4352-A27C-E74E7F998357}" dt="2025-03-06T22:33:59.247" v="7666" actId="1076"/>
          <ac:picMkLst>
            <pc:docMk/>
            <pc:sldMk cId="3864092290" sldId="306"/>
            <ac:picMk id="5" creationId="{A3EA1359-79F9-9BC7-4E19-E621F1CE1B96}"/>
          </ac:picMkLst>
        </pc:picChg>
        <pc:picChg chg="add mod">
          <ac:chgData name="J Jones (Gnoll Primary School)" userId="31fcb9af-4fcd-416a-86de-926b64424638" providerId="ADAL" clId="{ADAA1CD9-BAFF-4352-A27C-E74E7F998357}" dt="2025-03-06T22:34:09.828" v="7668" actId="1076"/>
          <ac:picMkLst>
            <pc:docMk/>
            <pc:sldMk cId="3864092290" sldId="306"/>
            <ac:picMk id="6" creationId="{9C6C861A-E1FB-A88E-6A37-B2BC945E3A62}"/>
          </ac:picMkLst>
        </pc:picChg>
        <pc:picChg chg="add mod">
          <ac:chgData name="J Jones (Gnoll Primary School)" userId="31fcb9af-4fcd-416a-86de-926b64424638" providerId="ADAL" clId="{ADAA1CD9-BAFF-4352-A27C-E74E7F998357}" dt="2025-03-06T22:34:17.491" v="7670" actId="1076"/>
          <ac:picMkLst>
            <pc:docMk/>
            <pc:sldMk cId="3864092290" sldId="306"/>
            <ac:picMk id="7" creationId="{B85F172F-3257-0F02-1D04-0352752EBB8F}"/>
          </ac:picMkLst>
        </pc:picChg>
      </pc:sldChg>
      <pc:sldChg chg="addSp modSp new mod">
        <pc:chgData name="J Jones (Gnoll Primary School)" userId="31fcb9af-4fcd-416a-86de-926b64424638" providerId="ADAL" clId="{ADAA1CD9-BAFF-4352-A27C-E74E7F998357}" dt="2025-03-06T22:36:31.004" v="7717" actId="1076"/>
        <pc:sldMkLst>
          <pc:docMk/>
          <pc:sldMk cId="3469678307" sldId="307"/>
        </pc:sldMkLst>
        <pc:spChg chg="add mod">
          <ac:chgData name="J Jones (Gnoll Primary School)" userId="31fcb9af-4fcd-416a-86de-926b64424638" providerId="ADAL" clId="{ADAA1CD9-BAFF-4352-A27C-E74E7F998357}" dt="2025-03-06T22:35:43.715" v="7695" actId="1076"/>
          <ac:spMkLst>
            <pc:docMk/>
            <pc:sldMk cId="3469678307" sldId="307"/>
            <ac:spMk id="2" creationId="{47ED4C45-3AAB-A8F8-9131-6B6CEA8E4335}"/>
          </ac:spMkLst>
        </pc:spChg>
        <pc:spChg chg="add mod">
          <ac:chgData name="J Jones (Gnoll Primary School)" userId="31fcb9af-4fcd-416a-86de-926b64424638" providerId="ADAL" clId="{ADAA1CD9-BAFF-4352-A27C-E74E7F998357}" dt="2025-03-06T22:36:31.004" v="7717" actId="1076"/>
          <ac:spMkLst>
            <pc:docMk/>
            <pc:sldMk cId="3469678307" sldId="307"/>
            <ac:spMk id="5" creationId="{989407D3-7B14-89B4-5E5B-2FFBAB2EFB01}"/>
          </ac:spMkLst>
        </pc:spChg>
        <pc:picChg chg="add mod">
          <ac:chgData name="J Jones (Gnoll Primary School)" userId="31fcb9af-4fcd-416a-86de-926b64424638" providerId="ADAL" clId="{ADAA1CD9-BAFF-4352-A27C-E74E7F998357}" dt="2025-03-06T22:35:38.012" v="7693"/>
          <ac:picMkLst>
            <pc:docMk/>
            <pc:sldMk cId="3469678307" sldId="307"/>
            <ac:picMk id="3" creationId="{D5197420-4EDD-9B4E-7B04-608519B7A032}"/>
          </ac:picMkLst>
        </pc:picChg>
        <pc:picChg chg="add mod">
          <ac:chgData name="J Jones (Gnoll Primary School)" userId="31fcb9af-4fcd-416a-86de-926b64424638" providerId="ADAL" clId="{ADAA1CD9-BAFF-4352-A27C-E74E7F998357}" dt="2025-03-06T22:36:01.839" v="7698" actId="1076"/>
          <ac:picMkLst>
            <pc:docMk/>
            <pc:sldMk cId="3469678307" sldId="307"/>
            <ac:picMk id="4" creationId="{83200880-BCA6-B3CD-47AC-E50E0473C54F}"/>
          </ac:picMkLst>
        </pc:picChg>
        <pc:picChg chg="add mod">
          <ac:chgData name="J Jones (Gnoll Primary School)" userId="31fcb9af-4fcd-416a-86de-926b64424638" providerId="ADAL" clId="{ADAA1CD9-BAFF-4352-A27C-E74E7F998357}" dt="2025-03-06T22:35:05.885" v="7690" actId="1076"/>
          <ac:picMkLst>
            <pc:docMk/>
            <pc:sldMk cId="3469678307" sldId="307"/>
            <ac:picMk id="4098" creationId="{F82E3BD7-5898-A94E-34E9-72C124400834}"/>
          </ac:picMkLst>
        </pc:picChg>
        <pc:picChg chg="add mod">
          <ac:chgData name="J Jones (Gnoll Primary School)" userId="31fcb9af-4fcd-416a-86de-926b64424638" providerId="ADAL" clId="{ADAA1CD9-BAFF-4352-A27C-E74E7F998357}" dt="2025-03-06T22:35:41.129" v="7694" actId="1076"/>
          <ac:picMkLst>
            <pc:docMk/>
            <pc:sldMk cId="3469678307" sldId="307"/>
            <ac:picMk id="4100" creationId="{67C6A1CE-4736-7589-40DF-849AD6B926C8}"/>
          </ac:picMkLst>
        </pc:picChg>
      </pc:sldChg>
      <pc:sldChg chg="addSp modSp new mod">
        <pc:chgData name="J Jones (Gnoll Primary School)" userId="31fcb9af-4fcd-416a-86de-926b64424638" providerId="ADAL" clId="{ADAA1CD9-BAFF-4352-A27C-E74E7F998357}" dt="2025-03-06T22:38:48.442" v="7783"/>
        <pc:sldMkLst>
          <pc:docMk/>
          <pc:sldMk cId="918538506" sldId="308"/>
        </pc:sldMkLst>
        <pc:spChg chg="add mod">
          <ac:chgData name="J Jones (Gnoll Primary School)" userId="31fcb9af-4fcd-416a-86de-926b64424638" providerId="ADAL" clId="{ADAA1CD9-BAFF-4352-A27C-E74E7F998357}" dt="2025-03-06T22:36:46.254" v="7722" actId="1076"/>
          <ac:spMkLst>
            <pc:docMk/>
            <pc:sldMk cId="918538506" sldId="308"/>
            <ac:spMk id="2" creationId="{2BAFDD5B-9AED-FC9F-1AFD-0FBE13504678}"/>
          </ac:spMkLst>
        </pc:spChg>
        <pc:spChg chg="add mod">
          <ac:chgData name="J Jones (Gnoll Primary School)" userId="31fcb9af-4fcd-416a-86de-926b64424638" providerId="ADAL" clId="{ADAA1CD9-BAFF-4352-A27C-E74E7F998357}" dt="2025-03-06T22:37:55.281" v="7769" actId="1076"/>
          <ac:spMkLst>
            <pc:docMk/>
            <pc:sldMk cId="918538506" sldId="308"/>
            <ac:spMk id="4" creationId="{80093F4D-2474-3D3A-E251-D3229FC71CAD}"/>
          </ac:spMkLst>
        </pc:spChg>
        <pc:picChg chg="add mod">
          <ac:chgData name="J Jones (Gnoll Primary School)" userId="31fcb9af-4fcd-416a-86de-926b64424638" providerId="ADAL" clId="{ADAA1CD9-BAFF-4352-A27C-E74E7F998357}" dt="2025-03-06T22:38:01.794" v="7779" actId="1038"/>
          <ac:picMkLst>
            <pc:docMk/>
            <pc:sldMk cId="918538506" sldId="308"/>
            <ac:picMk id="3" creationId="{4526E16F-CE97-8A9E-08FE-9BFC7F854399}"/>
          </ac:picMkLst>
        </pc:picChg>
        <pc:picChg chg="add mod">
          <ac:chgData name="J Jones (Gnoll Primary School)" userId="31fcb9af-4fcd-416a-86de-926b64424638" providerId="ADAL" clId="{ADAA1CD9-BAFF-4352-A27C-E74E7F998357}" dt="2025-03-06T22:38:37.651" v="7781" actId="1076"/>
          <ac:picMkLst>
            <pc:docMk/>
            <pc:sldMk cId="918538506" sldId="308"/>
            <ac:picMk id="5" creationId="{D4BFC5C3-9268-4FAD-993E-ADEB81ADF21C}"/>
          </ac:picMkLst>
        </pc:picChg>
        <pc:picChg chg="add mod">
          <ac:chgData name="J Jones (Gnoll Primary School)" userId="31fcb9af-4fcd-416a-86de-926b64424638" providerId="ADAL" clId="{ADAA1CD9-BAFF-4352-A27C-E74E7F998357}" dt="2025-03-06T22:38:42.423" v="7782"/>
          <ac:picMkLst>
            <pc:docMk/>
            <pc:sldMk cId="918538506" sldId="308"/>
            <ac:picMk id="6" creationId="{093CAEC6-FDCD-9F7C-48C6-2FDD5A38247D}"/>
          </ac:picMkLst>
        </pc:picChg>
        <pc:picChg chg="add mod">
          <ac:chgData name="J Jones (Gnoll Primary School)" userId="31fcb9af-4fcd-416a-86de-926b64424638" providerId="ADAL" clId="{ADAA1CD9-BAFF-4352-A27C-E74E7F998357}" dt="2025-03-06T22:38:48.442" v="7783"/>
          <ac:picMkLst>
            <pc:docMk/>
            <pc:sldMk cId="918538506" sldId="308"/>
            <ac:picMk id="7" creationId="{2191CDB1-85E4-8511-89FE-8AA57A4D9FD8}"/>
          </ac:picMkLst>
        </pc:picChg>
      </pc:sldChg>
      <pc:sldChg chg="addSp modSp new mod">
        <pc:chgData name="J Jones (Gnoll Primary School)" userId="31fcb9af-4fcd-416a-86de-926b64424638" providerId="ADAL" clId="{ADAA1CD9-BAFF-4352-A27C-E74E7F998357}" dt="2025-03-06T22:21:53.134" v="7424" actId="20577"/>
        <pc:sldMkLst>
          <pc:docMk/>
          <pc:sldMk cId="3687445979" sldId="309"/>
        </pc:sldMkLst>
        <pc:spChg chg="add mod">
          <ac:chgData name="J Jones (Gnoll Primary School)" userId="31fcb9af-4fcd-416a-86de-926b64424638" providerId="ADAL" clId="{ADAA1CD9-BAFF-4352-A27C-E74E7F998357}" dt="2025-03-06T22:17:17.637" v="7251" actId="1076"/>
          <ac:spMkLst>
            <pc:docMk/>
            <pc:sldMk cId="3687445979" sldId="309"/>
            <ac:spMk id="2" creationId="{F79EF949-C2B7-4F6E-DA79-4C89F93A506A}"/>
          </ac:spMkLst>
        </pc:spChg>
        <pc:spChg chg="add mod">
          <ac:chgData name="J Jones (Gnoll Primary School)" userId="31fcb9af-4fcd-416a-86de-926b64424638" providerId="ADAL" clId="{ADAA1CD9-BAFF-4352-A27C-E74E7F998357}" dt="2025-03-06T22:21:53.134" v="7424" actId="20577"/>
          <ac:spMkLst>
            <pc:docMk/>
            <pc:sldMk cId="3687445979" sldId="309"/>
            <ac:spMk id="3" creationId="{A1746415-6FD6-7E9C-79B2-19BF40DC2C3E}"/>
          </ac:spMkLst>
        </pc:spChg>
      </pc:sldChg>
      <pc:sldChg chg="addSp modSp new mod">
        <pc:chgData name="J Jones (Gnoll Primary School)" userId="31fcb9af-4fcd-416a-86de-926b64424638" providerId="ADAL" clId="{ADAA1CD9-BAFF-4352-A27C-E74E7F998357}" dt="2025-03-06T23:32:23.124" v="9694" actId="1076"/>
        <pc:sldMkLst>
          <pc:docMk/>
          <pc:sldMk cId="285027901" sldId="310"/>
        </pc:sldMkLst>
        <pc:spChg chg="add mod">
          <ac:chgData name="J Jones (Gnoll Primary School)" userId="31fcb9af-4fcd-416a-86de-926b64424638" providerId="ADAL" clId="{ADAA1CD9-BAFF-4352-A27C-E74E7F998357}" dt="2025-03-06T23:29:35.719" v="9668" actId="1076"/>
          <ac:spMkLst>
            <pc:docMk/>
            <pc:sldMk cId="285027901" sldId="310"/>
            <ac:spMk id="2" creationId="{7C557030-5E4E-1FEE-5579-37201425CBEA}"/>
          </ac:spMkLst>
        </pc:spChg>
        <pc:spChg chg="add mod">
          <ac:chgData name="J Jones (Gnoll Primary School)" userId="31fcb9af-4fcd-416a-86de-926b64424638" providerId="ADAL" clId="{ADAA1CD9-BAFF-4352-A27C-E74E7F998357}" dt="2025-03-06T23:32:23.124" v="9694" actId="1076"/>
          <ac:spMkLst>
            <pc:docMk/>
            <pc:sldMk cId="285027901" sldId="310"/>
            <ac:spMk id="3" creationId="{A8C13D80-9162-6C43-296E-990CBF092F5C}"/>
          </ac:spMkLst>
        </pc:spChg>
      </pc:sldChg>
      <pc:sldChg chg="addSp delSp modSp new del mod">
        <pc:chgData name="J Jones (Gnoll Primary School)" userId="31fcb9af-4fcd-416a-86de-926b64424638" providerId="ADAL" clId="{ADAA1CD9-BAFF-4352-A27C-E74E7F998357}" dt="2025-03-07T02:08:07.313" v="13568" actId="47"/>
        <pc:sldMkLst>
          <pc:docMk/>
          <pc:sldMk cId="4155933820" sldId="311"/>
        </pc:sldMkLst>
        <pc:spChg chg="add mod">
          <ac:chgData name="J Jones (Gnoll Primary School)" userId="31fcb9af-4fcd-416a-86de-926b64424638" providerId="ADAL" clId="{ADAA1CD9-BAFF-4352-A27C-E74E7F998357}" dt="2025-03-07T01:25:02.045" v="12293" actId="1076"/>
          <ac:spMkLst>
            <pc:docMk/>
            <pc:sldMk cId="4155933820" sldId="311"/>
            <ac:spMk id="2" creationId="{6466F3C6-4E40-EEC2-BD61-D107255010EA}"/>
          </ac:spMkLst>
        </pc:spChg>
        <pc:spChg chg="add mod">
          <ac:chgData name="J Jones (Gnoll Primary School)" userId="31fcb9af-4fcd-416a-86de-926b64424638" providerId="ADAL" clId="{ADAA1CD9-BAFF-4352-A27C-E74E7F998357}" dt="2025-03-07T01:24:59.069" v="12292" actId="1076"/>
          <ac:spMkLst>
            <pc:docMk/>
            <pc:sldMk cId="4155933820" sldId="311"/>
            <ac:spMk id="3" creationId="{68056CB7-2109-CA4A-EE5D-46904C4CB4D1}"/>
          </ac:spMkLst>
        </pc:spChg>
        <pc:spChg chg="add del mod">
          <ac:chgData name="J Jones (Gnoll Primary School)" userId="31fcb9af-4fcd-416a-86de-926b64424638" providerId="ADAL" clId="{ADAA1CD9-BAFF-4352-A27C-E74E7F998357}" dt="2025-03-07T01:07:44.068" v="11828" actId="478"/>
          <ac:spMkLst>
            <pc:docMk/>
            <pc:sldMk cId="4155933820" sldId="311"/>
            <ac:spMk id="4" creationId="{877F8F1D-BAF0-2762-10C7-4A74FB420635}"/>
          </ac:spMkLst>
        </pc:spChg>
        <pc:spChg chg="add mod">
          <ac:chgData name="J Jones (Gnoll Primary School)" userId="31fcb9af-4fcd-416a-86de-926b64424638" providerId="ADAL" clId="{ADAA1CD9-BAFF-4352-A27C-E74E7F998357}" dt="2025-03-07T01:24:54.548" v="12291" actId="1076"/>
          <ac:spMkLst>
            <pc:docMk/>
            <pc:sldMk cId="4155933820" sldId="311"/>
            <ac:spMk id="5" creationId="{BB20056B-66E5-C325-9164-14D666CA5891}"/>
          </ac:spMkLst>
        </pc:spChg>
        <pc:spChg chg="add mod">
          <ac:chgData name="J Jones (Gnoll Primary School)" userId="31fcb9af-4fcd-416a-86de-926b64424638" providerId="ADAL" clId="{ADAA1CD9-BAFF-4352-A27C-E74E7F998357}" dt="2025-03-07T01:24:50.814" v="12290" actId="1076"/>
          <ac:spMkLst>
            <pc:docMk/>
            <pc:sldMk cId="4155933820" sldId="311"/>
            <ac:spMk id="6" creationId="{3E678ED6-6DD1-D2D4-1680-B40CB5A422BF}"/>
          </ac:spMkLst>
        </pc:spChg>
        <pc:spChg chg="add del mod">
          <ac:chgData name="J Jones (Gnoll Primary School)" userId="31fcb9af-4fcd-416a-86de-926b64424638" providerId="ADAL" clId="{ADAA1CD9-BAFF-4352-A27C-E74E7F998357}" dt="2025-03-07T01:18:53.664" v="12038" actId="478"/>
          <ac:spMkLst>
            <pc:docMk/>
            <pc:sldMk cId="4155933820" sldId="311"/>
            <ac:spMk id="7" creationId="{175E21AA-5266-2807-F1F9-93209A239203}"/>
          </ac:spMkLst>
        </pc:spChg>
        <pc:spChg chg="add mod">
          <ac:chgData name="J Jones (Gnoll Primary School)" userId="31fcb9af-4fcd-416a-86de-926b64424638" providerId="ADAL" clId="{ADAA1CD9-BAFF-4352-A27C-E74E7F998357}" dt="2025-03-07T01:28:37.056" v="12374" actId="1076"/>
          <ac:spMkLst>
            <pc:docMk/>
            <pc:sldMk cId="4155933820" sldId="311"/>
            <ac:spMk id="8" creationId="{609EEBEC-01DF-729E-7EE2-4A59237283F4}"/>
          </ac:spMkLst>
        </pc:spChg>
        <pc:spChg chg="add mod">
          <ac:chgData name="J Jones (Gnoll Primary School)" userId="31fcb9af-4fcd-416a-86de-926b64424638" providerId="ADAL" clId="{ADAA1CD9-BAFF-4352-A27C-E74E7F998357}" dt="2025-03-07T01:25:29.089" v="12319" actId="1038"/>
          <ac:spMkLst>
            <pc:docMk/>
            <pc:sldMk cId="4155933820" sldId="311"/>
            <ac:spMk id="9" creationId="{610BA964-E3E2-E707-5EEE-6268ECD32EE7}"/>
          </ac:spMkLst>
        </pc:spChg>
        <pc:spChg chg="add mod">
          <ac:chgData name="J Jones (Gnoll Primary School)" userId="31fcb9af-4fcd-416a-86de-926b64424638" providerId="ADAL" clId="{ADAA1CD9-BAFF-4352-A27C-E74E7F998357}" dt="2025-03-07T01:25:23.898" v="12316" actId="1037"/>
          <ac:spMkLst>
            <pc:docMk/>
            <pc:sldMk cId="4155933820" sldId="311"/>
            <ac:spMk id="10" creationId="{5BB12625-6614-4D9E-7D7E-EFFE1032177E}"/>
          </ac:spMkLst>
        </pc:spChg>
        <pc:spChg chg="add mod">
          <ac:chgData name="J Jones (Gnoll Primary School)" userId="31fcb9af-4fcd-416a-86de-926b64424638" providerId="ADAL" clId="{ADAA1CD9-BAFF-4352-A27C-E74E7F998357}" dt="2025-03-07T01:28:18.571" v="12369" actId="20577"/>
          <ac:spMkLst>
            <pc:docMk/>
            <pc:sldMk cId="4155933820" sldId="311"/>
            <ac:spMk id="11" creationId="{4E735E7A-F9AF-7971-1E51-6942208B078F}"/>
          </ac:spMkLst>
        </pc:spChg>
        <pc:spChg chg="add mod">
          <ac:chgData name="J Jones (Gnoll Primary School)" userId="31fcb9af-4fcd-416a-86de-926b64424638" providerId="ADAL" clId="{ADAA1CD9-BAFF-4352-A27C-E74E7F998357}" dt="2025-03-07T01:39:36.910" v="12846" actId="1076"/>
          <ac:spMkLst>
            <pc:docMk/>
            <pc:sldMk cId="4155933820" sldId="311"/>
            <ac:spMk id="12" creationId="{6DF28A7D-7FB6-27A2-4062-3D128B1F0203}"/>
          </ac:spMkLst>
        </pc:spChg>
        <pc:spChg chg="add mod">
          <ac:chgData name="J Jones (Gnoll Primary School)" userId="31fcb9af-4fcd-416a-86de-926b64424638" providerId="ADAL" clId="{ADAA1CD9-BAFF-4352-A27C-E74E7F998357}" dt="2025-03-07T01:39:49.289" v="12867" actId="1076"/>
          <ac:spMkLst>
            <pc:docMk/>
            <pc:sldMk cId="4155933820" sldId="311"/>
            <ac:spMk id="13" creationId="{01B3BC5B-A0A5-6EFB-1F87-63F35EC37F1E}"/>
          </ac:spMkLst>
        </pc:spChg>
        <pc:spChg chg="add mod">
          <ac:chgData name="J Jones (Gnoll Primary School)" userId="31fcb9af-4fcd-416a-86de-926b64424638" providerId="ADAL" clId="{ADAA1CD9-BAFF-4352-A27C-E74E7F998357}" dt="2025-03-07T01:39:55.154" v="12868" actId="1076"/>
          <ac:spMkLst>
            <pc:docMk/>
            <pc:sldMk cId="4155933820" sldId="311"/>
            <ac:spMk id="14" creationId="{9FD5E7D6-177D-6994-2C96-BF2624A8E927}"/>
          </ac:spMkLst>
        </pc:spChg>
        <pc:spChg chg="add mod">
          <ac:chgData name="J Jones (Gnoll Primary School)" userId="31fcb9af-4fcd-416a-86de-926b64424638" providerId="ADAL" clId="{ADAA1CD9-BAFF-4352-A27C-E74E7F998357}" dt="2025-03-07T01:40:04.713" v="12872" actId="20577"/>
          <ac:spMkLst>
            <pc:docMk/>
            <pc:sldMk cId="4155933820" sldId="311"/>
            <ac:spMk id="15" creationId="{81F386EC-D145-E3FE-D6C6-404D50449791}"/>
          </ac:spMkLst>
        </pc:spChg>
        <pc:spChg chg="add mod">
          <ac:chgData name="J Jones (Gnoll Primary School)" userId="31fcb9af-4fcd-416a-86de-926b64424638" providerId="ADAL" clId="{ADAA1CD9-BAFF-4352-A27C-E74E7F998357}" dt="2025-03-07T01:29:30.687" v="12388" actId="14100"/>
          <ac:spMkLst>
            <pc:docMk/>
            <pc:sldMk cId="4155933820" sldId="311"/>
            <ac:spMk id="16" creationId="{70D78997-964E-F704-AD5F-F84912CE632E}"/>
          </ac:spMkLst>
        </pc:spChg>
        <pc:spChg chg="add mod">
          <ac:chgData name="J Jones (Gnoll Primary School)" userId="31fcb9af-4fcd-416a-86de-926b64424638" providerId="ADAL" clId="{ADAA1CD9-BAFF-4352-A27C-E74E7F998357}" dt="2025-03-07T01:29:39.296" v="12390" actId="1076"/>
          <ac:spMkLst>
            <pc:docMk/>
            <pc:sldMk cId="4155933820" sldId="311"/>
            <ac:spMk id="17" creationId="{602DD29A-17C7-7CF9-9BDE-DB37E72D9FA9}"/>
          </ac:spMkLst>
        </pc:spChg>
        <pc:spChg chg="add mod">
          <ac:chgData name="J Jones (Gnoll Primary School)" userId="31fcb9af-4fcd-416a-86de-926b64424638" providerId="ADAL" clId="{ADAA1CD9-BAFF-4352-A27C-E74E7F998357}" dt="2025-03-07T01:29:46.703" v="12392" actId="1076"/>
          <ac:spMkLst>
            <pc:docMk/>
            <pc:sldMk cId="4155933820" sldId="311"/>
            <ac:spMk id="18" creationId="{14E1539A-049E-293E-A9DA-F45EEB55A86E}"/>
          </ac:spMkLst>
        </pc:spChg>
        <pc:picChg chg="add mod">
          <ac:chgData name="J Jones (Gnoll Primary School)" userId="31fcb9af-4fcd-416a-86de-926b64424638" providerId="ADAL" clId="{ADAA1CD9-BAFF-4352-A27C-E74E7F998357}" dt="2025-03-07T01:30:55.851" v="12450" actId="1036"/>
          <ac:picMkLst>
            <pc:docMk/>
            <pc:sldMk cId="4155933820" sldId="311"/>
            <ac:picMk id="19" creationId="{CAC01F8A-A1D7-E27C-F947-CD7804942AAB}"/>
          </ac:picMkLst>
        </pc:picChg>
        <pc:picChg chg="add mod">
          <ac:chgData name="J Jones (Gnoll Primary School)" userId="31fcb9af-4fcd-416a-86de-926b64424638" providerId="ADAL" clId="{ADAA1CD9-BAFF-4352-A27C-E74E7F998357}" dt="2025-03-07T01:30:50.591" v="12439" actId="1035"/>
          <ac:picMkLst>
            <pc:docMk/>
            <pc:sldMk cId="4155933820" sldId="311"/>
            <ac:picMk id="20" creationId="{4C2C32D3-AA33-3599-251B-CC51627287D6}"/>
          </ac:picMkLst>
        </pc:picChg>
        <pc:picChg chg="add mod">
          <ac:chgData name="J Jones (Gnoll Primary School)" userId="31fcb9af-4fcd-416a-86de-926b64424638" providerId="ADAL" clId="{ADAA1CD9-BAFF-4352-A27C-E74E7F998357}" dt="2025-03-07T01:30:52.602" v="12445" actId="1035"/>
          <ac:picMkLst>
            <pc:docMk/>
            <pc:sldMk cId="4155933820" sldId="311"/>
            <ac:picMk id="21" creationId="{761D27D3-ACB9-5604-EC25-8191FCF1981B}"/>
          </ac:picMkLst>
        </pc:picChg>
        <pc:picChg chg="add mod">
          <ac:chgData name="J Jones (Gnoll Primary School)" userId="31fcb9af-4fcd-416a-86de-926b64424638" providerId="ADAL" clId="{ADAA1CD9-BAFF-4352-A27C-E74E7F998357}" dt="2025-03-07T01:30:38.168" v="12415" actId="1038"/>
          <ac:picMkLst>
            <pc:docMk/>
            <pc:sldMk cId="4155933820" sldId="311"/>
            <ac:picMk id="22" creationId="{9A1939C6-E608-52BF-4C21-9A743E9CF0FD}"/>
          </ac:picMkLst>
        </pc:picChg>
        <pc:picChg chg="add mod">
          <ac:chgData name="J Jones (Gnoll Primary School)" userId="31fcb9af-4fcd-416a-86de-926b64424638" providerId="ADAL" clId="{ADAA1CD9-BAFF-4352-A27C-E74E7F998357}" dt="2025-03-07T01:39:42.516" v="12860" actId="1038"/>
          <ac:picMkLst>
            <pc:docMk/>
            <pc:sldMk cId="4155933820" sldId="311"/>
            <ac:picMk id="23" creationId="{E06566A2-A350-ACAB-367C-9D9EDDFAD8DC}"/>
          </ac:picMkLst>
        </pc:picChg>
        <pc:picChg chg="add mod">
          <ac:chgData name="J Jones (Gnoll Primary School)" userId="31fcb9af-4fcd-416a-86de-926b64424638" providerId="ADAL" clId="{ADAA1CD9-BAFF-4352-A27C-E74E7F998357}" dt="2025-03-07T01:39:44.756" v="12866" actId="1038"/>
          <ac:picMkLst>
            <pc:docMk/>
            <pc:sldMk cId="4155933820" sldId="311"/>
            <ac:picMk id="24" creationId="{C4B12793-2CB7-6566-0D65-A42782CAF60B}"/>
          </ac:picMkLst>
        </pc:picChg>
      </pc:sldChg>
      <pc:sldChg chg="addSp modSp new del mod">
        <pc:chgData name="J Jones (Gnoll Primary School)" userId="31fcb9af-4fcd-416a-86de-926b64424638" providerId="ADAL" clId="{ADAA1CD9-BAFF-4352-A27C-E74E7F998357}" dt="2025-03-07T02:08:07.788" v="13569" actId="47"/>
        <pc:sldMkLst>
          <pc:docMk/>
          <pc:sldMk cId="456207777" sldId="312"/>
        </pc:sldMkLst>
        <pc:spChg chg="add mod">
          <ac:chgData name="J Jones (Gnoll Primary School)" userId="31fcb9af-4fcd-416a-86de-926b64424638" providerId="ADAL" clId="{ADAA1CD9-BAFF-4352-A27C-E74E7F998357}" dt="2025-03-07T01:39:14.044" v="12835" actId="1076"/>
          <ac:spMkLst>
            <pc:docMk/>
            <pc:sldMk cId="456207777" sldId="312"/>
            <ac:spMk id="2" creationId="{48F20E3B-DE13-2AB2-5F11-48269B7E8D75}"/>
          </ac:spMkLst>
        </pc:spChg>
        <pc:spChg chg="add mod">
          <ac:chgData name="J Jones (Gnoll Primary School)" userId="31fcb9af-4fcd-416a-86de-926b64424638" providerId="ADAL" clId="{ADAA1CD9-BAFF-4352-A27C-E74E7F998357}" dt="2025-03-07T01:39:11.842" v="12834" actId="1076"/>
          <ac:spMkLst>
            <pc:docMk/>
            <pc:sldMk cId="456207777" sldId="312"/>
            <ac:spMk id="4" creationId="{897235DC-7816-6F01-2D98-372885B0925A}"/>
          </ac:spMkLst>
        </pc:spChg>
        <pc:spChg chg="add mod">
          <ac:chgData name="J Jones (Gnoll Primary School)" userId="31fcb9af-4fcd-416a-86de-926b64424638" providerId="ADAL" clId="{ADAA1CD9-BAFF-4352-A27C-E74E7F998357}" dt="2025-03-07T01:44:03.690" v="12981" actId="20577"/>
          <ac:spMkLst>
            <pc:docMk/>
            <pc:sldMk cId="456207777" sldId="312"/>
            <ac:spMk id="5" creationId="{A500F4E3-2B54-3F18-C728-4A02786568C2}"/>
          </ac:spMkLst>
        </pc:spChg>
        <pc:spChg chg="add mod">
          <ac:chgData name="J Jones (Gnoll Primary School)" userId="31fcb9af-4fcd-416a-86de-926b64424638" providerId="ADAL" clId="{ADAA1CD9-BAFF-4352-A27C-E74E7F998357}" dt="2025-03-07T01:38:49.934" v="12826" actId="14100"/>
          <ac:spMkLst>
            <pc:docMk/>
            <pc:sldMk cId="456207777" sldId="312"/>
            <ac:spMk id="6" creationId="{34E52807-27DC-A9C6-9703-9ECCC5BCE83F}"/>
          </ac:spMkLst>
        </pc:spChg>
        <pc:picChg chg="add mod">
          <ac:chgData name="J Jones (Gnoll Primary School)" userId="31fcb9af-4fcd-416a-86de-926b64424638" providerId="ADAL" clId="{ADAA1CD9-BAFF-4352-A27C-E74E7F998357}" dt="2025-03-07T01:39:16.571" v="12845" actId="1038"/>
          <ac:picMkLst>
            <pc:docMk/>
            <pc:sldMk cId="456207777" sldId="312"/>
            <ac:picMk id="3" creationId="{ED8CE394-2E8C-4CB4-9FE9-607B4FC427E8}"/>
          </ac:picMkLst>
        </pc:picChg>
        <pc:picChg chg="add mod">
          <ac:chgData name="J Jones (Gnoll Primary School)" userId="31fcb9af-4fcd-416a-86de-926b64424638" providerId="ADAL" clId="{ADAA1CD9-BAFF-4352-A27C-E74E7F998357}" dt="2025-03-07T01:38:59.198" v="12829" actId="1076"/>
          <ac:picMkLst>
            <pc:docMk/>
            <pc:sldMk cId="456207777" sldId="312"/>
            <ac:picMk id="7" creationId="{437DB6CA-35BD-154C-4EBA-C2FFEE7EE00C}"/>
          </ac:picMkLst>
        </pc:picChg>
        <pc:picChg chg="add mod">
          <ac:chgData name="J Jones (Gnoll Primary School)" userId="31fcb9af-4fcd-416a-86de-926b64424638" providerId="ADAL" clId="{ADAA1CD9-BAFF-4352-A27C-E74E7F998357}" dt="2025-03-07T01:39:02.051" v="12833" actId="1038"/>
          <ac:picMkLst>
            <pc:docMk/>
            <pc:sldMk cId="456207777" sldId="312"/>
            <ac:picMk id="8" creationId="{F781F534-2FBD-3216-7B8A-E0A03150E865}"/>
          </ac:picMkLst>
        </pc:picChg>
      </pc:sldChg>
      <pc:sldChg chg="addSp delSp modSp new mod ord">
        <pc:chgData name="J Jones (Gnoll Primary School)" userId="31fcb9af-4fcd-416a-86de-926b64424638" providerId="ADAL" clId="{ADAA1CD9-BAFF-4352-A27C-E74E7F998357}" dt="2025-03-07T02:08:18.488" v="13571"/>
        <pc:sldMkLst>
          <pc:docMk/>
          <pc:sldMk cId="3462263314" sldId="313"/>
        </pc:sldMkLst>
        <pc:spChg chg="add del mod">
          <ac:chgData name="J Jones (Gnoll Primary School)" userId="31fcb9af-4fcd-416a-86de-926b64424638" providerId="ADAL" clId="{ADAA1CD9-BAFF-4352-A27C-E74E7F998357}" dt="2025-03-07T01:38:19.768" v="12818" actId="478"/>
          <ac:spMkLst>
            <pc:docMk/>
            <pc:sldMk cId="3462263314" sldId="313"/>
            <ac:spMk id="2" creationId="{C2BE73E1-A870-2A4F-F4BB-2042C2F0CBAB}"/>
          </ac:spMkLst>
        </pc:spChg>
        <pc:spChg chg="add mod">
          <ac:chgData name="J Jones (Gnoll Primary School)" userId="31fcb9af-4fcd-416a-86de-926b64424638" providerId="ADAL" clId="{ADAA1CD9-BAFF-4352-A27C-E74E7F998357}" dt="2025-03-07T01:44:10.741" v="12985" actId="20577"/>
          <ac:spMkLst>
            <pc:docMk/>
            <pc:sldMk cId="3462263314" sldId="313"/>
            <ac:spMk id="3" creationId="{A2F757AD-9541-DE78-D973-CDC063E12390}"/>
          </ac:spMkLst>
        </pc:spChg>
        <pc:spChg chg="add mod">
          <ac:chgData name="J Jones (Gnoll Primary School)" userId="31fcb9af-4fcd-416a-86de-926b64424638" providerId="ADAL" clId="{ADAA1CD9-BAFF-4352-A27C-E74E7F998357}" dt="2025-03-07T01:42:37.408" v="12962" actId="14100"/>
          <ac:spMkLst>
            <pc:docMk/>
            <pc:sldMk cId="3462263314" sldId="313"/>
            <ac:spMk id="4" creationId="{3ED615D1-1BA1-0836-AE20-9799724B1A8D}"/>
          </ac:spMkLst>
        </pc:spChg>
        <pc:picChg chg="add mod">
          <ac:chgData name="J Jones (Gnoll Primary School)" userId="31fcb9af-4fcd-416a-86de-926b64424638" providerId="ADAL" clId="{ADAA1CD9-BAFF-4352-A27C-E74E7F998357}" dt="2025-03-07T01:42:57.897" v="12971" actId="1076"/>
          <ac:picMkLst>
            <pc:docMk/>
            <pc:sldMk cId="3462263314" sldId="313"/>
            <ac:picMk id="5" creationId="{E3FF8738-4279-37FC-9F7A-4FB40577C7E8}"/>
          </ac:picMkLst>
        </pc:picChg>
        <pc:picChg chg="add mod">
          <ac:chgData name="J Jones (Gnoll Primary School)" userId="31fcb9af-4fcd-416a-86de-926b64424638" providerId="ADAL" clId="{ADAA1CD9-BAFF-4352-A27C-E74E7F998357}" dt="2025-03-07T01:42:59.402" v="12972" actId="1076"/>
          <ac:picMkLst>
            <pc:docMk/>
            <pc:sldMk cId="3462263314" sldId="313"/>
            <ac:picMk id="6" creationId="{2E3870DF-FE99-4E0F-C205-13C3382C2FF2}"/>
          </ac:picMkLst>
        </pc:picChg>
        <pc:picChg chg="add mod">
          <ac:chgData name="J Jones (Gnoll Primary School)" userId="31fcb9af-4fcd-416a-86de-926b64424638" providerId="ADAL" clId="{ADAA1CD9-BAFF-4352-A27C-E74E7F998357}" dt="2025-03-07T01:43:01.126" v="12973" actId="1076"/>
          <ac:picMkLst>
            <pc:docMk/>
            <pc:sldMk cId="3462263314" sldId="313"/>
            <ac:picMk id="7" creationId="{0A735799-6ED3-83B0-86F8-9ED8DAD4C90C}"/>
          </ac:picMkLst>
        </pc:picChg>
      </pc:sldChg>
      <pc:sldChg chg="addSp delSp modSp new del mod">
        <pc:chgData name="J Jones (Gnoll Primary School)" userId="31fcb9af-4fcd-416a-86de-926b64424638" providerId="ADAL" clId="{ADAA1CD9-BAFF-4352-A27C-E74E7F998357}" dt="2025-03-07T02:08:05.996" v="13567" actId="47"/>
        <pc:sldMkLst>
          <pc:docMk/>
          <pc:sldMk cId="1515438503" sldId="314"/>
        </pc:sldMkLst>
        <pc:spChg chg="add mod">
          <ac:chgData name="J Jones (Gnoll Primary School)" userId="31fcb9af-4fcd-416a-86de-926b64424638" providerId="ADAL" clId="{ADAA1CD9-BAFF-4352-A27C-E74E7F998357}" dt="2025-03-07T02:05:49.039" v="13468" actId="404"/>
          <ac:spMkLst>
            <pc:docMk/>
            <pc:sldMk cId="1515438503" sldId="314"/>
            <ac:spMk id="2" creationId="{A29822E8-6649-BAA2-6B84-EC654A81E5B9}"/>
          </ac:spMkLst>
        </pc:spChg>
        <pc:spChg chg="add mod">
          <ac:chgData name="J Jones (Gnoll Primary School)" userId="31fcb9af-4fcd-416a-86de-926b64424638" providerId="ADAL" clId="{ADAA1CD9-BAFF-4352-A27C-E74E7F998357}" dt="2025-03-07T01:45:25.663" v="13004" actId="14100"/>
          <ac:spMkLst>
            <pc:docMk/>
            <pc:sldMk cId="1515438503" sldId="314"/>
            <ac:spMk id="3" creationId="{F84612B6-C08D-CAB2-4CDC-997435B94B5D}"/>
          </ac:spMkLst>
        </pc:spChg>
        <pc:spChg chg="add mod">
          <ac:chgData name="J Jones (Gnoll Primary School)" userId="31fcb9af-4fcd-416a-86de-926b64424638" providerId="ADAL" clId="{ADAA1CD9-BAFF-4352-A27C-E74E7F998357}" dt="2025-03-07T01:53:02.324" v="13033" actId="14100"/>
          <ac:spMkLst>
            <pc:docMk/>
            <pc:sldMk cId="1515438503" sldId="314"/>
            <ac:spMk id="4" creationId="{1FE869FA-0A3F-7768-A5A4-4E52265DEC78}"/>
          </ac:spMkLst>
        </pc:spChg>
        <pc:spChg chg="add mod">
          <ac:chgData name="J Jones (Gnoll Primary School)" userId="31fcb9af-4fcd-416a-86de-926b64424638" providerId="ADAL" clId="{ADAA1CD9-BAFF-4352-A27C-E74E7F998357}" dt="2025-03-07T01:45:38.390" v="13008" actId="1076"/>
          <ac:spMkLst>
            <pc:docMk/>
            <pc:sldMk cId="1515438503" sldId="314"/>
            <ac:spMk id="5" creationId="{C86D3855-045C-B6C1-B8BC-D9DC0B89D146}"/>
          </ac:spMkLst>
        </pc:spChg>
        <pc:spChg chg="add mod">
          <ac:chgData name="J Jones (Gnoll Primary School)" userId="31fcb9af-4fcd-416a-86de-926b64424638" providerId="ADAL" clId="{ADAA1CD9-BAFF-4352-A27C-E74E7F998357}" dt="2025-03-07T01:55:01.705" v="13075" actId="1076"/>
          <ac:spMkLst>
            <pc:docMk/>
            <pc:sldMk cId="1515438503" sldId="314"/>
            <ac:spMk id="6" creationId="{1C835F7C-AA66-015B-62B5-56B7E97370D2}"/>
          </ac:spMkLst>
        </pc:spChg>
        <pc:spChg chg="add mod">
          <ac:chgData name="J Jones (Gnoll Primary School)" userId="31fcb9af-4fcd-416a-86de-926b64424638" providerId="ADAL" clId="{ADAA1CD9-BAFF-4352-A27C-E74E7F998357}" dt="2025-03-07T01:55:26.965" v="13088" actId="1076"/>
          <ac:spMkLst>
            <pc:docMk/>
            <pc:sldMk cId="1515438503" sldId="314"/>
            <ac:spMk id="7" creationId="{FA460A44-49C7-31AA-2B73-68C88538696D}"/>
          </ac:spMkLst>
        </pc:spChg>
        <pc:spChg chg="add mod">
          <ac:chgData name="J Jones (Gnoll Primary School)" userId="31fcb9af-4fcd-416a-86de-926b64424638" providerId="ADAL" clId="{ADAA1CD9-BAFF-4352-A27C-E74E7F998357}" dt="2025-03-07T01:55:42.046" v="13104" actId="1076"/>
          <ac:spMkLst>
            <pc:docMk/>
            <pc:sldMk cId="1515438503" sldId="314"/>
            <ac:spMk id="8" creationId="{ED6DA305-4911-D4D7-57B4-3784463CBCE2}"/>
          </ac:spMkLst>
        </pc:spChg>
        <pc:spChg chg="add mod">
          <ac:chgData name="J Jones (Gnoll Primary School)" userId="31fcb9af-4fcd-416a-86de-926b64424638" providerId="ADAL" clId="{ADAA1CD9-BAFF-4352-A27C-E74E7F998357}" dt="2025-03-07T01:55:58.697" v="13126" actId="1076"/>
          <ac:spMkLst>
            <pc:docMk/>
            <pc:sldMk cId="1515438503" sldId="314"/>
            <ac:spMk id="9" creationId="{D990A488-F353-376C-AC23-E15B2B9AED7C}"/>
          </ac:spMkLst>
        </pc:spChg>
        <pc:spChg chg="add del mod">
          <ac:chgData name="J Jones (Gnoll Primary School)" userId="31fcb9af-4fcd-416a-86de-926b64424638" providerId="ADAL" clId="{ADAA1CD9-BAFF-4352-A27C-E74E7F998357}" dt="2025-03-07T01:57:06.118" v="13160"/>
          <ac:spMkLst>
            <pc:docMk/>
            <pc:sldMk cId="1515438503" sldId="314"/>
            <ac:spMk id="10" creationId="{5C4AB1CB-7E00-9927-EBCF-CB8D4A05D737}"/>
          </ac:spMkLst>
        </pc:spChg>
        <pc:spChg chg="add mod">
          <ac:chgData name="J Jones (Gnoll Primary School)" userId="31fcb9af-4fcd-416a-86de-926b64424638" providerId="ADAL" clId="{ADAA1CD9-BAFF-4352-A27C-E74E7F998357}" dt="2025-03-07T01:57:12.652" v="13163" actId="1076"/>
          <ac:spMkLst>
            <pc:docMk/>
            <pc:sldMk cId="1515438503" sldId="314"/>
            <ac:spMk id="11" creationId="{41DA0C6F-5311-39F2-F378-EBAAEB033D9A}"/>
          </ac:spMkLst>
        </pc:spChg>
        <pc:spChg chg="add mod">
          <ac:chgData name="J Jones (Gnoll Primary School)" userId="31fcb9af-4fcd-416a-86de-926b64424638" providerId="ADAL" clId="{ADAA1CD9-BAFF-4352-A27C-E74E7F998357}" dt="2025-03-07T02:01:05.660" v="13220" actId="1076"/>
          <ac:spMkLst>
            <pc:docMk/>
            <pc:sldMk cId="1515438503" sldId="314"/>
            <ac:spMk id="12" creationId="{EA4C899A-67AD-66A9-939A-6334C146ADCE}"/>
          </ac:spMkLst>
        </pc:spChg>
        <pc:spChg chg="add mod">
          <ac:chgData name="J Jones (Gnoll Primary School)" userId="31fcb9af-4fcd-416a-86de-926b64424638" providerId="ADAL" clId="{ADAA1CD9-BAFF-4352-A27C-E74E7F998357}" dt="2025-03-07T02:01:16.286" v="13232" actId="1076"/>
          <ac:spMkLst>
            <pc:docMk/>
            <pc:sldMk cId="1515438503" sldId="314"/>
            <ac:spMk id="13" creationId="{4CF42CAB-B5E9-4A79-31F4-4E9A281597B3}"/>
          </ac:spMkLst>
        </pc:spChg>
        <pc:spChg chg="add mod">
          <ac:chgData name="J Jones (Gnoll Primary School)" userId="31fcb9af-4fcd-416a-86de-926b64424638" providerId="ADAL" clId="{ADAA1CD9-BAFF-4352-A27C-E74E7F998357}" dt="2025-03-07T02:01:27.429" v="13247" actId="1076"/>
          <ac:spMkLst>
            <pc:docMk/>
            <pc:sldMk cId="1515438503" sldId="314"/>
            <ac:spMk id="14" creationId="{27E7F8E6-4E0A-8780-759F-1AC49ED32AE1}"/>
          </ac:spMkLst>
        </pc:spChg>
        <pc:spChg chg="add mod">
          <ac:chgData name="J Jones (Gnoll Primary School)" userId="31fcb9af-4fcd-416a-86de-926b64424638" providerId="ADAL" clId="{ADAA1CD9-BAFF-4352-A27C-E74E7F998357}" dt="2025-03-07T02:01:39.731" v="13262" actId="1076"/>
          <ac:spMkLst>
            <pc:docMk/>
            <pc:sldMk cId="1515438503" sldId="314"/>
            <ac:spMk id="15" creationId="{9CD3C210-FD17-4A79-BED0-4A3C89D18027}"/>
          </ac:spMkLst>
        </pc:spChg>
        <pc:spChg chg="add mod">
          <ac:chgData name="J Jones (Gnoll Primary School)" userId="31fcb9af-4fcd-416a-86de-926b64424638" providerId="ADAL" clId="{ADAA1CD9-BAFF-4352-A27C-E74E7F998357}" dt="2025-03-07T02:02:01.498" v="13282" actId="1076"/>
          <ac:spMkLst>
            <pc:docMk/>
            <pc:sldMk cId="1515438503" sldId="314"/>
            <ac:spMk id="16" creationId="{C5B1BF1B-FF99-D613-0195-CE3C2350C428}"/>
          </ac:spMkLst>
        </pc:spChg>
        <pc:spChg chg="add mod">
          <ac:chgData name="J Jones (Gnoll Primary School)" userId="31fcb9af-4fcd-416a-86de-926b64424638" providerId="ADAL" clId="{ADAA1CD9-BAFF-4352-A27C-E74E7F998357}" dt="2025-03-07T02:02:11.092" v="13296" actId="1076"/>
          <ac:spMkLst>
            <pc:docMk/>
            <pc:sldMk cId="1515438503" sldId="314"/>
            <ac:spMk id="17" creationId="{85C9C7E8-4EDF-EC31-FEC8-3FBF6A570316}"/>
          </ac:spMkLst>
        </pc:spChg>
        <pc:spChg chg="add mod">
          <ac:chgData name="J Jones (Gnoll Primary School)" userId="31fcb9af-4fcd-416a-86de-926b64424638" providerId="ADAL" clId="{ADAA1CD9-BAFF-4352-A27C-E74E7F998357}" dt="2025-03-07T02:03:07.658" v="13326" actId="1076"/>
          <ac:spMkLst>
            <pc:docMk/>
            <pc:sldMk cId="1515438503" sldId="314"/>
            <ac:spMk id="18" creationId="{4BBD52A0-2B2B-1FFC-2D23-2956F598C9CB}"/>
          </ac:spMkLst>
        </pc:spChg>
        <pc:spChg chg="add mod">
          <ac:chgData name="J Jones (Gnoll Primary School)" userId="31fcb9af-4fcd-416a-86de-926b64424638" providerId="ADAL" clId="{ADAA1CD9-BAFF-4352-A27C-E74E7F998357}" dt="2025-03-07T02:03:51.302" v="13404" actId="1076"/>
          <ac:spMkLst>
            <pc:docMk/>
            <pc:sldMk cId="1515438503" sldId="314"/>
            <ac:spMk id="19" creationId="{2F1A9803-2FFF-217A-AB3E-6968066FCCDA}"/>
          </ac:spMkLst>
        </pc:spChg>
        <pc:spChg chg="add mod">
          <ac:chgData name="J Jones (Gnoll Primary School)" userId="31fcb9af-4fcd-416a-86de-926b64424638" providerId="ADAL" clId="{ADAA1CD9-BAFF-4352-A27C-E74E7F998357}" dt="2025-03-07T02:03:53.196" v="13405" actId="1076"/>
          <ac:spMkLst>
            <pc:docMk/>
            <pc:sldMk cId="1515438503" sldId="314"/>
            <ac:spMk id="20" creationId="{F78A2ECE-30F2-4253-C063-53350E9A5331}"/>
          </ac:spMkLst>
        </pc:spChg>
        <pc:spChg chg="add mod">
          <ac:chgData name="J Jones (Gnoll Primary School)" userId="31fcb9af-4fcd-416a-86de-926b64424638" providerId="ADAL" clId="{ADAA1CD9-BAFF-4352-A27C-E74E7F998357}" dt="2025-03-07T02:03:56.472" v="13406" actId="1076"/>
          <ac:spMkLst>
            <pc:docMk/>
            <pc:sldMk cId="1515438503" sldId="314"/>
            <ac:spMk id="21" creationId="{52D50E9E-5F92-80B6-6F23-33D7C611B3CA}"/>
          </ac:spMkLst>
        </pc:spChg>
        <pc:spChg chg="add mod">
          <ac:chgData name="J Jones (Gnoll Primary School)" userId="31fcb9af-4fcd-416a-86de-926b64424638" providerId="ADAL" clId="{ADAA1CD9-BAFF-4352-A27C-E74E7F998357}" dt="2025-03-07T02:03:59.608" v="13407" actId="1076"/>
          <ac:spMkLst>
            <pc:docMk/>
            <pc:sldMk cId="1515438503" sldId="314"/>
            <ac:spMk id="22" creationId="{EECD40FA-17EF-2F50-5780-7ACC73078717}"/>
          </ac:spMkLst>
        </pc:spChg>
        <pc:spChg chg="add del mod">
          <ac:chgData name="J Jones (Gnoll Primary School)" userId="31fcb9af-4fcd-416a-86de-926b64424638" providerId="ADAL" clId="{ADAA1CD9-BAFF-4352-A27C-E74E7F998357}" dt="2025-03-07T02:04:48.282" v="13419"/>
          <ac:spMkLst>
            <pc:docMk/>
            <pc:sldMk cId="1515438503" sldId="314"/>
            <ac:spMk id="23" creationId="{0D7DE164-5D6A-7A40-D058-85D1CFA8A83B}"/>
          </ac:spMkLst>
        </pc:spChg>
        <pc:spChg chg="add mod">
          <ac:chgData name="J Jones (Gnoll Primary School)" userId="31fcb9af-4fcd-416a-86de-926b64424638" providerId="ADAL" clId="{ADAA1CD9-BAFF-4352-A27C-E74E7F998357}" dt="2025-03-07T02:06:45.341" v="13539" actId="1036"/>
          <ac:spMkLst>
            <pc:docMk/>
            <pc:sldMk cId="1515438503" sldId="314"/>
            <ac:spMk id="30" creationId="{F7DBEBA8-2F2B-8623-AF1F-4CE0BB81AC02}"/>
          </ac:spMkLst>
        </pc:spChg>
        <pc:spChg chg="add mod">
          <ac:chgData name="J Jones (Gnoll Primary School)" userId="31fcb9af-4fcd-416a-86de-926b64424638" providerId="ADAL" clId="{ADAA1CD9-BAFF-4352-A27C-E74E7F998357}" dt="2025-03-07T02:06:42.732" v="13536" actId="1035"/>
          <ac:spMkLst>
            <pc:docMk/>
            <pc:sldMk cId="1515438503" sldId="314"/>
            <ac:spMk id="31" creationId="{8C743073-C687-1C3E-589E-7DC57D8EC700}"/>
          </ac:spMkLst>
        </pc:spChg>
        <pc:spChg chg="add mod">
          <ac:chgData name="J Jones (Gnoll Primary School)" userId="31fcb9af-4fcd-416a-86de-926b64424638" providerId="ADAL" clId="{ADAA1CD9-BAFF-4352-A27C-E74E7F998357}" dt="2025-03-07T02:06:34.745" v="13533" actId="20577"/>
          <ac:spMkLst>
            <pc:docMk/>
            <pc:sldMk cId="1515438503" sldId="314"/>
            <ac:spMk id="32" creationId="{065FE28A-2772-F750-5B6D-038D7098936B}"/>
          </ac:spMkLst>
        </pc:spChg>
        <pc:picChg chg="add mod">
          <ac:chgData name="J Jones (Gnoll Primary School)" userId="31fcb9af-4fcd-416a-86de-926b64424638" providerId="ADAL" clId="{ADAA1CD9-BAFF-4352-A27C-E74E7F998357}" dt="2025-03-07T02:05:05.384" v="13422" actId="1076"/>
          <ac:picMkLst>
            <pc:docMk/>
            <pc:sldMk cId="1515438503" sldId="314"/>
            <ac:picMk id="24" creationId="{D97A2244-A161-CF96-9E17-39E5DCC5139B}"/>
          </ac:picMkLst>
        </pc:picChg>
        <pc:picChg chg="add del mod">
          <ac:chgData name="J Jones (Gnoll Primary School)" userId="31fcb9af-4fcd-416a-86de-926b64424638" providerId="ADAL" clId="{ADAA1CD9-BAFF-4352-A27C-E74E7F998357}" dt="2025-03-07T02:05:07.741" v="13424" actId="478"/>
          <ac:picMkLst>
            <pc:docMk/>
            <pc:sldMk cId="1515438503" sldId="314"/>
            <ac:picMk id="25" creationId="{E0745E0A-5825-E647-8AA0-40C3C61B609F}"/>
          </ac:picMkLst>
        </pc:picChg>
        <pc:picChg chg="add mod">
          <ac:chgData name="J Jones (Gnoll Primary School)" userId="31fcb9af-4fcd-416a-86de-926b64424638" providerId="ADAL" clId="{ADAA1CD9-BAFF-4352-A27C-E74E7F998357}" dt="2025-03-07T02:05:13.694" v="13426" actId="1076"/>
          <ac:picMkLst>
            <pc:docMk/>
            <pc:sldMk cId="1515438503" sldId="314"/>
            <ac:picMk id="26" creationId="{D5B41759-991E-BA37-E1B2-687033F37D2D}"/>
          </ac:picMkLst>
        </pc:picChg>
        <pc:picChg chg="add mod">
          <ac:chgData name="J Jones (Gnoll Primary School)" userId="31fcb9af-4fcd-416a-86de-926b64424638" providerId="ADAL" clId="{ADAA1CD9-BAFF-4352-A27C-E74E7F998357}" dt="2025-03-07T02:05:17.045" v="13428" actId="1076"/>
          <ac:picMkLst>
            <pc:docMk/>
            <pc:sldMk cId="1515438503" sldId="314"/>
            <ac:picMk id="27" creationId="{368A1A0C-1445-BCE3-1A78-D68834EB85C7}"/>
          </ac:picMkLst>
        </pc:picChg>
        <pc:picChg chg="add mod">
          <ac:chgData name="J Jones (Gnoll Primary School)" userId="31fcb9af-4fcd-416a-86de-926b64424638" providerId="ADAL" clId="{ADAA1CD9-BAFF-4352-A27C-E74E7F998357}" dt="2025-03-07T02:05:20.068" v="13430" actId="1076"/>
          <ac:picMkLst>
            <pc:docMk/>
            <pc:sldMk cId="1515438503" sldId="314"/>
            <ac:picMk id="28" creationId="{97ADE918-3AA2-2F8A-2AFD-A17F6C267D68}"/>
          </ac:picMkLst>
        </pc:picChg>
        <pc:picChg chg="add mod">
          <ac:chgData name="J Jones (Gnoll Primary School)" userId="31fcb9af-4fcd-416a-86de-926b64424638" providerId="ADAL" clId="{ADAA1CD9-BAFF-4352-A27C-E74E7F998357}" dt="2025-03-07T02:05:23.669" v="13432" actId="1076"/>
          <ac:picMkLst>
            <pc:docMk/>
            <pc:sldMk cId="1515438503" sldId="314"/>
            <ac:picMk id="29" creationId="{368B6515-269A-4B75-A346-7D05EFFED48B}"/>
          </ac:picMkLst>
        </pc:picChg>
        <pc:picChg chg="add mod">
          <ac:chgData name="J Jones (Gnoll Primary School)" userId="31fcb9af-4fcd-416a-86de-926b64424638" providerId="ADAL" clId="{ADAA1CD9-BAFF-4352-A27C-E74E7F998357}" dt="2025-03-07T01:51:17.622" v="13018" actId="14100"/>
          <ac:picMkLst>
            <pc:docMk/>
            <pc:sldMk cId="1515438503" sldId="314"/>
            <ac:picMk id="9218" creationId="{CAC3ED94-D9ED-8C3D-6AA6-CE1FD57EC41A}"/>
          </ac:picMkLst>
        </pc:picChg>
        <pc:picChg chg="add mod">
          <ac:chgData name="J Jones (Gnoll Primary School)" userId="31fcb9af-4fcd-416a-86de-926b64424638" providerId="ADAL" clId="{ADAA1CD9-BAFF-4352-A27C-E74E7F998357}" dt="2025-03-07T01:50:50.889" v="13014" actId="1076"/>
          <ac:picMkLst>
            <pc:docMk/>
            <pc:sldMk cId="1515438503" sldId="314"/>
            <ac:picMk id="9220" creationId="{1DDC8625-9828-0096-727B-D799280964E6}"/>
          </ac:picMkLst>
        </pc:picChg>
        <pc:picChg chg="add mod">
          <ac:chgData name="J Jones (Gnoll Primary School)" userId="31fcb9af-4fcd-416a-86de-926b64424638" providerId="ADAL" clId="{ADAA1CD9-BAFF-4352-A27C-E74E7F998357}" dt="2025-03-07T01:53:09.521" v="13037" actId="1076"/>
          <ac:picMkLst>
            <pc:docMk/>
            <pc:sldMk cId="1515438503" sldId="314"/>
            <ac:picMk id="9222" creationId="{E357923D-B952-DCB6-A2E7-2172F5E58D48}"/>
          </ac:picMkLst>
        </pc:picChg>
        <pc:picChg chg="add mod">
          <ac:chgData name="J Jones (Gnoll Primary School)" userId="31fcb9af-4fcd-416a-86de-926b64424638" providerId="ADAL" clId="{ADAA1CD9-BAFF-4352-A27C-E74E7F998357}" dt="2025-03-07T01:55:54.885" v="13125" actId="1076"/>
          <ac:picMkLst>
            <pc:docMk/>
            <pc:sldMk cId="1515438503" sldId="314"/>
            <ac:picMk id="9224" creationId="{7B97C435-D956-5FCF-A296-CF8D74C56C40}"/>
          </ac:picMkLst>
        </pc:picChg>
        <pc:picChg chg="add mod">
          <ac:chgData name="J Jones (Gnoll Primary School)" userId="31fcb9af-4fcd-416a-86de-926b64424638" providerId="ADAL" clId="{ADAA1CD9-BAFF-4352-A27C-E74E7F998357}" dt="2025-03-07T01:56:00.475" v="13127" actId="1076"/>
          <ac:picMkLst>
            <pc:docMk/>
            <pc:sldMk cId="1515438503" sldId="314"/>
            <ac:picMk id="9226" creationId="{EE24943B-CB62-0FB6-09CC-BF7F493D9EEF}"/>
          </ac:picMkLst>
        </pc:picChg>
        <pc:picChg chg="add mod">
          <ac:chgData name="J Jones (Gnoll Primary School)" userId="31fcb9af-4fcd-416a-86de-926b64424638" providerId="ADAL" clId="{ADAA1CD9-BAFF-4352-A27C-E74E7F998357}" dt="2025-03-07T01:59:21.830" v="13175"/>
          <ac:picMkLst>
            <pc:docMk/>
            <pc:sldMk cId="1515438503" sldId="314"/>
            <ac:picMk id="9228" creationId="{044D4768-A593-6C89-CBA5-5B572018B6D7}"/>
          </ac:picMkLst>
        </pc:picChg>
        <pc:picChg chg="add mod">
          <ac:chgData name="J Jones (Gnoll Primary School)" userId="31fcb9af-4fcd-416a-86de-926b64424638" providerId="ADAL" clId="{ADAA1CD9-BAFF-4352-A27C-E74E7F998357}" dt="2025-03-07T02:00:24.601" v="13199" actId="1076"/>
          <ac:picMkLst>
            <pc:docMk/>
            <pc:sldMk cId="1515438503" sldId="314"/>
            <ac:picMk id="9230" creationId="{C04A2C93-ACC5-B794-AE31-EC0F3D05008E}"/>
          </ac:picMkLst>
        </pc:picChg>
        <pc:picChg chg="add mod">
          <ac:chgData name="J Jones (Gnoll Primary School)" userId="31fcb9af-4fcd-416a-86de-926b64424638" providerId="ADAL" clId="{ADAA1CD9-BAFF-4352-A27C-E74E7F998357}" dt="2025-03-07T02:00:21.414" v="13198" actId="1076"/>
          <ac:picMkLst>
            <pc:docMk/>
            <pc:sldMk cId="1515438503" sldId="314"/>
            <ac:picMk id="9232" creationId="{29B77D0C-15D2-0C6F-70EE-54D18641BF1E}"/>
          </ac:picMkLst>
        </pc:picChg>
        <pc:picChg chg="add mod">
          <ac:chgData name="J Jones (Gnoll Primary School)" userId="31fcb9af-4fcd-416a-86de-926b64424638" providerId="ADAL" clId="{ADAA1CD9-BAFF-4352-A27C-E74E7F998357}" dt="2025-03-07T02:00:31.469" v="13201" actId="14100"/>
          <ac:picMkLst>
            <pc:docMk/>
            <pc:sldMk cId="1515438503" sldId="314"/>
            <ac:picMk id="9234" creationId="{313AAD4D-097F-E9D3-7571-795627D0ED8E}"/>
          </ac:picMkLst>
        </pc:picChg>
        <pc:picChg chg="add mod">
          <ac:chgData name="J Jones (Gnoll Primary School)" userId="31fcb9af-4fcd-416a-86de-926b64424638" providerId="ADAL" clId="{ADAA1CD9-BAFF-4352-A27C-E74E7F998357}" dt="2025-03-07T02:00:35.381" v="13202" actId="1076"/>
          <ac:picMkLst>
            <pc:docMk/>
            <pc:sldMk cId="1515438503" sldId="314"/>
            <ac:picMk id="9236" creationId="{88663266-1462-088B-36E7-25715F7E2098}"/>
          </ac:picMkLst>
        </pc:picChg>
        <pc:picChg chg="add mod">
          <ac:chgData name="J Jones (Gnoll Primary School)" userId="31fcb9af-4fcd-416a-86de-926b64424638" providerId="ADAL" clId="{ADAA1CD9-BAFF-4352-A27C-E74E7F998357}" dt="2025-03-07T02:00:20.095" v="13197" actId="1076"/>
          <ac:picMkLst>
            <pc:docMk/>
            <pc:sldMk cId="1515438503" sldId="314"/>
            <ac:picMk id="9238" creationId="{482E40C4-F862-68CE-E95C-389688F10670}"/>
          </ac:picMkLst>
        </pc:picChg>
      </pc:sldChg>
      <pc:sldChg chg="addSp delSp modSp add mod ord">
        <pc:chgData name="J Jones (Gnoll Primary School)" userId="31fcb9af-4fcd-416a-86de-926b64424638" providerId="ADAL" clId="{ADAA1CD9-BAFF-4352-A27C-E74E7F998357}" dt="2025-03-07T02:11:53.806" v="13643" actId="1076"/>
        <pc:sldMkLst>
          <pc:docMk/>
          <pc:sldMk cId="3192985043" sldId="315"/>
        </pc:sldMkLst>
        <pc:spChg chg="add">
          <ac:chgData name="J Jones (Gnoll Primary School)" userId="31fcb9af-4fcd-416a-86de-926b64424638" providerId="ADAL" clId="{ADAA1CD9-BAFF-4352-A27C-E74E7F998357}" dt="2025-03-07T02:11:32.860" v="13635" actId="11529"/>
          <ac:spMkLst>
            <pc:docMk/>
            <pc:sldMk cId="3192985043" sldId="315"/>
            <ac:spMk id="23" creationId="{DBFF9683-9746-726D-70F9-8DF25DF18FA0}"/>
          </ac:spMkLst>
        </pc:spChg>
        <pc:spChg chg="add mod">
          <ac:chgData name="J Jones (Gnoll Primary School)" userId="31fcb9af-4fcd-416a-86de-926b64424638" providerId="ADAL" clId="{ADAA1CD9-BAFF-4352-A27C-E74E7F998357}" dt="2025-03-07T02:11:37.763" v="13637" actId="1076"/>
          <ac:spMkLst>
            <pc:docMk/>
            <pc:sldMk cId="3192985043" sldId="315"/>
            <ac:spMk id="25" creationId="{9199A99F-F01A-AA22-0AE3-9D50485CC17D}"/>
          </ac:spMkLst>
        </pc:spChg>
        <pc:spChg chg="add mod">
          <ac:chgData name="J Jones (Gnoll Primary School)" userId="31fcb9af-4fcd-416a-86de-926b64424638" providerId="ADAL" clId="{ADAA1CD9-BAFF-4352-A27C-E74E7F998357}" dt="2025-03-07T02:11:44.540" v="13639" actId="1076"/>
          <ac:spMkLst>
            <pc:docMk/>
            <pc:sldMk cId="3192985043" sldId="315"/>
            <ac:spMk id="33" creationId="{A003E0C5-4317-D484-9775-74FE438CFECC}"/>
          </ac:spMkLst>
        </pc:spChg>
        <pc:spChg chg="add mod">
          <ac:chgData name="J Jones (Gnoll Primary School)" userId="31fcb9af-4fcd-416a-86de-926b64424638" providerId="ADAL" clId="{ADAA1CD9-BAFF-4352-A27C-E74E7F998357}" dt="2025-03-07T02:11:48.635" v="13641" actId="1076"/>
          <ac:spMkLst>
            <pc:docMk/>
            <pc:sldMk cId="3192985043" sldId="315"/>
            <ac:spMk id="34" creationId="{90EF53BC-FCC0-001D-F366-C2663C156A2C}"/>
          </ac:spMkLst>
        </pc:spChg>
        <pc:spChg chg="add mod">
          <ac:chgData name="J Jones (Gnoll Primary School)" userId="31fcb9af-4fcd-416a-86de-926b64424638" providerId="ADAL" clId="{ADAA1CD9-BAFF-4352-A27C-E74E7F998357}" dt="2025-03-07T02:11:53.806" v="13643" actId="1076"/>
          <ac:spMkLst>
            <pc:docMk/>
            <pc:sldMk cId="3192985043" sldId="315"/>
            <ac:spMk id="35" creationId="{23AAE1F9-1C28-1677-1C31-9F510DA2AFA2}"/>
          </ac:spMkLst>
        </pc:spChg>
        <pc:picChg chg="add mod">
          <ac:chgData name="J Jones (Gnoll Primary School)" userId="31fcb9af-4fcd-416a-86de-926b64424638" providerId="ADAL" clId="{ADAA1CD9-BAFF-4352-A27C-E74E7F998357}" dt="2025-03-07T02:10:44.255" v="13629" actId="1076"/>
          <ac:picMkLst>
            <pc:docMk/>
            <pc:sldMk cId="3192985043" sldId="315"/>
            <ac:picMk id="10" creationId="{CDD45E61-6AE7-C8B8-B3BE-B21B69E7C654}"/>
          </ac:picMkLst>
        </pc:picChg>
        <pc:picChg chg="del">
          <ac:chgData name="J Jones (Gnoll Primary School)" userId="31fcb9af-4fcd-416a-86de-926b64424638" providerId="ADAL" clId="{ADAA1CD9-BAFF-4352-A27C-E74E7F998357}" dt="2025-03-07T02:11:12.755" v="13630" actId="478"/>
          <ac:picMkLst>
            <pc:docMk/>
            <pc:sldMk cId="3192985043" sldId="315"/>
            <ac:picMk id="24" creationId="{2DC0539E-2379-825F-86BD-0C17E77C6462}"/>
          </ac:picMkLst>
        </pc:picChg>
        <pc:picChg chg="del">
          <ac:chgData name="J Jones (Gnoll Primary School)" userId="31fcb9af-4fcd-416a-86de-926b64424638" providerId="ADAL" clId="{ADAA1CD9-BAFF-4352-A27C-E74E7F998357}" dt="2025-03-07T02:11:13.889" v="13631" actId="478"/>
          <ac:picMkLst>
            <pc:docMk/>
            <pc:sldMk cId="3192985043" sldId="315"/>
            <ac:picMk id="26" creationId="{76CDB118-8911-18C0-49CC-C7DB96012874}"/>
          </ac:picMkLst>
        </pc:picChg>
        <pc:picChg chg="del">
          <ac:chgData name="J Jones (Gnoll Primary School)" userId="31fcb9af-4fcd-416a-86de-926b64424638" providerId="ADAL" clId="{ADAA1CD9-BAFF-4352-A27C-E74E7F998357}" dt="2025-03-07T02:11:15.205" v="13632" actId="478"/>
          <ac:picMkLst>
            <pc:docMk/>
            <pc:sldMk cId="3192985043" sldId="315"/>
            <ac:picMk id="27" creationId="{A0B50160-BA8D-2DAC-7BFD-CB2AEF61F394}"/>
          </ac:picMkLst>
        </pc:picChg>
        <pc:picChg chg="del">
          <ac:chgData name="J Jones (Gnoll Primary School)" userId="31fcb9af-4fcd-416a-86de-926b64424638" providerId="ADAL" clId="{ADAA1CD9-BAFF-4352-A27C-E74E7F998357}" dt="2025-03-07T02:11:16.477" v="13633" actId="478"/>
          <ac:picMkLst>
            <pc:docMk/>
            <pc:sldMk cId="3192985043" sldId="315"/>
            <ac:picMk id="28" creationId="{C000932C-3389-50B7-FC07-C35C59FE0C5C}"/>
          </ac:picMkLst>
        </pc:picChg>
        <pc:picChg chg="del">
          <ac:chgData name="J Jones (Gnoll Primary School)" userId="31fcb9af-4fcd-416a-86de-926b64424638" providerId="ADAL" clId="{ADAA1CD9-BAFF-4352-A27C-E74E7F998357}" dt="2025-03-07T02:11:17.672" v="13634" actId="478"/>
          <ac:picMkLst>
            <pc:docMk/>
            <pc:sldMk cId="3192985043" sldId="315"/>
            <ac:picMk id="29" creationId="{DF96D160-92E2-246C-737E-68C8C791C6EA}"/>
          </ac:picMkLst>
        </pc:picChg>
      </pc:sldChg>
      <pc:sldChg chg="add">
        <pc:chgData name="J Jones (Gnoll Primary School)" userId="31fcb9af-4fcd-416a-86de-926b64424638" providerId="ADAL" clId="{ADAA1CD9-BAFF-4352-A27C-E74E7F998357}" dt="2025-03-07T02:08:01.235" v="13566"/>
        <pc:sldMkLst>
          <pc:docMk/>
          <pc:sldMk cId="591048305" sldId="316"/>
        </pc:sldMkLst>
      </pc:sldChg>
      <pc:sldChg chg="add">
        <pc:chgData name="J Jones (Gnoll Primary School)" userId="31fcb9af-4fcd-416a-86de-926b64424638" providerId="ADAL" clId="{ADAA1CD9-BAFF-4352-A27C-E74E7F998357}" dt="2025-03-07T02:08:01.235" v="13566"/>
        <pc:sldMkLst>
          <pc:docMk/>
          <pc:sldMk cId="1987666908" sldId="31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3FBD6B-D717-40D1-A95A-7AB38456DE57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06537E-29D9-48B0-BAEC-D352AC6FF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159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06537E-29D9-48B0-BAEC-D352AC6FFC5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2295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06537E-29D9-48B0-BAEC-D352AC6FFC58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68380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12D61-D419-49D4-CF7B-B6DB0FC98A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1CDFB8-1686-3870-775C-BCBA614314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C4A670-A3FC-50DC-CF23-5121DB569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355E0-86D0-4F6D-9D22-97F96536343B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7D31A8-6844-04B0-DFD2-D39C210F7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09951B-BC07-456B-0AFD-FFBB29951B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36B21-A84B-4E31-AC41-1C6290F97D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4898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1AB9F-68AB-18C4-DFDC-73C618A2B6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E1E6A-345B-54AA-DAA3-D2E9C233AD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7E07C4-8043-D6A8-3D41-50F25A0671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355E0-86D0-4F6D-9D22-97F96536343B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827681-42F6-E071-3F5E-9340EF10C4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8109BD-731E-DD54-6D7E-A4B0C81D12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36B21-A84B-4E31-AC41-1C6290F97D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1102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C4FE4-07FB-79BC-7417-2C0D9831B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802A95-4089-242B-A31B-16A8F1A2CE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80F50E-32E8-404B-A10D-7B91367C2A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355E0-86D0-4F6D-9D22-97F96536343B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C80C61-B534-AB98-701D-0BA6A4FBC1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843C31-B06E-A9E4-5BE8-D8A6D2B6D1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36B21-A84B-4E31-AC41-1C6290F97D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7064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CC4D7B-345F-B02F-DE78-9B579E4658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8D1E67-C6DA-47AA-16BE-95FA929F39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8299C0-A9D6-AF0D-C6D5-B7A0627536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C9B45B-4B74-6684-3DB2-7983D5A7CD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355E0-86D0-4F6D-9D22-97F96536343B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7F2197-0A50-6DF3-3F4A-BB740A3DB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AAF0EF-514F-0E75-AA1A-36F0E2D14B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36B21-A84B-4E31-AC41-1C6290F97D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5903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5D753-1B53-1AF6-2281-6855137A45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C85386-F699-41FA-B745-B6A1CDD1B1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092098-E212-4061-9032-FF43CD7F47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C7CD8F9-2EFA-B630-6FBF-BF6817423E5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51E3B1-01DC-4278-00DC-6D0373F960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F5B061-E2EB-4D69-12ED-008B86F30E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355E0-86D0-4F6D-9D22-97F96536343B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2050C4-E986-F96D-0539-5D5E74B3D7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AEC851-217B-7C1B-F762-761FF25539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36B21-A84B-4E31-AC41-1C6290F97D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4677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EDAE9-57B4-CF07-E603-1AFCCCBC03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E80CC68-12B1-075A-8D46-05599CFA60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355E0-86D0-4F6D-9D22-97F96536343B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4DB8E0-82D8-1E79-0602-7C5B179419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69ED06-E6B5-A6E8-5DBE-7B23312669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36B21-A84B-4E31-AC41-1C6290F97D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418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F0CC55C-58FD-5D8D-45C4-098043ED05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355E0-86D0-4F6D-9D22-97F96536343B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2C2AED-648F-0B4D-DAE8-7721C5B5AB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6A1007-DCC5-F1ED-B7DB-1BF34CEA0A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36B21-A84B-4E31-AC41-1C6290F97D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4265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2EB83-DD71-1614-9BFC-C4A0E2A19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8364F-B424-3938-0F70-874AA22AC1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A7365C-5688-9283-82EE-A849303630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3AE017-034F-BBC1-65CD-DAF792BEDE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355E0-86D0-4F6D-9D22-97F96536343B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873F3C-3EE3-B126-3341-DE4CF3CFF4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E4AFDA-9FDE-FB67-E6CF-5F49705482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36B21-A84B-4E31-AC41-1C6290F97D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3468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5F6479-F225-1FC0-18C2-D6F3355F5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8282798-AE90-62FC-88F7-BE2CA090C32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B43468-25AC-A831-75A1-0460887EA2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A4450D-A028-6CDC-A58A-98923514F6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355E0-86D0-4F6D-9D22-97F96536343B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00F4D2-69F1-DF88-215C-B867686529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E83AAF-C247-4BE5-9D22-EBD7C495B7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36B21-A84B-4E31-AC41-1C6290F97D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8373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48571-56DE-C340-0AFC-612CEB1D76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2F34B5-6017-B998-0E5D-AFA0484F6B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7372C1-97F8-7283-BFDB-52CBADAE81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355E0-86D0-4F6D-9D22-97F96536343B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F9279-1DB7-56C0-0424-B651929A7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7A24E0-6B20-1593-7A4B-CBA8234F87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36B21-A84B-4E31-AC41-1C6290F97D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7711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604786-BAAC-8F4E-47B8-BE81760026D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33840B-A106-4DD9-F2CA-076F0273B8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17E580-5B4E-7823-CFCB-5A4CAA066F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355E0-86D0-4F6D-9D22-97F96536343B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3315E8-3996-191A-ED32-DC03A5CD14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974E4-89B2-D43A-D6CE-CEE26F239D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36B21-A84B-4E31-AC41-1C6290F97D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7080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483AE65-2DAA-1EB1-5333-C71DD2B046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320981-DAF8-1C69-3DF5-A5D48DE478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A3CA8C-0254-9C98-36EC-5038058B2B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E2355E0-86D0-4F6D-9D22-97F96536343B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09CD0A-C4E4-A290-ADDE-28995648EF7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8A3A0D-BEF2-C3FD-523C-46DA5C8F9A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2436B21-A84B-4E31-AC41-1C6290F97D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1253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13" Type="http://schemas.openxmlformats.org/officeDocument/2006/relationships/image" Target="../media/image17.jpe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11" Type="http://schemas.openxmlformats.org/officeDocument/2006/relationships/image" Target="../media/image15.jpeg"/><Relationship Id="rId5" Type="http://schemas.openxmlformats.org/officeDocument/2006/relationships/image" Target="../media/image9.jpeg"/><Relationship Id="rId10" Type="http://schemas.openxmlformats.org/officeDocument/2006/relationships/image" Target="../media/image14.jpeg"/><Relationship Id="rId4" Type="http://schemas.openxmlformats.org/officeDocument/2006/relationships/image" Target="../media/image8.png"/><Relationship Id="rId9" Type="http://schemas.openxmlformats.org/officeDocument/2006/relationships/image" Target="../media/image13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2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png"/><Relationship Id="rId4" Type="http://schemas.openxmlformats.org/officeDocument/2006/relationships/image" Target="../media/image36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png"/><Relationship Id="rId4" Type="http://schemas.openxmlformats.org/officeDocument/2006/relationships/image" Target="../media/image37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5.jpeg"/><Relationship Id="rId4" Type="http://schemas.openxmlformats.org/officeDocument/2006/relationships/image" Target="../media/image36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png"/><Relationship Id="rId4" Type="http://schemas.openxmlformats.org/officeDocument/2006/relationships/image" Target="../media/image33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7.jpeg"/><Relationship Id="rId4" Type="http://schemas.openxmlformats.org/officeDocument/2006/relationships/image" Target="../media/image40.jpe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4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43.jpeg"/><Relationship Id="rId5" Type="http://schemas.openxmlformats.org/officeDocument/2006/relationships/image" Target="../media/image42.png"/><Relationship Id="rId4" Type="http://schemas.openxmlformats.org/officeDocument/2006/relationships/image" Target="../media/image41.jpe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F1C3DD9-735F-1DA2-8462-BBA6DC5999D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6449840"/>
              </p:ext>
            </p:extLst>
          </p:nvPr>
        </p:nvGraphicFramePr>
        <p:xfrm>
          <a:off x="155837" y="247793"/>
          <a:ext cx="11923869" cy="666028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74623">
                  <a:extLst>
                    <a:ext uri="{9D8B030D-6E8A-4147-A177-3AD203B41FA5}">
                      <a16:colId xmlns:a16="http://schemas.microsoft.com/office/drawing/2014/main" val="2577470830"/>
                    </a:ext>
                  </a:extLst>
                </a:gridCol>
                <a:gridCol w="4243519">
                  <a:extLst>
                    <a:ext uri="{9D8B030D-6E8A-4147-A177-3AD203B41FA5}">
                      <a16:colId xmlns:a16="http://schemas.microsoft.com/office/drawing/2014/main" val="2190092076"/>
                    </a:ext>
                  </a:extLst>
                </a:gridCol>
                <a:gridCol w="3705727">
                  <a:extLst>
                    <a:ext uri="{9D8B030D-6E8A-4147-A177-3AD203B41FA5}">
                      <a16:colId xmlns:a16="http://schemas.microsoft.com/office/drawing/2014/main" val="932673499"/>
                    </a:ext>
                  </a:extLst>
                </a:gridCol>
              </a:tblGrid>
              <a:tr h="650565">
                <a:tc>
                  <a:txBody>
                    <a:bodyPr/>
                    <a:lstStyle/>
                    <a:p>
                      <a:pPr algn="ctr"/>
                      <a:r>
                        <a:rPr lang="en-GB" sz="1600" b="1" kern="1200" dirty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Y </a:t>
                      </a:r>
                      <a:r>
                        <a:rPr lang="en-GB" sz="1600" b="1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Dyniaethau</a:t>
                      </a:r>
                      <a:r>
                        <a:rPr lang="en-GB" sz="1600" b="1" kern="1200" dirty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 – Humanities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Celfyddyfau</a:t>
                      </a:r>
                      <a:r>
                        <a:rPr lang="en-GB" sz="1600" b="1" kern="1200" dirty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Mynegiannol</a:t>
                      </a:r>
                      <a:r>
                        <a:rPr lang="en-GB" sz="1600" b="1" kern="1200" dirty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 – Expressive Arts</a:t>
                      </a:r>
                      <a:endParaRPr lang="en-GB" sz="18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i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Gwyddoniaeth</a:t>
                      </a:r>
                      <a:r>
                        <a:rPr lang="en-GB" sz="1600" b="1" i="0" kern="1200" dirty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 a </a:t>
                      </a:r>
                      <a:r>
                        <a:rPr lang="en-GB" sz="1600" b="1" i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thechnoleg</a:t>
                      </a:r>
                      <a:endParaRPr lang="en-GB" sz="20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37174701"/>
                  </a:ext>
                </a:extLst>
              </a:tr>
              <a:tr h="641684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Digrifio</a:t>
                      </a:r>
                      <a:r>
                        <a:rPr lang="en-US" sz="1600" b="1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Ardal – </a:t>
                      </a:r>
                      <a:r>
                        <a:rPr lang="en-US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Map o </a:t>
                      </a:r>
                      <a:r>
                        <a:rPr lang="en-US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fy</a:t>
                      </a:r>
                      <a:r>
                        <a:rPr lang="en-US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ardal</a:t>
                      </a:r>
                      <a:endParaRPr lang="en-US" sz="1600" b="0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Mynegi</a:t>
                      </a:r>
                      <a:r>
                        <a:rPr lang="en-US" sz="1600" b="1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Barn 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–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Lluniau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artist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lleol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(Craig Jones)</a:t>
                      </a:r>
                      <a:endParaRPr lang="en-GB" sz="1600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Cymharu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 –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Siarter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Tywydd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Castell-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Nedd</a:t>
                      </a:r>
                      <a:endParaRPr lang="en-GB" sz="1600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16211960"/>
                  </a:ext>
                </a:extLst>
              </a:tr>
              <a:tr h="1526464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Thema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: Fy Ardal</a:t>
                      </a:r>
                    </a:p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1600" b="1" dirty="0" err="1">
                          <a:latin typeface="Comic Sans MS" panose="030F0702030302020204" pitchFamily="66" charset="0"/>
                        </a:rPr>
                        <a:t>Sgil</a:t>
                      </a:r>
                      <a:r>
                        <a:rPr lang="en-GB" sz="1600" b="1" dirty="0">
                          <a:latin typeface="Comic Sans MS" panose="030F0702030302020204" pitchFamily="66" charset="0"/>
                        </a:rPr>
                        <a:t>: </a:t>
                      </a:r>
                      <a:r>
                        <a:rPr lang="en-GB" sz="1600" b="1" dirty="0" err="1">
                          <a:highlight>
                            <a:srgbClr val="FFFF00"/>
                          </a:highlight>
                          <a:latin typeface="Comic Sans MS" panose="030F0702030302020204" pitchFamily="66" charset="0"/>
                        </a:rPr>
                        <a:t>Ysgrifennu</a:t>
                      </a:r>
                      <a:endParaRPr lang="en-GB" sz="1600" b="1" dirty="0">
                        <a:highlight>
                          <a:srgbClr val="FFFF00"/>
                        </a:highlight>
                        <a:latin typeface="Comic Sans MS" panose="030F0702030302020204" pitchFamily="66" charset="0"/>
                      </a:endParaRPr>
                    </a:p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 err="1">
                          <a:latin typeface="Comic Sans MS" panose="030F0702030302020204" pitchFamily="66" charset="0"/>
                        </a:rPr>
                        <a:t>Ffocws</a:t>
                      </a:r>
                      <a:r>
                        <a:rPr lang="en-GB" sz="1600" b="1" dirty="0">
                          <a:latin typeface="Comic Sans MS" panose="030F0702030302020204" pitchFamily="66" charset="0"/>
                        </a:rPr>
                        <a:t> Iaith: 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Ble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mae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…? Ger,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rhwng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ar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y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ffordd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i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wrth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ochr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, o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flaen</a:t>
                      </a:r>
                      <a:endParaRPr lang="en-GB" sz="1600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algn="ctr"/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Thema: 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Fy Ardal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1600" b="1" dirty="0" err="1">
                          <a:latin typeface="Comic Sans MS" panose="030F0702030302020204" pitchFamily="66" charset="0"/>
                        </a:rPr>
                        <a:t>Sgil</a:t>
                      </a:r>
                      <a:r>
                        <a:rPr lang="en-GB" sz="1600" b="1" dirty="0">
                          <a:latin typeface="Comic Sans MS" panose="030F0702030302020204" pitchFamily="66" charset="0"/>
                        </a:rPr>
                        <a:t>: </a:t>
                      </a:r>
                      <a:r>
                        <a:rPr lang="en-GB" sz="1600" b="1" dirty="0" err="1">
                          <a:highlight>
                            <a:srgbClr val="FFFF00"/>
                          </a:highlight>
                          <a:latin typeface="Comic Sans MS" panose="030F0702030302020204" pitchFamily="66" charset="0"/>
                        </a:rPr>
                        <a:t>Llafar</a:t>
                      </a:r>
                      <a:r>
                        <a:rPr lang="en-GB" sz="1600" b="1" dirty="0">
                          <a:highlight>
                            <a:srgbClr val="FFFF00"/>
                          </a:highlight>
                          <a:latin typeface="Comic Sans MS" panose="030F0702030302020204" pitchFamily="66" charset="0"/>
                        </a:rPr>
                        <a:t> </a:t>
                      </a:r>
                    </a:p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1600" b="1" dirty="0" err="1">
                          <a:latin typeface="Comic Sans MS" panose="030F0702030302020204" pitchFamily="66" charset="0"/>
                        </a:rPr>
                        <a:t>Ffocws</a:t>
                      </a:r>
                      <a:r>
                        <a:rPr lang="en-GB" sz="1600" b="1" dirty="0">
                          <a:latin typeface="Comic Sans MS" panose="030F0702030302020204" pitchFamily="66" charset="0"/>
                        </a:rPr>
                        <a:t> Iaith: 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Beth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rwyt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ti’n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feddwl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o’r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llun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?</a:t>
                      </a:r>
                    </a:p>
                    <a:p>
                      <a:pPr algn="ctr"/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Rydw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i’n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meddwl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bod y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llun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yn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Thema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: Fy Ardal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1600" b="1" dirty="0" err="1">
                          <a:latin typeface="Comic Sans MS" panose="030F0702030302020204" pitchFamily="66" charset="0"/>
                        </a:rPr>
                        <a:t>Sgil</a:t>
                      </a:r>
                      <a:r>
                        <a:rPr lang="en-GB" sz="1600" b="1" dirty="0">
                          <a:latin typeface="Comic Sans MS" panose="030F0702030302020204" pitchFamily="66" charset="0"/>
                        </a:rPr>
                        <a:t>: </a:t>
                      </a:r>
                      <a:r>
                        <a:rPr lang="en-GB" sz="1600" b="1" dirty="0" err="1">
                          <a:latin typeface="Comic Sans MS" panose="030F0702030302020204" pitchFamily="66" charset="0"/>
                        </a:rPr>
                        <a:t>Llafar</a:t>
                      </a:r>
                      <a:r>
                        <a:rPr lang="en-GB" sz="1600" b="1" dirty="0">
                          <a:latin typeface="Comic Sans MS" panose="030F0702030302020204" pitchFamily="66" charset="0"/>
                        </a:rPr>
                        <a:t> </a:t>
                      </a:r>
                    </a:p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1600" b="1" dirty="0" err="1">
                          <a:latin typeface="Comic Sans MS" panose="030F0702030302020204" pitchFamily="66" charset="0"/>
                        </a:rPr>
                        <a:t>Ffocws</a:t>
                      </a:r>
                      <a:r>
                        <a:rPr lang="en-GB" sz="1600" b="1" dirty="0">
                          <a:latin typeface="Comic Sans MS" panose="030F0702030302020204" pitchFamily="66" charset="0"/>
                        </a:rPr>
                        <a:t> Iaith: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Roedd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_____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yn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____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na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_____.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2644362"/>
                  </a:ext>
                </a:extLst>
              </a:tr>
              <a:tr h="460752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Mathemateg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a </a:t>
                      </a:r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Rhifedd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highlight>
                            <a:srgbClr val="FFFF00"/>
                          </a:highlight>
                          <a:latin typeface="Comic Sans MS" panose="030F0702030302020204" pitchFamily="66" charset="0"/>
                        </a:rPr>
                        <a:t>Ieithoedd</a:t>
                      </a:r>
                      <a:r>
                        <a:rPr lang="en-US" sz="1600" b="1" dirty="0">
                          <a:highlight>
                            <a:srgbClr val="FFFF00"/>
                          </a:highlight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US" sz="1600" b="1" dirty="0" err="1">
                          <a:highlight>
                            <a:srgbClr val="FFFF00"/>
                          </a:highlight>
                          <a:latin typeface="Comic Sans MS" panose="030F0702030302020204" pitchFamily="66" charset="0"/>
                        </a:rPr>
                        <a:t>Llythrennedd</a:t>
                      </a:r>
                      <a:r>
                        <a:rPr lang="en-US" sz="1600" b="1" dirty="0">
                          <a:highlight>
                            <a:srgbClr val="FFFF00"/>
                          </a:highlight>
                          <a:latin typeface="Comic Sans MS" panose="030F0702030302020204" pitchFamily="66" charset="0"/>
                        </a:rPr>
                        <a:t> a </a:t>
                      </a:r>
                      <a:r>
                        <a:rPr lang="en-US" sz="1600" b="1" dirty="0" err="1">
                          <a:highlight>
                            <a:srgbClr val="FFFF00"/>
                          </a:highlight>
                          <a:latin typeface="Comic Sans MS" panose="030F0702030302020204" pitchFamily="66" charset="0"/>
                        </a:rPr>
                        <a:t>Chyfathrebu</a:t>
                      </a:r>
                      <a:endParaRPr lang="en-GB" sz="1600" b="1" dirty="0">
                        <a:highlight>
                          <a:srgbClr val="FFFF00"/>
                        </a:highlight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Iechyd a </a:t>
                      </a:r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Lles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83773559"/>
                  </a:ext>
                </a:extLst>
              </a:tr>
              <a:tr h="428239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Arian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–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Marchnad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Castell-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Nedd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.</a:t>
                      </a:r>
                    </a:p>
                    <a:p>
                      <a:pPr algn="ctr"/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Creu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eitemau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i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werthu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.</a:t>
                      </a:r>
                      <a:endParaRPr lang="en-GB" sz="1600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Y </a:t>
                      </a:r>
                      <a:r>
                        <a:rPr lang="en-US" sz="1800" b="1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Gorffennol</a:t>
                      </a:r>
                      <a:r>
                        <a:rPr lang="en-US" sz="1800" b="1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8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– </a:t>
                      </a:r>
                      <a:r>
                        <a:rPr lang="en-US" sz="18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Canol</a:t>
                      </a:r>
                      <a:r>
                        <a:rPr lang="en-US" sz="18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8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Hamdden</a:t>
                      </a:r>
                      <a:r>
                        <a:rPr lang="en-US" sz="18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Trip Advisor </a:t>
                      </a:r>
                      <a:r>
                        <a:rPr lang="en-US" sz="18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Adolygu</a:t>
                      </a:r>
                      <a:endParaRPr lang="en-GB" sz="1800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Hoffwn</a:t>
                      </a:r>
                      <a:r>
                        <a:rPr lang="en-US" sz="1600" b="1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i 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-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Taset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ti’n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gallu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bod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cynghorydd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am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ddiwrnod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beth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faset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ti’n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newid</a:t>
                      </a:r>
                      <a:r>
                        <a:rPr lang="en-US" sz="160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? Pam?</a:t>
                      </a:r>
                      <a:endParaRPr lang="en-GB" sz="1600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5328015"/>
                  </a:ext>
                </a:extLst>
              </a:tr>
              <a:tr h="2036531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Thema: 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Fy Ardal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Sgil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: </a:t>
                      </a:r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Llafar</a:t>
                      </a:r>
                      <a:endParaRPr lang="en-US" sz="1600" b="1" dirty="0"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Ffocws</a:t>
                      </a:r>
                      <a:r>
                        <a:rPr lang="en-US" sz="1600" b="1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 Iaith: </a:t>
                      </a:r>
                      <a:r>
                        <a:rPr lang="en-US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Beth </a:t>
                      </a:r>
                      <a:r>
                        <a:rPr lang="en-US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ydy</a:t>
                      </a:r>
                      <a:r>
                        <a:rPr lang="en-US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pris y….?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Mae’r</a:t>
                      </a:r>
                      <a:r>
                        <a:rPr lang="en-US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____ yn _______.</a:t>
                      </a:r>
                      <a:endParaRPr lang="en-GB" sz="1600" b="0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Thema: 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Fy Ardal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1600" b="1" dirty="0" err="1">
                          <a:latin typeface="Comic Sans MS" panose="030F0702030302020204" pitchFamily="66" charset="0"/>
                        </a:rPr>
                        <a:t>Sgil</a:t>
                      </a:r>
                      <a:r>
                        <a:rPr lang="en-GB" sz="1600" b="1" dirty="0">
                          <a:latin typeface="Comic Sans MS" panose="030F0702030302020204" pitchFamily="66" charset="0"/>
                        </a:rPr>
                        <a:t>: </a:t>
                      </a:r>
                      <a:r>
                        <a:rPr lang="en-GB" sz="1600" b="1" dirty="0" err="1">
                          <a:highlight>
                            <a:srgbClr val="FFFF00"/>
                          </a:highlight>
                          <a:latin typeface="Comic Sans MS" panose="030F0702030302020204" pitchFamily="66" charset="0"/>
                        </a:rPr>
                        <a:t>Gwrando</a:t>
                      </a:r>
                      <a:r>
                        <a:rPr lang="en-GB" sz="1600" b="1" dirty="0">
                          <a:highlight>
                            <a:srgbClr val="FFFF00"/>
                          </a:highlight>
                          <a:latin typeface="Comic Sans MS" panose="030F0702030302020204" pitchFamily="66" charset="0"/>
                        </a:rPr>
                        <a:t> a </a:t>
                      </a:r>
                      <a:r>
                        <a:rPr lang="en-GB" sz="1600" b="1" dirty="0" err="1">
                          <a:highlight>
                            <a:srgbClr val="FFFF00"/>
                          </a:highlight>
                          <a:latin typeface="Comic Sans MS" panose="030F0702030302020204" pitchFamily="66" charset="0"/>
                        </a:rPr>
                        <a:t>darllen</a:t>
                      </a:r>
                      <a:endParaRPr lang="en-GB" sz="1600" b="1" dirty="0">
                        <a:highlight>
                          <a:srgbClr val="FFFF00"/>
                        </a:highlight>
                        <a:latin typeface="Comic Sans MS" panose="030F0702030302020204" pitchFamily="66" charset="0"/>
                      </a:endParaRPr>
                    </a:p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1600" b="1" dirty="0" err="1">
                          <a:latin typeface="Comic Sans MS" panose="030F0702030302020204" pitchFamily="66" charset="0"/>
                        </a:rPr>
                        <a:t>Ffocws</a:t>
                      </a:r>
                      <a:r>
                        <a:rPr lang="en-GB" sz="1600" b="1" dirty="0">
                          <a:latin typeface="Comic Sans MS" panose="030F0702030302020204" pitchFamily="66" charset="0"/>
                        </a:rPr>
                        <a:t> Iaith: 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Y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gorffennol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– Es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i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clywais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i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prynais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i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chwaraeais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i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Thema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: Fy Ardal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1600" b="1" dirty="0" err="1">
                          <a:latin typeface="Comic Sans MS" panose="030F0702030302020204" pitchFamily="66" charset="0"/>
                        </a:rPr>
                        <a:t>Sgil</a:t>
                      </a:r>
                      <a:r>
                        <a:rPr lang="en-GB" sz="1600" b="1" dirty="0">
                          <a:latin typeface="Comic Sans MS" panose="030F0702030302020204" pitchFamily="66" charset="0"/>
                        </a:rPr>
                        <a:t>: </a:t>
                      </a:r>
                      <a:r>
                        <a:rPr lang="en-GB" sz="1600" b="1" dirty="0" err="1">
                          <a:latin typeface="Comic Sans MS" panose="030F0702030302020204" pitchFamily="66" charset="0"/>
                        </a:rPr>
                        <a:t>Llafar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1600" b="1" dirty="0" err="1">
                          <a:latin typeface="Comic Sans MS" panose="030F0702030302020204" pitchFamily="66" charset="0"/>
                        </a:rPr>
                        <a:t>Ffocws</a:t>
                      </a:r>
                      <a:r>
                        <a:rPr lang="en-GB" sz="1600" b="1" dirty="0">
                          <a:latin typeface="Comic Sans MS" panose="030F0702030302020204" pitchFamily="66" charset="0"/>
                        </a:rPr>
                        <a:t> Iaith: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Hoffwn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i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gael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….</a:t>
                      </a:r>
                    </a:p>
                    <a:p>
                      <a:pPr algn="ctr"/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Hoffwn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 i ddim </a:t>
                      </a:r>
                      <a:r>
                        <a:rPr lang="en-GB" sz="1600" b="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cael</a:t>
                      </a:r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…</a:t>
                      </a:r>
                    </a:p>
                    <a:p>
                      <a:pPr algn="ctr"/>
                      <a:r>
                        <a:rPr lang="en-GB" sz="1600" b="0" dirty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achos…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0746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556862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61EF7FA-CC29-4756-FDA1-644A519644C8}"/>
              </a:ext>
            </a:extLst>
          </p:cNvPr>
          <p:cNvSpPr txBox="1"/>
          <p:nvPr/>
        </p:nvSpPr>
        <p:spPr>
          <a:xfrm>
            <a:off x="75151" y="-3769"/>
            <a:ext cx="12028713" cy="72091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2400" b="1" u="sng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Cyflwyniad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credu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bod y thema am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becyn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hyn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‘Fy Ardal’,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helpu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iawn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rhannu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gyda’r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athrawon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ôl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i’r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ysgol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achos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perthnasol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i’r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plant. Fy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ysgol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Ysgol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Gynradd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Gnoll,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rydyn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ni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wedi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dechrau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ein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taith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cyflawni'r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Siarter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Iaith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gwobr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arian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Hefyd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credu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bod y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pecyn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cefnogi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‘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Cynefin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’ achos y thema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ganol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bwyntio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ar ‘Yr Ardal’.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Rydyn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ni’n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wneud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cynnydd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dda ar hen o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bryd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ac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edrych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ymlaen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at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helpu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ein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staff a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disgyblion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wella'r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iaith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Gymraeg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cael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defnyddio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gywir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ar draws yr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ysgol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gobeithio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bod y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gweithgareddau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thasgau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gwella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ar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safonau’r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Gymraeg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y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dosbarth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US" sz="2200" kern="100" dirty="0">
              <a:effectLst/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Nod y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pecyn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gefnogi'r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athrawon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cyflwyno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gwers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Gymraeg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gobeithio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bod y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pecyn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ddefnyddio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KS2 a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rhannu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syniadau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Mwynhais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ddysgu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llawer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batrwm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newydd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ers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dechrau'r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cwrs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ym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mis Medi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llynedd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achos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roeddwn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teimlo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fy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ngwybodaeth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ar y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Gymraeg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Iaith ddim yn dda iawn, felly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doeddwn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ddim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cael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hyderus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pan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Cymraeg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Roeddwn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eisiau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ddatblygu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fy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nghyder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i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gefnogi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i’r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plant yn y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dosbarth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US" sz="2400" dirty="0">
              <a:latin typeface="Comic Sans MS" panose="030F0702030302020204" pitchFamily="66" charset="0"/>
              <a:cs typeface="Times New Roman" panose="02020603050405020304" pitchFamily="18" charset="0"/>
            </a:endParaRPr>
          </a:p>
          <a:p>
            <a:endParaRPr lang="en-US" kern="100" dirty="0"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42719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3C8D1E2-03A6-A1AE-DCFB-540D45B96590}"/>
              </a:ext>
            </a:extLst>
          </p:cNvPr>
          <p:cNvSpPr txBox="1"/>
          <p:nvPr/>
        </p:nvSpPr>
        <p:spPr>
          <a:xfrm>
            <a:off x="194797" y="80784"/>
            <a:ext cx="11877460" cy="57217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Dros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cwrs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roeddwn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angen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gefnogi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fy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ynganiad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pan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siarad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Cymraeg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Roeddwn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ddiolchgar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iawn i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weithio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Hedydd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bob wythnos a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chwrdd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ar-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lein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ymarfer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geiriau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doeddwn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ddim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gallu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dweud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gywir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Ar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ôl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cyfarfod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Hedydd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roeddwn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teimlo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fel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fy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nghyder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wedi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bod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gwella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ychwanegol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wedi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bod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bwysig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gynllun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gwersi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ofalus, a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chofio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at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gynnwys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amser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ymarfer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ynganu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Roeddwn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meddwl bod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ymarfer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ynganu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defnyddio’r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yr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wyddor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Gymraeg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ar y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dechrau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o’r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cwrs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bydda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gallu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ynganu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gair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newydd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well.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helpu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darllen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siarad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Cymraeg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fwy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annibynnol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ogystal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â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hynny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yn y hub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trafodon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ni’n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siarad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araf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i’r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plant,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gallwn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ni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helpu'r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plant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dweud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gair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well.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Bydda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cofio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at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siarad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araf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pan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drilio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US" sz="2200" kern="100" dirty="0"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Hefyd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er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doeddwn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ddim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mwynhau'r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meicro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un. Ar un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llaw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cofio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teimlo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mor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nerfus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doeddwn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ddim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teimlo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hyderus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Ond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ar y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llaw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arall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roeddwn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dwlu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meicro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dau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Gwylais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ôl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fy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meicro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un, a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dysgais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fod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roeddwn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angen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siarad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fwy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araf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endParaRPr lang="en-GB" sz="2200" kern="100" dirty="0">
              <a:effectLst/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28381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62D9430-FE6F-449E-C160-EB5FB4760F17}"/>
              </a:ext>
            </a:extLst>
          </p:cNvPr>
          <p:cNvSpPr txBox="1"/>
          <p:nvPr/>
        </p:nvSpPr>
        <p:spPr>
          <a:xfrm>
            <a:off x="198606" y="2682980"/>
            <a:ext cx="11794788" cy="33857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wedi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gan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fy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nhiwtor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siaradwyr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gwadd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arbennig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bod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bwysig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datblygu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amrywiaeth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sgiliau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wrth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ddysgu’r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Gymraeg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Er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enghraifft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teimlo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mae’n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bwysig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gynnwys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sgiliau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Llafar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darllen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ysgrifennu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gwrando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y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pecyn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Felly,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plant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cael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llawer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wahanol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ffordd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mwynhau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gweithgareddau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gwahanol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US" sz="2200" kern="100" dirty="0">
              <a:effectLst/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ogystal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â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hynny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credu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bod yn dda i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ddysgu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iaith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gwahanol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weithgareddau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arbennig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pan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sgiliau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gwahanol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megis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darllen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ysgrifennu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llafar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gwrando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949098D-A6B2-FCB7-0BCB-BB744A107D6C}"/>
              </a:ext>
            </a:extLst>
          </p:cNvPr>
          <p:cNvSpPr txBox="1"/>
          <p:nvPr/>
        </p:nvSpPr>
        <p:spPr>
          <a:xfrm>
            <a:off x="198606" y="149944"/>
            <a:ext cx="11794788" cy="24018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2200" kern="100" dirty="0" err="1"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ymor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hwn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credu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cynllunio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mini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meicro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mewn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amser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mae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wedi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bod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heriol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ond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cynorthwyol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Creu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gwers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bach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neu dim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adnoddau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mae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wedi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bod yn dda i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ymarfer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sgiliau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gwybod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Hefyd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addysgu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mewn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cicio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corff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phartner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mae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wedi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bod yn dda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i’w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ddefnyddio'r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patrymau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doeddwn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ni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ddim yn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hyderus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am.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Roedden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ni’n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gallu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gweithio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gyda’n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gilydd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 meddwl am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weithgareddau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gwahanol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gefnogi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ni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gofio'r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patrwm</a:t>
            </a:r>
            <a:r>
              <a:rPr lang="en-US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2200" kern="100" dirty="0">
              <a:effectLst/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99700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F69D304-B419-3C61-A7AF-2E9801766CE1}"/>
              </a:ext>
            </a:extLst>
          </p:cNvPr>
          <p:cNvSpPr txBox="1"/>
          <p:nvPr/>
        </p:nvSpPr>
        <p:spPr>
          <a:xfrm>
            <a:off x="220491" y="4658968"/>
            <a:ext cx="11751013" cy="12338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teimlo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mor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ddiolchgar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am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fy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nhiwtoriaid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wedi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llawer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sgiliau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newydd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dros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cwrs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ac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edrych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ymlaen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at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rannu'r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sgiliau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gyda'r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athrawon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yr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ysgol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wedi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cael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llawer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gefnogaeth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am yr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holl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diwtoriad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F7B4062-F43B-FD5E-FB71-905C82884F98}"/>
              </a:ext>
            </a:extLst>
          </p:cNvPr>
          <p:cNvSpPr txBox="1"/>
          <p:nvPr/>
        </p:nvSpPr>
        <p:spPr>
          <a:xfrm>
            <a:off x="220492" y="3166672"/>
            <a:ext cx="11751012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Hefyd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rydyn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ni’n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dilyn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dull ‘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Traed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Cam,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Naid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’. Y nod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ydy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bod y plant yn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teimlo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perthyn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a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ble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maen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nhw’n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dod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Eto, mae’n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cefnogi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athrawon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pan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creu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ein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cynllunio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achos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rydyn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ni’n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edrych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ar yr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ardal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chymuned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ac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rydyn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ni’n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meddwl am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ddysgu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pwysig</a:t>
            </a:r>
            <a:r>
              <a:rPr lang="en-GB" sz="22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GB" sz="2200" dirty="0">
              <a:latin typeface="Comic Sans MS" panose="030F07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4491F5A-4D7A-9762-FBFE-F9FA7C7845BB}"/>
              </a:ext>
            </a:extLst>
          </p:cNvPr>
          <p:cNvSpPr txBox="1"/>
          <p:nvPr/>
        </p:nvSpPr>
        <p:spPr>
          <a:xfrm>
            <a:off x="220492" y="380336"/>
            <a:ext cx="11751012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Yng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nghyngor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Castell-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nedd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rydyn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ni’n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gweithio’n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agos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Rhian Ashton. Mae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hi’n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gweithio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gydag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Ysgol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Gynradd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Gnoll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fel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ein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harweinydd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Cynefin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ac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mae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hi’n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ymweld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ein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hysgol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aml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gefnogi'r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athrawon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creu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ein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cynllunio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unigol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chynllunio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tymor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canolig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Fel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ysgol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rydyn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ni’n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gwybod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pwysigrwydd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cynnwys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cysylltu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diwylliant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Cymru a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ynghyd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Rydyn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ni’n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dilyn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slogan “ar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ddechrau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ac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wrth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galon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pob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thema”.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Rydyn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ni’n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angerddol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am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ddefnyddio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hanes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Cymru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fel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ffocws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pan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cynllun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ein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cynllunio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tymor</a:t>
            </a:r>
            <a:r>
              <a:rPr lang="en-GB" sz="22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canolig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5687656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5D63D70-5CFC-AACE-F469-4B3747C069EE}"/>
              </a:ext>
            </a:extLst>
          </p:cNvPr>
          <p:cNvSpPr/>
          <p:nvPr/>
        </p:nvSpPr>
        <p:spPr>
          <a:xfrm>
            <a:off x="4452674" y="3388158"/>
            <a:ext cx="269817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GB" sz="3200" i="1" kern="1200" dirty="0"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+mn-ea"/>
                <a:cs typeface="+mn-cs"/>
              </a:rPr>
              <a:t>Y </a:t>
            </a:r>
            <a:r>
              <a:rPr lang="en-GB" sz="3200" i="1" kern="120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+mn-ea"/>
                <a:cs typeface="+mn-cs"/>
              </a:rPr>
              <a:t>Dyniaethau</a:t>
            </a:r>
            <a:endParaRPr lang="en-GB" sz="3200" i="1" dirty="0">
              <a:latin typeface="Comic Sans MS" panose="030F0702030302020204" pitchFamily="66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6660828-14E4-6B88-29B2-ED97196F814E}"/>
              </a:ext>
            </a:extLst>
          </p:cNvPr>
          <p:cNvSpPr/>
          <p:nvPr/>
        </p:nvSpPr>
        <p:spPr>
          <a:xfrm>
            <a:off x="2582731" y="2280162"/>
            <a:ext cx="6809878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6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</a:t>
            </a:r>
            <a:r>
              <a:rPr lang="en-GB" sz="6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weithgaredd</a:t>
            </a:r>
            <a:r>
              <a:rPr lang="en-GB" sz="6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un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9B4F1C85-08EC-54C9-3D7F-689DF1F07393}"/>
              </a:ext>
            </a:extLst>
          </p:cNvPr>
          <p:cNvSpPr/>
          <p:nvPr/>
        </p:nvSpPr>
        <p:spPr>
          <a:xfrm>
            <a:off x="10406742" y="97971"/>
            <a:ext cx="1567543" cy="1502229"/>
          </a:xfrm>
          <a:prstGeom prst="ellipse">
            <a:avLst/>
          </a:prstGeom>
          <a:solidFill>
            <a:schemeClr val="tx2">
              <a:lumMod val="50000"/>
              <a:lumOff val="50000"/>
            </a:schemeClr>
          </a:solidFill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106D92-2D00-5899-C7C9-348B8DADCDD2}"/>
              </a:ext>
            </a:extLst>
          </p:cNvPr>
          <p:cNvSpPr txBox="1"/>
          <p:nvPr/>
        </p:nvSpPr>
        <p:spPr>
          <a:xfrm>
            <a:off x="33953" y="6116194"/>
            <a:ext cx="609783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Disgrifio</a:t>
            </a:r>
            <a:r>
              <a:rPr lang="en-US" sz="1800" b="1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Ardal – </a:t>
            </a:r>
          </a:p>
          <a:p>
            <a:r>
              <a:rPr lang="en-US" sz="180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Ble </a:t>
            </a:r>
            <a:r>
              <a:rPr lang="en-US" sz="180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mae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…? Ger, </a:t>
            </a:r>
            <a:r>
              <a:rPr lang="en-US" sz="180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rhwng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, </a:t>
            </a:r>
            <a:r>
              <a:rPr lang="en-US" sz="180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ar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y </a:t>
            </a:r>
            <a:r>
              <a:rPr lang="en-US" sz="180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ffordd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i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, </a:t>
            </a:r>
            <a:r>
              <a:rPr lang="en-US" sz="180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wrth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ochr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, o </a:t>
            </a:r>
            <a:r>
              <a:rPr lang="en-US" sz="180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flaen</a:t>
            </a:r>
            <a:endParaRPr lang="en-GB" sz="1800" dirty="0">
              <a:solidFill>
                <a:schemeClr val="accent6">
                  <a:lumMod val="75000"/>
                </a:schemeClr>
              </a:solidFill>
              <a:latin typeface="Comic Sans MS" panose="030F07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74E3498-34CA-F6A7-9EE1-C7861C16BD27}"/>
              </a:ext>
            </a:extLst>
          </p:cNvPr>
          <p:cNvSpPr txBox="1"/>
          <p:nvPr/>
        </p:nvSpPr>
        <p:spPr>
          <a:xfrm>
            <a:off x="8139792" y="664419"/>
            <a:ext cx="61014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1" dirty="0" err="1">
                <a:latin typeface="Comic Sans MS" panose="030F0702030302020204" pitchFamily="66" charset="0"/>
              </a:rPr>
              <a:t>Ysgrifennu</a:t>
            </a:r>
            <a:endParaRPr lang="en-GB" sz="1800" b="1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91126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EB5A7A9-3748-9410-7486-1FC9D3BD98D2}"/>
              </a:ext>
            </a:extLst>
          </p:cNvPr>
          <p:cNvSpPr txBox="1"/>
          <p:nvPr/>
        </p:nvSpPr>
        <p:spPr>
          <a:xfrm>
            <a:off x="190213" y="196647"/>
            <a:ext cx="11811573" cy="5847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200" dirty="0">
                <a:latin typeface="Comic Sans MS" panose="030F0702030302020204" pitchFamily="66" charset="0"/>
              </a:rPr>
              <a:t>Roeddwn i wedi dewis y gweithgaredd achos roeddwn i eisiau i greu gweithgaredd ar gyfer y plant, felly gallan nhw ymestyn eu sgiliau ysgrifennu. Ar gyfer y thema ‘Yr Ardal’. Roeddwn i eisiau i gynnwys gweithgaredd am y plant i ysgrifennu am le yn yr ardal. </a:t>
            </a:r>
          </a:p>
          <a:p>
            <a:endParaRPr lang="cy-GB" sz="2200" dirty="0">
              <a:latin typeface="Comic Sans MS" panose="030F0702030302020204" pitchFamily="66" charset="0"/>
            </a:endParaRPr>
          </a:p>
          <a:p>
            <a:r>
              <a:rPr lang="cy-GB" sz="2200" dirty="0">
                <a:latin typeface="Comic Sans MS" panose="030F0702030302020204" pitchFamily="66" charset="0"/>
              </a:rPr>
              <a:t>Rydw i wedi dysgu, i gefnogi'r plant ar gyfer tasg ysgrifennu, </a:t>
            </a:r>
            <a:r>
              <a:rPr lang="cy-GB" sz="2200" dirty="0" err="1">
                <a:latin typeface="Comic Sans MS" panose="030F0702030302020204" pitchFamily="66" charset="0"/>
              </a:rPr>
              <a:t>byddon</a:t>
            </a:r>
            <a:r>
              <a:rPr lang="cy-GB" sz="2200" dirty="0">
                <a:latin typeface="Comic Sans MS" panose="030F0702030302020204" pitchFamily="66" charset="0"/>
              </a:rPr>
              <a:t> nhw angen mat iaith wahaniaethol am y patrymau. Yn ogystal â hynny, bydd y mat yn gynnwys </a:t>
            </a:r>
          </a:p>
          <a:p>
            <a:endParaRPr lang="cy-GB" sz="2200" dirty="0">
              <a:latin typeface="Comic Sans MS" panose="030F0702030302020204" pitchFamily="66" charset="0"/>
            </a:endParaRPr>
          </a:p>
          <a:p>
            <a:r>
              <a:rPr lang="cy-GB" sz="2200" dirty="0">
                <a:latin typeface="Comic Sans MS" panose="030F0702030302020204" pitchFamily="66" charset="0"/>
              </a:rPr>
              <a:t>Yn gyntaf, bydd y plant adolygu’r patrwm o’r wers cyn. Bydd y plant ddefnyddio'r mat iaith i ddisgrifio ble maen nhw’n byw. Hefyd, bydd angen i’r plant disgrifio'r tŷ. </a:t>
            </a:r>
          </a:p>
          <a:p>
            <a:endParaRPr lang="cy-GB" sz="2200" dirty="0">
              <a:latin typeface="Comic Sans MS" panose="030F0702030302020204" pitchFamily="66" charset="0"/>
            </a:endParaRPr>
          </a:p>
          <a:p>
            <a:r>
              <a:rPr lang="cy-GB" sz="2200" dirty="0">
                <a:latin typeface="Comic Sans MS" panose="030F0702030302020204" pitchFamily="66" charset="0"/>
              </a:rPr>
              <a:t>Nesaf, bydd y plant dysgu'r patrwm newydd gyda drilio. </a:t>
            </a:r>
          </a:p>
          <a:p>
            <a:r>
              <a:rPr lang="cy-GB" sz="2200" dirty="0">
                <a:latin typeface="Comic Sans MS" panose="030F0702030302020204" pitchFamily="66" charset="0"/>
              </a:rPr>
              <a:t>Ble mae Twm?</a:t>
            </a:r>
          </a:p>
          <a:p>
            <a:r>
              <a:rPr lang="cy-GB" sz="2200" dirty="0">
                <a:latin typeface="Comic Sans MS" panose="030F0702030302020204" pitchFamily="66" charset="0"/>
              </a:rPr>
              <a:t>Mae </a:t>
            </a:r>
            <a:r>
              <a:rPr lang="cy-GB" sz="2200" dirty="0" err="1">
                <a:latin typeface="Comic Sans MS" panose="030F0702030302020204" pitchFamily="66" charset="0"/>
              </a:rPr>
              <a:t>Twm_____i’r</a:t>
            </a:r>
            <a:r>
              <a:rPr lang="cy-GB" sz="2200" dirty="0">
                <a:latin typeface="Comic Sans MS" panose="030F0702030302020204" pitchFamily="66" charset="0"/>
              </a:rPr>
              <a:t> ysgol. </a:t>
            </a:r>
          </a:p>
          <a:p>
            <a:endParaRPr lang="cy-GB" sz="2200" dirty="0">
              <a:latin typeface="Comic Sans MS" panose="030F0702030302020204" pitchFamily="66" charset="0"/>
            </a:endParaRPr>
          </a:p>
          <a:p>
            <a:r>
              <a:rPr lang="cy-GB" sz="2200" dirty="0">
                <a:latin typeface="Comic Sans MS" panose="030F0702030302020204" pitchFamily="66" charset="0"/>
              </a:rPr>
              <a:t>Bydd y wers hon dros llawer o wersi.</a:t>
            </a:r>
          </a:p>
          <a:p>
            <a:endParaRPr lang="en-US" sz="2200" dirty="0">
              <a:latin typeface="Comic Sans MS" panose="030F0702030302020204" pitchFamily="66" charset="0"/>
            </a:endParaRPr>
          </a:p>
          <a:p>
            <a:endParaRPr lang="en-US" sz="2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06044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3AF6C35-95F3-8187-E586-CE0F02840287}"/>
              </a:ext>
            </a:extLst>
          </p:cNvPr>
          <p:cNvSpPr/>
          <p:nvPr/>
        </p:nvSpPr>
        <p:spPr>
          <a:xfrm>
            <a:off x="2820042" y="2760506"/>
            <a:ext cx="65519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Drilio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–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Disgrifio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Ardal</a:t>
            </a:r>
          </a:p>
        </p:txBody>
      </p:sp>
    </p:spTree>
    <p:extLst>
      <p:ext uri="{BB962C8B-B14F-4D97-AF65-F5344CB8AC3E}">
        <p14:creationId xmlns:p14="http://schemas.microsoft.com/office/powerpoint/2010/main" val="10127073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chool Boy PNG, Vector, PSD, and Clipart With Transparent Background for  Free Download | Pngtree">
            <a:extLst>
              <a:ext uri="{FF2B5EF4-FFF2-40B4-BE49-F238E27FC236}">
                <a16:creationId xmlns:a16="http://schemas.microsoft.com/office/drawing/2014/main" id="{DF0388E5-12F1-2A4D-AA20-E14EB4FCA9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4200" y="2238482"/>
            <a:ext cx="1071713" cy="1071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33ACDB5C-8677-06D8-E036-D3C6190D9273}"/>
              </a:ext>
            </a:extLst>
          </p:cNvPr>
          <p:cNvSpPr/>
          <p:nvPr/>
        </p:nvSpPr>
        <p:spPr>
          <a:xfrm>
            <a:off x="205595" y="93507"/>
            <a:ext cx="44873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Ble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mae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Twm?</a:t>
            </a:r>
          </a:p>
        </p:txBody>
      </p:sp>
      <p:pic>
        <p:nvPicPr>
          <p:cNvPr id="2052" name="Picture 4" descr="Road Clipart PNGs for Free Download">
            <a:extLst>
              <a:ext uri="{FF2B5EF4-FFF2-40B4-BE49-F238E27FC236}">
                <a16:creationId xmlns:a16="http://schemas.microsoft.com/office/drawing/2014/main" id="{4EE9587B-83AC-B27B-3EA4-329389CE8F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595" y="3053443"/>
            <a:ext cx="11790462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School Clipart PNG, Vector, PSD, and Clipart With Transparent Background  for Free Download | Pngtree">
            <a:extLst>
              <a:ext uri="{FF2B5EF4-FFF2-40B4-BE49-F238E27FC236}">
                <a16:creationId xmlns:a16="http://schemas.microsoft.com/office/drawing/2014/main" id="{9C20E053-4C7A-B322-62B3-6E5D056115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4617" y="935619"/>
            <a:ext cx="4632401" cy="2605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F41B38B-ED5E-C39C-6C75-86F11022EC4B}"/>
              </a:ext>
            </a:extLst>
          </p:cNvPr>
          <p:cNvSpPr txBox="1"/>
          <p:nvPr/>
        </p:nvSpPr>
        <p:spPr>
          <a:xfrm>
            <a:off x="9601197" y="1970314"/>
            <a:ext cx="751115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Comic Sans MS" panose="030F0702030302020204" pitchFamily="66" charset="0"/>
              </a:rPr>
              <a:t>Ysgol</a:t>
            </a:r>
            <a:endParaRPr lang="en-GB" sz="1600" dirty="0">
              <a:latin typeface="Comic Sans MS" panose="030F0702030302020204" pitchFamily="66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E953BF4-CA5E-934C-F2E5-5D51760AA1A3}"/>
              </a:ext>
            </a:extLst>
          </p:cNvPr>
          <p:cNvSpPr/>
          <p:nvPr/>
        </p:nvSpPr>
        <p:spPr>
          <a:xfrm>
            <a:off x="5451116" y="5922381"/>
            <a:ext cx="68114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Mae Twm </a:t>
            </a:r>
            <a:r>
              <a:rPr lang="en-GB" sz="5400" b="0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ger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’r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ysgol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051108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CA9757E-D6ED-9B1E-726D-629D1110D1C4}"/>
              </a:ext>
            </a:extLst>
          </p:cNvPr>
          <p:cNvSpPr/>
          <p:nvPr/>
        </p:nvSpPr>
        <p:spPr>
          <a:xfrm>
            <a:off x="205595" y="93507"/>
            <a:ext cx="44873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Ble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mae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Twm?</a:t>
            </a:r>
          </a:p>
        </p:txBody>
      </p:sp>
      <p:pic>
        <p:nvPicPr>
          <p:cNvPr id="3" name="Picture 4" descr="Road Clipart PNGs for Free Download">
            <a:extLst>
              <a:ext uri="{FF2B5EF4-FFF2-40B4-BE49-F238E27FC236}">
                <a16:creationId xmlns:a16="http://schemas.microsoft.com/office/drawing/2014/main" id="{29B0F12E-8A16-7F1F-78FD-3979A61B84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595" y="3053443"/>
            <a:ext cx="11790462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School Clipart PNG, Vector, PSD, and Clipart With Transparent Background  for Free Download | Pngtree">
            <a:extLst>
              <a:ext uri="{FF2B5EF4-FFF2-40B4-BE49-F238E27FC236}">
                <a16:creationId xmlns:a16="http://schemas.microsoft.com/office/drawing/2014/main" id="{AD40D561-8522-628C-51FC-F52BF97969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4617" y="935619"/>
            <a:ext cx="4632401" cy="2605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7516865-98B8-48E7-5DC1-F48BFA744D29}"/>
              </a:ext>
            </a:extLst>
          </p:cNvPr>
          <p:cNvSpPr txBox="1"/>
          <p:nvPr/>
        </p:nvSpPr>
        <p:spPr>
          <a:xfrm>
            <a:off x="9601197" y="1970314"/>
            <a:ext cx="751115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Comic Sans MS" panose="030F0702030302020204" pitchFamily="66" charset="0"/>
              </a:rPr>
              <a:t>Ysgol</a:t>
            </a:r>
            <a:endParaRPr lang="en-GB" sz="1600" dirty="0">
              <a:latin typeface="Comic Sans MS" panose="030F0702030302020204" pitchFamily="66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F6D2687-77BC-E54B-3B03-F5D0464B4390}"/>
              </a:ext>
            </a:extLst>
          </p:cNvPr>
          <p:cNvSpPr/>
          <p:nvPr/>
        </p:nvSpPr>
        <p:spPr>
          <a:xfrm>
            <a:off x="3160809" y="5922381"/>
            <a:ext cx="903119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Mae Twm </a:t>
            </a:r>
            <a:r>
              <a:rPr lang="en-GB" sz="54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ar y </a:t>
            </a:r>
            <a:r>
              <a:rPr lang="en-GB" sz="540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ffordd</a:t>
            </a:r>
            <a:r>
              <a:rPr lang="en-GB" sz="5400" b="0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5400" b="0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’r</a:t>
            </a:r>
            <a:r>
              <a:rPr lang="en-GB" sz="5400" b="0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ysgol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</a:t>
            </a:r>
          </a:p>
        </p:txBody>
      </p:sp>
      <p:pic>
        <p:nvPicPr>
          <p:cNvPr id="7" name="Picture 2" descr="School Boy PNG, Vector, PSD, and Clipart With Transparent Background for  Free Download | Pngtree">
            <a:extLst>
              <a:ext uri="{FF2B5EF4-FFF2-40B4-BE49-F238E27FC236}">
                <a16:creationId xmlns:a16="http://schemas.microsoft.com/office/drawing/2014/main" id="{B60D4073-D2A1-48E3-AD70-F18C9748EC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0" y="2238482"/>
            <a:ext cx="1132114" cy="1071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4D7FABFF-8F0D-DF65-607C-BD5430D8F925}"/>
              </a:ext>
            </a:extLst>
          </p:cNvPr>
          <p:cNvCxnSpPr/>
          <p:nvPr/>
        </p:nvCxnSpPr>
        <p:spPr>
          <a:xfrm>
            <a:off x="1240972" y="2830286"/>
            <a:ext cx="5845629" cy="0"/>
          </a:xfrm>
          <a:prstGeom prst="straightConnector1">
            <a:avLst/>
          </a:prstGeom>
          <a:ln w="571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70825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FDB307D-A7E9-CD4F-4B3F-F11F9FC8A4A1}"/>
              </a:ext>
            </a:extLst>
          </p:cNvPr>
          <p:cNvSpPr/>
          <p:nvPr/>
        </p:nvSpPr>
        <p:spPr>
          <a:xfrm>
            <a:off x="205595" y="93507"/>
            <a:ext cx="44873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Ble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mae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Twm?</a:t>
            </a:r>
          </a:p>
        </p:txBody>
      </p:sp>
      <p:pic>
        <p:nvPicPr>
          <p:cNvPr id="3" name="Picture 4" descr="Road Clipart PNGs for Free Download">
            <a:extLst>
              <a:ext uri="{FF2B5EF4-FFF2-40B4-BE49-F238E27FC236}">
                <a16:creationId xmlns:a16="http://schemas.microsoft.com/office/drawing/2014/main" id="{FEF31F5D-F2A1-3FA2-A4E7-18A27B48E6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595" y="2694214"/>
            <a:ext cx="11790462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School Boy PNG, Vector, PSD, and Clipart With Transparent Background for  Free Download | Pngtree">
            <a:extLst>
              <a:ext uri="{FF2B5EF4-FFF2-40B4-BE49-F238E27FC236}">
                <a16:creationId xmlns:a16="http://schemas.microsoft.com/office/drawing/2014/main" id="{3F70DD5A-BF86-8E16-1A3D-D18D2514B4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426528" y="4271073"/>
            <a:ext cx="1338943" cy="1267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School Clipart PNG, Vector, PSD, and Clipart With Transparent Background  for Free Download | Pngtree">
            <a:extLst>
              <a:ext uri="{FF2B5EF4-FFF2-40B4-BE49-F238E27FC236}">
                <a16:creationId xmlns:a16="http://schemas.microsoft.com/office/drawing/2014/main" id="{D2E65F07-CC4B-1B68-2DEA-ABF50DB932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9931" y="799316"/>
            <a:ext cx="4125159" cy="2320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A95F1C5-6AD3-A417-F3B5-BAC21FD28D5A}"/>
              </a:ext>
            </a:extLst>
          </p:cNvPr>
          <p:cNvSpPr txBox="1"/>
          <p:nvPr/>
        </p:nvSpPr>
        <p:spPr>
          <a:xfrm>
            <a:off x="5646953" y="1747325"/>
            <a:ext cx="688534" cy="3427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Comic Sans MS" panose="030F0702030302020204" pitchFamily="66" charset="0"/>
              </a:rPr>
              <a:t>Ysgol</a:t>
            </a:r>
            <a:endParaRPr lang="en-GB" sz="1600" dirty="0">
              <a:latin typeface="Comic Sans MS" panose="030F0702030302020204" pitchFamily="66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970B2D5-9C17-4FE0-AA14-0C1B5D7330AA}"/>
              </a:ext>
            </a:extLst>
          </p:cNvPr>
          <p:cNvSpPr/>
          <p:nvPr/>
        </p:nvSpPr>
        <p:spPr>
          <a:xfrm>
            <a:off x="4464179" y="5814926"/>
            <a:ext cx="77278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Mae Twm </a:t>
            </a:r>
            <a:r>
              <a:rPr lang="en-GB" sz="5400" b="0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gyferbyn</a:t>
            </a:r>
            <a:r>
              <a:rPr lang="en-GB" sz="5400" b="0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â</a:t>
            </a:r>
            <a:r>
              <a:rPr lang="en-GB" sz="54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 tai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410789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D3343AB-BAA7-8DB8-5C81-61B11C56CD67}"/>
              </a:ext>
            </a:extLst>
          </p:cNvPr>
          <p:cNvSpPr/>
          <p:nvPr/>
        </p:nvSpPr>
        <p:spPr>
          <a:xfrm>
            <a:off x="205595" y="93507"/>
            <a:ext cx="44873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Ble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mae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Twm?</a:t>
            </a:r>
          </a:p>
        </p:txBody>
      </p:sp>
      <p:pic>
        <p:nvPicPr>
          <p:cNvPr id="3" name="Picture 4" descr="Road Clipart PNGs for Free Download">
            <a:extLst>
              <a:ext uri="{FF2B5EF4-FFF2-40B4-BE49-F238E27FC236}">
                <a16:creationId xmlns:a16="http://schemas.microsoft.com/office/drawing/2014/main" id="{A5806F3A-0006-E3C1-1C76-5A7F5629BE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769" y="2881501"/>
            <a:ext cx="11790462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School Clipart PNG, Vector, PSD, and Clipart With Transparent Background  for Free Download | Pngtree">
            <a:extLst>
              <a:ext uri="{FF2B5EF4-FFF2-40B4-BE49-F238E27FC236}">
                <a16:creationId xmlns:a16="http://schemas.microsoft.com/office/drawing/2014/main" id="{8CCD3F52-2032-604D-340C-B9978881ADE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266"/>
          <a:stretch/>
        </p:blipFill>
        <p:spPr bwMode="auto">
          <a:xfrm>
            <a:off x="3904846" y="1140838"/>
            <a:ext cx="4125159" cy="2082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1B13195-B59A-20FD-ACFF-858C367886C5}"/>
              </a:ext>
            </a:extLst>
          </p:cNvPr>
          <p:cNvSpPr/>
          <p:nvPr/>
        </p:nvSpPr>
        <p:spPr>
          <a:xfrm>
            <a:off x="5629619" y="2060154"/>
            <a:ext cx="583894" cy="264405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8660BD5-3FDC-AB95-AFBE-E2C3976BCA1A}"/>
              </a:ext>
            </a:extLst>
          </p:cNvPr>
          <p:cNvSpPr/>
          <p:nvPr/>
        </p:nvSpPr>
        <p:spPr>
          <a:xfrm>
            <a:off x="5750803" y="1762699"/>
            <a:ext cx="312145" cy="264405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2" descr="School Boy PNG, Vector, PSD, and Clipart With Transparent Background for  Free Download | Pngtree">
            <a:extLst>
              <a:ext uri="{FF2B5EF4-FFF2-40B4-BE49-F238E27FC236}">
                <a16:creationId xmlns:a16="http://schemas.microsoft.com/office/drawing/2014/main" id="{784D1DAE-BA49-1E8E-668E-B2AEB678B8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402656" y="2259037"/>
            <a:ext cx="1053228" cy="997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3C371FB4-1CDC-25A9-FF68-CCC5F9974819}"/>
              </a:ext>
            </a:extLst>
          </p:cNvPr>
          <p:cNvSpPr/>
          <p:nvPr/>
        </p:nvSpPr>
        <p:spPr>
          <a:xfrm>
            <a:off x="4494327" y="5867977"/>
            <a:ext cx="70713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Mae Twm </a:t>
            </a:r>
            <a:r>
              <a:rPr lang="en-GB" sz="5400" b="0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tu</a:t>
            </a:r>
            <a:r>
              <a:rPr lang="en-GB" sz="5400" b="0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ôl</a:t>
            </a:r>
            <a:r>
              <a:rPr lang="en-GB" sz="5400" b="0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540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’</a:t>
            </a:r>
            <a:r>
              <a:rPr lang="en-GB" sz="5400" b="0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</a:t>
            </a:r>
            <a:r>
              <a:rPr lang="en-GB" sz="5400" b="0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ysgol</a:t>
            </a:r>
            <a:r>
              <a:rPr lang="en-GB" sz="5400" b="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970881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A5DC270-1FA1-3C4D-2A6F-5F63C66A0BF8}"/>
              </a:ext>
            </a:extLst>
          </p:cNvPr>
          <p:cNvSpPr/>
          <p:nvPr/>
        </p:nvSpPr>
        <p:spPr>
          <a:xfrm>
            <a:off x="205595" y="93507"/>
            <a:ext cx="44873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Ble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mae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Twm?</a:t>
            </a:r>
          </a:p>
        </p:txBody>
      </p:sp>
      <p:pic>
        <p:nvPicPr>
          <p:cNvPr id="3" name="Picture 4" descr="Road Clipart PNGs for Free Download">
            <a:extLst>
              <a:ext uri="{FF2B5EF4-FFF2-40B4-BE49-F238E27FC236}">
                <a16:creationId xmlns:a16="http://schemas.microsoft.com/office/drawing/2014/main" id="{4F0C0ADF-4D87-6BE9-5A3D-8AE2667B43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769" y="3267092"/>
            <a:ext cx="11790462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School Clipart PNG, Vector, PSD, and Clipart With Transparent Background  for Free Download | Pngtree">
            <a:extLst>
              <a:ext uri="{FF2B5EF4-FFF2-40B4-BE49-F238E27FC236}">
                <a16:creationId xmlns:a16="http://schemas.microsoft.com/office/drawing/2014/main" id="{FE769AF8-08B0-FEF7-ABED-91580885B5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3420" y="1449311"/>
            <a:ext cx="4125159" cy="2320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33F867D-559C-804E-417F-4BD2E24820B7}"/>
              </a:ext>
            </a:extLst>
          </p:cNvPr>
          <p:cNvSpPr txBox="1"/>
          <p:nvPr/>
        </p:nvSpPr>
        <p:spPr>
          <a:xfrm>
            <a:off x="5720442" y="2397320"/>
            <a:ext cx="688534" cy="3427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Comic Sans MS" panose="030F0702030302020204" pitchFamily="66" charset="0"/>
              </a:rPr>
              <a:t>Ysgol</a:t>
            </a:r>
            <a:endParaRPr lang="en-GB" sz="1600" dirty="0">
              <a:latin typeface="Comic Sans MS" panose="030F0702030302020204" pitchFamily="66" charset="0"/>
            </a:endParaRPr>
          </a:p>
        </p:txBody>
      </p:sp>
      <p:pic>
        <p:nvPicPr>
          <p:cNvPr id="6" name="Picture 2" descr="School Boy PNG, Vector, PSD, and Clipart With Transparent Background for  Free Download | Pngtree">
            <a:extLst>
              <a:ext uri="{FF2B5EF4-FFF2-40B4-BE49-F238E27FC236}">
                <a16:creationId xmlns:a16="http://schemas.microsoft.com/office/drawing/2014/main" id="{FA94771A-CDD3-C5AC-4EB4-01F0D1A6B9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582855" y="2745233"/>
            <a:ext cx="775968" cy="734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52691F2A-039A-3E12-046E-22363DBE65D9}"/>
              </a:ext>
            </a:extLst>
          </p:cNvPr>
          <p:cNvSpPr/>
          <p:nvPr/>
        </p:nvSpPr>
        <p:spPr>
          <a:xfrm>
            <a:off x="3472754" y="5841163"/>
            <a:ext cx="87192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Mae Twm </a:t>
            </a:r>
            <a:r>
              <a:rPr lang="en-GB" sz="5400" b="0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wrth</a:t>
            </a:r>
            <a:r>
              <a:rPr lang="en-GB" sz="5400" b="0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ochr</a:t>
            </a:r>
            <a:r>
              <a:rPr lang="en-GB" sz="54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’r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ysgol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252218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40B2B7F-26BF-1F79-3443-7B0FBB28F044}"/>
              </a:ext>
            </a:extLst>
          </p:cNvPr>
          <p:cNvSpPr/>
          <p:nvPr/>
        </p:nvSpPr>
        <p:spPr>
          <a:xfrm>
            <a:off x="205595" y="93507"/>
            <a:ext cx="44873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Ble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mae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Twm?</a:t>
            </a:r>
          </a:p>
        </p:txBody>
      </p:sp>
      <p:pic>
        <p:nvPicPr>
          <p:cNvPr id="3" name="Picture 4" descr="Road Clipart PNGs for Free Download">
            <a:extLst>
              <a:ext uri="{FF2B5EF4-FFF2-40B4-BE49-F238E27FC236}">
                <a16:creationId xmlns:a16="http://schemas.microsoft.com/office/drawing/2014/main" id="{4032D420-EC89-BCCC-0ED5-A7F82262BE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769" y="3267092"/>
            <a:ext cx="11790462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School Clipart PNG, Vector, PSD, and Clipart With Transparent Background  for Free Download | Pngtree">
            <a:extLst>
              <a:ext uri="{FF2B5EF4-FFF2-40B4-BE49-F238E27FC236}">
                <a16:creationId xmlns:a16="http://schemas.microsoft.com/office/drawing/2014/main" id="{75169196-8384-319A-8147-A3D7DD034A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3420" y="1449311"/>
            <a:ext cx="4125159" cy="2320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E0EB847-A6B8-8C90-DAB3-A263977F357B}"/>
              </a:ext>
            </a:extLst>
          </p:cNvPr>
          <p:cNvSpPr txBox="1"/>
          <p:nvPr/>
        </p:nvSpPr>
        <p:spPr>
          <a:xfrm>
            <a:off x="5720442" y="2397320"/>
            <a:ext cx="688534" cy="3427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Comic Sans MS" panose="030F0702030302020204" pitchFamily="66" charset="0"/>
              </a:rPr>
              <a:t>Ysgol</a:t>
            </a:r>
            <a:endParaRPr lang="en-GB" sz="1600" dirty="0">
              <a:latin typeface="Comic Sans MS" panose="030F0702030302020204" pitchFamily="66" charset="0"/>
            </a:endParaRPr>
          </a:p>
        </p:txBody>
      </p:sp>
      <p:pic>
        <p:nvPicPr>
          <p:cNvPr id="6" name="Picture 2" descr="School Boy PNG, Vector, PSD, and Clipart With Transparent Background for  Free Download | Pngtree">
            <a:extLst>
              <a:ext uri="{FF2B5EF4-FFF2-40B4-BE49-F238E27FC236}">
                <a16:creationId xmlns:a16="http://schemas.microsoft.com/office/drawing/2014/main" id="{7D06B9EC-F5C2-5F2A-0A3C-9E5BD6E67A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582855" y="2745233"/>
            <a:ext cx="775968" cy="734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7D26A85-8BB3-4935-6132-87C88C36E102}"/>
              </a:ext>
            </a:extLst>
          </p:cNvPr>
          <p:cNvSpPr/>
          <p:nvPr/>
        </p:nvSpPr>
        <p:spPr>
          <a:xfrm>
            <a:off x="3775819" y="5841163"/>
            <a:ext cx="81131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Mae Twm </a:t>
            </a:r>
            <a:r>
              <a:rPr lang="en-GB" sz="5400" b="0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yn </a:t>
            </a:r>
            <a:r>
              <a:rPr lang="en-GB" sz="5400" b="0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ymyl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’r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ysgol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250259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9277C3C-8552-091D-CDD7-14734236B6C2}"/>
              </a:ext>
            </a:extLst>
          </p:cNvPr>
          <p:cNvSpPr/>
          <p:nvPr/>
        </p:nvSpPr>
        <p:spPr>
          <a:xfrm>
            <a:off x="205595" y="93507"/>
            <a:ext cx="44873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Ble mae Twm?</a:t>
            </a:r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3" name="Picture 4" descr="Road Clipart PNGs for Free Download">
            <a:extLst>
              <a:ext uri="{FF2B5EF4-FFF2-40B4-BE49-F238E27FC236}">
                <a16:creationId xmlns:a16="http://schemas.microsoft.com/office/drawing/2014/main" id="{7E2AEADD-7401-F1B6-BDA2-6E8B83728B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769" y="3858986"/>
            <a:ext cx="11790462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School Boy PNG, Vector, PSD, and Clipart With Transparent Background for  Free Download | Pngtree">
            <a:extLst>
              <a:ext uri="{FF2B5EF4-FFF2-40B4-BE49-F238E27FC236}">
                <a16:creationId xmlns:a16="http://schemas.microsoft.com/office/drawing/2014/main" id="{4D64F75C-A635-060B-8E92-6BCFA0501A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121729" y="2454378"/>
            <a:ext cx="1698171" cy="1607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84E2C034-626D-D907-2352-82E5C396D6FE}"/>
              </a:ext>
            </a:extLst>
          </p:cNvPr>
          <p:cNvSpPr/>
          <p:nvPr/>
        </p:nvSpPr>
        <p:spPr>
          <a:xfrm>
            <a:off x="5441241" y="5791845"/>
            <a:ext cx="67507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Mae Twm </a:t>
            </a:r>
            <a:r>
              <a:rPr lang="en-GB" sz="540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rhwng</a:t>
            </a:r>
            <a:r>
              <a:rPr lang="en-GB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y tai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</a:t>
            </a:r>
          </a:p>
        </p:txBody>
      </p:sp>
      <p:pic>
        <p:nvPicPr>
          <p:cNvPr id="3076" name="Picture 4" descr="Orange house, illustration, vector on white background. 13686217 Vector Art  at Vecteezy">
            <a:extLst>
              <a:ext uri="{FF2B5EF4-FFF2-40B4-BE49-F238E27FC236}">
                <a16:creationId xmlns:a16="http://schemas.microsoft.com/office/drawing/2014/main" id="{88751202-1FF4-DD29-93D9-93AEA18122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70" y="1309926"/>
            <a:ext cx="2477488" cy="2636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Orange house, illustration, vector on white background. 13686217 Vector Art  at Vecteezy">
            <a:extLst>
              <a:ext uri="{FF2B5EF4-FFF2-40B4-BE49-F238E27FC236}">
                <a16:creationId xmlns:a16="http://schemas.microsoft.com/office/drawing/2014/main" id="{25FBE49A-4ACD-0F6B-CCFA-73C37D8EA8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63372" y="1337140"/>
            <a:ext cx="2477488" cy="2636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11475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63E4839-6D67-A6BC-F3D9-A23F37061C37}"/>
              </a:ext>
            </a:extLst>
          </p:cNvPr>
          <p:cNvSpPr txBox="1"/>
          <p:nvPr/>
        </p:nvSpPr>
        <p:spPr>
          <a:xfrm>
            <a:off x="147816" y="171880"/>
            <a:ext cx="1169125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Comic Sans MS" panose="030F0702030302020204" pitchFamily="66" charset="0"/>
              </a:rPr>
              <a:t>Ar </a:t>
            </a:r>
            <a:r>
              <a:rPr lang="en-US" sz="2000" dirty="0" err="1">
                <a:latin typeface="Comic Sans MS" panose="030F0702030302020204" pitchFamily="66" charset="0"/>
              </a:rPr>
              <a:t>ôl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drilio</a:t>
            </a:r>
            <a:r>
              <a:rPr lang="en-US" sz="2000" dirty="0"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y plant </a:t>
            </a:r>
            <a:r>
              <a:rPr lang="en-US" sz="2000" dirty="0" err="1">
                <a:latin typeface="Comic Sans MS" panose="030F0702030302020204" pitchFamily="66" charset="0"/>
              </a:rPr>
              <a:t>chwarae'r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gêm</a:t>
            </a:r>
            <a:r>
              <a:rPr lang="en-US" sz="2000" dirty="0">
                <a:latin typeface="Comic Sans MS" panose="030F0702030302020204" pitchFamily="66" charset="0"/>
              </a:rPr>
              <a:t> ‘</a:t>
            </a:r>
            <a:r>
              <a:rPr lang="en-US" sz="2000" dirty="0" err="1">
                <a:latin typeface="Comic Sans MS" panose="030F0702030302020204" pitchFamily="66" charset="0"/>
              </a:rPr>
              <a:t>cefn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wrth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gefn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cyfieithiad</a:t>
            </a:r>
            <a:r>
              <a:rPr lang="en-US" sz="2000" dirty="0">
                <a:latin typeface="Comic Sans MS" panose="030F0702030302020204" pitchFamily="66" charset="0"/>
              </a:rPr>
              <a:t>’.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angen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i’r</a:t>
            </a:r>
            <a:r>
              <a:rPr lang="en-US" sz="2000" dirty="0">
                <a:latin typeface="Comic Sans MS" panose="030F0702030302020204" pitchFamily="66" charset="0"/>
              </a:rPr>
              <a:t> plant </a:t>
            </a:r>
            <a:r>
              <a:rPr lang="en-US" sz="2000" dirty="0" err="1">
                <a:latin typeface="Comic Sans MS" panose="030F0702030302020204" pitchFamily="66" charset="0"/>
              </a:rPr>
              <a:t>gweithio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mewn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parau</a:t>
            </a:r>
            <a:r>
              <a:rPr lang="en-US" sz="2000" dirty="0">
                <a:latin typeface="Comic Sans MS" panose="030F0702030302020204" pitchFamily="66" charset="0"/>
              </a:rPr>
              <a:t> ac </a:t>
            </a:r>
            <a:r>
              <a:rPr lang="en-US" sz="2000" dirty="0" err="1">
                <a:latin typeface="Comic Sans MS" panose="030F0702030302020204" pitchFamily="66" charset="0"/>
              </a:rPr>
              <a:t>eistedd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cefn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wrth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gefn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6F22D13-8D6C-AFFB-17A2-B66687118B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3531254"/>
              </p:ext>
            </p:extLst>
          </p:nvPr>
        </p:nvGraphicFramePr>
        <p:xfrm>
          <a:off x="1317171" y="1061994"/>
          <a:ext cx="4376058" cy="223091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76058">
                  <a:extLst>
                    <a:ext uri="{9D8B030D-6E8A-4147-A177-3AD203B41FA5}">
                      <a16:colId xmlns:a16="http://schemas.microsoft.com/office/drawing/2014/main" val="2021373337"/>
                    </a:ext>
                  </a:extLst>
                </a:gridCol>
              </a:tblGrid>
              <a:tr h="67643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Partner un</a:t>
                      </a:r>
                      <a:endParaRPr lang="en-GB" sz="2000" dirty="0">
                        <a:solidFill>
                          <a:srgbClr val="FF0000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marL="285750" indent="-285750">
                        <a:buFontTx/>
                        <a:buChar char="-"/>
                      </a:pPr>
                      <a:endParaRPr lang="en-GB" sz="14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3029498"/>
                  </a:ext>
                </a:extLst>
              </a:tr>
              <a:tr h="1091525">
                <a:tc>
                  <a:txBody>
                    <a:bodyPr/>
                    <a:lstStyle/>
                    <a:p>
                      <a:pPr marL="285750" indent="-285750" algn="ctr">
                        <a:buFontTx/>
                        <a:buChar char="-"/>
                      </a:pPr>
                      <a:r>
                        <a:rPr lang="en-US" sz="1600" dirty="0">
                          <a:latin typeface="Comic Sans MS" panose="030F0702030302020204" pitchFamily="66" charset="0"/>
                        </a:rPr>
                        <a:t>Yn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gyntaf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eistedda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 yn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cefn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wrth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gefn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.</a:t>
                      </a:r>
                    </a:p>
                    <a:p>
                      <a:pPr marL="285750" indent="-285750" algn="ctr">
                        <a:buFontTx/>
                        <a:buChar char="-"/>
                      </a:pPr>
                      <a:r>
                        <a:rPr lang="en-US" sz="1600" dirty="0">
                          <a:latin typeface="Comic Sans MS" panose="030F0702030302020204" pitchFamily="66" charset="0"/>
                        </a:rPr>
                        <a:t>Yn ail,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edrycha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 ar y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bwrdd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. </a:t>
                      </a:r>
                    </a:p>
                    <a:p>
                      <a:pPr marL="285750" indent="-285750" algn="ctr">
                        <a:buFontTx/>
                        <a:buChar char="-"/>
                      </a:pPr>
                      <a:r>
                        <a:rPr lang="en-US" sz="1600" dirty="0">
                          <a:latin typeface="Comic Sans MS" panose="030F0702030302020204" pitchFamily="66" charset="0"/>
                        </a:rPr>
                        <a:t>Yn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drydydd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darllena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 y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gair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 </a:t>
                      </a:r>
                    </a:p>
                    <a:p>
                      <a:pPr marL="285750" indent="-285750" algn="ctr">
                        <a:buFontTx/>
                        <a:buChar char="-"/>
                      </a:pP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Nesaf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dweuda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 y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gair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i’ch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 partner. </a:t>
                      </a:r>
                    </a:p>
                    <a:p>
                      <a:pPr marL="285750" indent="-285750" algn="ctr">
                        <a:buFontTx/>
                        <a:buChar char="-"/>
                      </a:pP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Wedyn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newida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rolau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.</a:t>
                      </a:r>
                    </a:p>
                    <a:p>
                      <a:pPr marL="285750" indent="-285750" algn="ctr">
                        <a:buFontTx/>
                        <a:buChar char="-"/>
                      </a:pPr>
                      <a:r>
                        <a:rPr lang="en-US" sz="1600" dirty="0">
                          <a:latin typeface="Comic Sans MS" panose="030F0702030302020204" pitchFamily="66" charset="0"/>
                        </a:rPr>
                        <a:t>Yn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olaf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cymryda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tro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. 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90260884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DA7ACA1-1388-EB4A-964B-0D04989413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8031176"/>
              </p:ext>
            </p:extLst>
          </p:nvPr>
        </p:nvGraphicFramePr>
        <p:xfrm>
          <a:off x="6596742" y="1061994"/>
          <a:ext cx="4376058" cy="23774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76058">
                  <a:extLst>
                    <a:ext uri="{9D8B030D-6E8A-4147-A177-3AD203B41FA5}">
                      <a16:colId xmlns:a16="http://schemas.microsoft.com/office/drawing/2014/main" val="3006146259"/>
                    </a:ext>
                  </a:extLst>
                </a:gridCol>
              </a:tblGrid>
              <a:tr h="559823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Partner </a:t>
                      </a:r>
                      <a:r>
                        <a:rPr lang="en-US" sz="180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dau</a:t>
                      </a:r>
                      <a:endParaRPr lang="en-GB" sz="1800" dirty="0">
                        <a:solidFill>
                          <a:srgbClr val="00B0F0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marL="285750" indent="-285750">
                        <a:buFontTx/>
                        <a:buChar char="-"/>
                      </a:pPr>
                      <a:endParaRPr lang="en-GB" sz="14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0661422"/>
                  </a:ext>
                </a:extLst>
              </a:tr>
              <a:tr h="1481883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latin typeface="Comic Sans MS" panose="030F0702030302020204" pitchFamily="66" charset="0"/>
                        </a:rPr>
                        <a:t>-  Yn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gyntaf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eistedda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 yn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cefn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wrth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gefn</a:t>
                      </a:r>
                      <a:r>
                        <a:rPr lang="en-US" sz="1600" dirty="0">
                          <a:latin typeface="Comic Sans MS" panose="030F0702030302020204" pitchFamily="66" charset="0"/>
                        </a:rPr>
                        <a:t>.</a:t>
                      </a:r>
                    </a:p>
                    <a:p>
                      <a:pPr marL="285750" indent="-285750" algn="ctr">
                        <a:buFontTx/>
                        <a:buChar char="-"/>
                      </a:pPr>
                      <a:r>
                        <a:rPr lang="en-GB" sz="1600" dirty="0">
                          <a:latin typeface="Comic Sans MS" panose="030F0702030302020204" pitchFamily="66" charset="0"/>
                        </a:rPr>
                        <a:t>Yn ail,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gwranda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i’ch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partner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dweud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y gair. </a:t>
                      </a:r>
                    </a:p>
                    <a:p>
                      <a:pPr marL="285750" indent="-285750" algn="ctr">
                        <a:buFontTx/>
                        <a:buChar char="-"/>
                      </a:pPr>
                      <a:r>
                        <a:rPr lang="en-GB" sz="1600" dirty="0">
                          <a:latin typeface="Comic Sans MS" panose="030F0702030302020204" pitchFamily="66" charset="0"/>
                        </a:rPr>
                        <a:t>Yn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drydydd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cyfieithiada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y gair yn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saesneg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.</a:t>
                      </a:r>
                    </a:p>
                    <a:p>
                      <a:pPr marL="285750" indent="-285750" algn="ctr">
                        <a:buFontTx/>
                        <a:buChar char="-"/>
                      </a:pP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Nesaf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gwiria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yr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ateb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.</a:t>
                      </a:r>
                    </a:p>
                    <a:p>
                      <a:pPr marL="285750" indent="-285750" algn="ctr">
                        <a:buFontTx/>
                        <a:buChar char="-"/>
                      </a:pP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Wedyn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newida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rolau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.</a:t>
                      </a:r>
                    </a:p>
                    <a:p>
                      <a:pPr marL="285750" indent="-285750" algn="ctr">
                        <a:buFontTx/>
                        <a:buChar char="-"/>
                      </a:pPr>
                      <a:r>
                        <a:rPr lang="en-GB" sz="1600" dirty="0">
                          <a:latin typeface="Comic Sans MS" panose="030F0702030302020204" pitchFamily="66" charset="0"/>
                        </a:rPr>
                        <a:t>Yn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olaf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cymryda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tro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7422301"/>
                  </a:ext>
                </a:extLst>
              </a:tr>
            </a:tbl>
          </a:graphicData>
        </a:graphic>
      </p:graphicFrame>
      <p:pic>
        <p:nvPicPr>
          <p:cNvPr id="1026" name="Picture 2" descr="A Better Way to Argue (sitting back to back) | Joseph V. Russo, PhD">
            <a:extLst>
              <a:ext uri="{FF2B5EF4-FFF2-40B4-BE49-F238E27FC236}">
                <a16:creationId xmlns:a16="http://schemas.microsoft.com/office/drawing/2014/main" id="{F8AC31F3-FE2E-A9E5-ADCC-43CC778DF98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889" b="22826"/>
          <a:stretch/>
        </p:blipFill>
        <p:spPr bwMode="auto">
          <a:xfrm>
            <a:off x="4533898" y="3429000"/>
            <a:ext cx="3124200" cy="1758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474DDF8-0534-F63F-675D-EF3B4D74240E}"/>
              </a:ext>
            </a:extLst>
          </p:cNvPr>
          <p:cNvSpPr txBox="1"/>
          <p:nvPr/>
        </p:nvSpPr>
        <p:spPr>
          <a:xfrm>
            <a:off x="250370" y="5283377"/>
            <a:ext cx="1169125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Ces</a:t>
            </a:r>
            <a:r>
              <a:rPr lang="en-US" sz="2000" dirty="0">
                <a:latin typeface="Comic Sans MS" panose="030F0702030302020204" pitchFamily="66" charset="0"/>
              </a:rPr>
              <a:t> i </a:t>
            </a:r>
            <a:r>
              <a:rPr lang="en-US" sz="2000" dirty="0" err="1">
                <a:latin typeface="Comic Sans MS" panose="030F0702030302020204" pitchFamily="66" charset="0"/>
              </a:rPr>
              <a:t>fy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ysbrydoli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erbyn</a:t>
            </a:r>
            <a:r>
              <a:rPr lang="en-US" sz="2000" dirty="0">
                <a:latin typeface="Comic Sans MS" panose="030F0702030302020204" pitchFamily="66" charset="0"/>
              </a:rPr>
              <a:t> Claire </a:t>
            </a:r>
            <a:r>
              <a:rPr lang="en-US" sz="2000" dirty="0" err="1">
                <a:latin typeface="Comic Sans MS" panose="030F0702030302020204" pitchFamily="66" charset="0"/>
              </a:rPr>
              <a:t>Seccombe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gyda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gweithgaredd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hwn</a:t>
            </a:r>
            <a:r>
              <a:rPr lang="en-US" sz="2000" dirty="0">
                <a:latin typeface="Comic Sans MS" panose="030F0702030302020204" pitchFamily="66" charset="0"/>
              </a:rPr>
              <a:t>. Yn </a:t>
            </a:r>
            <a:r>
              <a:rPr lang="en-US" sz="2000" dirty="0" err="1">
                <a:latin typeface="Comic Sans MS" panose="030F0702030302020204" pitchFamily="66" charset="0"/>
              </a:rPr>
              <a:t>ei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llyfr</a:t>
            </a:r>
            <a:r>
              <a:rPr lang="en-US" sz="2000" dirty="0"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</a:rPr>
              <a:t>ysgriffenoedd</a:t>
            </a:r>
            <a:r>
              <a:rPr lang="en-US" sz="2000" dirty="0">
                <a:latin typeface="Comic Sans MS" panose="030F0702030302020204" pitchFamily="66" charset="0"/>
              </a:rPr>
              <a:t> hi </a:t>
            </a:r>
            <a:r>
              <a:rPr lang="en-US" sz="2000" dirty="0" err="1">
                <a:latin typeface="Comic Sans MS" panose="030F0702030302020204" pitchFamily="66" charset="0"/>
              </a:rPr>
              <a:t>gweithgaredd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hwn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yn </a:t>
            </a:r>
            <a:r>
              <a:rPr lang="en-US" sz="2000" dirty="0" err="1">
                <a:latin typeface="Comic Sans MS" panose="030F0702030302020204" pitchFamily="66" charset="0"/>
              </a:rPr>
              <a:t>helpu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ymarfer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siarad</a:t>
            </a:r>
            <a:r>
              <a:rPr lang="en-US" sz="2000" dirty="0">
                <a:latin typeface="Comic Sans MS" panose="030F0702030302020204" pitchFamily="66" charset="0"/>
              </a:rPr>
              <a:t> a </a:t>
            </a:r>
            <a:r>
              <a:rPr lang="en-US" sz="2000" dirty="0" err="1">
                <a:latin typeface="Comic Sans MS" panose="030F0702030302020204" pitchFamily="66" charset="0"/>
              </a:rPr>
              <a:t>darllen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</a:rPr>
              <a:t>Rydw</a:t>
            </a:r>
            <a:r>
              <a:rPr lang="en-US" sz="2000" dirty="0">
                <a:latin typeface="Comic Sans MS" panose="030F0702030302020204" pitchFamily="66" charset="0"/>
              </a:rPr>
              <a:t> i’n </a:t>
            </a:r>
            <a:r>
              <a:rPr lang="en-US" sz="2000" dirty="0" err="1">
                <a:latin typeface="Comic Sans MS" panose="030F0702030302020204" pitchFamily="66" charset="0"/>
              </a:rPr>
              <a:t>credu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siarad</a:t>
            </a:r>
            <a:r>
              <a:rPr lang="en-US" sz="2000" dirty="0">
                <a:latin typeface="Comic Sans MS" panose="030F0702030302020204" pitchFamily="66" charset="0"/>
              </a:rPr>
              <a:t> a </a:t>
            </a:r>
            <a:r>
              <a:rPr lang="en-US" sz="2000" dirty="0" err="1">
                <a:latin typeface="Comic Sans MS" panose="030F0702030302020204" pitchFamily="66" charset="0"/>
              </a:rPr>
              <a:t>darllen</a:t>
            </a:r>
            <a:r>
              <a:rPr lang="en-US" sz="2000" dirty="0">
                <a:latin typeface="Comic Sans MS" panose="030F0702030302020204" pitchFamily="66" charset="0"/>
              </a:rPr>
              <a:t> yn </a:t>
            </a:r>
            <a:r>
              <a:rPr lang="en-US" sz="2000" dirty="0" err="1">
                <a:latin typeface="Comic Sans MS" panose="030F0702030302020204" pitchFamily="66" charset="0"/>
              </a:rPr>
              <a:t>bwysig</a:t>
            </a:r>
            <a:r>
              <a:rPr lang="en-US" sz="2000" dirty="0">
                <a:latin typeface="Comic Sans MS" panose="030F0702030302020204" pitchFamily="66" charset="0"/>
              </a:rPr>
              <a:t> pan </a:t>
            </a:r>
            <a:r>
              <a:rPr lang="en-US" sz="2000" dirty="0" err="1">
                <a:latin typeface="Comic Sans MS" panose="030F0702030302020204" pitchFamily="66" charset="0"/>
              </a:rPr>
              <a:t>ymarfer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gair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newydd</a:t>
            </a:r>
            <a:r>
              <a:rPr lang="en-US" sz="2000" dirty="0">
                <a:latin typeface="Comic Sans MS" panose="030F0702030302020204" pitchFamily="66" charset="0"/>
              </a:rPr>
              <a:t> yn </a:t>
            </a:r>
            <a:r>
              <a:rPr lang="en-US" sz="2000" dirty="0" err="1">
                <a:latin typeface="Comic Sans MS" panose="030F0702030302020204" pitchFamily="66" charset="0"/>
              </a:rPr>
              <a:t>drilio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</a:rPr>
              <a:t>Chwaraeais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i'r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gêm</a:t>
            </a:r>
            <a:r>
              <a:rPr lang="en-US" sz="2000" dirty="0">
                <a:latin typeface="Comic Sans MS" panose="030F0702030302020204" pitchFamily="66" charset="0"/>
              </a:rPr>
              <a:t> yn y hub ac </a:t>
            </a:r>
            <a:r>
              <a:rPr lang="en-US" sz="2000" dirty="0" err="1">
                <a:latin typeface="Comic Sans MS" panose="030F0702030302020204" pitchFamily="66" charset="0"/>
              </a:rPr>
              <a:t>roeddwn</a:t>
            </a:r>
            <a:r>
              <a:rPr lang="en-US" sz="2000" dirty="0">
                <a:latin typeface="Comic Sans MS" panose="030F0702030302020204" pitchFamily="66" charset="0"/>
              </a:rPr>
              <a:t> i’n </a:t>
            </a:r>
            <a:r>
              <a:rPr lang="en-US" sz="2000" dirty="0" err="1">
                <a:latin typeface="Comic Sans MS" panose="030F0702030302020204" pitchFamily="66" charset="0"/>
              </a:rPr>
              <a:t>teimlo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fel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gallwn</a:t>
            </a:r>
            <a:r>
              <a:rPr lang="en-US" sz="2000" dirty="0">
                <a:latin typeface="Comic Sans MS" panose="030F0702030302020204" pitchFamily="66" charset="0"/>
              </a:rPr>
              <a:t> i </a:t>
            </a:r>
            <a:r>
              <a:rPr lang="en-US" sz="2000" dirty="0" err="1">
                <a:latin typeface="Comic Sans MS" panose="030F0702030302020204" pitchFamily="66" charset="0"/>
              </a:rPr>
              <a:t>gofio'r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geirfa</a:t>
            </a:r>
            <a:r>
              <a:rPr lang="en-US" sz="2000" dirty="0">
                <a:latin typeface="Comic Sans MS" panose="030F0702030302020204" pitchFamily="66" charset="0"/>
              </a:rPr>
              <a:t> yn well.</a:t>
            </a:r>
          </a:p>
        </p:txBody>
      </p:sp>
    </p:spTree>
    <p:extLst>
      <p:ext uri="{BB962C8B-B14F-4D97-AF65-F5344CB8AC3E}">
        <p14:creationId xmlns:p14="http://schemas.microsoft.com/office/powerpoint/2010/main" val="36114140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71CC01-7D4E-CD4F-2F8F-928490895D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E802069-EB83-B745-BA1C-FEFB09874BDD}"/>
              </a:ext>
            </a:extLst>
          </p:cNvPr>
          <p:cNvSpPr/>
          <p:nvPr/>
        </p:nvSpPr>
        <p:spPr>
          <a:xfrm>
            <a:off x="4805406" y="-102531"/>
            <a:ext cx="2489207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Mat Iaith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2F4E64D4-A4D6-FC6C-EBC6-55B691402914}"/>
              </a:ext>
            </a:extLst>
          </p:cNvPr>
          <p:cNvSpPr/>
          <p:nvPr/>
        </p:nvSpPr>
        <p:spPr>
          <a:xfrm>
            <a:off x="215900" y="1117600"/>
            <a:ext cx="3822700" cy="5549900"/>
          </a:xfrm>
          <a:prstGeom prst="round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A23DAA4-00AC-46E1-3542-A3DDB2F7D7AA}"/>
              </a:ext>
            </a:extLst>
          </p:cNvPr>
          <p:cNvSpPr/>
          <p:nvPr/>
        </p:nvSpPr>
        <p:spPr>
          <a:xfrm>
            <a:off x="4184650" y="1117600"/>
            <a:ext cx="3822700" cy="5549900"/>
          </a:xfrm>
          <a:prstGeom prst="round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F33C3B0-291E-CA09-BF07-0A2BBF75042F}"/>
              </a:ext>
            </a:extLst>
          </p:cNvPr>
          <p:cNvSpPr/>
          <p:nvPr/>
        </p:nvSpPr>
        <p:spPr>
          <a:xfrm>
            <a:off x="8153400" y="1117600"/>
            <a:ext cx="3822700" cy="5549900"/>
          </a:xfrm>
          <a:prstGeom prst="round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218" name="Picture 2" descr="Premium Vector | Semi detached houses">
            <a:extLst>
              <a:ext uri="{FF2B5EF4-FFF2-40B4-BE49-F238E27FC236}">
                <a16:creationId xmlns:a16="http://schemas.microsoft.com/office/drawing/2014/main" id="{36BC8D28-196C-2AD4-792F-48131D9B35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7250" y="1402660"/>
            <a:ext cx="1639858" cy="1135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House - Free vector clipart images on creazilla.com">
            <a:extLst>
              <a:ext uri="{FF2B5EF4-FFF2-40B4-BE49-F238E27FC236}">
                <a16:creationId xmlns:a16="http://schemas.microsoft.com/office/drawing/2014/main" id="{DDDE674B-ABC9-BD5B-430B-C6ABBAF456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475" y="1301550"/>
            <a:ext cx="923925" cy="1236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Download Tall Building Clipart 3 By ...">
            <a:extLst>
              <a:ext uri="{FF2B5EF4-FFF2-40B4-BE49-F238E27FC236}">
                <a16:creationId xmlns:a16="http://schemas.microsoft.com/office/drawing/2014/main" id="{E47C6F37-4D1F-A2CD-1F55-CD546CEE89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824" y="3096122"/>
            <a:ext cx="657225" cy="159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Traditional House Clipart PNG Images ...">
            <a:extLst>
              <a:ext uri="{FF2B5EF4-FFF2-40B4-BE49-F238E27FC236}">
                <a16:creationId xmlns:a16="http://schemas.microsoft.com/office/drawing/2014/main" id="{E0F2037D-8969-AA2A-2CDA-5215789B9E5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360" b="22678"/>
          <a:stretch/>
        </p:blipFill>
        <p:spPr bwMode="auto">
          <a:xfrm>
            <a:off x="2011348" y="3262671"/>
            <a:ext cx="1871662" cy="1028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6" name="Picture 10" descr="Terraced House Stock Illustrations – 1 ...">
            <a:extLst>
              <a:ext uri="{FF2B5EF4-FFF2-40B4-BE49-F238E27FC236}">
                <a16:creationId xmlns:a16="http://schemas.microsoft.com/office/drawing/2014/main" id="{7B9D234D-687B-4A55-14C0-944DF3985C7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562"/>
          <a:stretch/>
        </p:blipFill>
        <p:spPr bwMode="auto">
          <a:xfrm>
            <a:off x="1740773" y="5010250"/>
            <a:ext cx="1541462" cy="1162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9C1A860-CDFC-AE34-50C8-13D6F6C6096B}"/>
              </a:ext>
            </a:extLst>
          </p:cNvPr>
          <p:cNvSpPr/>
          <p:nvPr/>
        </p:nvSpPr>
        <p:spPr>
          <a:xfrm>
            <a:off x="215900" y="2537697"/>
            <a:ext cx="135889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Tŷ</a:t>
            </a:r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ar </a:t>
            </a:r>
            <a:r>
              <a:rPr lang="en-GB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wahân</a:t>
            </a:r>
            <a:endParaRPr lang="en-GB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355B850-61D9-168A-DB7E-8CE84EB68316}"/>
              </a:ext>
            </a:extLst>
          </p:cNvPr>
          <p:cNvSpPr/>
          <p:nvPr/>
        </p:nvSpPr>
        <p:spPr>
          <a:xfrm>
            <a:off x="2494809" y="2353031"/>
            <a:ext cx="77617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Tŷ</a:t>
            </a:r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pâr</a:t>
            </a:r>
            <a:endParaRPr lang="en-GB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C781697-ACF5-ABC6-E8B3-0A358B6FC23A}"/>
              </a:ext>
            </a:extLst>
          </p:cNvPr>
          <p:cNvSpPr/>
          <p:nvPr/>
        </p:nvSpPr>
        <p:spPr>
          <a:xfrm>
            <a:off x="475425" y="4694167"/>
            <a:ext cx="83984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Tŷ</a:t>
            </a:r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fflat</a:t>
            </a:r>
            <a:endParaRPr lang="en-GB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A980F8C-9A8C-1C28-3261-165A6DC9C500}"/>
              </a:ext>
            </a:extLst>
          </p:cNvPr>
          <p:cNvSpPr/>
          <p:nvPr/>
        </p:nvSpPr>
        <p:spPr>
          <a:xfrm>
            <a:off x="2511504" y="4146514"/>
            <a:ext cx="96302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</a:t>
            </a:r>
            <a:r>
              <a:rPr lang="en-GB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yngalo</a:t>
            </a:r>
            <a:endParaRPr lang="en-GB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7907A38-A510-76D5-9105-5403F2E47B06}"/>
              </a:ext>
            </a:extLst>
          </p:cNvPr>
          <p:cNvSpPr/>
          <p:nvPr/>
        </p:nvSpPr>
        <p:spPr>
          <a:xfrm>
            <a:off x="1735157" y="6219872"/>
            <a:ext cx="1475041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Tŷ</a:t>
            </a:r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teras</a:t>
            </a:r>
            <a:endParaRPr lang="en-GB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9228" name="Picture 12" descr="Open - Cartoon Mum Clipart - Large Size Png Image - PikPng">
            <a:extLst>
              <a:ext uri="{FF2B5EF4-FFF2-40B4-BE49-F238E27FC236}">
                <a16:creationId xmlns:a16="http://schemas.microsoft.com/office/drawing/2014/main" id="{2F180640-0036-C074-853B-B3F0A33439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5557" y="1301550"/>
            <a:ext cx="643549" cy="1608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30" name="Picture 14" descr="Father Standing Stock Illustrations ...">
            <a:extLst>
              <a:ext uri="{FF2B5EF4-FFF2-40B4-BE49-F238E27FC236}">
                <a16:creationId xmlns:a16="http://schemas.microsoft.com/office/drawing/2014/main" id="{92AB3419-4C18-5B13-9A86-AF5DB5D6E57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32" r="26889"/>
          <a:stretch/>
        </p:blipFill>
        <p:spPr bwMode="auto">
          <a:xfrm>
            <a:off x="6587222" y="1243157"/>
            <a:ext cx="852111" cy="1725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32" name="Picture 16" descr="Nan Vector Art, Icons, and Graphics for ...">
            <a:extLst>
              <a:ext uri="{FF2B5EF4-FFF2-40B4-BE49-F238E27FC236}">
                <a16:creationId xmlns:a16="http://schemas.microsoft.com/office/drawing/2014/main" id="{F22558D1-FDF7-FA80-30C5-30269B23EF7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32" r="22279"/>
          <a:stretch/>
        </p:blipFill>
        <p:spPr bwMode="auto">
          <a:xfrm>
            <a:off x="5145443" y="3125374"/>
            <a:ext cx="544458" cy="1469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34" name="Picture 18" descr="Grandpa Clipart Vectors &amp; Illustrations ...">
            <a:extLst>
              <a:ext uri="{FF2B5EF4-FFF2-40B4-BE49-F238E27FC236}">
                <a16:creationId xmlns:a16="http://schemas.microsoft.com/office/drawing/2014/main" id="{A9A7674C-249A-0F20-89DE-917769C2FA0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66" r="25071"/>
          <a:stretch/>
        </p:blipFill>
        <p:spPr bwMode="auto">
          <a:xfrm>
            <a:off x="6286275" y="3125374"/>
            <a:ext cx="732363" cy="1409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36" name="Picture 20" descr="Brother Sibling Sister Clip Art, PNG ...">
            <a:extLst>
              <a:ext uri="{FF2B5EF4-FFF2-40B4-BE49-F238E27FC236}">
                <a16:creationId xmlns:a16="http://schemas.microsoft.com/office/drawing/2014/main" id="{3BA0A5BB-90D6-9284-9222-9181228F58D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956" r="27167"/>
          <a:stretch/>
        </p:blipFill>
        <p:spPr bwMode="auto">
          <a:xfrm>
            <a:off x="6830618" y="4782557"/>
            <a:ext cx="437854" cy="1267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38" name="Picture 22" descr="Brother PNGs for Free Download">
            <a:extLst>
              <a:ext uri="{FF2B5EF4-FFF2-40B4-BE49-F238E27FC236}">
                <a16:creationId xmlns:a16="http://schemas.microsoft.com/office/drawing/2014/main" id="{DE47749B-ECEF-6B95-FDDB-AFC1C1934C2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91" r="19643"/>
          <a:stretch/>
        </p:blipFill>
        <p:spPr bwMode="auto">
          <a:xfrm>
            <a:off x="4509273" y="4810042"/>
            <a:ext cx="852111" cy="1348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D14D03B-5B34-087D-C3D8-6ACB43806F51}"/>
              </a:ext>
            </a:extLst>
          </p:cNvPr>
          <p:cNvSpPr/>
          <p:nvPr/>
        </p:nvSpPr>
        <p:spPr>
          <a:xfrm>
            <a:off x="4329815" y="2887947"/>
            <a:ext cx="68800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Mam</a:t>
            </a:r>
            <a:endParaRPr lang="en-GB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8B9564E-A151-A2D8-599C-236A22528C18}"/>
              </a:ext>
            </a:extLst>
          </p:cNvPr>
          <p:cNvSpPr/>
          <p:nvPr/>
        </p:nvSpPr>
        <p:spPr>
          <a:xfrm>
            <a:off x="7173747" y="2491877"/>
            <a:ext cx="53117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</a:t>
            </a:r>
            <a:r>
              <a:rPr lang="en-GB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ad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B74D2A5-7F01-81D9-A65F-8A2C503B272D}"/>
              </a:ext>
            </a:extLst>
          </p:cNvPr>
          <p:cNvSpPr/>
          <p:nvPr/>
        </p:nvSpPr>
        <p:spPr>
          <a:xfrm>
            <a:off x="4252053" y="3922040"/>
            <a:ext cx="100700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</a:t>
            </a:r>
            <a:r>
              <a:rPr lang="en-GB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am-</a:t>
            </a:r>
            <a:r>
              <a:rPr lang="en-GB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gu</a:t>
            </a:r>
            <a:endParaRPr lang="en-GB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3BC7B3A-3549-197C-716D-A1D1C8959B3E}"/>
              </a:ext>
            </a:extLst>
          </p:cNvPr>
          <p:cNvSpPr/>
          <p:nvPr/>
        </p:nvSpPr>
        <p:spPr>
          <a:xfrm>
            <a:off x="6933090" y="3731961"/>
            <a:ext cx="85978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</a:t>
            </a:r>
            <a:r>
              <a:rPr lang="en-GB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ad-cu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D0AFFFD-3CB5-E1E3-59E8-4FA002A6EDC8}"/>
              </a:ext>
            </a:extLst>
          </p:cNvPr>
          <p:cNvSpPr/>
          <p:nvPr/>
        </p:nvSpPr>
        <p:spPr>
          <a:xfrm>
            <a:off x="6592239" y="6158652"/>
            <a:ext cx="97424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</a:t>
            </a:r>
            <a:r>
              <a:rPr lang="en-GB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hwa</a:t>
            </a:r>
            <a:r>
              <a:rPr lang="en-GB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er</a:t>
            </a:r>
            <a:endParaRPr lang="en-GB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63D1F2B-2405-B7EE-475B-14F1164E5683}"/>
              </a:ext>
            </a:extLst>
          </p:cNvPr>
          <p:cNvSpPr/>
          <p:nvPr/>
        </p:nvSpPr>
        <p:spPr>
          <a:xfrm>
            <a:off x="5133585" y="5446629"/>
            <a:ext cx="80207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</a:t>
            </a:r>
            <a:r>
              <a:rPr lang="en-GB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rawd</a:t>
            </a:r>
            <a:endParaRPr lang="en-GB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6484E7A-5DEA-57AC-6830-1200AEC59F0F}"/>
              </a:ext>
            </a:extLst>
          </p:cNvPr>
          <p:cNvSpPr/>
          <p:nvPr/>
        </p:nvSpPr>
        <p:spPr>
          <a:xfrm>
            <a:off x="8458221" y="1627593"/>
            <a:ext cx="160652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yffrous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2837A8E-58B3-A027-E0DE-80531989A242}"/>
              </a:ext>
            </a:extLst>
          </p:cNvPr>
          <p:cNvSpPr/>
          <p:nvPr/>
        </p:nvSpPr>
        <p:spPr>
          <a:xfrm>
            <a:off x="9650292" y="2631813"/>
            <a:ext cx="201350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fendigedig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CEE7C23-A085-7BA8-BAF7-3757E56CC269}"/>
              </a:ext>
            </a:extLst>
          </p:cNvPr>
          <p:cNvSpPr/>
          <p:nvPr/>
        </p:nvSpPr>
        <p:spPr>
          <a:xfrm>
            <a:off x="8439692" y="3561739"/>
            <a:ext cx="189744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ddiddo</a:t>
            </a:r>
            <a:r>
              <a:rPr lang="en-US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rol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0AB35CB-0A9B-9425-E915-78F6853D7EEE}"/>
              </a:ext>
            </a:extLst>
          </p:cNvPr>
          <p:cNvSpPr/>
          <p:nvPr/>
        </p:nvSpPr>
        <p:spPr>
          <a:xfrm>
            <a:off x="10343330" y="4348770"/>
            <a:ext cx="100059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hwyl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2D699F8-BCDD-30B2-A102-DC57BCE35A84}"/>
              </a:ext>
            </a:extLst>
          </p:cNvPr>
          <p:cNvSpPr/>
          <p:nvPr/>
        </p:nvSpPr>
        <p:spPr>
          <a:xfrm>
            <a:off x="8518330" y="5075952"/>
            <a:ext cx="173637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arbennig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127DBF0E-D666-3A7D-EDFA-7594D8E91659}"/>
              </a:ext>
            </a:extLst>
          </p:cNvPr>
          <p:cNvSpPr/>
          <p:nvPr/>
        </p:nvSpPr>
        <p:spPr>
          <a:xfrm>
            <a:off x="8669592" y="514305"/>
            <a:ext cx="279031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</a:t>
            </a:r>
            <a:r>
              <a:rPr lang="en-US" sz="32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chos</a:t>
            </a:r>
            <a:r>
              <a:rPr lang="en-US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32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mae’n</a:t>
            </a:r>
            <a:r>
              <a:rPr lang="en-US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…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EC4D73A1-62F3-28A0-8252-69147E47778F}"/>
              </a:ext>
            </a:extLst>
          </p:cNvPr>
          <p:cNvSpPr/>
          <p:nvPr/>
        </p:nvSpPr>
        <p:spPr>
          <a:xfrm>
            <a:off x="5413579" y="524057"/>
            <a:ext cx="136928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</a:t>
            </a:r>
            <a:r>
              <a:rPr lang="en-US" sz="32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yda</a:t>
            </a:r>
            <a:r>
              <a:rPr lang="en-US" sz="32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...</a:t>
            </a:r>
            <a:endParaRPr lang="en-GB" sz="3200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DCA054FE-B373-45F1-81AE-E9A52B9E2C8D}"/>
              </a:ext>
            </a:extLst>
          </p:cNvPr>
          <p:cNvSpPr/>
          <p:nvPr/>
        </p:nvSpPr>
        <p:spPr>
          <a:xfrm>
            <a:off x="1275757" y="502109"/>
            <a:ext cx="160774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</a:t>
            </a:r>
            <a:r>
              <a:rPr lang="en-US" sz="32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ewn</a:t>
            </a:r>
            <a:r>
              <a:rPr lang="en-US" sz="32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…</a:t>
            </a:r>
            <a:endParaRPr lang="en-GB" sz="3200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10" name="Picture 9" descr="Plain yellow star sticker">
            <a:extLst>
              <a:ext uri="{FF2B5EF4-FFF2-40B4-BE49-F238E27FC236}">
                <a16:creationId xmlns:a16="http://schemas.microsoft.com/office/drawing/2014/main" id="{CDD45E61-6AE7-C8B8-B3BE-B21B69E7C654}"/>
              </a:ext>
            </a:extLst>
          </p:cNvPr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11459908" y="0"/>
            <a:ext cx="671186" cy="66762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3" name="Star: 5 Points 22">
            <a:extLst>
              <a:ext uri="{FF2B5EF4-FFF2-40B4-BE49-F238E27FC236}">
                <a16:creationId xmlns:a16="http://schemas.microsoft.com/office/drawing/2014/main" id="{DBFF9683-9746-726D-70F9-8DF25DF18FA0}"/>
              </a:ext>
            </a:extLst>
          </p:cNvPr>
          <p:cNvSpPr/>
          <p:nvPr/>
        </p:nvSpPr>
        <p:spPr>
          <a:xfrm>
            <a:off x="10935222" y="1627593"/>
            <a:ext cx="408703" cy="389097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Star: 5 Points 24">
            <a:extLst>
              <a:ext uri="{FF2B5EF4-FFF2-40B4-BE49-F238E27FC236}">
                <a16:creationId xmlns:a16="http://schemas.microsoft.com/office/drawing/2014/main" id="{9199A99F-F01A-AA22-0AE3-9D50485CC17D}"/>
              </a:ext>
            </a:extLst>
          </p:cNvPr>
          <p:cNvSpPr/>
          <p:nvPr/>
        </p:nvSpPr>
        <p:spPr>
          <a:xfrm>
            <a:off x="8731873" y="2774266"/>
            <a:ext cx="408703" cy="389097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Star: 5 Points 32">
            <a:extLst>
              <a:ext uri="{FF2B5EF4-FFF2-40B4-BE49-F238E27FC236}">
                <a16:creationId xmlns:a16="http://schemas.microsoft.com/office/drawing/2014/main" id="{A003E0C5-4317-D484-9775-74FE438CFECC}"/>
              </a:ext>
            </a:extLst>
          </p:cNvPr>
          <p:cNvSpPr/>
          <p:nvPr/>
        </p:nvSpPr>
        <p:spPr>
          <a:xfrm>
            <a:off x="10935222" y="3693138"/>
            <a:ext cx="408703" cy="389097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Star: 5 Points 33">
            <a:extLst>
              <a:ext uri="{FF2B5EF4-FFF2-40B4-BE49-F238E27FC236}">
                <a16:creationId xmlns:a16="http://schemas.microsoft.com/office/drawing/2014/main" id="{90EF53BC-FCC0-001D-F366-C2663C156A2C}"/>
              </a:ext>
            </a:extLst>
          </p:cNvPr>
          <p:cNvSpPr/>
          <p:nvPr/>
        </p:nvSpPr>
        <p:spPr>
          <a:xfrm>
            <a:off x="8603724" y="4435084"/>
            <a:ext cx="408703" cy="389097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Star: 5 Points 34">
            <a:extLst>
              <a:ext uri="{FF2B5EF4-FFF2-40B4-BE49-F238E27FC236}">
                <a16:creationId xmlns:a16="http://schemas.microsoft.com/office/drawing/2014/main" id="{23AAE1F9-1C28-1677-1C31-9F510DA2AFA2}"/>
              </a:ext>
            </a:extLst>
          </p:cNvPr>
          <p:cNvSpPr/>
          <p:nvPr/>
        </p:nvSpPr>
        <p:spPr>
          <a:xfrm>
            <a:off x="10843627" y="5740400"/>
            <a:ext cx="408703" cy="389097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9850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73B9500-B947-BDCD-2B30-0498C080EE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52" r="3619"/>
          <a:stretch/>
        </p:blipFill>
        <p:spPr>
          <a:xfrm>
            <a:off x="1355075" y="173685"/>
            <a:ext cx="9155016" cy="524488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E41C446-F1E6-831E-702D-582ED56FD9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075" y="5418569"/>
            <a:ext cx="9254168" cy="1182102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F8A383B-7E5C-9393-F5A6-C38CA38925F2}"/>
              </a:ext>
            </a:extLst>
          </p:cNvPr>
          <p:cNvSpPr/>
          <p:nvPr/>
        </p:nvSpPr>
        <p:spPr>
          <a:xfrm>
            <a:off x="980501" y="173685"/>
            <a:ext cx="9981282" cy="6510630"/>
          </a:xfrm>
          <a:prstGeom prst="roundRect">
            <a:avLst/>
          </a:prstGeom>
          <a:noFill/>
          <a:ln w="38100"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Plain yellow star sticker">
            <a:extLst>
              <a:ext uri="{FF2B5EF4-FFF2-40B4-BE49-F238E27FC236}">
                <a16:creationId xmlns:a16="http://schemas.microsoft.com/office/drawing/2014/main" id="{77508DC3-E4A3-1688-0FC2-9F4EA8E3FBF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11520814" y="0"/>
            <a:ext cx="671186" cy="66762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7" descr="Plain yellow star sticker">
            <a:extLst>
              <a:ext uri="{FF2B5EF4-FFF2-40B4-BE49-F238E27FC236}">
                <a16:creationId xmlns:a16="http://schemas.microsoft.com/office/drawing/2014/main" id="{ADA188D1-BAF7-BEA5-D877-727A4ADA21D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10875906" y="0"/>
            <a:ext cx="671186" cy="66762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5071947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list of school items&#10;&#10;AI-generated content may be incorrect.">
            <a:extLst>
              <a:ext uri="{FF2B5EF4-FFF2-40B4-BE49-F238E27FC236}">
                <a16:creationId xmlns:a16="http://schemas.microsoft.com/office/drawing/2014/main" id="{9A67D951-4E8C-619E-E6C2-416CE39D32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9324" y="128967"/>
            <a:ext cx="4735547" cy="6600065"/>
          </a:xfrm>
          <a:prstGeom prst="rect">
            <a:avLst/>
          </a:prstGeom>
        </p:spPr>
      </p:pic>
      <p:pic>
        <p:nvPicPr>
          <p:cNvPr id="5" name="Picture 4" descr="A white sheet with black text&#10;&#10;AI-generated content may be incorrect.">
            <a:extLst>
              <a:ext uri="{FF2B5EF4-FFF2-40B4-BE49-F238E27FC236}">
                <a16:creationId xmlns:a16="http://schemas.microsoft.com/office/drawing/2014/main" id="{52F9AEE3-5E96-18D1-04CF-9BED8C2603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8018" y="235842"/>
            <a:ext cx="4126309" cy="119663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854E185-7DE6-9326-CF40-F0EEB69BDC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81238" y="1675786"/>
            <a:ext cx="3751374" cy="5056540"/>
          </a:xfrm>
          <a:prstGeom prst="rect">
            <a:avLst/>
          </a:prstGeom>
        </p:spPr>
      </p:pic>
      <p:pic>
        <p:nvPicPr>
          <p:cNvPr id="2" name="Picture 1" descr="Plain yellow star sticker">
            <a:extLst>
              <a:ext uri="{FF2B5EF4-FFF2-40B4-BE49-F238E27FC236}">
                <a16:creationId xmlns:a16="http://schemas.microsoft.com/office/drawing/2014/main" id="{761B902F-6FAA-0D92-7F84-CED8715D39C6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11407474" y="0"/>
            <a:ext cx="671186" cy="66762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Picture 3" descr="Plain yellow star sticker">
            <a:extLst>
              <a:ext uri="{FF2B5EF4-FFF2-40B4-BE49-F238E27FC236}">
                <a16:creationId xmlns:a16="http://schemas.microsoft.com/office/drawing/2014/main" id="{0373D42E-A397-78F9-30A0-014B5BCC535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10727750" y="402"/>
            <a:ext cx="671186" cy="66762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0158983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lain yellow star sticker">
            <a:extLst>
              <a:ext uri="{FF2B5EF4-FFF2-40B4-BE49-F238E27FC236}">
                <a16:creationId xmlns:a16="http://schemas.microsoft.com/office/drawing/2014/main" id="{E74682EB-C055-A4E8-02F4-B523C4CACF0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10406023" y="19016"/>
            <a:ext cx="838200" cy="83375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" name="Picture 2" descr="Plain yellow star sticker">
            <a:extLst>
              <a:ext uri="{FF2B5EF4-FFF2-40B4-BE49-F238E27FC236}">
                <a16:creationId xmlns:a16="http://schemas.microsoft.com/office/drawing/2014/main" id="{9BEA457A-A8B6-D3A9-DA7C-7EB8967CD9D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11244223" y="26053"/>
            <a:ext cx="838200" cy="83375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Picture 4" descr="Plain yellow star sticker">
            <a:extLst>
              <a:ext uri="{FF2B5EF4-FFF2-40B4-BE49-F238E27FC236}">
                <a16:creationId xmlns:a16="http://schemas.microsoft.com/office/drawing/2014/main" id="{560DB394-235C-9F54-F1E8-6B42CFC2B2B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9542771" y="24505"/>
            <a:ext cx="838200" cy="83375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A98A17A-24CC-18E9-AA48-B0B1BB3F11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53554" y="181350"/>
            <a:ext cx="4084892" cy="6495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48235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map of a country with different colored dots&#10;&#10;AI-generated content may be incorrect.">
            <a:extLst>
              <a:ext uri="{FF2B5EF4-FFF2-40B4-BE49-F238E27FC236}">
                <a16:creationId xmlns:a16="http://schemas.microsoft.com/office/drawing/2014/main" id="{7CA315C3-10D2-5BB6-3970-ADEFF095B5F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12" b="-773"/>
          <a:stretch/>
        </p:blipFill>
        <p:spPr>
          <a:xfrm>
            <a:off x="1095693" y="672029"/>
            <a:ext cx="4387214" cy="5585552"/>
          </a:xfrm>
          <a:prstGeom prst="rect">
            <a:avLst/>
          </a:prstGeom>
        </p:spPr>
      </p:pic>
      <p:pic>
        <p:nvPicPr>
          <p:cNvPr id="3" name="Picture 2" descr="A list of names and colors&#10;&#10;AI-generated content may be incorrect.">
            <a:extLst>
              <a:ext uri="{FF2B5EF4-FFF2-40B4-BE49-F238E27FC236}">
                <a16:creationId xmlns:a16="http://schemas.microsoft.com/office/drawing/2014/main" id="{BE9635AB-39F1-E274-CE0E-3C440E543A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6865" y="974990"/>
            <a:ext cx="5291667" cy="4908020"/>
          </a:xfrm>
          <a:prstGeom prst="rect">
            <a:avLst/>
          </a:prstGeom>
        </p:spPr>
      </p:pic>
      <p:pic>
        <p:nvPicPr>
          <p:cNvPr id="6" name="Picture 5" descr="Plain yellow star sticker">
            <a:extLst>
              <a:ext uri="{FF2B5EF4-FFF2-40B4-BE49-F238E27FC236}">
                <a16:creationId xmlns:a16="http://schemas.microsoft.com/office/drawing/2014/main" id="{F577E370-49E0-901F-670F-EB0372F6C1E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11252814" y="44068"/>
            <a:ext cx="838200" cy="83375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 descr="Plain yellow star sticker">
            <a:extLst>
              <a:ext uri="{FF2B5EF4-FFF2-40B4-BE49-F238E27FC236}">
                <a16:creationId xmlns:a16="http://schemas.microsoft.com/office/drawing/2014/main" id="{C33E3BF1-53AF-D548-E226-42642701587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10393497" y="44068"/>
            <a:ext cx="838200" cy="83375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" name="Picture 1" descr="Plain yellow star sticker">
            <a:extLst>
              <a:ext uri="{FF2B5EF4-FFF2-40B4-BE49-F238E27FC236}">
                <a16:creationId xmlns:a16="http://schemas.microsoft.com/office/drawing/2014/main" id="{8D9E40B4-DA52-30DC-B53C-B7B1816BA3A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9506236" y="44068"/>
            <a:ext cx="838200" cy="83375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2107900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C04525-6545-7A1D-785B-2D1366575F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36E6CD0-A1AA-FA52-89CE-81615B97E89D}"/>
              </a:ext>
            </a:extLst>
          </p:cNvPr>
          <p:cNvSpPr txBox="1"/>
          <p:nvPr/>
        </p:nvSpPr>
        <p:spPr>
          <a:xfrm>
            <a:off x="194552" y="2278515"/>
            <a:ext cx="29377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Comic Sans MS" panose="030F0702030302020204" pitchFamily="66" charset="0"/>
              </a:rPr>
              <a:t>Dyma</a:t>
            </a:r>
            <a:r>
              <a:rPr lang="en-US" dirty="0">
                <a:latin typeface="Comic Sans MS" panose="030F0702030302020204" pitchFamily="66" charset="0"/>
              </a:rPr>
              <a:t> Twm,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E119027-6430-DEE1-3BEC-4F7216BBE2FD}"/>
              </a:ext>
            </a:extLst>
          </p:cNvPr>
          <p:cNvSpPr txBox="1"/>
          <p:nvPr/>
        </p:nvSpPr>
        <p:spPr>
          <a:xfrm>
            <a:off x="194552" y="2971012"/>
            <a:ext cx="40790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i’n </a:t>
            </a:r>
            <a:r>
              <a:rPr lang="en-US" dirty="0" err="1">
                <a:latin typeface="Comic Sans MS" panose="030F0702030302020204" pitchFamily="66" charset="0"/>
              </a:rPr>
              <a:t>byw</a:t>
            </a:r>
            <a:r>
              <a:rPr lang="en-US" dirty="0">
                <a:latin typeface="Comic Sans MS" panose="030F0702030302020204" pitchFamily="66" charset="0"/>
              </a:rPr>
              <a:t> yn _____________. 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52B7D1-DD97-ECEE-8FBF-DD67DD4A590A}"/>
              </a:ext>
            </a:extLst>
          </p:cNvPr>
          <p:cNvSpPr txBox="1"/>
          <p:nvPr/>
        </p:nvSpPr>
        <p:spPr>
          <a:xfrm>
            <a:off x="194552" y="3776576"/>
            <a:ext cx="40790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i’n </a:t>
            </a:r>
            <a:r>
              <a:rPr lang="en-US" dirty="0" err="1">
                <a:latin typeface="Comic Sans MS" panose="030F0702030302020204" pitchFamily="66" charset="0"/>
              </a:rPr>
              <a:t>byw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mewn</a:t>
            </a:r>
            <a:r>
              <a:rPr lang="en-US" dirty="0">
                <a:latin typeface="Comic Sans MS" panose="030F0702030302020204" pitchFamily="66" charset="0"/>
              </a:rPr>
              <a:t>___________.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37F22D5-DDD6-CA01-6502-351BF009E24D}"/>
              </a:ext>
            </a:extLst>
          </p:cNvPr>
          <p:cNvSpPr txBox="1"/>
          <p:nvPr/>
        </p:nvSpPr>
        <p:spPr>
          <a:xfrm>
            <a:off x="194552" y="4496466"/>
            <a:ext cx="533997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i’n </a:t>
            </a:r>
            <a:r>
              <a:rPr lang="en-US" dirty="0" err="1">
                <a:latin typeface="Comic Sans MS" panose="030F0702030302020204" pitchFamily="66" charset="0"/>
              </a:rPr>
              <a:t>byw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gyda</a:t>
            </a:r>
            <a:r>
              <a:rPr lang="en-US" dirty="0">
                <a:latin typeface="Comic Sans MS" panose="030F0702030302020204" pitchFamily="66" charset="0"/>
              </a:rPr>
              <a:t>____________. 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i’n hoffi____ achos ______.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i’n </a:t>
            </a:r>
            <a:r>
              <a:rPr lang="en-US" dirty="0" err="1">
                <a:latin typeface="Comic Sans MS" panose="030F0702030302020204" pitchFamily="66" charset="0"/>
              </a:rPr>
              <a:t>byw</a:t>
            </a:r>
            <a:r>
              <a:rPr lang="en-US" dirty="0">
                <a:latin typeface="Comic Sans MS" panose="030F0702030302020204" pitchFamily="66" charset="0"/>
              </a:rPr>
              <a:t> ger _____________.  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B7D359E-77BB-D75E-D36F-400A365C5E28}"/>
              </a:ext>
            </a:extLst>
          </p:cNvPr>
          <p:cNvSpPr txBox="1"/>
          <p:nvPr/>
        </p:nvSpPr>
        <p:spPr>
          <a:xfrm>
            <a:off x="4273617" y="1164325"/>
            <a:ext cx="29377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Comic Sans MS" panose="030F0702030302020204" pitchFamily="66" charset="0"/>
              </a:rPr>
              <a:t>Dyma</a:t>
            </a:r>
            <a:r>
              <a:rPr lang="en-US" dirty="0">
                <a:latin typeface="Comic Sans MS" panose="030F0702030302020204" pitchFamily="66" charset="0"/>
              </a:rPr>
              <a:t> Twm,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F529368-C44C-F2DB-DD93-AF0BF1C7BA6B}"/>
              </a:ext>
            </a:extLst>
          </p:cNvPr>
          <p:cNvSpPr txBox="1"/>
          <p:nvPr/>
        </p:nvSpPr>
        <p:spPr>
          <a:xfrm>
            <a:off x="4248217" y="1859340"/>
            <a:ext cx="40790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i’n </a:t>
            </a:r>
            <a:r>
              <a:rPr lang="en-US" dirty="0" err="1">
                <a:latin typeface="Comic Sans MS" panose="030F0702030302020204" pitchFamily="66" charset="0"/>
              </a:rPr>
              <a:t>byw</a:t>
            </a:r>
            <a:r>
              <a:rPr lang="en-US" dirty="0">
                <a:latin typeface="Comic Sans MS" panose="030F0702030302020204" pitchFamily="66" charset="0"/>
              </a:rPr>
              <a:t> yn _____________. 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2203DFF-C2C5-EC95-E944-5A9FC9C06267}"/>
              </a:ext>
            </a:extLst>
          </p:cNvPr>
          <p:cNvSpPr txBox="1"/>
          <p:nvPr/>
        </p:nvSpPr>
        <p:spPr>
          <a:xfrm>
            <a:off x="4248217" y="2708172"/>
            <a:ext cx="40790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i’n </a:t>
            </a:r>
            <a:r>
              <a:rPr lang="en-US" dirty="0" err="1">
                <a:latin typeface="Comic Sans MS" panose="030F0702030302020204" pitchFamily="66" charset="0"/>
              </a:rPr>
              <a:t>byw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mewn</a:t>
            </a:r>
            <a:r>
              <a:rPr lang="en-US" dirty="0">
                <a:latin typeface="Comic Sans MS" panose="030F0702030302020204" pitchFamily="66" charset="0"/>
              </a:rPr>
              <a:t>___________.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583BAF8-5428-F1CC-07C9-A84D0C5C7093}"/>
              </a:ext>
            </a:extLst>
          </p:cNvPr>
          <p:cNvSpPr txBox="1"/>
          <p:nvPr/>
        </p:nvSpPr>
        <p:spPr>
          <a:xfrm>
            <a:off x="4226802" y="3663509"/>
            <a:ext cx="533997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i’n </a:t>
            </a:r>
            <a:r>
              <a:rPr lang="en-US" dirty="0" err="1">
                <a:latin typeface="Comic Sans MS" panose="030F0702030302020204" pitchFamily="66" charset="0"/>
              </a:rPr>
              <a:t>byw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gyda</a:t>
            </a:r>
            <a:r>
              <a:rPr lang="en-US" dirty="0">
                <a:latin typeface="Comic Sans MS" panose="030F0702030302020204" pitchFamily="66" charset="0"/>
              </a:rPr>
              <a:t>____________. 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i’n hoffi____ achos ______.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i’n </a:t>
            </a:r>
            <a:r>
              <a:rPr lang="en-US" dirty="0" err="1">
                <a:latin typeface="Comic Sans MS" panose="030F0702030302020204" pitchFamily="66" charset="0"/>
              </a:rPr>
              <a:t>byw</a:t>
            </a:r>
            <a:r>
              <a:rPr lang="en-US" dirty="0">
                <a:latin typeface="Comic Sans MS" panose="030F0702030302020204" pitchFamily="66" charset="0"/>
              </a:rPr>
              <a:t> ger_____________.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>
                <a:latin typeface="Comic Sans MS" panose="030F0702030302020204" pitchFamily="66" charset="0"/>
              </a:rPr>
              <a:t>Mae </a:t>
            </a:r>
            <a:r>
              <a:rPr lang="en-GB" dirty="0">
                <a:latin typeface="Comic Sans MS" panose="030F0702030302020204" pitchFamily="66" charset="0"/>
              </a:rPr>
              <a:t>Ysgol </a:t>
            </a:r>
            <a:r>
              <a:rPr lang="en-GB" dirty="0" err="1">
                <a:latin typeface="Comic Sans MS" panose="030F0702030302020204" pitchFamily="66" charset="0"/>
              </a:rPr>
              <a:t>Gynradd</a:t>
            </a:r>
            <a:r>
              <a:rPr lang="en-GB" dirty="0">
                <a:latin typeface="Comic Sans MS" panose="030F0702030302020204" pitchFamily="66" charset="0"/>
              </a:rPr>
              <a:t> Gnoll </a:t>
            </a:r>
          </a:p>
          <a:p>
            <a:r>
              <a:rPr lang="en-US" dirty="0">
                <a:latin typeface="Comic Sans MS" panose="030F0702030302020204" pitchFamily="66" charset="0"/>
              </a:rPr>
              <a:t>ar </a:t>
            </a:r>
            <a:r>
              <a:rPr lang="en-US" dirty="0" err="1">
                <a:latin typeface="Comic Sans MS" panose="030F0702030302020204" pitchFamily="66" charset="0"/>
              </a:rPr>
              <a:t>fford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i’r</a:t>
            </a:r>
            <a:r>
              <a:rPr lang="en-US" dirty="0">
                <a:latin typeface="Comic Sans MS" panose="030F0702030302020204" pitchFamily="66" charset="0"/>
              </a:rPr>
              <a:t>________. 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endParaRPr lang="en-US" dirty="0">
              <a:latin typeface="Comic Sans MS" panose="030F0702030302020204" pitchFamily="66" charset="0"/>
            </a:endParaRPr>
          </a:p>
          <a:p>
            <a:endParaRPr lang="en-US" dirty="0">
              <a:latin typeface="Comic Sans MS" panose="030F0702030302020204" pitchFamily="66" charset="0"/>
            </a:endParaRPr>
          </a:p>
          <a:p>
            <a:endParaRPr lang="en-US" dirty="0">
              <a:latin typeface="Comic Sans MS" panose="030F0702030302020204" pitchFamily="66" charset="0"/>
            </a:endParaRP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>
                <a:latin typeface="Comic Sans MS" panose="030F0702030302020204" pitchFamily="66" charset="0"/>
              </a:rPr>
              <a:t> 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B703C6E-20A5-6282-ED20-0FCC1F57EAAA}"/>
              </a:ext>
            </a:extLst>
          </p:cNvPr>
          <p:cNvSpPr txBox="1"/>
          <p:nvPr/>
        </p:nvSpPr>
        <p:spPr>
          <a:xfrm>
            <a:off x="8259052" y="583473"/>
            <a:ext cx="29377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Comic Sans MS" panose="030F0702030302020204" pitchFamily="66" charset="0"/>
              </a:rPr>
              <a:t>Dyma</a:t>
            </a:r>
            <a:r>
              <a:rPr lang="en-US" dirty="0">
                <a:latin typeface="Comic Sans MS" panose="030F0702030302020204" pitchFamily="66" charset="0"/>
              </a:rPr>
              <a:t> Twm,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1BE7AA8-86A4-FE43-F761-AFD00344D4C3}"/>
              </a:ext>
            </a:extLst>
          </p:cNvPr>
          <p:cNvSpPr txBox="1"/>
          <p:nvPr/>
        </p:nvSpPr>
        <p:spPr>
          <a:xfrm>
            <a:off x="8259051" y="1337011"/>
            <a:ext cx="40790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i’n </a:t>
            </a:r>
            <a:r>
              <a:rPr lang="en-US" dirty="0" err="1">
                <a:latin typeface="Comic Sans MS" panose="030F0702030302020204" pitchFamily="66" charset="0"/>
              </a:rPr>
              <a:t>byw</a:t>
            </a:r>
            <a:r>
              <a:rPr lang="en-US" dirty="0">
                <a:latin typeface="Comic Sans MS" panose="030F0702030302020204" pitchFamily="66" charset="0"/>
              </a:rPr>
              <a:t> yn _____________. 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0C00751-83BF-4388-BDFD-FB0C83C89F21}"/>
              </a:ext>
            </a:extLst>
          </p:cNvPr>
          <p:cNvSpPr txBox="1"/>
          <p:nvPr/>
        </p:nvSpPr>
        <p:spPr>
          <a:xfrm>
            <a:off x="8259050" y="2046298"/>
            <a:ext cx="40790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i’n </a:t>
            </a:r>
            <a:r>
              <a:rPr lang="en-US" dirty="0" err="1">
                <a:latin typeface="Comic Sans MS" panose="030F0702030302020204" pitchFamily="66" charset="0"/>
              </a:rPr>
              <a:t>byw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mewn</a:t>
            </a:r>
            <a:r>
              <a:rPr lang="en-US" dirty="0">
                <a:latin typeface="Comic Sans MS" panose="030F0702030302020204" pitchFamily="66" charset="0"/>
              </a:rPr>
              <a:t>___________.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482BCFF-FFCA-64E7-CD72-E7560EE929E8}"/>
              </a:ext>
            </a:extLst>
          </p:cNvPr>
          <p:cNvSpPr txBox="1"/>
          <p:nvPr/>
        </p:nvSpPr>
        <p:spPr>
          <a:xfrm>
            <a:off x="8275364" y="2695876"/>
            <a:ext cx="533997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i’n </a:t>
            </a:r>
            <a:r>
              <a:rPr lang="en-US" dirty="0" err="1">
                <a:latin typeface="Comic Sans MS" panose="030F0702030302020204" pitchFamily="66" charset="0"/>
              </a:rPr>
              <a:t>byw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gyda</a:t>
            </a:r>
            <a:r>
              <a:rPr lang="en-US" dirty="0">
                <a:latin typeface="Comic Sans MS" panose="030F0702030302020204" pitchFamily="66" charset="0"/>
              </a:rPr>
              <a:t>____________. 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i’n hoffi____ achos ______.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in </a:t>
            </a:r>
            <a:r>
              <a:rPr lang="en-US" dirty="0" err="1">
                <a:latin typeface="Comic Sans MS" panose="030F0702030302020204" pitchFamily="66" charset="0"/>
              </a:rPr>
              <a:t>byw</a:t>
            </a:r>
            <a:r>
              <a:rPr lang="en-US" dirty="0">
                <a:latin typeface="Comic Sans MS" panose="030F0702030302020204" pitchFamily="66" charset="0"/>
              </a:rPr>
              <a:t> ger _____________.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>
                <a:latin typeface="Comic Sans MS" panose="030F0702030302020204" pitchFamily="66" charset="0"/>
              </a:rPr>
              <a:t>Mae </a:t>
            </a:r>
            <a:r>
              <a:rPr lang="en-GB" dirty="0">
                <a:latin typeface="Comic Sans MS" panose="030F0702030302020204" pitchFamily="66" charset="0"/>
              </a:rPr>
              <a:t>Ysgol </a:t>
            </a:r>
            <a:r>
              <a:rPr lang="en-GB" dirty="0" err="1">
                <a:latin typeface="Comic Sans MS" panose="030F0702030302020204" pitchFamily="66" charset="0"/>
              </a:rPr>
              <a:t>Gynradd</a:t>
            </a:r>
            <a:r>
              <a:rPr lang="en-GB" dirty="0">
                <a:latin typeface="Comic Sans MS" panose="030F0702030302020204" pitchFamily="66" charset="0"/>
              </a:rPr>
              <a:t> Gnoll </a:t>
            </a:r>
          </a:p>
          <a:p>
            <a:r>
              <a:rPr lang="en-US" dirty="0">
                <a:latin typeface="Comic Sans MS" panose="030F0702030302020204" pitchFamily="66" charset="0"/>
              </a:rPr>
              <a:t>ar </a:t>
            </a:r>
            <a:r>
              <a:rPr lang="en-US" dirty="0" err="1">
                <a:latin typeface="Comic Sans MS" panose="030F0702030302020204" pitchFamily="66" charset="0"/>
              </a:rPr>
              <a:t>fford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i’r</a:t>
            </a:r>
            <a:r>
              <a:rPr lang="en-US" dirty="0">
                <a:latin typeface="Comic Sans MS" panose="030F0702030302020204" pitchFamily="66" charset="0"/>
              </a:rPr>
              <a:t>________. 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>
                <a:latin typeface="Comic Sans MS" panose="030F0702030302020204" pitchFamily="66" charset="0"/>
              </a:rPr>
              <a:t>Mae Castell-</a:t>
            </a:r>
            <a:r>
              <a:rPr lang="en-US" dirty="0" err="1">
                <a:latin typeface="Comic Sans MS" panose="030F0702030302020204" pitchFamily="66" charset="0"/>
              </a:rPr>
              <a:t>nedd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rhwng</a:t>
            </a:r>
            <a:r>
              <a:rPr lang="en-US" dirty="0">
                <a:latin typeface="Comic Sans MS" panose="030F0702030302020204" pitchFamily="66" charset="0"/>
              </a:rPr>
              <a:t> _______</a:t>
            </a:r>
          </a:p>
          <a:p>
            <a:r>
              <a:rPr lang="en-US" dirty="0">
                <a:latin typeface="Comic Sans MS" panose="030F0702030302020204" pitchFamily="66" charset="0"/>
              </a:rPr>
              <a:t>a _________.</a:t>
            </a:r>
          </a:p>
          <a:p>
            <a:r>
              <a:rPr lang="en-US" dirty="0">
                <a:latin typeface="Comic Sans MS" panose="030F0702030302020204" pitchFamily="66" charset="0"/>
              </a:rPr>
              <a:t>   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8EE28C5-75C6-B402-25A4-6D6C74AD0A1B}"/>
              </a:ext>
            </a:extLst>
          </p:cNvPr>
          <p:cNvSpPr/>
          <p:nvPr/>
        </p:nvSpPr>
        <p:spPr>
          <a:xfrm>
            <a:off x="194552" y="101600"/>
            <a:ext cx="3882148" cy="6654800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3FF054C-9AA2-AABB-BD44-B7ED67868459}"/>
              </a:ext>
            </a:extLst>
          </p:cNvPr>
          <p:cNvSpPr/>
          <p:nvPr/>
        </p:nvSpPr>
        <p:spPr>
          <a:xfrm>
            <a:off x="4171272" y="101600"/>
            <a:ext cx="3882148" cy="6654800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D36A6C9-26AE-5717-0D12-E241DA57DBF1}"/>
              </a:ext>
            </a:extLst>
          </p:cNvPr>
          <p:cNvSpPr/>
          <p:nvPr/>
        </p:nvSpPr>
        <p:spPr>
          <a:xfrm>
            <a:off x="8203522" y="101600"/>
            <a:ext cx="3882148" cy="6654800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9" name="Picture 18" descr="Plain yellow star sticker">
            <a:extLst>
              <a:ext uri="{FF2B5EF4-FFF2-40B4-BE49-F238E27FC236}">
                <a16:creationId xmlns:a16="http://schemas.microsoft.com/office/drawing/2014/main" id="{827E7808-5BC0-7E3D-AAC3-ECB5E917E72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3106025" y="272974"/>
            <a:ext cx="838200" cy="83375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0" name="Picture 19" descr="Plain yellow star sticker">
            <a:extLst>
              <a:ext uri="{FF2B5EF4-FFF2-40B4-BE49-F238E27FC236}">
                <a16:creationId xmlns:a16="http://schemas.microsoft.com/office/drawing/2014/main" id="{2253EBB9-ACCE-D683-EAB0-4CD6CCC80EB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7170869" y="179167"/>
            <a:ext cx="838200" cy="83375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1" name="Picture 20" descr="Plain yellow star sticker">
            <a:extLst>
              <a:ext uri="{FF2B5EF4-FFF2-40B4-BE49-F238E27FC236}">
                <a16:creationId xmlns:a16="http://schemas.microsoft.com/office/drawing/2014/main" id="{2BD1CB09-BF1B-683D-003B-A37B7817031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6295718" y="166449"/>
            <a:ext cx="838200" cy="83375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2" name="Picture 21" descr="Plain yellow star sticker">
            <a:extLst>
              <a:ext uri="{FF2B5EF4-FFF2-40B4-BE49-F238E27FC236}">
                <a16:creationId xmlns:a16="http://schemas.microsoft.com/office/drawing/2014/main" id="{C26FD2EC-0560-FBE0-D8E6-0FFF4DCA19A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11210048" y="168529"/>
            <a:ext cx="838200" cy="83375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3" name="Picture 22" descr="Plain yellow star sticker">
            <a:extLst>
              <a:ext uri="{FF2B5EF4-FFF2-40B4-BE49-F238E27FC236}">
                <a16:creationId xmlns:a16="http://schemas.microsoft.com/office/drawing/2014/main" id="{B00440EA-1A3E-6D60-6A51-79AE96A8FEF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10412884" y="149891"/>
            <a:ext cx="838200" cy="83375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4" name="Picture 23" descr="Plain yellow star sticker">
            <a:extLst>
              <a:ext uri="{FF2B5EF4-FFF2-40B4-BE49-F238E27FC236}">
                <a16:creationId xmlns:a16="http://schemas.microsoft.com/office/drawing/2014/main" id="{2D5A8DA0-1B69-AA3C-F59C-298C102E348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9604979" y="134793"/>
            <a:ext cx="838200" cy="83375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59104830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49A479-3538-A2BC-1120-9901F03F2E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FD7B39C-1432-1A86-4460-4146E5679E26}"/>
              </a:ext>
            </a:extLst>
          </p:cNvPr>
          <p:cNvSpPr txBox="1"/>
          <p:nvPr/>
        </p:nvSpPr>
        <p:spPr>
          <a:xfrm>
            <a:off x="268286" y="942518"/>
            <a:ext cx="50800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Comic Sans MS" panose="030F0702030302020204" pitchFamily="66" charset="0"/>
              </a:rPr>
              <a:t>Dyma</a:t>
            </a:r>
            <a:r>
              <a:rPr lang="en-US" dirty="0">
                <a:latin typeface="Comic Sans MS" panose="030F0702030302020204" pitchFamily="66" charset="0"/>
              </a:rPr>
              <a:t> Twm, 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i’n </a:t>
            </a:r>
            <a:r>
              <a:rPr lang="en-US" dirty="0" err="1">
                <a:latin typeface="Comic Sans MS" panose="030F0702030302020204" pitchFamily="66" charset="0"/>
              </a:rPr>
              <a:t>byw</a:t>
            </a:r>
            <a:r>
              <a:rPr lang="en-US" dirty="0">
                <a:latin typeface="Comic Sans MS" panose="030F0702030302020204" pitchFamily="66" charset="0"/>
              </a:rPr>
              <a:t> yn </a:t>
            </a:r>
            <a:r>
              <a:rPr lang="en-US" dirty="0" err="1">
                <a:latin typeface="Comic Sans MS" panose="030F0702030302020204" pitchFamily="66" charset="0"/>
              </a:rPr>
              <a:t>Nghastell-nedd</a:t>
            </a:r>
            <a:r>
              <a:rPr lang="en-US" dirty="0">
                <a:latin typeface="Comic Sans MS" panose="030F0702030302020204" pitchFamily="66" charset="0"/>
              </a:rPr>
              <a:t>.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i’n </a:t>
            </a:r>
            <a:r>
              <a:rPr lang="en-US" dirty="0" err="1">
                <a:latin typeface="Comic Sans MS" panose="030F0702030302020204" pitchFamily="66" charset="0"/>
              </a:rPr>
              <a:t>byw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mewn</a:t>
            </a:r>
            <a:r>
              <a:rPr lang="en-US" dirty="0">
                <a:latin typeface="Comic Sans MS" panose="030F0702030302020204" pitchFamily="66" charset="0"/>
              </a:rPr>
              <a:t> t</a:t>
            </a:r>
            <a:r>
              <a:rPr lang="cy-GB" dirty="0">
                <a:latin typeface="Comic Sans MS" panose="030F0702030302020204" pitchFamily="66" charset="0"/>
              </a:rPr>
              <a:t>ŷ teras.</a:t>
            </a:r>
          </a:p>
          <a:p>
            <a:endParaRPr lang="cy-GB" dirty="0">
              <a:latin typeface="Comic Sans MS" panose="030F0702030302020204" pitchFamily="66" charset="0"/>
            </a:endParaRPr>
          </a:p>
          <a:p>
            <a:r>
              <a:rPr lang="cy-GB" dirty="0">
                <a:latin typeface="Comic Sans MS" panose="030F0702030302020204" pitchFamily="66" charset="0"/>
              </a:rPr>
              <a:t>Rydw i’n byw gyda fy mam a thad.</a:t>
            </a:r>
          </a:p>
          <a:p>
            <a:endParaRPr lang="cy-GB" dirty="0">
              <a:latin typeface="Comic Sans MS" panose="030F0702030302020204" pitchFamily="66" charset="0"/>
            </a:endParaRPr>
          </a:p>
          <a:p>
            <a:r>
              <a:rPr lang="cy-GB" dirty="0">
                <a:latin typeface="Comic Sans MS" panose="030F0702030302020204" pitchFamily="66" charset="0"/>
              </a:rPr>
              <a:t>Rydw i’n hoffi Castell-nedd achos mae’n wych!</a:t>
            </a:r>
          </a:p>
          <a:p>
            <a:endParaRPr lang="cy-GB" dirty="0">
              <a:latin typeface="Comic Sans MS" panose="030F0702030302020204" pitchFamily="66" charset="0"/>
            </a:endParaRPr>
          </a:p>
          <a:p>
            <a:r>
              <a:rPr lang="en-GB" dirty="0" err="1">
                <a:latin typeface="Comic Sans MS" panose="030F0702030302020204" pitchFamily="66" charset="0"/>
              </a:rPr>
              <a:t>Rydw</a:t>
            </a:r>
            <a:r>
              <a:rPr lang="en-GB" dirty="0">
                <a:latin typeface="Comic Sans MS" panose="030F0702030302020204" pitchFamily="66" charset="0"/>
              </a:rPr>
              <a:t> i’n </a:t>
            </a:r>
            <a:r>
              <a:rPr lang="en-GB" dirty="0" err="1">
                <a:latin typeface="Comic Sans MS" panose="030F0702030302020204" pitchFamily="66" charset="0"/>
              </a:rPr>
              <a:t>byw</a:t>
            </a:r>
            <a:r>
              <a:rPr lang="en-GB" dirty="0">
                <a:latin typeface="Comic Sans MS" panose="030F0702030302020204" pitchFamily="66" charset="0"/>
              </a:rPr>
              <a:t> ger parc Victoria.</a:t>
            </a:r>
          </a:p>
        </p:txBody>
      </p:sp>
      <p:pic>
        <p:nvPicPr>
          <p:cNvPr id="3" name="Picture 2" descr="Plain yellow star sticker">
            <a:extLst>
              <a:ext uri="{FF2B5EF4-FFF2-40B4-BE49-F238E27FC236}">
                <a16:creationId xmlns:a16="http://schemas.microsoft.com/office/drawing/2014/main" id="{14A220CF-74C5-12AC-5533-771A8F0A5C1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4292600" y="911979"/>
            <a:ext cx="838200" cy="83375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2F6B1DC-F4E0-4216-D189-8166015F880C}"/>
              </a:ext>
            </a:extLst>
          </p:cNvPr>
          <p:cNvSpPr/>
          <p:nvPr/>
        </p:nvSpPr>
        <p:spPr>
          <a:xfrm>
            <a:off x="232652" y="848479"/>
            <a:ext cx="5050548" cy="3327400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C0FADA-B5A7-13ED-8580-9CF2F761E168}"/>
              </a:ext>
            </a:extLst>
          </p:cNvPr>
          <p:cNvSpPr txBox="1"/>
          <p:nvPr/>
        </p:nvSpPr>
        <p:spPr>
          <a:xfrm>
            <a:off x="5548312" y="953680"/>
            <a:ext cx="6402387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Comic Sans MS" panose="030F0702030302020204" pitchFamily="66" charset="0"/>
              </a:rPr>
              <a:t>Dyma</a:t>
            </a:r>
            <a:r>
              <a:rPr lang="en-US" dirty="0">
                <a:latin typeface="Comic Sans MS" panose="030F0702030302020204" pitchFamily="66" charset="0"/>
              </a:rPr>
              <a:t> Twm, 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i’n </a:t>
            </a:r>
            <a:r>
              <a:rPr lang="en-US" dirty="0" err="1">
                <a:latin typeface="Comic Sans MS" panose="030F0702030302020204" pitchFamily="66" charset="0"/>
              </a:rPr>
              <a:t>byw</a:t>
            </a:r>
            <a:r>
              <a:rPr lang="en-US" dirty="0">
                <a:latin typeface="Comic Sans MS" panose="030F0702030302020204" pitchFamily="66" charset="0"/>
              </a:rPr>
              <a:t> yn </a:t>
            </a:r>
            <a:r>
              <a:rPr lang="en-US" dirty="0" err="1">
                <a:latin typeface="Comic Sans MS" panose="030F0702030302020204" pitchFamily="66" charset="0"/>
              </a:rPr>
              <a:t>Nghastell-nedd</a:t>
            </a:r>
            <a:r>
              <a:rPr lang="en-US" dirty="0">
                <a:latin typeface="Comic Sans MS" panose="030F0702030302020204" pitchFamily="66" charset="0"/>
              </a:rPr>
              <a:t>.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i’n </a:t>
            </a:r>
            <a:r>
              <a:rPr lang="en-US" dirty="0" err="1">
                <a:latin typeface="Comic Sans MS" panose="030F0702030302020204" pitchFamily="66" charset="0"/>
              </a:rPr>
              <a:t>byw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mewn</a:t>
            </a:r>
            <a:r>
              <a:rPr lang="en-US" dirty="0">
                <a:latin typeface="Comic Sans MS" panose="030F0702030302020204" pitchFamily="66" charset="0"/>
              </a:rPr>
              <a:t> t</a:t>
            </a:r>
            <a:r>
              <a:rPr lang="cy-GB" dirty="0">
                <a:latin typeface="Comic Sans MS" panose="030F0702030302020204" pitchFamily="66" charset="0"/>
              </a:rPr>
              <a:t>ŷ teras.</a:t>
            </a:r>
          </a:p>
          <a:p>
            <a:endParaRPr lang="cy-GB" dirty="0">
              <a:latin typeface="Comic Sans MS" panose="030F0702030302020204" pitchFamily="66" charset="0"/>
            </a:endParaRPr>
          </a:p>
          <a:p>
            <a:r>
              <a:rPr lang="cy-GB" dirty="0">
                <a:latin typeface="Comic Sans MS" panose="030F0702030302020204" pitchFamily="66" charset="0"/>
              </a:rPr>
              <a:t>Rydw i’n byw gyda fy mam a thad.</a:t>
            </a:r>
          </a:p>
          <a:p>
            <a:endParaRPr lang="cy-GB" dirty="0">
              <a:latin typeface="Comic Sans MS" panose="030F0702030302020204" pitchFamily="66" charset="0"/>
            </a:endParaRPr>
          </a:p>
          <a:p>
            <a:r>
              <a:rPr lang="cy-GB" dirty="0">
                <a:latin typeface="Comic Sans MS" panose="030F0702030302020204" pitchFamily="66" charset="0"/>
              </a:rPr>
              <a:t>Rydw i’n hoffi Castell-nedd achos mae’n wych!</a:t>
            </a:r>
          </a:p>
          <a:p>
            <a:endParaRPr lang="cy-GB" dirty="0">
              <a:latin typeface="Comic Sans MS" panose="030F0702030302020204" pitchFamily="66" charset="0"/>
            </a:endParaRPr>
          </a:p>
          <a:p>
            <a:r>
              <a:rPr lang="en-GB" dirty="0" err="1">
                <a:latin typeface="Comic Sans MS" panose="030F0702030302020204" pitchFamily="66" charset="0"/>
              </a:rPr>
              <a:t>Rydw</a:t>
            </a:r>
            <a:r>
              <a:rPr lang="en-GB" dirty="0">
                <a:latin typeface="Comic Sans MS" panose="030F0702030302020204" pitchFamily="66" charset="0"/>
              </a:rPr>
              <a:t> i’n </a:t>
            </a:r>
            <a:r>
              <a:rPr lang="en-GB" dirty="0" err="1">
                <a:latin typeface="Comic Sans MS" panose="030F0702030302020204" pitchFamily="66" charset="0"/>
              </a:rPr>
              <a:t>byw</a:t>
            </a:r>
            <a:r>
              <a:rPr lang="en-GB" dirty="0">
                <a:latin typeface="Comic Sans MS" panose="030F0702030302020204" pitchFamily="66" charset="0"/>
              </a:rPr>
              <a:t> ger parc Victoria.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dirty="0">
                <a:latin typeface="Comic Sans MS" panose="030F0702030302020204" pitchFamily="66" charset="0"/>
              </a:rPr>
              <a:t>Mae Ysgol </a:t>
            </a:r>
            <a:r>
              <a:rPr lang="en-GB" dirty="0" err="1">
                <a:latin typeface="Comic Sans MS" panose="030F0702030302020204" pitchFamily="66" charset="0"/>
              </a:rPr>
              <a:t>Gynradd</a:t>
            </a:r>
            <a:r>
              <a:rPr lang="en-GB" dirty="0">
                <a:latin typeface="Comic Sans MS" panose="030F0702030302020204" pitchFamily="66" charset="0"/>
              </a:rPr>
              <a:t> Gnoll ar y </a:t>
            </a:r>
            <a:r>
              <a:rPr lang="en-GB" dirty="0" err="1">
                <a:latin typeface="Comic Sans MS" panose="030F0702030302020204" pitchFamily="66" charset="0"/>
              </a:rPr>
              <a:t>ffordd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i’r</a:t>
            </a:r>
            <a:r>
              <a:rPr lang="en-GB" dirty="0">
                <a:latin typeface="Comic Sans MS" panose="030F0702030302020204" pitchFamily="66" charset="0"/>
              </a:rPr>
              <a:t> parc Victoria.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476D9E4-B026-0469-B9FB-971F297E0E1C}"/>
              </a:ext>
            </a:extLst>
          </p:cNvPr>
          <p:cNvSpPr/>
          <p:nvPr/>
        </p:nvSpPr>
        <p:spPr>
          <a:xfrm>
            <a:off x="5467349" y="848479"/>
            <a:ext cx="6602413" cy="4180721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Plain yellow star sticker">
            <a:extLst>
              <a:ext uri="{FF2B5EF4-FFF2-40B4-BE49-F238E27FC236}">
                <a16:creationId xmlns:a16="http://schemas.microsoft.com/office/drawing/2014/main" id="{677369E4-76B6-7B80-D284-1A2F6063DA9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11172031" y="911978"/>
            <a:ext cx="838200" cy="83375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7" descr="Plain yellow star sticker">
            <a:extLst>
              <a:ext uri="{FF2B5EF4-FFF2-40B4-BE49-F238E27FC236}">
                <a16:creationId xmlns:a16="http://schemas.microsoft.com/office/drawing/2014/main" id="{700C3690-4C2F-CE17-7B12-B948E78E548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10286999" y="899774"/>
            <a:ext cx="838200" cy="83375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9876669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2F757AD-9541-DE78-D973-CDC063E12390}"/>
              </a:ext>
            </a:extLst>
          </p:cNvPr>
          <p:cNvSpPr txBox="1"/>
          <p:nvPr/>
        </p:nvSpPr>
        <p:spPr>
          <a:xfrm>
            <a:off x="584200" y="556379"/>
            <a:ext cx="721360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Comic Sans MS" panose="030F0702030302020204" pitchFamily="66" charset="0"/>
              </a:rPr>
              <a:t>Dyma</a:t>
            </a:r>
            <a:r>
              <a:rPr lang="en-US" dirty="0">
                <a:latin typeface="Comic Sans MS" panose="030F0702030302020204" pitchFamily="66" charset="0"/>
              </a:rPr>
              <a:t> Twm, 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i’n </a:t>
            </a:r>
            <a:r>
              <a:rPr lang="en-US" dirty="0" err="1">
                <a:latin typeface="Comic Sans MS" panose="030F0702030302020204" pitchFamily="66" charset="0"/>
              </a:rPr>
              <a:t>byw</a:t>
            </a:r>
            <a:r>
              <a:rPr lang="en-US" dirty="0">
                <a:latin typeface="Comic Sans MS" panose="030F0702030302020204" pitchFamily="66" charset="0"/>
              </a:rPr>
              <a:t> yn </a:t>
            </a:r>
            <a:r>
              <a:rPr lang="en-US" dirty="0" err="1">
                <a:latin typeface="Comic Sans MS" panose="030F0702030302020204" pitchFamily="66" charset="0"/>
              </a:rPr>
              <a:t>Nghastell-nedd</a:t>
            </a:r>
            <a:r>
              <a:rPr lang="en-US" dirty="0">
                <a:latin typeface="Comic Sans MS" panose="030F0702030302020204" pitchFamily="66" charset="0"/>
              </a:rPr>
              <a:t>.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i’n </a:t>
            </a:r>
            <a:r>
              <a:rPr lang="en-US" dirty="0" err="1">
                <a:latin typeface="Comic Sans MS" panose="030F0702030302020204" pitchFamily="66" charset="0"/>
              </a:rPr>
              <a:t>byw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mewn</a:t>
            </a:r>
            <a:r>
              <a:rPr lang="en-US" dirty="0">
                <a:latin typeface="Comic Sans MS" panose="030F0702030302020204" pitchFamily="66" charset="0"/>
              </a:rPr>
              <a:t> t</a:t>
            </a:r>
            <a:r>
              <a:rPr lang="cy-GB" dirty="0">
                <a:latin typeface="Comic Sans MS" panose="030F0702030302020204" pitchFamily="66" charset="0"/>
              </a:rPr>
              <a:t>ŷ teras.</a:t>
            </a:r>
          </a:p>
          <a:p>
            <a:endParaRPr lang="cy-GB" dirty="0">
              <a:latin typeface="Comic Sans MS" panose="030F0702030302020204" pitchFamily="66" charset="0"/>
            </a:endParaRPr>
          </a:p>
          <a:p>
            <a:r>
              <a:rPr lang="cy-GB" dirty="0">
                <a:latin typeface="Comic Sans MS" panose="030F0702030302020204" pitchFamily="66" charset="0"/>
              </a:rPr>
              <a:t>Rydw i’n byw gyda fy mam a thad.</a:t>
            </a:r>
          </a:p>
          <a:p>
            <a:endParaRPr lang="cy-GB" dirty="0">
              <a:latin typeface="Comic Sans MS" panose="030F0702030302020204" pitchFamily="66" charset="0"/>
            </a:endParaRPr>
          </a:p>
          <a:p>
            <a:r>
              <a:rPr lang="cy-GB" dirty="0">
                <a:latin typeface="Comic Sans MS" panose="030F0702030302020204" pitchFamily="66" charset="0"/>
              </a:rPr>
              <a:t>Rydw i’n hoffi Castell-nedd achos mae’n wych!</a:t>
            </a:r>
          </a:p>
          <a:p>
            <a:endParaRPr lang="cy-GB" dirty="0">
              <a:latin typeface="Comic Sans MS" panose="030F0702030302020204" pitchFamily="66" charset="0"/>
            </a:endParaRPr>
          </a:p>
          <a:p>
            <a:r>
              <a:rPr lang="en-GB" dirty="0" err="1">
                <a:latin typeface="Comic Sans MS" panose="030F0702030302020204" pitchFamily="66" charset="0"/>
              </a:rPr>
              <a:t>Rydw</a:t>
            </a:r>
            <a:r>
              <a:rPr lang="en-GB" dirty="0">
                <a:latin typeface="Comic Sans MS" panose="030F0702030302020204" pitchFamily="66" charset="0"/>
              </a:rPr>
              <a:t> i’n </a:t>
            </a:r>
            <a:r>
              <a:rPr lang="en-GB" dirty="0" err="1">
                <a:latin typeface="Comic Sans MS" panose="030F0702030302020204" pitchFamily="66" charset="0"/>
              </a:rPr>
              <a:t>byw</a:t>
            </a:r>
            <a:r>
              <a:rPr lang="en-GB" dirty="0">
                <a:latin typeface="Comic Sans MS" panose="030F0702030302020204" pitchFamily="66" charset="0"/>
              </a:rPr>
              <a:t> ger parc Victoria.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dirty="0">
                <a:latin typeface="Comic Sans MS" panose="030F0702030302020204" pitchFamily="66" charset="0"/>
              </a:rPr>
              <a:t>Mae Ysgol </a:t>
            </a:r>
            <a:r>
              <a:rPr lang="en-GB" dirty="0" err="1">
                <a:latin typeface="Comic Sans MS" panose="030F0702030302020204" pitchFamily="66" charset="0"/>
              </a:rPr>
              <a:t>Gynradd</a:t>
            </a:r>
            <a:r>
              <a:rPr lang="en-GB" dirty="0">
                <a:latin typeface="Comic Sans MS" panose="030F0702030302020204" pitchFamily="66" charset="0"/>
              </a:rPr>
              <a:t> Gnoll ar y </a:t>
            </a:r>
            <a:r>
              <a:rPr lang="en-GB" dirty="0" err="1">
                <a:latin typeface="Comic Sans MS" panose="030F0702030302020204" pitchFamily="66" charset="0"/>
              </a:rPr>
              <a:t>ffordd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i’r</a:t>
            </a:r>
            <a:r>
              <a:rPr lang="en-GB" dirty="0">
                <a:latin typeface="Comic Sans MS" panose="030F0702030302020204" pitchFamily="66" charset="0"/>
              </a:rPr>
              <a:t> parc Victoria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dirty="0">
                <a:latin typeface="Comic Sans MS" panose="030F0702030302020204" pitchFamily="66" charset="0"/>
              </a:rPr>
              <a:t>Mae Castell-</a:t>
            </a:r>
            <a:r>
              <a:rPr lang="en-GB" dirty="0" err="1">
                <a:latin typeface="Comic Sans MS" panose="030F0702030302020204" pitchFamily="66" charset="0"/>
              </a:rPr>
              <a:t>nedd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rhwng</a:t>
            </a:r>
            <a:r>
              <a:rPr lang="en-GB" dirty="0">
                <a:latin typeface="Comic Sans MS" panose="030F0702030302020204" pitchFamily="66" charset="0"/>
              </a:rPr>
              <a:t> Pen-y-</a:t>
            </a:r>
            <a:r>
              <a:rPr lang="en-GB" dirty="0" err="1">
                <a:latin typeface="Comic Sans MS" panose="030F0702030302020204" pitchFamily="66" charset="0"/>
              </a:rPr>
              <a:t>bont</a:t>
            </a:r>
            <a:r>
              <a:rPr lang="en-GB" dirty="0">
                <a:latin typeface="Comic Sans MS" panose="030F0702030302020204" pitchFamily="66" charset="0"/>
              </a:rPr>
              <a:t> a </a:t>
            </a:r>
            <a:r>
              <a:rPr lang="en-GB" dirty="0" err="1">
                <a:latin typeface="Comic Sans MS" panose="030F0702030302020204" pitchFamily="66" charset="0"/>
              </a:rPr>
              <a:t>Caerfyrddin</a:t>
            </a:r>
            <a:r>
              <a:rPr lang="en-GB" dirty="0"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ED615D1-1BA1-0836-AE20-9799724B1A8D}"/>
              </a:ext>
            </a:extLst>
          </p:cNvPr>
          <p:cNvSpPr/>
          <p:nvPr/>
        </p:nvSpPr>
        <p:spPr>
          <a:xfrm>
            <a:off x="400049" y="454779"/>
            <a:ext cx="7213600" cy="4485521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 descr="Plain yellow star sticker">
            <a:extLst>
              <a:ext uri="{FF2B5EF4-FFF2-40B4-BE49-F238E27FC236}">
                <a16:creationId xmlns:a16="http://schemas.microsoft.com/office/drawing/2014/main" id="{E3FF8738-4279-37FC-9F7A-4FB40577C7E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4930773" y="556378"/>
            <a:ext cx="838200" cy="83375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 descr="Plain yellow star sticker">
            <a:extLst>
              <a:ext uri="{FF2B5EF4-FFF2-40B4-BE49-F238E27FC236}">
                <a16:creationId xmlns:a16="http://schemas.microsoft.com/office/drawing/2014/main" id="{2E3870DF-FE99-4E0F-C205-13C3382C2FF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5756272" y="556378"/>
            <a:ext cx="838200" cy="83375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 descr="Plain yellow star sticker">
            <a:extLst>
              <a:ext uri="{FF2B5EF4-FFF2-40B4-BE49-F238E27FC236}">
                <a16:creationId xmlns:a16="http://schemas.microsoft.com/office/drawing/2014/main" id="{0A735799-6ED3-83B0-86F8-9ED8DAD4C90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0" t="16389" r="10166" b="25277"/>
          <a:stretch/>
        </p:blipFill>
        <p:spPr bwMode="auto">
          <a:xfrm>
            <a:off x="6632576" y="556378"/>
            <a:ext cx="838200" cy="83375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46226331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8D8BCB3-92AD-97A1-3343-87D287B2CB0E}"/>
              </a:ext>
            </a:extLst>
          </p:cNvPr>
          <p:cNvSpPr/>
          <p:nvPr/>
        </p:nvSpPr>
        <p:spPr>
          <a:xfrm>
            <a:off x="2339075" y="2280162"/>
            <a:ext cx="7297189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6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</a:t>
            </a:r>
            <a:r>
              <a:rPr lang="en-GB" sz="6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weithgaredd</a:t>
            </a:r>
            <a:r>
              <a:rPr lang="en-GB" sz="6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6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dau</a:t>
            </a:r>
            <a:endParaRPr lang="en-GB" sz="6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6C07B0-6F0A-5482-6147-58F784602D01}"/>
              </a:ext>
            </a:extLst>
          </p:cNvPr>
          <p:cNvSpPr txBox="1"/>
          <p:nvPr/>
        </p:nvSpPr>
        <p:spPr>
          <a:xfrm>
            <a:off x="3047082" y="3415414"/>
            <a:ext cx="60978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i="1" kern="120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+mn-ea"/>
                <a:cs typeface="+mn-cs"/>
              </a:rPr>
              <a:t>Gwyddoniaeth</a:t>
            </a:r>
            <a:r>
              <a:rPr lang="en-GB" sz="1800" i="1" kern="1200" dirty="0"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+mn-ea"/>
                <a:cs typeface="+mn-cs"/>
              </a:rPr>
              <a:t> a </a:t>
            </a:r>
            <a:r>
              <a:rPr lang="en-GB" sz="1800" i="1" kern="120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+mn-ea"/>
                <a:cs typeface="+mn-cs"/>
              </a:rPr>
              <a:t>thechnoleg</a:t>
            </a:r>
            <a:endParaRPr lang="en-GB" sz="2400" i="1" dirty="0">
              <a:latin typeface="Comic Sans MS" panose="030F0702030302020204" pitchFamily="66" charset="0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5C557D92-B773-6DE7-04B8-A60259FC52EC}"/>
              </a:ext>
            </a:extLst>
          </p:cNvPr>
          <p:cNvSpPr/>
          <p:nvPr/>
        </p:nvSpPr>
        <p:spPr>
          <a:xfrm>
            <a:off x="10406742" y="97971"/>
            <a:ext cx="1567543" cy="1502229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A37FB3D-B70A-2E8F-078E-9EDA7D9DD67F}"/>
              </a:ext>
            </a:extLst>
          </p:cNvPr>
          <p:cNvSpPr txBox="1"/>
          <p:nvPr/>
        </p:nvSpPr>
        <p:spPr>
          <a:xfrm>
            <a:off x="8142513" y="664419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1" dirty="0" err="1">
                <a:latin typeface="Comic Sans MS" panose="030F0702030302020204" pitchFamily="66" charset="0"/>
              </a:rPr>
              <a:t>Llafar</a:t>
            </a:r>
            <a:r>
              <a:rPr lang="en-GB" sz="1800" b="1" dirty="0">
                <a:latin typeface="Comic Sans MS" panose="030F0702030302020204" pitchFamily="66" charset="0"/>
              </a:rPr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3A6FFA7-1623-B508-4647-AAF6CF49AF11}"/>
              </a:ext>
            </a:extLst>
          </p:cNvPr>
          <p:cNvSpPr txBox="1"/>
          <p:nvPr/>
        </p:nvSpPr>
        <p:spPr>
          <a:xfrm>
            <a:off x="-1220553" y="6401192"/>
            <a:ext cx="71192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Cymharu</a:t>
            </a:r>
            <a:r>
              <a:rPr lang="en-US" sz="1800" dirty="0">
                <a:latin typeface="Comic Sans MS" panose="030F0702030302020204" pitchFamily="66" charset="0"/>
              </a:rPr>
              <a:t> – </a:t>
            </a:r>
            <a:r>
              <a:rPr lang="en-US" sz="180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Siarter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Tywydd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Castell-</a:t>
            </a:r>
            <a:r>
              <a:rPr lang="en-US" sz="180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Nedd</a:t>
            </a:r>
            <a:endParaRPr lang="en-GB" sz="1800" dirty="0">
              <a:solidFill>
                <a:schemeClr val="accent6">
                  <a:lumMod val="75000"/>
                </a:schemeClr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238312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7B04498-F4E9-681C-7349-55F562EE9C21}"/>
              </a:ext>
            </a:extLst>
          </p:cNvPr>
          <p:cNvSpPr txBox="1"/>
          <p:nvPr/>
        </p:nvSpPr>
        <p:spPr>
          <a:xfrm>
            <a:off x="144093" y="430845"/>
            <a:ext cx="11903814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dirty="0" err="1">
                <a:latin typeface="Comic Sans MS" panose="030F0702030302020204" pitchFamily="66" charset="0"/>
              </a:rPr>
              <a:t>Rydw</a:t>
            </a:r>
            <a:r>
              <a:rPr lang="en-US" sz="2200" dirty="0">
                <a:latin typeface="Comic Sans MS" panose="030F0702030302020204" pitchFamily="66" charset="0"/>
              </a:rPr>
              <a:t> i </a:t>
            </a:r>
            <a:r>
              <a:rPr lang="en-US" sz="2200" dirty="0" err="1">
                <a:latin typeface="Comic Sans MS" panose="030F0702030302020204" pitchFamily="66" charset="0"/>
              </a:rPr>
              <a:t>wedi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dewis</a:t>
            </a:r>
            <a:r>
              <a:rPr lang="en-US" sz="2200" dirty="0">
                <a:latin typeface="Comic Sans MS" panose="030F0702030302020204" pitchFamily="66" charset="0"/>
              </a:rPr>
              <a:t> y </a:t>
            </a:r>
            <a:r>
              <a:rPr lang="en-US" sz="2200" dirty="0" err="1">
                <a:latin typeface="Comic Sans MS" panose="030F0702030302020204" pitchFamily="66" charset="0"/>
              </a:rPr>
              <a:t>gweithgaredd</a:t>
            </a:r>
            <a:r>
              <a:rPr lang="en-US" sz="2200" dirty="0">
                <a:latin typeface="Comic Sans MS" panose="030F0702030302020204" pitchFamily="66" charset="0"/>
              </a:rPr>
              <a:t> achos </a:t>
            </a:r>
            <a:r>
              <a:rPr lang="en-US" sz="2200" dirty="0" err="1">
                <a:latin typeface="Comic Sans MS" panose="030F0702030302020204" pitchFamily="66" charset="0"/>
              </a:rPr>
              <a:t>roeddwn</a:t>
            </a:r>
            <a:r>
              <a:rPr lang="en-US" sz="2200" dirty="0">
                <a:latin typeface="Comic Sans MS" panose="030F0702030302020204" pitchFamily="66" charset="0"/>
              </a:rPr>
              <a:t> i’n meddwl </a:t>
            </a:r>
            <a:r>
              <a:rPr lang="en-US" sz="2200" dirty="0" err="1">
                <a:latin typeface="Comic Sans MS" panose="030F0702030302020204" pitchFamily="66" charset="0"/>
              </a:rPr>
              <a:t>bydd</a:t>
            </a:r>
            <a:r>
              <a:rPr lang="en-US" sz="2200" dirty="0">
                <a:latin typeface="Comic Sans MS" panose="030F0702030302020204" pitchFamily="66" charset="0"/>
              </a:rPr>
              <a:t> yn dda i </a:t>
            </a:r>
            <a:r>
              <a:rPr lang="en-US" sz="2200" dirty="0" err="1">
                <a:latin typeface="Comic Sans MS" panose="030F0702030302020204" pitchFamily="66" charset="0"/>
              </a:rPr>
              <a:t>ymarfer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llafar</a:t>
            </a:r>
            <a:r>
              <a:rPr lang="en-US" sz="2200" dirty="0">
                <a:latin typeface="Comic Sans MS" panose="030F0702030302020204" pitchFamily="66" charset="0"/>
              </a:rPr>
              <a:t> a </a:t>
            </a:r>
            <a:r>
              <a:rPr lang="en-US" sz="2200" dirty="0" err="1">
                <a:latin typeface="Comic Sans MS" panose="030F0702030302020204" pitchFamily="66" charset="0"/>
              </a:rPr>
              <a:t>gallan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nhw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ddefnyddio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gweithgaredd</a:t>
            </a:r>
            <a:r>
              <a:rPr lang="en-US" sz="2200" dirty="0">
                <a:latin typeface="Comic Sans MS" panose="030F0702030302020204" pitchFamily="66" charset="0"/>
              </a:rPr>
              <a:t> yn y </a:t>
            </a:r>
            <a:r>
              <a:rPr lang="en-US" sz="2200" dirty="0" err="1">
                <a:latin typeface="Comic Sans MS" panose="030F0702030302020204" pitchFamily="66" charset="0"/>
              </a:rPr>
              <a:t>byd</a:t>
            </a:r>
            <a:r>
              <a:rPr lang="en-US" sz="2200" dirty="0">
                <a:latin typeface="Comic Sans MS" panose="030F0702030302020204" pitchFamily="66" charset="0"/>
              </a:rPr>
              <a:t> go iawn. Er </a:t>
            </a:r>
            <a:r>
              <a:rPr lang="en-US" sz="2200" dirty="0" err="1">
                <a:latin typeface="Comic Sans MS" panose="030F0702030302020204" pitchFamily="66" charset="0"/>
              </a:rPr>
              <a:t>enghraifft</a:t>
            </a:r>
            <a:r>
              <a:rPr lang="en-US" sz="2200" dirty="0">
                <a:latin typeface="Comic Sans MS" panose="030F0702030302020204" pitchFamily="66" charset="0"/>
              </a:rPr>
              <a:t>, </a:t>
            </a:r>
            <a:r>
              <a:rPr lang="en-US" sz="2200" dirty="0" err="1">
                <a:latin typeface="Comic Sans MS" panose="030F0702030302020204" pitchFamily="66" charset="0"/>
              </a:rPr>
              <a:t>gallan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nhw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fod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wedi'r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sgrin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werdd</a:t>
            </a:r>
            <a:r>
              <a:rPr lang="en-US" sz="2200" dirty="0">
                <a:latin typeface="Comic Sans MS" panose="030F0702030302020204" pitchFamily="66" charset="0"/>
              </a:rPr>
              <a:t> i </a:t>
            </a:r>
            <a:r>
              <a:rPr lang="en-US" sz="2200" dirty="0" err="1">
                <a:latin typeface="Comic Sans MS" panose="030F0702030302020204" pitchFamily="66" charset="0"/>
              </a:rPr>
              <a:t>ddweud</a:t>
            </a:r>
            <a:r>
              <a:rPr lang="en-US" sz="2200" dirty="0">
                <a:latin typeface="Comic Sans MS" panose="030F0702030302020204" pitchFamily="66" charset="0"/>
              </a:rPr>
              <a:t> yr </a:t>
            </a:r>
            <a:r>
              <a:rPr lang="en-US" sz="2200" dirty="0" err="1">
                <a:latin typeface="Comic Sans MS" panose="030F0702030302020204" pitchFamily="66" charset="0"/>
              </a:rPr>
              <a:t>adroddiad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tywydd</a:t>
            </a:r>
            <a:r>
              <a:rPr lang="en-US" sz="2200" dirty="0">
                <a:latin typeface="Comic Sans MS" panose="030F0702030302020204" pitchFamily="66" charset="0"/>
              </a:rPr>
              <a:t> ac </a:t>
            </a:r>
            <a:r>
              <a:rPr lang="en-US" sz="2200" dirty="0" err="1">
                <a:latin typeface="Comic Sans MS" panose="030F0702030302020204" pitchFamily="66" charset="0"/>
              </a:rPr>
              <a:t>ymarfer</a:t>
            </a:r>
            <a:r>
              <a:rPr lang="en-US" sz="2200" dirty="0">
                <a:latin typeface="Comic Sans MS" panose="030F0702030302020204" pitchFamily="66" charset="0"/>
              </a:rPr>
              <a:t> y </a:t>
            </a:r>
            <a:r>
              <a:rPr lang="en-US" sz="2200" dirty="0" err="1">
                <a:latin typeface="Comic Sans MS" panose="030F0702030302020204" pitchFamily="66" charset="0"/>
              </a:rPr>
              <a:t>patrwm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brawddeg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newydd</a:t>
            </a:r>
            <a:r>
              <a:rPr lang="en-US" sz="2200" dirty="0">
                <a:latin typeface="Comic Sans MS" panose="030F0702030302020204" pitchFamily="66" charset="0"/>
              </a:rPr>
              <a:t>. </a:t>
            </a:r>
          </a:p>
          <a:p>
            <a:endParaRPr lang="en-US" sz="2200" dirty="0">
              <a:latin typeface="Comic Sans MS" panose="030F0702030302020204" pitchFamily="66" charset="0"/>
            </a:endParaRPr>
          </a:p>
          <a:p>
            <a:r>
              <a:rPr lang="en-US" sz="2200" dirty="0">
                <a:latin typeface="Comic Sans MS" panose="030F0702030302020204" pitchFamily="66" charset="0"/>
              </a:rPr>
              <a:t>Cyn </a:t>
            </a:r>
            <a:r>
              <a:rPr lang="en-US" sz="2200" dirty="0" err="1">
                <a:latin typeface="Comic Sans MS" panose="030F0702030302020204" pitchFamily="66" charset="0"/>
              </a:rPr>
              <a:t>ymarfer</a:t>
            </a:r>
            <a:r>
              <a:rPr lang="en-US" sz="2200" dirty="0">
                <a:latin typeface="Comic Sans MS" panose="030F0702030302020204" pitchFamily="66" charset="0"/>
              </a:rPr>
              <a:t> y </a:t>
            </a:r>
            <a:r>
              <a:rPr lang="en-US" sz="2200" dirty="0" err="1">
                <a:latin typeface="Comic Sans MS" panose="030F0702030302020204" pitchFamily="66" charset="0"/>
              </a:rPr>
              <a:t>patrwm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newydd</a:t>
            </a:r>
            <a:r>
              <a:rPr lang="en-US" sz="2200" dirty="0">
                <a:latin typeface="Comic Sans MS" panose="030F0702030302020204" pitchFamily="66" charset="0"/>
              </a:rPr>
              <a:t>, </a:t>
            </a:r>
            <a:r>
              <a:rPr lang="en-US" sz="2200" dirty="0" err="1">
                <a:latin typeface="Comic Sans MS" panose="030F0702030302020204" pitchFamily="66" charset="0"/>
              </a:rPr>
              <a:t>bydd</a:t>
            </a:r>
            <a:r>
              <a:rPr lang="en-US" sz="2200" dirty="0">
                <a:latin typeface="Comic Sans MS" panose="030F0702030302020204" pitchFamily="66" charset="0"/>
              </a:rPr>
              <a:t> y plant </a:t>
            </a:r>
            <a:r>
              <a:rPr lang="en-US" sz="2200" dirty="0" err="1">
                <a:latin typeface="Comic Sans MS" panose="030F0702030302020204" pitchFamily="66" charset="0"/>
              </a:rPr>
              <a:t>adolygu’r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ferf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wahanol</a:t>
            </a:r>
            <a:r>
              <a:rPr lang="en-US" sz="2200" dirty="0">
                <a:latin typeface="Comic Sans MS" panose="030F0702030302020204" pitchFamily="66" charset="0"/>
              </a:rPr>
              <a:t>. </a:t>
            </a:r>
            <a:r>
              <a:rPr lang="en-US" sz="2200" dirty="0" err="1">
                <a:latin typeface="Comic Sans MS" panose="030F0702030302020204" pitchFamily="66" charset="0"/>
              </a:rPr>
              <a:t>Rydw</a:t>
            </a:r>
            <a:r>
              <a:rPr lang="en-US" sz="2200" dirty="0">
                <a:latin typeface="Comic Sans MS" panose="030F0702030302020204" pitchFamily="66" charset="0"/>
              </a:rPr>
              <a:t> i </a:t>
            </a:r>
            <a:r>
              <a:rPr lang="en-US" sz="2200" dirty="0" err="1">
                <a:latin typeface="Comic Sans MS" panose="030F0702030302020204" pitchFamily="66" charset="0"/>
              </a:rPr>
              <a:t>wedi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dewis</a:t>
            </a:r>
            <a:r>
              <a:rPr lang="en-US" sz="2200" dirty="0">
                <a:latin typeface="Comic Sans MS" panose="030F0702030302020204" pitchFamily="66" charset="0"/>
              </a:rPr>
              <a:t> y </a:t>
            </a:r>
            <a:r>
              <a:rPr lang="en-US" sz="2200" dirty="0" err="1">
                <a:latin typeface="Comic Sans MS" panose="030F0702030302020204" pitchFamily="66" charset="0"/>
              </a:rPr>
              <a:t>gweithgaredd</a:t>
            </a:r>
            <a:r>
              <a:rPr lang="en-US" sz="2200" dirty="0">
                <a:latin typeface="Comic Sans MS" panose="030F0702030302020204" pitchFamily="66" charset="0"/>
              </a:rPr>
              <a:t> achos </a:t>
            </a:r>
            <a:r>
              <a:rPr lang="en-US" sz="2200" dirty="0" err="1">
                <a:latin typeface="Comic Sans MS" panose="030F0702030302020204" pitchFamily="66" charset="0"/>
              </a:rPr>
              <a:t>roeddwn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ni’n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chwarae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gweithgaredd</a:t>
            </a:r>
            <a:r>
              <a:rPr lang="en-US" sz="2200" dirty="0">
                <a:latin typeface="Comic Sans MS" panose="030F0702030302020204" pitchFamily="66" charset="0"/>
              </a:rPr>
              <a:t> yn y hub </a:t>
            </a:r>
            <a:r>
              <a:rPr lang="en-US" sz="2200" dirty="0" err="1">
                <a:latin typeface="Comic Sans MS" panose="030F0702030302020204" pitchFamily="66" charset="0"/>
              </a:rPr>
              <a:t>tu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allan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gyda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fy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nhiwtor</a:t>
            </a:r>
            <a:r>
              <a:rPr lang="en-US" sz="2200" dirty="0">
                <a:latin typeface="Comic Sans MS" panose="030F0702030302020204" pitchFamily="66" charset="0"/>
              </a:rPr>
              <a:t>, ac </a:t>
            </a:r>
            <a:r>
              <a:rPr lang="en-US" sz="2200" dirty="0" err="1">
                <a:latin typeface="Comic Sans MS" panose="030F0702030302020204" pitchFamily="66" charset="0"/>
              </a:rPr>
              <a:t>roeddwn</a:t>
            </a:r>
            <a:r>
              <a:rPr lang="en-US" sz="2200" dirty="0">
                <a:latin typeface="Comic Sans MS" panose="030F0702030302020204" pitchFamily="66" charset="0"/>
              </a:rPr>
              <a:t> i’n </a:t>
            </a:r>
            <a:r>
              <a:rPr lang="en-US" sz="2200" dirty="0" err="1">
                <a:latin typeface="Comic Sans MS" panose="030F0702030302020204" pitchFamily="66" charset="0"/>
              </a:rPr>
              <a:t>mwynhau</a:t>
            </a:r>
            <a:r>
              <a:rPr lang="en-US" sz="2200" dirty="0">
                <a:latin typeface="Comic Sans MS" panose="030F0702030302020204" pitchFamily="66" charset="0"/>
              </a:rPr>
              <a:t>. </a:t>
            </a:r>
            <a:r>
              <a:rPr lang="en-US" sz="2200" dirty="0" err="1">
                <a:latin typeface="Comic Sans MS" panose="030F0702030302020204" pitchFamily="66" charset="0"/>
              </a:rPr>
              <a:t>Roeddwn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ni’n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sefyll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mewn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llinell</a:t>
            </a:r>
            <a:r>
              <a:rPr lang="en-US" sz="2200" dirty="0">
                <a:latin typeface="Comic Sans MS" panose="030F0702030302020204" pitchFamily="66" charset="0"/>
              </a:rPr>
              <a:t> ac aros i </a:t>
            </a:r>
            <a:r>
              <a:rPr lang="en-US" sz="2200" dirty="0" err="1">
                <a:latin typeface="Comic Sans MS" panose="030F0702030302020204" pitchFamily="66" charset="0"/>
              </a:rPr>
              <a:t>glywed</a:t>
            </a:r>
            <a:r>
              <a:rPr lang="en-US" sz="2200" dirty="0">
                <a:latin typeface="Comic Sans MS" panose="030F0702030302020204" pitchFamily="66" charset="0"/>
              </a:rPr>
              <a:t> y </a:t>
            </a:r>
            <a:r>
              <a:rPr lang="en-US" sz="2200" dirty="0" err="1">
                <a:latin typeface="Comic Sans MS" panose="030F0702030302020204" pitchFamily="66" charset="0"/>
              </a:rPr>
              <a:t>ferf</a:t>
            </a:r>
            <a:r>
              <a:rPr lang="en-US" sz="2200" dirty="0">
                <a:latin typeface="Comic Sans MS" panose="030F0702030302020204" pitchFamily="66" charset="0"/>
              </a:rPr>
              <a:t>. </a:t>
            </a:r>
            <a:r>
              <a:rPr lang="en-US" sz="2200" dirty="0" err="1">
                <a:latin typeface="Comic Sans MS" panose="030F0702030302020204" pitchFamily="66" charset="0"/>
              </a:rPr>
              <a:t>Os</a:t>
            </a:r>
            <a:r>
              <a:rPr lang="en-US" sz="2200" dirty="0">
                <a:latin typeface="Comic Sans MS" panose="030F0702030302020204" pitchFamily="66" charset="0"/>
              </a:rPr>
              <a:t> y </a:t>
            </a:r>
            <a:r>
              <a:rPr lang="en-US" sz="2200" dirty="0" err="1">
                <a:latin typeface="Comic Sans MS" panose="030F0702030302020204" pitchFamily="66" charset="0"/>
              </a:rPr>
              <a:t>ferf</a:t>
            </a:r>
            <a:r>
              <a:rPr lang="en-US" sz="2200" dirty="0">
                <a:latin typeface="Comic Sans MS" panose="030F0702030302020204" pitchFamily="66" charset="0"/>
              </a:rPr>
              <a:t> yn </a:t>
            </a:r>
            <a:r>
              <a:rPr lang="en-US" sz="2200" dirty="0" err="1">
                <a:latin typeface="Comic Sans MS" panose="030F0702030302020204" pitchFamily="66" charset="0"/>
              </a:rPr>
              <a:t>amherffaith</a:t>
            </a:r>
            <a:r>
              <a:rPr lang="en-US" sz="2200" dirty="0">
                <a:latin typeface="Comic Sans MS" panose="030F0702030302020204" pitchFamily="66" charset="0"/>
              </a:rPr>
              <a:t>, </a:t>
            </a:r>
            <a:r>
              <a:rPr lang="en-US" sz="2200" dirty="0" err="1">
                <a:latin typeface="Comic Sans MS" panose="030F0702030302020204" pitchFamily="66" charset="0"/>
              </a:rPr>
              <a:t>dylwn</a:t>
            </a:r>
            <a:r>
              <a:rPr lang="en-US" sz="2200" dirty="0">
                <a:latin typeface="Comic Sans MS" panose="030F0702030302020204" pitchFamily="66" charset="0"/>
              </a:rPr>
              <a:t> i </a:t>
            </a:r>
            <a:r>
              <a:rPr lang="en-US" sz="2200" dirty="0" err="1">
                <a:latin typeface="Comic Sans MS" panose="030F0702030302020204" pitchFamily="66" charset="0"/>
              </a:rPr>
              <a:t>fod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wedi</a:t>
            </a:r>
            <a:r>
              <a:rPr lang="en-US" sz="2200" dirty="0">
                <a:latin typeface="Comic Sans MS" panose="030F0702030302020204" pitchFamily="66" charset="0"/>
              </a:rPr>
              <a:t> cam </a:t>
            </a:r>
            <a:r>
              <a:rPr lang="en-US" sz="2200" dirty="0" err="1">
                <a:latin typeface="Comic Sans MS" panose="030F0702030302020204" pitchFamily="66" charset="0"/>
              </a:rPr>
              <a:t>i’r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chwith</a:t>
            </a:r>
            <a:r>
              <a:rPr lang="en-US" sz="2200" dirty="0">
                <a:latin typeface="Comic Sans MS" panose="030F0702030302020204" pitchFamily="66" charset="0"/>
              </a:rPr>
              <a:t>, </a:t>
            </a:r>
            <a:r>
              <a:rPr lang="en-US" sz="2200" dirty="0" err="1">
                <a:latin typeface="Comic Sans MS" panose="030F0702030302020204" pitchFamily="66" charset="0"/>
              </a:rPr>
              <a:t>ond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os</a:t>
            </a:r>
            <a:r>
              <a:rPr lang="en-US" sz="2200" dirty="0">
                <a:latin typeface="Comic Sans MS" panose="030F0702030302020204" pitchFamily="66" charset="0"/>
              </a:rPr>
              <a:t> y </a:t>
            </a:r>
            <a:r>
              <a:rPr lang="en-US" sz="2200" dirty="0" err="1">
                <a:latin typeface="Comic Sans MS" panose="030F0702030302020204" pitchFamily="66" charset="0"/>
              </a:rPr>
              <a:t>ferf</a:t>
            </a:r>
            <a:r>
              <a:rPr lang="en-US" sz="2200" dirty="0">
                <a:latin typeface="Comic Sans MS" panose="030F0702030302020204" pitchFamily="66" charset="0"/>
              </a:rPr>
              <a:t> y </a:t>
            </a:r>
            <a:r>
              <a:rPr lang="en-US" sz="2200" dirty="0" err="1">
                <a:latin typeface="Comic Sans MS" panose="030F0702030302020204" pitchFamily="66" charset="0"/>
              </a:rPr>
              <a:t>presennol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dylwn</a:t>
            </a:r>
            <a:r>
              <a:rPr lang="en-US" sz="2200" dirty="0">
                <a:latin typeface="Comic Sans MS" panose="030F0702030302020204" pitchFamily="66" charset="0"/>
              </a:rPr>
              <a:t> i </a:t>
            </a:r>
            <a:r>
              <a:rPr lang="en-US" sz="2200" dirty="0" err="1">
                <a:latin typeface="Comic Sans MS" panose="030F0702030302020204" pitchFamily="66" charset="0"/>
              </a:rPr>
              <a:t>fod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wedi</a:t>
            </a:r>
            <a:r>
              <a:rPr lang="en-US" sz="2200" dirty="0">
                <a:latin typeface="Comic Sans MS" panose="030F0702030302020204" pitchFamily="66" charset="0"/>
              </a:rPr>
              <a:t> aros yn </a:t>
            </a:r>
            <a:r>
              <a:rPr lang="en-US" sz="2200" dirty="0" err="1">
                <a:latin typeface="Comic Sans MS" panose="030F0702030302020204" pitchFamily="66" charset="0"/>
              </a:rPr>
              <a:t>llonydd</a:t>
            </a:r>
            <a:r>
              <a:rPr lang="en-US" sz="2200" dirty="0">
                <a:latin typeface="Comic Sans MS" panose="030F0702030302020204" pitchFamily="66" charset="0"/>
              </a:rPr>
              <a:t>, yn </a:t>
            </a:r>
            <a:r>
              <a:rPr lang="en-US" sz="2200" dirty="0" err="1">
                <a:latin typeface="Comic Sans MS" panose="030F0702030302020204" pitchFamily="66" charset="0"/>
              </a:rPr>
              <a:t>olaf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os</a:t>
            </a:r>
            <a:r>
              <a:rPr lang="en-US" sz="2200" dirty="0">
                <a:latin typeface="Comic Sans MS" panose="030F0702030302020204" pitchFamily="66" charset="0"/>
              </a:rPr>
              <a:t> y </a:t>
            </a:r>
            <a:r>
              <a:rPr lang="en-US" sz="2200" dirty="0" err="1">
                <a:latin typeface="Comic Sans MS" panose="030F0702030302020204" pitchFamily="66" charset="0"/>
              </a:rPr>
              <a:t>ferf</a:t>
            </a:r>
            <a:r>
              <a:rPr lang="en-US" sz="2200" dirty="0">
                <a:latin typeface="Comic Sans MS" panose="030F0702030302020204" pitchFamily="66" charset="0"/>
              </a:rPr>
              <a:t> yn </a:t>
            </a:r>
            <a:r>
              <a:rPr lang="en-US" sz="2200" dirty="0" err="1">
                <a:latin typeface="Comic Sans MS" panose="030F0702030302020204" pitchFamily="66" charset="0"/>
              </a:rPr>
              <a:t>ddyfodol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dylwn</a:t>
            </a:r>
            <a:r>
              <a:rPr lang="en-US" sz="2200" dirty="0">
                <a:latin typeface="Comic Sans MS" panose="030F0702030302020204" pitchFamily="66" charset="0"/>
              </a:rPr>
              <a:t> i </a:t>
            </a:r>
            <a:r>
              <a:rPr lang="en-US" sz="2200" dirty="0" err="1">
                <a:latin typeface="Comic Sans MS" panose="030F0702030302020204" pitchFamily="66" charset="0"/>
              </a:rPr>
              <a:t>fod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wedi</a:t>
            </a:r>
            <a:r>
              <a:rPr lang="en-US" sz="2200" dirty="0">
                <a:latin typeface="Comic Sans MS" panose="030F0702030302020204" pitchFamily="66" charset="0"/>
              </a:rPr>
              <a:t> cam </a:t>
            </a:r>
            <a:r>
              <a:rPr lang="en-US" sz="2200" dirty="0" err="1">
                <a:latin typeface="Comic Sans MS" panose="030F0702030302020204" pitchFamily="66" charset="0"/>
              </a:rPr>
              <a:t>i’r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dde</a:t>
            </a:r>
            <a:r>
              <a:rPr lang="en-US" sz="2200" dirty="0">
                <a:latin typeface="Comic Sans MS" panose="030F0702030302020204" pitchFamily="66" charset="0"/>
              </a:rPr>
              <a:t>. </a:t>
            </a:r>
          </a:p>
          <a:p>
            <a:endParaRPr lang="en-US" sz="2200" dirty="0">
              <a:latin typeface="Comic Sans MS" panose="030F0702030302020204" pitchFamily="66" charset="0"/>
            </a:endParaRPr>
          </a:p>
          <a:p>
            <a:r>
              <a:rPr lang="en-US" sz="2200" dirty="0" err="1">
                <a:latin typeface="Comic Sans MS" panose="030F0702030302020204" pitchFamily="66" charset="0"/>
              </a:rPr>
              <a:t>Mwynheais</a:t>
            </a:r>
            <a:r>
              <a:rPr lang="en-US" sz="2200" dirty="0">
                <a:latin typeface="Comic Sans MS" panose="030F0702030302020204" pitchFamily="66" charset="0"/>
              </a:rPr>
              <a:t> i </a:t>
            </a:r>
            <a:r>
              <a:rPr lang="en-US" sz="2200" dirty="0" err="1">
                <a:latin typeface="Comic Sans MS" panose="030F0702030302020204" pitchFamily="66" charset="0"/>
              </a:rPr>
              <a:t>ddysgu'r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ferf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gyda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gweithgaredd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hwn</a:t>
            </a:r>
            <a:r>
              <a:rPr lang="en-US" sz="2200" dirty="0">
                <a:latin typeface="Comic Sans MS" panose="030F0702030302020204" pitchFamily="66" charset="0"/>
              </a:rPr>
              <a:t>. </a:t>
            </a:r>
            <a:r>
              <a:rPr lang="en-US" sz="2200" dirty="0" err="1">
                <a:latin typeface="Comic Sans MS" panose="030F0702030302020204" pitchFamily="66" charset="0"/>
              </a:rPr>
              <a:t>Roedd</a:t>
            </a:r>
            <a:r>
              <a:rPr lang="en-US" sz="2200" dirty="0">
                <a:latin typeface="Comic Sans MS" panose="030F0702030302020204" pitchFamily="66" charset="0"/>
              </a:rPr>
              <a:t> yn </a:t>
            </a:r>
            <a:r>
              <a:rPr lang="en-US" sz="2200" dirty="0" err="1">
                <a:latin typeface="Comic Sans MS" panose="030F0702030302020204" pitchFamily="66" charset="0"/>
              </a:rPr>
              <a:t>helpu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fy</a:t>
            </a:r>
            <a:r>
              <a:rPr lang="en-US" sz="2200" dirty="0">
                <a:latin typeface="Comic Sans MS" panose="030F0702030302020204" pitchFamily="66" charset="0"/>
              </a:rPr>
              <a:t> yn </a:t>
            </a:r>
            <a:r>
              <a:rPr lang="en-US" sz="2200" dirty="0" err="1">
                <a:latin typeface="Comic Sans MS" panose="030F0702030302020204" pitchFamily="66" charset="0"/>
              </a:rPr>
              <a:t>cofio</a:t>
            </a:r>
            <a:r>
              <a:rPr lang="en-US" sz="2200" dirty="0">
                <a:latin typeface="Comic Sans MS" panose="030F0702030302020204" pitchFamily="66" charset="0"/>
              </a:rPr>
              <a:t>. </a:t>
            </a:r>
            <a:r>
              <a:rPr lang="en-US" sz="2200" dirty="0" err="1">
                <a:latin typeface="Comic Sans MS" panose="030F0702030302020204" pitchFamily="66" charset="0"/>
              </a:rPr>
              <a:t>Chwaraeon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ni'n</a:t>
            </a:r>
            <a:r>
              <a:rPr lang="en-US" sz="2200" dirty="0">
                <a:latin typeface="Comic Sans MS" panose="030F0702030302020204" pitchFamily="66" charset="0"/>
              </a:rPr>
              <a:t> y </a:t>
            </a:r>
            <a:r>
              <a:rPr lang="en-US" sz="2200" dirty="0" err="1">
                <a:latin typeface="Comic Sans MS" panose="030F0702030302020204" pitchFamily="66" charset="0"/>
              </a:rPr>
              <a:t>gweithgaredd</a:t>
            </a:r>
            <a:r>
              <a:rPr lang="en-US" sz="2200" dirty="0">
                <a:latin typeface="Comic Sans MS" panose="030F0702030302020204" pitchFamily="66" charset="0"/>
              </a:rPr>
              <a:t> tan </a:t>
            </a:r>
            <a:r>
              <a:rPr lang="en-US" sz="2200" dirty="0" err="1">
                <a:latin typeface="Comic Sans MS" panose="030F0702030302020204" pitchFamily="66" charset="0"/>
              </a:rPr>
              <a:t>roeddwn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ni’n</a:t>
            </a:r>
            <a:r>
              <a:rPr lang="en-US" sz="2200" dirty="0">
                <a:latin typeface="Comic Sans MS" panose="030F0702030302020204" pitchFamily="66" charset="0"/>
              </a:rPr>
              <a:t> yn </a:t>
            </a:r>
            <a:r>
              <a:rPr lang="en-US" sz="2200" dirty="0" err="1">
                <a:latin typeface="Comic Sans MS" panose="030F0702030302020204" pitchFamily="66" charset="0"/>
              </a:rPr>
              <a:t>cofio</a:t>
            </a:r>
            <a:r>
              <a:rPr lang="en-US" sz="2200" dirty="0">
                <a:latin typeface="Comic Sans MS" panose="030F0702030302020204" pitchFamily="66" charset="0"/>
              </a:rPr>
              <a:t>. </a:t>
            </a:r>
            <a:r>
              <a:rPr lang="en-US" sz="2200" dirty="0" err="1">
                <a:latin typeface="Comic Sans MS" panose="030F0702030302020204" pitchFamily="66" charset="0"/>
              </a:rPr>
              <a:t>Rydw</a:t>
            </a:r>
            <a:r>
              <a:rPr lang="en-US" sz="2200" dirty="0">
                <a:latin typeface="Comic Sans MS" panose="030F0702030302020204" pitchFamily="66" charset="0"/>
              </a:rPr>
              <a:t> i’n </a:t>
            </a:r>
            <a:r>
              <a:rPr lang="en-US" sz="2200" dirty="0" err="1">
                <a:latin typeface="Comic Sans MS" panose="030F0702030302020204" pitchFamily="66" charset="0"/>
              </a:rPr>
              <a:t>dwlu</a:t>
            </a:r>
            <a:r>
              <a:rPr lang="en-US" sz="2200" dirty="0">
                <a:latin typeface="Comic Sans MS" panose="030F0702030302020204" pitchFamily="66" charset="0"/>
              </a:rPr>
              <a:t> ar </a:t>
            </a:r>
            <a:r>
              <a:rPr lang="en-US" sz="2200" dirty="0" err="1">
                <a:latin typeface="Comic Sans MS" panose="030F0702030302020204" pitchFamily="66" charset="0"/>
              </a:rPr>
              <a:t>chwarae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gemau</a:t>
            </a:r>
            <a:r>
              <a:rPr lang="en-US" sz="2200" dirty="0">
                <a:latin typeface="Comic Sans MS" panose="030F0702030302020204" pitchFamily="66" charset="0"/>
              </a:rPr>
              <a:t> yn </a:t>
            </a:r>
            <a:r>
              <a:rPr lang="en-US" sz="2200" dirty="0" err="1">
                <a:latin typeface="Comic Sans MS" panose="030F0702030302020204" pitchFamily="66" charset="0"/>
              </a:rPr>
              <a:t>fwy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na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unwaith</a:t>
            </a:r>
            <a:r>
              <a:rPr lang="en-US" sz="2200" dirty="0">
                <a:latin typeface="Comic Sans MS" panose="030F0702030302020204" pitchFamily="66" charset="0"/>
              </a:rPr>
              <a:t>, achos </a:t>
            </a:r>
            <a:r>
              <a:rPr lang="en-US" sz="2200" dirty="0" err="1">
                <a:latin typeface="Comic Sans MS" panose="030F0702030302020204" pitchFamily="66" charset="0"/>
              </a:rPr>
              <a:t>roedd</a:t>
            </a:r>
            <a:r>
              <a:rPr lang="en-US" sz="2200" dirty="0">
                <a:latin typeface="Comic Sans MS" panose="030F0702030302020204" pitchFamily="66" charset="0"/>
              </a:rPr>
              <a:t> yn </a:t>
            </a:r>
            <a:r>
              <a:rPr lang="en-US" sz="2200" dirty="0" err="1">
                <a:latin typeface="Comic Sans MS" panose="030F0702030302020204" pitchFamily="66" charset="0"/>
              </a:rPr>
              <a:t>helpu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fy</a:t>
            </a:r>
            <a:r>
              <a:rPr lang="en-US" sz="2200" dirty="0">
                <a:latin typeface="Comic Sans MS" panose="030F0702030302020204" pitchFamily="66" charset="0"/>
              </a:rPr>
              <a:t> yn </a:t>
            </a:r>
            <a:r>
              <a:rPr lang="en-US" sz="2200" dirty="0" err="1">
                <a:latin typeface="Comic Sans MS" panose="030F0702030302020204" pitchFamily="66" charset="0"/>
              </a:rPr>
              <a:t>cofio</a:t>
            </a:r>
            <a:r>
              <a:rPr lang="en-US" sz="2200" dirty="0">
                <a:latin typeface="Comic Sans MS" panose="030F0702030302020204" pitchFamily="66" charset="0"/>
              </a:rPr>
              <a:t>.  </a:t>
            </a:r>
          </a:p>
          <a:p>
            <a:endParaRPr lang="en-US" sz="2200" dirty="0">
              <a:latin typeface="Comic Sans MS" panose="030F0702030302020204" pitchFamily="66" charset="0"/>
            </a:endParaRPr>
          </a:p>
          <a:p>
            <a:r>
              <a:rPr lang="en-US" sz="2200" dirty="0">
                <a:latin typeface="Comic Sans MS" panose="030F0702030302020204" pitchFamily="66" charset="0"/>
              </a:rPr>
              <a:t>I </a:t>
            </a:r>
            <a:r>
              <a:rPr lang="en-US" sz="2200" dirty="0" err="1">
                <a:latin typeface="Comic Sans MS" panose="030F0702030302020204" pitchFamily="66" charset="0"/>
              </a:rPr>
              <a:t>wahaniaethiad</a:t>
            </a:r>
            <a:r>
              <a:rPr lang="en-US" sz="2200" dirty="0">
                <a:latin typeface="Comic Sans MS" panose="030F0702030302020204" pitchFamily="66" charset="0"/>
              </a:rPr>
              <a:t> y </a:t>
            </a:r>
            <a:r>
              <a:rPr lang="en-US" sz="2200" dirty="0" err="1">
                <a:latin typeface="Comic Sans MS" panose="030F0702030302020204" pitchFamily="66" charset="0"/>
              </a:rPr>
              <a:t>gweithgaredd</a:t>
            </a:r>
            <a:r>
              <a:rPr lang="en-US" sz="2200" dirty="0">
                <a:latin typeface="Comic Sans MS" panose="030F0702030302020204" pitchFamily="66" charset="0"/>
              </a:rPr>
              <a:t>, </a:t>
            </a:r>
            <a:r>
              <a:rPr lang="en-US" sz="2200" dirty="0" err="1">
                <a:latin typeface="Comic Sans MS" panose="030F0702030302020204" pitchFamily="66" charset="0"/>
              </a:rPr>
              <a:t>gallwn</a:t>
            </a:r>
            <a:r>
              <a:rPr lang="en-US" sz="2200" dirty="0">
                <a:latin typeface="Comic Sans MS" panose="030F0702030302020204" pitchFamily="66" charset="0"/>
              </a:rPr>
              <a:t> i ddim </a:t>
            </a:r>
            <a:r>
              <a:rPr lang="en-US" sz="2200" dirty="0" err="1">
                <a:latin typeface="Comic Sans MS" panose="030F0702030302020204" pitchFamily="66" charset="0"/>
              </a:rPr>
              <a:t>byd</a:t>
            </a:r>
            <a:r>
              <a:rPr lang="en-US" sz="2200" dirty="0">
                <a:latin typeface="Comic Sans MS" panose="030F0702030302020204" pitchFamily="66" charset="0"/>
              </a:rPr>
              <a:t> yn </a:t>
            </a:r>
            <a:r>
              <a:rPr lang="en-US" sz="2200" dirty="0" err="1">
                <a:latin typeface="Comic Sans MS" panose="030F0702030302020204" pitchFamily="66" charset="0"/>
              </a:rPr>
              <a:t>gynnwys</a:t>
            </a:r>
            <a:r>
              <a:rPr lang="en-US" sz="2200" dirty="0">
                <a:latin typeface="Comic Sans MS" panose="030F0702030302020204" pitchFamily="66" charset="0"/>
              </a:rPr>
              <a:t> un </a:t>
            </a:r>
            <a:r>
              <a:rPr lang="en-US" sz="2200" dirty="0" err="1">
                <a:latin typeface="Comic Sans MS" panose="030F0702030302020204" pitchFamily="66" charset="0"/>
              </a:rPr>
              <a:t>ferf</a:t>
            </a:r>
            <a:r>
              <a:rPr lang="en-US" sz="2200" dirty="0">
                <a:latin typeface="Comic Sans MS" panose="030F0702030302020204" pitchFamily="66" charset="0"/>
              </a:rPr>
              <a:t> i </a:t>
            </a:r>
            <a:r>
              <a:rPr lang="en-US" sz="2200" dirty="0" err="1">
                <a:latin typeface="Comic Sans MS" panose="030F0702030302020204" pitchFamily="66" charset="0"/>
              </a:rPr>
              <a:t>ddechrau</a:t>
            </a:r>
            <a:r>
              <a:rPr lang="en-US" sz="2200" dirty="0">
                <a:latin typeface="Comic Sans MS" panose="030F0702030302020204" pitchFamily="66" charset="0"/>
              </a:rPr>
              <a:t>, </a:t>
            </a:r>
            <a:r>
              <a:rPr lang="en-US" sz="2200" dirty="0" err="1">
                <a:latin typeface="Comic Sans MS" panose="030F0702030302020204" pitchFamily="66" charset="0"/>
              </a:rPr>
              <a:t>wedyn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gallwn</a:t>
            </a:r>
            <a:r>
              <a:rPr lang="en-US" sz="2200" dirty="0">
                <a:latin typeface="Comic Sans MS" panose="030F0702030302020204" pitchFamily="66" charset="0"/>
              </a:rPr>
              <a:t> i </a:t>
            </a:r>
            <a:r>
              <a:rPr lang="en-US" sz="2200" dirty="0" err="1">
                <a:latin typeface="Comic Sans MS" panose="030F0702030302020204" pitchFamily="66" charset="0"/>
              </a:rPr>
              <a:t>adio</a:t>
            </a:r>
            <a:r>
              <a:rPr lang="en-US" sz="2200" dirty="0">
                <a:latin typeface="Comic Sans MS" panose="030F0702030302020204" pitchFamily="66" charset="0"/>
              </a:rPr>
              <a:t> </a:t>
            </a:r>
            <a:r>
              <a:rPr lang="en-US" sz="2200" dirty="0" err="1">
                <a:latin typeface="Comic Sans MS" panose="030F0702030302020204" pitchFamily="66" charset="0"/>
              </a:rPr>
              <a:t>mwy</a:t>
            </a:r>
            <a:r>
              <a:rPr lang="en-US" sz="2200" dirty="0">
                <a:latin typeface="Comic Sans MS" panose="030F0702030302020204" pitchFamily="66" charset="0"/>
              </a:rPr>
              <a:t>, dim </a:t>
            </a:r>
            <a:r>
              <a:rPr lang="en-US" sz="2200" dirty="0" err="1">
                <a:latin typeface="Comic Sans MS" panose="030F0702030302020204" pitchFamily="66" charset="0"/>
              </a:rPr>
              <a:t>byd</a:t>
            </a:r>
            <a:r>
              <a:rPr lang="en-US" sz="2200" dirty="0">
                <a:latin typeface="Comic Sans MS" panose="030F0702030302020204" pitchFamily="66" charset="0"/>
              </a:rPr>
              <a:t> pan </a:t>
            </a:r>
            <a:r>
              <a:rPr lang="en-US" sz="2200" dirty="0" err="1">
                <a:latin typeface="Comic Sans MS" panose="030F0702030302020204" pitchFamily="66" charset="0"/>
              </a:rPr>
              <a:t>fydd</a:t>
            </a:r>
            <a:r>
              <a:rPr lang="en-US" sz="2200" dirty="0">
                <a:latin typeface="Comic Sans MS" panose="030F0702030302020204" pitchFamily="66" charset="0"/>
              </a:rPr>
              <a:t> y plant yn </a:t>
            </a:r>
            <a:r>
              <a:rPr lang="en-US" sz="2200" dirty="0" err="1">
                <a:latin typeface="Comic Sans MS" panose="030F0702030302020204" pitchFamily="66" charset="0"/>
              </a:rPr>
              <a:t>hyderus</a:t>
            </a:r>
            <a:r>
              <a:rPr lang="en-US" sz="2200" dirty="0">
                <a:latin typeface="Comic Sans MS" panose="030F0702030302020204" pitchFamily="66" charset="0"/>
              </a:rPr>
              <a:t>.</a:t>
            </a:r>
            <a:endParaRPr lang="en-GB" sz="2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248596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AD3BCD-8FA8-2071-591C-C199D62E71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35CB085-FBD7-B093-B3FB-ABB1A6F50AF6}"/>
              </a:ext>
            </a:extLst>
          </p:cNvPr>
          <p:cNvSpPr/>
          <p:nvPr/>
        </p:nvSpPr>
        <p:spPr>
          <a:xfrm>
            <a:off x="5161716" y="0"/>
            <a:ext cx="19223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Drilio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5B078E7-A1F8-8F2F-E9BB-B6DE7A34FE50}"/>
              </a:ext>
            </a:extLst>
          </p:cNvPr>
          <p:cNvCxnSpPr>
            <a:cxnSpLocks/>
            <a:stCxn id="10" idx="1"/>
          </p:cNvCxnSpPr>
          <p:nvPr/>
        </p:nvCxnSpPr>
        <p:spPr>
          <a:xfrm flipH="1" flipV="1">
            <a:off x="6076810" y="923330"/>
            <a:ext cx="19190" cy="578215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Download Stick Figure, Red, Man. Royalty-Free Vector Graphic - Pixabay">
            <a:extLst>
              <a:ext uri="{FF2B5EF4-FFF2-40B4-BE49-F238E27FC236}">
                <a16:creationId xmlns:a16="http://schemas.microsoft.com/office/drawing/2014/main" id="{5CCAD64F-D0E9-4B62-4188-C2EBFFE887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5580" y="3034401"/>
            <a:ext cx="572609" cy="1145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Yellow Stick Man Clip Art at Clker.com - vector clip art online, royalty  free &amp; public domain">
            <a:extLst>
              <a:ext uri="{FF2B5EF4-FFF2-40B4-BE49-F238E27FC236}">
                <a16:creationId xmlns:a16="http://schemas.microsoft.com/office/drawing/2014/main" id="{F0FFB6F3-3AD2-8D7D-FD9B-FAA86C01C7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8684" y="3034401"/>
            <a:ext cx="594631" cy="1185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Download Stick Man, Blue, Figure. Royalty-Free Vector Graphic - Pixabay">
            <a:extLst>
              <a:ext uri="{FF2B5EF4-FFF2-40B4-BE49-F238E27FC236}">
                <a16:creationId xmlns:a16="http://schemas.microsoft.com/office/drawing/2014/main" id="{B6EBD089-5723-2BF9-9CFC-3C2FB73CD4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6918" y="3019703"/>
            <a:ext cx="582386" cy="1164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CD4A8A1F-04E0-EBE7-ECF2-127B5DD0FFD0}"/>
              </a:ext>
            </a:extLst>
          </p:cNvPr>
          <p:cNvSpPr/>
          <p:nvPr/>
        </p:nvSpPr>
        <p:spPr>
          <a:xfrm rot="16200000">
            <a:off x="4284435" y="5568913"/>
            <a:ext cx="1742400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FF0000"/>
                </a:highlight>
              </a:rPr>
              <a:t>Yr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FF0000"/>
                </a:highlight>
              </a:rPr>
              <a:t>amherffaith</a:t>
            </a:r>
            <a:endParaRPr lang="en-GB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highlight>
                <a:srgbClr val="FF0000"/>
              </a:highlight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6BD5455-380A-A085-F609-2C5867B25B6C}"/>
              </a:ext>
            </a:extLst>
          </p:cNvPr>
          <p:cNvSpPr/>
          <p:nvPr/>
        </p:nvSpPr>
        <p:spPr>
          <a:xfrm rot="16200000">
            <a:off x="5352206" y="5761634"/>
            <a:ext cx="1487587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FFFF00"/>
                </a:highlight>
              </a:rPr>
              <a:t>Y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FFFF00"/>
                </a:highlight>
              </a:rPr>
              <a:t>presennol</a:t>
            </a:r>
            <a:endParaRPr lang="en-GB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highlight>
                <a:srgbClr val="FFFF00"/>
              </a:highligh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80C3AB3-3B5A-D285-5AC3-5FABB57D410D}"/>
              </a:ext>
            </a:extLst>
          </p:cNvPr>
          <p:cNvSpPr/>
          <p:nvPr/>
        </p:nvSpPr>
        <p:spPr>
          <a:xfrm rot="16200000">
            <a:off x="6215865" y="5696319"/>
            <a:ext cx="1202510" cy="400110"/>
          </a:xfrm>
          <a:prstGeom prst="rect">
            <a:avLst/>
          </a:prstGeom>
          <a:solidFill>
            <a:srgbClr val="0070C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dyfodol</a:t>
            </a:r>
            <a:endParaRPr lang="en-GB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8543F8D-A14C-68EB-4BF2-BF23320EB7A0}"/>
              </a:ext>
            </a:extLst>
          </p:cNvPr>
          <p:cNvSpPr/>
          <p:nvPr/>
        </p:nvSpPr>
        <p:spPr>
          <a:xfrm rot="16200000">
            <a:off x="4750127" y="1466993"/>
            <a:ext cx="904415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FF0000"/>
                </a:highlight>
              </a:rPr>
              <a:t>R</a:t>
            </a:r>
            <a:r>
              <a:rPr lang="en-GB" sz="20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FF0000"/>
                </a:highlight>
              </a:rPr>
              <a:t>oedd</a:t>
            </a:r>
            <a:endParaRPr lang="en-GB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highlight>
                <a:srgbClr val="FF0000"/>
              </a:highlight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12F90DD-D979-FDEE-0EC0-4AC10BB51A0A}"/>
              </a:ext>
            </a:extLst>
          </p:cNvPr>
          <p:cNvSpPr/>
          <p:nvPr/>
        </p:nvSpPr>
        <p:spPr>
          <a:xfrm rot="16200000">
            <a:off x="5519414" y="1558801"/>
            <a:ext cx="1114792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FFFF00"/>
                </a:highlight>
              </a:rPr>
              <a:t>M</a:t>
            </a:r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FFFF00"/>
                </a:highlight>
              </a:rPr>
              <a:t>ae </a:t>
            </a:r>
            <a:r>
              <a:rPr lang="en-GB" sz="20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FFFF00"/>
                </a:highlight>
              </a:rPr>
              <a:t>hi’n</a:t>
            </a:r>
            <a:endParaRPr lang="en-GB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highlight>
                <a:srgbClr val="FFFF00"/>
              </a:highlight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F247F60-5A3D-8D3A-A161-752D48EE2351}"/>
              </a:ext>
            </a:extLst>
          </p:cNvPr>
          <p:cNvSpPr/>
          <p:nvPr/>
        </p:nvSpPr>
        <p:spPr>
          <a:xfrm rot="16200000">
            <a:off x="6455931" y="1462537"/>
            <a:ext cx="739113" cy="400110"/>
          </a:xfrm>
          <a:prstGeom prst="rect">
            <a:avLst/>
          </a:prstGeom>
          <a:solidFill>
            <a:srgbClr val="0070C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</a:t>
            </a:r>
            <a:r>
              <a:rPr lang="en-GB" sz="20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ydd</a:t>
            </a:r>
            <a:endParaRPr lang="en-GB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9329759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8ECEF2-8DD3-285F-B29D-32F9A1247C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A79EC5C-C490-1C05-77F7-0590FDC024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4265" y="20158"/>
            <a:ext cx="9921075" cy="6817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520522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33B3DFB-EA34-9F1A-E8B8-1D3AF5CD2F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1277" y="241689"/>
            <a:ext cx="9349445" cy="6374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312720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F529304-4666-2784-18FA-947A4193534F}"/>
              </a:ext>
            </a:extLst>
          </p:cNvPr>
          <p:cNvSpPr/>
          <p:nvPr/>
        </p:nvSpPr>
        <p:spPr>
          <a:xfrm>
            <a:off x="2502580" y="2280162"/>
            <a:ext cx="6970178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6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</a:t>
            </a:r>
            <a:r>
              <a:rPr lang="en-GB" sz="6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weithgaredd</a:t>
            </a:r>
            <a:r>
              <a:rPr lang="en-GB" sz="6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tri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32D922-DFDB-7493-A8F3-447D87B8723D}"/>
              </a:ext>
            </a:extLst>
          </p:cNvPr>
          <p:cNvSpPr txBox="1"/>
          <p:nvPr/>
        </p:nvSpPr>
        <p:spPr>
          <a:xfrm>
            <a:off x="3047082" y="3388158"/>
            <a:ext cx="60978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i="1" dirty="0" err="1">
                <a:latin typeface="Comic Sans MS" panose="030F0702030302020204" pitchFamily="66" charset="0"/>
              </a:rPr>
              <a:t>Ieithoedd</a:t>
            </a:r>
            <a:r>
              <a:rPr lang="en-US" sz="1800" i="1" dirty="0">
                <a:latin typeface="Comic Sans MS" panose="030F0702030302020204" pitchFamily="66" charset="0"/>
              </a:rPr>
              <a:t>, </a:t>
            </a:r>
            <a:r>
              <a:rPr lang="en-US" sz="1800" i="1" dirty="0" err="1">
                <a:latin typeface="Comic Sans MS" panose="030F0702030302020204" pitchFamily="66" charset="0"/>
              </a:rPr>
              <a:t>Llythrennedd</a:t>
            </a:r>
            <a:r>
              <a:rPr lang="en-US" sz="1800" i="1" dirty="0">
                <a:latin typeface="Comic Sans MS" panose="030F0702030302020204" pitchFamily="66" charset="0"/>
              </a:rPr>
              <a:t> a </a:t>
            </a:r>
            <a:r>
              <a:rPr lang="en-US" sz="1800" i="1" dirty="0" err="1">
                <a:latin typeface="Comic Sans MS" panose="030F0702030302020204" pitchFamily="66" charset="0"/>
              </a:rPr>
              <a:t>Chyfathrebu</a:t>
            </a:r>
            <a:endParaRPr lang="en-GB" sz="1800" i="1" dirty="0">
              <a:latin typeface="Comic Sans MS" panose="030F0702030302020204" pitchFamily="66" charset="0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3048C288-643E-11BA-5329-E446C8009839}"/>
              </a:ext>
            </a:extLst>
          </p:cNvPr>
          <p:cNvSpPr/>
          <p:nvPr/>
        </p:nvSpPr>
        <p:spPr>
          <a:xfrm>
            <a:off x="10406742" y="97971"/>
            <a:ext cx="1567543" cy="1502229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115D902-B201-25CA-D60B-0D22D0D0F6A8}"/>
              </a:ext>
            </a:extLst>
          </p:cNvPr>
          <p:cNvSpPr txBox="1"/>
          <p:nvPr/>
        </p:nvSpPr>
        <p:spPr>
          <a:xfrm>
            <a:off x="9269184" y="525919"/>
            <a:ext cx="384265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0" dirty="0" err="1">
                <a:highlight>
                  <a:srgbClr val="FFFF00"/>
                </a:highlight>
                <a:latin typeface="Comic Sans MS" panose="030F0702030302020204" pitchFamily="66" charset="0"/>
              </a:rPr>
              <a:t>Gwrando</a:t>
            </a:r>
            <a:r>
              <a:rPr lang="en-GB" sz="1800" b="0" dirty="0">
                <a:highlight>
                  <a:srgbClr val="FFFF00"/>
                </a:highlight>
                <a:latin typeface="Comic Sans MS" panose="030F0702030302020204" pitchFamily="66" charset="0"/>
              </a:rPr>
              <a:t> a </a:t>
            </a:r>
          </a:p>
          <a:p>
            <a:pPr algn="ctr"/>
            <a:r>
              <a:rPr lang="en-GB" sz="1800" b="0" dirty="0" err="1">
                <a:highlight>
                  <a:srgbClr val="FFFF00"/>
                </a:highlight>
                <a:latin typeface="Comic Sans MS" panose="030F0702030302020204" pitchFamily="66" charset="0"/>
              </a:rPr>
              <a:t>darllen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E2D4E9E-3347-DF8C-C6C5-CC759618E7CF}"/>
              </a:ext>
            </a:extLst>
          </p:cNvPr>
          <p:cNvSpPr txBox="1"/>
          <p:nvPr/>
        </p:nvSpPr>
        <p:spPr>
          <a:xfrm>
            <a:off x="99204" y="6385987"/>
            <a:ext cx="836431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Ffocws</a:t>
            </a:r>
            <a:r>
              <a:rPr lang="en-GB" sz="1600" b="1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Iaith: </a:t>
            </a:r>
            <a:r>
              <a:rPr lang="en-GB" sz="1600" b="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Y </a:t>
            </a:r>
            <a:r>
              <a:rPr lang="en-GB" sz="1600" b="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gorffennol</a:t>
            </a:r>
            <a:r>
              <a:rPr lang="en-GB" sz="1600" b="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– Es i, </a:t>
            </a:r>
            <a:r>
              <a:rPr lang="en-GB" sz="1600" b="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clywais</a:t>
            </a:r>
            <a:r>
              <a:rPr lang="en-GB" sz="1600" b="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i, </a:t>
            </a:r>
            <a:r>
              <a:rPr lang="en-GB" sz="1600" b="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prynais</a:t>
            </a:r>
            <a:r>
              <a:rPr lang="en-GB" sz="1600" b="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i </a:t>
            </a:r>
            <a:r>
              <a:rPr lang="en-GB" sz="1600" b="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chwaraeais</a:t>
            </a:r>
            <a:r>
              <a:rPr lang="en-GB" sz="1600" b="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i…</a:t>
            </a:r>
          </a:p>
        </p:txBody>
      </p:sp>
    </p:spTree>
    <p:extLst>
      <p:ext uri="{BB962C8B-B14F-4D97-AF65-F5344CB8AC3E}">
        <p14:creationId xmlns:p14="http://schemas.microsoft.com/office/powerpoint/2010/main" val="12603255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C557030-5E4E-1FEE-5579-37201425CBEA}"/>
              </a:ext>
            </a:extLst>
          </p:cNvPr>
          <p:cNvSpPr txBox="1"/>
          <p:nvPr/>
        </p:nvSpPr>
        <p:spPr>
          <a:xfrm>
            <a:off x="207661" y="197346"/>
            <a:ext cx="11776678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300" dirty="0" err="1">
                <a:latin typeface="Comic Sans MS" panose="030F0702030302020204" pitchFamily="66" charset="0"/>
              </a:rPr>
              <a:t>Rydw</a:t>
            </a:r>
            <a:r>
              <a:rPr lang="en-US" sz="2300" dirty="0">
                <a:latin typeface="Comic Sans MS" panose="030F0702030302020204" pitchFamily="66" charset="0"/>
              </a:rPr>
              <a:t> i </a:t>
            </a:r>
            <a:r>
              <a:rPr lang="en-US" sz="2300" dirty="0" err="1">
                <a:latin typeface="Comic Sans MS" panose="030F0702030302020204" pitchFamily="66" charset="0"/>
              </a:rPr>
              <a:t>wedi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dewis</a:t>
            </a:r>
            <a:r>
              <a:rPr lang="en-US" sz="2300" dirty="0">
                <a:latin typeface="Comic Sans MS" panose="030F0702030302020204" pitchFamily="66" charset="0"/>
              </a:rPr>
              <a:t> y </a:t>
            </a:r>
            <a:r>
              <a:rPr lang="en-US" sz="2300" dirty="0" err="1">
                <a:latin typeface="Comic Sans MS" panose="030F0702030302020204" pitchFamily="66" charset="0"/>
              </a:rPr>
              <a:t>gweithgareddau</a:t>
            </a:r>
            <a:r>
              <a:rPr lang="en-US" sz="2300" dirty="0">
                <a:latin typeface="Comic Sans MS" panose="030F0702030302020204" pitchFamily="66" charset="0"/>
              </a:rPr>
              <a:t> achos, </a:t>
            </a:r>
            <a:r>
              <a:rPr lang="en-US" sz="2300" dirty="0" err="1">
                <a:latin typeface="Comic Sans MS" panose="030F0702030302020204" pitchFamily="66" charset="0"/>
              </a:rPr>
              <a:t>cawson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ni’n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ganolfan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hamdden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newydd</a:t>
            </a:r>
            <a:r>
              <a:rPr lang="en-US" sz="2300" dirty="0">
                <a:latin typeface="Comic Sans MS" panose="030F0702030302020204" pitchFamily="66" charset="0"/>
              </a:rPr>
              <a:t> yn y </a:t>
            </a:r>
            <a:r>
              <a:rPr lang="en-US" sz="2300" dirty="0" err="1">
                <a:latin typeface="Comic Sans MS" panose="030F0702030302020204" pitchFamily="66" charset="0"/>
              </a:rPr>
              <a:t>dref</a:t>
            </a:r>
            <a:r>
              <a:rPr lang="en-US" sz="2300" dirty="0">
                <a:latin typeface="Comic Sans MS" panose="030F0702030302020204" pitchFamily="66" charset="0"/>
              </a:rPr>
              <a:t>. </a:t>
            </a:r>
            <a:r>
              <a:rPr lang="en-US" sz="2300" dirty="0" err="1">
                <a:latin typeface="Comic Sans MS" panose="030F0702030302020204" pitchFamily="66" charset="0"/>
              </a:rPr>
              <a:t>Mae’r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ganolfan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hamdden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newydd</a:t>
            </a:r>
            <a:r>
              <a:rPr lang="en-US" sz="2300" dirty="0">
                <a:latin typeface="Comic Sans MS" panose="030F0702030302020204" pitchFamily="66" charset="0"/>
              </a:rPr>
              <a:t> mor </a:t>
            </a:r>
            <a:r>
              <a:rPr lang="en-US" sz="2300" dirty="0" err="1">
                <a:latin typeface="Comic Sans MS" panose="030F0702030302020204" pitchFamily="66" charset="0"/>
              </a:rPr>
              <a:t>bwysig</a:t>
            </a:r>
            <a:r>
              <a:rPr lang="en-US" sz="2300" dirty="0">
                <a:latin typeface="Comic Sans MS" panose="030F0702030302020204" pitchFamily="66" charset="0"/>
              </a:rPr>
              <a:t> yn y </a:t>
            </a:r>
            <a:r>
              <a:rPr lang="en-US" sz="2300" dirty="0" err="1">
                <a:latin typeface="Comic Sans MS" panose="030F0702030302020204" pitchFamily="66" charset="0"/>
              </a:rPr>
              <a:t>gymuned</a:t>
            </a:r>
            <a:r>
              <a:rPr lang="en-US" sz="2300" dirty="0">
                <a:latin typeface="Comic Sans MS" panose="030F0702030302020204" pitchFamily="66" charset="0"/>
              </a:rPr>
              <a:t>, felly </a:t>
            </a:r>
            <a:r>
              <a:rPr lang="en-US" sz="2300" dirty="0" err="1">
                <a:latin typeface="Comic Sans MS" panose="030F0702030302020204" pitchFamily="66" charset="0"/>
              </a:rPr>
              <a:t>roeddwn</a:t>
            </a:r>
            <a:r>
              <a:rPr lang="en-US" sz="2300" dirty="0">
                <a:latin typeface="Comic Sans MS" panose="030F0702030302020204" pitchFamily="66" charset="0"/>
              </a:rPr>
              <a:t> i </a:t>
            </a:r>
            <a:r>
              <a:rPr lang="en-US" sz="2300" dirty="0" err="1">
                <a:latin typeface="Comic Sans MS" panose="030F0702030302020204" pitchFamily="66" charset="0"/>
              </a:rPr>
              <a:t>eisiau</a:t>
            </a:r>
            <a:r>
              <a:rPr lang="en-US" sz="2300" dirty="0">
                <a:latin typeface="Comic Sans MS" panose="030F0702030302020204" pitchFamily="66" charset="0"/>
              </a:rPr>
              <a:t> i </a:t>
            </a:r>
            <a:r>
              <a:rPr lang="en-US" sz="2300" dirty="0" err="1">
                <a:latin typeface="Comic Sans MS" panose="030F0702030302020204" pitchFamily="66" charset="0"/>
              </a:rPr>
              <a:t>ddewis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gweithgaredd</a:t>
            </a:r>
            <a:r>
              <a:rPr lang="en-US" sz="2300" dirty="0">
                <a:latin typeface="Comic Sans MS" panose="030F0702030302020204" pitchFamily="66" charset="0"/>
              </a:rPr>
              <a:t> ar </a:t>
            </a:r>
            <a:r>
              <a:rPr lang="en-US" sz="2300" dirty="0" err="1">
                <a:latin typeface="Comic Sans MS" panose="030F0702030302020204" pitchFamily="66" charset="0"/>
              </a:rPr>
              <a:t>rywbeth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pwysig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i’r</a:t>
            </a:r>
            <a:r>
              <a:rPr lang="en-US" sz="2300" dirty="0">
                <a:latin typeface="Comic Sans MS" panose="030F0702030302020204" pitchFamily="66" charset="0"/>
              </a:rPr>
              <a:t> plant.</a:t>
            </a:r>
          </a:p>
          <a:p>
            <a:endParaRPr lang="en-US" sz="2300" dirty="0">
              <a:latin typeface="Comic Sans MS" panose="030F0702030302020204" pitchFamily="66" charset="0"/>
            </a:endParaRPr>
          </a:p>
          <a:p>
            <a:r>
              <a:rPr lang="en-US" sz="2300" dirty="0">
                <a:latin typeface="Comic Sans MS" panose="030F0702030302020204" pitchFamily="66" charset="0"/>
              </a:rPr>
              <a:t>I </a:t>
            </a:r>
            <a:r>
              <a:rPr lang="en-US" sz="2300" dirty="0" err="1">
                <a:latin typeface="Comic Sans MS" panose="030F0702030302020204" pitchFamily="66" charset="0"/>
              </a:rPr>
              <a:t>ddechrau</a:t>
            </a:r>
            <a:r>
              <a:rPr lang="en-US" sz="2300" dirty="0">
                <a:latin typeface="Comic Sans MS" panose="030F0702030302020204" pitchFamily="66" charset="0"/>
              </a:rPr>
              <a:t>, </a:t>
            </a:r>
            <a:r>
              <a:rPr lang="en-US" sz="2300" dirty="0" err="1">
                <a:latin typeface="Comic Sans MS" panose="030F0702030302020204" pitchFamily="66" charset="0"/>
              </a:rPr>
              <a:t>cyn</a:t>
            </a:r>
            <a:r>
              <a:rPr lang="en-US" sz="2300" dirty="0">
                <a:latin typeface="Comic Sans MS" panose="030F0702030302020204" pitchFamily="66" charset="0"/>
              </a:rPr>
              <a:t> y </a:t>
            </a:r>
            <a:r>
              <a:rPr lang="en-US" sz="2300" dirty="0" err="1">
                <a:latin typeface="Comic Sans MS" panose="030F0702030302020204" pitchFamily="66" charset="0"/>
              </a:rPr>
              <a:t>gweithgaredd</a:t>
            </a:r>
            <a:r>
              <a:rPr lang="en-US" sz="2300" dirty="0">
                <a:latin typeface="Comic Sans MS" panose="030F0702030302020204" pitchFamily="66" charset="0"/>
              </a:rPr>
              <a:t>, </a:t>
            </a:r>
            <a:r>
              <a:rPr lang="en-US" sz="2300" dirty="0" err="1">
                <a:latin typeface="Comic Sans MS" panose="030F0702030302020204" pitchFamily="66" charset="0"/>
              </a:rPr>
              <a:t>rydw</a:t>
            </a:r>
            <a:r>
              <a:rPr lang="en-US" sz="2300" dirty="0">
                <a:latin typeface="Comic Sans MS" panose="030F0702030302020204" pitchFamily="66" charset="0"/>
              </a:rPr>
              <a:t> i </a:t>
            </a:r>
            <a:r>
              <a:rPr lang="en-US" sz="2300" dirty="0" err="1">
                <a:latin typeface="Comic Sans MS" panose="030F0702030302020204" pitchFamily="66" charset="0"/>
              </a:rPr>
              <a:t>eisiau'r</a:t>
            </a:r>
            <a:r>
              <a:rPr lang="en-US" sz="2300" dirty="0">
                <a:latin typeface="Comic Sans MS" panose="030F0702030302020204" pitchFamily="66" charset="0"/>
              </a:rPr>
              <a:t> plant i </a:t>
            </a:r>
            <a:r>
              <a:rPr lang="en-US" sz="2300" dirty="0" err="1">
                <a:latin typeface="Comic Sans MS" panose="030F0702030302020204" pitchFamily="66" charset="0"/>
              </a:rPr>
              <a:t>adolygu’r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gorffennol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patrymau</a:t>
            </a:r>
            <a:r>
              <a:rPr lang="en-US" sz="2300" dirty="0">
                <a:latin typeface="Comic Sans MS" panose="030F0702030302020204" pitchFamily="66" charset="0"/>
              </a:rPr>
              <a:t> yn </a:t>
            </a:r>
            <a:r>
              <a:rPr lang="en-US" sz="2300" dirty="0" err="1">
                <a:latin typeface="Comic Sans MS" panose="030F0702030302020204" pitchFamily="66" charset="0"/>
              </a:rPr>
              <a:t>drilio</a:t>
            </a:r>
            <a:r>
              <a:rPr lang="en-US" sz="2300" dirty="0">
                <a:latin typeface="Comic Sans MS" panose="030F0702030302020204" pitchFamily="66" charset="0"/>
              </a:rPr>
              <a:t>. Yn y hub, </a:t>
            </a:r>
            <a:r>
              <a:rPr lang="en-US" sz="2300" dirty="0" err="1">
                <a:latin typeface="Comic Sans MS" panose="030F0702030302020204" pitchFamily="66" charset="0"/>
              </a:rPr>
              <a:t>mwynhais</a:t>
            </a:r>
            <a:r>
              <a:rPr lang="en-US" sz="2300" dirty="0">
                <a:latin typeface="Comic Sans MS" panose="030F0702030302020204" pitchFamily="66" charset="0"/>
              </a:rPr>
              <a:t> i </a:t>
            </a:r>
            <a:r>
              <a:rPr lang="en-US" sz="2300" dirty="0" err="1">
                <a:latin typeface="Comic Sans MS" panose="030F0702030302020204" pitchFamily="66" charset="0"/>
              </a:rPr>
              <a:t>chwarae'r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gêm</a:t>
            </a:r>
            <a:r>
              <a:rPr lang="en-US" sz="2300" dirty="0">
                <a:latin typeface="Comic Sans MS" panose="030F0702030302020204" pitchFamily="66" charset="0"/>
              </a:rPr>
              <a:t> ‘</a:t>
            </a:r>
            <a:r>
              <a:rPr lang="en-US" sz="2300" dirty="0" err="1">
                <a:latin typeface="Comic Sans MS" panose="030F0702030302020204" pitchFamily="66" charset="0"/>
              </a:rPr>
              <a:t>Chwap</a:t>
            </a:r>
            <a:r>
              <a:rPr lang="en-US" sz="2300" dirty="0">
                <a:latin typeface="Comic Sans MS" panose="030F0702030302020204" pitchFamily="66" charset="0"/>
              </a:rPr>
              <a:t>’ pan </a:t>
            </a:r>
            <a:r>
              <a:rPr lang="en-US" sz="2300" dirty="0" err="1">
                <a:latin typeface="Comic Sans MS" panose="030F0702030302020204" pitchFamily="66" charset="0"/>
              </a:rPr>
              <a:t>roedden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ni’n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dysgu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patrwm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newydd</a:t>
            </a:r>
            <a:r>
              <a:rPr lang="en-US" sz="2300" dirty="0">
                <a:latin typeface="Comic Sans MS" panose="030F0702030302020204" pitchFamily="66" charset="0"/>
              </a:rPr>
              <a:t> a </a:t>
            </a:r>
            <a:r>
              <a:rPr lang="en-US" sz="2300" dirty="0" err="1">
                <a:latin typeface="Comic Sans MS" panose="030F0702030302020204" pitchFamily="66" charset="0"/>
              </a:rPr>
              <a:t>geirfa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newydd</a:t>
            </a:r>
            <a:r>
              <a:rPr lang="en-US" sz="2300" dirty="0">
                <a:latin typeface="Comic Sans MS" panose="030F0702030302020204" pitchFamily="66" charset="0"/>
              </a:rPr>
              <a:t>. Cawson </a:t>
            </a:r>
            <a:r>
              <a:rPr lang="en-US" sz="2300" dirty="0" err="1">
                <a:latin typeface="Comic Sans MS" panose="030F0702030302020204" pitchFamily="66" charset="0"/>
              </a:rPr>
              <a:t>ni’n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llawer</a:t>
            </a:r>
            <a:r>
              <a:rPr lang="en-US" sz="2300" dirty="0">
                <a:latin typeface="Comic Sans MS" panose="030F0702030302020204" pitchFamily="66" charset="0"/>
              </a:rPr>
              <a:t> o hwyl </a:t>
            </a:r>
            <a:r>
              <a:rPr lang="en-US" sz="2300" dirty="0" err="1">
                <a:latin typeface="Comic Sans MS" panose="030F0702030302020204" pitchFamily="66" charset="0"/>
              </a:rPr>
              <a:t>chwarae'r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gêm</a:t>
            </a:r>
            <a:r>
              <a:rPr lang="en-US" sz="2300" dirty="0">
                <a:latin typeface="Comic Sans MS" panose="030F0702030302020204" pitchFamily="66" charset="0"/>
              </a:rPr>
              <a:t>, felly yn </a:t>
            </a:r>
            <a:r>
              <a:rPr lang="en-US" sz="2300" dirty="0" err="1">
                <a:latin typeface="Comic Sans MS" panose="030F0702030302020204" pitchFamily="66" charset="0"/>
              </a:rPr>
              <a:t>ogystal</a:t>
            </a:r>
            <a:r>
              <a:rPr lang="en-US" sz="2300" dirty="0">
                <a:latin typeface="Comic Sans MS" panose="030F0702030302020204" pitchFamily="66" charset="0"/>
              </a:rPr>
              <a:t> â </a:t>
            </a:r>
            <a:r>
              <a:rPr lang="en-US" sz="2300" dirty="0" err="1">
                <a:latin typeface="Comic Sans MS" panose="030F0702030302020204" pitchFamily="66" charset="0"/>
              </a:rPr>
              <a:t>hynny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roedd</a:t>
            </a:r>
            <a:r>
              <a:rPr lang="en-US" sz="2300" dirty="0">
                <a:latin typeface="Comic Sans MS" panose="030F0702030302020204" pitchFamily="66" charset="0"/>
              </a:rPr>
              <a:t> yn </a:t>
            </a:r>
            <a:r>
              <a:rPr lang="en-US" sz="2300" dirty="0" err="1">
                <a:latin typeface="Comic Sans MS" panose="030F0702030302020204" pitchFamily="66" charset="0"/>
              </a:rPr>
              <a:t>helpu</a:t>
            </a:r>
            <a:r>
              <a:rPr lang="en-US" sz="2300" dirty="0">
                <a:latin typeface="Comic Sans MS" panose="030F0702030302020204" pitchFamily="66" charset="0"/>
              </a:rPr>
              <a:t> i fi </a:t>
            </a:r>
            <a:r>
              <a:rPr lang="en-US" sz="2300" dirty="0" err="1">
                <a:latin typeface="Comic Sans MS" panose="030F0702030302020204" pitchFamily="66" charset="0"/>
              </a:rPr>
              <a:t>eisiau</a:t>
            </a:r>
            <a:r>
              <a:rPr lang="en-US" sz="2300" dirty="0">
                <a:latin typeface="Comic Sans MS" panose="030F0702030302020204" pitchFamily="66" charset="0"/>
              </a:rPr>
              <a:t> i </a:t>
            </a:r>
            <a:r>
              <a:rPr lang="en-US" sz="2300" dirty="0" err="1">
                <a:latin typeface="Comic Sans MS" panose="030F0702030302020204" pitchFamily="66" charset="0"/>
              </a:rPr>
              <a:t>chwarae'r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gêm</a:t>
            </a:r>
            <a:r>
              <a:rPr lang="en-US" sz="2300" dirty="0">
                <a:latin typeface="Comic Sans MS" panose="030F0702030302020204" pitchFamily="66" charset="0"/>
              </a:rPr>
              <a:t>. </a:t>
            </a:r>
            <a:r>
              <a:rPr lang="en-US" sz="2300" dirty="0" err="1">
                <a:latin typeface="Comic Sans MS" panose="030F0702030302020204" pitchFamily="66" charset="0"/>
              </a:rPr>
              <a:t>Rydw</a:t>
            </a:r>
            <a:r>
              <a:rPr lang="en-US" sz="2300" dirty="0">
                <a:latin typeface="Comic Sans MS" panose="030F0702030302020204" pitchFamily="66" charset="0"/>
              </a:rPr>
              <a:t> i </a:t>
            </a:r>
            <a:r>
              <a:rPr lang="en-US" sz="2300" dirty="0" err="1">
                <a:latin typeface="Comic Sans MS" panose="030F0702030302020204" pitchFamily="66" charset="0"/>
              </a:rPr>
              <a:t>wedi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dysgu</a:t>
            </a:r>
            <a:r>
              <a:rPr lang="en-US" sz="2300" dirty="0">
                <a:latin typeface="Comic Sans MS" panose="030F0702030302020204" pitchFamily="66" charset="0"/>
              </a:rPr>
              <a:t> ar y </a:t>
            </a:r>
            <a:r>
              <a:rPr lang="en-US" sz="2300" dirty="0" err="1">
                <a:latin typeface="Comic Sans MS" panose="030F0702030302020204" pitchFamily="66" charset="0"/>
              </a:rPr>
              <a:t>cwrs</a:t>
            </a:r>
            <a:r>
              <a:rPr lang="en-US" sz="2300" dirty="0">
                <a:latin typeface="Comic Sans MS" panose="030F0702030302020204" pitchFamily="66" charset="0"/>
              </a:rPr>
              <a:t> bod </a:t>
            </a:r>
            <a:r>
              <a:rPr lang="en-US" sz="2300" dirty="0" err="1">
                <a:latin typeface="Comic Sans MS" panose="030F0702030302020204" pitchFamily="66" charset="0"/>
              </a:rPr>
              <a:t>rydw</a:t>
            </a:r>
            <a:r>
              <a:rPr lang="en-US" sz="2300" dirty="0">
                <a:latin typeface="Comic Sans MS" panose="030F0702030302020204" pitchFamily="66" charset="0"/>
              </a:rPr>
              <a:t> i’n </a:t>
            </a:r>
            <a:r>
              <a:rPr lang="en-US" sz="2300" dirty="0" err="1">
                <a:latin typeface="Comic Sans MS" panose="030F0702030302020204" pitchFamily="66" charset="0"/>
              </a:rPr>
              <a:t>mwynhau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dysgu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gyda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lluniau</a:t>
            </a:r>
            <a:r>
              <a:rPr lang="en-US" sz="2300" dirty="0">
                <a:latin typeface="Comic Sans MS" panose="030F0702030302020204" pitchFamily="66" charset="0"/>
              </a:rPr>
              <a:t>, achos </a:t>
            </a:r>
            <a:r>
              <a:rPr lang="en-US" sz="2300" dirty="0" err="1">
                <a:latin typeface="Comic Sans MS" panose="030F0702030302020204" pitchFamily="66" charset="0"/>
              </a:rPr>
              <a:t>roedd</a:t>
            </a:r>
            <a:r>
              <a:rPr lang="en-US" sz="2300" dirty="0">
                <a:latin typeface="Comic Sans MS" panose="030F0702030302020204" pitchFamily="66" charset="0"/>
              </a:rPr>
              <a:t> yn </a:t>
            </a:r>
            <a:r>
              <a:rPr lang="en-US" sz="2300" dirty="0" err="1">
                <a:latin typeface="Comic Sans MS" panose="030F0702030302020204" pitchFamily="66" charset="0"/>
              </a:rPr>
              <a:t>helpu</a:t>
            </a:r>
            <a:r>
              <a:rPr lang="en-US" sz="2300" dirty="0">
                <a:latin typeface="Comic Sans MS" panose="030F0702030302020204" pitchFamily="66" charset="0"/>
              </a:rPr>
              <a:t> i fi i gofio. </a:t>
            </a:r>
          </a:p>
          <a:p>
            <a:endParaRPr lang="en-US" sz="2300" dirty="0">
              <a:latin typeface="Comic Sans MS" panose="030F0702030302020204" pitchFamily="66" charset="0"/>
            </a:endParaRPr>
          </a:p>
          <a:p>
            <a:r>
              <a:rPr lang="en-US" sz="2300" dirty="0" err="1">
                <a:latin typeface="Comic Sans MS" panose="030F0702030302020204" pitchFamily="66" charset="0"/>
              </a:rPr>
              <a:t>Bydd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angen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i’r</a:t>
            </a:r>
            <a:r>
              <a:rPr lang="en-US" sz="2300" dirty="0">
                <a:latin typeface="Comic Sans MS" panose="030F0702030302020204" pitchFamily="66" charset="0"/>
              </a:rPr>
              <a:t> plant </a:t>
            </a:r>
            <a:r>
              <a:rPr lang="en-US" sz="2300" dirty="0" err="1">
                <a:latin typeface="Comic Sans MS" panose="030F0702030302020204" pitchFamily="66" charset="0"/>
              </a:rPr>
              <a:t>darllen</a:t>
            </a:r>
            <a:r>
              <a:rPr lang="en-US" sz="2300" dirty="0">
                <a:latin typeface="Comic Sans MS" panose="030F0702030302020204" pitchFamily="66" charset="0"/>
              </a:rPr>
              <a:t> y </a:t>
            </a:r>
            <a:r>
              <a:rPr lang="en-US" sz="2300" dirty="0" err="1">
                <a:latin typeface="Comic Sans MS" panose="030F0702030302020204" pitchFamily="66" charset="0"/>
              </a:rPr>
              <a:t>gorffennol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patrwm</a:t>
            </a:r>
            <a:r>
              <a:rPr lang="en-US" sz="2300" dirty="0">
                <a:latin typeface="Comic Sans MS" panose="030F0702030302020204" pitchFamily="66" charset="0"/>
              </a:rPr>
              <a:t> a ‘</a:t>
            </a:r>
            <a:r>
              <a:rPr lang="en-US" sz="2300" dirty="0" err="1">
                <a:latin typeface="Comic Sans MS" panose="030F0702030302020204" pitchFamily="66" charset="0"/>
              </a:rPr>
              <a:t>chwap</a:t>
            </a:r>
            <a:r>
              <a:rPr lang="en-US" sz="2300" dirty="0">
                <a:latin typeface="Comic Sans MS" panose="030F0702030302020204" pitchFamily="66" charset="0"/>
              </a:rPr>
              <a:t>’ y llun </a:t>
            </a:r>
            <a:r>
              <a:rPr lang="en-US" sz="2300" dirty="0" err="1">
                <a:latin typeface="Comic Sans MS" panose="030F0702030302020204" pitchFamily="66" charset="0"/>
              </a:rPr>
              <a:t>paru</a:t>
            </a:r>
            <a:r>
              <a:rPr lang="en-US" sz="2300" dirty="0">
                <a:latin typeface="Comic Sans MS" panose="030F0702030302020204" pitchFamily="66" charset="0"/>
              </a:rPr>
              <a:t> cywir yn </a:t>
            </a:r>
            <a:r>
              <a:rPr lang="en-US" sz="2300" dirty="0" err="1">
                <a:latin typeface="Comic Sans MS" panose="030F0702030302020204" pitchFamily="66" charset="0"/>
              </a:rPr>
              <a:t>gyflym</a:t>
            </a:r>
            <a:r>
              <a:rPr lang="en-US" sz="2300" dirty="0">
                <a:latin typeface="Comic Sans MS" panose="030F0702030302020204" pitchFamily="66" charset="0"/>
              </a:rPr>
              <a:t>. </a:t>
            </a:r>
            <a:r>
              <a:rPr lang="en-US" sz="2300" dirty="0" err="1">
                <a:latin typeface="Comic Sans MS" panose="030F0702030302020204" pitchFamily="66" charset="0"/>
              </a:rPr>
              <a:t>Bydd</a:t>
            </a:r>
            <a:r>
              <a:rPr lang="en-US" sz="2300" dirty="0">
                <a:latin typeface="Comic Sans MS" panose="030F0702030302020204" pitchFamily="66" charset="0"/>
              </a:rPr>
              <a:t> y plant yn </a:t>
            </a:r>
            <a:r>
              <a:rPr lang="en-US" sz="2300" dirty="0" err="1">
                <a:latin typeface="Comic Sans MS" panose="030F0702030302020204" pitchFamily="66" charset="0"/>
              </a:rPr>
              <a:t>cymryd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tro</a:t>
            </a:r>
            <a:r>
              <a:rPr lang="en-US" sz="2300" dirty="0">
                <a:latin typeface="Comic Sans MS" panose="030F0702030302020204" pitchFamily="66" charset="0"/>
              </a:rPr>
              <a:t>. </a:t>
            </a:r>
            <a:r>
              <a:rPr lang="en-US" sz="2300" dirty="0" err="1">
                <a:latin typeface="Comic Sans MS" panose="030F0702030302020204" pitchFamily="66" charset="0"/>
              </a:rPr>
              <a:t>Rhoiais</a:t>
            </a:r>
            <a:r>
              <a:rPr lang="en-US" sz="2300" dirty="0">
                <a:latin typeface="Comic Sans MS" panose="030F0702030302020204" pitchFamily="66" charset="0"/>
              </a:rPr>
              <a:t> i </a:t>
            </a:r>
            <a:r>
              <a:rPr lang="en-US" sz="2300" dirty="0" err="1">
                <a:latin typeface="Comic Sans MS" panose="030F0702030302020204" pitchFamily="66" charset="0"/>
              </a:rPr>
              <a:t>gwestiynau</a:t>
            </a:r>
            <a:r>
              <a:rPr lang="en-US" sz="2300" dirty="0">
                <a:latin typeface="Comic Sans MS" panose="030F0702030302020204" pitchFamily="66" charset="0"/>
              </a:rPr>
              <a:t> ar y </a:t>
            </a:r>
            <a:r>
              <a:rPr lang="en-US" sz="2300" dirty="0" err="1">
                <a:latin typeface="Comic Sans MS" panose="030F0702030302020204" pitchFamily="66" charset="0"/>
              </a:rPr>
              <a:t>dudalen</a:t>
            </a:r>
            <a:r>
              <a:rPr lang="en-US" sz="2300" dirty="0">
                <a:latin typeface="Comic Sans MS" panose="030F0702030302020204" pitchFamily="66" charset="0"/>
              </a:rPr>
              <a:t> i </a:t>
            </a:r>
            <a:r>
              <a:rPr lang="en-US" sz="2300" dirty="0" err="1">
                <a:latin typeface="Comic Sans MS" panose="030F0702030302020204" pitchFamily="66" charset="0"/>
              </a:rPr>
              <a:t>ofyn</a:t>
            </a:r>
            <a:r>
              <a:rPr lang="en-US" sz="2300" dirty="0">
                <a:latin typeface="Comic Sans MS" panose="030F0702030302020204" pitchFamily="66" charset="0"/>
              </a:rPr>
              <a:t> y plant pan </a:t>
            </a:r>
            <a:r>
              <a:rPr lang="en-US" sz="2300" dirty="0" err="1">
                <a:latin typeface="Comic Sans MS" panose="030F0702030302020204" pitchFamily="66" charset="0"/>
              </a:rPr>
              <a:t>dysgu'r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drilio</a:t>
            </a:r>
            <a:r>
              <a:rPr lang="en-US" sz="2300" dirty="0">
                <a:latin typeface="Comic Sans MS" panose="030F0702030302020204" pitchFamily="66" charset="0"/>
              </a:rPr>
              <a:t>. </a:t>
            </a:r>
          </a:p>
          <a:p>
            <a:endParaRPr lang="en-US" sz="2300" dirty="0">
              <a:latin typeface="Comic Sans MS" panose="030F0702030302020204" pitchFamily="66" charset="0"/>
            </a:endParaRPr>
          </a:p>
          <a:p>
            <a:r>
              <a:rPr lang="en-US" sz="2300" dirty="0">
                <a:latin typeface="Comic Sans MS" panose="030F0702030302020204" pitchFamily="66" charset="0"/>
              </a:rPr>
              <a:t>Ar </a:t>
            </a:r>
            <a:r>
              <a:rPr lang="en-US" sz="2300" dirty="0" err="1">
                <a:latin typeface="Comic Sans MS" panose="030F0702030302020204" pitchFamily="66" charset="0"/>
              </a:rPr>
              <a:t>ôl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drilio</a:t>
            </a:r>
            <a:r>
              <a:rPr lang="en-US" sz="2300" dirty="0">
                <a:latin typeface="Comic Sans MS" panose="030F0702030302020204" pitchFamily="66" charset="0"/>
              </a:rPr>
              <a:t>, </a:t>
            </a:r>
            <a:r>
              <a:rPr lang="en-US" sz="2300" dirty="0" err="1">
                <a:latin typeface="Comic Sans MS" panose="030F0702030302020204" pitchFamily="66" charset="0"/>
              </a:rPr>
              <a:t>bydd</a:t>
            </a:r>
            <a:r>
              <a:rPr lang="en-US" sz="2300" dirty="0">
                <a:latin typeface="Comic Sans MS" panose="030F0702030302020204" pitchFamily="66" charset="0"/>
              </a:rPr>
              <a:t> y plant yn </a:t>
            </a:r>
            <a:r>
              <a:rPr lang="en-US" sz="2300" dirty="0" err="1">
                <a:latin typeface="Comic Sans MS" panose="030F0702030302020204" pitchFamily="66" charset="0"/>
              </a:rPr>
              <a:t>gwrando</a:t>
            </a:r>
            <a:r>
              <a:rPr lang="en-US" sz="2300" dirty="0">
                <a:latin typeface="Comic Sans MS" panose="030F0702030302020204" pitchFamily="66" charset="0"/>
              </a:rPr>
              <a:t> ar y recordiad yn ofalus a </a:t>
            </a:r>
            <a:r>
              <a:rPr lang="en-US" sz="2300" dirty="0" err="1">
                <a:latin typeface="Comic Sans MS" panose="030F0702030302020204" pitchFamily="66" charset="0"/>
              </a:rPr>
              <a:t>defnyddio'r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bocs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geirfa</a:t>
            </a:r>
            <a:r>
              <a:rPr lang="en-US" sz="2300" dirty="0">
                <a:latin typeface="Comic Sans MS" panose="030F0702030302020204" pitchFamily="66" charset="0"/>
              </a:rPr>
              <a:t> am </a:t>
            </a:r>
            <a:r>
              <a:rPr lang="en-US" sz="2300" dirty="0" err="1">
                <a:latin typeface="Comic Sans MS" panose="030F0702030302020204" pitchFamily="66" charset="0"/>
              </a:rPr>
              <a:t>helpu</a:t>
            </a:r>
            <a:r>
              <a:rPr lang="en-US" sz="2300" dirty="0">
                <a:latin typeface="Comic Sans MS" panose="030F0702030302020204" pitchFamily="66" charset="0"/>
              </a:rPr>
              <a:t> yn </a:t>
            </a:r>
            <a:r>
              <a:rPr lang="en-US" sz="2300" dirty="0" err="1">
                <a:latin typeface="Comic Sans MS" panose="030F0702030302020204" pitchFamily="66" charset="0"/>
              </a:rPr>
              <a:t>deall</a:t>
            </a:r>
            <a:r>
              <a:rPr lang="en-US" sz="2300" dirty="0">
                <a:latin typeface="Comic Sans MS" panose="030F0702030302020204" pitchFamily="66" charset="0"/>
              </a:rPr>
              <a:t>. I </a:t>
            </a:r>
            <a:r>
              <a:rPr lang="en-US" sz="2300" dirty="0" err="1">
                <a:latin typeface="Comic Sans MS" panose="030F0702030302020204" pitchFamily="66" charset="0"/>
              </a:rPr>
              <a:t>wahaniaethiad</a:t>
            </a:r>
            <a:r>
              <a:rPr lang="en-US" sz="2300" dirty="0">
                <a:latin typeface="Comic Sans MS" panose="030F0702030302020204" pitchFamily="66" charset="0"/>
              </a:rPr>
              <a:t> y </a:t>
            </a:r>
            <a:r>
              <a:rPr lang="en-US" sz="2300" dirty="0" err="1">
                <a:latin typeface="Comic Sans MS" panose="030F0702030302020204" pitchFamily="66" charset="0"/>
              </a:rPr>
              <a:t>gweithgaredd</a:t>
            </a:r>
            <a:r>
              <a:rPr lang="en-US" sz="2300" dirty="0">
                <a:latin typeface="Comic Sans MS" panose="030F0702030302020204" pitchFamily="66" charset="0"/>
              </a:rPr>
              <a:t>, </a:t>
            </a:r>
            <a:r>
              <a:rPr lang="en-US" sz="2300" dirty="0" err="1">
                <a:latin typeface="Comic Sans MS" panose="030F0702030302020204" pitchFamily="66" charset="0"/>
              </a:rPr>
              <a:t>gallan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nhw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ddarllen</a:t>
            </a:r>
            <a:r>
              <a:rPr lang="en-US" sz="2300" dirty="0">
                <a:latin typeface="Comic Sans MS" panose="030F0702030302020204" pitchFamily="66" charset="0"/>
              </a:rPr>
              <a:t> yr </a:t>
            </a:r>
            <a:r>
              <a:rPr lang="en-US" sz="2300" dirty="0" err="1">
                <a:latin typeface="Comic Sans MS" panose="030F0702030302020204" pitchFamily="66" charset="0"/>
              </a:rPr>
              <a:t>adolygu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hefyd</a:t>
            </a:r>
            <a:r>
              <a:rPr lang="en-US" sz="2300" dirty="0">
                <a:latin typeface="Comic Sans MS" panose="030F0702030302020204" pitchFamily="66" charset="0"/>
              </a:rPr>
              <a:t>. </a:t>
            </a:r>
            <a:r>
              <a:rPr lang="en-US" sz="2300" dirty="0" err="1">
                <a:latin typeface="Comic Sans MS" panose="030F0702030302020204" pitchFamily="66" charset="0"/>
              </a:rPr>
              <a:t>Wedyn</a:t>
            </a:r>
            <a:r>
              <a:rPr lang="en-US" sz="2300" dirty="0">
                <a:latin typeface="Comic Sans MS" panose="030F0702030302020204" pitchFamily="66" charset="0"/>
              </a:rPr>
              <a:t>, </a:t>
            </a:r>
            <a:r>
              <a:rPr lang="en-US" sz="2300" dirty="0" err="1">
                <a:latin typeface="Comic Sans MS" panose="030F0702030302020204" pitchFamily="66" charset="0"/>
              </a:rPr>
              <a:t>bydd</a:t>
            </a:r>
            <a:r>
              <a:rPr lang="en-US" sz="2300" dirty="0">
                <a:latin typeface="Comic Sans MS" panose="030F0702030302020204" pitchFamily="66" charset="0"/>
              </a:rPr>
              <a:t> y plant </a:t>
            </a:r>
            <a:r>
              <a:rPr lang="en-US" sz="2300" dirty="0" err="1">
                <a:latin typeface="Comic Sans MS" panose="030F0702030302020204" pitchFamily="66" charset="0"/>
              </a:rPr>
              <a:t>rhoi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clych</a:t>
            </a:r>
            <a:r>
              <a:rPr lang="en-US" sz="2300" dirty="0">
                <a:latin typeface="Comic Sans MS" panose="030F0702030302020204" pitchFamily="66" charset="0"/>
              </a:rPr>
              <a:t> o gwmpas yr atebion cywir ar y </a:t>
            </a:r>
            <a:r>
              <a:rPr lang="en-US" sz="2300" dirty="0" err="1">
                <a:latin typeface="Comic Sans MS" panose="030F0702030302020204" pitchFamily="66" charset="0"/>
              </a:rPr>
              <a:t>daflen</a:t>
            </a:r>
            <a:r>
              <a:rPr lang="en-US" sz="2300" dirty="0">
                <a:latin typeface="Comic Sans MS" panose="030F0702030302020204" pitchFamily="66" charset="0"/>
              </a:rPr>
              <a:t> </a:t>
            </a:r>
            <a:r>
              <a:rPr lang="en-US" sz="2300" dirty="0" err="1">
                <a:latin typeface="Comic Sans MS" panose="030F0702030302020204" pitchFamily="66" charset="0"/>
              </a:rPr>
              <a:t>waith</a:t>
            </a:r>
            <a:r>
              <a:rPr lang="en-US" sz="2300" dirty="0">
                <a:latin typeface="Comic Sans MS" panose="030F0702030302020204" pitchFamily="66" charset="0"/>
              </a:rPr>
              <a:t>. </a:t>
            </a:r>
            <a:endParaRPr lang="en-GB" sz="2300" dirty="0">
              <a:solidFill>
                <a:srgbClr val="111111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02790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79EF949-C2B7-4F6E-DA79-4C89F93A506A}"/>
              </a:ext>
            </a:extLst>
          </p:cNvPr>
          <p:cNvSpPr/>
          <p:nvPr/>
        </p:nvSpPr>
        <p:spPr>
          <a:xfrm>
            <a:off x="4111430" y="2209800"/>
            <a:ext cx="3337773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9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</a:t>
            </a:r>
            <a:r>
              <a:rPr lang="en-GB" sz="9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rilio</a:t>
            </a:r>
            <a:endParaRPr lang="en-GB" sz="9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1746415-6FD6-7E9C-79B2-19BF40DC2C3E}"/>
              </a:ext>
            </a:extLst>
          </p:cNvPr>
          <p:cNvSpPr/>
          <p:nvPr/>
        </p:nvSpPr>
        <p:spPr>
          <a:xfrm>
            <a:off x="5036457" y="3548627"/>
            <a:ext cx="1727204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i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Gêm</a:t>
            </a:r>
            <a:r>
              <a:rPr lang="en-GB" sz="2400" b="0" i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‘Splat’</a:t>
            </a:r>
          </a:p>
        </p:txBody>
      </p:sp>
    </p:spTree>
    <p:extLst>
      <p:ext uri="{BB962C8B-B14F-4D97-AF65-F5344CB8AC3E}">
        <p14:creationId xmlns:p14="http://schemas.microsoft.com/office/powerpoint/2010/main" val="368744597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315A77A-957A-6D7D-8032-E752EDBD9DC0}"/>
              </a:ext>
            </a:extLst>
          </p:cNvPr>
          <p:cNvSpPr/>
          <p:nvPr/>
        </p:nvSpPr>
        <p:spPr>
          <a:xfrm>
            <a:off x="4118853" y="1255141"/>
            <a:ext cx="4193777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Gwelais</a:t>
            </a:r>
            <a:r>
              <a:rPr lang="en-GB" sz="72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i </a:t>
            </a:r>
          </a:p>
        </p:txBody>
      </p:sp>
      <p:pic>
        <p:nvPicPr>
          <p:cNvPr id="2050" name="Picture 2" descr="Download Cartoon Eyes Clipart | Wallpapers.com">
            <a:extLst>
              <a:ext uri="{FF2B5EF4-FFF2-40B4-BE49-F238E27FC236}">
                <a16:creationId xmlns:a16="http://schemas.microsoft.com/office/drawing/2014/main" id="{1080E22E-C5B8-E224-7F73-EE51103E20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7142" y="5090373"/>
            <a:ext cx="1897749" cy="913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19,800+ Ear Clipart Stock Illustrations, Royalty-Free Vector Graphics &amp; Clip  Art - iStock">
            <a:extLst>
              <a:ext uri="{FF2B5EF4-FFF2-40B4-BE49-F238E27FC236}">
                <a16:creationId xmlns:a16="http://schemas.microsoft.com/office/drawing/2014/main" id="{8B7C9A53-2FE1-5888-7925-1ABC6D2FF73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95" t="12652" r="28711" b="13025"/>
          <a:stretch/>
        </p:blipFill>
        <p:spPr bwMode="auto">
          <a:xfrm>
            <a:off x="5594590" y="4830463"/>
            <a:ext cx="1002819" cy="1467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Walking Icon Clip Art at Clker.com - vector clip art online, royalty free &amp;  public domain">
            <a:extLst>
              <a:ext uri="{FF2B5EF4-FFF2-40B4-BE49-F238E27FC236}">
                <a16:creationId xmlns:a16="http://schemas.microsoft.com/office/drawing/2014/main" id="{47BA5028-5F4C-148F-246C-06A73F2F49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6475" y="4847401"/>
            <a:ext cx="858611" cy="1450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Speech Bubble Blue PNG Transparent Clipart​ | Gallery Yopriceville -  High-Quality Free Images and Transparent PNG Clipart">
            <a:extLst>
              <a:ext uri="{FF2B5EF4-FFF2-40B4-BE49-F238E27FC236}">
                <a16:creationId xmlns:a16="http://schemas.microsoft.com/office/drawing/2014/main" id="{8C7DBA99-E818-D986-FDD2-CCFFCCEB38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25" y="97972"/>
            <a:ext cx="3917985" cy="259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08FEA64-62ED-F86F-47B6-0FBAEB2CDC0F}"/>
              </a:ext>
            </a:extLst>
          </p:cNvPr>
          <p:cNvSpPr/>
          <p:nvPr/>
        </p:nvSpPr>
        <p:spPr>
          <a:xfrm>
            <a:off x="296385" y="962754"/>
            <a:ext cx="281679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1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Gofynnwch</a:t>
            </a:r>
            <a:r>
              <a:rPr lang="en-GB" sz="1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i </a:t>
            </a:r>
            <a:r>
              <a:rPr lang="en-GB" sz="1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bartner</a:t>
            </a:r>
            <a:r>
              <a:rPr lang="en-GB" sz="1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</a:p>
          <a:p>
            <a:pPr algn="ctr"/>
            <a:r>
              <a:rPr lang="en-GB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“</a:t>
            </a:r>
            <a:r>
              <a:rPr lang="en-GB" sz="1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Rydych</a:t>
            </a:r>
            <a:r>
              <a:rPr lang="en-GB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chi’n cyntuno â fi?”</a:t>
            </a:r>
            <a:endParaRPr lang="en-GB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716195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EF117F-0AE4-5EED-D52D-8E851C5D2114}"/>
              </a:ext>
            </a:extLst>
          </p:cNvPr>
          <p:cNvSpPr/>
          <p:nvPr/>
        </p:nvSpPr>
        <p:spPr>
          <a:xfrm>
            <a:off x="4201891" y="849086"/>
            <a:ext cx="3788217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Prynais</a:t>
            </a:r>
            <a:r>
              <a:rPr lang="en-GB" sz="72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i</a:t>
            </a:r>
            <a:endParaRPr lang="en-GB" sz="3600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3" name="Picture 4" descr="19,800+ Ear Clipart Stock Illustrations, Royalty-Free Vector Graphics &amp; Clip  Art - iStock">
            <a:extLst>
              <a:ext uri="{FF2B5EF4-FFF2-40B4-BE49-F238E27FC236}">
                <a16:creationId xmlns:a16="http://schemas.microsoft.com/office/drawing/2014/main" id="{A074C835-6A48-E808-C85D-6A10F25E880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95" t="12652" r="28711" b="13025"/>
          <a:stretch/>
        </p:blipFill>
        <p:spPr bwMode="auto">
          <a:xfrm>
            <a:off x="1501561" y="4743378"/>
            <a:ext cx="1002819" cy="1467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Paper Bags for Parties, Gifts &amp; More ...">
            <a:extLst>
              <a:ext uri="{FF2B5EF4-FFF2-40B4-BE49-F238E27FC236}">
                <a16:creationId xmlns:a16="http://schemas.microsoft.com/office/drawing/2014/main" id="{2922D244-386E-1348-CBAF-7FFE57C634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4425" y="4346802"/>
            <a:ext cx="2343150" cy="1952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Sports Clipart Images - Free Download ...">
            <a:extLst>
              <a:ext uri="{FF2B5EF4-FFF2-40B4-BE49-F238E27FC236}">
                <a16:creationId xmlns:a16="http://schemas.microsoft.com/office/drawing/2014/main" id="{7A30DEF1-14F8-7436-0860-680FBA5C93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6953" y="4346802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0" descr="Speech Bubble Blue PNG Transparent Clipart​ | Gallery Yopriceville -  High-Quality Free Images and Transparent PNG Clipart">
            <a:extLst>
              <a:ext uri="{FF2B5EF4-FFF2-40B4-BE49-F238E27FC236}">
                <a16:creationId xmlns:a16="http://schemas.microsoft.com/office/drawing/2014/main" id="{1212E0A3-CBB9-9062-88F9-4D4CC8716B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325" y="153850"/>
            <a:ext cx="3917985" cy="259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A0854C4-24E0-6C32-A75D-C2D4C89D9BF1}"/>
              </a:ext>
            </a:extLst>
          </p:cNvPr>
          <p:cNvSpPr/>
          <p:nvPr/>
        </p:nvSpPr>
        <p:spPr>
          <a:xfrm>
            <a:off x="532557" y="1126084"/>
            <a:ext cx="262604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“Ydych chi’n </a:t>
            </a:r>
            <a:r>
              <a:rPr lang="en-US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gywir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neu </a:t>
            </a:r>
          </a:p>
          <a:p>
            <a:pPr algn="ctr"/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anghywir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?”</a:t>
            </a:r>
            <a:endParaRPr lang="en-GB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808546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D929A2B-CB94-545A-4AD4-5371508644C7}"/>
              </a:ext>
            </a:extLst>
          </p:cNvPr>
          <p:cNvSpPr/>
          <p:nvPr/>
        </p:nvSpPr>
        <p:spPr>
          <a:xfrm>
            <a:off x="3830044" y="909680"/>
            <a:ext cx="588173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Chwaraeais</a:t>
            </a:r>
            <a:r>
              <a:rPr lang="en-GB" sz="80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i </a:t>
            </a:r>
          </a:p>
        </p:txBody>
      </p:sp>
      <p:pic>
        <p:nvPicPr>
          <p:cNvPr id="3" name="Picture 6" descr="Sports Clipart Images - Free Download ...">
            <a:extLst>
              <a:ext uri="{FF2B5EF4-FFF2-40B4-BE49-F238E27FC236}">
                <a16:creationId xmlns:a16="http://schemas.microsoft.com/office/drawing/2014/main" id="{17EB0EBF-C8C1-B4BB-B2D5-25993BB6BF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639" y="4510088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Download Cartoon Eyes Clipart | Wallpapers.com">
            <a:extLst>
              <a:ext uri="{FF2B5EF4-FFF2-40B4-BE49-F238E27FC236}">
                <a16:creationId xmlns:a16="http://schemas.microsoft.com/office/drawing/2014/main" id="{5544F117-7AB8-0A5D-B928-F2EBB974A6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7124" y="5034589"/>
            <a:ext cx="1897749" cy="913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Premium Vector | Folded location map with markers City map with colored pin  pointers">
            <a:extLst>
              <a:ext uri="{FF2B5EF4-FFF2-40B4-BE49-F238E27FC236}">
                <a16:creationId xmlns:a16="http://schemas.microsoft.com/office/drawing/2014/main" id="{4CCD8C92-E094-040D-1FB2-62C63730C47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66" t="15112" r="9529" b="11226"/>
          <a:stretch/>
        </p:blipFill>
        <p:spPr bwMode="auto">
          <a:xfrm>
            <a:off x="9150487" y="4748893"/>
            <a:ext cx="2512874" cy="1665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Speech Bubble Blue PNG Transparent Clipart​ | Gallery Yopriceville -  High-Quality Free Images and Transparent PNG Clipart">
            <a:extLst>
              <a:ext uri="{FF2B5EF4-FFF2-40B4-BE49-F238E27FC236}">
                <a16:creationId xmlns:a16="http://schemas.microsoft.com/office/drawing/2014/main" id="{38DB0506-E257-D97B-B387-FD5F6EB91E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325" y="153850"/>
            <a:ext cx="3184589" cy="2105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4EE004A4-84E1-7960-19D1-48B6CE7B71D6}"/>
              </a:ext>
            </a:extLst>
          </p:cNvPr>
          <p:cNvSpPr/>
          <p:nvPr/>
        </p:nvSpPr>
        <p:spPr>
          <a:xfrm>
            <a:off x="774121" y="975935"/>
            <a:ext cx="144623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“Dala ti!”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565569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A08C664-7827-83E3-D797-4A8DB4537726}"/>
              </a:ext>
            </a:extLst>
          </p:cNvPr>
          <p:cNvSpPr/>
          <p:nvPr/>
        </p:nvSpPr>
        <p:spPr>
          <a:xfrm>
            <a:off x="5223806" y="1048748"/>
            <a:ext cx="174438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Es i</a:t>
            </a:r>
          </a:p>
        </p:txBody>
      </p:sp>
      <p:pic>
        <p:nvPicPr>
          <p:cNvPr id="3" name="Picture 10" descr="Speech Bubble Blue PNG Transparent Clipart​ | Gallery Yopriceville -  High-Quality Free Images and Transparent PNG Clipart">
            <a:extLst>
              <a:ext uri="{FF2B5EF4-FFF2-40B4-BE49-F238E27FC236}">
                <a16:creationId xmlns:a16="http://schemas.microsoft.com/office/drawing/2014/main" id="{606BBD0F-6FBC-01A3-1A0D-E12C73C84A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325" y="153850"/>
            <a:ext cx="3184589" cy="2105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0C16FA8-3A5C-3F25-D4AF-8BF5DAA61989}"/>
              </a:ext>
            </a:extLst>
          </p:cNvPr>
          <p:cNvSpPr/>
          <p:nvPr/>
        </p:nvSpPr>
        <p:spPr>
          <a:xfrm>
            <a:off x="503484" y="914380"/>
            <a:ext cx="207460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“Ydych chi’n </a:t>
            </a:r>
            <a:r>
              <a:rPr lang="en-US" sz="1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cofio’r</a:t>
            </a:r>
            <a:r>
              <a:rPr lang="en-US" sz="1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</a:p>
          <a:p>
            <a:pPr algn="ctr"/>
            <a:r>
              <a:rPr lang="en-US" sz="1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rheol</a:t>
            </a:r>
            <a:r>
              <a:rPr lang="en-US" sz="1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ar </a:t>
            </a:r>
            <a:r>
              <a:rPr lang="en-US" sz="1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ôl</a:t>
            </a:r>
            <a:r>
              <a:rPr lang="en-US" sz="1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‘i’?</a:t>
            </a:r>
            <a:endParaRPr lang="en-GB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5" name="Picture 8" descr="Premium Vector | Folded location map with markers City map with colored pin  pointers">
            <a:extLst>
              <a:ext uri="{FF2B5EF4-FFF2-40B4-BE49-F238E27FC236}">
                <a16:creationId xmlns:a16="http://schemas.microsoft.com/office/drawing/2014/main" id="{A3EA1359-79F9-9BC7-4E19-E621F1CE1B9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66" t="15112" r="9529" b="11226"/>
          <a:stretch/>
        </p:blipFill>
        <p:spPr bwMode="auto">
          <a:xfrm>
            <a:off x="724944" y="4727121"/>
            <a:ext cx="2512874" cy="1665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Sports Clipart Images - Free Download ...">
            <a:extLst>
              <a:ext uri="{FF2B5EF4-FFF2-40B4-BE49-F238E27FC236}">
                <a16:creationId xmlns:a16="http://schemas.microsoft.com/office/drawing/2014/main" id="{9C6C861A-E1FB-A88E-6A37-B2BC945E3A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383" y="4249510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Paper Bags for Parties, Gifts &amp; More ...">
            <a:extLst>
              <a:ext uri="{FF2B5EF4-FFF2-40B4-BE49-F238E27FC236}">
                <a16:creationId xmlns:a16="http://schemas.microsoft.com/office/drawing/2014/main" id="{B85F172F-3257-0F02-1D04-0352752EBB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3025" y="4344759"/>
            <a:ext cx="2343150" cy="1952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409229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7ED4C45-3AAB-A8F8-9131-6B6CEA8E4335}"/>
              </a:ext>
            </a:extLst>
          </p:cNvPr>
          <p:cNvSpPr/>
          <p:nvPr/>
        </p:nvSpPr>
        <p:spPr>
          <a:xfrm>
            <a:off x="4269100" y="909544"/>
            <a:ext cx="4123245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Nofiais</a:t>
            </a:r>
            <a:r>
              <a:rPr lang="en-GB" sz="72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i </a:t>
            </a:r>
          </a:p>
        </p:txBody>
      </p:sp>
      <p:pic>
        <p:nvPicPr>
          <p:cNvPr id="4098" name="Picture 2" descr="Swimmer PNG transparent image download ...">
            <a:extLst>
              <a:ext uri="{FF2B5EF4-FFF2-40B4-BE49-F238E27FC236}">
                <a16:creationId xmlns:a16="http://schemas.microsoft.com/office/drawing/2014/main" id="{F82E3BD7-5898-A94E-34E9-72C1244008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3809" y="4474028"/>
            <a:ext cx="1681163" cy="1681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Wholesome Cooking Clipart">
            <a:extLst>
              <a:ext uri="{FF2B5EF4-FFF2-40B4-BE49-F238E27FC236}">
                <a16:creationId xmlns:a16="http://schemas.microsoft.com/office/drawing/2014/main" id="{67C6A1CE-4736-7589-40DF-849AD6B926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9161" y="4501049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8" descr="Walking Icon Clip Art at Clker.com - vector clip art online, royalty free &amp;  public domain">
            <a:extLst>
              <a:ext uri="{FF2B5EF4-FFF2-40B4-BE49-F238E27FC236}">
                <a16:creationId xmlns:a16="http://schemas.microsoft.com/office/drawing/2014/main" id="{D5197420-4EDD-9B4E-7B04-608519B7A0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6475" y="4847401"/>
            <a:ext cx="858611" cy="1450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0" descr="Speech Bubble Blue PNG Transparent Clipart​ | Gallery Yopriceville -  High-Quality Free Images and Transparent PNG Clipart">
            <a:extLst>
              <a:ext uri="{FF2B5EF4-FFF2-40B4-BE49-F238E27FC236}">
                <a16:creationId xmlns:a16="http://schemas.microsoft.com/office/drawing/2014/main" id="{83200880-BCA6-B3CD-47AC-E50E0473C5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006" y="278136"/>
            <a:ext cx="3184589" cy="2105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89407D3-7B14-89B4-5E5B-2FFBAB2EFB01}"/>
              </a:ext>
            </a:extLst>
          </p:cNvPr>
          <p:cNvSpPr/>
          <p:nvPr/>
        </p:nvSpPr>
        <p:spPr>
          <a:xfrm>
            <a:off x="812633" y="1062649"/>
            <a:ext cx="1593706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“yn </a:t>
            </a:r>
            <a:r>
              <a:rPr lang="en-US" sz="2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gyflym</a:t>
            </a:r>
            <a:r>
              <a:rPr lang="en-US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!”</a:t>
            </a:r>
            <a:endParaRPr lang="en-GB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967830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BAFDD5B-9AED-FC9F-1AFD-0FBE13504678}"/>
              </a:ext>
            </a:extLst>
          </p:cNvPr>
          <p:cNvSpPr/>
          <p:nvPr/>
        </p:nvSpPr>
        <p:spPr>
          <a:xfrm>
            <a:off x="4098781" y="1022942"/>
            <a:ext cx="3820277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Clywais</a:t>
            </a:r>
            <a:r>
              <a:rPr lang="en-GB" sz="72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i</a:t>
            </a:r>
          </a:p>
        </p:txBody>
      </p:sp>
      <p:pic>
        <p:nvPicPr>
          <p:cNvPr id="3" name="Picture 10" descr="Speech Bubble Blue PNG Transparent Clipart​ | Gallery Yopriceville -  High-Quality Free Images and Transparent PNG Clipart">
            <a:extLst>
              <a:ext uri="{FF2B5EF4-FFF2-40B4-BE49-F238E27FC236}">
                <a16:creationId xmlns:a16="http://schemas.microsoft.com/office/drawing/2014/main" id="{4526E16F-CE97-8A9E-08FE-9BFC7F8543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578" y="267250"/>
            <a:ext cx="3184589" cy="2105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80093F4D-2474-3D3A-E251-D3229FC71CAD}"/>
              </a:ext>
            </a:extLst>
          </p:cNvPr>
          <p:cNvSpPr/>
          <p:nvPr/>
        </p:nvSpPr>
        <p:spPr>
          <a:xfrm>
            <a:off x="439342" y="1146388"/>
            <a:ext cx="227498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“ydych chi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’n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cofio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?</a:t>
            </a:r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”</a:t>
            </a:r>
            <a:endParaRPr lang="en-GB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5" name="Picture 4" descr="19,800+ Ear Clipart Stock Illustrations, Royalty-Free Vector Graphics &amp; Clip  Art - iStock">
            <a:extLst>
              <a:ext uri="{FF2B5EF4-FFF2-40B4-BE49-F238E27FC236}">
                <a16:creationId xmlns:a16="http://schemas.microsoft.com/office/drawing/2014/main" id="{D4BFC5C3-9268-4FAD-993E-ADEB81ADF21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95" t="12652" r="28711" b="13025"/>
          <a:stretch/>
        </p:blipFill>
        <p:spPr bwMode="auto">
          <a:xfrm>
            <a:off x="1174990" y="4852234"/>
            <a:ext cx="1002819" cy="1467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Wholesome Cooking Clipart">
            <a:extLst>
              <a:ext uri="{FF2B5EF4-FFF2-40B4-BE49-F238E27FC236}">
                <a16:creationId xmlns:a16="http://schemas.microsoft.com/office/drawing/2014/main" id="{093CAEC6-FDCD-9F7C-48C6-2FDD5A3824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9161" y="4501049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Premium Vector | Folded location map with markers City map with colored pin  pointers">
            <a:extLst>
              <a:ext uri="{FF2B5EF4-FFF2-40B4-BE49-F238E27FC236}">
                <a16:creationId xmlns:a16="http://schemas.microsoft.com/office/drawing/2014/main" id="{2191CDB1-85E4-8511-89FE-8AA57A4D9FD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66" t="15112" r="9529" b="11226"/>
          <a:stretch/>
        </p:blipFill>
        <p:spPr bwMode="auto">
          <a:xfrm>
            <a:off x="9150487" y="4748893"/>
            <a:ext cx="2512874" cy="1665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853850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ool Wallpapers - Top Free Pool Backgrounds - WallpaperAccess">
            <a:extLst>
              <a:ext uri="{FF2B5EF4-FFF2-40B4-BE49-F238E27FC236}">
                <a16:creationId xmlns:a16="http://schemas.microsoft.com/office/drawing/2014/main" id="{F138CCBB-298E-0270-817D-898ABFD1A5FE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4" cstate="print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tripadvisor | Brands of the World™ | Download vector logos and logotypes">
            <a:extLst>
              <a:ext uri="{FF2B5EF4-FFF2-40B4-BE49-F238E27FC236}">
                <a16:creationId xmlns:a16="http://schemas.microsoft.com/office/drawing/2014/main" id="{6D9CF436-A3BC-7085-79E4-37CC0F902AD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184" y="369360"/>
            <a:ext cx="2458756" cy="2458756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 descr="New Neath Leisure Centre - Celtic Leisure">
            <a:extLst>
              <a:ext uri="{FF2B5EF4-FFF2-40B4-BE49-F238E27FC236}">
                <a16:creationId xmlns:a16="http://schemas.microsoft.com/office/drawing/2014/main" id="{9926EF61-41F9-9CBD-3167-749DD000D317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844" y="2962468"/>
            <a:ext cx="2213436" cy="1309114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 Box 2">
            <a:extLst>
              <a:ext uri="{FF2B5EF4-FFF2-40B4-BE49-F238E27FC236}">
                <a16:creationId xmlns:a16="http://schemas.microsoft.com/office/drawing/2014/main" id="{2546F519-1EA0-20DB-2E60-54439C5CCC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13882" y="368904"/>
            <a:ext cx="1908208" cy="646331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spAutoFit/>
          </a:bodyPr>
          <a:lstStyle/>
          <a:p>
            <a:r>
              <a:rPr lang="en-GB" sz="2000" b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Cerys J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Castell-</a:t>
            </a:r>
            <a:r>
              <a:rPr lang="en-GB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nedd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598B4BA-82C4-A05E-D449-273BDDC06F3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13882" y="1176508"/>
            <a:ext cx="1374140" cy="389255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E2349532-0CE1-1ADC-7400-9EE37825819B}"/>
              </a:ext>
            </a:extLst>
          </p:cNvPr>
          <p:cNvSpPr/>
          <p:nvPr/>
        </p:nvSpPr>
        <p:spPr>
          <a:xfrm>
            <a:off x="4786783" y="1162548"/>
            <a:ext cx="2303045" cy="38925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1600" kern="1200" dirty="0">
                <a:solidFill>
                  <a:srgbClr val="000000"/>
                </a:solidFill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785     </a:t>
            </a:r>
            <a:r>
              <a:rPr lang="en-GB" sz="1600" kern="1200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Adolygiadau</a:t>
            </a:r>
            <a:endParaRPr lang="en-GB" sz="12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Text Box 2">
            <a:extLst>
              <a:ext uri="{FF2B5EF4-FFF2-40B4-BE49-F238E27FC236}">
                <a16:creationId xmlns:a16="http://schemas.microsoft.com/office/drawing/2014/main" id="{BFC601B8-9A72-47F0-134E-63DCE8A633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13882" y="1748677"/>
            <a:ext cx="8660789" cy="2625591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Waw! Wythnos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diwethaf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es i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i’r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canolfan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hamdden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newydd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y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dref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Roeddwn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mor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gyffrous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fynd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!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Clywais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lawer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bethau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da, felly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roeddwn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eisiau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ymweld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fy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nheulu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Yn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gyntaf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gwelais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i'r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caffi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newydd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prynais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gacen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fach a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photel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ddŵr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flasus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iawn! Ar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ôl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caffi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es i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i’r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ystafell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newid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cyn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nofio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lân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ac yn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daclus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iawn.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Wedyn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nofiais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yn y pwll mawr.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llawer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gemau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chwarae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gydag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y pwll,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roeddwn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argraffedig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Ar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ôl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nofio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chwaraeais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bêl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-rwyd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fy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ffrindiau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y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gampfa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cawson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ni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amser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gwych!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Roeddwn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dwlu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ar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Ganolfan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Hamdden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Castell-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nedd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achos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roeddwn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mwynhau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cadw’n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heini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Ydych chi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eisiau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amser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anhygoel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?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Dewch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Ganolfan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Hamdden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Castell-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nedd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nawr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!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meddwl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byddwch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chi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wedi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amser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6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arbennig</a:t>
            </a:r>
            <a:r>
              <a:rPr lang="en-US" sz="16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!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906B857D-4A74-B3B2-9E8D-61CEE3081FAA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3433411" y="4467419"/>
            <a:ext cx="8486274" cy="229743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5" name="Text Box 2">
            <a:extLst>
              <a:ext uri="{FF2B5EF4-FFF2-40B4-BE49-F238E27FC236}">
                <a16:creationId xmlns:a16="http://schemas.microsoft.com/office/drawing/2014/main" id="{1A605F3E-6FF9-AFC3-3423-90FDAF28AD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77790" y="4789965"/>
            <a:ext cx="3948697" cy="179197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400" b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US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wythnos </a:t>
            </a:r>
            <a:r>
              <a:rPr lang="en-US" sz="14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diwethaf</a:t>
            </a:r>
            <a:r>
              <a:rPr lang="en-US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– last week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US" sz="14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llawer</a:t>
            </a:r>
            <a:r>
              <a:rPr lang="en-US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US" sz="14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bethdau</a:t>
            </a:r>
            <a:r>
              <a:rPr lang="en-US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da – lot’s of good things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US" sz="14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ymweld</a:t>
            </a:r>
            <a:r>
              <a:rPr lang="en-US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– visit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US" sz="14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glân</a:t>
            </a:r>
            <a:r>
              <a:rPr lang="en-US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ac yn </a:t>
            </a:r>
            <a:r>
              <a:rPr lang="en-US" sz="14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daclus</a:t>
            </a:r>
            <a:r>
              <a:rPr lang="en-US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– clean and tidy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6" name="Text Box 2">
            <a:extLst>
              <a:ext uri="{FF2B5EF4-FFF2-40B4-BE49-F238E27FC236}">
                <a16:creationId xmlns:a16="http://schemas.microsoft.com/office/drawing/2014/main" id="{D56B500E-555C-A33B-918F-D55770507F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99929" y="4789965"/>
            <a:ext cx="3446313" cy="177927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100" b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US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Mawr – big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US" sz="14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Ystafell</a:t>
            </a:r>
            <a:r>
              <a:rPr lang="en-US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4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newid</a:t>
            </a:r>
            <a:r>
              <a:rPr lang="en-US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– changing room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US" sz="14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Angraffedig</a:t>
            </a:r>
            <a:r>
              <a:rPr lang="en-US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– impressed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US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Yn y </a:t>
            </a:r>
            <a:r>
              <a:rPr lang="en-US" sz="14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gampfa</a:t>
            </a:r>
            <a:r>
              <a:rPr lang="en-US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– gym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US" sz="14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Arbennig</a:t>
            </a:r>
            <a:r>
              <a:rPr lang="en-US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– special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100" b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7" name="Text Box 1">
            <a:extLst>
              <a:ext uri="{FF2B5EF4-FFF2-40B4-BE49-F238E27FC236}">
                <a16:creationId xmlns:a16="http://schemas.microsoft.com/office/drawing/2014/main" id="{41729EAC-5D3A-3FFA-12D1-8B776F60A701}"/>
              </a:ext>
            </a:extLst>
          </p:cNvPr>
          <p:cNvSpPr txBox="1"/>
          <p:nvPr/>
        </p:nvSpPr>
        <p:spPr>
          <a:xfrm>
            <a:off x="7207607" y="4423472"/>
            <a:ext cx="1111203" cy="488147"/>
          </a:xfrm>
          <a:prstGeom prst="rect">
            <a:avLst/>
          </a:prstGeom>
          <a:noFill/>
          <a:ln>
            <a:noFill/>
          </a:ln>
        </p:spPr>
        <p:txBody>
          <a:bodyPr rot="0" spcFirstLastPara="0" vert="horz" wrap="non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US" sz="2400" kern="10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Geirfa</a:t>
            </a:r>
            <a:endParaRPr lang="en-GB" sz="1200" kern="100">
              <a:effectLst/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5F0B81C-8EFE-2097-3863-B4ED8261EAF5}"/>
              </a:ext>
            </a:extLst>
          </p:cNvPr>
          <p:cNvSpPr/>
          <p:nvPr/>
        </p:nvSpPr>
        <p:spPr>
          <a:xfrm>
            <a:off x="607844" y="4405935"/>
            <a:ext cx="2202846" cy="2616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11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Canolfan</a:t>
            </a:r>
            <a:r>
              <a:rPr lang="en-GB" sz="11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11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Hamdden</a:t>
            </a:r>
            <a:r>
              <a:rPr lang="en-GB" sz="11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Castell-</a:t>
            </a:r>
            <a:r>
              <a:rPr lang="en-GB" sz="11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nedd</a:t>
            </a:r>
            <a:endParaRPr lang="en-GB" sz="1100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51C402A-FBA3-CEF8-CAB1-218A1FE3AE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585881" y="368904"/>
            <a:ext cx="1120935" cy="1120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481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21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D46F675-1DD0-13DA-9BF0-793406D34C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6707" y="327723"/>
            <a:ext cx="5143362" cy="6202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123756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7913B51-C013-2AA7-9846-B328A64856EA}"/>
              </a:ext>
            </a:extLst>
          </p:cNvPr>
          <p:cNvSpPr/>
          <p:nvPr/>
        </p:nvSpPr>
        <p:spPr>
          <a:xfrm>
            <a:off x="1608908" y="2280162"/>
            <a:ext cx="8757526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6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</a:t>
            </a:r>
            <a:r>
              <a:rPr lang="en-GB" sz="6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weithgaredd</a:t>
            </a:r>
            <a:r>
              <a:rPr lang="en-GB" sz="6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6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pedwar</a:t>
            </a:r>
            <a:endParaRPr lang="en-GB" sz="6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344DD51-A8F0-64ED-57AE-07D1EE918F63}"/>
              </a:ext>
            </a:extLst>
          </p:cNvPr>
          <p:cNvSpPr txBox="1"/>
          <p:nvPr/>
        </p:nvSpPr>
        <p:spPr>
          <a:xfrm>
            <a:off x="2939671" y="3429000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i="1" kern="120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+mn-ea"/>
                <a:cs typeface="+mn-cs"/>
              </a:rPr>
              <a:t>Celfyddyfau</a:t>
            </a:r>
            <a:r>
              <a:rPr lang="en-GB" sz="1800" i="1" kern="1200" dirty="0"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lang="en-GB" sz="1800" i="1" kern="120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+mn-ea"/>
                <a:cs typeface="+mn-cs"/>
              </a:rPr>
              <a:t>Mynegiannol</a:t>
            </a:r>
            <a:endParaRPr lang="en-GB" sz="2000" i="1" dirty="0">
              <a:latin typeface="Comic Sans MS" panose="030F0702030302020204" pitchFamily="66" charset="0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C91348B6-7436-6BC0-E761-CD070D508DE6}"/>
              </a:ext>
            </a:extLst>
          </p:cNvPr>
          <p:cNvSpPr/>
          <p:nvPr/>
        </p:nvSpPr>
        <p:spPr>
          <a:xfrm>
            <a:off x="10406742" y="97971"/>
            <a:ext cx="1567543" cy="1502229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C0BEEE2-1B90-CCFF-2C12-FDE09A871EE2}"/>
              </a:ext>
            </a:extLst>
          </p:cNvPr>
          <p:cNvSpPr txBox="1"/>
          <p:nvPr/>
        </p:nvSpPr>
        <p:spPr>
          <a:xfrm>
            <a:off x="0" y="6240921"/>
            <a:ext cx="450820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Mynegi Barn - </a:t>
            </a:r>
            <a:r>
              <a:rPr lang="en-GB" sz="1400" b="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Beth </a:t>
            </a:r>
            <a:r>
              <a:rPr lang="en-GB" sz="1400" b="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rwyt</a:t>
            </a:r>
            <a:r>
              <a:rPr lang="en-GB" sz="1400" b="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GB" sz="1400" b="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ti’n</a:t>
            </a:r>
            <a:r>
              <a:rPr lang="en-GB" sz="1400" b="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feddwl o’r llun?</a:t>
            </a:r>
          </a:p>
          <a:p>
            <a:r>
              <a:rPr lang="en-GB" sz="1400" b="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Rydw</a:t>
            </a:r>
            <a:r>
              <a:rPr lang="en-GB" sz="1400" b="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i’n meddwl bod y llun yn…</a:t>
            </a:r>
          </a:p>
        </p:txBody>
      </p:sp>
    </p:spTree>
    <p:extLst>
      <p:ext uri="{BB962C8B-B14F-4D97-AF65-F5344CB8AC3E}">
        <p14:creationId xmlns:p14="http://schemas.microsoft.com/office/powerpoint/2010/main" val="22068444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09DD768-A1F2-7806-8BE6-9A7F7C35BD3A}"/>
              </a:ext>
            </a:extLst>
          </p:cNvPr>
          <p:cNvSpPr txBox="1"/>
          <p:nvPr/>
        </p:nvSpPr>
        <p:spPr>
          <a:xfrm>
            <a:off x="103414" y="111008"/>
            <a:ext cx="11811000" cy="70571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wedi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dewis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gweithgaredd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achos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roeddwn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eisiau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gynnwys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artist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lleol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Craig Jones.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Ymwelodd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e Ysgol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Gynradd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Gnoll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llynned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felly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mae’r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plant yn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gwybod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ei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waith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e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wedi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creu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gwaith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celf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ar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lefydd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yng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Nghastell-nedd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hefyd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e’n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helpu'r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plant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creu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murlun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ar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gyfer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ein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neuadd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yr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ysgol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Ddiweddar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e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wedi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creu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gwaith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celf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ddigidol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newydd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yr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ardal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ar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ôl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ymweld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Ysgol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Gynradd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Gnoll.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Gofynnodd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e'r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plant i feddwl am le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yng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Nghastell-nedd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e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eisiau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gwybod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lleoedd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pwysig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yr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ardal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a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chreu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gwaith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celf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ddigidol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arddangos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o gwmpas yr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ysgol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US" sz="1800" kern="100" dirty="0">
              <a:effectLst/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Dewisodd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plant ‘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Traeth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Aberafon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’ ar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gyfer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Gwaith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celf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ddigidol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Y plant yn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treulio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llawer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amser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theuluoedd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ar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draeth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Aberafon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Mae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traeth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Aberafon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agos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at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Gastell-nedd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Yn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gyntaf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plant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adolygu’r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patrymau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“Beth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rwyt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ti’n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gallu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gweld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y llun?” / “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gallu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gweld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…”.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angen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i’r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plant i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weithio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mewn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parau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Un person i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orffen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cwestiwn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i’r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partner ac un person i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ateb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cwestiwn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wedyn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cymryd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tro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ofyn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cwestiwn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Felly,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gallan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nhw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ymarfer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eu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sgiliau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llafaredd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US" sz="1800" kern="100" dirty="0">
              <a:effectLst/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Nesaf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yr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athrawon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patrymau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newydd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“Beth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rwyt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ti’n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/ydych chi’n feddwl o’r llun”, “Beth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rwyt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ti/ydych chi’n hoffi am y llun?”, “Beth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rwyt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ti/Beth ydych chi ddim yn hoffi am y llun?”.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plant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defnyddio’r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mat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iaith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am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helpu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pan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ymarfer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frawddeg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newydd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ac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ymestyn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eu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brawddegau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.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Ond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yn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gyntaf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plant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chwarae'r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gêm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‘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Brawddegau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Cybolfa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’.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Gwelais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gêm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hon yn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llyfr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Claire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Seccombe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Cawson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ni’n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defnyddio’r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y hub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hefyd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angen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i’r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plant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rhoi'r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frawddeg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y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drefn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gywir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i’n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gobeithio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yn help y plant i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ymarfer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patrwm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brawddeg</a:t>
            </a:r>
            <a:r>
              <a:rPr lang="en-US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US" sz="1800" kern="100" dirty="0" err="1">
              <a:effectLst/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850756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4B6D9B0-C486-E8E9-AB19-143E2313E8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8979" y="255622"/>
            <a:ext cx="10258383" cy="6346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246336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CF35B9F-F833-5ED8-6152-AF02E0AA48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111" y="532539"/>
            <a:ext cx="11553777" cy="5792921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F10ED449-2372-11CF-4F2F-D0C0B8C400DE}"/>
              </a:ext>
            </a:extLst>
          </p:cNvPr>
          <p:cNvSpPr/>
          <p:nvPr/>
        </p:nvSpPr>
        <p:spPr>
          <a:xfrm>
            <a:off x="1250101" y="6152385"/>
            <a:ext cx="939681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</a:t>
            </a:r>
            <a:r>
              <a:rPr lang="en-GB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lun un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1BBA0B-5ACE-3CDF-D877-5A8393EDDDA5}"/>
              </a:ext>
            </a:extLst>
          </p:cNvPr>
          <p:cNvSpPr/>
          <p:nvPr/>
        </p:nvSpPr>
        <p:spPr>
          <a:xfrm>
            <a:off x="4130400" y="6163271"/>
            <a:ext cx="1079142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</a:t>
            </a:r>
            <a:r>
              <a:rPr lang="en-GB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lun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dau</a:t>
            </a:r>
            <a:endParaRPr lang="en-GB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54A0BC4-5260-0CC4-CF2D-30F72B18A8E6}"/>
              </a:ext>
            </a:extLst>
          </p:cNvPr>
          <p:cNvSpPr/>
          <p:nvPr/>
        </p:nvSpPr>
        <p:spPr>
          <a:xfrm>
            <a:off x="7002437" y="6185042"/>
            <a:ext cx="886781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</a:t>
            </a:r>
            <a:r>
              <a:rPr lang="en-GB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lun tri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C5A7F85-AFE0-7C47-2136-A969B67E65A9}"/>
              </a:ext>
            </a:extLst>
          </p:cNvPr>
          <p:cNvSpPr/>
          <p:nvPr/>
        </p:nvSpPr>
        <p:spPr>
          <a:xfrm>
            <a:off x="9718469" y="6152384"/>
            <a:ext cx="1485407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</a:t>
            </a:r>
            <a:r>
              <a:rPr lang="en-GB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lun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pedwar</a:t>
            </a:r>
            <a:endParaRPr lang="en-GB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0404772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FC692F1-F4C0-A7EF-25DB-E90E8BE286FA}"/>
              </a:ext>
            </a:extLst>
          </p:cNvPr>
          <p:cNvSpPr/>
          <p:nvPr/>
        </p:nvSpPr>
        <p:spPr>
          <a:xfrm>
            <a:off x="2023283" y="2280162"/>
            <a:ext cx="7928774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6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</a:t>
            </a:r>
            <a:r>
              <a:rPr lang="en-GB" sz="6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weithgaredd</a:t>
            </a:r>
            <a:r>
              <a:rPr lang="en-GB" sz="6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pump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A2A05E-F712-77EB-61A5-6DF1D9FD20E1}"/>
              </a:ext>
            </a:extLst>
          </p:cNvPr>
          <p:cNvSpPr txBox="1"/>
          <p:nvPr/>
        </p:nvSpPr>
        <p:spPr>
          <a:xfrm>
            <a:off x="3048000" y="338815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i="1" dirty="0">
                <a:latin typeface="Comic Sans MS" panose="030F0702030302020204" pitchFamily="66" charset="0"/>
              </a:rPr>
              <a:t>Iechyd a </a:t>
            </a:r>
            <a:r>
              <a:rPr lang="en-US" i="1" dirty="0" err="1">
                <a:latin typeface="Comic Sans MS" panose="030F0702030302020204" pitchFamily="66" charset="0"/>
              </a:rPr>
              <a:t>Lles</a:t>
            </a:r>
            <a:endParaRPr lang="en-GB" i="1" dirty="0">
              <a:latin typeface="Comic Sans MS" panose="030F0702030302020204" pitchFamily="66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1A8238-ADC6-3282-A3CC-8AF8463166B8}"/>
              </a:ext>
            </a:extLst>
          </p:cNvPr>
          <p:cNvSpPr txBox="1"/>
          <p:nvPr/>
        </p:nvSpPr>
        <p:spPr>
          <a:xfrm>
            <a:off x="0" y="6383009"/>
            <a:ext cx="115715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Hoffwn</a:t>
            </a:r>
            <a:r>
              <a:rPr lang="en-US" sz="1800" b="1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US" b="1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i</a:t>
            </a:r>
            <a:r>
              <a:rPr lang="en-US" sz="1800" b="1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US" sz="1800" b="1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gael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- </a:t>
            </a:r>
            <a:r>
              <a:rPr lang="en-US" sz="180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Taset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ti’n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gallu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bod </a:t>
            </a:r>
            <a:r>
              <a:rPr lang="en-US" sz="180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cynghorydd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am </a:t>
            </a:r>
            <a:r>
              <a:rPr lang="en-US" sz="180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ddiwrnod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, </a:t>
            </a:r>
            <a:r>
              <a:rPr lang="en-US" sz="180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beth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faset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ti’n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newid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? Pam?</a:t>
            </a:r>
            <a:endParaRPr lang="en-GB" sz="1800" dirty="0">
              <a:solidFill>
                <a:schemeClr val="accent6">
                  <a:lumMod val="75000"/>
                </a:schemeClr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628271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D23F904-ECAB-5BCE-6E1D-67DB3F58905A}"/>
              </a:ext>
            </a:extLst>
          </p:cNvPr>
          <p:cNvSpPr txBox="1"/>
          <p:nvPr/>
        </p:nvSpPr>
        <p:spPr>
          <a:xfrm>
            <a:off x="174171" y="625370"/>
            <a:ext cx="11843657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000" dirty="0">
              <a:latin typeface="Comic Sans MS" panose="030F0702030302020204" pitchFamily="66" charset="0"/>
            </a:endParaRPr>
          </a:p>
          <a:p>
            <a:r>
              <a:rPr lang="en-US" sz="2000" dirty="0" err="1">
                <a:latin typeface="Comic Sans MS" panose="030F0702030302020204" pitchFamily="66" charset="0"/>
              </a:rPr>
              <a:t>Rydw</a:t>
            </a:r>
            <a:r>
              <a:rPr lang="en-US" sz="2000" dirty="0">
                <a:latin typeface="Comic Sans MS" panose="030F0702030302020204" pitchFamily="66" charset="0"/>
              </a:rPr>
              <a:t> i </a:t>
            </a:r>
            <a:r>
              <a:rPr lang="en-US" sz="2000" dirty="0" err="1">
                <a:latin typeface="Comic Sans MS" panose="030F0702030302020204" pitchFamily="66" charset="0"/>
              </a:rPr>
              <a:t>wedi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dewis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gweithgaredd</a:t>
            </a:r>
            <a:r>
              <a:rPr lang="en-US" sz="2000" dirty="0">
                <a:latin typeface="Comic Sans MS" panose="030F0702030302020204" pitchFamily="66" charset="0"/>
              </a:rPr>
              <a:t> achos, yn yr </a:t>
            </a:r>
            <a:r>
              <a:rPr lang="en-US" sz="2000" dirty="0" err="1">
                <a:latin typeface="Comic Sans MS" panose="030F0702030302020204" pitchFamily="66" charset="0"/>
              </a:rPr>
              <a:t>ysgol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rydyn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ni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wedi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llawer</a:t>
            </a:r>
            <a:r>
              <a:rPr lang="en-US" sz="2000" dirty="0">
                <a:latin typeface="Comic Sans MS" panose="030F0702030302020204" pitchFamily="66" charset="0"/>
              </a:rPr>
              <a:t> o </a:t>
            </a:r>
            <a:r>
              <a:rPr lang="en-US" sz="2000" dirty="0" err="1">
                <a:latin typeface="Comic Sans MS" panose="030F0702030302020204" pitchFamily="66" charset="0"/>
              </a:rPr>
              <a:t>grwpiau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llais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disgyblion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</a:rPr>
              <a:t>Roedd</a:t>
            </a:r>
            <a:r>
              <a:rPr lang="en-US" sz="2000" dirty="0">
                <a:latin typeface="Comic Sans MS" panose="030F0702030302020204" pitchFamily="66" charset="0"/>
              </a:rPr>
              <a:t> y plant </a:t>
            </a:r>
            <a:r>
              <a:rPr lang="en-US" sz="2000" dirty="0" err="1">
                <a:latin typeface="Comic Sans MS" panose="030F0702030302020204" pitchFamily="66" charset="0"/>
              </a:rPr>
              <a:t>mwynhau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rhannu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syniadau</a:t>
            </a:r>
            <a:r>
              <a:rPr lang="en-US" sz="2000" dirty="0">
                <a:latin typeface="Comic Sans MS" panose="030F0702030302020204" pitchFamily="66" charset="0"/>
              </a:rPr>
              <a:t> am </a:t>
            </a:r>
            <a:r>
              <a:rPr lang="en-US" sz="2000" dirty="0" err="1">
                <a:latin typeface="Comic Sans MS" panose="030F0702030302020204" pitchFamily="66" charset="0"/>
              </a:rPr>
              <a:t>wneud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newid</a:t>
            </a:r>
            <a:r>
              <a:rPr lang="en-US" sz="2000" dirty="0">
                <a:latin typeface="Comic Sans MS" panose="030F0702030302020204" pitchFamily="66" charset="0"/>
              </a:rPr>
              <a:t> o gwmpas </a:t>
            </a:r>
            <a:r>
              <a:rPr lang="en-US" sz="2000" dirty="0" err="1">
                <a:latin typeface="Comic Sans MS" panose="030F0702030302020204" pitchFamily="66" charset="0"/>
              </a:rPr>
              <a:t>ein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hysgol</a:t>
            </a:r>
            <a:r>
              <a:rPr lang="en-US" sz="2000" dirty="0">
                <a:latin typeface="Comic Sans MS" panose="030F0702030302020204" pitchFamily="66" charset="0"/>
              </a:rPr>
              <a:t> ac yn y </a:t>
            </a:r>
            <a:r>
              <a:rPr lang="en-US" sz="2000" dirty="0" err="1">
                <a:latin typeface="Comic Sans MS" panose="030F0702030302020204" pitchFamily="66" charset="0"/>
              </a:rPr>
              <a:t>gymuned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</a:p>
          <a:p>
            <a:endParaRPr lang="en-US" sz="2000" dirty="0">
              <a:latin typeface="Comic Sans MS" panose="030F0702030302020204" pitchFamily="66" charset="0"/>
            </a:endParaRPr>
          </a:p>
          <a:p>
            <a:r>
              <a:rPr lang="en-US" sz="2000" dirty="0">
                <a:latin typeface="Comic Sans MS" panose="030F0702030302020204" pitchFamily="66" charset="0"/>
              </a:rPr>
              <a:t>Yn </a:t>
            </a:r>
            <a:r>
              <a:rPr lang="en-US" sz="2000" dirty="0" err="1">
                <a:latin typeface="Comic Sans MS" panose="030F0702030302020204" pitchFamily="66" charset="0"/>
              </a:rPr>
              <a:t>ychwanegol</a:t>
            </a:r>
            <a:r>
              <a:rPr lang="en-US" sz="2000" dirty="0">
                <a:latin typeface="Comic Sans MS" panose="030F0702030302020204" pitchFamily="66" charset="0"/>
              </a:rPr>
              <a:t>, nod y </a:t>
            </a:r>
            <a:r>
              <a:rPr lang="en-US" sz="2000" dirty="0" err="1">
                <a:latin typeface="Comic Sans MS" panose="030F0702030302020204" pitchFamily="66" charset="0"/>
              </a:rPr>
              <a:t>gweithgaredd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ydy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gallan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nhw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ymarfer</a:t>
            </a:r>
            <a:r>
              <a:rPr lang="en-US" sz="2000" dirty="0">
                <a:latin typeface="Comic Sans MS" panose="030F0702030302020204" pitchFamily="66" charset="0"/>
              </a:rPr>
              <a:t> i </a:t>
            </a:r>
            <a:r>
              <a:rPr lang="en-US" sz="2000" dirty="0" err="1">
                <a:latin typeface="Comic Sans MS" panose="030F0702030302020204" pitchFamily="66" charset="0"/>
              </a:rPr>
              <a:t>ateb</a:t>
            </a:r>
            <a:r>
              <a:rPr lang="en-US" sz="2000" dirty="0">
                <a:latin typeface="Comic Sans MS" panose="030F0702030302020204" pitchFamily="66" charset="0"/>
              </a:rPr>
              <a:t> “</a:t>
            </a:r>
            <a:r>
              <a:rPr lang="en-US" sz="2000" dirty="0" err="1">
                <a:latin typeface="Comic Sans MS" panose="030F0702030302020204" pitchFamily="66" charset="0"/>
              </a:rPr>
              <a:t>Taset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ti’n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gallu</a:t>
            </a:r>
            <a:r>
              <a:rPr lang="en-US" sz="2000" dirty="0">
                <a:latin typeface="Comic Sans MS" panose="030F0702030302020204" pitchFamily="66" charset="0"/>
              </a:rPr>
              <a:t> bod </a:t>
            </a:r>
            <a:r>
              <a:rPr lang="en-US" sz="2000" dirty="0" err="1">
                <a:latin typeface="Comic Sans MS" panose="030F0702030302020204" pitchFamily="66" charset="0"/>
              </a:rPr>
              <a:t>cynghorydd</a:t>
            </a:r>
            <a:r>
              <a:rPr lang="en-US" sz="2000" dirty="0">
                <a:latin typeface="Comic Sans MS" panose="030F0702030302020204" pitchFamily="66" charset="0"/>
              </a:rPr>
              <a:t> am </a:t>
            </a:r>
            <a:r>
              <a:rPr lang="en-US" sz="2000" dirty="0" err="1">
                <a:latin typeface="Comic Sans MS" panose="030F0702030302020204" pitchFamily="66" charset="0"/>
              </a:rPr>
              <a:t>ddiwrnod</a:t>
            </a:r>
            <a:r>
              <a:rPr lang="en-US" sz="2000" dirty="0"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</a:rPr>
              <a:t>beth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faset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ti’n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newid</a:t>
            </a:r>
            <a:r>
              <a:rPr lang="en-US" sz="2000" dirty="0">
                <a:latin typeface="Comic Sans MS" panose="030F0702030302020204" pitchFamily="66" charset="0"/>
              </a:rPr>
              <a:t>?” a </a:t>
            </a:r>
            <a:r>
              <a:rPr lang="en-US" sz="2000" dirty="0" err="1">
                <a:latin typeface="Comic Sans MS" panose="030F0702030302020204" pitchFamily="66" charset="0"/>
              </a:rPr>
              <a:t>dweud</a:t>
            </a:r>
            <a:r>
              <a:rPr lang="en-US" sz="2000" dirty="0">
                <a:latin typeface="Comic Sans MS" panose="030F0702030302020204" pitchFamily="66" charset="0"/>
              </a:rPr>
              <a:t> pam.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y plant </a:t>
            </a:r>
            <a:r>
              <a:rPr lang="en-US" sz="2000" dirty="0" err="1">
                <a:latin typeface="Comic Sans MS" panose="030F0702030302020204" pitchFamily="66" charset="0"/>
              </a:rPr>
              <a:t>dysgu'r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patrwm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brawddegau</a:t>
            </a:r>
            <a:r>
              <a:rPr lang="en-US" sz="2000" dirty="0">
                <a:latin typeface="Comic Sans MS" panose="030F0702030302020204" pitchFamily="66" charset="0"/>
              </a:rPr>
              <a:t> ‘</a:t>
            </a:r>
            <a:r>
              <a:rPr lang="en-US" sz="2000" dirty="0" err="1">
                <a:latin typeface="Comic Sans MS" panose="030F0702030302020204" pitchFamily="66" charset="0"/>
              </a:rPr>
              <a:t>Hoffwn</a:t>
            </a:r>
            <a:r>
              <a:rPr lang="en-US" sz="2000" dirty="0">
                <a:latin typeface="Comic Sans MS" panose="030F0702030302020204" pitchFamily="66" charset="0"/>
              </a:rPr>
              <a:t> i </a:t>
            </a:r>
            <a:r>
              <a:rPr lang="en-US" sz="2000" dirty="0" err="1">
                <a:latin typeface="Comic Sans MS" panose="030F0702030302020204" pitchFamily="66" charset="0"/>
              </a:rPr>
              <a:t>gael</a:t>
            </a:r>
            <a:r>
              <a:rPr lang="en-US" sz="2000" dirty="0">
                <a:latin typeface="Comic Sans MS" panose="030F0702030302020204" pitchFamily="66" charset="0"/>
              </a:rPr>
              <a:t>’ a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y plant yn meddwl am </a:t>
            </a:r>
            <a:r>
              <a:rPr lang="en-US" sz="2000" dirty="0" err="1">
                <a:latin typeface="Comic Sans MS" panose="030F0702030302020204" pitchFamily="66" charset="0"/>
              </a:rPr>
              <a:t>syniadau</a:t>
            </a:r>
            <a:r>
              <a:rPr lang="en-US" sz="2000" dirty="0">
                <a:latin typeface="Comic Sans MS" panose="030F0702030302020204" pitchFamily="66" charset="0"/>
              </a:rPr>
              <a:t> i </a:t>
            </a:r>
            <a:r>
              <a:rPr lang="en-US" sz="2000" dirty="0" err="1">
                <a:latin typeface="Comic Sans MS" panose="030F0702030302020204" pitchFamily="66" charset="0"/>
              </a:rPr>
              <a:t>orffen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frawddeg</a:t>
            </a:r>
            <a:r>
              <a:rPr lang="en-US" sz="2000" dirty="0">
                <a:latin typeface="Comic Sans MS" panose="030F0702030302020204" pitchFamily="66" charset="0"/>
              </a:rPr>
              <a:t>.</a:t>
            </a:r>
          </a:p>
          <a:p>
            <a:endParaRPr lang="en-US" sz="2000" dirty="0">
              <a:latin typeface="Comic Sans MS" panose="030F0702030302020204" pitchFamily="66" charset="0"/>
            </a:endParaRPr>
          </a:p>
          <a:p>
            <a:r>
              <a:rPr lang="en-US" sz="2000" dirty="0">
                <a:latin typeface="Comic Sans MS" panose="030F0702030302020204" pitchFamily="66" charset="0"/>
              </a:rPr>
              <a:t>Cyn y </a:t>
            </a:r>
            <a:r>
              <a:rPr lang="en-US" sz="2000" dirty="0" err="1">
                <a:latin typeface="Comic Sans MS" panose="030F0702030302020204" pitchFamily="66" charset="0"/>
              </a:rPr>
              <a:t>wers</a:t>
            </a:r>
            <a:r>
              <a:rPr lang="en-US" sz="2000" dirty="0"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</a:rPr>
              <a:t>roedd</a:t>
            </a:r>
            <a:r>
              <a:rPr lang="en-US" sz="2000" dirty="0">
                <a:latin typeface="Comic Sans MS" panose="030F0702030302020204" pitchFamily="66" charset="0"/>
              </a:rPr>
              <a:t> y plant yn </a:t>
            </a:r>
            <a:r>
              <a:rPr lang="en-US" sz="2000" dirty="0" err="1">
                <a:latin typeface="Comic Sans MS" panose="030F0702030302020204" pitchFamily="66" charset="0"/>
              </a:rPr>
              <a:t>gwybod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enghreifftiau</a:t>
            </a:r>
            <a:r>
              <a:rPr lang="en-US" sz="2000" dirty="0">
                <a:latin typeface="Comic Sans MS" panose="030F0702030302020204" pitchFamily="66" charset="0"/>
              </a:rPr>
              <a:t> o </a:t>
            </a:r>
            <a:r>
              <a:rPr lang="en-US" sz="2000" dirty="0" err="1">
                <a:latin typeface="Comic Sans MS" panose="030F0702030302020204" pitchFamily="66" charset="0"/>
              </a:rPr>
              <a:t>syniadau</a:t>
            </a:r>
            <a:r>
              <a:rPr lang="en-US" sz="2000" dirty="0">
                <a:latin typeface="Comic Sans MS" panose="030F0702030302020204" pitchFamily="66" charset="0"/>
              </a:rPr>
              <a:t> i </a:t>
            </a:r>
            <a:r>
              <a:rPr lang="en-US" sz="2000" dirty="0" err="1">
                <a:latin typeface="Comic Sans MS" panose="030F0702030302020204" pitchFamily="66" charset="0"/>
              </a:rPr>
              <a:t>orffen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frawddeg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defnyddio</a:t>
            </a:r>
            <a:r>
              <a:rPr lang="en-US" sz="2000" dirty="0">
                <a:latin typeface="Comic Sans MS" panose="030F0702030302020204" pitchFamily="66" charset="0"/>
              </a:rPr>
              <a:t> ‘achos’, </a:t>
            </a:r>
            <a:r>
              <a:rPr lang="en-US" sz="2000" dirty="0" err="1">
                <a:latin typeface="Comic Sans MS" panose="030F0702030302020204" pitchFamily="66" charset="0"/>
              </a:rPr>
              <a:t>ond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angen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i’r</a:t>
            </a:r>
            <a:r>
              <a:rPr lang="en-US" sz="2000" dirty="0">
                <a:latin typeface="Comic Sans MS" panose="030F0702030302020204" pitchFamily="66" charset="0"/>
              </a:rPr>
              <a:t> plant mat </a:t>
            </a:r>
            <a:r>
              <a:rPr lang="en-US" sz="2000" dirty="0" err="1">
                <a:latin typeface="Comic Sans MS" panose="030F0702030302020204" pitchFamily="66" charset="0"/>
              </a:rPr>
              <a:t>iaith</a:t>
            </a:r>
            <a:r>
              <a:rPr lang="en-US" sz="2000" dirty="0">
                <a:latin typeface="Comic Sans MS" panose="030F0702030302020204" pitchFamily="66" charset="0"/>
              </a:rPr>
              <a:t> i help </a:t>
            </a:r>
            <a:r>
              <a:rPr lang="en-US" sz="2000" dirty="0" err="1">
                <a:latin typeface="Comic Sans MS" panose="030F0702030302020204" pitchFamily="66" charset="0"/>
              </a:rPr>
              <a:t>iddyn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nhw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y mat </a:t>
            </a:r>
            <a:r>
              <a:rPr lang="en-US" sz="2000" dirty="0" err="1">
                <a:latin typeface="Comic Sans MS" panose="030F0702030302020204" pitchFamily="66" charset="0"/>
              </a:rPr>
              <a:t>iaith</a:t>
            </a:r>
            <a:r>
              <a:rPr lang="en-US" sz="2000" dirty="0">
                <a:latin typeface="Comic Sans MS" panose="030F0702030302020204" pitchFamily="66" charset="0"/>
              </a:rPr>
              <a:t> yn </a:t>
            </a:r>
            <a:r>
              <a:rPr lang="en-US" sz="2000" dirty="0" err="1">
                <a:latin typeface="Comic Sans MS" panose="030F0702030302020204" pitchFamily="66" charset="0"/>
              </a:rPr>
              <a:t>dangos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rheolau</a:t>
            </a:r>
            <a:r>
              <a:rPr lang="en-US" sz="2000" dirty="0">
                <a:latin typeface="Comic Sans MS" panose="030F0702030302020204" pitchFamily="66" charset="0"/>
              </a:rPr>
              <a:t>. Er </a:t>
            </a:r>
            <a:r>
              <a:rPr lang="en-US" sz="2000" dirty="0" err="1">
                <a:latin typeface="Comic Sans MS" panose="030F0702030302020204" pitchFamily="66" charset="0"/>
              </a:rPr>
              <a:t>enghraifft</a:t>
            </a:r>
            <a:r>
              <a:rPr lang="en-US" sz="2000" dirty="0">
                <a:latin typeface="Comic Sans MS" panose="030F0702030302020204" pitchFamily="66" charset="0"/>
              </a:rPr>
              <a:t>, ar </a:t>
            </a:r>
            <a:r>
              <a:rPr lang="en-US" sz="2000" dirty="0" err="1">
                <a:latin typeface="Comic Sans MS" panose="030F0702030302020204" pitchFamily="66" charset="0"/>
              </a:rPr>
              <a:t>ôl</a:t>
            </a:r>
            <a:r>
              <a:rPr lang="en-US" sz="2000" dirty="0">
                <a:latin typeface="Comic Sans MS" panose="030F0702030302020204" pitchFamily="66" charset="0"/>
              </a:rPr>
              <a:t> ‘</a:t>
            </a:r>
            <a:r>
              <a:rPr lang="en-US" sz="2000" dirty="0" err="1">
                <a:latin typeface="Comic Sans MS" panose="030F0702030302020204" pitchFamily="66" charset="0"/>
              </a:rPr>
              <a:t>Hoffwn</a:t>
            </a:r>
            <a:r>
              <a:rPr lang="en-US" sz="2000" dirty="0">
                <a:latin typeface="Comic Sans MS" panose="030F0702030302020204" pitchFamily="66" charset="0"/>
              </a:rPr>
              <a:t> i’ </a:t>
            </a:r>
            <a:r>
              <a:rPr lang="en-US" sz="2000" dirty="0" err="1">
                <a:latin typeface="Comic Sans MS" panose="030F0702030302020204" pitchFamily="66" charset="0"/>
              </a:rPr>
              <a:t>mae’r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rheol</a:t>
            </a:r>
            <a:r>
              <a:rPr lang="en-US" sz="2000" dirty="0">
                <a:latin typeface="Comic Sans MS" panose="030F0702030302020204" pitchFamily="66" charset="0"/>
              </a:rPr>
              <a:t> yn </a:t>
            </a:r>
            <a:r>
              <a:rPr lang="en-US" sz="2000" dirty="0" err="1">
                <a:latin typeface="Comic Sans MS" panose="030F0702030302020204" pitchFamily="66" charset="0"/>
              </a:rPr>
              <a:t>dreiglad</a:t>
            </a:r>
            <a:r>
              <a:rPr lang="en-US" sz="2000" dirty="0">
                <a:latin typeface="Comic Sans MS" panose="030F0702030302020204" pitchFamily="66" charset="0"/>
              </a:rPr>
              <a:t> meddwl. </a:t>
            </a:r>
            <a:r>
              <a:rPr lang="en-US" sz="2000" dirty="0" err="1">
                <a:latin typeface="Comic Sans MS" panose="030F0702030302020204" pitchFamily="66" charset="0"/>
              </a:rPr>
              <a:t>Ond</a:t>
            </a:r>
            <a:r>
              <a:rPr lang="en-US" sz="2000" dirty="0">
                <a:latin typeface="Comic Sans MS" panose="030F0702030302020204" pitchFamily="66" charset="0"/>
              </a:rPr>
              <a:t>, yn y </a:t>
            </a:r>
            <a:r>
              <a:rPr lang="en-US" sz="2000" dirty="0" err="1">
                <a:latin typeface="Comic Sans MS" panose="030F0702030302020204" pitchFamily="66" charset="0"/>
              </a:rPr>
              <a:t>frawddeg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negyddol</a:t>
            </a:r>
            <a:r>
              <a:rPr lang="en-US" sz="2000" dirty="0">
                <a:latin typeface="Comic Sans MS" panose="030F0702030302020204" pitchFamily="66" charset="0"/>
              </a:rPr>
              <a:t>, does dim </a:t>
            </a:r>
            <a:r>
              <a:rPr lang="en-US" sz="2000" dirty="0" err="1">
                <a:latin typeface="Comic Sans MS" panose="030F0702030302020204" pitchFamily="66" charset="0"/>
              </a:rPr>
              <a:t>treiglad</a:t>
            </a:r>
            <a:r>
              <a:rPr lang="en-US" sz="2000" dirty="0">
                <a:latin typeface="Comic Sans MS" panose="030F0702030302020204" pitchFamily="66" charset="0"/>
              </a:rPr>
              <a:t> meddwl achos y </a:t>
            </a:r>
            <a:r>
              <a:rPr lang="en-US" sz="2000" dirty="0" err="1">
                <a:latin typeface="Comic Sans MS" panose="030F0702030302020204" pitchFamily="66" charset="0"/>
              </a:rPr>
              <a:t>gair</a:t>
            </a:r>
            <a:r>
              <a:rPr lang="en-US" sz="2000" dirty="0">
                <a:latin typeface="Comic Sans MS" panose="030F0702030302020204" pitchFamily="66" charset="0"/>
              </a:rPr>
              <a:t> ‘dim’ </a:t>
            </a:r>
            <a:r>
              <a:rPr lang="en-US" sz="2000" dirty="0" err="1">
                <a:latin typeface="Comic Sans MS" panose="030F0702030302020204" pitchFamily="66" charset="0"/>
              </a:rPr>
              <a:t>treiglo</a:t>
            </a:r>
            <a:r>
              <a:rPr lang="en-US" sz="2000" dirty="0">
                <a:latin typeface="Comic Sans MS" panose="030F0702030302020204" pitchFamily="66" charset="0"/>
              </a:rPr>
              <a:t>, er </a:t>
            </a:r>
            <a:r>
              <a:rPr lang="en-US" sz="2000" dirty="0" err="1">
                <a:latin typeface="Comic Sans MS" panose="030F0702030302020204" pitchFamily="66" charset="0"/>
              </a:rPr>
              <a:t>enghraifft</a:t>
            </a:r>
            <a:r>
              <a:rPr lang="en-US" sz="2000" dirty="0">
                <a:latin typeface="Comic Sans MS" panose="030F0702030302020204" pitchFamily="66" charset="0"/>
              </a:rPr>
              <a:t> dim &gt; ddim.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y mat </a:t>
            </a:r>
            <a:r>
              <a:rPr lang="en-US" sz="2000" dirty="0" err="1">
                <a:latin typeface="Comic Sans MS" panose="030F0702030302020204" pitchFamily="66" charset="0"/>
              </a:rPr>
              <a:t>iaith</a:t>
            </a:r>
            <a:r>
              <a:rPr lang="en-US" sz="2000" dirty="0">
                <a:latin typeface="Comic Sans MS" panose="030F0702030302020204" pitchFamily="66" charset="0"/>
              </a:rPr>
              <a:t> yn </a:t>
            </a:r>
            <a:r>
              <a:rPr lang="en-US" sz="2000" dirty="0" err="1">
                <a:latin typeface="Comic Sans MS" panose="030F0702030302020204" pitchFamily="66" charset="0"/>
              </a:rPr>
              <a:t>dangos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hefyd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enghraifft</a:t>
            </a:r>
            <a:r>
              <a:rPr lang="en-US" sz="2000" dirty="0">
                <a:latin typeface="Comic Sans MS" panose="030F0702030302020204" pitchFamily="66" charset="0"/>
              </a:rPr>
              <a:t> o </a:t>
            </a:r>
            <a:r>
              <a:rPr lang="en-US" sz="2000" dirty="0" err="1">
                <a:latin typeface="Comic Sans MS" panose="030F0702030302020204" pitchFamily="66" charset="0"/>
              </a:rPr>
              <a:t>resymau</a:t>
            </a:r>
            <a:r>
              <a:rPr lang="en-US" sz="2000" dirty="0">
                <a:latin typeface="Comic Sans MS" panose="030F0702030302020204" pitchFamily="66" charset="0"/>
              </a:rPr>
              <a:t> i </a:t>
            </a:r>
            <a:r>
              <a:rPr lang="en-US" sz="2000" dirty="0" err="1">
                <a:latin typeface="Comic Sans MS" panose="030F0702030302020204" pitchFamily="66" charset="0"/>
              </a:rPr>
              <a:t>ymestyn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frawddeg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</a:p>
          <a:p>
            <a:endParaRPr lang="en-US" sz="2000" dirty="0">
              <a:latin typeface="Comic Sans MS" panose="030F0702030302020204" pitchFamily="66" charset="0"/>
            </a:endParaRPr>
          </a:p>
          <a:p>
            <a:r>
              <a:rPr lang="en-US" sz="2000" dirty="0" err="1">
                <a:latin typeface="Comic Sans MS" panose="030F0702030302020204" pitchFamily="66" charset="0"/>
              </a:rPr>
              <a:t>Roeddwn</a:t>
            </a:r>
            <a:r>
              <a:rPr lang="en-US" sz="2000" dirty="0">
                <a:latin typeface="Comic Sans MS" panose="030F0702030302020204" pitchFamily="66" charset="0"/>
              </a:rPr>
              <a:t> i </a:t>
            </a:r>
            <a:r>
              <a:rPr lang="en-US" sz="2000" dirty="0" err="1">
                <a:latin typeface="Comic Sans MS" panose="030F0702030302020204" pitchFamily="66" charset="0"/>
              </a:rPr>
              <a:t>eisiau</a:t>
            </a:r>
            <a:r>
              <a:rPr lang="en-US" sz="2000" dirty="0">
                <a:latin typeface="Comic Sans MS" panose="030F0702030302020204" pitchFamily="66" charset="0"/>
              </a:rPr>
              <a:t> i </a:t>
            </a:r>
            <a:r>
              <a:rPr lang="en-US" sz="2000" dirty="0" err="1">
                <a:latin typeface="Comic Sans MS" panose="030F0702030302020204" pitchFamily="66" charset="0"/>
              </a:rPr>
              <a:t>gynnwys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gweithgaredd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llafaredd</a:t>
            </a:r>
            <a:r>
              <a:rPr lang="en-US" sz="2000" dirty="0">
                <a:latin typeface="Comic Sans MS" panose="030F0702030302020204" pitchFamily="66" charset="0"/>
              </a:rPr>
              <a:t>, yn </a:t>
            </a:r>
            <a:r>
              <a:rPr lang="en-US" sz="2000" dirty="0" err="1">
                <a:latin typeface="Comic Sans MS" panose="030F0702030302020204" pitchFamily="66" charset="0"/>
              </a:rPr>
              <a:t>ogystal</a:t>
            </a:r>
            <a:r>
              <a:rPr lang="en-US" sz="2000" dirty="0">
                <a:latin typeface="Comic Sans MS" panose="030F0702030302020204" pitchFamily="66" charset="0"/>
              </a:rPr>
              <a:t> â </a:t>
            </a:r>
            <a:r>
              <a:rPr lang="en-US" sz="2000" dirty="0" err="1">
                <a:latin typeface="Comic Sans MS" panose="030F0702030302020204" pitchFamily="66" charset="0"/>
              </a:rPr>
              <a:t>hynny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ymestyn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frawddeg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</a:rPr>
              <a:t>Rydw</a:t>
            </a:r>
            <a:r>
              <a:rPr lang="en-US" sz="2000" dirty="0">
                <a:latin typeface="Comic Sans MS" panose="030F0702030302020204" pitchFamily="66" charset="0"/>
              </a:rPr>
              <a:t> i’n </a:t>
            </a:r>
            <a:r>
              <a:rPr lang="en-US" sz="2000" dirty="0" err="1">
                <a:latin typeface="Comic Sans MS" panose="030F0702030302020204" pitchFamily="66" charset="0"/>
              </a:rPr>
              <a:t>credu</a:t>
            </a:r>
            <a:r>
              <a:rPr lang="en-US" sz="2000" dirty="0">
                <a:latin typeface="Comic Sans MS" panose="030F0702030302020204" pitchFamily="66" charset="0"/>
              </a:rPr>
              <a:t> taw </a:t>
            </a:r>
            <a:r>
              <a:rPr lang="en-US" sz="2000" dirty="0" err="1">
                <a:latin typeface="Comic Sans MS" panose="030F0702030302020204" pitchFamily="66" charset="0"/>
              </a:rPr>
              <a:t>gweithgaredd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llafaredd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ydy’r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gorau</a:t>
            </a:r>
            <a:r>
              <a:rPr lang="en-US" sz="2000" dirty="0">
                <a:latin typeface="Comic Sans MS" panose="030F0702030302020204" pitchFamily="66" charset="0"/>
              </a:rPr>
              <a:t> achos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yn </a:t>
            </a:r>
            <a:r>
              <a:rPr lang="en-US" sz="2000" dirty="0" err="1">
                <a:latin typeface="Comic Sans MS" panose="030F0702030302020204" pitchFamily="66" charset="0"/>
              </a:rPr>
              <a:t>helpu’r</a:t>
            </a:r>
            <a:r>
              <a:rPr lang="en-US" sz="2000" dirty="0">
                <a:latin typeface="Comic Sans MS" panose="030F0702030302020204" pitchFamily="66" charset="0"/>
              </a:rPr>
              <a:t> plant </a:t>
            </a:r>
            <a:r>
              <a:rPr lang="en-US" sz="2000" dirty="0" err="1">
                <a:latin typeface="Comic Sans MS" panose="030F0702030302020204" pitchFamily="66" charset="0"/>
              </a:rPr>
              <a:t>mewn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grwpiau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llais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disgyblion</a:t>
            </a:r>
            <a:r>
              <a:rPr lang="en-US" sz="2000" dirty="0">
                <a:latin typeface="Comic Sans MS" panose="030F0702030302020204" pitchFamily="66" charset="0"/>
              </a:rPr>
              <a:t>.</a:t>
            </a:r>
          </a:p>
          <a:p>
            <a:pPr algn="ctr"/>
            <a:endParaRPr lang="en-US" sz="2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664383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CB3995E-6751-A502-7F20-66C67BAC9CF0}"/>
              </a:ext>
            </a:extLst>
          </p:cNvPr>
          <p:cNvSpPr/>
          <p:nvPr/>
        </p:nvSpPr>
        <p:spPr>
          <a:xfrm>
            <a:off x="1580053" y="2280162"/>
            <a:ext cx="8815235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6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</a:t>
            </a:r>
            <a:r>
              <a:rPr lang="en-GB" sz="6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weithgaredd</a:t>
            </a:r>
            <a:r>
              <a:rPr lang="en-GB" sz="6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6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chwech</a:t>
            </a:r>
            <a:endParaRPr lang="en-GB" sz="6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5687051-B3B5-5152-9074-8C1F938A86A9}"/>
              </a:ext>
            </a:extLst>
          </p:cNvPr>
          <p:cNvSpPr txBox="1"/>
          <p:nvPr/>
        </p:nvSpPr>
        <p:spPr>
          <a:xfrm>
            <a:off x="3048000" y="338815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i="1" dirty="0" err="1">
                <a:latin typeface="Comic Sans MS" panose="030F0702030302020204" pitchFamily="66" charset="0"/>
              </a:rPr>
              <a:t>Mathemateg</a:t>
            </a:r>
            <a:r>
              <a:rPr lang="en-US" sz="1800" i="1" dirty="0">
                <a:latin typeface="Comic Sans MS" panose="030F0702030302020204" pitchFamily="66" charset="0"/>
              </a:rPr>
              <a:t> a </a:t>
            </a:r>
            <a:r>
              <a:rPr lang="en-US" sz="1800" i="1" dirty="0" err="1">
                <a:latin typeface="Comic Sans MS" panose="030F0702030302020204" pitchFamily="66" charset="0"/>
              </a:rPr>
              <a:t>Rhifedd</a:t>
            </a:r>
            <a:r>
              <a:rPr lang="en-US" sz="1800" i="1" dirty="0">
                <a:latin typeface="Comic Sans MS" panose="030F0702030302020204" pitchFamily="66" charset="0"/>
              </a:rPr>
              <a:t> </a:t>
            </a:r>
            <a:endParaRPr lang="en-GB" sz="1800" i="1" dirty="0">
              <a:latin typeface="Comic Sans MS" panose="030F0702030302020204" pitchFamily="66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EFAC5CB-13AB-CD21-7CEB-16B03F9988CC}"/>
              </a:ext>
            </a:extLst>
          </p:cNvPr>
          <p:cNvSpPr txBox="1"/>
          <p:nvPr/>
        </p:nvSpPr>
        <p:spPr>
          <a:xfrm>
            <a:off x="0" y="6189898"/>
            <a:ext cx="825137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600" b="1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Ffocws</a:t>
            </a:r>
            <a:r>
              <a:rPr lang="en-US" sz="1600" b="1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Iaith: </a:t>
            </a:r>
            <a:r>
              <a:rPr lang="en-US" sz="1600" b="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Beth </a:t>
            </a:r>
            <a:r>
              <a:rPr lang="en-US" sz="1600" b="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ydy</a:t>
            </a:r>
            <a:r>
              <a:rPr lang="en-US" sz="1600" b="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pris y….?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600" b="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Mae’r</a:t>
            </a:r>
            <a:r>
              <a:rPr lang="en-US" sz="1600" b="0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 ____ yn _______.</a:t>
            </a:r>
            <a:endParaRPr lang="en-GB" sz="1600" b="0" dirty="0">
              <a:solidFill>
                <a:schemeClr val="accent6">
                  <a:lumMod val="75000"/>
                </a:schemeClr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621229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FF7E6CE-EA26-247D-E209-FD14A8F70B7B}"/>
              </a:ext>
            </a:extLst>
          </p:cNvPr>
          <p:cNvSpPr txBox="1"/>
          <p:nvPr/>
        </p:nvSpPr>
        <p:spPr>
          <a:xfrm>
            <a:off x="140465" y="174172"/>
            <a:ext cx="11911070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 </a:t>
            </a:r>
            <a:r>
              <a:rPr lang="en-US" dirty="0" err="1">
                <a:latin typeface="Comic Sans MS" panose="030F0702030302020204" pitchFamily="66" charset="0"/>
              </a:rPr>
              <a:t>wedi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dewis</a:t>
            </a:r>
            <a:r>
              <a:rPr lang="en-US" dirty="0">
                <a:latin typeface="Comic Sans MS" panose="030F0702030302020204" pitchFamily="66" charset="0"/>
              </a:rPr>
              <a:t> y </a:t>
            </a:r>
            <a:r>
              <a:rPr lang="en-US" dirty="0" err="1">
                <a:latin typeface="Comic Sans MS" panose="030F0702030302020204" pitchFamily="66" charset="0"/>
              </a:rPr>
              <a:t>gweithgarred</a:t>
            </a:r>
            <a:r>
              <a:rPr lang="en-US" dirty="0">
                <a:latin typeface="Comic Sans MS" panose="030F0702030302020204" pitchFamily="66" charset="0"/>
              </a:rPr>
              <a:t>, achos </a:t>
            </a:r>
            <a:r>
              <a:rPr lang="en-US" dirty="0" err="1">
                <a:latin typeface="Comic Sans MS" panose="030F0702030302020204" pitchFamily="66" charset="0"/>
              </a:rPr>
              <a:t>rydyn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ni’n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cael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farchnad</a:t>
            </a:r>
            <a:r>
              <a:rPr lang="en-US" dirty="0">
                <a:latin typeface="Comic Sans MS" panose="030F0702030302020204" pitchFamily="66" charset="0"/>
              </a:rPr>
              <a:t> mawr yn y </a:t>
            </a:r>
            <a:r>
              <a:rPr lang="en-US" dirty="0" err="1">
                <a:latin typeface="Comic Sans MS" panose="030F0702030302020204" pitchFamily="66" charset="0"/>
              </a:rPr>
              <a:t>dref</a:t>
            </a:r>
            <a:r>
              <a:rPr lang="en-US" dirty="0">
                <a:latin typeface="Comic Sans MS" panose="030F0702030302020204" pitchFamily="66" charset="0"/>
              </a:rPr>
              <a:t>. Mae </a:t>
            </a:r>
            <a:r>
              <a:rPr lang="en-US" dirty="0" err="1">
                <a:latin typeface="Comic Sans MS" panose="030F0702030302020204" pitchFamily="66" charset="0"/>
              </a:rPr>
              <a:t>marchnad</a:t>
            </a:r>
            <a:r>
              <a:rPr lang="en-US" dirty="0">
                <a:latin typeface="Comic Sans MS" panose="030F0702030302020204" pitchFamily="66" charset="0"/>
              </a:rPr>
              <a:t> yn </a:t>
            </a:r>
            <a:r>
              <a:rPr lang="en-US" dirty="0" err="1">
                <a:latin typeface="Comic Sans MS" panose="030F0702030302020204" pitchFamily="66" charset="0"/>
              </a:rPr>
              <a:t>poblogaidd</a:t>
            </a:r>
            <a:r>
              <a:rPr lang="en-US" dirty="0">
                <a:latin typeface="Comic Sans MS" panose="030F0702030302020204" pitchFamily="66" charset="0"/>
              </a:rPr>
              <a:t> iawn yn y </a:t>
            </a:r>
            <a:r>
              <a:rPr lang="en-US" dirty="0" err="1">
                <a:latin typeface="Comic Sans MS" panose="030F0702030302020204" pitchFamily="66" charset="0"/>
              </a:rPr>
              <a:t>dref</a:t>
            </a:r>
            <a:r>
              <a:rPr lang="en-US" dirty="0">
                <a:latin typeface="Comic Sans MS" panose="030F0702030302020204" pitchFamily="66" charset="0"/>
              </a:rPr>
              <a:t>. Bob </a:t>
            </a:r>
            <a:r>
              <a:rPr lang="en-US" dirty="0" err="1">
                <a:latin typeface="Comic Sans MS" panose="030F0702030302020204" pitchFamily="66" charset="0"/>
              </a:rPr>
              <a:t>blwyddyn</a:t>
            </a:r>
            <a:r>
              <a:rPr lang="en-US" dirty="0">
                <a:latin typeface="Comic Sans MS" panose="030F0702030302020204" pitchFamily="66" charset="0"/>
              </a:rPr>
              <a:t>, </a:t>
            </a:r>
            <a:r>
              <a:rPr lang="en-US" dirty="0" err="1">
                <a:latin typeface="Comic Sans MS" panose="030F0702030302020204" pitchFamily="66" charset="0"/>
              </a:rPr>
              <a:t>bydd</a:t>
            </a:r>
            <a:r>
              <a:rPr lang="en-US" dirty="0">
                <a:latin typeface="Comic Sans MS" panose="030F0702030302020204" pitchFamily="66" charset="0"/>
              </a:rPr>
              <a:t> y plant yn </a:t>
            </a:r>
            <a:r>
              <a:rPr lang="en-US" dirty="0" err="1">
                <a:latin typeface="Comic Sans MS" panose="030F0702030302020204" pitchFamily="66" charset="0"/>
              </a:rPr>
              <a:t>creu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eitemau</a:t>
            </a:r>
            <a:r>
              <a:rPr lang="en-US" dirty="0">
                <a:latin typeface="Comic Sans MS" panose="030F0702030302020204" pitchFamily="66" charset="0"/>
              </a:rPr>
              <a:t> yn y </a:t>
            </a:r>
            <a:r>
              <a:rPr lang="en-US" dirty="0" err="1">
                <a:latin typeface="Comic Sans MS" panose="030F0702030302020204" pitchFamily="66" charset="0"/>
              </a:rPr>
              <a:t>ysgol</a:t>
            </a:r>
            <a:r>
              <a:rPr lang="en-US" dirty="0">
                <a:latin typeface="Comic Sans MS" panose="030F0702030302020204" pitchFamily="66" charset="0"/>
              </a:rPr>
              <a:t> i </a:t>
            </a:r>
            <a:r>
              <a:rPr lang="en-US" dirty="0" err="1">
                <a:latin typeface="Comic Sans MS" panose="030F0702030302020204" pitchFamily="66" charset="0"/>
              </a:rPr>
              <a:t>werthu</a:t>
            </a:r>
            <a:r>
              <a:rPr lang="en-US" dirty="0">
                <a:latin typeface="Comic Sans MS" panose="030F0702030302020204" pitchFamily="66" charset="0"/>
              </a:rPr>
              <a:t> yn y </a:t>
            </a:r>
            <a:r>
              <a:rPr lang="en-US" dirty="0" err="1">
                <a:latin typeface="Comic Sans MS" panose="030F0702030302020204" pitchFamily="66" charset="0"/>
              </a:rPr>
              <a:t>farchnad</a:t>
            </a:r>
            <a:r>
              <a:rPr lang="en-US" dirty="0">
                <a:latin typeface="Comic Sans MS" panose="030F0702030302020204" pitchFamily="66" charset="0"/>
              </a:rPr>
              <a:t> i </a:t>
            </a:r>
            <a:r>
              <a:rPr lang="en-US" dirty="0" err="1">
                <a:latin typeface="Comic Sans MS" panose="030F0702030302020204" pitchFamily="66" charset="0"/>
              </a:rPr>
              <a:t>bobl</a:t>
            </a:r>
            <a:r>
              <a:rPr lang="en-US" dirty="0">
                <a:latin typeface="Comic Sans MS" panose="030F0702030302020204" pitchFamily="66" charset="0"/>
              </a:rPr>
              <a:t> bod </a:t>
            </a:r>
            <a:r>
              <a:rPr lang="en-US" dirty="0" err="1">
                <a:latin typeface="Comic Sans MS" panose="030F0702030302020204" pitchFamily="66" charset="0"/>
              </a:rPr>
              <a:t>ymweld</a:t>
            </a:r>
            <a:r>
              <a:rPr lang="en-US" dirty="0">
                <a:latin typeface="Comic Sans MS" panose="030F0702030302020204" pitchFamily="66" charset="0"/>
              </a:rPr>
              <a:t>. 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>
                <a:latin typeface="Comic Sans MS" panose="030F0702030302020204" pitchFamily="66" charset="0"/>
              </a:rPr>
              <a:t>A </a:t>
            </a:r>
            <a:r>
              <a:rPr lang="en-US" dirty="0" err="1">
                <a:latin typeface="Comic Sans MS" panose="030F0702030302020204" pitchFamily="66" charset="0"/>
              </a:rPr>
              <a:t>ganlyniad</a:t>
            </a:r>
            <a:r>
              <a:rPr lang="en-US" dirty="0">
                <a:latin typeface="Comic Sans MS" panose="030F0702030302020204" pitchFamily="66" charset="0"/>
              </a:rPr>
              <a:t>, </a:t>
            </a:r>
            <a:r>
              <a:rPr lang="en-US" dirty="0" err="1">
                <a:latin typeface="Comic Sans MS" panose="030F0702030302020204" pitchFamily="66" charset="0"/>
              </a:rPr>
              <a:t>rydw</a:t>
            </a:r>
            <a:r>
              <a:rPr lang="en-US" dirty="0">
                <a:latin typeface="Comic Sans MS" panose="030F0702030302020204" pitchFamily="66" charset="0"/>
              </a:rPr>
              <a:t> i </a:t>
            </a:r>
            <a:r>
              <a:rPr lang="en-US" dirty="0" err="1">
                <a:latin typeface="Comic Sans MS" panose="030F0702030302020204" pitchFamily="66" charset="0"/>
              </a:rPr>
              <a:t>credu</a:t>
            </a:r>
            <a:r>
              <a:rPr lang="en-US" dirty="0">
                <a:latin typeface="Comic Sans MS" panose="030F0702030302020204" pitchFamily="66" charset="0"/>
              </a:rPr>
              <a:t> bod </a:t>
            </a:r>
            <a:r>
              <a:rPr lang="en-US" dirty="0" err="1">
                <a:latin typeface="Comic Sans MS" panose="030F0702030302020204" pitchFamily="66" charset="0"/>
              </a:rPr>
              <a:t>dysgu</a:t>
            </a:r>
            <a:r>
              <a:rPr lang="en-US" dirty="0">
                <a:latin typeface="Comic Sans MS" panose="030F0702030302020204" pitchFamily="66" charset="0"/>
              </a:rPr>
              <a:t> y </a:t>
            </a:r>
            <a:r>
              <a:rPr lang="en-US" dirty="0" err="1">
                <a:latin typeface="Comic Sans MS" panose="030F0702030302020204" pitchFamily="66" charset="0"/>
              </a:rPr>
              <a:t>sgiliau</a:t>
            </a:r>
            <a:r>
              <a:rPr lang="en-US" dirty="0">
                <a:latin typeface="Comic Sans MS" panose="030F0702030302020204" pitchFamily="66" charset="0"/>
              </a:rPr>
              <a:t>, </a:t>
            </a:r>
            <a:r>
              <a:rPr lang="en-US" dirty="0" err="1">
                <a:latin typeface="Comic Sans MS" panose="030F0702030302020204" pitchFamily="66" charset="0"/>
              </a:rPr>
              <a:t>gwerthu</a:t>
            </a:r>
            <a:r>
              <a:rPr lang="en-US" dirty="0">
                <a:latin typeface="Comic Sans MS" panose="030F0702030302020204" pitchFamily="66" charset="0"/>
              </a:rPr>
              <a:t> a </a:t>
            </a:r>
            <a:r>
              <a:rPr lang="en-US" dirty="0" err="1">
                <a:latin typeface="Comic Sans MS" panose="030F0702030302020204" pitchFamily="66" charset="0"/>
              </a:rPr>
              <a:t>brynu</a:t>
            </a:r>
            <a:r>
              <a:rPr lang="en-US" dirty="0">
                <a:latin typeface="Comic Sans MS" panose="030F0702030302020204" pitchFamily="66" charset="0"/>
              </a:rPr>
              <a:t> yn </a:t>
            </a:r>
            <a:r>
              <a:rPr lang="en-US" dirty="0" err="1">
                <a:latin typeface="Comic Sans MS" panose="030F0702030302020204" pitchFamily="66" charset="0"/>
              </a:rPr>
              <a:t>bwysig</a:t>
            </a:r>
            <a:r>
              <a:rPr lang="en-US" dirty="0">
                <a:latin typeface="Comic Sans MS" panose="030F0702030302020204" pitchFamily="66" charset="0"/>
              </a:rPr>
              <a:t>, achos </a:t>
            </a:r>
            <a:r>
              <a:rPr lang="en-US" dirty="0" err="1">
                <a:latin typeface="Comic Sans MS" panose="030F0702030302020204" pitchFamily="66" charset="0"/>
              </a:rPr>
              <a:t>bydd</a:t>
            </a:r>
            <a:r>
              <a:rPr lang="en-US" dirty="0">
                <a:latin typeface="Comic Sans MS" panose="030F0702030302020204" pitchFamily="66" charset="0"/>
              </a:rPr>
              <a:t> y plant </a:t>
            </a:r>
            <a:r>
              <a:rPr lang="en-US" dirty="0" err="1">
                <a:latin typeface="Comic Sans MS" panose="030F0702030302020204" pitchFamily="66" charset="0"/>
              </a:rPr>
              <a:t>ddefnyddio</a:t>
            </a:r>
            <a:r>
              <a:rPr lang="en-US" dirty="0">
                <a:latin typeface="Comic Sans MS" panose="030F0702030302020204" pitchFamily="66" charset="0"/>
              </a:rPr>
              <a:t> y </a:t>
            </a:r>
            <a:r>
              <a:rPr lang="en-US" dirty="0" err="1">
                <a:latin typeface="Comic Sans MS" panose="030F0702030302020204" pitchFamily="66" charset="0"/>
              </a:rPr>
              <a:t>sgiliau</a:t>
            </a:r>
            <a:r>
              <a:rPr lang="en-US" dirty="0">
                <a:latin typeface="Comic Sans MS" panose="030F0702030302020204" pitchFamily="66" charset="0"/>
              </a:rPr>
              <a:t> yn y </a:t>
            </a:r>
            <a:r>
              <a:rPr lang="en-US" dirty="0" err="1">
                <a:latin typeface="Comic Sans MS" panose="030F0702030302020204" pitchFamily="66" charset="0"/>
              </a:rPr>
              <a:t>byd</a:t>
            </a:r>
            <a:r>
              <a:rPr lang="en-US" dirty="0">
                <a:latin typeface="Comic Sans MS" panose="030F0702030302020204" pitchFamily="66" charset="0"/>
              </a:rPr>
              <a:t> go iawn. </a:t>
            </a:r>
            <a:r>
              <a:rPr lang="en-US" dirty="0" err="1">
                <a:latin typeface="Comic Sans MS" panose="030F0702030302020204" pitchFamily="66" charset="0"/>
              </a:rPr>
              <a:t>Dros</a:t>
            </a:r>
            <a:r>
              <a:rPr lang="en-US" dirty="0">
                <a:latin typeface="Comic Sans MS" panose="030F0702030302020204" pitchFamily="66" charset="0"/>
              </a:rPr>
              <a:t> y </a:t>
            </a:r>
            <a:r>
              <a:rPr lang="en-US" dirty="0" err="1">
                <a:latin typeface="Comic Sans MS" panose="030F0702030302020204" pitchFamily="66" charset="0"/>
              </a:rPr>
              <a:t>flwyddyn</a:t>
            </a:r>
            <a:r>
              <a:rPr lang="en-US" dirty="0">
                <a:latin typeface="Comic Sans MS" panose="030F0702030302020204" pitchFamily="66" charset="0"/>
              </a:rPr>
              <a:t>, </a:t>
            </a:r>
            <a:r>
              <a:rPr lang="en-US" dirty="0" err="1">
                <a:latin typeface="Comic Sans MS" panose="030F0702030302020204" pitchFamily="66" charset="0"/>
              </a:rPr>
              <a:t>rydyn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ni’n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cael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llawer</a:t>
            </a:r>
            <a:r>
              <a:rPr lang="en-US" dirty="0">
                <a:latin typeface="Comic Sans MS" panose="030F0702030302020204" pitchFamily="66" charset="0"/>
              </a:rPr>
              <a:t> o </a:t>
            </a:r>
            <a:r>
              <a:rPr lang="en-US" dirty="0" err="1">
                <a:latin typeface="Comic Sans MS" panose="030F0702030302020204" pitchFamily="66" charset="0"/>
              </a:rPr>
              <a:t>amser</a:t>
            </a:r>
            <a:r>
              <a:rPr lang="en-US" dirty="0">
                <a:latin typeface="Comic Sans MS" panose="030F0702030302020204" pitchFamily="66" charset="0"/>
              </a:rPr>
              <a:t> I </a:t>
            </a:r>
            <a:r>
              <a:rPr lang="en-US" dirty="0" err="1">
                <a:latin typeface="Comic Sans MS" panose="030F0702030302020204" pitchFamily="66" charset="0"/>
              </a:rPr>
              <a:t>ymarfer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siarad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cymraeg</a:t>
            </a:r>
            <a:r>
              <a:rPr lang="en-US" dirty="0">
                <a:latin typeface="Comic Sans MS" panose="030F0702030302020204" pitchFamily="66" charset="0"/>
              </a:rPr>
              <a:t>, yn </a:t>
            </a:r>
            <a:r>
              <a:rPr lang="en-US" dirty="0" err="1">
                <a:latin typeface="Comic Sans MS" panose="030F0702030302020204" pitchFamily="66" charset="0"/>
              </a:rPr>
              <a:t>arbennig</a:t>
            </a:r>
            <a:r>
              <a:rPr lang="en-US" dirty="0">
                <a:latin typeface="Comic Sans MS" panose="030F0702030302020204" pitchFamily="66" charset="0"/>
              </a:rPr>
              <a:t> pan </a:t>
            </a:r>
            <a:r>
              <a:rPr lang="en-US" dirty="0" err="1">
                <a:latin typeface="Comic Sans MS" panose="030F0702030302020204" pitchFamily="66" charset="0"/>
              </a:rPr>
              <a:t>trefnu</a:t>
            </a:r>
            <a:r>
              <a:rPr lang="en-US" dirty="0">
                <a:latin typeface="Comic Sans MS" panose="030F0702030302020204" pitchFamily="66" charset="0"/>
              </a:rPr>
              <a:t> ‘</a:t>
            </a:r>
            <a:r>
              <a:rPr lang="en-US" dirty="0" err="1">
                <a:latin typeface="Comic Sans MS" panose="030F0702030302020204" pitchFamily="66" charset="0"/>
              </a:rPr>
              <a:t>Caffi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Siarad</a:t>
            </a:r>
            <a:r>
              <a:rPr lang="en-US" dirty="0">
                <a:latin typeface="Comic Sans MS" panose="030F0702030302020204" pitchFamily="66" charset="0"/>
              </a:rPr>
              <a:t>’ yn y </a:t>
            </a:r>
            <a:r>
              <a:rPr lang="en-US" dirty="0" err="1">
                <a:latin typeface="Comic Sans MS" panose="030F0702030302020204" pitchFamily="66" charset="0"/>
              </a:rPr>
              <a:t>ysgol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neuadd</a:t>
            </a:r>
            <a:r>
              <a:rPr lang="en-US" dirty="0">
                <a:latin typeface="Comic Sans MS" panose="030F0702030302020204" pitchFamily="66" charset="0"/>
              </a:rPr>
              <a:t>. </a:t>
            </a:r>
            <a:r>
              <a:rPr lang="en-US" dirty="0" err="1">
                <a:latin typeface="Comic Sans MS" panose="030F0702030302020204" pitchFamily="66" charset="0"/>
              </a:rPr>
              <a:t>Bydd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Criw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Cymraeg</a:t>
            </a:r>
            <a:r>
              <a:rPr lang="en-US" dirty="0">
                <a:latin typeface="Comic Sans MS" panose="030F0702030302020204" pitchFamily="66" charset="0"/>
              </a:rPr>
              <a:t> yn </a:t>
            </a:r>
            <a:r>
              <a:rPr lang="en-US" dirty="0" err="1">
                <a:latin typeface="Comic Sans MS" panose="030F0702030302020204" pitchFamily="66" charset="0"/>
              </a:rPr>
              <a:t>cynllun</a:t>
            </a:r>
            <a:r>
              <a:rPr lang="en-US" dirty="0">
                <a:latin typeface="Comic Sans MS" panose="030F0702030302020204" pitchFamily="66" charset="0"/>
              </a:rPr>
              <a:t> y </a:t>
            </a:r>
            <a:r>
              <a:rPr lang="en-US" dirty="0" err="1">
                <a:latin typeface="Comic Sans MS" panose="030F0702030302020204" pitchFamily="66" charset="0"/>
              </a:rPr>
              <a:t>Caffi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Siarad</a:t>
            </a:r>
            <a:r>
              <a:rPr lang="en-US" dirty="0">
                <a:latin typeface="Comic Sans MS" panose="030F0702030302020204" pitchFamily="66" charset="0"/>
              </a:rPr>
              <a:t> yn y </a:t>
            </a:r>
            <a:r>
              <a:rPr lang="en-US" dirty="0" err="1">
                <a:latin typeface="Comic Sans MS" panose="030F0702030302020204" pitchFamily="66" charset="0"/>
              </a:rPr>
              <a:t>ysgol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gyda’n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gilydd</a:t>
            </a:r>
            <a:r>
              <a:rPr lang="en-US" dirty="0">
                <a:latin typeface="Comic Sans MS" panose="030F0702030302020204" pitchFamily="66" charset="0"/>
              </a:rPr>
              <a:t> a </a:t>
            </a:r>
            <a:r>
              <a:rPr lang="en-US" dirty="0" err="1">
                <a:latin typeface="Comic Sans MS" panose="030F0702030302020204" pitchFamily="66" charset="0"/>
              </a:rPr>
              <a:t>creu</a:t>
            </a:r>
            <a:r>
              <a:rPr lang="en-US" dirty="0">
                <a:latin typeface="Comic Sans MS" panose="030F0702030302020204" pitchFamily="66" charset="0"/>
              </a:rPr>
              <a:t> mat </a:t>
            </a:r>
            <a:r>
              <a:rPr lang="en-US" dirty="0" err="1">
                <a:latin typeface="Comic Sans MS" panose="030F0702030302020204" pitchFamily="66" charset="0"/>
              </a:rPr>
              <a:t>iaith</a:t>
            </a:r>
            <a:r>
              <a:rPr lang="en-US" dirty="0">
                <a:latin typeface="Comic Sans MS" panose="030F0702030302020204" pitchFamily="66" charset="0"/>
              </a:rPr>
              <a:t> i </a:t>
            </a:r>
            <a:r>
              <a:rPr lang="en-US" dirty="0" err="1">
                <a:latin typeface="Comic Sans MS" panose="030F0702030302020204" pitchFamily="66" charset="0"/>
              </a:rPr>
              <a:t>gefnogi</a:t>
            </a:r>
            <a:r>
              <a:rPr lang="en-US" dirty="0">
                <a:latin typeface="Comic Sans MS" panose="030F0702030302020204" pitchFamily="66" charset="0"/>
              </a:rPr>
              <a:t> y plant. 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 err="1">
                <a:latin typeface="Comic Sans MS" panose="030F0702030302020204" pitchFamily="66" charset="0"/>
              </a:rPr>
              <a:t>Gallan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nhw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mynd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i’r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Caffi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Siarad</a:t>
            </a:r>
            <a:r>
              <a:rPr lang="en-US" dirty="0">
                <a:latin typeface="Comic Sans MS" panose="030F0702030302020204" pitchFamily="66" charset="0"/>
              </a:rPr>
              <a:t> a </a:t>
            </a:r>
            <a:r>
              <a:rPr lang="en-US" dirty="0" err="1">
                <a:latin typeface="Comic Sans MS" panose="030F0702030302020204" pitchFamily="66" charset="0"/>
              </a:rPr>
              <a:t>ymarfer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siarad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cymraeg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gyda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ffrindiau</a:t>
            </a:r>
            <a:r>
              <a:rPr lang="en-US" dirty="0">
                <a:latin typeface="Comic Sans MS" panose="030F0702030302020204" pitchFamily="66" charset="0"/>
              </a:rPr>
              <a:t> ac </a:t>
            </a:r>
            <a:r>
              <a:rPr lang="en-US" dirty="0" err="1">
                <a:latin typeface="Comic Sans MS" panose="030F0702030302020204" pitchFamily="66" charset="0"/>
              </a:rPr>
              <a:t>athrawon</a:t>
            </a:r>
            <a:r>
              <a:rPr lang="en-US" dirty="0">
                <a:latin typeface="Comic Sans MS" panose="030F0702030302020204" pitchFamily="66" charset="0"/>
              </a:rPr>
              <a:t>. </a:t>
            </a:r>
            <a:r>
              <a:rPr lang="en-US" dirty="0" err="1">
                <a:latin typeface="Comic Sans MS" panose="030F0702030302020204" pitchFamily="66" charset="0"/>
              </a:rPr>
              <a:t>Hefyd</a:t>
            </a:r>
            <a:r>
              <a:rPr lang="en-US" dirty="0">
                <a:latin typeface="Comic Sans MS" panose="030F0702030302020204" pitchFamily="66" charset="0"/>
              </a:rPr>
              <a:t>, </a:t>
            </a:r>
            <a:r>
              <a:rPr lang="en-US" dirty="0" err="1">
                <a:latin typeface="Comic Sans MS" panose="030F0702030302020204" pitchFamily="66" charset="0"/>
              </a:rPr>
              <a:t>ymarfer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gofyn</a:t>
            </a:r>
            <a:r>
              <a:rPr lang="en-US" dirty="0">
                <a:latin typeface="Comic Sans MS" panose="030F0702030302020204" pitchFamily="66" charset="0"/>
              </a:rPr>
              <a:t> am </a:t>
            </a:r>
            <a:r>
              <a:rPr lang="en-US" dirty="0" err="1">
                <a:latin typeface="Comic Sans MS" panose="030F0702030302020204" pitchFamily="66" charset="0"/>
              </a:rPr>
              <a:t>fwyd</a:t>
            </a:r>
            <a:r>
              <a:rPr lang="en-US" dirty="0">
                <a:latin typeface="Comic Sans MS" panose="030F0702030302020204" pitchFamily="66" charset="0"/>
              </a:rPr>
              <a:t> a </a:t>
            </a:r>
            <a:r>
              <a:rPr lang="en-US" dirty="0" err="1">
                <a:latin typeface="Comic Sans MS" panose="030F0702030302020204" pitchFamily="66" charset="0"/>
              </a:rPr>
              <a:t>ddiod</a:t>
            </a:r>
            <a:r>
              <a:rPr lang="en-US" dirty="0">
                <a:latin typeface="Comic Sans MS" panose="030F0702030302020204" pitchFamily="66" charset="0"/>
              </a:rPr>
              <a:t> yn </a:t>
            </a:r>
            <a:r>
              <a:rPr lang="en-US" dirty="0" err="1">
                <a:latin typeface="Comic Sans MS" panose="030F0702030302020204" pitchFamily="66" charset="0"/>
              </a:rPr>
              <a:t>cymraeg</a:t>
            </a:r>
            <a:r>
              <a:rPr lang="en-US" dirty="0">
                <a:latin typeface="Comic Sans MS" panose="030F0702030302020204" pitchFamily="66" charset="0"/>
              </a:rPr>
              <a:t>. 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 err="1">
                <a:latin typeface="Comic Sans MS" panose="030F0702030302020204" pitchFamily="66" charset="0"/>
              </a:rPr>
              <a:t>Roeddwn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ni’n</a:t>
            </a:r>
            <a:r>
              <a:rPr lang="en-US" dirty="0">
                <a:latin typeface="Comic Sans MS" panose="030F0702030302020204" pitchFamily="66" charset="0"/>
              </a:rPr>
              <a:t> ddim yn </a:t>
            </a:r>
            <a:r>
              <a:rPr lang="en-US" dirty="0" err="1">
                <a:latin typeface="Comic Sans MS" panose="030F0702030302020204" pitchFamily="66" charset="0"/>
              </a:rPr>
              <a:t>dysgu</a:t>
            </a:r>
            <a:r>
              <a:rPr lang="en-US" dirty="0">
                <a:latin typeface="Comic Sans MS" panose="030F0702030302020204" pitchFamily="66" charset="0"/>
              </a:rPr>
              <a:t> y </a:t>
            </a:r>
            <a:r>
              <a:rPr lang="en-US" dirty="0" err="1">
                <a:latin typeface="Comic Sans MS" panose="030F0702030302020204" pitchFamily="66" charset="0"/>
              </a:rPr>
              <a:t>ffrawddeg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patrwm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hwn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eto</a:t>
            </a:r>
            <a:r>
              <a:rPr lang="en-US" dirty="0">
                <a:latin typeface="Comic Sans MS" panose="030F0702030302020204" pitchFamily="66" charset="0"/>
              </a:rPr>
              <a:t>. Felly, </a:t>
            </a:r>
            <a:r>
              <a:rPr lang="en-US" dirty="0" err="1">
                <a:latin typeface="Comic Sans MS" panose="030F0702030302020204" pitchFamily="66" charset="0"/>
              </a:rPr>
              <a:t>hoffwn</a:t>
            </a:r>
            <a:r>
              <a:rPr lang="en-US" dirty="0">
                <a:latin typeface="Comic Sans MS" panose="030F0702030302020204" pitchFamily="66" charset="0"/>
              </a:rPr>
              <a:t> i </a:t>
            </a:r>
            <a:r>
              <a:rPr lang="en-US" dirty="0" err="1">
                <a:latin typeface="Comic Sans MS" panose="030F0702030302020204" pitchFamily="66" charset="0"/>
              </a:rPr>
              <a:t>gyflwyno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patrwm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hwn</a:t>
            </a:r>
            <a:r>
              <a:rPr lang="en-US" dirty="0">
                <a:latin typeface="Comic Sans MS" panose="030F0702030302020204" pitchFamily="66" charset="0"/>
              </a:rPr>
              <a:t>. Eleni, i </a:t>
            </a:r>
            <a:r>
              <a:rPr lang="en-US" dirty="0" err="1">
                <a:latin typeface="Comic Sans MS" panose="030F0702030302020204" pitchFamily="66" charset="0"/>
              </a:rPr>
              <a:t>ddathlu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Dydd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Gwyl</a:t>
            </a:r>
            <a:r>
              <a:rPr lang="en-US" dirty="0">
                <a:latin typeface="Comic Sans MS" panose="030F0702030302020204" pitchFamily="66" charset="0"/>
              </a:rPr>
              <a:t> Dewi Sant, </a:t>
            </a:r>
            <a:r>
              <a:rPr lang="en-US" dirty="0" err="1">
                <a:latin typeface="Comic Sans MS" panose="030F0702030302020204" pitchFamily="66" charset="0"/>
              </a:rPr>
              <a:t>bydd</a:t>
            </a:r>
            <a:r>
              <a:rPr lang="en-US" dirty="0">
                <a:latin typeface="Comic Sans MS" panose="030F0702030302020204" pitchFamily="66" charset="0"/>
              </a:rPr>
              <a:t> y plant yn </a:t>
            </a:r>
            <a:r>
              <a:rPr lang="en-US" dirty="0" err="1">
                <a:latin typeface="Comic Sans MS" panose="030F0702030302020204" pitchFamily="66" charset="0"/>
              </a:rPr>
              <a:t>wneud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pice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maen</a:t>
            </a:r>
            <a:r>
              <a:rPr lang="en-US" dirty="0">
                <a:latin typeface="Comic Sans MS" panose="030F0702030302020204" pitchFamily="66" charset="0"/>
              </a:rPr>
              <a:t> i </a:t>
            </a:r>
            <a:r>
              <a:rPr lang="en-US" dirty="0" err="1">
                <a:latin typeface="Comic Sans MS" panose="030F0702030302020204" pitchFamily="66" charset="0"/>
              </a:rPr>
              <a:t>werthu</a:t>
            </a:r>
            <a:r>
              <a:rPr lang="en-US" dirty="0">
                <a:latin typeface="Comic Sans MS" panose="030F0702030302020204" pitchFamily="66" charset="0"/>
              </a:rPr>
              <a:t> yn y </a:t>
            </a:r>
            <a:r>
              <a:rPr lang="en-US" dirty="0" err="1">
                <a:latin typeface="Comic Sans MS" panose="030F0702030302020204" pitchFamily="66" charset="0"/>
              </a:rPr>
              <a:t>fachnad</a:t>
            </a:r>
            <a:r>
              <a:rPr lang="en-US" dirty="0">
                <a:latin typeface="Comic Sans MS" panose="030F0702030302020204" pitchFamily="66" charset="0"/>
              </a:rPr>
              <a:t> yn y </a:t>
            </a:r>
            <a:r>
              <a:rPr lang="en-US" dirty="0" err="1">
                <a:latin typeface="Comic Sans MS" panose="030F0702030302020204" pitchFamily="66" charset="0"/>
              </a:rPr>
              <a:t>dref</a:t>
            </a:r>
            <a:r>
              <a:rPr lang="en-US" dirty="0">
                <a:latin typeface="Comic Sans MS" panose="030F0702030302020204" pitchFamily="66" charset="0"/>
              </a:rPr>
              <a:t>. </a:t>
            </a:r>
            <a:r>
              <a:rPr lang="en-US" dirty="0" err="1">
                <a:latin typeface="Comic Sans MS" panose="030F0702030302020204" pitchFamily="66" charset="0"/>
              </a:rPr>
              <a:t>Bydd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angen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i’r</a:t>
            </a:r>
            <a:r>
              <a:rPr lang="en-US" dirty="0">
                <a:latin typeface="Comic Sans MS" panose="030F0702030302020204" pitchFamily="66" charset="0"/>
              </a:rPr>
              <a:t> plant </a:t>
            </a:r>
            <a:r>
              <a:rPr lang="en-US" dirty="0" err="1">
                <a:latin typeface="Comic Sans MS" panose="030F0702030302020204" pitchFamily="66" charset="0"/>
              </a:rPr>
              <a:t>trafod</a:t>
            </a:r>
            <a:r>
              <a:rPr lang="en-US" dirty="0">
                <a:latin typeface="Comic Sans MS" panose="030F0702030302020204" pitchFamily="66" charset="0"/>
              </a:rPr>
              <a:t> y </a:t>
            </a:r>
            <a:r>
              <a:rPr lang="en-US" dirty="0" err="1">
                <a:latin typeface="Comic Sans MS" panose="030F0702030302020204" pitchFamily="66" charset="0"/>
              </a:rPr>
              <a:t>gost</a:t>
            </a:r>
            <a:r>
              <a:rPr lang="en-US" dirty="0">
                <a:latin typeface="Comic Sans MS" panose="030F0702030302020204" pitchFamily="66" charset="0"/>
              </a:rPr>
              <a:t> o’r </a:t>
            </a:r>
            <a:r>
              <a:rPr lang="en-US" dirty="0" err="1">
                <a:latin typeface="Comic Sans MS" panose="030F0702030302020204" pitchFamily="66" charset="0"/>
              </a:rPr>
              <a:t>pice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maen</a:t>
            </a:r>
            <a:r>
              <a:rPr lang="en-US" dirty="0">
                <a:latin typeface="Comic Sans MS" panose="030F0702030302020204" pitchFamily="66" charset="0"/>
              </a:rPr>
              <a:t> a </a:t>
            </a:r>
            <a:r>
              <a:rPr lang="en-US" dirty="0" err="1">
                <a:latin typeface="Comic Sans MS" panose="030F0702030302020204" pitchFamily="66" charset="0"/>
              </a:rPr>
              <a:t>creu</a:t>
            </a:r>
            <a:r>
              <a:rPr lang="en-US" dirty="0">
                <a:latin typeface="Comic Sans MS" panose="030F0702030302020204" pitchFamily="66" charset="0"/>
              </a:rPr>
              <a:t> a </a:t>
            </a:r>
            <a:r>
              <a:rPr lang="en-US" dirty="0" err="1">
                <a:latin typeface="Comic Sans MS" panose="030F0702030302020204" pitchFamily="66" charset="0"/>
              </a:rPr>
              <a:t>rhestr</a:t>
            </a:r>
            <a:r>
              <a:rPr lang="en-US" dirty="0">
                <a:latin typeface="Comic Sans MS" panose="030F0702030302020204" pitchFamily="66" charset="0"/>
              </a:rPr>
              <a:t> o </a:t>
            </a:r>
            <a:r>
              <a:rPr lang="en-US" dirty="0" err="1">
                <a:latin typeface="Comic Sans MS" panose="030F0702030302020204" pitchFamily="66" charset="0"/>
              </a:rPr>
              <a:t>gynhwysynau</a:t>
            </a:r>
            <a:r>
              <a:rPr lang="en-US" dirty="0">
                <a:latin typeface="Comic Sans MS" panose="030F0702030302020204" pitchFamily="66" charset="0"/>
              </a:rPr>
              <a:t>. 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>
                <a:latin typeface="Comic Sans MS" panose="030F0702030302020204" pitchFamily="66" charset="0"/>
              </a:rPr>
              <a:t>I </a:t>
            </a:r>
            <a:r>
              <a:rPr lang="en-US" dirty="0" err="1">
                <a:latin typeface="Comic Sans MS" panose="030F0702030302020204" pitchFamily="66" charset="0"/>
              </a:rPr>
              <a:t>ddechrau</a:t>
            </a:r>
            <a:r>
              <a:rPr lang="en-US" dirty="0">
                <a:latin typeface="Comic Sans MS" panose="030F0702030302020204" pitchFamily="66" charset="0"/>
              </a:rPr>
              <a:t>, </a:t>
            </a:r>
            <a:r>
              <a:rPr lang="en-US" dirty="0" err="1">
                <a:latin typeface="Comic Sans MS" panose="030F0702030302020204" pitchFamily="66" charset="0"/>
              </a:rPr>
              <a:t>bydd</a:t>
            </a:r>
            <a:r>
              <a:rPr lang="en-US" dirty="0">
                <a:latin typeface="Comic Sans MS" panose="030F0702030302020204" pitchFamily="66" charset="0"/>
              </a:rPr>
              <a:t> y plant </a:t>
            </a:r>
            <a:r>
              <a:rPr lang="en-US" dirty="0" err="1">
                <a:latin typeface="Comic Sans MS" panose="030F0702030302020204" pitchFamily="66" charset="0"/>
              </a:rPr>
              <a:t>adolygu’r</a:t>
            </a:r>
            <a:r>
              <a:rPr lang="en-US" dirty="0">
                <a:latin typeface="Comic Sans MS" panose="030F0702030302020204" pitchFamily="66" charset="0"/>
              </a:rPr>
              <a:t> y </a:t>
            </a:r>
            <a:r>
              <a:rPr lang="en-US" dirty="0" err="1">
                <a:latin typeface="Comic Sans MS" panose="030F0702030302020204" pitchFamily="66" charset="0"/>
              </a:rPr>
              <a:t>rhifau</a:t>
            </a:r>
            <a:r>
              <a:rPr lang="en-US" dirty="0">
                <a:latin typeface="Comic Sans MS" panose="030F0702030302020204" pitchFamily="66" charset="0"/>
              </a:rPr>
              <a:t> yn </a:t>
            </a:r>
            <a:r>
              <a:rPr lang="en-US" dirty="0" err="1">
                <a:latin typeface="Comic Sans MS" panose="030F0702030302020204" pitchFamily="66" charset="0"/>
              </a:rPr>
              <a:t>cymraeg</a:t>
            </a:r>
            <a:r>
              <a:rPr lang="en-US" dirty="0">
                <a:latin typeface="Comic Sans MS" panose="030F0702030302020204" pitchFamily="66" charset="0"/>
              </a:rPr>
              <a:t> pan </a:t>
            </a:r>
            <a:r>
              <a:rPr lang="en-US" dirty="0" err="1">
                <a:latin typeface="Comic Sans MS" panose="030F0702030302020204" pitchFamily="66" charset="0"/>
              </a:rPr>
              <a:t>ddefnyddio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arian</a:t>
            </a:r>
            <a:r>
              <a:rPr lang="en-US" dirty="0">
                <a:latin typeface="Comic Sans MS" panose="030F0702030302020204" pitchFamily="66" charset="0"/>
              </a:rPr>
              <a:t>. </a:t>
            </a:r>
            <a:r>
              <a:rPr lang="en-US" dirty="0" err="1">
                <a:latin typeface="Comic Sans MS" panose="030F0702030302020204" pitchFamily="66" charset="0"/>
              </a:rPr>
              <a:t>Ond</a:t>
            </a:r>
            <a:r>
              <a:rPr lang="en-US" dirty="0">
                <a:latin typeface="Comic Sans MS" panose="030F0702030302020204" pitchFamily="66" charset="0"/>
              </a:rPr>
              <a:t>, </a:t>
            </a:r>
            <a:r>
              <a:rPr lang="en-US" dirty="0" err="1">
                <a:latin typeface="Comic Sans MS" panose="030F0702030302020204" pitchFamily="66" charset="0"/>
              </a:rPr>
              <a:t>roedd</a:t>
            </a:r>
            <a:r>
              <a:rPr lang="en-US" dirty="0">
                <a:latin typeface="Comic Sans MS" panose="030F0702030302020204" pitchFamily="66" charset="0"/>
              </a:rPr>
              <a:t> yn </a:t>
            </a:r>
            <a:r>
              <a:rPr lang="en-US" dirty="0" err="1">
                <a:latin typeface="Comic Sans MS" panose="030F0702030302020204" pitchFamily="66" charset="0"/>
              </a:rPr>
              <a:t>bwysig</a:t>
            </a:r>
            <a:r>
              <a:rPr lang="en-US" dirty="0">
                <a:latin typeface="Comic Sans MS" panose="030F0702030302020204" pitchFamily="66" charset="0"/>
              </a:rPr>
              <a:t> i gofio y </a:t>
            </a:r>
            <a:r>
              <a:rPr lang="en-US" dirty="0" err="1">
                <a:latin typeface="Comic Sans MS" panose="030F0702030302020204" pitchFamily="66" charset="0"/>
              </a:rPr>
              <a:t>rheolau</a:t>
            </a:r>
            <a:r>
              <a:rPr lang="en-US" dirty="0">
                <a:latin typeface="Comic Sans MS" panose="030F0702030302020204" pitchFamily="66" charset="0"/>
              </a:rPr>
              <a:t> yn y </a:t>
            </a:r>
            <a:r>
              <a:rPr lang="en-US" dirty="0" err="1">
                <a:latin typeface="Comic Sans MS" panose="030F0702030302020204" pitchFamily="66" charset="0"/>
              </a:rPr>
              <a:t>frawddeg</a:t>
            </a:r>
            <a:r>
              <a:rPr lang="en-US" dirty="0">
                <a:latin typeface="Comic Sans MS" panose="030F0702030302020204" pitchFamily="66" charset="0"/>
              </a:rPr>
              <a:t>. </a:t>
            </a:r>
            <a:r>
              <a:rPr lang="en-US" dirty="0" err="1">
                <a:latin typeface="Comic Sans MS" panose="030F0702030302020204" pitchFamily="66" charset="0"/>
              </a:rPr>
              <a:t>Rhaid</a:t>
            </a:r>
            <a:r>
              <a:rPr lang="en-US" dirty="0">
                <a:latin typeface="Comic Sans MS" panose="030F0702030302020204" pitchFamily="66" charset="0"/>
              </a:rPr>
              <a:t> i fi gofio i </a:t>
            </a:r>
            <a:r>
              <a:rPr lang="en-US" dirty="0" err="1">
                <a:latin typeface="Comic Sans MS" panose="030F0702030302020204" pitchFamily="66" charset="0"/>
              </a:rPr>
              <a:t>dysgu</a:t>
            </a:r>
            <a:r>
              <a:rPr lang="en-US" dirty="0">
                <a:latin typeface="Comic Sans MS" panose="030F0702030302020204" pitchFamily="66" charset="0"/>
              </a:rPr>
              <a:t> y </a:t>
            </a:r>
            <a:r>
              <a:rPr lang="en-US" dirty="0" err="1">
                <a:latin typeface="Comic Sans MS" panose="030F0702030302020204" pitchFamily="66" charset="0"/>
              </a:rPr>
              <a:t>treiglad</a:t>
            </a:r>
            <a:r>
              <a:rPr lang="en-US" dirty="0">
                <a:latin typeface="Comic Sans MS" panose="030F0702030302020204" pitchFamily="66" charset="0"/>
              </a:rPr>
              <a:t> meddwl ar </a:t>
            </a:r>
            <a:r>
              <a:rPr lang="en-US" dirty="0" err="1">
                <a:latin typeface="Comic Sans MS" panose="030F0702030302020204" pitchFamily="66" charset="0"/>
              </a:rPr>
              <a:t>ôl</a:t>
            </a:r>
            <a:r>
              <a:rPr lang="en-US" dirty="0">
                <a:latin typeface="Comic Sans MS" panose="030F0702030302020204" pitchFamily="66" charset="0"/>
              </a:rPr>
              <a:t> ‘yn’ yn y </a:t>
            </a:r>
            <a:r>
              <a:rPr lang="en-US" dirty="0" err="1">
                <a:latin typeface="Comic Sans MS" panose="030F0702030302020204" pitchFamily="66" charset="0"/>
              </a:rPr>
              <a:t>ateb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i’r</a:t>
            </a:r>
            <a:r>
              <a:rPr lang="en-US" dirty="0">
                <a:latin typeface="Comic Sans MS" panose="030F0702030302020204" pitchFamily="66" charset="0"/>
              </a:rPr>
              <a:t> plant. Er </a:t>
            </a:r>
            <a:r>
              <a:rPr lang="en-US" dirty="0" err="1">
                <a:latin typeface="Comic Sans MS" panose="030F0702030302020204" pitchFamily="66" charset="0"/>
              </a:rPr>
              <a:t>enghraifft</a:t>
            </a:r>
            <a:r>
              <a:rPr lang="en-US" dirty="0">
                <a:latin typeface="Comic Sans MS" panose="030F0702030302020204" pitchFamily="66" charset="0"/>
              </a:rPr>
              <a:t> – 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b="1" dirty="0" err="1">
                <a:latin typeface="Comic Sans MS" panose="030F0702030302020204" pitchFamily="66" charset="0"/>
              </a:rPr>
              <a:t>Cwestiwn</a:t>
            </a:r>
            <a:r>
              <a:rPr lang="en-US" b="1" dirty="0">
                <a:latin typeface="Comic Sans MS" panose="030F0702030302020204" pitchFamily="66" charset="0"/>
              </a:rPr>
              <a:t>: </a:t>
            </a:r>
            <a:r>
              <a:rPr lang="en-US" dirty="0">
                <a:latin typeface="Comic Sans MS" panose="030F0702030302020204" pitchFamily="66" charset="0"/>
              </a:rPr>
              <a:t>Beth </a:t>
            </a:r>
            <a:r>
              <a:rPr lang="en-US" dirty="0" err="1">
                <a:latin typeface="Comic Sans MS" panose="030F0702030302020204" pitchFamily="66" charset="0"/>
              </a:rPr>
              <a:t>ydy</a:t>
            </a:r>
            <a:r>
              <a:rPr lang="en-US" dirty="0">
                <a:latin typeface="Comic Sans MS" panose="030F0702030302020204" pitchFamily="66" charset="0"/>
              </a:rPr>
              <a:t> pris y </a:t>
            </a:r>
            <a:r>
              <a:rPr lang="en-US" dirty="0" err="1">
                <a:latin typeface="Comic Sans MS" panose="030F0702030302020204" pitchFamily="66" charset="0"/>
              </a:rPr>
              <a:t>pice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maen</a:t>
            </a:r>
            <a:r>
              <a:rPr lang="en-US" dirty="0">
                <a:latin typeface="Comic Sans MS" panose="030F0702030302020204" pitchFamily="66" charset="0"/>
              </a:rPr>
              <a:t>?</a:t>
            </a:r>
          </a:p>
          <a:p>
            <a:r>
              <a:rPr lang="en-US" b="1" dirty="0">
                <a:latin typeface="Comic Sans MS" panose="030F0702030302020204" pitchFamily="66" charset="0"/>
              </a:rPr>
              <a:t>Ateb: </a:t>
            </a:r>
            <a:r>
              <a:rPr lang="en-US" dirty="0" err="1">
                <a:latin typeface="Comic Sans MS" panose="030F0702030302020204" pitchFamily="66" charset="0"/>
              </a:rPr>
              <a:t>Mae’r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pice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maen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b="1" dirty="0">
                <a:latin typeface="Comic Sans MS" panose="030F0702030302020204" pitchFamily="66" charset="0"/>
              </a:rPr>
              <a:t>yn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dd</a:t>
            </a:r>
            <a:r>
              <a:rPr lang="en-US" dirty="0" err="1">
                <a:latin typeface="Comic Sans MS" panose="030F0702030302020204" pitchFamily="66" charset="0"/>
              </a:rPr>
              <a:t>au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hanner</a:t>
            </a:r>
            <a:r>
              <a:rPr lang="en-US" dirty="0">
                <a:latin typeface="Comic Sans MS" panose="030F0702030302020204" pitchFamily="66" charset="0"/>
              </a:rPr>
              <a:t> cant </a:t>
            </a:r>
            <a:r>
              <a:rPr lang="en-US" dirty="0" err="1">
                <a:latin typeface="Comic Sans MS" panose="030F0702030302020204" pitchFamily="66" charset="0"/>
              </a:rPr>
              <a:t>ceiniog</a:t>
            </a:r>
            <a:r>
              <a:rPr lang="en-US" dirty="0">
                <a:latin typeface="Comic Sans MS" panose="030F0702030302020204" pitchFamily="66" charset="0"/>
              </a:rPr>
              <a:t>.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89472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1192</TotalTime>
  <Words>3437</Words>
  <Application>Microsoft Office PowerPoint</Application>
  <PresentationFormat>Widescreen</PresentationFormat>
  <Paragraphs>334</Paragraphs>
  <Slides>48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3" baseType="lpstr">
      <vt:lpstr>Aptos</vt:lpstr>
      <vt:lpstr>Aptos Display</vt:lpstr>
      <vt:lpstr>Arial</vt:lpstr>
      <vt:lpstr>Comic Sans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Neath Port Talbot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 Jones (Gnoll Primary School)</dc:creator>
  <cp:lastModifiedBy>J Jones (Gnoll Primary School)</cp:lastModifiedBy>
  <cp:revision>5</cp:revision>
  <dcterms:created xsi:type="dcterms:W3CDTF">2025-03-04T13:26:54Z</dcterms:created>
  <dcterms:modified xsi:type="dcterms:W3CDTF">2025-03-07T17:15:09Z</dcterms:modified>
</cp:coreProperties>
</file>