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749F10-C6A4-45FF-A3F4-1BAF7CB026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12823F4-5C9F-4974-B084-54A440FE3097}">
      <dgm:prSet/>
      <dgm:spPr/>
      <dgm:t>
        <a:bodyPr/>
        <a:lstStyle/>
        <a:p>
          <a:r>
            <a:rPr lang="en-GB"/>
            <a:t>Exam Topics </a:t>
          </a:r>
          <a:endParaRPr lang="en-US"/>
        </a:p>
      </dgm:t>
    </dgm:pt>
    <dgm:pt modelId="{F6B8906A-DC06-4CED-A8F0-0236BBFAA76B}" type="parTrans" cxnId="{D157B5C5-646C-4424-B066-014E5F840962}">
      <dgm:prSet/>
      <dgm:spPr/>
      <dgm:t>
        <a:bodyPr/>
        <a:lstStyle/>
        <a:p>
          <a:endParaRPr lang="en-US"/>
        </a:p>
      </dgm:t>
    </dgm:pt>
    <dgm:pt modelId="{701C734F-AA58-497F-BCF4-C0ADEED48B4C}" type="sibTrans" cxnId="{D157B5C5-646C-4424-B066-014E5F840962}">
      <dgm:prSet/>
      <dgm:spPr/>
      <dgm:t>
        <a:bodyPr/>
        <a:lstStyle/>
        <a:p>
          <a:endParaRPr lang="en-US"/>
        </a:p>
      </dgm:t>
    </dgm:pt>
    <dgm:pt modelId="{046C1AA2-CD35-49B4-A358-B7863303F772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B9CA0A06-4BE4-46F4-9038-BF9FBC6342C1}" type="parTrans" cxnId="{2AB1FCCB-0259-44DE-915C-FFEB69D848ED}">
      <dgm:prSet/>
      <dgm:spPr/>
      <dgm:t>
        <a:bodyPr/>
        <a:lstStyle/>
        <a:p>
          <a:endParaRPr lang="en-US"/>
        </a:p>
      </dgm:t>
    </dgm:pt>
    <dgm:pt modelId="{EA043308-6EF0-44DE-A4AA-A53C8209AEE0}" type="sibTrans" cxnId="{2AB1FCCB-0259-44DE-915C-FFEB69D848ED}">
      <dgm:prSet/>
      <dgm:spPr/>
      <dgm:t>
        <a:bodyPr/>
        <a:lstStyle/>
        <a:p>
          <a:endParaRPr lang="en-US"/>
        </a:p>
      </dgm:t>
    </dgm:pt>
    <dgm:pt modelId="{E10FFB01-0EEA-472C-A8DE-A31289CE4882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D0728CE3-7AC5-4A6C-B275-F6D63B231089}" type="parTrans" cxnId="{BA6672F7-2811-4A26-9CC4-BFED07547FA9}">
      <dgm:prSet/>
      <dgm:spPr/>
      <dgm:t>
        <a:bodyPr/>
        <a:lstStyle/>
        <a:p>
          <a:endParaRPr lang="en-US"/>
        </a:p>
      </dgm:t>
    </dgm:pt>
    <dgm:pt modelId="{911ED52B-2A05-4401-BF8D-3CAEC9711052}" type="sibTrans" cxnId="{BA6672F7-2811-4A26-9CC4-BFED07547FA9}">
      <dgm:prSet/>
      <dgm:spPr/>
      <dgm:t>
        <a:bodyPr/>
        <a:lstStyle/>
        <a:p>
          <a:endParaRPr lang="en-US"/>
        </a:p>
      </dgm:t>
    </dgm:pt>
    <dgm:pt modelId="{B9664AB0-29BB-4A48-A1D0-540281427BE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964A8CAB-729B-4738-824C-D87CF260A300}" type="parTrans" cxnId="{1ED68192-203E-479B-8CB5-9B06A5A5BFF6}">
      <dgm:prSet/>
      <dgm:spPr/>
      <dgm:t>
        <a:bodyPr/>
        <a:lstStyle/>
        <a:p>
          <a:endParaRPr lang="en-US"/>
        </a:p>
      </dgm:t>
    </dgm:pt>
    <dgm:pt modelId="{2381F72E-ADB6-47FC-9ABE-343AD75B2ED1}" type="sibTrans" cxnId="{1ED68192-203E-479B-8CB5-9B06A5A5BFF6}">
      <dgm:prSet/>
      <dgm:spPr/>
      <dgm:t>
        <a:bodyPr/>
        <a:lstStyle/>
        <a:p>
          <a:endParaRPr lang="en-US"/>
        </a:p>
      </dgm:t>
    </dgm:pt>
    <dgm:pt modelId="{BC274034-8C26-467B-BB6F-C4A58F835D00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17AA90A-661A-45A0-A3D9-A713A3C443DE}" type="parTrans" cxnId="{509D3D54-6DA9-46E5-874D-FD4BE43BBC83}">
      <dgm:prSet/>
      <dgm:spPr/>
      <dgm:t>
        <a:bodyPr/>
        <a:lstStyle/>
        <a:p>
          <a:endParaRPr lang="en-US"/>
        </a:p>
      </dgm:t>
    </dgm:pt>
    <dgm:pt modelId="{73232B6E-671B-463A-8B5B-5CD6995A5A4E}" type="sibTrans" cxnId="{509D3D54-6DA9-46E5-874D-FD4BE43BBC83}">
      <dgm:prSet/>
      <dgm:spPr/>
      <dgm:t>
        <a:bodyPr/>
        <a:lstStyle/>
        <a:p>
          <a:endParaRPr lang="en-US"/>
        </a:p>
      </dgm:t>
    </dgm:pt>
    <dgm:pt modelId="{3B22B19A-CC07-4057-9B49-5833731C5DEA}" type="pres">
      <dgm:prSet presAssocID="{20749F10-C6A4-45FF-A3F4-1BAF7CB02693}" presName="root" presStyleCnt="0">
        <dgm:presLayoutVars>
          <dgm:dir/>
          <dgm:resizeHandles val="exact"/>
        </dgm:presLayoutVars>
      </dgm:prSet>
      <dgm:spPr/>
    </dgm:pt>
    <dgm:pt modelId="{2DED7E0F-D090-44D9-AD2C-BB07E09E2A07}" type="pres">
      <dgm:prSet presAssocID="{912823F4-5C9F-4974-B084-54A440FE3097}" presName="compNode" presStyleCnt="0"/>
      <dgm:spPr/>
    </dgm:pt>
    <dgm:pt modelId="{7C062E2F-36FD-491D-A0D8-E87A03B337D1}" type="pres">
      <dgm:prSet presAssocID="{912823F4-5C9F-4974-B084-54A440FE3097}" presName="bgRect" presStyleLbl="bgShp" presStyleIdx="0" presStyleCnt="5"/>
      <dgm:spPr/>
    </dgm:pt>
    <dgm:pt modelId="{84811474-F461-49C7-9BE8-DBCFA9D09F02}" type="pres">
      <dgm:prSet presAssocID="{912823F4-5C9F-4974-B084-54A440FE309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70DFBA6-327C-4473-BEA0-8974EB850F09}" type="pres">
      <dgm:prSet presAssocID="{912823F4-5C9F-4974-B084-54A440FE3097}" presName="spaceRect" presStyleCnt="0"/>
      <dgm:spPr/>
    </dgm:pt>
    <dgm:pt modelId="{271E2AC4-3733-4B0E-BD32-515321E2541A}" type="pres">
      <dgm:prSet presAssocID="{912823F4-5C9F-4974-B084-54A440FE3097}" presName="parTx" presStyleLbl="revTx" presStyleIdx="0" presStyleCnt="5">
        <dgm:presLayoutVars>
          <dgm:chMax val="0"/>
          <dgm:chPref val="0"/>
        </dgm:presLayoutVars>
      </dgm:prSet>
      <dgm:spPr/>
    </dgm:pt>
    <dgm:pt modelId="{1D03B975-EF4C-498A-92C3-64711A1EF657}" type="pres">
      <dgm:prSet presAssocID="{701C734F-AA58-497F-BCF4-C0ADEED48B4C}" presName="sibTrans" presStyleCnt="0"/>
      <dgm:spPr/>
    </dgm:pt>
    <dgm:pt modelId="{654AB719-7BF8-4E3E-9247-D55FF831FB9D}" type="pres">
      <dgm:prSet presAssocID="{046C1AA2-CD35-49B4-A358-B7863303F772}" presName="compNode" presStyleCnt="0"/>
      <dgm:spPr/>
    </dgm:pt>
    <dgm:pt modelId="{CB301FDA-967C-44A3-B9F7-E1C9559A459B}" type="pres">
      <dgm:prSet presAssocID="{046C1AA2-CD35-49B4-A358-B7863303F772}" presName="bgRect" presStyleLbl="bgShp" presStyleIdx="1" presStyleCnt="5"/>
      <dgm:spPr/>
    </dgm:pt>
    <dgm:pt modelId="{8D117AE5-2AFA-4ABB-9EEF-C8E33D9B09FB}" type="pres">
      <dgm:prSet presAssocID="{046C1AA2-CD35-49B4-A358-B7863303F7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6B769DE-1A73-4962-9B98-DB58972CE2AF}" type="pres">
      <dgm:prSet presAssocID="{046C1AA2-CD35-49B4-A358-B7863303F772}" presName="spaceRect" presStyleCnt="0"/>
      <dgm:spPr/>
    </dgm:pt>
    <dgm:pt modelId="{3ACE6954-E8D9-477B-9E3C-91706AEDE046}" type="pres">
      <dgm:prSet presAssocID="{046C1AA2-CD35-49B4-A358-B7863303F772}" presName="parTx" presStyleLbl="revTx" presStyleIdx="1" presStyleCnt="5">
        <dgm:presLayoutVars>
          <dgm:chMax val="0"/>
          <dgm:chPref val="0"/>
        </dgm:presLayoutVars>
      </dgm:prSet>
      <dgm:spPr/>
    </dgm:pt>
    <dgm:pt modelId="{B4AB30FA-A098-4FD9-8642-7D2C4673CDAA}" type="pres">
      <dgm:prSet presAssocID="{EA043308-6EF0-44DE-A4AA-A53C8209AEE0}" presName="sibTrans" presStyleCnt="0"/>
      <dgm:spPr/>
    </dgm:pt>
    <dgm:pt modelId="{E3BB3825-5818-4AE9-A0A6-64FBA66BB871}" type="pres">
      <dgm:prSet presAssocID="{E10FFB01-0EEA-472C-A8DE-A31289CE4882}" presName="compNode" presStyleCnt="0"/>
      <dgm:spPr/>
    </dgm:pt>
    <dgm:pt modelId="{1CD7AEB5-BF5E-4B98-9B84-DFAC7CA465FD}" type="pres">
      <dgm:prSet presAssocID="{E10FFB01-0EEA-472C-A8DE-A31289CE4882}" presName="bgRect" presStyleLbl="bgShp" presStyleIdx="2" presStyleCnt="5"/>
      <dgm:spPr/>
    </dgm:pt>
    <dgm:pt modelId="{324371F5-1A36-4D3B-A3CF-FBF65FD09D68}" type="pres">
      <dgm:prSet presAssocID="{E10FFB01-0EEA-472C-A8DE-A31289CE488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C323DA5-3E76-4C1F-9B5B-C478595B71DF}" type="pres">
      <dgm:prSet presAssocID="{E10FFB01-0EEA-472C-A8DE-A31289CE4882}" presName="spaceRect" presStyleCnt="0"/>
      <dgm:spPr/>
    </dgm:pt>
    <dgm:pt modelId="{97441B1A-3D01-446C-9624-FF5DE53ADA3D}" type="pres">
      <dgm:prSet presAssocID="{E10FFB01-0EEA-472C-A8DE-A31289CE4882}" presName="parTx" presStyleLbl="revTx" presStyleIdx="2" presStyleCnt="5">
        <dgm:presLayoutVars>
          <dgm:chMax val="0"/>
          <dgm:chPref val="0"/>
        </dgm:presLayoutVars>
      </dgm:prSet>
      <dgm:spPr/>
    </dgm:pt>
    <dgm:pt modelId="{BDBC368A-EE0E-422D-90B9-0A21235859E9}" type="pres">
      <dgm:prSet presAssocID="{911ED52B-2A05-4401-BF8D-3CAEC9711052}" presName="sibTrans" presStyleCnt="0"/>
      <dgm:spPr/>
    </dgm:pt>
    <dgm:pt modelId="{FA1FB921-0473-43E8-8A44-DD89BF9F7834}" type="pres">
      <dgm:prSet presAssocID="{B9664AB0-29BB-4A48-A1D0-540281427BEB}" presName="compNode" presStyleCnt="0"/>
      <dgm:spPr/>
    </dgm:pt>
    <dgm:pt modelId="{E9AA90DE-60C8-4CB4-AA3D-1FDF1B428515}" type="pres">
      <dgm:prSet presAssocID="{B9664AB0-29BB-4A48-A1D0-540281427BEB}" presName="bgRect" presStyleLbl="bgShp" presStyleIdx="3" presStyleCnt="5"/>
      <dgm:spPr/>
    </dgm:pt>
    <dgm:pt modelId="{EFC67D0C-A59F-4B97-9F7D-1C13851100FE}" type="pres">
      <dgm:prSet presAssocID="{B9664AB0-29BB-4A48-A1D0-540281427BE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069CFB-4F03-45EA-A185-DB1BDBCC64BE}" type="pres">
      <dgm:prSet presAssocID="{B9664AB0-29BB-4A48-A1D0-540281427BEB}" presName="spaceRect" presStyleCnt="0"/>
      <dgm:spPr/>
    </dgm:pt>
    <dgm:pt modelId="{639B2C3A-3D57-4FEA-A516-4260E60F582B}" type="pres">
      <dgm:prSet presAssocID="{B9664AB0-29BB-4A48-A1D0-540281427BEB}" presName="parTx" presStyleLbl="revTx" presStyleIdx="3" presStyleCnt="5">
        <dgm:presLayoutVars>
          <dgm:chMax val="0"/>
          <dgm:chPref val="0"/>
        </dgm:presLayoutVars>
      </dgm:prSet>
      <dgm:spPr/>
    </dgm:pt>
    <dgm:pt modelId="{31ADFA34-6DAD-4D5E-AAE3-E162322C979D}" type="pres">
      <dgm:prSet presAssocID="{2381F72E-ADB6-47FC-9ABE-343AD75B2ED1}" presName="sibTrans" presStyleCnt="0"/>
      <dgm:spPr/>
    </dgm:pt>
    <dgm:pt modelId="{5D534FE8-FCC3-495E-B63A-20756EA7C169}" type="pres">
      <dgm:prSet presAssocID="{BC274034-8C26-467B-BB6F-C4A58F835D00}" presName="compNode" presStyleCnt="0"/>
      <dgm:spPr/>
    </dgm:pt>
    <dgm:pt modelId="{80209C13-9A3B-41B9-A9B0-341A9BA639E2}" type="pres">
      <dgm:prSet presAssocID="{BC274034-8C26-467B-BB6F-C4A58F835D00}" presName="bgRect" presStyleLbl="bgShp" presStyleIdx="4" presStyleCnt="5"/>
      <dgm:spPr/>
    </dgm:pt>
    <dgm:pt modelId="{50106C55-171E-4052-BBD7-183EC1E6F245}" type="pres">
      <dgm:prSet presAssocID="{BC274034-8C26-467B-BB6F-C4A58F835D0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3319385-20B0-4541-96A7-40E02BAFE7DC}" type="pres">
      <dgm:prSet presAssocID="{BC274034-8C26-467B-BB6F-C4A58F835D00}" presName="spaceRect" presStyleCnt="0"/>
      <dgm:spPr/>
    </dgm:pt>
    <dgm:pt modelId="{27945D0B-FC5E-4727-AF0B-2DEF7B3B7FDA}" type="pres">
      <dgm:prSet presAssocID="{BC274034-8C26-467B-BB6F-C4A58F835D0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8170D0A-FB1B-4ACD-8AFC-CB21A490450D}" type="presOf" srcId="{B9664AB0-29BB-4A48-A1D0-540281427BEB}" destId="{639B2C3A-3D57-4FEA-A516-4260E60F582B}" srcOrd="0" destOrd="0" presId="urn:microsoft.com/office/officeart/2018/2/layout/IconVerticalSolidList"/>
    <dgm:cxn modelId="{2727A520-4CA9-4EBC-B32C-D44402EB14A5}" type="presOf" srcId="{BC274034-8C26-467B-BB6F-C4A58F835D00}" destId="{27945D0B-FC5E-4727-AF0B-2DEF7B3B7FDA}" srcOrd="0" destOrd="0" presId="urn:microsoft.com/office/officeart/2018/2/layout/IconVerticalSolidList"/>
    <dgm:cxn modelId="{D4270123-9C7D-42EB-92B1-CB740FAAA937}" type="presOf" srcId="{E10FFB01-0EEA-472C-A8DE-A31289CE4882}" destId="{97441B1A-3D01-446C-9624-FF5DE53ADA3D}" srcOrd="0" destOrd="0" presId="urn:microsoft.com/office/officeart/2018/2/layout/IconVerticalSolidList"/>
    <dgm:cxn modelId="{509D3D54-6DA9-46E5-874D-FD4BE43BBC83}" srcId="{20749F10-C6A4-45FF-A3F4-1BAF7CB02693}" destId="{BC274034-8C26-467B-BB6F-C4A58F835D00}" srcOrd="4" destOrd="0" parTransId="{F17AA90A-661A-45A0-A3D9-A713A3C443DE}" sibTransId="{73232B6E-671B-463A-8B5B-5CD6995A5A4E}"/>
    <dgm:cxn modelId="{E5CA8291-E52E-448E-A9BE-A09E639F295E}" type="presOf" srcId="{046C1AA2-CD35-49B4-A358-B7863303F772}" destId="{3ACE6954-E8D9-477B-9E3C-91706AEDE046}" srcOrd="0" destOrd="0" presId="urn:microsoft.com/office/officeart/2018/2/layout/IconVerticalSolidList"/>
    <dgm:cxn modelId="{1ED68192-203E-479B-8CB5-9B06A5A5BFF6}" srcId="{20749F10-C6A4-45FF-A3F4-1BAF7CB02693}" destId="{B9664AB0-29BB-4A48-A1D0-540281427BEB}" srcOrd="3" destOrd="0" parTransId="{964A8CAB-729B-4738-824C-D87CF260A300}" sibTransId="{2381F72E-ADB6-47FC-9ABE-343AD75B2ED1}"/>
    <dgm:cxn modelId="{443CFDAE-FBB1-4594-A589-E6166E98C8F0}" type="presOf" srcId="{912823F4-5C9F-4974-B084-54A440FE3097}" destId="{271E2AC4-3733-4B0E-BD32-515321E2541A}" srcOrd="0" destOrd="0" presId="urn:microsoft.com/office/officeart/2018/2/layout/IconVerticalSolidList"/>
    <dgm:cxn modelId="{8EF0AAAF-B8A2-4A3D-B70F-97914B667001}" type="presOf" srcId="{20749F10-C6A4-45FF-A3F4-1BAF7CB02693}" destId="{3B22B19A-CC07-4057-9B49-5833731C5DEA}" srcOrd="0" destOrd="0" presId="urn:microsoft.com/office/officeart/2018/2/layout/IconVerticalSolidList"/>
    <dgm:cxn modelId="{D157B5C5-646C-4424-B066-014E5F840962}" srcId="{20749F10-C6A4-45FF-A3F4-1BAF7CB02693}" destId="{912823F4-5C9F-4974-B084-54A440FE3097}" srcOrd="0" destOrd="0" parTransId="{F6B8906A-DC06-4CED-A8F0-0236BBFAA76B}" sibTransId="{701C734F-AA58-497F-BCF4-C0ADEED48B4C}"/>
    <dgm:cxn modelId="{2AB1FCCB-0259-44DE-915C-FFEB69D848ED}" srcId="{20749F10-C6A4-45FF-A3F4-1BAF7CB02693}" destId="{046C1AA2-CD35-49B4-A358-B7863303F772}" srcOrd="1" destOrd="0" parTransId="{B9CA0A06-4BE4-46F4-9038-BF9FBC6342C1}" sibTransId="{EA043308-6EF0-44DE-A4AA-A53C8209AEE0}"/>
    <dgm:cxn modelId="{BA6672F7-2811-4A26-9CC4-BFED07547FA9}" srcId="{20749F10-C6A4-45FF-A3F4-1BAF7CB02693}" destId="{E10FFB01-0EEA-472C-A8DE-A31289CE4882}" srcOrd="2" destOrd="0" parTransId="{D0728CE3-7AC5-4A6C-B275-F6D63B231089}" sibTransId="{911ED52B-2A05-4401-BF8D-3CAEC9711052}"/>
    <dgm:cxn modelId="{E8430494-EBB6-4709-9196-C587842F3376}" type="presParOf" srcId="{3B22B19A-CC07-4057-9B49-5833731C5DEA}" destId="{2DED7E0F-D090-44D9-AD2C-BB07E09E2A07}" srcOrd="0" destOrd="0" presId="urn:microsoft.com/office/officeart/2018/2/layout/IconVerticalSolidList"/>
    <dgm:cxn modelId="{765567A8-DDE0-4834-B934-573C53BE2D52}" type="presParOf" srcId="{2DED7E0F-D090-44D9-AD2C-BB07E09E2A07}" destId="{7C062E2F-36FD-491D-A0D8-E87A03B337D1}" srcOrd="0" destOrd="0" presId="urn:microsoft.com/office/officeart/2018/2/layout/IconVerticalSolidList"/>
    <dgm:cxn modelId="{A37852CA-AE2A-469A-BEE7-6DAB3788483A}" type="presParOf" srcId="{2DED7E0F-D090-44D9-AD2C-BB07E09E2A07}" destId="{84811474-F461-49C7-9BE8-DBCFA9D09F02}" srcOrd="1" destOrd="0" presId="urn:microsoft.com/office/officeart/2018/2/layout/IconVerticalSolidList"/>
    <dgm:cxn modelId="{F7295227-192E-429C-94E0-3BCE96BC17C7}" type="presParOf" srcId="{2DED7E0F-D090-44D9-AD2C-BB07E09E2A07}" destId="{C70DFBA6-327C-4473-BEA0-8974EB850F09}" srcOrd="2" destOrd="0" presId="urn:microsoft.com/office/officeart/2018/2/layout/IconVerticalSolidList"/>
    <dgm:cxn modelId="{A2BE2B7A-C07D-470C-968D-875FB6FE4E94}" type="presParOf" srcId="{2DED7E0F-D090-44D9-AD2C-BB07E09E2A07}" destId="{271E2AC4-3733-4B0E-BD32-515321E2541A}" srcOrd="3" destOrd="0" presId="urn:microsoft.com/office/officeart/2018/2/layout/IconVerticalSolidList"/>
    <dgm:cxn modelId="{8245FFAF-5773-40B7-BFF7-2AE0C0F4B027}" type="presParOf" srcId="{3B22B19A-CC07-4057-9B49-5833731C5DEA}" destId="{1D03B975-EF4C-498A-92C3-64711A1EF657}" srcOrd="1" destOrd="0" presId="urn:microsoft.com/office/officeart/2018/2/layout/IconVerticalSolidList"/>
    <dgm:cxn modelId="{54DBE1A6-4636-4E17-8308-4CF5BAA4FCCD}" type="presParOf" srcId="{3B22B19A-CC07-4057-9B49-5833731C5DEA}" destId="{654AB719-7BF8-4E3E-9247-D55FF831FB9D}" srcOrd="2" destOrd="0" presId="urn:microsoft.com/office/officeart/2018/2/layout/IconVerticalSolidList"/>
    <dgm:cxn modelId="{A2599252-AA13-461B-B0A8-4F715DAAFBC1}" type="presParOf" srcId="{654AB719-7BF8-4E3E-9247-D55FF831FB9D}" destId="{CB301FDA-967C-44A3-B9F7-E1C9559A459B}" srcOrd="0" destOrd="0" presId="urn:microsoft.com/office/officeart/2018/2/layout/IconVerticalSolidList"/>
    <dgm:cxn modelId="{1DEDB164-BB72-40D9-80D6-47064981705A}" type="presParOf" srcId="{654AB719-7BF8-4E3E-9247-D55FF831FB9D}" destId="{8D117AE5-2AFA-4ABB-9EEF-C8E33D9B09FB}" srcOrd="1" destOrd="0" presId="urn:microsoft.com/office/officeart/2018/2/layout/IconVerticalSolidList"/>
    <dgm:cxn modelId="{8C5BBC5B-E682-409A-A8BF-9F66A3BE7CFC}" type="presParOf" srcId="{654AB719-7BF8-4E3E-9247-D55FF831FB9D}" destId="{36B769DE-1A73-4962-9B98-DB58972CE2AF}" srcOrd="2" destOrd="0" presId="urn:microsoft.com/office/officeart/2018/2/layout/IconVerticalSolidList"/>
    <dgm:cxn modelId="{540092AD-EFF3-4891-9A2B-A549B119DA47}" type="presParOf" srcId="{654AB719-7BF8-4E3E-9247-D55FF831FB9D}" destId="{3ACE6954-E8D9-477B-9E3C-91706AEDE046}" srcOrd="3" destOrd="0" presId="urn:microsoft.com/office/officeart/2018/2/layout/IconVerticalSolidList"/>
    <dgm:cxn modelId="{27738C9A-CB1D-4245-8712-7A7E07E39C72}" type="presParOf" srcId="{3B22B19A-CC07-4057-9B49-5833731C5DEA}" destId="{B4AB30FA-A098-4FD9-8642-7D2C4673CDAA}" srcOrd="3" destOrd="0" presId="urn:microsoft.com/office/officeart/2018/2/layout/IconVerticalSolidList"/>
    <dgm:cxn modelId="{8C07FF11-8C9E-42F5-992C-863E1D42BEA0}" type="presParOf" srcId="{3B22B19A-CC07-4057-9B49-5833731C5DEA}" destId="{E3BB3825-5818-4AE9-A0A6-64FBA66BB871}" srcOrd="4" destOrd="0" presId="urn:microsoft.com/office/officeart/2018/2/layout/IconVerticalSolidList"/>
    <dgm:cxn modelId="{7F13950A-B4EB-47BA-B58E-D107B3B82EFB}" type="presParOf" srcId="{E3BB3825-5818-4AE9-A0A6-64FBA66BB871}" destId="{1CD7AEB5-BF5E-4B98-9B84-DFAC7CA465FD}" srcOrd="0" destOrd="0" presId="urn:microsoft.com/office/officeart/2018/2/layout/IconVerticalSolidList"/>
    <dgm:cxn modelId="{9B70AD07-960F-4F6E-913C-9D84192006A0}" type="presParOf" srcId="{E3BB3825-5818-4AE9-A0A6-64FBA66BB871}" destId="{324371F5-1A36-4D3B-A3CF-FBF65FD09D68}" srcOrd="1" destOrd="0" presId="urn:microsoft.com/office/officeart/2018/2/layout/IconVerticalSolidList"/>
    <dgm:cxn modelId="{CBD04E22-4350-4B4B-BD55-2323A3E0C773}" type="presParOf" srcId="{E3BB3825-5818-4AE9-A0A6-64FBA66BB871}" destId="{BC323DA5-3E76-4C1F-9B5B-C478595B71DF}" srcOrd="2" destOrd="0" presId="urn:microsoft.com/office/officeart/2018/2/layout/IconVerticalSolidList"/>
    <dgm:cxn modelId="{ADD9E032-C5F4-49E3-8A16-C94913411988}" type="presParOf" srcId="{E3BB3825-5818-4AE9-A0A6-64FBA66BB871}" destId="{97441B1A-3D01-446C-9624-FF5DE53ADA3D}" srcOrd="3" destOrd="0" presId="urn:microsoft.com/office/officeart/2018/2/layout/IconVerticalSolidList"/>
    <dgm:cxn modelId="{72757DFE-2D1A-44B9-AAA5-19BC1CDF7DCB}" type="presParOf" srcId="{3B22B19A-CC07-4057-9B49-5833731C5DEA}" destId="{BDBC368A-EE0E-422D-90B9-0A21235859E9}" srcOrd="5" destOrd="0" presId="urn:microsoft.com/office/officeart/2018/2/layout/IconVerticalSolidList"/>
    <dgm:cxn modelId="{55795346-9D64-44DC-91FC-4470409C8D36}" type="presParOf" srcId="{3B22B19A-CC07-4057-9B49-5833731C5DEA}" destId="{FA1FB921-0473-43E8-8A44-DD89BF9F7834}" srcOrd="6" destOrd="0" presId="urn:microsoft.com/office/officeart/2018/2/layout/IconVerticalSolidList"/>
    <dgm:cxn modelId="{4D753AF6-1E40-4772-AA84-FA15FD352635}" type="presParOf" srcId="{FA1FB921-0473-43E8-8A44-DD89BF9F7834}" destId="{E9AA90DE-60C8-4CB4-AA3D-1FDF1B428515}" srcOrd="0" destOrd="0" presId="urn:microsoft.com/office/officeart/2018/2/layout/IconVerticalSolidList"/>
    <dgm:cxn modelId="{2FD8AB54-90F8-41F3-85AC-936ED13B1922}" type="presParOf" srcId="{FA1FB921-0473-43E8-8A44-DD89BF9F7834}" destId="{EFC67D0C-A59F-4B97-9F7D-1C13851100FE}" srcOrd="1" destOrd="0" presId="urn:microsoft.com/office/officeart/2018/2/layout/IconVerticalSolidList"/>
    <dgm:cxn modelId="{1A0308F6-C5FA-491E-A2D5-CBD7B8A42533}" type="presParOf" srcId="{FA1FB921-0473-43E8-8A44-DD89BF9F7834}" destId="{58069CFB-4F03-45EA-A185-DB1BDBCC64BE}" srcOrd="2" destOrd="0" presId="urn:microsoft.com/office/officeart/2018/2/layout/IconVerticalSolidList"/>
    <dgm:cxn modelId="{3FAE1C60-FD20-47FA-8BBA-52C24A7AB5AA}" type="presParOf" srcId="{FA1FB921-0473-43E8-8A44-DD89BF9F7834}" destId="{639B2C3A-3D57-4FEA-A516-4260E60F582B}" srcOrd="3" destOrd="0" presId="urn:microsoft.com/office/officeart/2018/2/layout/IconVerticalSolidList"/>
    <dgm:cxn modelId="{AE037DC5-DAAC-4054-9254-DE6FDA7812F7}" type="presParOf" srcId="{3B22B19A-CC07-4057-9B49-5833731C5DEA}" destId="{31ADFA34-6DAD-4D5E-AAE3-E162322C979D}" srcOrd="7" destOrd="0" presId="urn:microsoft.com/office/officeart/2018/2/layout/IconVerticalSolidList"/>
    <dgm:cxn modelId="{4B08BDB0-4A8D-46ED-95E7-B52E99EC0CD9}" type="presParOf" srcId="{3B22B19A-CC07-4057-9B49-5833731C5DEA}" destId="{5D534FE8-FCC3-495E-B63A-20756EA7C169}" srcOrd="8" destOrd="0" presId="urn:microsoft.com/office/officeart/2018/2/layout/IconVerticalSolidList"/>
    <dgm:cxn modelId="{BAFCDDFD-2D39-439D-8384-7A24AE268CD2}" type="presParOf" srcId="{5D534FE8-FCC3-495E-B63A-20756EA7C169}" destId="{80209C13-9A3B-41B9-A9B0-341A9BA639E2}" srcOrd="0" destOrd="0" presId="urn:microsoft.com/office/officeart/2018/2/layout/IconVerticalSolidList"/>
    <dgm:cxn modelId="{246537BD-C34C-4447-8F8C-A98D3D80E6D7}" type="presParOf" srcId="{5D534FE8-FCC3-495E-B63A-20756EA7C169}" destId="{50106C55-171E-4052-BBD7-183EC1E6F245}" srcOrd="1" destOrd="0" presId="urn:microsoft.com/office/officeart/2018/2/layout/IconVerticalSolidList"/>
    <dgm:cxn modelId="{B62E0B08-48D9-4A42-8961-B5939D5E522A}" type="presParOf" srcId="{5D534FE8-FCC3-495E-B63A-20756EA7C169}" destId="{13319385-20B0-4541-96A7-40E02BAFE7DC}" srcOrd="2" destOrd="0" presId="urn:microsoft.com/office/officeart/2018/2/layout/IconVerticalSolidList"/>
    <dgm:cxn modelId="{3EE791E7-A0B9-45C8-A91E-61935482980D}" type="presParOf" srcId="{5D534FE8-FCC3-495E-B63A-20756EA7C169}" destId="{27945D0B-FC5E-4727-AF0B-2DEF7B3B7F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F7C365-CBD6-4ACA-AC90-3A69D57268F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BAF8DA-5DF0-41D9-AD3E-921E63E22953}">
      <dgm:prSet/>
      <dgm:spPr/>
      <dgm:t>
        <a:bodyPr/>
        <a:lstStyle/>
        <a:p>
          <a:r>
            <a:rPr lang="en-GB"/>
            <a:t>Offences Against The Person </a:t>
          </a:r>
          <a:endParaRPr lang="en-US"/>
        </a:p>
      </dgm:t>
    </dgm:pt>
    <dgm:pt modelId="{458B452A-53C1-470F-A435-8F5FCCE12E57}" type="parTrans" cxnId="{461D22AF-3FF5-44DD-98C8-3CA52ED4ADF8}">
      <dgm:prSet/>
      <dgm:spPr/>
      <dgm:t>
        <a:bodyPr/>
        <a:lstStyle/>
        <a:p>
          <a:endParaRPr lang="en-US"/>
        </a:p>
      </dgm:t>
    </dgm:pt>
    <dgm:pt modelId="{C299E37D-EDE4-4FCB-B353-07A2951C3F5C}" type="sibTrans" cxnId="{461D22AF-3FF5-44DD-98C8-3CA52ED4ADF8}">
      <dgm:prSet/>
      <dgm:spPr/>
      <dgm:t>
        <a:bodyPr/>
        <a:lstStyle/>
        <a:p>
          <a:endParaRPr lang="en-US"/>
        </a:p>
      </dgm:t>
    </dgm:pt>
    <dgm:pt modelId="{035BA888-CEED-4ABA-A30B-A3A44BFF18FD}">
      <dgm:prSet/>
      <dgm:spPr/>
      <dgm:t>
        <a:bodyPr/>
        <a:lstStyle/>
        <a:p>
          <a:r>
            <a:rPr lang="en-GB"/>
            <a:t>Defence of Consent </a:t>
          </a:r>
          <a:endParaRPr lang="en-US"/>
        </a:p>
      </dgm:t>
    </dgm:pt>
    <dgm:pt modelId="{ED4A92AA-7E2A-48A0-B49F-EBBE012B1D67}" type="parTrans" cxnId="{49F520D9-02B6-4D0F-87C1-008F983E0868}">
      <dgm:prSet/>
      <dgm:spPr/>
      <dgm:t>
        <a:bodyPr/>
        <a:lstStyle/>
        <a:p>
          <a:endParaRPr lang="en-US"/>
        </a:p>
      </dgm:t>
    </dgm:pt>
    <dgm:pt modelId="{55C828A4-CFB3-45BB-8554-A7D8211DEF39}" type="sibTrans" cxnId="{49F520D9-02B6-4D0F-87C1-008F983E0868}">
      <dgm:prSet/>
      <dgm:spPr/>
      <dgm:t>
        <a:bodyPr/>
        <a:lstStyle/>
        <a:p>
          <a:endParaRPr lang="en-US"/>
        </a:p>
      </dgm:t>
    </dgm:pt>
    <dgm:pt modelId="{4A5CC604-7836-4293-8868-F345EF6AF506}">
      <dgm:prSet/>
      <dgm:spPr/>
      <dgm:t>
        <a:bodyPr/>
        <a:lstStyle/>
        <a:p>
          <a:r>
            <a:rPr lang="en-GB"/>
            <a:t>Equation</a:t>
          </a:r>
          <a:endParaRPr lang="en-US"/>
        </a:p>
      </dgm:t>
    </dgm:pt>
    <dgm:pt modelId="{9A4FB03B-C4C3-4AF5-BB25-12BAB8B3FDF9}" type="parTrans" cxnId="{E891D0A3-40E9-4D9E-B302-757970627C99}">
      <dgm:prSet/>
      <dgm:spPr/>
      <dgm:t>
        <a:bodyPr/>
        <a:lstStyle/>
        <a:p>
          <a:endParaRPr lang="en-US"/>
        </a:p>
      </dgm:t>
    </dgm:pt>
    <dgm:pt modelId="{F906A721-7E7F-4371-89D5-E1FF3EF9142E}" type="sibTrans" cxnId="{E891D0A3-40E9-4D9E-B302-757970627C99}">
      <dgm:prSet/>
      <dgm:spPr/>
      <dgm:t>
        <a:bodyPr/>
        <a:lstStyle/>
        <a:p>
          <a:endParaRPr lang="en-US"/>
        </a:p>
      </dgm:t>
    </dgm:pt>
    <dgm:pt modelId="{360247E6-15D5-4311-9263-640CCEB3B6F8}">
      <dgm:prSet/>
      <dgm:spPr/>
      <dgm:t>
        <a:bodyPr/>
        <a:lstStyle/>
        <a:p>
          <a:r>
            <a:rPr lang="en-GB"/>
            <a:t>Robbery </a:t>
          </a:r>
          <a:endParaRPr lang="en-US"/>
        </a:p>
      </dgm:t>
    </dgm:pt>
    <dgm:pt modelId="{F3DD8038-D99A-451E-9B6E-BE0BC8B61CEB}" type="parTrans" cxnId="{9AE5B3F8-DB5A-4921-854C-293A0334595B}">
      <dgm:prSet/>
      <dgm:spPr/>
      <dgm:t>
        <a:bodyPr/>
        <a:lstStyle/>
        <a:p>
          <a:endParaRPr lang="en-US"/>
        </a:p>
      </dgm:t>
    </dgm:pt>
    <dgm:pt modelId="{AC1A0B50-28D7-4D63-BC02-87CDA771453C}" type="sibTrans" cxnId="{9AE5B3F8-DB5A-4921-854C-293A0334595B}">
      <dgm:prSet/>
      <dgm:spPr/>
      <dgm:t>
        <a:bodyPr/>
        <a:lstStyle/>
        <a:p>
          <a:endParaRPr lang="en-US"/>
        </a:p>
      </dgm:t>
    </dgm:pt>
    <dgm:pt modelId="{59950977-91EE-4ACC-BC9C-DB46FD2AF8E1}">
      <dgm:prSet/>
      <dgm:spPr/>
      <dgm:t>
        <a:bodyPr/>
        <a:lstStyle/>
        <a:p>
          <a:r>
            <a:rPr lang="en-GB"/>
            <a:t>Age of criminal responsibility </a:t>
          </a:r>
          <a:endParaRPr lang="en-US"/>
        </a:p>
      </dgm:t>
    </dgm:pt>
    <dgm:pt modelId="{5F023C50-4AB6-4AE3-A109-52B068E2DFE6}" type="parTrans" cxnId="{1D92DCCD-E87B-4103-9F77-4C6DDF8D82E3}">
      <dgm:prSet/>
      <dgm:spPr/>
      <dgm:t>
        <a:bodyPr/>
        <a:lstStyle/>
        <a:p>
          <a:endParaRPr lang="en-US"/>
        </a:p>
      </dgm:t>
    </dgm:pt>
    <dgm:pt modelId="{EF3810D9-22BB-4D9A-9601-B4F69FC6280E}" type="sibTrans" cxnId="{1D92DCCD-E87B-4103-9F77-4C6DDF8D82E3}">
      <dgm:prSet/>
      <dgm:spPr/>
      <dgm:t>
        <a:bodyPr/>
        <a:lstStyle/>
        <a:p>
          <a:endParaRPr lang="en-US"/>
        </a:p>
      </dgm:t>
    </dgm:pt>
    <dgm:pt modelId="{4ACE704C-9F50-49C3-9AD5-2B52DC5FDD32}">
      <dgm:prSet/>
      <dgm:spPr/>
      <dgm:t>
        <a:bodyPr/>
        <a:lstStyle/>
        <a:p>
          <a:r>
            <a:rPr lang="en-GB"/>
            <a:t>Fraud </a:t>
          </a:r>
          <a:endParaRPr lang="en-US"/>
        </a:p>
      </dgm:t>
    </dgm:pt>
    <dgm:pt modelId="{5442D04C-F413-491C-9308-B7C4D0187482}" type="parTrans" cxnId="{643005E8-5E30-478E-A7A5-50ECEAC2B27B}">
      <dgm:prSet/>
      <dgm:spPr/>
      <dgm:t>
        <a:bodyPr/>
        <a:lstStyle/>
        <a:p>
          <a:endParaRPr lang="en-US"/>
        </a:p>
      </dgm:t>
    </dgm:pt>
    <dgm:pt modelId="{D392ACFF-AF4D-4B35-9F28-ABEA6A266CEC}" type="sibTrans" cxnId="{643005E8-5E30-478E-A7A5-50ECEAC2B27B}">
      <dgm:prSet/>
      <dgm:spPr/>
      <dgm:t>
        <a:bodyPr/>
        <a:lstStyle/>
        <a:p>
          <a:endParaRPr lang="en-US"/>
        </a:p>
      </dgm:t>
    </dgm:pt>
    <dgm:pt modelId="{FAD1A7F3-9823-45BF-B780-7EB501B408FA}">
      <dgm:prSet/>
      <dgm:spPr/>
      <dgm:t>
        <a:bodyPr/>
        <a:lstStyle/>
        <a:p>
          <a:r>
            <a:rPr lang="en-GB"/>
            <a:t>Theft </a:t>
          </a:r>
          <a:endParaRPr lang="en-US"/>
        </a:p>
      </dgm:t>
    </dgm:pt>
    <dgm:pt modelId="{0E620ED6-A181-4457-B543-429808C43483}" type="parTrans" cxnId="{BB2D4387-50D7-4CB2-9EBA-F8664B728A4A}">
      <dgm:prSet/>
      <dgm:spPr/>
      <dgm:t>
        <a:bodyPr/>
        <a:lstStyle/>
        <a:p>
          <a:endParaRPr lang="en-US"/>
        </a:p>
      </dgm:t>
    </dgm:pt>
    <dgm:pt modelId="{F7F77747-2002-45CB-AC2F-EB223C4152B9}" type="sibTrans" cxnId="{BB2D4387-50D7-4CB2-9EBA-F8664B728A4A}">
      <dgm:prSet/>
      <dgm:spPr/>
      <dgm:t>
        <a:bodyPr/>
        <a:lstStyle/>
        <a:p>
          <a:endParaRPr lang="en-US"/>
        </a:p>
      </dgm:t>
    </dgm:pt>
    <dgm:pt modelId="{F13A2D30-BB20-4713-91F2-763E97433E06}">
      <dgm:prSet/>
      <dgm:spPr/>
      <dgm:t>
        <a:bodyPr/>
        <a:lstStyle/>
        <a:p>
          <a:r>
            <a:rPr lang="en-GB"/>
            <a:t>Result and conduct crime </a:t>
          </a:r>
          <a:endParaRPr lang="en-US"/>
        </a:p>
      </dgm:t>
    </dgm:pt>
    <dgm:pt modelId="{881450B7-6363-44CE-9D00-FFAF3C9E533A}" type="parTrans" cxnId="{47C5C62E-7F1B-4426-A2CA-DD229B6E79AE}">
      <dgm:prSet/>
      <dgm:spPr/>
      <dgm:t>
        <a:bodyPr/>
        <a:lstStyle/>
        <a:p>
          <a:endParaRPr lang="en-US"/>
        </a:p>
      </dgm:t>
    </dgm:pt>
    <dgm:pt modelId="{E532F662-002E-4F6E-B6CC-3474ACD0E30B}" type="sibTrans" cxnId="{47C5C62E-7F1B-4426-A2CA-DD229B6E79AE}">
      <dgm:prSet/>
      <dgm:spPr/>
      <dgm:t>
        <a:bodyPr/>
        <a:lstStyle/>
        <a:p>
          <a:endParaRPr lang="en-US"/>
        </a:p>
      </dgm:t>
    </dgm:pt>
    <dgm:pt modelId="{97E209EC-40BD-45D0-A5D4-C01CED634FB9}">
      <dgm:prSet/>
      <dgm:spPr/>
      <dgm:t>
        <a:bodyPr/>
        <a:lstStyle/>
        <a:p>
          <a:r>
            <a:rPr lang="en-GB"/>
            <a:t>Mens Rea Recklessness </a:t>
          </a:r>
          <a:endParaRPr lang="en-US"/>
        </a:p>
      </dgm:t>
    </dgm:pt>
    <dgm:pt modelId="{64B6DE43-DD1E-4CA6-944D-FA73C5411220}" type="parTrans" cxnId="{24905246-88A8-4D5C-BCF8-0F12086A4EBE}">
      <dgm:prSet/>
      <dgm:spPr/>
      <dgm:t>
        <a:bodyPr/>
        <a:lstStyle/>
        <a:p>
          <a:endParaRPr lang="en-US"/>
        </a:p>
      </dgm:t>
    </dgm:pt>
    <dgm:pt modelId="{B927BB8A-C978-416D-A565-400879148123}" type="sibTrans" cxnId="{24905246-88A8-4D5C-BCF8-0F12086A4EBE}">
      <dgm:prSet/>
      <dgm:spPr/>
      <dgm:t>
        <a:bodyPr/>
        <a:lstStyle/>
        <a:p>
          <a:endParaRPr lang="en-US"/>
        </a:p>
      </dgm:t>
    </dgm:pt>
    <dgm:pt modelId="{918A33BF-618C-48B2-AE22-048A839373F3}" type="pres">
      <dgm:prSet presAssocID="{67F7C365-CBD6-4ACA-AC90-3A69D57268FE}" presName="diagram" presStyleCnt="0">
        <dgm:presLayoutVars>
          <dgm:dir/>
          <dgm:resizeHandles val="exact"/>
        </dgm:presLayoutVars>
      </dgm:prSet>
      <dgm:spPr/>
    </dgm:pt>
    <dgm:pt modelId="{25032190-2483-4532-B5DC-1F0E1EA61735}" type="pres">
      <dgm:prSet presAssocID="{E4BAF8DA-5DF0-41D9-AD3E-921E63E22953}" presName="node" presStyleLbl="node1" presStyleIdx="0" presStyleCnt="9">
        <dgm:presLayoutVars>
          <dgm:bulletEnabled val="1"/>
        </dgm:presLayoutVars>
      </dgm:prSet>
      <dgm:spPr/>
    </dgm:pt>
    <dgm:pt modelId="{029D97DC-28B5-4F16-99B6-429B6373BFA9}" type="pres">
      <dgm:prSet presAssocID="{C299E37D-EDE4-4FCB-B353-07A2951C3F5C}" presName="sibTrans" presStyleCnt="0"/>
      <dgm:spPr/>
    </dgm:pt>
    <dgm:pt modelId="{AEA4EFFD-E784-42A6-A5A5-6E1AB428C324}" type="pres">
      <dgm:prSet presAssocID="{035BA888-CEED-4ABA-A30B-A3A44BFF18FD}" presName="node" presStyleLbl="node1" presStyleIdx="1" presStyleCnt="9">
        <dgm:presLayoutVars>
          <dgm:bulletEnabled val="1"/>
        </dgm:presLayoutVars>
      </dgm:prSet>
      <dgm:spPr/>
    </dgm:pt>
    <dgm:pt modelId="{A85BFCB6-988B-425E-9199-030B1945A770}" type="pres">
      <dgm:prSet presAssocID="{55C828A4-CFB3-45BB-8554-A7D8211DEF39}" presName="sibTrans" presStyleCnt="0"/>
      <dgm:spPr/>
    </dgm:pt>
    <dgm:pt modelId="{1C4B80E0-0907-4860-8536-770B1AFD8628}" type="pres">
      <dgm:prSet presAssocID="{4A5CC604-7836-4293-8868-F345EF6AF506}" presName="node" presStyleLbl="node1" presStyleIdx="2" presStyleCnt="9">
        <dgm:presLayoutVars>
          <dgm:bulletEnabled val="1"/>
        </dgm:presLayoutVars>
      </dgm:prSet>
      <dgm:spPr/>
    </dgm:pt>
    <dgm:pt modelId="{9A6A6CFF-F771-4D22-A587-F172F7BA1243}" type="pres">
      <dgm:prSet presAssocID="{F906A721-7E7F-4371-89D5-E1FF3EF9142E}" presName="sibTrans" presStyleCnt="0"/>
      <dgm:spPr/>
    </dgm:pt>
    <dgm:pt modelId="{FD3421F1-41A4-4D02-80FD-D35F0B8F216E}" type="pres">
      <dgm:prSet presAssocID="{360247E6-15D5-4311-9263-640CCEB3B6F8}" presName="node" presStyleLbl="node1" presStyleIdx="3" presStyleCnt="9">
        <dgm:presLayoutVars>
          <dgm:bulletEnabled val="1"/>
        </dgm:presLayoutVars>
      </dgm:prSet>
      <dgm:spPr/>
    </dgm:pt>
    <dgm:pt modelId="{21A56A26-3D7D-42E0-A76C-0973344E30BB}" type="pres">
      <dgm:prSet presAssocID="{AC1A0B50-28D7-4D63-BC02-87CDA771453C}" presName="sibTrans" presStyleCnt="0"/>
      <dgm:spPr/>
    </dgm:pt>
    <dgm:pt modelId="{6943E8FD-03C3-44F7-8D39-5244EB6E21B6}" type="pres">
      <dgm:prSet presAssocID="{59950977-91EE-4ACC-BC9C-DB46FD2AF8E1}" presName="node" presStyleLbl="node1" presStyleIdx="4" presStyleCnt="9">
        <dgm:presLayoutVars>
          <dgm:bulletEnabled val="1"/>
        </dgm:presLayoutVars>
      </dgm:prSet>
      <dgm:spPr/>
    </dgm:pt>
    <dgm:pt modelId="{A540796D-4A44-4E87-8807-871A78E6E7E9}" type="pres">
      <dgm:prSet presAssocID="{EF3810D9-22BB-4D9A-9601-B4F69FC6280E}" presName="sibTrans" presStyleCnt="0"/>
      <dgm:spPr/>
    </dgm:pt>
    <dgm:pt modelId="{BE70EF1C-A9CD-4D8A-BD2D-8361BE7A3D38}" type="pres">
      <dgm:prSet presAssocID="{4ACE704C-9F50-49C3-9AD5-2B52DC5FDD32}" presName="node" presStyleLbl="node1" presStyleIdx="5" presStyleCnt="9">
        <dgm:presLayoutVars>
          <dgm:bulletEnabled val="1"/>
        </dgm:presLayoutVars>
      </dgm:prSet>
      <dgm:spPr/>
    </dgm:pt>
    <dgm:pt modelId="{AEEEF002-B809-4B73-B4F8-E9E5D17B9AC3}" type="pres">
      <dgm:prSet presAssocID="{D392ACFF-AF4D-4B35-9F28-ABEA6A266CEC}" presName="sibTrans" presStyleCnt="0"/>
      <dgm:spPr/>
    </dgm:pt>
    <dgm:pt modelId="{7C3BFABE-7020-4630-B4CB-8D9CE0D8E58D}" type="pres">
      <dgm:prSet presAssocID="{FAD1A7F3-9823-45BF-B780-7EB501B408FA}" presName="node" presStyleLbl="node1" presStyleIdx="6" presStyleCnt="9">
        <dgm:presLayoutVars>
          <dgm:bulletEnabled val="1"/>
        </dgm:presLayoutVars>
      </dgm:prSet>
      <dgm:spPr/>
    </dgm:pt>
    <dgm:pt modelId="{CA2141D9-B931-4A13-8577-24781713407A}" type="pres">
      <dgm:prSet presAssocID="{F7F77747-2002-45CB-AC2F-EB223C4152B9}" presName="sibTrans" presStyleCnt="0"/>
      <dgm:spPr/>
    </dgm:pt>
    <dgm:pt modelId="{832FC7E5-B2EE-4423-B3D1-AEF2D7467763}" type="pres">
      <dgm:prSet presAssocID="{F13A2D30-BB20-4713-91F2-763E97433E06}" presName="node" presStyleLbl="node1" presStyleIdx="7" presStyleCnt="9">
        <dgm:presLayoutVars>
          <dgm:bulletEnabled val="1"/>
        </dgm:presLayoutVars>
      </dgm:prSet>
      <dgm:spPr/>
    </dgm:pt>
    <dgm:pt modelId="{F45EB757-9526-4334-8877-21C522AF9002}" type="pres">
      <dgm:prSet presAssocID="{E532F662-002E-4F6E-B6CC-3474ACD0E30B}" presName="sibTrans" presStyleCnt="0"/>
      <dgm:spPr/>
    </dgm:pt>
    <dgm:pt modelId="{1C402F3C-FA57-498E-A663-B800BE699252}" type="pres">
      <dgm:prSet presAssocID="{97E209EC-40BD-45D0-A5D4-C01CED634FB9}" presName="node" presStyleLbl="node1" presStyleIdx="8" presStyleCnt="9">
        <dgm:presLayoutVars>
          <dgm:bulletEnabled val="1"/>
        </dgm:presLayoutVars>
      </dgm:prSet>
      <dgm:spPr/>
    </dgm:pt>
  </dgm:ptLst>
  <dgm:cxnLst>
    <dgm:cxn modelId="{D71EC11B-C6CE-4D2C-8AD9-C9BDE43D2CAF}" type="presOf" srcId="{97E209EC-40BD-45D0-A5D4-C01CED634FB9}" destId="{1C402F3C-FA57-498E-A663-B800BE699252}" srcOrd="0" destOrd="0" presId="urn:microsoft.com/office/officeart/2005/8/layout/default"/>
    <dgm:cxn modelId="{47C5C62E-7F1B-4426-A2CA-DD229B6E79AE}" srcId="{67F7C365-CBD6-4ACA-AC90-3A69D57268FE}" destId="{F13A2D30-BB20-4713-91F2-763E97433E06}" srcOrd="7" destOrd="0" parTransId="{881450B7-6363-44CE-9D00-FFAF3C9E533A}" sibTransId="{E532F662-002E-4F6E-B6CC-3474ACD0E30B}"/>
    <dgm:cxn modelId="{24905246-88A8-4D5C-BCF8-0F12086A4EBE}" srcId="{67F7C365-CBD6-4ACA-AC90-3A69D57268FE}" destId="{97E209EC-40BD-45D0-A5D4-C01CED634FB9}" srcOrd="8" destOrd="0" parTransId="{64B6DE43-DD1E-4CA6-944D-FA73C5411220}" sibTransId="{B927BB8A-C978-416D-A565-400879148123}"/>
    <dgm:cxn modelId="{72CE6047-F7E8-4C14-A6B7-795876734738}" type="presOf" srcId="{F13A2D30-BB20-4713-91F2-763E97433E06}" destId="{832FC7E5-B2EE-4423-B3D1-AEF2D7467763}" srcOrd="0" destOrd="0" presId="urn:microsoft.com/office/officeart/2005/8/layout/default"/>
    <dgm:cxn modelId="{28453A7E-04D2-415E-95CF-75963768AD8C}" type="presOf" srcId="{FAD1A7F3-9823-45BF-B780-7EB501B408FA}" destId="{7C3BFABE-7020-4630-B4CB-8D9CE0D8E58D}" srcOrd="0" destOrd="0" presId="urn:microsoft.com/office/officeart/2005/8/layout/default"/>
    <dgm:cxn modelId="{F16EEF86-1EC7-4D90-B1CB-0F357F0DF7C7}" type="presOf" srcId="{4ACE704C-9F50-49C3-9AD5-2B52DC5FDD32}" destId="{BE70EF1C-A9CD-4D8A-BD2D-8361BE7A3D38}" srcOrd="0" destOrd="0" presId="urn:microsoft.com/office/officeart/2005/8/layout/default"/>
    <dgm:cxn modelId="{BB2D4387-50D7-4CB2-9EBA-F8664B728A4A}" srcId="{67F7C365-CBD6-4ACA-AC90-3A69D57268FE}" destId="{FAD1A7F3-9823-45BF-B780-7EB501B408FA}" srcOrd="6" destOrd="0" parTransId="{0E620ED6-A181-4457-B543-429808C43483}" sibTransId="{F7F77747-2002-45CB-AC2F-EB223C4152B9}"/>
    <dgm:cxn modelId="{652A7397-1EC6-4D86-A4C1-505EF8D24D65}" type="presOf" srcId="{360247E6-15D5-4311-9263-640CCEB3B6F8}" destId="{FD3421F1-41A4-4D02-80FD-D35F0B8F216E}" srcOrd="0" destOrd="0" presId="urn:microsoft.com/office/officeart/2005/8/layout/default"/>
    <dgm:cxn modelId="{14FC3B9D-0CF8-4B86-87E9-AFF0B40CC038}" type="presOf" srcId="{59950977-91EE-4ACC-BC9C-DB46FD2AF8E1}" destId="{6943E8FD-03C3-44F7-8D39-5244EB6E21B6}" srcOrd="0" destOrd="0" presId="urn:microsoft.com/office/officeart/2005/8/layout/default"/>
    <dgm:cxn modelId="{E891D0A3-40E9-4D9E-B302-757970627C99}" srcId="{67F7C365-CBD6-4ACA-AC90-3A69D57268FE}" destId="{4A5CC604-7836-4293-8868-F345EF6AF506}" srcOrd="2" destOrd="0" parTransId="{9A4FB03B-C4C3-4AF5-BB25-12BAB8B3FDF9}" sibTransId="{F906A721-7E7F-4371-89D5-E1FF3EF9142E}"/>
    <dgm:cxn modelId="{461D22AF-3FF5-44DD-98C8-3CA52ED4ADF8}" srcId="{67F7C365-CBD6-4ACA-AC90-3A69D57268FE}" destId="{E4BAF8DA-5DF0-41D9-AD3E-921E63E22953}" srcOrd="0" destOrd="0" parTransId="{458B452A-53C1-470F-A435-8F5FCCE12E57}" sibTransId="{C299E37D-EDE4-4FCB-B353-07A2951C3F5C}"/>
    <dgm:cxn modelId="{C02C46B7-3D3D-4C44-8284-7014FFF65602}" type="presOf" srcId="{67F7C365-CBD6-4ACA-AC90-3A69D57268FE}" destId="{918A33BF-618C-48B2-AE22-048A839373F3}" srcOrd="0" destOrd="0" presId="urn:microsoft.com/office/officeart/2005/8/layout/default"/>
    <dgm:cxn modelId="{BED54CB9-E7FF-4881-B365-B01D6CC145DA}" type="presOf" srcId="{035BA888-CEED-4ABA-A30B-A3A44BFF18FD}" destId="{AEA4EFFD-E784-42A6-A5A5-6E1AB428C324}" srcOrd="0" destOrd="0" presId="urn:microsoft.com/office/officeart/2005/8/layout/default"/>
    <dgm:cxn modelId="{67B127C1-042E-43F7-B340-C78FDEC3C698}" type="presOf" srcId="{4A5CC604-7836-4293-8868-F345EF6AF506}" destId="{1C4B80E0-0907-4860-8536-770B1AFD8628}" srcOrd="0" destOrd="0" presId="urn:microsoft.com/office/officeart/2005/8/layout/default"/>
    <dgm:cxn modelId="{1D92DCCD-E87B-4103-9F77-4C6DDF8D82E3}" srcId="{67F7C365-CBD6-4ACA-AC90-3A69D57268FE}" destId="{59950977-91EE-4ACC-BC9C-DB46FD2AF8E1}" srcOrd="4" destOrd="0" parTransId="{5F023C50-4AB6-4AE3-A109-52B068E2DFE6}" sibTransId="{EF3810D9-22BB-4D9A-9601-B4F69FC6280E}"/>
    <dgm:cxn modelId="{49F520D9-02B6-4D0F-87C1-008F983E0868}" srcId="{67F7C365-CBD6-4ACA-AC90-3A69D57268FE}" destId="{035BA888-CEED-4ABA-A30B-A3A44BFF18FD}" srcOrd="1" destOrd="0" parTransId="{ED4A92AA-7E2A-48A0-B49F-EBBE012B1D67}" sibTransId="{55C828A4-CFB3-45BB-8554-A7D8211DEF39}"/>
    <dgm:cxn modelId="{8C345EDA-4FF8-49DF-AB26-2BF6EB119829}" type="presOf" srcId="{E4BAF8DA-5DF0-41D9-AD3E-921E63E22953}" destId="{25032190-2483-4532-B5DC-1F0E1EA61735}" srcOrd="0" destOrd="0" presId="urn:microsoft.com/office/officeart/2005/8/layout/default"/>
    <dgm:cxn modelId="{643005E8-5E30-478E-A7A5-50ECEAC2B27B}" srcId="{67F7C365-CBD6-4ACA-AC90-3A69D57268FE}" destId="{4ACE704C-9F50-49C3-9AD5-2B52DC5FDD32}" srcOrd="5" destOrd="0" parTransId="{5442D04C-F413-491C-9308-B7C4D0187482}" sibTransId="{D392ACFF-AF4D-4B35-9F28-ABEA6A266CEC}"/>
    <dgm:cxn modelId="{9AE5B3F8-DB5A-4921-854C-293A0334595B}" srcId="{67F7C365-CBD6-4ACA-AC90-3A69D57268FE}" destId="{360247E6-15D5-4311-9263-640CCEB3B6F8}" srcOrd="3" destOrd="0" parTransId="{F3DD8038-D99A-451E-9B6E-BE0BC8B61CEB}" sibTransId="{AC1A0B50-28D7-4D63-BC02-87CDA771453C}"/>
    <dgm:cxn modelId="{1CF5237A-2D65-4135-A146-36225DB3174F}" type="presParOf" srcId="{918A33BF-618C-48B2-AE22-048A839373F3}" destId="{25032190-2483-4532-B5DC-1F0E1EA61735}" srcOrd="0" destOrd="0" presId="urn:microsoft.com/office/officeart/2005/8/layout/default"/>
    <dgm:cxn modelId="{7AD45182-8261-406B-ADDB-639EBB597D28}" type="presParOf" srcId="{918A33BF-618C-48B2-AE22-048A839373F3}" destId="{029D97DC-28B5-4F16-99B6-429B6373BFA9}" srcOrd="1" destOrd="0" presId="urn:microsoft.com/office/officeart/2005/8/layout/default"/>
    <dgm:cxn modelId="{698627E5-5600-49D0-B91D-0A71D07671AE}" type="presParOf" srcId="{918A33BF-618C-48B2-AE22-048A839373F3}" destId="{AEA4EFFD-E784-42A6-A5A5-6E1AB428C324}" srcOrd="2" destOrd="0" presId="urn:microsoft.com/office/officeart/2005/8/layout/default"/>
    <dgm:cxn modelId="{880B97F1-3D3F-445D-955A-5B3659DA7579}" type="presParOf" srcId="{918A33BF-618C-48B2-AE22-048A839373F3}" destId="{A85BFCB6-988B-425E-9199-030B1945A770}" srcOrd="3" destOrd="0" presId="urn:microsoft.com/office/officeart/2005/8/layout/default"/>
    <dgm:cxn modelId="{17C7F636-361B-4568-A687-B0562AE4CF06}" type="presParOf" srcId="{918A33BF-618C-48B2-AE22-048A839373F3}" destId="{1C4B80E0-0907-4860-8536-770B1AFD8628}" srcOrd="4" destOrd="0" presId="urn:microsoft.com/office/officeart/2005/8/layout/default"/>
    <dgm:cxn modelId="{8BBD897E-9D35-4B5A-9D5E-094CCB4230D6}" type="presParOf" srcId="{918A33BF-618C-48B2-AE22-048A839373F3}" destId="{9A6A6CFF-F771-4D22-A587-F172F7BA1243}" srcOrd="5" destOrd="0" presId="urn:microsoft.com/office/officeart/2005/8/layout/default"/>
    <dgm:cxn modelId="{B4F00EC7-62D8-49EC-B788-02C1BA60EFA9}" type="presParOf" srcId="{918A33BF-618C-48B2-AE22-048A839373F3}" destId="{FD3421F1-41A4-4D02-80FD-D35F0B8F216E}" srcOrd="6" destOrd="0" presId="urn:microsoft.com/office/officeart/2005/8/layout/default"/>
    <dgm:cxn modelId="{45923768-6933-4BAF-A7A0-D32A9075E30C}" type="presParOf" srcId="{918A33BF-618C-48B2-AE22-048A839373F3}" destId="{21A56A26-3D7D-42E0-A76C-0973344E30BB}" srcOrd="7" destOrd="0" presId="urn:microsoft.com/office/officeart/2005/8/layout/default"/>
    <dgm:cxn modelId="{BFC3685D-F8CA-4D3F-B7C6-B4EDCC605302}" type="presParOf" srcId="{918A33BF-618C-48B2-AE22-048A839373F3}" destId="{6943E8FD-03C3-44F7-8D39-5244EB6E21B6}" srcOrd="8" destOrd="0" presId="urn:microsoft.com/office/officeart/2005/8/layout/default"/>
    <dgm:cxn modelId="{C7B1E161-6986-46B1-AE0A-FD8DCCAC4AE1}" type="presParOf" srcId="{918A33BF-618C-48B2-AE22-048A839373F3}" destId="{A540796D-4A44-4E87-8807-871A78E6E7E9}" srcOrd="9" destOrd="0" presId="urn:microsoft.com/office/officeart/2005/8/layout/default"/>
    <dgm:cxn modelId="{03B935F8-53F6-4343-AB3C-7197EA80C913}" type="presParOf" srcId="{918A33BF-618C-48B2-AE22-048A839373F3}" destId="{BE70EF1C-A9CD-4D8A-BD2D-8361BE7A3D38}" srcOrd="10" destOrd="0" presId="urn:microsoft.com/office/officeart/2005/8/layout/default"/>
    <dgm:cxn modelId="{BABF2AD4-7CC0-4298-883B-18C33CBBA603}" type="presParOf" srcId="{918A33BF-618C-48B2-AE22-048A839373F3}" destId="{AEEEF002-B809-4B73-B4F8-E9E5D17B9AC3}" srcOrd="11" destOrd="0" presId="urn:microsoft.com/office/officeart/2005/8/layout/default"/>
    <dgm:cxn modelId="{2C4AD535-2C56-447B-BA67-31474F0526AD}" type="presParOf" srcId="{918A33BF-618C-48B2-AE22-048A839373F3}" destId="{7C3BFABE-7020-4630-B4CB-8D9CE0D8E58D}" srcOrd="12" destOrd="0" presId="urn:microsoft.com/office/officeart/2005/8/layout/default"/>
    <dgm:cxn modelId="{0DEE639F-02FA-48F8-8E54-6898007B408F}" type="presParOf" srcId="{918A33BF-618C-48B2-AE22-048A839373F3}" destId="{CA2141D9-B931-4A13-8577-24781713407A}" srcOrd="13" destOrd="0" presId="urn:microsoft.com/office/officeart/2005/8/layout/default"/>
    <dgm:cxn modelId="{D7DCC16E-0AF9-4B73-A112-FC88C3E4D590}" type="presParOf" srcId="{918A33BF-618C-48B2-AE22-048A839373F3}" destId="{832FC7E5-B2EE-4423-B3D1-AEF2D7467763}" srcOrd="14" destOrd="0" presId="urn:microsoft.com/office/officeart/2005/8/layout/default"/>
    <dgm:cxn modelId="{63E42887-1EAE-4648-8CC5-743DB1B09541}" type="presParOf" srcId="{918A33BF-618C-48B2-AE22-048A839373F3}" destId="{F45EB757-9526-4334-8877-21C522AF9002}" srcOrd="15" destOrd="0" presId="urn:microsoft.com/office/officeart/2005/8/layout/default"/>
    <dgm:cxn modelId="{E7283976-34F0-41E7-8993-62C82913C5CA}" type="presParOf" srcId="{918A33BF-618C-48B2-AE22-048A839373F3}" destId="{1C402F3C-FA57-498E-A663-B800BE69925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22F0BA-9288-4B7B-AC6F-9288D1AF0B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81B85C-78AE-414D-B16D-A6E10CFA34B5}">
      <dgm:prSet/>
      <dgm:spPr/>
      <dgm:t>
        <a:bodyPr/>
        <a:lstStyle/>
        <a:p>
          <a:r>
            <a:rPr lang="en-GB"/>
            <a:t>Check the date and time of the exam on your timetable </a:t>
          </a:r>
          <a:endParaRPr lang="en-US"/>
        </a:p>
      </dgm:t>
    </dgm:pt>
    <dgm:pt modelId="{09F8BD00-4169-4F7C-8B07-A44B154B082F}" type="parTrans" cxnId="{D84BFEAB-7577-428B-B8BB-B0C716917795}">
      <dgm:prSet/>
      <dgm:spPr/>
      <dgm:t>
        <a:bodyPr/>
        <a:lstStyle/>
        <a:p>
          <a:endParaRPr lang="en-US"/>
        </a:p>
      </dgm:t>
    </dgm:pt>
    <dgm:pt modelId="{6B6E0152-7CA5-47D5-81BA-D53F083ABE03}" type="sibTrans" cxnId="{D84BFEAB-7577-428B-B8BB-B0C716917795}">
      <dgm:prSet/>
      <dgm:spPr/>
      <dgm:t>
        <a:bodyPr/>
        <a:lstStyle/>
        <a:p>
          <a:endParaRPr lang="en-US"/>
        </a:p>
      </dgm:t>
    </dgm:pt>
    <dgm:pt modelId="{FB7532AA-EB5F-493D-B72B-6F64C8089CD1}">
      <dgm:prSet/>
      <dgm:spPr/>
      <dgm:t>
        <a:bodyPr/>
        <a:lstStyle/>
        <a:p>
          <a:r>
            <a:rPr lang="en-GB"/>
            <a:t>Ensure you read the questions </a:t>
          </a:r>
          <a:endParaRPr lang="en-US"/>
        </a:p>
      </dgm:t>
    </dgm:pt>
    <dgm:pt modelId="{D6AB706F-02DA-419D-A472-689291537C69}" type="parTrans" cxnId="{74FDEAFD-D9DE-483F-B4E6-1A9CD58CFE15}">
      <dgm:prSet/>
      <dgm:spPr/>
      <dgm:t>
        <a:bodyPr/>
        <a:lstStyle/>
        <a:p>
          <a:endParaRPr lang="en-US"/>
        </a:p>
      </dgm:t>
    </dgm:pt>
    <dgm:pt modelId="{41D51E8D-6C59-4003-A055-AF02F25A8145}" type="sibTrans" cxnId="{74FDEAFD-D9DE-483F-B4E6-1A9CD58CFE15}">
      <dgm:prSet/>
      <dgm:spPr/>
      <dgm:t>
        <a:bodyPr/>
        <a:lstStyle/>
        <a:p>
          <a:endParaRPr lang="en-US"/>
        </a:p>
      </dgm:t>
    </dgm:pt>
    <dgm:pt modelId="{0AFCB0DD-4D01-437D-8401-CA8732883310}">
      <dgm:prSet/>
      <dgm:spPr/>
      <dgm:t>
        <a:bodyPr/>
        <a:lstStyle/>
        <a:p>
          <a:r>
            <a:rPr lang="en-GB"/>
            <a:t>Attempt all questions </a:t>
          </a:r>
          <a:endParaRPr lang="en-US"/>
        </a:p>
      </dgm:t>
    </dgm:pt>
    <dgm:pt modelId="{86A60B73-7ACF-4170-A9FB-7FA984074D9C}" type="parTrans" cxnId="{C7CE1788-15D0-4D43-B05F-EAB1D6782619}">
      <dgm:prSet/>
      <dgm:spPr/>
      <dgm:t>
        <a:bodyPr/>
        <a:lstStyle/>
        <a:p>
          <a:endParaRPr lang="en-US"/>
        </a:p>
      </dgm:t>
    </dgm:pt>
    <dgm:pt modelId="{3976C211-71D5-4A14-9B1A-3D8FE78565A7}" type="sibTrans" cxnId="{C7CE1788-15D0-4D43-B05F-EAB1D6782619}">
      <dgm:prSet/>
      <dgm:spPr/>
      <dgm:t>
        <a:bodyPr/>
        <a:lstStyle/>
        <a:p>
          <a:endParaRPr lang="en-US"/>
        </a:p>
      </dgm:t>
    </dgm:pt>
    <dgm:pt modelId="{18954DD7-7992-4ACC-A724-D62C1A206352}">
      <dgm:prSet/>
      <dgm:spPr/>
      <dgm:t>
        <a:bodyPr/>
        <a:lstStyle/>
        <a:p>
          <a:r>
            <a:rPr lang="en-GB"/>
            <a:t>Check your answers</a:t>
          </a:r>
          <a:endParaRPr lang="en-US"/>
        </a:p>
      </dgm:t>
    </dgm:pt>
    <dgm:pt modelId="{1BC87AD1-163D-4A13-93E5-7B361067D7BE}" type="parTrans" cxnId="{0AB50278-E149-4BF0-A5EA-D08736F5D4D6}">
      <dgm:prSet/>
      <dgm:spPr/>
      <dgm:t>
        <a:bodyPr/>
        <a:lstStyle/>
        <a:p>
          <a:endParaRPr lang="en-US"/>
        </a:p>
      </dgm:t>
    </dgm:pt>
    <dgm:pt modelId="{12E6D15A-12E3-4301-93B8-41377A695AAA}" type="sibTrans" cxnId="{0AB50278-E149-4BF0-A5EA-D08736F5D4D6}">
      <dgm:prSet/>
      <dgm:spPr/>
      <dgm:t>
        <a:bodyPr/>
        <a:lstStyle/>
        <a:p>
          <a:endParaRPr lang="en-US"/>
        </a:p>
      </dgm:t>
    </dgm:pt>
    <dgm:pt modelId="{44DC3C87-04A8-4DAA-90DB-48A9D27B650B}" type="pres">
      <dgm:prSet presAssocID="{7222F0BA-9288-4B7B-AC6F-9288D1AF0B25}" presName="root" presStyleCnt="0">
        <dgm:presLayoutVars>
          <dgm:dir/>
          <dgm:resizeHandles val="exact"/>
        </dgm:presLayoutVars>
      </dgm:prSet>
      <dgm:spPr/>
    </dgm:pt>
    <dgm:pt modelId="{7454D058-8C44-46CE-9B39-669F4E940782}" type="pres">
      <dgm:prSet presAssocID="{E781B85C-78AE-414D-B16D-A6E10CFA34B5}" presName="compNode" presStyleCnt="0"/>
      <dgm:spPr/>
    </dgm:pt>
    <dgm:pt modelId="{480EB9BF-43AC-4238-9FA9-516EE3984ACD}" type="pres">
      <dgm:prSet presAssocID="{E781B85C-78AE-414D-B16D-A6E10CFA34B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A1E24715-8195-4668-83F7-3E6ECF6B3D8A}" type="pres">
      <dgm:prSet presAssocID="{E781B85C-78AE-414D-B16D-A6E10CFA34B5}" presName="spaceRect" presStyleCnt="0"/>
      <dgm:spPr/>
    </dgm:pt>
    <dgm:pt modelId="{EE467325-1BF9-46FD-BF65-16D5D812C48B}" type="pres">
      <dgm:prSet presAssocID="{E781B85C-78AE-414D-B16D-A6E10CFA34B5}" presName="textRect" presStyleLbl="revTx" presStyleIdx="0" presStyleCnt="4">
        <dgm:presLayoutVars>
          <dgm:chMax val="1"/>
          <dgm:chPref val="1"/>
        </dgm:presLayoutVars>
      </dgm:prSet>
      <dgm:spPr/>
    </dgm:pt>
    <dgm:pt modelId="{8AD588EF-090A-4AF8-A1BE-EECF807987AD}" type="pres">
      <dgm:prSet presAssocID="{6B6E0152-7CA5-47D5-81BA-D53F083ABE03}" presName="sibTrans" presStyleCnt="0"/>
      <dgm:spPr/>
    </dgm:pt>
    <dgm:pt modelId="{FDB6B67F-DF9E-47D8-AB3C-A80AFE8F109B}" type="pres">
      <dgm:prSet presAssocID="{FB7532AA-EB5F-493D-B72B-6F64C8089CD1}" presName="compNode" presStyleCnt="0"/>
      <dgm:spPr/>
    </dgm:pt>
    <dgm:pt modelId="{512F298E-6ECA-4527-84FB-24B816F94C2B}" type="pres">
      <dgm:prSet presAssocID="{FB7532AA-EB5F-493D-B72B-6F64C8089C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13DF926B-83EA-4D81-B1BB-A802989E57A8}" type="pres">
      <dgm:prSet presAssocID="{FB7532AA-EB5F-493D-B72B-6F64C8089CD1}" presName="spaceRect" presStyleCnt="0"/>
      <dgm:spPr/>
    </dgm:pt>
    <dgm:pt modelId="{E8AC1F03-64C4-4448-8578-064310D87381}" type="pres">
      <dgm:prSet presAssocID="{FB7532AA-EB5F-493D-B72B-6F64C8089CD1}" presName="textRect" presStyleLbl="revTx" presStyleIdx="1" presStyleCnt="4">
        <dgm:presLayoutVars>
          <dgm:chMax val="1"/>
          <dgm:chPref val="1"/>
        </dgm:presLayoutVars>
      </dgm:prSet>
      <dgm:spPr/>
    </dgm:pt>
    <dgm:pt modelId="{45DC534C-58B5-4BCB-8604-7BB45D8F4FCD}" type="pres">
      <dgm:prSet presAssocID="{41D51E8D-6C59-4003-A055-AF02F25A8145}" presName="sibTrans" presStyleCnt="0"/>
      <dgm:spPr/>
    </dgm:pt>
    <dgm:pt modelId="{485F5EA0-A044-44D8-97B9-FF51B90C52D8}" type="pres">
      <dgm:prSet presAssocID="{0AFCB0DD-4D01-437D-8401-CA8732883310}" presName="compNode" presStyleCnt="0"/>
      <dgm:spPr/>
    </dgm:pt>
    <dgm:pt modelId="{E1037979-44AB-4733-83BC-B06A73F95A0A}" type="pres">
      <dgm:prSet presAssocID="{0AFCB0DD-4D01-437D-8401-CA87328833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3D98C25-CED4-4DCE-AE0B-350CD0D9FBF7}" type="pres">
      <dgm:prSet presAssocID="{0AFCB0DD-4D01-437D-8401-CA8732883310}" presName="spaceRect" presStyleCnt="0"/>
      <dgm:spPr/>
    </dgm:pt>
    <dgm:pt modelId="{E81DBF07-912A-4757-A9C3-6FB0FA4D569B}" type="pres">
      <dgm:prSet presAssocID="{0AFCB0DD-4D01-437D-8401-CA8732883310}" presName="textRect" presStyleLbl="revTx" presStyleIdx="2" presStyleCnt="4">
        <dgm:presLayoutVars>
          <dgm:chMax val="1"/>
          <dgm:chPref val="1"/>
        </dgm:presLayoutVars>
      </dgm:prSet>
      <dgm:spPr/>
    </dgm:pt>
    <dgm:pt modelId="{0D912D04-E207-41B0-9D54-E13518535455}" type="pres">
      <dgm:prSet presAssocID="{3976C211-71D5-4A14-9B1A-3D8FE78565A7}" presName="sibTrans" presStyleCnt="0"/>
      <dgm:spPr/>
    </dgm:pt>
    <dgm:pt modelId="{7DE16BE7-5B48-44A7-83C6-40D6908E38B7}" type="pres">
      <dgm:prSet presAssocID="{18954DD7-7992-4ACC-A724-D62C1A206352}" presName="compNode" presStyleCnt="0"/>
      <dgm:spPr/>
    </dgm:pt>
    <dgm:pt modelId="{F6468619-4C92-4789-911D-80AE115F8913}" type="pres">
      <dgm:prSet presAssocID="{18954DD7-7992-4ACC-A724-D62C1A20635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49DFAB3-E48A-49EB-B554-9ACA14C074CD}" type="pres">
      <dgm:prSet presAssocID="{18954DD7-7992-4ACC-A724-D62C1A206352}" presName="spaceRect" presStyleCnt="0"/>
      <dgm:spPr/>
    </dgm:pt>
    <dgm:pt modelId="{3E07A5F8-10E7-4C86-9F26-2C8D28986A5A}" type="pres">
      <dgm:prSet presAssocID="{18954DD7-7992-4ACC-A724-D62C1A20635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E25DA27-AC7C-4F33-B26A-5844E3A21478}" type="presOf" srcId="{0AFCB0DD-4D01-437D-8401-CA8732883310}" destId="{E81DBF07-912A-4757-A9C3-6FB0FA4D569B}" srcOrd="0" destOrd="0" presId="urn:microsoft.com/office/officeart/2018/2/layout/IconLabelList"/>
    <dgm:cxn modelId="{1B3AE153-7247-4ADE-B10E-73EF0C2F4289}" type="presOf" srcId="{FB7532AA-EB5F-493D-B72B-6F64C8089CD1}" destId="{E8AC1F03-64C4-4448-8578-064310D87381}" srcOrd="0" destOrd="0" presId="urn:microsoft.com/office/officeart/2018/2/layout/IconLabelList"/>
    <dgm:cxn modelId="{0AB50278-E149-4BF0-A5EA-D08736F5D4D6}" srcId="{7222F0BA-9288-4B7B-AC6F-9288D1AF0B25}" destId="{18954DD7-7992-4ACC-A724-D62C1A206352}" srcOrd="3" destOrd="0" parTransId="{1BC87AD1-163D-4A13-93E5-7B361067D7BE}" sibTransId="{12E6D15A-12E3-4301-93B8-41377A695AAA}"/>
    <dgm:cxn modelId="{892BAA78-01DA-496E-AF0F-0FDDEF9B0A94}" type="presOf" srcId="{7222F0BA-9288-4B7B-AC6F-9288D1AF0B25}" destId="{44DC3C87-04A8-4DAA-90DB-48A9D27B650B}" srcOrd="0" destOrd="0" presId="urn:microsoft.com/office/officeart/2018/2/layout/IconLabelList"/>
    <dgm:cxn modelId="{C7CE1788-15D0-4D43-B05F-EAB1D6782619}" srcId="{7222F0BA-9288-4B7B-AC6F-9288D1AF0B25}" destId="{0AFCB0DD-4D01-437D-8401-CA8732883310}" srcOrd="2" destOrd="0" parTransId="{86A60B73-7ACF-4170-A9FB-7FA984074D9C}" sibTransId="{3976C211-71D5-4A14-9B1A-3D8FE78565A7}"/>
    <dgm:cxn modelId="{D84BFEAB-7577-428B-B8BB-B0C716917795}" srcId="{7222F0BA-9288-4B7B-AC6F-9288D1AF0B25}" destId="{E781B85C-78AE-414D-B16D-A6E10CFA34B5}" srcOrd="0" destOrd="0" parTransId="{09F8BD00-4169-4F7C-8B07-A44B154B082F}" sibTransId="{6B6E0152-7CA5-47D5-81BA-D53F083ABE03}"/>
    <dgm:cxn modelId="{5E77A0CD-45F9-44BB-B989-B0D6B416A1F4}" type="presOf" srcId="{18954DD7-7992-4ACC-A724-D62C1A206352}" destId="{3E07A5F8-10E7-4C86-9F26-2C8D28986A5A}" srcOrd="0" destOrd="0" presId="urn:microsoft.com/office/officeart/2018/2/layout/IconLabelList"/>
    <dgm:cxn modelId="{05EEA7FB-52B7-4235-BB43-C3B22A973868}" type="presOf" srcId="{E781B85C-78AE-414D-B16D-A6E10CFA34B5}" destId="{EE467325-1BF9-46FD-BF65-16D5D812C48B}" srcOrd="0" destOrd="0" presId="urn:microsoft.com/office/officeart/2018/2/layout/IconLabelList"/>
    <dgm:cxn modelId="{74FDEAFD-D9DE-483F-B4E6-1A9CD58CFE15}" srcId="{7222F0BA-9288-4B7B-AC6F-9288D1AF0B25}" destId="{FB7532AA-EB5F-493D-B72B-6F64C8089CD1}" srcOrd="1" destOrd="0" parTransId="{D6AB706F-02DA-419D-A472-689291537C69}" sibTransId="{41D51E8D-6C59-4003-A055-AF02F25A8145}"/>
    <dgm:cxn modelId="{B484312C-D375-4949-8B92-21B22469BFB0}" type="presParOf" srcId="{44DC3C87-04A8-4DAA-90DB-48A9D27B650B}" destId="{7454D058-8C44-46CE-9B39-669F4E940782}" srcOrd="0" destOrd="0" presId="urn:microsoft.com/office/officeart/2018/2/layout/IconLabelList"/>
    <dgm:cxn modelId="{B790E4D8-D0CE-4138-BE8C-96AE8205E28A}" type="presParOf" srcId="{7454D058-8C44-46CE-9B39-669F4E940782}" destId="{480EB9BF-43AC-4238-9FA9-516EE3984ACD}" srcOrd="0" destOrd="0" presId="urn:microsoft.com/office/officeart/2018/2/layout/IconLabelList"/>
    <dgm:cxn modelId="{140AAB38-8AA0-40AF-8F89-1A0ACCDE73B3}" type="presParOf" srcId="{7454D058-8C44-46CE-9B39-669F4E940782}" destId="{A1E24715-8195-4668-83F7-3E6ECF6B3D8A}" srcOrd="1" destOrd="0" presId="urn:microsoft.com/office/officeart/2018/2/layout/IconLabelList"/>
    <dgm:cxn modelId="{B8F18B37-20B1-459B-A8E0-C009EDEA0B1C}" type="presParOf" srcId="{7454D058-8C44-46CE-9B39-669F4E940782}" destId="{EE467325-1BF9-46FD-BF65-16D5D812C48B}" srcOrd="2" destOrd="0" presId="urn:microsoft.com/office/officeart/2018/2/layout/IconLabelList"/>
    <dgm:cxn modelId="{C7C052BC-9C46-4E60-9FA5-C88D7C3CA8BF}" type="presParOf" srcId="{44DC3C87-04A8-4DAA-90DB-48A9D27B650B}" destId="{8AD588EF-090A-4AF8-A1BE-EECF807987AD}" srcOrd="1" destOrd="0" presId="urn:microsoft.com/office/officeart/2018/2/layout/IconLabelList"/>
    <dgm:cxn modelId="{54FF7D17-D45D-4B6D-9BE1-F3B3493C52C8}" type="presParOf" srcId="{44DC3C87-04A8-4DAA-90DB-48A9D27B650B}" destId="{FDB6B67F-DF9E-47D8-AB3C-A80AFE8F109B}" srcOrd="2" destOrd="0" presId="urn:microsoft.com/office/officeart/2018/2/layout/IconLabelList"/>
    <dgm:cxn modelId="{EBE13E30-9038-4973-85B8-E4857E009D82}" type="presParOf" srcId="{FDB6B67F-DF9E-47D8-AB3C-A80AFE8F109B}" destId="{512F298E-6ECA-4527-84FB-24B816F94C2B}" srcOrd="0" destOrd="0" presId="urn:microsoft.com/office/officeart/2018/2/layout/IconLabelList"/>
    <dgm:cxn modelId="{85C397DA-FA5A-4483-9688-6C6B2B61A8EA}" type="presParOf" srcId="{FDB6B67F-DF9E-47D8-AB3C-A80AFE8F109B}" destId="{13DF926B-83EA-4D81-B1BB-A802989E57A8}" srcOrd="1" destOrd="0" presId="urn:microsoft.com/office/officeart/2018/2/layout/IconLabelList"/>
    <dgm:cxn modelId="{740B32A6-B35C-4656-BD93-59F7AEF0FFB9}" type="presParOf" srcId="{FDB6B67F-DF9E-47D8-AB3C-A80AFE8F109B}" destId="{E8AC1F03-64C4-4448-8578-064310D87381}" srcOrd="2" destOrd="0" presId="urn:microsoft.com/office/officeart/2018/2/layout/IconLabelList"/>
    <dgm:cxn modelId="{C96AD8F8-99FE-44AF-A8EE-978AD1271493}" type="presParOf" srcId="{44DC3C87-04A8-4DAA-90DB-48A9D27B650B}" destId="{45DC534C-58B5-4BCB-8604-7BB45D8F4FCD}" srcOrd="3" destOrd="0" presId="urn:microsoft.com/office/officeart/2018/2/layout/IconLabelList"/>
    <dgm:cxn modelId="{C00B9C86-5420-4D6C-B98C-013458837AEA}" type="presParOf" srcId="{44DC3C87-04A8-4DAA-90DB-48A9D27B650B}" destId="{485F5EA0-A044-44D8-97B9-FF51B90C52D8}" srcOrd="4" destOrd="0" presId="urn:microsoft.com/office/officeart/2018/2/layout/IconLabelList"/>
    <dgm:cxn modelId="{613E1A12-286A-4437-9357-7A9AD004D6FC}" type="presParOf" srcId="{485F5EA0-A044-44D8-97B9-FF51B90C52D8}" destId="{E1037979-44AB-4733-83BC-B06A73F95A0A}" srcOrd="0" destOrd="0" presId="urn:microsoft.com/office/officeart/2018/2/layout/IconLabelList"/>
    <dgm:cxn modelId="{91CE829E-BB37-410C-BCDC-FF82D1C37ABF}" type="presParOf" srcId="{485F5EA0-A044-44D8-97B9-FF51B90C52D8}" destId="{C3D98C25-CED4-4DCE-AE0B-350CD0D9FBF7}" srcOrd="1" destOrd="0" presId="urn:microsoft.com/office/officeart/2018/2/layout/IconLabelList"/>
    <dgm:cxn modelId="{EE310060-2F7A-4265-93A7-9C961685D819}" type="presParOf" srcId="{485F5EA0-A044-44D8-97B9-FF51B90C52D8}" destId="{E81DBF07-912A-4757-A9C3-6FB0FA4D569B}" srcOrd="2" destOrd="0" presId="urn:microsoft.com/office/officeart/2018/2/layout/IconLabelList"/>
    <dgm:cxn modelId="{C763829B-146D-4226-A83F-934D009A727D}" type="presParOf" srcId="{44DC3C87-04A8-4DAA-90DB-48A9D27B650B}" destId="{0D912D04-E207-41B0-9D54-E13518535455}" srcOrd="5" destOrd="0" presId="urn:microsoft.com/office/officeart/2018/2/layout/IconLabelList"/>
    <dgm:cxn modelId="{30522EB9-5342-424E-B4C5-DC9B63BD76DD}" type="presParOf" srcId="{44DC3C87-04A8-4DAA-90DB-48A9D27B650B}" destId="{7DE16BE7-5B48-44A7-83C6-40D6908E38B7}" srcOrd="6" destOrd="0" presId="urn:microsoft.com/office/officeart/2018/2/layout/IconLabelList"/>
    <dgm:cxn modelId="{886D09E8-0AF1-4A3A-9514-DD448D6CAC67}" type="presParOf" srcId="{7DE16BE7-5B48-44A7-83C6-40D6908E38B7}" destId="{F6468619-4C92-4789-911D-80AE115F8913}" srcOrd="0" destOrd="0" presId="urn:microsoft.com/office/officeart/2018/2/layout/IconLabelList"/>
    <dgm:cxn modelId="{B9C9D4AB-C55B-498E-AE7E-3771BB33D2B5}" type="presParOf" srcId="{7DE16BE7-5B48-44A7-83C6-40D6908E38B7}" destId="{549DFAB3-E48A-49EB-B554-9ACA14C074CD}" srcOrd="1" destOrd="0" presId="urn:microsoft.com/office/officeart/2018/2/layout/IconLabelList"/>
    <dgm:cxn modelId="{EE7DEEF7-E380-470A-A672-49023E04423C}" type="presParOf" srcId="{7DE16BE7-5B48-44A7-83C6-40D6908E38B7}" destId="{3E07A5F8-10E7-4C86-9F26-2C8D28986A5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2EECE2-5B5F-4A33-B416-71336D67DD8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57D831-9563-494A-AB45-BDCF7B77CC4F}">
      <dgm:prSet/>
      <dgm:spPr/>
      <dgm:t>
        <a:bodyPr/>
        <a:lstStyle/>
        <a:p>
          <a:r>
            <a:rPr lang="en-GB"/>
            <a:t>Ensure you bring a black pen. </a:t>
          </a:r>
          <a:endParaRPr lang="en-US"/>
        </a:p>
      </dgm:t>
    </dgm:pt>
    <dgm:pt modelId="{B65912AA-3B1B-4392-953A-F3DD776797C3}" type="parTrans" cxnId="{B04AC5EF-3F33-4045-BB50-F9FEA9F0599D}">
      <dgm:prSet/>
      <dgm:spPr/>
      <dgm:t>
        <a:bodyPr/>
        <a:lstStyle/>
        <a:p>
          <a:endParaRPr lang="en-US"/>
        </a:p>
      </dgm:t>
    </dgm:pt>
    <dgm:pt modelId="{C2BA053D-D7B9-4315-808C-E41B9714D59C}" type="sibTrans" cxnId="{B04AC5EF-3F33-4045-BB50-F9FEA9F0599D}">
      <dgm:prSet/>
      <dgm:spPr/>
      <dgm:t>
        <a:bodyPr/>
        <a:lstStyle/>
        <a:p>
          <a:endParaRPr lang="en-US"/>
        </a:p>
      </dgm:t>
    </dgm:pt>
    <dgm:pt modelId="{92A5DCB9-CBF1-4BAD-8245-E0E5E69CA124}">
      <dgm:prSet/>
      <dgm:spPr/>
      <dgm:t>
        <a:bodyPr/>
        <a:lstStyle/>
        <a:p>
          <a:r>
            <a:rPr lang="en-GB"/>
            <a:t>Ensure that you arrive on time or early. </a:t>
          </a:r>
          <a:endParaRPr lang="en-US"/>
        </a:p>
      </dgm:t>
    </dgm:pt>
    <dgm:pt modelId="{82CF0177-C32E-475C-9B78-8FD444203BBB}" type="parTrans" cxnId="{3122550C-1DA1-47E4-B7B1-FDC437329ADF}">
      <dgm:prSet/>
      <dgm:spPr/>
      <dgm:t>
        <a:bodyPr/>
        <a:lstStyle/>
        <a:p>
          <a:endParaRPr lang="en-US"/>
        </a:p>
      </dgm:t>
    </dgm:pt>
    <dgm:pt modelId="{38DB62A4-1F49-4627-ADBE-E78A3F88D404}" type="sibTrans" cxnId="{3122550C-1DA1-47E4-B7B1-FDC437329ADF}">
      <dgm:prSet/>
      <dgm:spPr/>
      <dgm:t>
        <a:bodyPr/>
        <a:lstStyle/>
        <a:p>
          <a:endParaRPr lang="en-US"/>
        </a:p>
      </dgm:t>
    </dgm:pt>
    <dgm:pt modelId="{49E0A635-7423-47A7-82C0-FC5AD4BD1FE0}">
      <dgm:prSet/>
      <dgm:spPr/>
      <dgm:t>
        <a:bodyPr/>
        <a:lstStyle/>
        <a:p>
          <a:r>
            <a:rPr lang="en-GB"/>
            <a:t>Closed book exam.</a:t>
          </a:r>
          <a:endParaRPr lang="en-US"/>
        </a:p>
      </dgm:t>
    </dgm:pt>
    <dgm:pt modelId="{E4429B28-A033-4AF8-9939-9EB4C8954DE4}" type="parTrans" cxnId="{08FA7D9F-E3C2-4707-BB76-487D70D52FB1}">
      <dgm:prSet/>
      <dgm:spPr/>
      <dgm:t>
        <a:bodyPr/>
        <a:lstStyle/>
        <a:p>
          <a:endParaRPr lang="en-US"/>
        </a:p>
      </dgm:t>
    </dgm:pt>
    <dgm:pt modelId="{D53BF6BC-1D07-484A-B518-3A6BFDDE1520}" type="sibTrans" cxnId="{08FA7D9F-E3C2-4707-BB76-487D70D52FB1}">
      <dgm:prSet/>
      <dgm:spPr/>
      <dgm:t>
        <a:bodyPr/>
        <a:lstStyle/>
        <a:p>
          <a:endParaRPr lang="en-US"/>
        </a:p>
      </dgm:t>
    </dgm:pt>
    <dgm:pt modelId="{07991A52-7223-4CE9-9CB8-0FDA3C0E0655}" type="pres">
      <dgm:prSet presAssocID="{3B2EECE2-5B5F-4A33-B416-71336D67DD88}" presName="root" presStyleCnt="0">
        <dgm:presLayoutVars>
          <dgm:dir/>
          <dgm:resizeHandles val="exact"/>
        </dgm:presLayoutVars>
      </dgm:prSet>
      <dgm:spPr/>
    </dgm:pt>
    <dgm:pt modelId="{801A6EAA-1DA6-4DFD-AD0A-A5A2B0810CF7}" type="pres">
      <dgm:prSet presAssocID="{D557D831-9563-494A-AB45-BDCF7B77CC4F}" presName="compNode" presStyleCnt="0"/>
      <dgm:spPr/>
    </dgm:pt>
    <dgm:pt modelId="{B8FF1953-CE63-46D7-ACF7-BE927D7B0605}" type="pres">
      <dgm:prSet presAssocID="{D557D831-9563-494A-AB45-BDCF7B77CC4F}" presName="bgRect" presStyleLbl="bgShp" presStyleIdx="0" presStyleCnt="3"/>
      <dgm:spPr/>
    </dgm:pt>
    <dgm:pt modelId="{59503A5D-80BA-4ED1-88C5-AD9BD373D807}" type="pres">
      <dgm:prSet presAssocID="{D557D831-9563-494A-AB45-BDCF7B77CC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B448518-48C4-44BF-8D6F-B2232821046A}" type="pres">
      <dgm:prSet presAssocID="{D557D831-9563-494A-AB45-BDCF7B77CC4F}" presName="spaceRect" presStyleCnt="0"/>
      <dgm:spPr/>
    </dgm:pt>
    <dgm:pt modelId="{5C5FDAF7-E4B2-453E-9742-D208E2F54734}" type="pres">
      <dgm:prSet presAssocID="{D557D831-9563-494A-AB45-BDCF7B77CC4F}" presName="parTx" presStyleLbl="revTx" presStyleIdx="0" presStyleCnt="3">
        <dgm:presLayoutVars>
          <dgm:chMax val="0"/>
          <dgm:chPref val="0"/>
        </dgm:presLayoutVars>
      </dgm:prSet>
      <dgm:spPr/>
    </dgm:pt>
    <dgm:pt modelId="{0F7F54DC-6D68-48E7-AE68-817BEE5F6578}" type="pres">
      <dgm:prSet presAssocID="{C2BA053D-D7B9-4315-808C-E41B9714D59C}" presName="sibTrans" presStyleCnt="0"/>
      <dgm:spPr/>
    </dgm:pt>
    <dgm:pt modelId="{6339B405-C1DC-4447-8C2C-BA5A47D81184}" type="pres">
      <dgm:prSet presAssocID="{92A5DCB9-CBF1-4BAD-8245-E0E5E69CA124}" presName="compNode" presStyleCnt="0"/>
      <dgm:spPr/>
    </dgm:pt>
    <dgm:pt modelId="{26E03BE5-3750-4486-B2BC-11EB129FC12C}" type="pres">
      <dgm:prSet presAssocID="{92A5DCB9-CBF1-4BAD-8245-E0E5E69CA124}" presName="bgRect" presStyleLbl="bgShp" presStyleIdx="1" presStyleCnt="3"/>
      <dgm:spPr/>
    </dgm:pt>
    <dgm:pt modelId="{DE530658-A9E6-4D96-B66A-00C40FC818CB}" type="pres">
      <dgm:prSet presAssocID="{92A5DCB9-CBF1-4BAD-8245-E0E5E69CA1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CF6747B2-73EF-4EA2-A236-5C210F1C475B}" type="pres">
      <dgm:prSet presAssocID="{92A5DCB9-CBF1-4BAD-8245-E0E5E69CA124}" presName="spaceRect" presStyleCnt="0"/>
      <dgm:spPr/>
    </dgm:pt>
    <dgm:pt modelId="{2F69C60B-778D-44A3-8818-0F46B7C87796}" type="pres">
      <dgm:prSet presAssocID="{92A5DCB9-CBF1-4BAD-8245-E0E5E69CA124}" presName="parTx" presStyleLbl="revTx" presStyleIdx="1" presStyleCnt="3">
        <dgm:presLayoutVars>
          <dgm:chMax val="0"/>
          <dgm:chPref val="0"/>
        </dgm:presLayoutVars>
      </dgm:prSet>
      <dgm:spPr/>
    </dgm:pt>
    <dgm:pt modelId="{46125493-C216-4205-91BD-E3DD2814C16C}" type="pres">
      <dgm:prSet presAssocID="{38DB62A4-1F49-4627-ADBE-E78A3F88D404}" presName="sibTrans" presStyleCnt="0"/>
      <dgm:spPr/>
    </dgm:pt>
    <dgm:pt modelId="{901361E3-E947-474B-AE03-3A62BEF85838}" type="pres">
      <dgm:prSet presAssocID="{49E0A635-7423-47A7-82C0-FC5AD4BD1FE0}" presName="compNode" presStyleCnt="0"/>
      <dgm:spPr/>
    </dgm:pt>
    <dgm:pt modelId="{AC960255-678C-47B9-B1E1-BAE48B9CE4D5}" type="pres">
      <dgm:prSet presAssocID="{49E0A635-7423-47A7-82C0-FC5AD4BD1FE0}" presName="bgRect" presStyleLbl="bgShp" presStyleIdx="2" presStyleCnt="3"/>
      <dgm:spPr/>
    </dgm:pt>
    <dgm:pt modelId="{0FD514B7-29C8-4FF9-AA77-D2DBCB0DEE5B}" type="pres">
      <dgm:prSet presAssocID="{49E0A635-7423-47A7-82C0-FC5AD4BD1F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8B458D73-076C-4F92-942C-0E0025398BA4}" type="pres">
      <dgm:prSet presAssocID="{49E0A635-7423-47A7-82C0-FC5AD4BD1FE0}" presName="spaceRect" presStyleCnt="0"/>
      <dgm:spPr/>
    </dgm:pt>
    <dgm:pt modelId="{9EBB813B-3BE4-428A-B264-EA3FE5466580}" type="pres">
      <dgm:prSet presAssocID="{49E0A635-7423-47A7-82C0-FC5AD4BD1F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122550C-1DA1-47E4-B7B1-FDC437329ADF}" srcId="{3B2EECE2-5B5F-4A33-B416-71336D67DD88}" destId="{92A5DCB9-CBF1-4BAD-8245-E0E5E69CA124}" srcOrd="1" destOrd="0" parTransId="{82CF0177-C32E-475C-9B78-8FD444203BBB}" sibTransId="{38DB62A4-1F49-4627-ADBE-E78A3F88D404}"/>
    <dgm:cxn modelId="{D20FFF83-9551-4835-AB78-104C343C7E46}" type="presOf" srcId="{92A5DCB9-CBF1-4BAD-8245-E0E5E69CA124}" destId="{2F69C60B-778D-44A3-8818-0F46B7C87796}" srcOrd="0" destOrd="0" presId="urn:microsoft.com/office/officeart/2018/2/layout/IconVerticalSolidList"/>
    <dgm:cxn modelId="{08FA7D9F-E3C2-4707-BB76-487D70D52FB1}" srcId="{3B2EECE2-5B5F-4A33-B416-71336D67DD88}" destId="{49E0A635-7423-47A7-82C0-FC5AD4BD1FE0}" srcOrd="2" destOrd="0" parTransId="{E4429B28-A033-4AF8-9939-9EB4C8954DE4}" sibTransId="{D53BF6BC-1D07-484A-B518-3A6BFDDE1520}"/>
    <dgm:cxn modelId="{1D21FAD6-F7DC-42EA-B328-89B86080875D}" type="presOf" srcId="{49E0A635-7423-47A7-82C0-FC5AD4BD1FE0}" destId="{9EBB813B-3BE4-428A-B264-EA3FE5466580}" srcOrd="0" destOrd="0" presId="urn:microsoft.com/office/officeart/2018/2/layout/IconVerticalSolidList"/>
    <dgm:cxn modelId="{F3FE88DF-07A1-48CE-BED0-4BCEFD55503A}" type="presOf" srcId="{D557D831-9563-494A-AB45-BDCF7B77CC4F}" destId="{5C5FDAF7-E4B2-453E-9742-D208E2F54734}" srcOrd="0" destOrd="0" presId="urn:microsoft.com/office/officeart/2018/2/layout/IconVerticalSolidList"/>
    <dgm:cxn modelId="{B04AC5EF-3F33-4045-BB50-F9FEA9F0599D}" srcId="{3B2EECE2-5B5F-4A33-B416-71336D67DD88}" destId="{D557D831-9563-494A-AB45-BDCF7B77CC4F}" srcOrd="0" destOrd="0" parTransId="{B65912AA-3B1B-4392-953A-F3DD776797C3}" sibTransId="{C2BA053D-D7B9-4315-808C-E41B9714D59C}"/>
    <dgm:cxn modelId="{C66CB7F8-4031-43AD-975F-EB1D6FA19297}" type="presOf" srcId="{3B2EECE2-5B5F-4A33-B416-71336D67DD88}" destId="{07991A52-7223-4CE9-9CB8-0FDA3C0E0655}" srcOrd="0" destOrd="0" presId="urn:microsoft.com/office/officeart/2018/2/layout/IconVerticalSolidList"/>
    <dgm:cxn modelId="{5F0D62D6-A8C0-4B4B-8193-DC40EA00680A}" type="presParOf" srcId="{07991A52-7223-4CE9-9CB8-0FDA3C0E0655}" destId="{801A6EAA-1DA6-4DFD-AD0A-A5A2B0810CF7}" srcOrd="0" destOrd="0" presId="urn:microsoft.com/office/officeart/2018/2/layout/IconVerticalSolidList"/>
    <dgm:cxn modelId="{F65C5610-246D-468E-A68C-1B8C6CB6798E}" type="presParOf" srcId="{801A6EAA-1DA6-4DFD-AD0A-A5A2B0810CF7}" destId="{B8FF1953-CE63-46D7-ACF7-BE927D7B0605}" srcOrd="0" destOrd="0" presId="urn:microsoft.com/office/officeart/2018/2/layout/IconVerticalSolidList"/>
    <dgm:cxn modelId="{6631A148-79D9-40C7-938C-04AFAAB95C3F}" type="presParOf" srcId="{801A6EAA-1DA6-4DFD-AD0A-A5A2B0810CF7}" destId="{59503A5D-80BA-4ED1-88C5-AD9BD373D807}" srcOrd="1" destOrd="0" presId="urn:microsoft.com/office/officeart/2018/2/layout/IconVerticalSolidList"/>
    <dgm:cxn modelId="{80DC643C-3E33-492F-B774-EF2E2E2DB5F9}" type="presParOf" srcId="{801A6EAA-1DA6-4DFD-AD0A-A5A2B0810CF7}" destId="{0B448518-48C4-44BF-8D6F-B2232821046A}" srcOrd="2" destOrd="0" presId="urn:microsoft.com/office/officeart/2018/2/layout/IconVerticalSolidList"/>
    <dgm:cxn modelId="{332C4E20-CF96-41C9-A323-E8B787CD8FD3}" type="presParOf" srcId="{801A6EAA-1DA6-4DFD-AD0A-A5A2B0810CF7}" destId="{5C5FDAF7-E4B2-453E-9742-D208E2F54734}" srcOrd="3" destOrd="0" presId="urn:microsoft.com/office/officeart/2018/2/layout/IconVerticalSolidList"/>
    <dgm:cxn modelId="{60A0F7A1-1C49-480F-8B6C-37EA3A3DA1FE}" type="presParOf" srcId="{07991A52-7223-4CE9-9CB8-0FDA3C0E0655}" destId="{0F7F54DC-6D68-48E7-AE68-817BEE5F6578}" srcOrd="1" destOrd="0" presId="urn:microsoft.com/office/officeart/2018/2/layout/IconVerticalSolidList"/>
    <dgm:cxn modelId="{34349FAB-4213-4BEF-8BC3-4FD373D30ADF}" type="presParOf" srcId="{07991A52-7223-4CE9-9CB8-0FDA3C0E0655}" destId="{6339B405-C1DC-4447-8C2C-BA5A47D81184}" srcOrd="2" destOrd="0" presId="urn:microsoft.com/office/officeart/2018/2/layout/IconVerticalSolidList"/>
    <dgm:cxn modelId="{E5FC3C40-007C-4A7D-8077-853BC48C4E7D}" type="presParOf" srcId="{6339B405-C1DC-4447-8C2C-BA5A47D81184}" destId="{26E03BE5-3750-4486-B2BC-11EB129FC12C}" srcOrd="0" destOrd="0" presId="urn:microsoft.com/office/officeart/2018/2/layout/IconVerticalSolidList"/>
    <dgm:cxn modelId="{9450A718-8DAC-4AB5-AF2A-217EEF4713A6}" type="presParOf" srcId="{6339B405-C1DC-4447-8C2C-BA5A47D81184}" destId="{DE530658-A9E6-4D96-B66A-00C40FC818CB}" srcOrd="1" destOrd="0" presId="urn:microsoft.com/office/officeart/2018/2/layout/IconVerticalSolidList"/>
    <dgm:cxn modelId="{7D6378CE-50A4-4A74-B35E-372627DB2D09}" type="presParOf" srcId="{6339B405-C1DC-4447-8C2C-BA5A47D81184}" destId="{CF6747B2-73EF-4EA2-A236-5C210F1C475B}" srcOrd="2" destOrd="0" presId="urn:microsoft.com/office/officeart/2018/2/layout/IconVerticalSolidList"/>
    <dgm:cxn modelId="{016809D8-B54E-46C3-8215-745E45BE33C5}" type="presParOf" srcId="{6339B405-C1DC-4447-8C2C-BA5A47D81184}" destId="{2F69C60B-778D-44A3-8818-0F46B7C87796}" srcOrd="3" destOrd="0" presId="urn:microsoft.com/office/officeart/2018/2/layout/IconVerticalSolidList"/>
    <dgm:cxn modelId="{25A1EE6C-CB81-4C0E-A81D-180FBB3EFD89}" type="presParOf" srcId="{07991A52-7223-4CE9-9CB8-0FDA3C0E0655}" destId="{46125493-C216-4205-91BD-E3DD2814C16C}" srcOrd="3" destOrd="0" presId="urn:microsoft.com/office/officeart/2018/2/layout/IconVerticalSolidList"/>
    <dgm:cxn modelId="{69372C47-B516-415E-8371-6E5A981E3765}" type="presParOf" srcId="{07991A52-7223-4CE9-9CB8-0FDA3C0E0655}" destId="{901361E3-E947-474B-AE03-3A62BEF85838}" srcOrd="4" destOrd="0" presId="urn:microsoft.com/office/officeart/2018/2/layout/IconVerticalSolidList"/>
    <dgm:cxn modelId="{52C8B8DF-F326-480D-A6DF-B4B7EE9C3EF8}" type="presParOf" srcId="{901361E3-E947-474B-AE03-3A62BEF85838}" destId="{AC960255-678C-47B9-B1E1-BAE48B9CE4D5}" srcOrd="0" destOrd="0" presId="urn:microsoft.com/office/officeart/2018/2/layout/IconVerticalSolidList"/>
    <dgm:cxn modelId="{426CD60D-AE4B-4737-9696-A7FE08C0E4E3}" type="presParOf" srcId="{901361E3-E947-474B-AE03-3A62BEF85838}" destId="{0FD514B7-29C8-4FF9-AA77-D2DBCB0DEE5B}" srcOrd="1" destOrd="0" presId="urn:microsoft.com/office/officeart/2018/2/layout/IconVerticalSolidList"/>
    <dgm:cxn modelId="{B9CCDEC0-8B2F-4719-8280-2E36E8A46B59}" type="presParOf" srcId="{901361E3-E947-474B-AE03-3A62BEF85838}" destId="{8B458D73-076C-4F92-942C-0E0025398BA4}" srcOrd="2" destOrd="0" presId="urn:microsoft.com/office/officeart/2018/2/layout/IconVerticalSolidList"/>
    <dgm:cxn modelId="{5C3C16C7-859C-4AF6-8741-707CB6D41529}" type="presParOf" srcId="{901361E3-E947-474B-AE03-3A62BEF85838}" destId="{9EBB813B-3BE4-428A-B264-EA3FE54665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62E2F-36FD-491D-A0D8-E87A03B337D1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11474-F461-49C7-9BE8-DBCFA9D09F02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E2AC4-3733-4B0E-BD32-515321E2541A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 Topics </a:t>
          </a:r>
          <a:endParaRPr lang="en-US" sz="1900" kern="1200"/>
        </a:p>
      </dsp:txBody>
      <dsp:txXfrm>
        <a:off x="1056922" y="4296"/>
        <a:ext cx="5115025" cy="915084"/>
      </dsp:txXfrm>
    </dsp:sp>
    <dsp:sp modelId="{CB301FDA-967C-44A3-B9F7-E1C9559A459B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17AE5-2AFA-4ABB-9EEF-C8E33D9B09FB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E6954-E8D9-477B-9E3C-91706AEDE046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types </a:t>
          </a:r>
          <a:endParaRPr lang="en-US" sz="1900" kern="1200"/>
        </a:p>
      </dsp:txBody>
      <dsp:txXfrm>
        <a:off x="1056922" y="1148151"/>
        <a:ext cx="5115025" cy="915084"/>
      </dsp:txXfrm>
    </dsp:sp>
    <dsp:sp modelId="{1CD7AEB5-BF5E-4B98-9B84-DFAC7CA465FD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4371F5-1A36-4D3B-A3CF-FBF65FD09D68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41B1A-3D01-446C-9624-FF5DE53ADA3D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Guidance </a:t>
          </a:r>
          <a:endParaRPr lang="en-US" sz="1900" kern="1200"/>
        </a:p>
      </dsp:txBody>
      <dsp:txXfrm>
        <a:off x="1056922" y="2292007"/>
        <a:ext cx="5115025" cy="915084"/>
      </dsp:txXfrm>
    </dsp:sp>
    <dsp:sp modelId="{E9AA90DE-60C8-4CB4-AA3D-1FDF1B428515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C67D0C-A59F-4B97-9F7D-1C13851100FE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B2C3A-3D57-4FEA-A516-4260E60F582B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1056922" y="3435863"/>
        <a:ext cx="5115025" cy="915084"/>
      </dsp:txXfrm>
    </dsp:sp>
    <dsp:sp modelId="{80209C13-9A3B-41B9-A9B0-341A9BA639E2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06C55-171E-4052-BBD7-183EC1E6F245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45D0B-FC5E-4727-AF0B-2DEF7B3B7FDA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32190-2483-4532-B5DC-1F0E1EA61735}">
      <dsp:nvSpPr>
        <dsp:cNvPr id="0" name=""/>
        <dsp:cNvSpPr/>
      </dsp:nvSpPr>
      <dsp:spPr>
        <a:xfrm>
          <a:off x="3654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Offences Against The Person </a:t>
          </a:r>
          <a:endParaRPr lang="en-US" sz="2400" kern="1200"/>
        </a:p>
      </dsp:txBody>
      <dsp:txXfrm>
        <a:off x="3654" y="583916"/>
        <a:ext cx="1978510" cy="1187106"/>
      </dsp:txXfrm>
    </dsp:sp>
    <dsp:sp modelId="{AEA4EFFD-E784-42A6-A5A5-6E1AB428C324}">
      <dsp:nvSpPr>
        <dsp:cNvPr id="0" name=""/>
        <dsp:cNvSpPr/>
      </dsp:nvSpPr>
      <dsp:spPr>
        <a:xfrm>
          <a:off x="2180015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Defence of Consent </a:t>
          </a:r>
          <a:endParaRPr lang="en-US" sz="2400" kern="1200"/>
        </a:p>
      </dsp:txBody>
      <dsp:txXfrm>
        <a:off x="2180015" y="583916"/>
        <a:ext cx="1978510" cy="1187106"/>
      </dsp:txXfrm>
    </dsp:sp>
    <dsp:sp modelId="{1C4B80E0-0907-4860-8536-770B1AFD8628}">
      <dsp:nvSpPr>
        <dsp:cNvPr id="0" name=""/>
        <dsp:cNvSpPr/>
      </dsp:nvSpPr>
      <dsp:spPr>
        <a:xfrm>
          <a:off x="4356377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Equation</a:t>
          </a:r>
          <a:endParaRPr lang="en-US" sz="2400" kern="1200"/>
        </a:p>
      </dsp:txBody>
      <dsp:txXfrm>
        <a:off x="4356377" y="583916"/>
        <a:ext cx="1978510" cy="1187106"/>
      </dsp:txXfrm>
    </dsp:sp>
    <dsp:sp modelId="{FD3421F1-41A4-4D02-80FD-D35F0B8F216E}">
      <dsp:nvSpPr>
        <dsp:cNvPr id="0" name=""/>
        <dsp:cNvSpPr/>
      </dsp:nvSpPr>
      <dsp:spPr>
        <a:xfrm>
          <a:off x="6532738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Robbery </a:t>
          </a:r>
          <a:endParaRPr lang="en-US" sz="2400" kern="1200"/>
        </a:p>
      </dsp:txBody>
      <dsp:txXfrm>
        <a:off x="6532738" y="583916"/>
        <a:ext cx="1978510" cy="1187106"/>
      </dsp:txXfrm>
    </dsp:sp>
    <dsp:sp modelId="{6943E8FD-03C3-44F7-8D39-5244EB6E21B6}">
      <dsp:nvSpPr>
        <dsp:cNvPr id="0" name=""/>
        <dsp:cNvSpPr/>
      </dsp:nvSpPr>
      <dsp:spPr>
        <a:xfrm>
          <a:off x="8709100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Age of criminal responsibility </a:t>
          </a:r>
          <a:endParaRPr lang="en-US" sz="2400" kern="1200"/>
        </a:p>
      </dsp:txBody>
      <dsp:txXfrm>
        <a:off x="8709100" y="583916"/>
        <a:ext cx="1978510" cy="1187106"/>
      </dsp:txXfrm>
    </dsp:sp>
    <dsp:sp modelId="{BE70EF1C-A9CD-4D8A-BD2D-8361BE7A3D38}">
      <dsp:nvSpPr>
        <dsp:cNvPr id="0" name=""/>
        <dsp:cNvSpPr/>
      </dsp:nvSpPr>
      <dsp:spPr>
        <a:xfrm>
          <a:off x="1091834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Fraud </a:t>
          </a:r>
          <a:endParaRPr lang="en-US" sz="2400" kern="1200"/>
        </a:p>
      </dsp:txBody>
      <dsp:txXfrm>
        <a:off x="1091834" y="1968873"/>
        <a:ext cx="1978510" cy="1187106"/>
      </dsp:txXfrm>
    </dsp:sp>
    <dsp:sp modelId="{7C3BFABE-7020-4630-B4CB-8D9CE0D8E58D}">
      <dsp:nvSpPr>
        <dsp:cNvPr id="0" name=""/>
        <dsp:cNvSpPr/>
      </dsp:nvSpPr>
      <dsp:spPr>
        <a:xfrm>
          <a:off x="3268196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Theft </a:t>
          </a:r>
          <a:endParaRPr lang="en-US" sz="2400" kern="1200"/>
        </a:p>
      </dsp:txBody>
      <dsp:txXfrm>
        <a:off x="3268196" y="1968873"/>
        <a:ext cx="1978510" cy="1187106"/>
      </dsp:txXfrm>
    </dsp:sp>
    <dsp:sp modelId="{832FC7E5-B2EE-4423-B3D1-AEF2D7467763}">
      <dsp:nvSpPr>
        <dsp:cNvPr id="0" name=""/>
        <dsp:cNvSpPr/>
      </dsp:nvSpPr>
      <dsp:spPr>
        <a:xfrm>
          <a:off x="5444558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Result and conduct crime </a:t>
          </a:r>
          <a:endParaRPr lang="en-US" sz="2400" kern="1200"/>
        </a:p>
      </dsp:txBody>
      <dsp:txXfrm>
        <a:off x="5444558" y="1968873"/>
        <a:ext cx="1978510" cy="1187106"/>
      </dsp:txXfrm>
    </dsp:sp>
    <dsp:sp modelId="{1C402F3C-FA57-498E-A663-B800BE699252}">
      <dsp:nvSpPr>
        <dsp:cNvPr id="0" name=""/>
        <dsp:cNvSpPr/>
      </dsp:nvSpPr>
      <dsp:spPr>
        <a:xfrm>
          <a:off x="7620919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Mens Rea Recklessness </a:t>
          </a:r>
          <a:endParaRPr lang="en-US" sz="2400" kern="1200"/>
        </a:p>
      </dsp:txBody>
      <dsp:txXfrm>
        <a:off x="7620919" y="1968873"/>
        <a:ext cx="1978510" cy="11871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EB9BF-43AC-4238-9FA9-516EE3984ACD}">
      <dsp:nvSpPr>
        <dsp:cNvPr id="0" name=""/>
        <dsp:cNvSpPr/>
      </dsp:nvSpPr>
      <dsp:spPr>
        <a:xfrm>
          <a:off x="663876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67325-1BF9-46FD-BF65-16D5D812C48B}">
      <dsp:nvSpPr>
        <dsp:cNvPr id="0" name=""/>
        <dsp:cNvSpPr/>
      </dsp:nvSpPr>
      <dsp:spPr>
        <a:xfrm>
          <a:off x="16048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Check the date and time of the exam on your timetable </a:t>
          </a:r>
          <a:endParaRPr lang="en-US" sz="1800" kern="1200"/>
        </a:p>
      </dsp:txBody>
      <dsp:txXfrm>
        <a:off x="16048" y="2197246"/>
        <a:ext cx="2355738" cy="720000"/>
      </dsp:txXfrm>
    </dsp:sp>
    <dsp:sp modelId="{512F298E-6ECA-4527-84FB-24B816F94C2B}">
      <dsp:nvSpPr>
        <dsp:cNvPr id="0" name=""/>
        <dsp:cNvSpPr/>
      </dsp:nvSpPr>
      <dsp:spPr>
        <a:xfrm>
          <a:off x="3431868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C1F03-64C4-4448-8578-064310D87381}">
      <dsp:nvSpPr>
        <dsp:cNvPr id="0" name=""/>
        <dsp:cNvSpPr/>
      </dsp:nvSpPr>
      <dsp:spPr>
        <a:xfrm>
          <a:off x="2784040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Ensure you read the questions </a:t>
          </a:r>
          <a:endParaRPr lang="en-US" sz="1800" kern="1200"/>
        </a:p>
      </dsp:txBody>
      <dsp:txXfrm>
        <a:off x="2784040" y="2197246"/>
        <a:ext cx="2355738" cy="720000"/>
      </dsp:txXfrm>
    </dsp:sp>
    <dsp:sp modelId="{E1037979-44AB-4733-83BC-B06A73F95A0A}">
      <dsp:nvSpPr>
        <dsp:cNvPr id="0" name=""/>
        <dsp:cNvSpPr/>
      </dsp:nvSpPr>
      <dsp:spPr>
        <a:xfrm>
          <a:off x="6199861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DBF07-912A-4757-A9C3-6FB0FA4D569B}">
      <dsp:nvSpPr>
        <dsp:cNvPr id="0" name=""/>
        <dsp:cNvSpPr/>
      </dsp:nvSpPr>
      <dsp:spPr>
        <a:xfrm>
          <a:off x="5552033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Attempt all questions </a:t>
          </a:r>
          <a:endParaRPr lang="en-US" sz="1800" kern="1200"/>
        </a:p>
      </dsp:txBody>
      <dsp:txXfrm>
        <a:off x="5552033" y="2197246"/>
        <a:ext cx="2355738" cy="720000"/>
      </dsp:txXfrm>
    </dsp:sp>
    <dsp:sp modelId="{F6468619-4C92-4789-911D-80AE115F8913}">
      <dsp:nvSpPr>
        <dsp:cNvPr id="0" name=""/>
        <dsp:cNvSpPr/>
      </dsp:nvSpPr>
      <dsp:spPr>
        <a:xfrm>
          <a:off x="8967853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7A5F8-10E7-4C86-9F26-2C8D28986A5A}">
      <dsp:nvSpPr>
        <dsp:cNvPr id="0" name=""/>
        <dsp:cNvSpPr/>
      </dsp:nvSpPr>
      <dsp:spPr>
        <a:xfrm>
          <a:off x="8320025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Check your answers</a:t>
          </a:r>
          <a:endParaRPr lang="en-US" sz="1800" kern="1200"/>
        </a:p>
      </dsp:txBody>
      <dsp:txXfrm>
        <a:off x="8320025" y="2197246"/>
        <a:ext cx="2355738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F1953-CE63-46D7-ACF7-BE927D7B0605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03A5D-80BA-4ED1-88C5-AD9BD373D807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FDAF7-E4B2-453E-9742-D208E2F54734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you bring a black pen. </a:t>
          </a:r>
          <a:endParaRPr lang="en-US" sz="2500" kern="1200"/>
        </a:p>
      </dsp:txBody>
      <dsp:txXfrm>
        <a:off x="1814259" y="671"/>
        <a:ext cx="4357688" cy="1570787"/>
      </dsp:txXfrm>
    </dsp:sp>
    <dsp:sp modelId="{26E03BE5-3750-4486-B2BC-11EB129FC12C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30658-A9E6-4D96-B66A-00C40FC818CB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9C60B-778D-44A3-8818-0F46B7C87796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arrive on time or early. </a:t>
          </a:r>
          <a:endParaRPr lang="en-US" sz="2500" kern="1200"/>
        </a:p>
      </dsp:txBody>
      <dsp:txXfrm>
        <a:off x="1814259" y="1964156"/>
        <a:ext cx="4357688" cy="1570787"/>
      </dsp:txXfrm>
    </dsp:sp>
    <dsp:sp modelId="{AC960255-678C-47B9-B1E1-BAE48B9CE4D5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D514B7-29C8-4FF9-AA77-D2DBCB0DEE5B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B813B-3BE4-428A-B264-EA3FE5466580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Closed book exam.</a:t>
          </a:r>
          <a:endParaRPr lang="en-US" sz="2500" kern="1200"/>
        </a:p>
      </dsp:txBody>
      <dsp:txXfrm>
        <a:off x="1814259" y="3927640"/>
        <a:ext cx="4357688" cy="1570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82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81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926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128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4/9/2026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476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4/9/2026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645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4/9/2026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62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385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518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714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388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5324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2520F-2BE9-F0BE-B29E-07A60F2B98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>
            <a:normAutofit/>
          </a:bodyPr>
          <a:lstStyle/>
          <a:p>
            <a:r>
              <a:rPr lang="en-GB" dirty="0"/>
              <a:t>Criminal law – Resit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47BE-0229-358F-DAD4-CABE803EDA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88" y="4785543"/>
            <a:ext cx="4857857" cy="1005657"/>
          </a:xfrm>
        </p:spPr>
        <p:txBody>
          <a:bodyPr>
            <a:normAutofit/>
          </a:bodyPr>
          <a:lstStyle/>
          <a:p>
            <a:r>
              <a:rPr lang="en-GB"/>
              <a:t>By Zita Draper 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81BD7448-59A1-2FFE-36B5-1CD6456AE0E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567" r="17043" b="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4F6914-A747-B544-38C4-A9530A7CED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3483" y="6134100"/>
            <a:ext cx="561802" cy="56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484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76"/>
    </mc:Choice>
    <mc:Fallback>
      <p:transition spd="slow" advTm="6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35E9C-8D0D-5916-BEA0-50A14C499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Content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228465-B20B-EFC3-D1E3-AAB613929D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5515963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23A867-4561-8F42-B718-B31020FB3E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9148" y="5972695"/>
            <a:ext cx="728749" cy="728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741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94"/>
    </mc:Choice>
    <mc:Fallback>
      <p:transition spd="slow" advTm="17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64760-B2CA-B1B7-5383-099BB957D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Exam topics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642791-8F2E-E39A-A283-F9FAEBD63AA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D53346-0D21-0243-2538-F92F421866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6857" y="5746865"/>
            <a:ext cx="954579" cy="954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13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993"/>
    </mc:Choice>
    <mc:Fallback>
      <p:transition spd="slow" advTm="47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199F1-AD29-812E-B0CD-1ECEE78C8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u="sng" dirty="0"/>
              <a:t>Question types</a:t>
            </a: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A04CE6A1-F0B0-641E-E878-07AD4FDA52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520" r="26905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13AE8-AB2E-B9AC-5D36-68911B094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r>
              <a:rPr lang="en-GB" dirty="0"/>
              <a:t>Short answer questions </a:t>
            </a:r>
          </a:p>
          <a:p>
            <a:r>
              <a:rPr lang="en-GB" dirty="0"/>
              <a:t>Long answer questions </a:t>
            </a:r>
          </a:p>
          <a:p>
            <a:r>
              <a:rPr lang="en-GB" dirty="0"/>
              <a:t>Multiple choice questions </a:t>
            </a:r>
          </a:p>
          <a:p>
            <a:r>
              <a:rPr lang="en-GB" dirty="0"/>
              <a:t>Fill in the gap question </a:t>
            </a:r>
          </a:p>
          <a:p>
            <a:r>
              <a:rPr lang="en-GB" dirty="0"/>
              <a:t>Scenario questions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FCC67C-1B0D-408F-89E7-CCBAC41D7D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9024" y="5645727"/>
            <a:ext cx="1100051" cy="110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363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747"/>
    </mc:Choice>
    <mc:Fallback>
      <p:transition spd="slow" advTm="15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6F42E-9BEF-1901-43B2-E19DE993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/>
              <a:t>Guidance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232B335-FBED-72BF-A83C-22903DCBE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184682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6105AE-8CA3-1C90-6861-96A3437D6A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4691" y="5846618"/>
            <a:ext cx="849284" cy="84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363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24"/>
    </mc:Choice>
    <mc:Fallback>
      <p:transition spd="slow" advTm="30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5AF66-0294-EE9E-47CA-4E224E326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0E2E37-5F2C-A006-4853-125D6F647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6155238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8EC22B-610D-44C8-AA64-6A9E05A99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7941" y="5990705"/>
            <a:ext cx="716281" cy="71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833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53"/>
    </mc:Choice>
    <mc:Fallback>
      <p:transition spd="slow" advTm="26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83680D-FD1E-22A1-CB6C-0EC4035E3A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8159" y="1177348"/>
            <a:ext cx="3330906" cy="3441068"/>
          </a:xfrm>
        </p:spPr>
        <p:txBody>
          <a:bodyPr>
            <a:normAutofit/>
          </a:bodyPr>
          <a:lstStyle/>
          <a:p>
            <a:r>
              <a:rPr lang="en-GB" sz="42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5BA8BB1-2913-4A0D-F2B3-9D24DBA71C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9280" y="4754942"/>
            <a:ext cx="3259785" cy="925710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4F9243B6-6195-8623-8322-E2FDD433A8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45541" y="863602"/>
            <a:ext cx="5134757" cy="513475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76A714-6943-DF67-256A-EEE4D0289A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189" y="5907579"/>
            <a:ext cx="876992" cy="876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22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49"/>
    </mc:Choice>
    <mc:Fallback>
      <p:transition spd="slow" advTm="12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88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284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</Words>
  <Application>Microsoft Office PowerPoint</Application>
  <PresentationFormat>Widescreen</PresentationFormat>
  <Paragraphs>35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Calisto MT</vt:lpstr>
      <vt:lpstr>Univers Condensed</vt:lpstr>
      <vt:lpstr>ChronicleVTI</vt:lpstr>
      <vt:lpstr>Criminal law – Resit exam Guidance </vt:lpstr>
      <vt:lpstr>Content </vt:lpstr>
      <vt:lpstr>Exam topics </vt:lpstr>
      <vt:lpstr>Question types</vt:lpstr>
      <vt:lpstr>Guidance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2026-04-09T10:46:13Z</dcterms:created>
  <dcterms:modified xsi:type="dcterms:W3CDTF">2026-04-09T10:59:13Z</dcterms:modified>
</cp:coreProperties>
</file>