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notesMasterIdLst>
    <p:notesMasterId r:id="rId9"/>
  </p:notesMasterIdLst>
  <p:sldIdLst>
    <p:sldId id="268" r:id="rId2"/>
    <p:sldId id="261" r:id="rId3"/>
    <p:sldId id="262" r:id="rId4"/>
    <p:sldId id="265" r:id="rId5"/>
    <p:sldId id="266" r:id="rId6"/>
    <p:sldId id="267" r:id="rId7"/>
    <p:sldId id="269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81F211-ADE0-B441-8649-8FA215D16478}" v="81" dt="2026-04-28T15:00:51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/>
    <p:restoredTop sz="94684"/>
  </p:normalViewPr>
  <p:slideViewPr>
    <p:cSldViewPr snapToGrid="0">
      <p:cViewPr varScale="1">
        <p:scale>
          <a:sx n="122" d="100"/>
          <a:sy n="122" d="100"/>
        </p:scale>
        <p:origin x="224" y="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fan Gill (2514857)" userId="bbda6392-d442-4862-a44d-b8c697fd51cb" providerId="ADAL" clId="{224A59EB-CDA6-513E-9116-973FB1F60EC5}"/>
    <pc:docChg chg="undo custSel addSld delSld modSld sldOrd">
      <pc:chgData name="Steffan Gill (2514857)" userId="bbda6392-d442-4862-a44d-b8c697fd51cb" providerId="ADAL" clId="{224A59EB-CDA6-513E-9116-973FB1F60EC5}" dt="2026-04-28T15:00:51.345" v="1564" actId="1076"/>
      <pc:docMkLst>
        <pc:docMk/>
      </pc:docMkLst>
      <pc:sldChg chg="del">
        <pc:chgData name="Steffan Gill (2514857)" userId="bbda6392-d442-4862-a44d-b8c697fd51cb" providerId="ADAL" clId="{224A59EB-CDA6-513E-9116-973FB1F60EC5}" dt="2026-04-28T13:46:24.491" v="6" actId="2696"/>
        <pc:sldMkLst>
          <pc:docMk/>
          <pc:sldMk cId="109857222" sldId="256"/>
        </pc:sldMkLst>
      </pc:sldChg>
      <pc:sldChg chg="del">
        <pc:chgData name="Steffan Gill (2514857)" userId="bbda6392-d442-4862-a44d-b8c697fd51cb" providerId="ADAL" clId="{224A59EB-CDA6-513E-9116-973FB1F60EC5}" dt="2026-04-28T13:46:17.081" v="5" actId="2696"/>
        <pc:sldMkLst>
          <pc:docMk/>
          <pc:sldMk cId="2558126368" sldId="257"/>
        </pc:sldMkLst>
      </pc:sldChg>
      <pc:sldChg chg="del">
        <pc:chgData name="Steffan Gill (2514857)" userId="bbda6392-d442-4862-a44d-b8c697fd51cb" providerId="ADAL" clId="{224A59EB-CDA6-513E-9116-973FB1F60EC5}" dt="2026-04-28T13:46:12.384" v="3" actId="2696"/>
        <pc:sldMkLst>
          <pc:docMk/>
          <pc:sldMk cId="3008163962" sldId="258"/>
        </pc:sldMkLst>
      </pc:sldChg>
      <pc:sldChg chg="del">
        <pc:chgData name="Steffan Gill (2514857)" userId="bbda6392-d442-4862-a44d-b8c697fd51cb" providerId="ADAL" clId="{224A59EB-CDA6-513E-9116-973FB1F60EC5}" dt="2026-04-28T13:46:14.076" v="4" actId="2696"/>
        <pc:sldMkLst>
          <pc:docMk/>
          <pc:sldMk cId="4059832646" sldId="259"/>
        </pc:sldMkLst>
      </pc:sldChg>
      <pc:sldChg chg="del">
        <pc:chgData name="Steffan Gill (2514857)" userId="bbda6392-d442-4862-a44d-b8c697fd51cb" providerId="ADAL" clId="{224A59EB-CDA6-513E-9116-973FB1F60EC5}" dt="2026-04-28T13:45:49.461" v="0" actId="2696"/>
        <pc:sldMkLst>
          <pc:docMk/>
          <pc:sldMk cId="721197515" sldId="260"/>
        </pc:sldMkLst>
      </pc:sldChg>
      <pc:sldChg chg="modSp mod">
        <pc:chgData name="Steffan Gill (2514857)" userId="bbda6392-d442-4862-a44d-b8c697fd51cb" providerId="ADAL" clId="{224A59EB-CDA6-513E-9116-973FB1F60EC5}" dt="2026-04-28T13:52:27.306" v="229" actId="20577"/>
        <pc:sldMkLst>
          <pc:docMk/>
          <pc:sldMk cId="95705732" sldId="261"/>
        </pc:sldMkLst>
        <pc:spChg chg="mod">
          <ac:chgData name="Steffan Gill (2514857)" userId="bbda6392-d442-4862-a44d-b8c697fd51cb" providerId="ADAL" clId="{224A59EB-CDA6-513E-9116-973FB1F60EC5}" dt="2026-04-28T13:52:27.306" v="229" actId="20577"/>
          <ac:spMkLst>
            <pc:docMk/>
            <pc:sldMk cId="95705732" sldId="261"/>
            <ac:spMk id="3" creationId="{76108C9D-C134-1DAA-7EB0-7B82417B5914}"/>
          </ac:spMkLst>
        </pc:spChg>
      </pc:sldChg>
      <pc:sldChg chg="modSp">
        <pc:chgData name="Steffan Gill (2514857)" userId="bbda6392-d442-4862-a44d-b8c697fd51cb" providerId="ADAL" clId="{224A59EB-CDA6-513E-9116-973FB1F60EC5}" dt="2026-04-28T13:48:07.833" v="19"/>
        <pc:sldMkLst>
          <pc:docMk/>
          <pc:sldMk cId="1526211306" sldId="262"/>
        </pc:sldMkLst>
        <pc:graphicFrameChg chg="mod">
          <ac:chgData name="Steffan Gill (2514857)" userId="bbda6392-d442-4862-a44d-b8c697fd51cb" providerId="ADAL" clId="{224A59EB-CDA6-513E-9116-973FB1F60EC5}" dt="2026-04-28T13:48:07.833" v="19"/>
          <ac:graphicFrameMkLst>
            <pc:docMk/>
            <pc:sldMk cId="1526211306" sldId="262"/>
            <ac:graphicFrameMk id="20" creationId="{A266005F-72BA-1EF8-55F2-694F9FE41640}"/>
          </ac:graphicFrameMkLst>
        </pc:graphicFrameChg>
      </pc:sldChg>
      <pc:sldChg chg="del">
        <pc:chgData name="Steffan Gill (2514857)" userId="bbda6392-d442-4862-a44d-b8c697fd51cb" providerId="ADAL" clId="{224A59EB-CDA6-513E-9116-973FB1F60EC5}" dt="2026-04-28T13:45:55.654" v="1" actId="2696"/>
        <pc:sldMkLst>
          <pc:docMk/>
          <pc:sldMk cId="1554019572" sldId="263"/>
        </pc:sldMkLst>
      </pc:sldChg>
      <pc:sldChg chg="del">
        <pc:chgData name="Steffan Gill (2514857)" userId="bbda6392-d442-4862-a44d-b8c697fd51cb" providerId="ADAL" clId="{224A59EB-CDA6-513E-9116-973FB1F60EC5}" dt="2026-04-28T13:45:57.312" v="2" actId="2696"/>
        <pc:sldMkLst>
          <pc:docMk/>
          <pc:sldMk cId="3866361725" sldId="264"/>
        </pc:sldMkLst>
      </pc:sldChg>
      <pc:sldChg chg="modSp">
        <pc:chgData name="Steffan Gill (2514857)" userId="bbda6392-d442-4862-a44d-b8c697fd51cb" providerId="ADAL" clId="{224A59EB-CDA6-513E-9116-973FB1F60EC5}" dt="2026-04-28T13:47:41.235" v="15"/>
        <pc:sldMkLst>
          <pc:docMk/>
          <pc:sldMk cId="1086325827" sldId="265"/>
        </pc:sldMkLst>
        <pc:graphicFrameChg chg="mod">
          <ac:chgData name="Steffan Gill (2514857)" userId="bbda6392-d442-4862-a44d-b8c697fd51cb" providerId="ADAL" clId="{224A59EB-CDA6-513E-9116-973FB1F60EC5}" dt="2026-04-28T13:47:41.235" v="15"/>
          <ac:graphicFrameMkLst>
            <pc:docMk/>
            <pc:sldMk cId="1086325827" sldId="265"/>
            <ac:graphicFrameMk id="39" creationId="{B014C367-4C26-5707-6927-D8F6EBF55C97}"/>
          </ac:graphicFrameMkLst>
        </pc:graphicFrameChg>
      </pc:sldChg>
      <pc:sldChg chg="modSp">
        <pc:chgData name="Steffan Gill (2514857)" userId="bbda6392-d442-4862-a44d-b8c697fd51cb" providerId="ADAL" clId="{224A59EB-CDA6-513E-9116-973FB1F60EC5}" dt="2026-04-28T13:47:17.025" v="9"/>
        <pc:sldMkLst>
          <pc:docMk/>
          <pc:sldMk cId="2298170141" sldId="266"/>
        </pc:sldMkLst>
        <pc:spChg chg="mod">
          <ac:chgData name="Steffan Gill (2514857)" userId="bbda6392-d442-4862-a44d-b8c697fd51cb" providerId="ADAL" clId="{224A59EB-CDA6-513E-9116-973FB1F60EC5}" dt="2026-04-28T13:47:17.025" v="9"/>
          <ac:spMkLst>
            <pc:docMk/>
            <pc:sldMk cId="2298170141" sldId="266"/>
            <ac:spMk id="4" creationId="{954BB214-B90A-A34C-D394-76558081D01B}"/>
          </ac:spMkLst>
        </pc:spChg>
      </pc:sldChg>
      <pc:sldChg chg="modSp">
        <pc:chgData name="Steffan Gill (2514857)" userId="bbda6392-d442-4862-a44d-b8c697fd51cb" providerId="ADAL" clId="{224A59EB-CDA6-513E-9116-973FB1F60EC5}" dt="2026-04-28T13:48:30.058" v="21"/>
        <pc:sldMkLst>
          <pc:docMk/>
          <pc:sldMk cId="54917130" sldId="267"/>
        </pc:sldMkLst>
        <pc:graphicFrameChg chg="mod">
          <ac:chgData name="Steffan Gill (2514857)" userId="bbda6392-d442-4862-a44d-b8c697fd51cb" providerId="ADAL" clId="{224A59EB-CDA6-513E-9116-973FB1F60EC5}" dt="2026-04-28T13:48:30.058" v="21"/>
          <ac:graphicFrameMkLst>
            <pc:docMk/>
            <pc:sldMk cId="54917130" sldId="267"/>
            <ac:graphicFrameMk id="5" creationId="{5D4F317C-2A3D-D280-02C1-C8097CA66DF6}"/>
          </ac:graphicFrameMkLst>
        </pc:graphicFrameChg>
      </pc:sldChg>
      <pc:sldChg chg="addSp delSp modSp new mod ord">
        <pc:chgData name="Steffan Gill (2514857)" userId="bbda6392-d442-4862-a44d-b8c697fd51cb" providerId="ADAL" clId="{224A59EB-CDA6-513E-9116-973FB1F60EC5}" dt="2026-04-28T13:52:30.559" v="231"/>
        <pc:sldMkLst>
          <pc:docMk/>
          <pc:sldMk cId="2842736926" sldId="268"/>
        </pc:sldMkLst>
        <pc:spChg chg="mod">
          <ac:chgData name="Steffan Gill (2514857)" userId="bbda6392-d442-4862-a44d-b8c697fd51cb" providerId="ADAL" clId="{224A59EB-CDA6-513E-9116-973FB1F60EC5}" dt="2026-04-28T13:50:19.525" v="37" actId="1076"/>
          <ac:spMkLst>
            <pc:docMk/>
            <pc:sldMk cId="2842736926" sldId="268"/>
            <ac:spMk id="2" creationId="{B7B4793A-C734-DC30-1E56-9B462A48E720}"/>
          </ac:spMkLst>
        </pc:spChg>
        <pc:spChg chg="del">
          <ac:chgData name="Steffan Gill (2514857)" userId="bbda6392-d442-4862-a44d-b8c697fd51cb" providerId="ADAL" clId="{224A59EB-CDA6-513E-9116-973FB1F60EC5}" dt="2026-04-28T13:50:24.020" v="38" actId="478"/>
          <ac:spMkLst>
            <pc:docMk/>
            <pc:sldMk cId="2842736926" sldId="268"/>
            <ac:spMk id="3" creationId="{52A9FFD3-231B-77C6-B8CC-8615AEC8C07F}"/>
          </ac:spMkLst>
        </pc:spChg>
        <pc:spChg chg="add mod">
          <ac:chgData name="Steffan Gill (2514857)" userId="bbda6392-d442-4862-a44d-b8c697fd51cb" providerId="ADAL" clId="{224A59EB-CDA6-513E-9116-973FB1F60EC5}" dt="2026-04-28T13:52:01.508" v="227" actId="20577"/>
          <ac:spMkLst>
            <pc:docMk/>
            <pc:sldMk cId="2842736926" sldId="268"/>
            <ac:spMk id="4" creationId="{2DEFA52C-87A9-DB5F-94FD-21473551DBCC}"/>
          </ac:spMkLst>
        </pc:spChg>
        <pc:spChg chg="add del mod">
          <ac:chgData name="Steffan Gill (2514857)" userId="bbda6392-d442-4862-a44d-b8c697fd51cb" providerId="ADAL" clId="{224A59EB-CDA6-513E-9116-973FB1F60EC5}" dt="2026-04-28T13:52:30.559" v="231"/>
          <ac:spMkLst>
            <pc:docMk/>
            <pc:sldMk cId="2842736926" sldId="268"/>
            <ac:spMk id="5" creationId="{10FEE93B-221B-32A6-31A6-6A2274D2F353}"/>
          </ac:spMkLst>
        </pc:spChg>
      </pc:sldChg>
      <pc:sldChg chg="addSp delSp modSp new mod">
        <pc:chgData name="Steffan Gill (2514857)" userId="bbda6392-d442-4862-a44d-b8c697fd51cb" providerId="ADAL" clId="{224A59EB-CDA6-513E-9116-973FB1F60EC5}" dt="2026-04-28T15:00:51.345" v="1564" actId="1076"/>
        <pc:sldMkLst>
          <pc:docMk/>
          <pc:sldMk cId="958585090" sldId="269"/>
        </pc:sldMkLst>
        <pc:spChg chg="mod">
          <ac:chgData name="Steffan Gill (2514857)" userId="bbda6392-d442-4862-a44d-b8c697fd51cb" providerId="ADAL" clId="{224A59EB-CDA6-513E-9116-973FB1F60EC5}" dt="2026-04-28T14:02:32.720" v="377" actId="1076"/>
          <ac:spMkLst>
            <pc:docMk/>
            <pc:sldMk cId="958585090" sldId="269"/>
            <ac:spMk id="2" creationId="{0E11F188-4580-1EE9-3A09-6D797DB9DBDB}"/>
          </ac:spMkLst>
        </pc:spChg>
        <pc:spChg chg="del">
          <ac:chgData name="Steffan Gill (2514857)" userId="bbda6392-d442-4862-a44d-b8c697fd51cb" providerId="ADAL" clId="{224A59EB-CDA6-513E-9116-973FB1F60EC5}" dt="2026-04-28T14:00:46.263" v="297"/>
          <ac:spMkLst>
            <pc:docMk/>
            <pc:sldMk cId="958585090" sldId="269"/>
            <ac:spMk id="3" creationId="{A008CE3B-E79C-286B-2A6F-7FE13F3B7E86}"/>
          </ac:spMkLst>
        </pc:spChg>
        <pc:spChg chg="add del mod">
          <ac:chgData name="Steffan Gill (2514857)" userId="bbda6392-d442-4862-a44d-b8c697fd51cb" providerId="ADAL" clId="{224A59EB-CDA6-513E-9116-973FB1F60EC5}" dt="2026-04-28T15:00:51.345" v="1564" actId="1076"/>
          <ac:spMkLst>
            <pc:docMk/>
            <pc:sldMk cId="958585090" sldId="269"/>
            <ac:spMk id="4" creationId="{03D929E1-58C2-4F52-84FA-57EBBE2F17E7}"/>
          </ac:spMkLst>
        </pc:spChg>
        <pc:spChg chg="add">
          <ac:chgData name="Steffan Gill (2514857)" userId="bbda6392-d442-4862-a44d-b8c697fd51cb" providerId="ADAL" clId="{224A59EB-CDA6-513E-9116-973FB1F60EC5}" dt="2026-04-28T14:01:52.370" v="322"/>
          <ac:spMkLst>
            <pc:docMk/>
            <pc:sldMk cId="958585090" sldId="269"/>
            <ac:spMk id="5" creationId="{8E317244-053F-0331-B9EB-4E3F7DD7884A}"/>
          </ac:spMkLst>
        </pc:spChg>
        <pc:spChg chg="add del mod">
          <ac:chgData name="Steffan Gill (2514857)" userId="bbda6392-d442-4862-a44d-b8c697fd51cb" providerId="ADAL" clId="{224A59EB-CDA6-513E-9116-973FB1F60EC5}" dt="2026-04-28T14:12:07.303" v="734" actId="478"/>
          <ac:spMkLst>
            <pc:docMk/>
            <pc:sldMk cId="958585090" sldId="269"/>
            <ac:spMk id="6" creationId="{6A0F68A4-61D9-01B9-F61C-2F0D965DEA3B}"/>
          </ac:spMkLst>
        </pc:spChg>
        <pc:spChg chg="add mod">
          <ac:chgData name="Steffan Gill (2514857)" userId="bbda6392-d442-4862-a44d-b8c697fd51cb" providerId="ADAL" clId="{224A59EB-CDA6-513E-9116-973FB1F60EC5}" dt="2026-04-28T14:11:20.227" v="722" actId="478"/>
          <ac:spMkLst>
            <pc:docMk/>
            <pc:sldMk cId="958585090" sldId="269"/>
            <ac:spMk id="7" creationId="{56AD1317-28E7-EA72-170C-AE261A1B8311}"/>
          </ac:spMkLst>
        </pc:spChg>
        <pc:spChg chg="add mod">
          <ac:chgData name="Steffan Gill (2514857)" userId="bbda6392-d442-4862-a44d-b8c697fd51cb" providerId="ADAL" clId="{224A59EB-CDA6-513E-9116-973FB1F60EC5}" dt="2026-04-28T14:11:24.624" v="724" actId="478"/>
          <ac:spMkLst>
            <pc:docMk/>
            <pc:sldMk cId="958585090" sldId="269"/>
            <ac:spMk id="8" creationId="{5B19303A-9165-A32B-627E-6334B4572F52}"/>
          </ac:spMkLst>
        </pc:spChg>
        <pc:spChg chg="add mod">
          <ac:chgData name="Steffan Gill (2514857)" userId="bbda6392-d442-4862-a44d-b8c697fd51cb" providerId="ADAL" clId="{224A59EB-CDA6-513E-9116-973FB1F60EC5}" dt="2026-04-28T14:40:39.375" v="748" actId="1076"/>
          <ac:spMkLst>
            <pc:docMk/>
            <pc:sldMk cId="958585090" sldId="269"/>
            <ac:spMk id="9" creationId="{E50BE4C3-DD3F-8574-2E03-FA952ADED1DE}"/>
          </ac:spMkLst>
        </pc:spChg>
      </pc:sldChg>
      <pc:sldChg chg="addSp delSp modSp new del mod">
        <pc:chgData name="Steffan Gill (2514857)" userId="bbda6392-d442-4862-a44d-b8c697fd51cb" providerId="ADAL" clId="{224A59EB-CDA6-513E-9116-973FB1F60EC5}" dt="2026-04-28T14:00:24.874" v="281" actId="2696"/>
        <pc:sldMkLst>
          <pc:docMk/>
          <pc:sldMk cId="1229521914" sldId="269"/>
        </pc:sldMkLst>
        <pc:spChg chg="mod">
          <ac:chgData name="Steffan Gill (2514857)" userId="bbda6392-d442-4862-a44d-b8c697fd51cb" providerId="ADAL" clId="{224A59EB-CDA6-513E-9116-973FB1F60EC5}" dt="2026-04-28T13:59:33.386" v="264" actId="1076"/>
          <ac:spMkLst>
            <pc:docMk/>
            <pc:sldMk cId="1229521914" sldId="269"/>
            <ac:spMk id="2" creationId="{F79348E0-C804-8642-5B8B-17A85CA13251}"/>
          </ac:spMkLst>
        </pc:spChg>
        <pc:spChg chg="add del">
          <ac:chgData name="Steffan Gill (2514857)" userId="bbda6392-d442-4862-a44d-b8c697fd51cb" providerId="ADAL" clId="{224A59EB-CDA6-513E-9116-973FB1F60EC5}" dt="2026-04-28T13:58:39.870" v="250"/>
          <ac:spMkLst>
            <pc:docMk/>
            <pc:sldMk cId="1229521914" sldId="269"/>
            <ac:spMk id="3" creationId="{D74D3E97-4CBF-A745-4259-243E733CBB48}"/>
          </ac:spMkLst>
        </pc:spChg>
        <pc:spChg chg="add mod">
          <ac:chgData name="Steffan Gill (2514857)" userId="bbda6392-d442-4862-a44d-b8c697fd51cb" providerId="ADAL" clId="{224A59EB-CDA6-513E-9116-973FB1F60EC5}" dt="2026-04-28T13:58:23.040" v="249"/>
          <ac:spMkLst>
            <pc:docMk/>
            <pc:sldMk cId="1229521914" sldId="269"/>
            <ac:spMk id="4" creationId="{261E8186-A6FF-90B2-F8E2-856458E303D1}"/>
          </ac:spMkLst>
        </pc:spChg>
        <pc:spChg chg="add del mod">
          <ac:chgData name="Steffan Gill (2514857)" userId="bbda6392-d442-4862-a44d-b8c697fd51cb" providerId="ADAL" clId="{224A59EB-CDA6-513E-9116-973FB1F60EC5}" dt="2026-04-28T13:59:07.887" v="260" actId="478"/>
          <ac:spMkLst>
            <pc:docMk/>
            <pc:sldMk cId="1229521914" sldId="269"/>
            <ac:spMk id="5" creationId="{B87FA27E-7EC4-CC77-8D3B-8E92FD35DDE0}"/>
          </ac:spMkLst>
        </pc:spChg>
        <pc:spChg chg="add del mod">
          <ac:chgData name="Steffan Gill (2514857)" userId="bbda6392-d442-4862-a44d-b8c697fd51cb" providerId="ADAL" clId="{224A59EB-CDA6-513E-9116-973FB1F60EC5}" dt="2026-04-28T13:59:11.339" v="261" actId="478"/>
          <ac:spMkLst>
            <pc:docMk/>
            <pc:sldMk cId="1229521914" sldId="269"/>
            <ac:spMk id="6" creationId="{62DDB62D-4E04-B596-5BAF-412B51D0FE03}"/>
          </ac:spMkLst>
        </pc:spChg>
        <pc:spChg chg="add del mod">
          <ac:chgData name="Steffan Gill (2514857)" userId="bbda6392-d442-4862-a44d-b8c697fd51cb" providerId="ADAL" clId="{224A59EB-CDA6-513E-9116-973FB1F60EC5}" dt="2026-04-28T13:59:43.295" v="268"/>
          <ac:spMkLst>
            <pc:docMk/>
            <pc:sldMk cId="1229521914" sldId="269"/>
            <ac:spMk id="7" creationId="{64EA2D37-BB02-51AC-4B3D-C6057F31A908}"/>
          </ac:spMkLst>
        </pc:spChg>
        <pc:spChg chg="add">
          <ac:chgData name="Steffan Gill (2514857)" userId="bbda6392-d442-4862-a44d-b8c697fd51cb" providerId="ADAL" clId="{224A59EB-CDA6-513E-9116-973FB1F60EC5}" dt="2026-04-28T13:59:20.260" v="263"/>
          <ac:spMkLst>
            <pc:docMk/>
            <pc:sldMk cId="1229521914" sldId="269"/>
            <ac:spMk id="8" creationId="{365D6FEA-E678-6C08-DEA2-039534CBE9CE}"/>
          </ac:spMkLst>
        </pc:spChg>
        <pc:spChg chg="add">
          <ac:chgData name="Steffan Gill (2514857)" userId="bbda6392-d442-4862-a44d-b8c697fd51cb" providerId="ADAL" clId="{224A59EB-CDA6-513E-9116-973FB1F60EC5}" dt="2026-04-28T13:59:35.783" v="266"/>
          <ac:spMkLst>
            <pc:docMk/>
            <pc:sldMk cId="1229521914" sldId="269"/>
            <ac:spMk id="9" creationId="{76A7D240-67D1-0811-0C7F-C9D287617510}"/>
          </ac:spMkLst>
        </pc:spChg>
        <pc:spChg chg="add del mod">
          <ac:chgData name="Steffan Gill (2514857)" userId="bbda6392-d442-4862-a44d-b8c697fd51cb" providerId="ADAL" clId="{224A59EB-CDA6-513E-9116-973FB1F60EC5}" dt="2026-04-28T13:59:56.874" v="271"/>
          <ac:spMkLst>
            <pc:docMk/>
            <pc:sldMk cId="1229521914" sldId="269"/>
            <ac:spMk id="10" creationId="{0BE86293-D5B0-1F6C-7049-2F985814ADF1}"/>
          </ac:spMkLst>
        </pc:spChg>
        <pc:spChg chg="add del mod">
          <ac:chgData name="Steffan Gill (2514857)" userId="bbda6392-d442-4862-a44d-b8c697fd51cb" providerId="ADAL" clId="{224A59EB-CDA6-513E-9116-973FB1F60EC5}" dt="2026-04-28T14:00:23.381" v="280"/>
          <ac:spMkLst>
            <pc:docMk/>
            <pc:sldMk cId="1229521914" sldId="269"/>
            <ac:spMk id="11" creationId="{3872C547-F931-80A5-0111-CF0C26B86722}"/>
          </ac:spMkLst>
        </pc:spChg>
        <pc:spChg chg="add">
          <ac:chgData name="Steffan Gill (2514857)" userId="bbda6392-d442-4862-a44d-b8c697fd51cb" providerId="ADAL" clId="{224A59EB-CDA6-513E-9116-973FB1F60EC5}" dt="2026-04-28T14:00:08.649" v="276"/>
          <ac:spMkLst>
            <pc:docMk/>
            <pc:sldMk cId="1229521914" sldId="269"/>
            <ac:spMk id="12" creationId="{4C1A113E-221D-8EE4-16DF-E7EE37B73E92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2BB489-8CF2-4EA3-91ED-544A727E03C7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57E171E-4EA7-4944-B66B-2BEC14CD32A4}">
      <dgm:prSet/>
      <dgm:spPr/>
      <dgm:t>
        <a:bodyPr/>
        <a:lstStyle/>
        <a:p>
          <a:r>
            <a:rPr lang="en-GB" dirty="0"/>
            <a:t>personality disorder involving an individual who lacks empathy but also</a:t>
          </a:r>
          <a:r>
            <a:rPr lang="en-GB" dirty="0">
              <a:latin typeface="Corbel" panose="020B0503020204020204"/>
            </a:rPr>
            <a:t> seeks</a:t>
          </a:r>
          <a:r>
            <a:rPr lang="en-GB" dirty="0"/>
            <a:t> admiration (</a:t>
          </a:r>
          <a:r>
            <a:rPr lang="en-GB" dirty="0" err="1"/>
            <a:t>Yakeley</a:t>
          </a:r>
          <a:r>
            <a:rPr lang="en-GB" dirty="0"/>
            <a:t>, 2018).</a:t>
          </a:r>
          <a:endParaRPr lang="en-US" dirty="0"/>
        </a:p>
      </dgm:t>
    </dgm:pt>
    <dgm:pt modelId="{B9E70AB7-95FC-4AD5-8C3B-63FD003C58B8}" type="parTrans" cxnId="{12E14304-E43A-4295-8E29-A8453D27332A}">
      <dgm:prSet/>
      <dgm:spPr/>
      <dgm:t>
        <a:bodyPr/>
        <a:lstStyle/>
        <a:p>
          <a:endParaRPr lang="en-US"/>
        </a:p>
      </dgm:t>
    </dgm:pt>
    <dgm:pt modelId="{17530B2A-5F0D-4F48-953D-4D0DBE847EF9}" type="sibTrans" cxnId="{12E14304-E43A-4295-8E29-A8453D27332A}">
      <dgm:prSet/>
      <dgm:spPr/>
      <dgm:t>
        <a:bodyPr/>
        <a:lstStyle/>
        <a:p>
          <a:endParaRPr lang="en-US"/>
        </a:p>
      </dgm:t>
    </dgm:pt>
    <dgm:pt modelId="{0095132D-13A4-4FA1-B91E-D11D74784E11}">
      <dgm:prSet/>
      <dgm:spPr/>
      <dgm:t>
        <a:bodyPr/>
        <a:lstStyle/>
        <a:p>
          <a:r>
            <a:rPr lang="en-GB" dirty="0"/>
            <a:t>Empathy may be limited or used for </a:t>
          </a:r>
          <a:r>
            <a:rPr lang="en-GB" dirty="0">
              <a:latin typeface="Corbel" panose="020B0503020204020204"/>
            </a:rPr>
            <a:t>personal</a:t>
          </a:r>
          <a:r>
            <a:rPr lang="en-GB" dirty="0"/>
            <a:t> gain (</a:t>
          </a:r>
          <a:r>
            <a:rPr lang="en-GB" dirty="0" err="1"/>
            <a:t>Yakeley</a:t>
          </a:r>
          <a:r>
            <a:rPr lang="en-GB" dirty="0"/>
            <a:t>, 2018)</a:t>
          </a:r>
          <a:endParaRPr lang="en-US" dirty="0"/>
        </a:p>
      </dgm:t>
    </dgm:pt>
    <dgm:pt modelId="{5EDDFA71-7A15-46E4-870C-F631F1D124A8}" type="parTrans" cxnId="{CA9D4623-7B85-4330-B7E9-C2EE64A270B2}">
      <dgm:prSet/>
      <dgm:spPr/>
      <dgm:t>
        <a:bodyPr/>
        <a:lstStyle/>
        <a:p>
          <a:endParaRPr lang="en-US"/>
        </a:p>
      </dgm:t>
    </dgm:pt>
    <dgm:pt modelId="{E6E92CAA-7FBC-4920-AF91-E72D1AB58017}" type="sibTrans" cxnId="{CA9D4623-7B85-4330-B7E9-C2EE64A270B2}">
      <dgm:prSet/>
      <dgm:spPr/>
      <dgm:t>
        <a:bodyPr/>
        <a:lstStyle/>
        <a:p>
          <a:endParaRPr lang="en-US"/>
        </a:p>
      </dgm:t>
    </dgm:pt>
    <dgm:pt modelId="{050E30B3-E2E7-425B-ACC2-54E3AC4E1C31}">
      <dgm:prSet/>
      <dgm:spPr/>
      <dgm:t>
        <a:bodyPr/>
        <a:lstStyle/>
        <a:p>
          <a:r>
            <a:rPr lang="en-GB" dirty="0"/>
            <a:t>According to the Centre of </a:t>
          </a:r>
          <a:r>
            <a:rPr lang="en-GB" dirty="0" err="1"/>
            <a:t>Nuerocognitive</a:t>
          </a:r>
          <a:r>
            <a:rPr lang="en-GB" dirty="0"/>
            <a:t> Excellence, everyone possesses traits of </a:t>
          </a:r>
          <a:r>
            <a:rPr lang="en-GB" dirty="0">
              <a:latin typeface="Corbel" panose="020B0503020204020204"/>
            </a:rPr>
            <a:t>Narcissism</a:t>
          </a:r>
          <a:r>
            <a:rPr lang="en-GB" dirty="0"/>
            <a:t>.</a:t>
          </a:r>
          <a:endParaRPr lang="en-US" dirty="0"/>
        </a:p>
      </dgm:t>
    </dgm:pt>
    <dgm:pt modelId="{ECCE9214-E553-4F2D-AF30-3DE5653E450C}" type="parTrans" cxnId="{88AA7A98-B83B-4C0A-8456-78F687A1E608}">
      <dgm:prSet/>
      <dgm:spPr/>
      <dgm:t>
        <a:bodyPr/>
        <a:lstStyle/>
        <a:p>
          <a:endParaRPr lang="en-US"/>
        </a:p>
      </dgm:t>
    </dgm:pt>
    <dgm:pt modelId="{ED551A48-058B-4634-BA52-E6E636F702DF}" type="sibTrans" cxnId="{88AA7A98-B83B-4C0A-8456-78F687A1E608}">
      <dgm:prSet/>
      <dgm:spPr/>
      <dgm:t>
        <a:bodyPr/>
        <a:lstStyle/>
        <a:p>
          <a:endParaRPr lang="en-US"/>
        </a:p>
      </dgm:t>
    </dgm:pt>
    <dgm:pt modelId="{7CEB0859-6D04-4794-A820-3C44E95F4FAE}">
      <dgm:prSet phldr="0"/>
      <dgm:spPr/>
      <dgm:t>
        <a:bodyPr/>
        <a:lstStyle/>
        <a:p>
          <a:r>
            <a:rPr lang="en-US">
              <a:latin typeface="Corbel" panose="020B0503020204020204"/>
            </a:rPr>
            <a:t>The disorder includes grandiosity and vulnerability (confidence and Insecurity)</a:t>
          </a:r>
        </a:p>
      </dgm:t>
    </dgm:pt>
    <dgm:pt modelId="{5DFBF67C-7A47-4476-A976-284BB0A141FC}" type="parTrans" cxnId="{D1A2D190-77FE-49E3-B0B2-4E951EAE8925}">
      <dgm:prSet/>
      <dgm:spPr/>
    </dgm:pt>
    <dgm:pt modelId="{7362402F-2AEC-42C9-ACA3-5E9AA92E7613}" type="sibTrans" cxnId="{D1A2D190-77FE-49E3-B0B2-4E951EAE8925}">
      <dgm:prSet/>
      <dgm:spPr/>
      <dgm:t>
        <a:bodyPr/>
        <a:lstStyle/>
        <a:p>
          <a:endParaRPr lang="en-US"/>
        </a:p>
        <a:p>
          <a:endParaRPr lang="en-GB"/>
        </a:p>
        <a:p>
          <a:endParaRPr lang="en-GB"/>
        </a:p>
      </dgm:t>
    </dgm:pt>
    <dgm:pt modelId="{E7D913C6-71D5-4EF0-9BBA-8653C31C9705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Narcissistic Personality </a:t>
          </a:r>
          <a:r>
            <a:rPr lang="en-GB" dirty="0">
              <a:latin typeface="Corbel" panose="020B0503020204020204"/>
            </a:rPr>
            <a:t>Disorder</a:t>
          </a:r>
          <a:r>
            <a:rPr lang="en-US" dirty="0">
              <a:latin typeface="Corbel" panose="020B0503020204020204"/>
            </a:rPr>
            <a:t> can also cause difficulties in </a:t>
          </a:r>
          <a:r>
            <a:rPr lang="en-GB" dirty="0">
              <a:latin typeface="Corbel" panose="020B0503020204020204"/>
            </a:rPr>
            <a:t>day-to-day</a:t>
          </a:r>
          <a:r>
            <a:rPr lang="en-US" dirty="0">
              <a:latin typeface="Corbel" panose="020B0503020204020204"/>
            </a:rPr>
            <a:t> life and relationships. (APA,2022)</a:t>
          </a:r>
        </a:p>
      </dgm:t>
    </dgm:pt>
    <dgm:pt modelId="{FA3E1B39-BC8B-4E50-BE60-115250AF9289}" type="parTrans" cxnId="{92AFC057-4829-4AFB-AD52-D2346D795F98}">
      <dgm:prSet/>
      <dgm:spPr/>
    </dgm:pt>
    <dgm:pt modelId="{E379BD23-EC76-403F-BF68-4A3EC148C972}" type="sibTrans" cxnId="{92AFC057-4829-4AFB-AD52-D2346D795F98}">
      <dgm:prSet/>
      <dgm:spPr/>
    </dgm:pt>
    <dgm:pt modelId="{4F0D4CC6-8FFA-4EE4-B771-73B9AD3F0329}" type="pres">
      <dgm:prSet presAssocID="{172BB489-8CF2-4EA3-91ED-544A727E03C7}" presName="outerComposite" presStyleCnt="0">
        <dgm:presLayoutVars>
          <dgm:chMax val="5"/>
          <dgm:dir/>
          <dgm:resizeHandles val="exact"/>
        </dgm:presLayoutVars>
      </dgm:prSet>
      <dgm:spPr/>
    </dgm:pt>
    <dgm:pt modelId="{7CA7D18E-FCB6-44DF-A016-9B4D6CBBDA86}" type="pres">
      <dgm:prSet presAssocID="{172BB489-8CF2-4EA3-91ED-544A727E03C7}" presName="dummyMaxCanvas" presStyleCnt="0">
        <dgm:presLayoutVars/>
      </dgm:prSet>
      <dgm:spPr/>
    </dgm:pt>
    <dgm:pt modelId="{02E4120C-A634-49C3-9A75-2EACF34542BA}" type="pres">
      <dgm:prSet presAssocID="{172BB489-8CF2-4EA3-91ED-544A727E03C7}" presName="FiveNodes_1" presStyleLbl="node1" presStyleIdx="0" presStyleCnt="5">
        <dgm:presLayoutVars>
          <dgm:bulletEnabled val="1"/>
        </dgm:presLayoutVars>
      </dgm:prSet>
      <dgm:spPr/>
    </dgm:pt>
    <dgm:pt modelId="{AB4D0CA3-D7BA-4934-9CD9-91716AE147D0}" type="pres">
      <dgm:prSet presAssocID="{172BB489-8CF2-4EA3-91ED-544A727E03C7}" presName="FiveNodes_2" presStyleLbl="node1" presStyleIdx="1" presStyleCnt="5">
        <dgm:presLayoutVars>
          <dgm:bulletEnabled val="1"/>
        </dgm:presLayoutVars>
      </dgm:prSet>
      <dgm:spPr/>
    </dgm:pt>
    <dgm:pt modelId="{5C71D479-1CB7-4C58-B315-F78B9E61B282}" type="pres">
      <dgm:prSet presAssocID="{172BB489-8CF2-4EA3-91ED-544A727E03C7}" presName="FiveNodes_3" presStyleLbl="node1" presStyleIdx="2" presStyleCnt="5">
        <dgm:presLayoutVars>
          <dgm:bulletEnabled val="1"/>
        </dgm:presLayoutVars>
      </dgm:prSet>
      <dgm:spPr/>
    </dgm:pt>
    <dgm:pt modelId="{5F9F3C3D-F9F1-4FD9-B2B3-7E0AFA12CCE2}" type="pres">
      <dgm:prSet presAssocID="{172BB489-8CF2-4EA3-91ED-544A727E03C7}" presName="FiveNodes_4" presStyleLbl="node1" presStyleIdx="3" presStyleCnt="5">
        <dgm:presLayoutVars>
          <dgm:bulletEnabled val="1"/>
        </dgm:presLayoutVars>
      </dgm:prSet>
      <dgm:spPr/>
    </dgm:pt>
    <dgm:pt modelId="{A2AF0D5F-8D7A-46FC-8DCF-7B406DDBB725}" type="pres">
      <dgm:prSet presAssocID="{172BB489-8CF2-4EA3-91ED-544A727E03C7}" presName="FiveNodes_5" presStyleLbl="node1" presStyleIdx="4" presStyleCnt="5">
        <dgm:presLayoutVars>
          <dgm:bulletEnabled val="1"/>
        </dgm:presLayoutVars>
      </dgm:prSet>
      <dgm:spPr/>
    </dgm:pt>
    <dgm:pt modelId="{E40E5879-E1C5-40E5-82D0-4C33625B3F37}" type="pres">
      <dgm:prSet presAssocID="{172BB489-8CF2-4EA3-91ED-544A727E03C7}" presName="FiveConn_1-2" presStyleLbl="fgAccFollowNode1" presStyleIdx="0" presStyleCnt="4">
        <dgm:presLayoutVars>
          <dgm:bulletEnabled val="1"/>
        </dgm:presLayoutVars>
      </dgm:prSet>
      <dgm:spPr/>
    </dgm:pt>
    <dgm:pt modelId="{1D027A0F-59BD-4052-AE22-BA65A268D74E}" type="pres">
      <dgm:prSet presAssocID="{172BB489-8CF2-4EA3-91ED-544A727E03C7}" presName="FiveConn_2-3" presStyleLbl="fgAccFollowNode1" presStyleIdx="1" presStyleCnt="4">
        <dgm:presLayoutVars>
          <dgm:bulletEnabled val="1"/>
        </dgm:presLayoutVars>
      </dgm:prSet>
      <dgm:spPr/>
    </dgm:pt>
    <dgm:pt modelId="{DFF51C03-92C4-4664-907A-6DA2AE2FF47E}" type="pres">
      <dgm:prSet presAssocID="{172BB489-8CF2-4EA3-91ED-544A727E03C7}" presName="FiveConn_3-4" presStyleLbl="fgAccFollowNode1" presStyleIdx="2" presStyleCnt="4">
        <dgm:presLayoutVars>
          <dgm:bulletEnabled val="1"/>
        </dgm:presLayoutVars>
      </dgm:prSet>
      <dgm:spPr/>
    </dgm:pt>
    <dgm:pt modelId="{D12F9AE7-7E69-4025-911E-E9FA9D6AC921}" type="pres">
      <dgm:prSet presAssocID="{172BB489-8CF2-4EA3-91ED-544A727E03C7}" presName="FiveConn_4-5" presStyleLbl="fgAccFollowNode1" presStyleIdx="3" presStyleCnt="4">
        <dgm:presLayoutVars>
          <dgm:bulletEnabled val="1"/>
        </dgm:presLayoutVars>
      </dgm:prSet>
      <dgm:spPr/>
    </dgm:pt>
    <dgm:pt modelId="{66ABB440-8BDB-414A-BB05-5CDB8EB1F5CA}" type="pres">
      <dgm:prSet presAssocID="{172BB489-8CF2-4EA3-91ED-544A727E03C7}" presName="FiveNodes_1_text" presStyleLbl="node1" presStyleIdx="4" presStyleCnt="5">
        <dgm:presLayoutVars>
          <dgm:bulletEnabled val="1"/>
        </dgm:presLayoutVars>
      </dgm:prSet>
      <dgm:spPr/>
    </dgm:pt>
    <dgm:pt modelId="{E3C3CEDD-C2BA-49B2-B376-5C148A2D8008}" type="pres">
      <dgm:prSet presAssocID="{172BB489-8CF2-4EA3-91ED-544A727E03C7}" presName="FiveNodes_2_text" presStyleLbl="node1" presStyleIdx="4" presStyleCnt="5">
        <dgm:presLayoutVars>
          <dgm:bulletEnabled val="1"/>
        </dgm:presLayoutVars>
      </dgm:prSet>
      <dgm:spPr/>
    </dgm:pt>
    <dgm:pt modelId="{9ADFF59E-7457-4F16-9845-2C6ADF9C0582}" type="pres">
      <dgm:prSet presAssocID="{172BB489-8CF2-4EA3-91ED-544A727E03C7}" presName="FiveNodes_3_text" presStyleLbl="node1" presStyleIdx="4" presStyleCnt="5">
        <dgm:presLayoutVars>
          <dgm:bulletEnabled val="1"/>
        </dgm:presLayoutVars>
      </dgm:prSet>
      <dgm:spPr/>
    </dgm:pt>
    <dgm:pt modelId="{65D718EF-3784-41CD-ABA7-58C072437D5C}" type="pres">
      <dgm:prSet presAssocID="{172BB489-8CF2-4EA3-91ED-544A727E03C7}" presName="FiveNodes_4_text" presStyleLbl="node1" presStyleIdx="4" presStyleCnt="5">
        <dgm:presLayoutVars>
          <dgm:bulletEnabled val="1"/>
        </dgm:presLayoutVars>
      </dgm:prSet>
      <dgm:spPr/>
    </dgm:pt>
    <dgm:pt modelId="{748E602B-5167-4501-BA0D-C6E97E11572D}" type="pres">
      <dgm:prSet presAssocID="{172BB489-8CF2-4EA3-91ED-544A727E03C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2E14304-E43A-4295-8E29-A8453D27332A}" srcId="{172BB489-8CF2-4EA3-91ED-544A727E03C7}" destId="{057E171E-4EA7-4944-B66B-2BEC14CD32A4}" srcOrd="0" destOrd="0" parTransId="{B9E70AB7-95FC-4AD5-8C3B-63FD003C58B8}" sibTransId="{17530B2A-5F0D-4F48-953D-4D0DBE847EF9}"/>
    <dgm:cxn modelId="{6D988105-B3FF-4616-913D-729056F0D211}" type="presOf" srcId="{057E171E-4EA7-4944-B66B-2BEC14CD32A4}" destId="{66ABB440-8BDB-414A-BB05-5CDB8EB1F5CA}" srcOrd="1" destOrd="0" presId="urn:microsoft.com/office/officeart/2005/8/layout/vProcess5"/>
    <dgm:cxn modelId="{75FE5910-486E-46E2-8EE4-6728610C31A6}" type="presOf" srcId="{050E30B3-E2E7-425B-ACC2-54E3AC4E1C31}" destId="{9ADFF59E-7457-4F16-9845-2C6ADF9C0582}" srcOrd="1" destOrd="0" presId="urn:microsoft.com/office/officeart/2005/8/layout/vProcess5"/>
    <dgm:cxn modelId="{08EE8A1A-3E59-471D-BB44-1845B8B53423}" type="presOf" srcId="{0095132D-13A4-4FA1-B91E-D11D74784E11}" destId="{AB4D0CA3-D7BA-4934-9CD9-91716AE147D0}" srcOrd="0" destOrd="0" presId="urn:microsoft.com/office/officeart/2005/8/layout/vProcess5"/>
    <dgm:cxn modelId="{FE306F1B-143C-47F8-836F-758A800006D7}" type="presOf" srcId="{E7D913C6-71D5-4EF0-9BBA-8653C31C9705}" destId="{748E602B-5167-4501-BA0D-C6E97E11572D}" srcOrd="1" destOrd="0" presId="urn:microsoft.com/office/officeart/2005/8/layout/vProcess5"/>
    <dgm:cxn modelId="{CA9D4623-7B85-4330-B7E9-C2EE64A270B2}" srcId="{172BB489-8CF2-4EA3-91ED-544A727E03C7}" destId="{0095132D-13A4-4FA1-B91E-D11D74784E11}" srcOrd="1" destOrd="0" parTransId="{5EDDFA71-7A15-46E4-870C-F631F1D124A8}" sibTransId="{E6E92CAA-7FBC-4920-AF91-E72D1AB58017}"/>
    <dgm:cxn modelId="{E960112F-0604-43BC-ABA6-0E2A4FFFBA86}" type="presOf" srcId="{ED551A48-058B-4634-BA52-E6E636F702DF}" destId="{DFF51C03-92C4-4664-907A-6DA2AE2FF47E}" srcOrd="0" destOrd="0" presId="urn:microsoft.com/office/officeart/2005/8/layout/vProcess5"/>
    <dgm:cxn modelId="{9D0D9B34-2161-4E36-9FA3-8CB7C8ED362E}" type="presOf" srcId="{E7D913C6-71D5-4EF0-9BBA-8653C31C9705}" destId="{A2AF0D5F-8D7A-46FC-8DCF-7B406DDBB725}" srcOrd="0" destOrd="0" presId="urn:microsoft.com/office/officeart/2005/8/layout/vProcess5"/>
    <dgm:cxn modelId="{90061E3F-BEEC-4C03-8A40-B9B77E02EDBC}" type="presOf" srcId="{7362402F-2AEC-42C9-ACA3-5E9AA92E7613}" destId="{D12F9AE7-7E69-4025-911E-E9FA9D6AC921}" srcOrd="0" destOrd="0" presId="urn:microsoft.com/office/officeart/2005/8/layout/vProcess5"/>
    <dgm:cxn modelId="{92AFC057-4829-4AFB-AD52-D2346D795F98}" srcId="{172BB489-8CF2-4EA3-91ED-544A727E03C7}" destId="{E7D913C6-71D5-4EF0-9BBA-8653C31C9705}" srcOrd="4" destOrd="0" parTransId="{FA3E1B39-BC8B-4E50-BE60-115250AF9289}" sibTransId="{E379BD23-EC76-403F-BF68-4A3EC148C972}"/>
    <dgm:cxn modelId="{D1A2D190-77FE-49E3-B0B2-4E951EAE8925}" srcId="{172BB489-8CF2-4EA3-91ED-544A727E03C7}" destId="{7CEB0859-6D04-4794-A820-3C44E95F4FAE}" srcOrd="3" destOrd="0" parTransId="{5DFBF67C-7A47-4476-A976-284BB0A141FC}" sibTransId="{7362402F-2AEC-42C9-ACA3-5E9AA92E7613}"/>
    <dgm:cxn modelId="{88AA7A98-B83B-4C0A-8456-78F687A1E608}" srcId="{172BB489-8CF2-4EA3-91ED-544A727E03C7}" destId="{050E30B3-E2E7-425B-ACC2-54E3AC4E1C31}" srcOrd="2" destOrd="0" parTransId="{ECCE9214-E553-4F2D-AF30-3DE5653E450C}" sibTransId="{ED551A48-058B-4634-BA52-E6E636F702DF}"/>
    <dgm:cxn modelId="{404BE4A8-FE7E-459E-B888-66520EB25DD1}" type="presOf" srcId="{172BB489-8CF2-4EA3-91ED-544A727E03C7}" destId="{4F0D4CC6-8FFA-4EE4-B771-73B9AD3F0329}" srcOrd="0" destOrd="0" presId="urn:microsoft.com/office/officeart/2005/8/layout/vProcess5"/>
    <dgm:cxn modelId="{3902DAB7-C65D-43F1-BC0A-1AA220D4B15F}" type="presOf" srcId="{E6E92CAA-7FBC-4920-AF91-E72D1AB58017}" destId="{1D027A0F-59BD-4052-AE22-BA65A268D74E}" srcOrd="0" destOrd="0" presId="urn:microsoft.com/office/officeart/2005/8/layout/vProcess5"/>
    <dgm:cxn modelId="{B064F3CC-D92F-44CD-AE62-D86A9DDE241E}" type="presOf" srcId="{7CEB0859-6D04-4794-A820-3C44E95F4FAE}" destId="{5F9F3C3D-F9F1-4FD9-B2B3-7E0AFA12CCE2}" srcOrd="0" destOrd="0" presId="urn:microsoft.com/office/officeart/2005/8/layout/vProcess5"/>
    <dgm:cxn modelId="{751569D9-8B00-41DF-8251-3E08F80DE7C4}" type="presOf" srcId="{0095132D-13A4-4FA1-B91E-D11D74784E11}" destId="{E3C3CEDD-C2BA-49B2-B376-5C148A2D8008}" srcOrd="1" destOrd="0" presId="urn:microsoft.com/office/officeart/2005/8/layout/vProcess5"/>
    <dgm:cxn modelId="{D7364BDC-AE77-4DCB-A668-10DD51105063}" type="presOf" srcId="{050E30B3-E2E7-425B-ACC2-54E3AC4E1C31}" destId="{5C71D479-1CB7-4C58-B315-F78B9E61B282}" srcOrd="0" destOrd="0" presId="urn:microsoft.com/office/officeart/2005/8/layout/vProcess5"/>
    <dgm:cxn modelId="{A8E390F6-1BD9-4754-B1D4-3D1B66405B4D}" type="presOf" srcId="{057E171E-4EA7-4944-B66B-2BEC14CD32A4}" destId="{02E4120C-A634-49C3-9A75-2EACF34542BA}" srcOrd="0" destOrd="0" presId="urn:microsoft.com/office/officeart/2005/8/layout/vProcess5"/>
    <dgm:cxn modelId="{680E85F7-528F-4F59-9ED1-24A6D7243022}" type="presOf" srcId="{7CEB0859-6D04-4794-A820-3C44E95F4FAE}" destId="{65D718EF-3784-41CD-ABA7-58C072437D5C}" srcOrd="1" destOrd="0" presId="urn:microsoft.com/office/officeart/2005/8/layout/vProcess5"/>
    <dgm:cxn modelId="{AF558AFB-4C6C-42F9-B239-9822635D7212}" type="presOf" srcId="{17530B2A-5F0D-4F48-953D-4D0DBE847EF9}" destId="{E40E5879-E1C5-40E5-82D0-4C33625B3F37}" srcOrd="0" destOrd="0" presId="urn:microsoft.com/office/officeart/2005/8/layout/vProcess5"/>
    <dgm:cxn modelId="{24D87FAB-EE02-412E-A7DF-A99CD9EF8F02}" type="presParOf" srcId="{4F0D4CC6-8FFA-4EE4-B771-73B9AD3F0329}" destId="{7CA7D18E-FCB6-44DF-A016-9B4D6CBBDA86}" srcOrd="0" destOrd="0" presId="urn:microsoft.com/office/officeart/2005/8/layout/vProcess5"/>
    <dgm:cxn modelId="{C5AF1124-5CB9-48E4-BB5B-BBDA320A1F07}" type="presParOf" srcId="{4F0D4CC6-8FFA-4EE4-B771-73B9AD3F0329}" destId="{02E4120C-A634-49C3-9A75-2EACF34542BA}" srcOrd="1" destOrd="0" presId="urn:microsoft.com/office/officeart/2005/8/layout/vProcess5"/>
    <dgm:cxn modelId="{61D9167A-0FA1-4FAE-BDC1-C0657E757743}" type="presParOf" srcId="{4F0D4CC6-8FFA-4EE4-B771-73B9AD3F0329}" destId="{AB4D0CA3-D7BA-4934-9CD9-91716AE147D0}" srcOrd="2" destOrd="0" presId="urn:microsoft.com/office/officeart/2005/8/layout/vProcess5"/>
    <dgm:cxn modelId="{A85C24C8-61EA-4264-A4D8-B3EAC4D2D5CE}" type="presParOf" srcId="{4F0D4CC6-8FFA-4EE4-B771-73B9AD3F0329}" destId="{5C71D479-1CB7-4C58-B315-F78B9E61B282}" srcOrd="3" destOrd="0" presId="urn:microsoft.com/office/officeart/2005/8/layout/vProcess5"/>
    <dgm:cxn modelId="{D255FB45-992E-4426-B68A-6AEA07322923}" type="presParOf" srcId="{4F0D4CC6-8FFA-4EE4-B771-73B9AD3F0329}" destId="{5F9F3C3D-F9F1-4FD9-B2B3-7E0AFA12CCE2}" srcOrd="4" destOrd="0" presId="urn:microsoft.com/office/officeart/2005/8/layout/vProcess5"/>
    <dgm:cxn modelId="{6A5E54C8-DC3F-4F9A-9B37-94937D3A9C29}" type="presParOf" srcId="{4F0D4CC6-8FFA-4EE4-B771-73B9AD3F0329}" destId="{A2AF0D5F-8D7A-46FC-8DCF-7B406DDBB725}" srcOrd="5" destOrd="0" presId="urn:microsoft.com/office/officeart/2005/8/layout/vProcess5"/>
    <dgm:cxn modelId="{6B31BE75-F70B-49C3-8981-4F7F5145EA20}" type="presParOf" srcId="{4F0D4CC6-8FFA-4EE4-B771-73B9AD3F0329}" destId="{E40E5879-E1C5-40E5-82D0-4C33625B3F37}" srcOrd="6" destOrd="0" presId="urn:microsoft.com/office/officeart/2005/8/layout/vProcess5"/>
    <dgm:cxn modelId="{9B72AFFE-EF61-4C27-9847-CFB04B6F7BF2}" type="presParOf" srcId="{4F0D4CC6-8FFA-4EE4-B771-73B9AD3F0329}" destId="{1D027A0F-59BD-4052-AE22-BA65A268D74E}" srcOrd="7" destOrd="0" presId="urn:microsoft.com/office/officeart/2005/8/layout/vProcess5"/>
    <dgm:cxn modelId="{4B60A13E-16C9-4FFB-B3B3-EBE46CC4D41E}" type="presParOf" srcId="{4F0D4CC6-8FFA-4EE4-B771-73B9AD3F0329}" destId="{DFF51C03-92C4-4664-907A-6DA2AE2FF47E}" srcOrd="8" destOrd="0" presId="urn:microsoft.com/office/officeart/2005/8/layout/vProcess5"/>
    <dgm:cxn modelId="{139DBA93-5D7F-4AA3-BF19-1631115CA867}" type="presParOf" srcId="{4F0D4CC6-8FFA-4EE4-B771-73B9AD3F0329}" destId="{D12F9AE7-7E69-4025-911E-E9FA9D6AC921}" srcOrd="9" destOrd="0" presId="urn:microsoft.com/office/officeart/2005/8/layout/vProcess5"/>
    <dgm:cxn modelId="{EAFB513A-8375-4E23-92CF-2DFA650B7F15}" type="presParOf" srcId="{4F0D4CC6-8FFA-4EE4-B771-73B9AD3F0329}" destId="{66ABB440-8BDB-414A-BB05-5CDB8EB1F5CA}" srcOrd="10" destOrd="0" presId="urn:microsoft.com/office/officeart/2005/8/layout/vProcess5"/>
    <dgm:cxn modelId="{87EBA0DF-81B6-4E8E-A640-A5F685469B67}" type="presParOf" srcId="{4F0D4CC6-8FFA-4EE4-B771-73B9AD3F0329}" destId="{E3C3CEDD-C2BA-49B2-B376-5C148A2D8008}" srcOrd="11" destOrd="0" presId="urn:microsoft.com/office/officeart/2005/8/layout/vProcess5"/>
    <dgm:cxn modelId="{5D67BEAB-8C76-45AB-9908-093E19C04ED8}" type="presParOf" srcId="{4F0D4CC6-8FFA-4EE4-B771-73B9AD3F0329}" destId="{9ADFF59E-7457-4F16-9845-2C6ADF9C0582}" srcOrd="12" destOrd="0" presId="urn:microsoft.com/office/officeart/2005/8/layout/vProcess5"/>
    <dgm:cxn modelId="{44DE8119-2AA8-4CB3-A0CC-4954E04CBCFB}" type="presParOf" srcId="{4F0D4CC6-8FFA-4EE4-B771-73B9AD3F0329}" destId="{65D718EF-3784-41CD-ABA7-58C072437D5C}" srcOrd="13" destOrd="0" presId="urn:microsoft.com/office/officeart/2005/8/layout/vProcess5"/>
    <dgm:cxn modelId="{FFDEADBF-499E-4783-AC71-E1AA319D6A1E}" type="presParOf" srcId="{4F0D4CC6-8FFA-4EE4-B771-73B9AD3F0329}" destId="{748E602B-5167-4501-BA0D-C6E97E11572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93678F-1BF1-4EB7-ABD9-221F1EB53D31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66D469F-6402-4575-BE3D-C3EB6F2C821A}">
      <dgm:prSet/>
      <dgm:spPr/>
      <dgm:t>
        <a:bodyPr/>
        <a:lstStyle/>
        <a:p>
          <a:r>
            <a:rPr lang="en-GB" dirty="0">
              <a:ea typeface="+mn-ea"/>
              <a:cs typeface="+mn-cs"/>
            </a:rPr>
            <a:t>Narcissistic</a:t>
          </a:r>
          <a:r>
            <a:rPr lang="en-US" dirty="0">
              <a:ea typeface="+mn-ea"/>
              <a:cs typeface="+mn-cs"/>
            </a:rPr>
            <a:t> traits are shown by everyone in </a:t>
          </a:r>
          <a:r>
            <a:rPr lang="en-GB" dirty="0">
              <a:ea typeface="+mn-ea"/>
              <a:cs typeface="+mn-cs"/>
            </a:rPr>
            <a:t>day-to-day</a:t>
          </a:r>
          <a:r>
            <a:rPr lang="en-US" dirty="0">
              <a:ea typeface="+mn-ea"/>
              <a:cs typeface="+mn-cs"/>
            </a:rPr>
            <a:t> life</a:t>
          </a:r>
        </a:p>
      </dgm:t>
    </dgm:pt>
    <dgm:pt modelId="{EC4A8EDB-3E8E-4982-A613-204B646EF358}" type="parTrans" cxnId="{9C0EA5EF-5516-4AD1-8A69-7C11F8799F70}">
      <dgm:prSet/>
      <dgm:spPr/>
      <dgm:t>
        <a:bodyPr/>
        <a:lstStyle/>
        <a:p>
          <a:endParaRPr lang="en-US"/>
        </a:p>
      </dgm:t>
    </dgm:pt>
    <dgm:pt modelId="{C9EDFCA4-8238-468B-A750-24638542B157}" type="sibTrans" cxnId="{9C0EA5EF-5516-4AD1-8A69-7C11F8799F70}">
      <dgm:prSet/>
      <dgm:spPr/>
      <dgm:t>
        <a:bodyPr/>
        <a:lstStyle/>
        <a:p>
          <a:endParaRPr lang="en-US"/>
        </a:p>
      </dgm:t>
    </dgm:pt>
    <dgm:pt modelId="{4FCEC2BB-358B-4C99-900B-16525E868A23}">
      <dgm:prSet/>
      <dgm:spPr/>
      <dgm:t>
        <a:bodyPr/>
        <a:lstStyle/>
        <a:p>
          <a:r>
            <a:rPr lang="en-US" dirty="0">
              <a:ea typeface="+mn-ea"/>
              <a:cs typeface="+mn-cs"/>
            </a:rPr>
            <a:t>Traits such as confidence and self-focus are </a:t>
          </a:r>
          <a:r>
            <a:rPr lang="en-US" dirty="0" err="1">
              <a:ea typeface="+mn-ea"/>
              <a:cs typeface="+mn-cs"/>
            </a:rPr>
            <a:t>completley</a:t>
          </a:r>
          <a:r>
            <a:rPr lang="en-US" dirty="0">
              <a:ea typeface="+mn-ea"/>
              <a:cs typeface="+mn-cs"/>
            </a:rPr>
            <a:t> normal which we all experience</a:t>
          </a:r>
        </a:p>
      </dgm:t>
    </dgm:pt>
    <dgm:pt modelId="{B6A0B2A8-C821-448E-8B9D-634005253049}" type="parTrans" cxnId="{C7B42988-2E41-4F46-A069-32BADD76AFE6}">
      <dgm:prSet/>
      <dgm:spPr/>
      <dgm:t>
        <a:bodyPr/>
        <a:lstStyle/>
        <a:p>
          <a:endParaRPr lang="en-US"/>
        </a:p>
      </dgm:t>
    </dgm:pt>
    <dgm:pt modelId="{CF226BEF-5EF9-4B0E-AFDA-2B6E64C4734E}" type="sibTrans" cxnId="{C7B42988-2E41-4F46-A069-32BADD76AFE6}">
      <dgm:prSet/>
      <dgm:spPr/>
      <dgm:t>
        <a:bodyPr/>
        <a:lstStyle/>
        <a:p>
          <a:endParaRPr lang="en-US"/>
        </a:p>
      </dgm:t>
    </dgm:pt>
    <dgm:pt modelId="{50E5DAE2-9B24-4C86-A7E2-8252B954A17C}">
      <dgm:prSet/>
      <dgm:spPr/>
      <dgm:t>
        <a:bodyPr/>
        <a:lstStyle/>
        <a:p>
          <a:r>
            <a:rPr lang="en-US" dirty="0">
              <a:ea typeface="+mn-ea"/>
              <a:cs typeface="+mn-cs"/>
            </a:rPr>
            <a:t>Traits only become a problem when they become extreme.</a:t>
          </a:r>
        </a:p>
      </dgm:t>
    </dgm:pt>
    <dgm:pt modelId="{73D651A8-3C77-46E9-BB61-69BF9C9CE911}" type="parTrans" cxnId="{6AFE73F9-4317-48F7-8229-06AF3C0B8050}">
      <dgm:prSet/>
      <dgm:spPr/>
      <dgm:t>
        <a:bodyPr/>
        <a:lstStyle/>
        <a:p>
          <a:endParaRPr lang="en-US"/>
        </a:p>
      </dgm:t>
    </dgm:pt>
    <dgm:pt modelId="{54D560DA-4247-4D1B-8F9B-586842211567}" type="sibTrans" cxnId="{6AFE73F9-4317-48F7-8229-06AF3C0B8050}">
      <dgm:prSet/>
      <dgm:spPr/>
      <dgm:t>
        <a:bodyPr/>
        <a:lstStyle/>
        <a:p>
          <a:endParaRPr lang="en-US"/>
        </a:p>
      </dgm:t>
    </dgm:pt>
    <dgm:pt modelId="{3DD14031-4855-42C4-8C60-C08EC9A27CCD}">
      <dgm:prSet/>
      <dgm:spPr/>
      <dgm:t>
        <a:bodyPr/>
        <a:lstStyle/>
        <a:p>
          <a:pPr rtl="0"/>
          <a:r>
            <a:rPr lang="en-GB" dirty="0">
              <a:ea typeface="+mn-ea"/>
              <a:cs typeface="+mn-cs"/>
            </a:rPr>
            <a:t>Diagnosing</a:t>
          </a:r>
          <a:r>
            <a:rPr lang="en-US" dirty="0">
              <a:ea typeface="+mn-ea"/>
              <a:cs typeface="+mn-cs"/>
            </a:rPr>
            <a:t> someone with Narcissistic </a:t>
          </a:r>
          <a:r>
            <a:rPr lang="en-GB" dirty="0">
              <a:ea typeface="+mn-ea"/>
              <a:cs typeface="+mn-cs"/>
            </a:rPr>
            <a:t>Personality Disorder</a:t>
          </a:r>
          <a:r>
            <a:rPr lang="en-US" dirty="0">
              <a:ea typeface="+mn-ea"/>
              <a:cs typeface="+mn-cs"/>
            </a:rPr>
            <a:t> is not </a:t>
          </a:r>
          <a:r>
            <a:rPr lang="en-GB" dirty="0">
              <a:ea typeface="+mn-ea"/>
              <a:cs typeface="+mn-cs"/>
            </a:rPr>
            <a:t>straightforward.</a:t>
          </a:r>
          <a:r>
            <a:rPr lang="en-US" dirty="0">
              <a:latin typeface="Corbel" panose="020B0503020204020204"/>
              <a:ea typeface="+mn-ea"/>
              <a:cs typeface="+mn-cs"/>
            </a:rPr>
            <a:t> </a:t>
          </a:r>
          <a:r>
            <a:rPr lang="en-US" dirty="0"/>
            <a:t>(Restivo, 2024)</a:t>
          </a:r>
        </a:p>
      </dgm:t>
    </dgm:pt>
    <dgm:pt modelId="{01CC76DC-1FE4-4DE6-BAF2-5B03C5415101}" type="parTrans" cxnId="{4E543CE9-D11A-4F95-8878-8CEFDFE53752}">
      <dgm:prSet/>
      <dgm:spPr/>
      <dgm:t>
        <a:bodyPr/>
        <a:lstStyle/>
        <a:p>
          <a:endParaRPr lang="en-US"/>
        </a:p>
      </dgm:t>
    </dgm:pt>
    <dgm:pt modelId="{7417D079-1342-4DD3-99DF-90D3980FD7C2}" type="sibTrans" cxnId="{4E543CE9-D11A-4F95-8878-8CEFDFE53752}">
      <dgm:prSet/>
      <dgm:spPr/>
      <dgm:t>
        <a:bodyPr/>
        <a:lstStyle/>
        <a:p>
          <a:endParaRPr lang="en-US"/>
        </a:p>
      </dgm:t>
    </dgm:pt>
    <dgm:pt modelId="{82E8FC31-48ED-4DC2-9073-7E52D302C416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  <a:ea typeface="+mn-ea"/>
              <a:cs typeface="+mn-cs"/>
            </a:rPr>
            <a:t>In everyday </a:t>
          </a:r>
          <a:r>
            <a:rPr lang="en-GB" dirty="0">
              <a:latin typeface="Corbel" panose="020B0503020204020204"/>
              <a:ea typeface="+mn-ea"/>
              <a:cs typeface="+mn-cs"/>
            </a:rPr>
            <a:t>life,</a:t>
          </a:r>
          <a:r>
            <a:rPr lang="en-US" dirty="0">
              <a:latin typeface="Corbel" panose="020B0503020204020204"/>
              <a:ea typeface="+mn-ea"/>
              <a:cs typeface="+mn-cs"/>
            </a:rPr>
            <a:t> signs of </a:t>
          </a:r>
          <a:r>
            <a:rPr lang="en-GB" dirty="0">
              <a:latin typeface="Corbel" panose="020B0503020204020204"/>
              <a:ea typeface="+mn-ea"/>
              <a:cs typeface="+mn-cs"/>
            </a:rPr>
            <a:t>narcissism aren't</a:t>
          </a:r>
          <a:r>
            <a:rPr lang="en-US" dirty="0">
              <a:latin typeface="Corbel" panose="020B0503020204020204"/>
              <a:ea typeface="+mn-ea"/>
              <a:cs typeface="+mn-cs"/>
            </a:rPr>
            <a:t> always </a:t>
          </a:r>
          <a:r>
            <a:rPr lang="en-GB" dirty="0">
              <a:latin typeface="Corbel" panose="020B0503020204020204"/>
              <a:ea typeface="+mn-ea"/>
              <a:cs typeface="+mn-cs"/>
            </a:rPr>
            <a:t>physical</a:t>
          </a:r>
          <a:r>
            <a:rPr lang="en-US" dirty="0">
              <a:latin typeface="Corbel" panose="020B0503020204020204"/>
              <a:ea typeface="+mn-ea"/>
              <a:cs typeface="+mn-cs"/>
            </a:rPr>
            <a:t> – gaslighting, blame shifting. (Davies, as cited in Sutton,2023)</a:t>
          </a:r>
        </a:p>
      </dgm:t>
    </dgm:pt>
    <dgm:pt modelId="{936ECFF6-ED8A-4F7A-9B28-69F42A475A05}" type="parTrans" cxnId="{52A18C56-6EC9-466B-B746-8BF95A4E3F56}">
      <dgm:prSet/>
      <dgm:spPr/>
    </dgm:pt>
    <dgm:pt modelId="{D3937EA5-22D5-47C6-B323-5740D88CA550}" type="sibTrans" cxnId="{52A18C56-6EC9-466B-B746-8BF95A4E3F56}">
      <dgm:prSet/>
      <dgm:spPr/>
      <dgm:t>
        <a:bodyPr/>
        <a:lstStyle/>
        <a:p>
          <a:endParaRPr lang="en-US"/>
        </a:p>
      </dgm:t>
    </dgm:pt>
    <dgm:pt modelId="{E8E6D30D-9153-4339-B482-473AF487F1A8}" type="pres">
      <dgm:prSet presAssocID="{5E93678F-1BF1-4EB7-ABD9-221F1EB53D31}" presName="diagram" presStyleCnt="0">
        <dgm:presLayoutVars>
          <dgm:dir/>
          <dgm:resizeHandles val="exact"/>
        </dgm:presLayoutVars>
      </dgm:prSet>
      <dgm:spPr/>
    </dgm:pt>
    <dgm:pt modelId="{A2A211B4-3A02-49ED-848F-F138F2923FE8}" type="pres">
      <dgm:prSet presAssocID="{966D469F-6402-4575-BE3D-C3EB6F2C821A}" presName="node" presStyleLbl="node1" presStyleIdx="0" presStyleCnt="5">
        <dgm:presLayoutVars>
          <dgm:bulletEnabled val="1"/>
        </dgm:presLayoutVars>
      </dgm:prSet>
      <dgm:spPr/>
    </dgm:pt>
    <dgm:pt modelId="{267C4425-E512-4CD8-9B73-51787065F082}" type="pres">
      <dgm:prSet presAssocID="{C9EDFCA4-8238-468B-A750-24638542B157}" presName="sibTrans" presStyleCnt="0"/>
      <dgm:spPr/>
    </dgm:pt>
    <dgm:pt modelId="{9959B4F8-ED4B-41BB-A55A-1244ECA9FB76}" type="pres">
      <dgm:prSet presAssocID="{4FCEC2BB-358B-4C99-900B-16525E868A23}" presName="node" presStyleLbl="node1" presStyleIdx="1" presStyleCnt="5">
        <dgm:presLayoutVars>
          <dgm:bulletEnabled val="1"/>
        </dgm:presLayoutVars>
      </dgm:prSet>
      <dgm:spPr/>
    </dgm:pt>
    <dgm:pt modelId="{40C14C47-5F3C-43F8-A65E-77AD1D892175}" type="pres">
      <dgm:prSet presAssocID="{CF226BEF-5EF9-4B0E-AFDA-2B6E64C4734E}" presName="sibTrans" presStyleCnt="0"/>
      <dgm:spPr/>
    </dgm:pt>
    <dgm:pt modelId="{83FBCAF9-857F-40F1-8CD5-946359E89321}" type="pres">
      <dgm:prSet presAssocID="{50E5DAE2-9B24-4C86-A7E2-8252B954A17C}" presName="node" presStyleLbl="node1" presStyleIdx="2" presStyleCnt="5">
        <dgm:presLayoutVars>
          <dgm:bulletEnabled val="1"/>
        </dgm:presLayoutVars>
      </dgm:prSet>
      <dgm:spPr/>
    </dgm:pt>
    <dgm:pt modelId="{D704589F-B39A-4DD8-BECD-E406C1A765FC}" type="pres">
      <dgm:prSet presAssocID="{54D560DA-4247-4D1B-8F9B-586842211567}" presName="sibTrans" presStyleCnt="0"/>
      <dgm:spPr/>
    </dgm:pt>
    <dgm:pt modelId="{C72D9583-2CD1-41F9-9679-9B938B443968}" type="pres">
      <dgm:prSet presAssocID="{3DD14031-4855-42C4-8C60-C08EC9A27CCD}" presName="node" presStyleLbl="node1" presStyleIdx="3" presStyleCnt="5">
        <dgm:presLayoutVars>
          <dgm:bulletEnabled val="1"/>
        </dgm:presLayoutVars>
      </dgm:prSet>
      <dgm:spPr/>
    </dgm:pt>
    <dgm:pt modelId="{E7CC558B-86AF-4F1F-98B4-6E0C317DC956}" type="pres">
      <dgm:prSet presAssocID="{7417D079-1342-4DD3-99DF-90D3980FD7C2}" presName="sibTrans" presStyleCnt="0"/>
      <dgm:spPr/>
    </dgm:pt>
    <dgm:pt modelId="{2A64137E-A19F-4AF8-A600-C529513C9EC1}" type="pres">
      <dgm:prSet presAssocID="{82E8FC31-48ED-4DC2-9073-7E52D302C416}" presName="node" presStyleLbl="node1" presStyleIdx="4" presStyleCnt="5">
        <dgm:presLayoutVars>
          <dgm:bulletEnabled val="1"/>
        </dgm:presLayoutVars>
      </dgm:prSet>
      <dgm:spPr/>
    </dgm:pt>
  </dgm:ptLst>
  <dgm:cxnLst>
    <dgm:cxn modelId="{32CFD42C-BB15-4941-816A-383D369E3051}" type="presOf" srcId="{3DD14031-4855-42C4-8C60-C08EC9A27CCD}" destId="{C72D9583-2CD1-41F9-9679-9B938B443968}" srcOrd="0" destOrd="0" presId="urn:microsoft.com/office/officeart/2005/8/layout/default"/>
    <dgm:cxn modelId="{52A18C56-6EC9-466B-B746-8BF95A4E3F56}" srcId="{5E93678F-1BF1-4EB7-ABD9-221F1EB53D31}" destId="{82E8FC31-48ED-4DC2-9073-7E52D302C416}" srcOrd="4" destOrd="0" parTransId="{936ECFF6-ED8A-4F7A-9B28-69F42A475A05}" sibTransId="{D3937EA5-22D5-47C6-B323-5740D88CA550}"/>
    <dgm:cxn modelId="{9ACACC5D-437E-4A3E-8840-0F75718F9CD1}" type="presOf" srcId="{50E5DAE2-9B24-4C86-A7E2-8252B954A17C}" destId="{83FBCAF9-857F-40F1-8CD5-946359E89321}" srcOrd="0" destOrd="0" presId="urn:microsoft.com/office/officeart/2005/8/layout/default"/>
    <dgm:cxn modelId="{8E066182-DFB3-403C-8E90-A9044970B786}" type="presOf" srcId="{4FCEC2BB-358B-4C99-900B-16525E868A23}" destId="{9959B4F8-ED4B-41BB-A55A-1244ECA9FB76}" srcOrd="0" destOrd="0" presId="urn:microsoft.com/office/officeart/2005/8/layout/default"/>
    <dgm:cxn modelId="{C7B42988-2E41-4F46-A069-32BADD76AFE6}" srcId="{5E93678F-1BF1-4EB7-ABD9-221F1EB53D31}" destId="{4FCEC2BB-358B-4C99-900B-16525E868A23}" srcOrd="1" destOrd="0" parTransId="{B6A0B2A8-C821-448E-8B9D-634005253049}" sibTransId="{CF226BEF-5EF9-4B0E-AFDA-2B6E64C4734E}"/>
    <dgm:cxn modelId="{67D9B8AF-E053-4633-8A71-CC5043E696D8}" type="presOf" srcId="{82E8FC31-48ED-4DC2-9073-7E52D302C416}" destId="{2A64137E-A19F-4AF8-A600-C529513C9EC1}" srcOrd="0" destOrd="0" presId="urn:microsoft.com/office/officeart/2005/8/layout/default"/>
    <dgm:cxn modelId="{EA085FD7-1720-40B8-AADB-E3015448A477}" type="presOf" srcId="{966D469F-6402-4575-BE3D-C3EB6F2C821A}" destId="{A2A211B4-3A02-49ED-848F-F138F2923FE8}" srcOrd="0" destOrd="0" presId="urn:microsoft.com/office/officeart/2005/8/layout/default"/>
    <dgm:cxn modelId="{4E543CE9-D11A-4F95-8878-8CEFDFE53752}" srcId="{5E93678F-1BF1-4EB7-ABD9-221F1EB53D31}" destId="{3DD14031-4855-42C4-8C60-C08EC9A27CCD}" srcOrd="3" destOrd="0" parTransId="{01CC76DC-1FE4-4DE6-BAF2-5B03C5415101}" sibTransId="{7417D079-1342-4DD3-99DF-90D3980FD7C2}"/>
    <dgm:cxn modelId="{9C0EA5EF-5516-4AD1-8A69-7C11F8799F70}" srcId="{5E93678F-1BF1-4EB7-ABD9-221F1EB53D31}" destId="{966D469F-6402-4575-BE3D-C3EB6F2C821A}" srcOrd="0" destOrd="0" parTransId="{EC4A8EDB-3E8E-4982-A613-204B646EF358}" sibTransId="{C9EDFCA4-8238-468B-A750-24638542B157}"/>
    <dgm:cxn modelId="{25853BF1-277F-4A2A-A574-B619A3373286}" type="presOf" srcId="{5E93678F-1BF1-4EB7-ABD9-221F1EB53D31}" destId="{E8E6D30D-9153-4339-B482-473AF487F1A8}" srcOrd="0" destOrd="0" presId="urn:microsoft.com/office/officeart/2005/8/layout/default"/>
    <dgm:cxn modelId="{6AFE73F9-4317-48F7-8229-06AF3C0B8050}" srcId="{5E93678F-1BF1-4EB7-ABD9-221F1EB53D31}" destId="{50E5DAE2-9B24-4C86-A7E2-8252B954A17C}" srcOrd="2" destOrd="0" parTransId="{73D651A8-3C77-46E9-BB61-69BF9C9CE911}" sibTransId="{54D560DA-4247-4D1B-8F9B-586842211567}"/>
    <dgm:cxn modelId="{AF5E8CDF-09E2-4499-9FA7-A6512D12FA2E}" type="presParOf" srcId="{E8E6D30D-9153-4339-B482-473AF487F1A8}" destId="{A2A211B4-3A02-49ED-848F-F138F2923FE8}" srcOrd="0" destOrd="0" presId="urn:microsoft.com/office/officeart/2005/8/layout/default"/>
    <dgm:cxn modelId="{213E33E7-4BD1-4BB0-BA0E-B2828281AAA6}" type="presParOf" srcId="{E8E6D30D-9153-4339-B482-473AF487F1A8}" destId="{267C4425-E512-4CD8-9B73-51787065F082}" srcOrd="1" destOrd="0" presId="urn:microsoft.com/office/officeart/2005/8/layout/default"/>
    <dgm:cxn modelId="{220D099D-6FC9-4FEF-BEB9-340B1C983534}" type="presParOf" srcId="{E8E6D30D-9153-4339-B482-473AF487F1A8}" destId="{9959B4F8-ED4B-41BB-A55A-1244ECA9FB76}" srcOrd="2" destOrd="0" presId="urn:microsoft.com/office/officeart/2005/8/layout/default"/>
    <dgm:cxn modelId="{303DC45F-1AAC-4B52-B666-473ED14F8289}" type="presParOf" srcId="{E8E6D30D-9153-4339-B482-473AF487F1A8}" destId="{40C14C47-5F3C-43F8-A65E-77AD1D892175}" srcOrd="3" destOrd="0" presId="urn:microsoft.com/office/officeart/2005/8/layout/default"/>
    <dgm:cxn modelId="{7EBD2CB6-6EEB-46A5-B568-F560C932204A}" type="presParOf" srcId="{E8E6D30D-9153-4339-B482-473AF487F1A8}" destId="{83FBCAF9-857F-40F1-8CD5-946359E89321}" srcOrd="4" destOrd="0" presId="urn:microsoft.com/office/officeart/2005/8/layout/default"/>
    <dgm:cxn modelId="{36532BE6-98A0-47C9-8968-E425E2CDC63B}" type="presParOf" srcId="{E8E6D30D-9153-4339-B482-473AF487F1A8}" destId="{D704589F-B39A-4DD8-BECD-E406C1A765FC}" srcOrd="5" destOrd="0" presId="urn:microsoft.com/office/officeart/2005/8/layout/default"/>
    <dgm:cxn modelId="{9ABAF595-5444-4B37-A81C-41A0DADD37B2}" type="presParOf" srcId="{E8E6D30D-9153-4339-B482-473AF487F1A8}" destId="{C72D9583-2CD1-41F9-9679-9B938B443968}" srcOrd="6" destOrd="0" presId="urn:microsoft.com/office/officeart/2005/8/layout/default"/>
    <dgm:cxn modelId="{ED5C7DAC-F3F0-49F8-B16C-2A852E695A10}" type="presParOf" srcId="{E8E6D30D-9153-4339-B482-473AF487F1A8}" destId="{E7CC558B-86AF-4F1F-98B4-6E0C317DC956}" srcOrd="7" destOrd="0" presId="urn:microsoft.com/office/officeart/2005/8/layout/default"/>
    <dgm:cxn modelId="{C66AD919-60DF-43EE-B4E6-453381E14E57}" type="presParOf" srcId="{E8E6D30D-9153-4339-B482-473AF487F1A8}" destId="{2A64137E-A19F-4AF8-A600-C529513C9EC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837F8F-B1DA-4844-B926-F57876868A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94BF702C-27B6-4E54-B2AE-54406C13795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affect relationships and communication</a:t>
          </a:r>
          <a:endParaRPr lang="en-US"/>
        </a:p>
      </dgm:t>
    </dgm:pt>
    <dgm:pt modelId="{8D263ACE-178E-4C9F-BC93-D83D794350F0}" type="parTrans" cxnId="{A81D681A-933D-45B0-BBFC-02D7BEA6137C}">
      <dgm:prSet/>
      <dgm:spPr/>
      <dgm:t>
        <a:bodyPr/>
        <a:lstStyle/>
        <a:p>
          <a:endParaRPr lang="en-US"/>
        </a:p>
      </dgm:t>
    </dgm:pt>
    <dgm:pt modelId="{E485F225-AB17-4135-A315-E266760C36A7}" type="sibTrans" cxnId="{A81D681A-933D-45B0-BBFC-02D7BEA6137C}">
      <dgm:prSet/>
      <dgm:spPr/>
      <dgm:t>
        <a:bodyPr/>
        <a:lstStyle/>
        <a:p>
          <a:endParaRPr lang="en-US"/>
        </a:p>
      </dgm:t>
    </dgm:pt>
    <dgm:pt modelId="{D5B114AA-F994-43D5-8812-259ACDA867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Difficulty understanding others' feelings</a:t>
          </a:r>
          <a:endParaRPr lang="en-US" dirty="0"/>
        </a:p>
      </dgm:t>
    </dgm:pt>
    <dgm:pt modelId="{BC7C2739-0D73-4D59-88B3-F84BD8BC13EC}" type="parTrans" cxnId="{15962F18-3570-4FA7-99BB-B7BD23EFE760}">
      <dgm:prSet/>
      <dgm:spPr/>
      <dgm:t>
        <a:bodyPr/>
        <a:lstStyle/>
        <a:p>
          <a:endParaRPr lang="en-US"/>
        </a:p>
      </dgm:t>
    </dgm:pt>
    <dgm:pt modelId="{DCD2795F-9FB9-4CD9-9A7B-189809206AAC}" type="sibTrans" cxnId="{15962F18-3570-4FA7-99BB-B7BD23EFE760}">
      <dgm:prSet/>
      <dgm:spPr/>
      <dgm:t>
        <a:bodyPr/>
        <a:lstStyle/>
        <a:p>
          <a:endParaRPr lang="en-US"/>
        </a:p>
      </dgm:t>
    </dgm:pt>
    <dgm:pt modelId="{4C218FCC-C35B-4FED-88CF-A31AF7DB28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Needs for desire and attention</a:t>
          </a:r>
          <a:endParaRPr lang="en-US"/>
        </a:p>
      </dgm:t>
    </dgm:pt>
    <dgm:pt modelId="{32BC123B-93C0-4987-AF33-961EA63A0A36}" type="parTrans" cxnId="{819E46AC-62BA-4A60-8C93-8DE6B6424620}">
      <dgm:prSet/>
      <dgm:spPr/>
      <dgm:t>
        <a:bodyPr/>
        <a:lstStyle/>
        <a:p>
          <a:endParaRPr lang="en-US"/>
        </a:p>
      </dgm:t>
    </dgm:pt>
    <dgm:pt modelId="{AEBAB0EF-6876-438F-991E-F4687FDCA65D}" type="sibTrans" cxnId="{819E46AC-62BA-4A60-8C93-8DE6B6424620}">
      <dgm:prSet/>
      <dgm:spPr/>
      <dgm:t>
        <a:bodyPr/>
        <a:lstStyle/>
        <a:p>
          <a:endParaRPr lang="en-US"/>
        </a:p>
      </dgm:t>
    </dgm:pt>
    <dgm:pt modelId="{A3108A3C-1F9C-4D20-940B-E368A7676D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impact work and daily functions (American Psychiatric Association, 2022)</a:t>
          </a:r>
          <a:endParaRPr lang="en-US"/>
        </a:p>
      </dgm:t>
    </dgm:pt>
    <dgm:pt modelId="{FF9661A3-B9FC-49EE-9BC6-49640BD2BA55}" type="parTrans" cxnId="{5B697B93-C842-4E0B-95F6-48657E585999}">
      <dgm:prSet/>
      <dgm:spPr/>
      <dgm:t>
        <a:bodyPr/>
        <a:lstStyle/>
        <a:p>
          <a:endParaRPr lang="en-US"/>
        </a:p>
      </dgm:t>
    </dgm:pt>
    <dgm:pt modelId="{9B550D8F-6B7B-4422-A4CF-299C0616B654}" type="sibTrans" cxnId="{5B697B93-C842-4E0B-95F6-48657E585999}">
      <dgm:prSet/>
      <dgm:spPr/>
      <dgm:t>
        <a:bodyPr/>
        <a:lstStyle/>
        <a:p>
          <a:endParaRPr lang="en-US"/>
        </a:p>
      </dgm:t>
    </dgm:pt>
    <dgm:pt modelId="{3162973E-CEB1-4536-8B8E-A37275DC5B76}" type="pres">
      <dgm:prSet presAssocID="{0C837F8F-B1DA-4844-B926-F57876868A90}" presName="root" presStyleCnt="0">
        <dgm:presLayoutVars>
          <dgm:dir/>
          <dgm:resizeHandles val="exact"/>
        </dgm:presLayoutVars>
      </dgm:prSet>
      <dgm:spPr/>
    </dgm:pt>
    <dgm:pt modelId="{2C420B38-007A-42D2-B2B2-8DEC93F5701C}" type="pres">
      <dgm:prSet presAssocID="{94BF702C-27B6-4E54-B2AE-54406C137953}" presName="compNode" presStyleCnt="0"/>
      <dgm:spPr/>
    </dgm:pt>
    <dgm:pt modelId="{AA420851-64CC-455C-B1AC-D43A20FAF653}" type="pres">
      <dgm:prSet presAssocID="{94BF702C-27B6-4E54-B2AE-54406C137953}" presName="bgRect" presStyleLbl="bgShp" presStyleIdx="0" presStyleCnt="4"/>
      <dgm:spPr/>
    </dgm:pt>
    <dgm:pt modelId="{8B0003DB-724A-4F78-B5A6-F1D69D9C9357}" type="pres">
      <dgm:prSet presAssocID="{94BF702C-27B6-4E54-B2AE-54406C13795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3CDABB0-2261-4F6A-82CE-7F47386BC228}" type="pres">
      <dgm:prSet presAssocID="{94BF702C-27B6-4E54-B2AE-54406C137953}" presName="spaceRect" presStyleCnt="0"/>
      <dgm:spPr/>
    </dgm:pt>
    <dgm:pt modelId="{F68A20E0-0338-46C5-BF12-0DC5EBDDABD1}" type="pres">
      <dgm:prSet presAssocID="{94BF702C-27B6-4E54-B2AE-54406C137953}" presName="parTx" presStyleLbl="revTx" presStyleIdx="0" presStyleCnt="4">
        <dgm:presLayoutVars>
          <dgm:chMax val="0"/>
          <dgm:chPref val="0"/>
        </dgm:presLayoutVars>
      </dgm:prSet>
      <dgm:spPr/>
    </dgm:pt>
    <dgm:pt modelId="{12B7CFA6-B5FB-4520-B0C4-50621360F861}" type="pres">
      <dgm:prSet presAssocID="{E485F225-AB17-4135-A315-E266760C36A7}" presName="sibTrans" presStyleCnt="0"/>
      <dgm:spPr/>
    </dgm:pt>
    <dgm:pt modelId="{2AE17187-253E-4F4D-9C98-EDC9C12E09B3}" type="pres">
      <dgm:prSet presAssocID="{D5B114AA-F994-43D5-8812-259ACDA86732}" presName="compNode" presStyleCnt="0"/>
      <dgm:spPr/>
    </dgm:pt>
    <dgm:pt modelId="{303EC58F-E177-4679-8C07-E0194674C2B8}" type="pres">
      <dgm:prSet presAssocID="{D5B114AA-F994-43D5-8812-259ACDA86732}" presName="bgRect" presStyleLbl="bgShp" presStyleIdx="1" presStyleCnt="4"/>
      <dgm:spPr/>
    </dgm:pt>
    <dgm:pt modelId="{DDD2767A-246B-40BA-B7BC-65460CB28506}" type="pres">
      <dgm:prSet presAssocID="{D5B114AA-F994-43D5-8812-259ACDA8673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D7E187EA-7AB7-42E6-B528-829D0C567C5A}" type="pres">
      <dgm:prSet presAssocID="{D5B114AA-F994-43D5-8812-259ACDA86732}" presName="spaceRect" presStyleCnt="0"/>
      <dgm:spPr/>
    </dgm:pt>
    <dgm:pt modelId="{0C7BAB05-F47C-461A-BD0F-7CBCDD043FA2}" type="pres">
      <dgm:prSet presAssocID="{D5B114AA-F994-43D5-8812-259ACDA86732}" presName="parTx" presStyleLbl="revTx" presStyleIdx="1" presStyleCnt="4">
        <dgm:presLayoutVars>
          <dgm:chMax val="0"/>
          <dgm:chPref val="0"/>
        </dgm:presLayoutVars>
      </dgm:prSet>
      <dgm:spPr/>
    </dgm:pt>
    <dgm:pt modelId="{3566C4FE-4BB3-4FAD-A852-5AF733799A17}" type="pres">
      <dgm:prSet presAssocID="{DCD2795F-9FB9-4CD9-9A7B-189809206AAC}" presName="sibTrans" presStyleCnt="0"/>
      <dgm:spPr/>
    </dgm:pt>
    <dgm:pt modelId="{C6C88298-43F2-4A31-A224-701C5DD522CF}" type="pres">
      <dgm:prSet presAssocID="{4C218FCC-C35B-4FED-88CF-A31AF7DB285D}" presName="compNode" presStyleCnt="0"/>
      <dgm:spPr/>
    </dgm:pt>
    <dgm:pt modelId="{0C2B1B91-ADD7-4356-A6C0-065617171C8E}" type="pres">
      <dgm:prSet presAssocID="{4C218FCC-C35B-4FED-88CF-A31AF7DB285D}" presName="bgRect" presStyleLbl="bgShp" presStyleIdx="2" presStyleCnt="4"/>
      <dgm:spPr/>
    </dgm:pt>
    <dgm:pt modelId="{29429BB1-C738-4D75-909C-B33BC8D32434}" type="pres">
      <dgm:prSet presAssocID="{4C218FCC-C35B-4FED-88CF-A31AF7DB28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534AB9C-C0E2-41BD-A7F6-E51EC226787E}" type="pres">
      <dgm:prSet presAssocID="{4C218FCC-C35B-4FED-88CF-A31AF7DB285D}" presName="spaceRect" presStyleCnt="0"/>
      <dgm:spPr/>
    </dgm:pt>
    <dgm:pt modelId="{D8E1D5BB-4576-4CCF-BCDF-FCDDE83C05BF}" type="pres">
      <dgm:prSet presAssocID="{4C218FCC-C35B-4FED-88CF-A31AF7DB285D}" presName="parTx" presStyleLbl="revTx" presStyleIdx="2" presStyleCnt="4">
        <dgm:presLayoutVars>
          <dgm:chMax val="0"/>
          <dgm:chPref val="0"/>
        </dgm:presLayoutVars>
      </dgm:prSet>
      <dgm:spPr/>
    </dgm:pt>
    <dgm:pt modelId="{0457F92C-3868-4377-BD5B-78E9B80D8E5C}" type="pres">
      <dgm:prSet presAssocID="{AEBAB0EF-6876-438F-991E-F4687FDCA65D}" presName="sibTrans" presStyleCnt="0"/>
      <dgm:spPr/>
    </dgm:pt>
    <dgm:pt modelId="{E9DA9B06-5383-4B74-A72D-B37E27775C00}" type="pres">
      <dgm:prSet presAssocID="{A3108A3C-1F9C-4D20-940B-E368A7676D71}" presName="compNode" presStyleCnt="0"/>
      <dgm:spPr/>
    </dgm:pt>
    <dgm:pt modelId="{3C62D9E4-0F4E-4EDA-ACBA-B810D2184A5B}" type="pres">
      <dgm:prSet presAssocID="{A3108A3C-1F9C-4D20-940B-E368A7676D71}" presName="bgRect" presStyleLbl="bgShp" presStyleIdx="3" presStyleCnt="4"/>
      <dgm:spPr/>
    </dgm:pt>
    <dgm:pt modelId="{26A5AF47-CAFC-403F-B8C4-4546C3610010}" type="pres">
      <dgm:prSet presAssocID="{A3108A3C-1F9C-4D20-940B-E368A7676D7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B09D6576-B22F-4130-A7CA-3F6A4A7CDFCD}" type="pres">
      <dgm:prSet presAssocID="{A3108A3C-1F9C-4D20-940B-E368A7676D71}" presName="spaceRect" presStyleCnt="0"/>
      <dgm:spPr/>
    </dgm:pt>
    <dgm:pt modelId="{A63CDC72-1C49-4FE4-831D-6DF30947EBD1}" type="pres">
      <dgm:prSet presAssocID="{A3108A3C-1F9C-4D20-940B-E368A7676D7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5F2FE01-0EF3-4530-9E4D-DA004A7B4A1C}" type="presOf" srcId="{A3108A3C-1F9C-4D20-940B-E368A7676D71}" destId="{A63CDC72-1C49-4FE4-831D-6DF30947EBD1}" srcOrd="0" destOrd="0" presId="urn:microsoft.com/office/officeart/2018/2/layout/IconVerticalSolidList"/>
    <dgm:cxn modelId="{10D59215-3F83-478A-A739-8FD61994C081}" type="presOf" srcId="{D5B114AA-F994-43D5-8812-259ACDA86732}" destId="{0C7BAB05-F47C-461A-BD0F-7CBCDD043FA2}" srcOrd="0" destOrd="0" presId="urn:microsoft.com/office/officeart/2018/2/layout/IconVerticalSolidList"/>
    <dgm:cxn modelId="{15962F18-3570-4FA7-99BB-B7BD23EFE760}" srcId="{0C837F8F-B1DA-4844-B926-F57876868A90}" destId="{D5B114AA-F994-43D5-8812-259ACDA86732}" srcOrd="1" destOrd="0" parTransId="{BC7C2739-0D73-4D59-88B3-F84BD8BC13EC}" sibTransId="{DCD2795F-9FB9-4CD9-9A7B-189809206AAC}"/>
    <dgm:cxn modelId="{A81D681A-933D-45B0-BBFC-02D7BEA6137C}" srcId="{0C837F8F-B1DA-4844-B926-F57876868A90}" destId="{94BF702C-27B6-4E54-B2AE-54406C137953}" srcOrd="0" destOrd="0" parTransId="{8D263ACE-178E-4C9F-BC93-D83D794350F0}" sibTransId="{E485F225-AB17-4135-A315-E266760C36A7}"/>
    <dgm:cxn modelId="{57B70687-1D05-4DE9-8AFA-B52256D6DAA5}" type="presOf" srcId="{4C218FCC-C35B-4FED-88CF-A31AF7DB285D}" destId="{D8E1D5BB-4576-4CCF-BCDF-FCDDE83C05BF}" srcOrd="0" destOrd="0" presId="urn:microsoft.com/office/officeart/2018/2/layout/IconVerticalSolidList"/>
    <dgm:cxn modelId="{5B697B93-C842-4E0B-95F6-48657E585999}" srcId="{0C837F8F-B1DA-4844-B926-F57876868A90}" destId="{A3108A3C-1F9C-4D20-940B-E368A7676D71}" srcOrd="3" destOrd="0" parTransId="{FF9661A3-B9FC-49EE-9BC6-49640BD2BA55}" sibTransId="{9B550D8F-6B7B-4422-A4CF-299C0616B654}"/>
    <dgm:cxn modelId="{819E46AC-62BA-4A60-8C93-8DE6B6424620}" srcId="{0C837F8F-B1DA-4844-B926-F57876868A90}" destId="{4C218FCC-C35B-4FED-88CF-A31AF7DB285D}" srcOrd="2" destOrd="0" parTransId="{32BC123B-93C0-4987-AF33-961EA63A0A36}" sibTransId="{AEBAB0EF-6876-438F-991E-F4687FDCA65D}"/>
    <dgm:cxn modelId="{0B8D85B2-BEEF-456F-ADE1-8A744116BBC4}" type="presOf" srcId="{94BF702C-27B6-4E54-B2AE-54406C137953}" destId="{F68A20E0-0338-46C5-BF12-0DC5EBDDABD1}" srcOrd="0" destOrd="0" presId="urn:microsoft.com/office/officeart/2018/2/layout/IconVerticalSolidList"/>
    <dgm:cxn modelId="{71980FF3-52E9-475A-A56B-5BC3004DB71D}" type="presOf" srcId="{0C837F8F-B1DA-4844-B926-F57876868A90}" destId="{3162973E-CEB1-4536-8B8E-A37275DC5B76}" srcOrd="0" destOrd="0" presId="urn:microsoft.com/office/officeart/2018/2/layout/IconVerticalSolidList"/>
    <dgm:cxn modelId="{E42DF084-9790-4CE1-AAFF-F05970AF4220}" type="presParOf" srcId="{3162973E-CEB1-4536-8B8E-A37275DC5B76}" destId="{2C420B38-007A-42D2-B2B2-8DEC93F5701C}" srcOrd="0" destOrd="0" presId="urn:microsoft.com/office/officeart/2018/2/layout/IconVerticalSolidList"/>
    <dgm:cxn modelId="{61FAF9CF-29F5-44F6-9A36-9C567BE24C80}" type="presParOf" srcId="{2C420B38-007A-42D2-B2B2-8DEC93F5701C}" destId="{AA420851-64CC-455C-B1AC-D43A20FAF653}" srcOrd="0" destOrd="0" presId="urn:microsoft.com/office/officeart/2018/2/layout/IconVerticalSolidList"/>
    <dgm:cxn modelId="{6A1819F5-0418-421D-8C16-FEC39FD8C755}" type="presParOf" srcId="{2C420B38-007A-42D2-B2B2-8DEC93F5701C}" destId="{8B0003DB-724A-4F78-B5A6-F1D69D9C9357}" srcOrd="1" destOrd="0" presId="urn:microsoft.com/office/officeart/2018/2/layout/IconVerticalSolidList"/>
    <dgm:cxn modelId="{AE786B35-2267-4FF8-B336-9704AE75F4C4}" type="presParOf" srcId="{2C420B38-007A-42D2-B2B2-8DEC93F5701C}" destId="{C3CDABB0-2261-4F6A-82CE-7F47386BC228}" srcOrd="2" destOrd="0" presId="urn:microsoft.com/office/officeart/2018/2/layout/IconVerticalSolidList"/>
    <dgm:cxn modelId="{CBDF1DF8-756E-4451-B402-03B1DBAF6C98}" type="presParOf" srcId="{2C420B38-007A-42D2-B2B2-8DEC93F5701C}" destId="{F68A20E0-0338-46C5-BF12-0DC5EBDDABD1}" srcOrd="3" destOrd="0" presId="urn:microsoft.com/office/officeart/2018/2/layout/IconVerticalSolidList"/>
    <dgm:cxn modelId="{75BCC4F1-14EF-4F67-9A1D-DBD0BA9183E5}" type="presParOf" srcId="{3162973E-CEB1-4536-8B8E-A37275DC5B76}" destId="{12B7CFA6-B5FB-4520-B0C4-50621360F861}" srcOrd="1" destOrd="0" presId="urn:microsoft.com/office/officeart/2018/2/layout/IconVerticalSolidList"/>
    <dgm:cxn modelId="{DD8D58A9-4342-4F83-9E80-51BC8DEC9425}" type="presParOf" srcId="{3162973E-CEB1-4536-8B8E-A37275DC5B76}" destId="{2AE17187-253E-4F4D-9C98-EDC9C12E09B3}" srcOrd="2" destOrd="0" presId="urn:microsoft.com/office/officeart/2018/2/layout/IconVerticalSolidList"/>
    <dgm:cxn modelId="{13E54689-1D7A-4643-9866-C07749F58E08}" type="presParOf" srcId="{2AE17187-253E-4F4D-9C98-EDC9C12E09B3}" destId="{303EC58F-E177-4679-8C07-E0194674C2B8}" srcOrd="0" destOrd="0" presId="urn:microsoft.com/office/officeart/2018/2/layout/IconVerticalSolidList"/>
    <dgm:cxn modelId="{05195061-C9CE-43C6-A55B-9070EF4A9BA3}" type="presParOf" srcId="{2AE17187-253E-4F4D-9C98-EDC9C12E09B3}" destId="{DDD2767A-246B-40BA-B7BC-65460CB28506}" srcOrd="1" destOrd="0" presId="urn:microsoft.com/office/officeart/2018/2/layout/IconVerticalSolidList"/>
    <dgm:cxn modelId="{9874A1FC-538D-4073-A193-071035FDAF45}" type="presParOf" srcId="{2AE17187-253E-4F4D-9C98-EDC9C12E09B3}" destId="{D7E187EA-7AB7-42E6-B528-829D0C567C5A}" srcOrd="2" destOrd="0" presId="urn:microsoft.com/office/officeart/2018/2/layout/IconVerticalSolidList"/>
    <dgm:cxn modelId="{69570DA6-1F63-4759-9977-0A26029C638F}" type="presParOf" srcId="{2AE17187-253E-4F4D-9C98-EDC9C12E09B3}" destId="{0C7BAB05-F47C-461A-BD0F-7CBCDD043FA2}" srcOrd="3" destOrd="0" presId="urn:microsoft.com/office/officeart/2018/2/layout/IconVerticalSolidList"/>
    <dgm:cxn modelId="{5D41683A-98D0-4CD2-BF92-0373456C4917}" type="presParOf" srcId="{3162973E-CEB1-4536-8B8E-A37275DC5B76}" destId="{3566C4FE-4BB3-4FAD-A852-5AF733799A17}" srcOrd="3" destOrd="0" presId="urn:microsoft.com/office/officeart/2018/2/layout/IconVerticalSolidList"/>
    <dgm:cxn modelId="{F850F6B4-9990-4520-A61D-CDA66D773209}" type="presParOf" srcId="{3162973E-CEB1-4536-8B8E-A37275DC5B76}" destId="{C6C88298-43F2-4A31-A224-701C5DD522CF}" srcOrd="4" destOrd="0" presId="urn:microsoft.com/office/officeart/2018/2/layout/IconVerticalSolidList"/>
    <dgm:cxn modelId="{84DAB97E-8412-4E57-9676-72519A8D6EB8}" type="presParOf" srcId="{C6C88298-43F2-4A31-A224-701C5DD522CF}" destId="{0C2B1B91-ADD7-4356-A6C0-065617171C8E}" srcOrd="0" destOrd="0" presId="urn:microsoft.com/office/officeart/2018/2/layout/IconVerticalSolidList"/>
    <dgm:cxn modelId="{C50B0824-876A-4866-9715-9C8EAAF5B1BC}" type="presParOf" srcId="{C6C88298-43F2-4A31-A224-701C5DD522CF}" destId="{29429BB1-C738-4D75-909C-B33BC8D32434}" srcOrd="1" destOrd="0" presId="urn:microsoft.com/office/officeart/2018/2/layout/IconVerticalSolidList"/>
    <dgm:cxn modelId="{D2D3723B-D905-41F4-B500-EF994E780ADC}" type="presParOf" srcId="{C6C88298-43F2-4A31-A224-701C5DD522CF}" destId="{B534AB9C-C0E2-41BD-A7F6-E51EC226787E}" srcOrd="2" destOrd="0" presId="urn:microsoft.com/office/officeart/2018/2/layout/IconVerticalSolidList"/>
    <dgm:cxn modelId="{798DD287-3B0F-4B85-9B18-97070F87C721}" type="presParOf" srcId="{C6C88298-43F2-4A31-A224-701C5DD522CF}" destId="{D8E1D5BB-4576-4CCF-BCDF-FCDDE83C05BF}" srcOrd="3" destOrd="0" presId="urn:microsoft.com/office/officeart/2018/2/layout/IconVerticalSolidList"/>
    <dgm:cxn modelId="{DB6F8A51-E2F6-49E8-9046-7EF954318754}" type="presParOf" srcId="{3162973E-CEB1-4536-8B8E-A37275DC5B76}" destId="{0457F92C-3868-4377-BD5B-78E9B80D8E5C}" srcOrd="5" destOrd="0" presId="urn:microsoft.com/office/officeart/2018/2/layout/IconVerticalSolidList"/>
    <dgm:cxn modelId="{6A533F56-C4E9-4328-B4F2-26C9AB9C1F19}" type="presParOf" srcId="{3162973E-CEB1-4536-8B8E-A37275DC5B76}" destId="{E9DA9B06-5383-4B74-A72D-B37E27775C00}" srcOrd="6" destOrd="0" presId="urn:microsoft.com/office/officeart/2018/2/layout/IconVerticalSolidList"/>
    <dgm:cxn modelId="{1AECDEDC-5E30-45D0-B41C-E19F954DE8A6}" type="presParOf" srcId="{E9DA9B06-5383-4B74-A72D-B37E27775C00}" destId="{3C62D9E4-0F4E-4EDA-ACBA-B810D2184A5B}" srcOrd="0" destOrd="0" presId="urn:microsoft.com/office/officeart/2018/2/layout/IconVerticalSolidList"/>
    <dgm:cxn modelId="{F21C62A0-5B4A-4B88-B817-1211DA60AE57}" type="presParOf" srcId="{E9DA9B06-5383-4B74-A72D-B37E27775C00}" destId="{26A5AF47-CAFC-403F-B8C4-4546C3610010}" srcOrd="1" destOrd="0" presId="urn:microsoft.com/office/officeart/2018/2/layout/IconVerticalSolidList"/>
    <dgm:cxn modelId="{04FB172B-CA6C-48D9-AA7F-479FAEE5B88A}" type="presParOf" srcId="{E9DA9B06-5383-4B74-A72D-B37E27775C00}" destId="{B09D6576-B22F-4130-A7CA-3F6A4A7CDFCD}" srcOrd="2" destOrd="0" presId="urn:microsoft.com/office/officeart/2018/2/layout/IconVerticalSolidList"/>
    <dgm:cxn modelId="{98CE2B13-1F00-4267-BA1A-96F19370CCE4}" type="presParOf" srcId="{E9DA9B06-5383-4B74-A72D-B37E27775C00}" destId="{A63CDC72-1C49-4FE4-831D-6DF30947EB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4120C-A634-49C3-9A75-2EACF34542BA}">
      <dsp:nvSpPr>
        <dsp:cNvPr id="0" name=""/>
        <dsp:cNvSpPr/>
      </dsp:nvSpPr>
      <dsp:spPr>
        <a:xfrm>
          <a:off x="0" y="0"/>
          <a:ext cx="4802766" cy="82193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personality disorder involving an individual who lacks empathy but also</a:t>
          </a:r>
          <a:r>
            <a:rPr lang="en-GB" sz="1500" kern="1200" dirty="0">
              <a:latin typeface="Corbel" panose="020B0503020204020204"/>
            </a:rPr>
            <a:t> seeks</a:t>
          </a:r>
          <a:r>
            <a:rPr lang="en-GB" sz="1500" kern="1200" dirty="0"/>
            <a:t> admiration (</a:t>
          </a:r>
          <a:r>
            <a:rPr lang="en-GB" sz="1500" kern="1200" dirty="0" err="1"/>
            <a:t>Yakeley</a:t>
          </a:r>
          <a:r>
            <a:rPr lang="en-GB" sz="1500" kern="1200" dirty="0"/>
            <a:t>, 2018).</a:t>
          </a:r>
          <a:endParaRPr lang="en-US" sz="1500" kern="1200" dirty="0"/>
        </a:p>
      </dsp:txBody>
      <dsp:txXfrm>
        <a:off x="24074" y="24074"/>
        <a:ext cx="3819670" cy="773784"/>
      </dsp:txXfrm>
    </dsp:sp>
    <dsp:sp modelId="{AB4D0CA3-D7BA-4934-9CD9-91716AE147D0}">
      <dsp:nvSpPr>
        <dsp:cNvPr id="0" name=""/>
        <dsp:cNvSpPr/>
      </dsp:nvSpPr>
      <dsp:spPr>
        <a:xfrm>
          <a:off x="358648" y="936089"/>
          <a:ext cx="4802766" cy="821932"/>
        </a:xfrm>
        <a:prstGeom prst="roundRect">
          <a:avLst>
            <a:gd name="adj" fmla="val 10000"/>
          </a:avLst>
        </a:prstGeom>
        <a:solidFill>
          <a:schemeClr val="accent5">
            <a:hueOff val="-928905"/>
            <a:satOff val="914"/>
            <a:lumOff val="205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Empathy may be limited or used for </a:t>
          </a:r>
          <a:r>
            <a:rPr lang="en-GB" sz="1500" kern="1200" dirty="0">
              <a:latin typeface="Corbel" panose="020B0503020204020204"/>
            </a:rPr>
            <a:t>personal</a:t>
          </a:r>
          <a:r>
            <a:rPr lang="en-GB" sz="1500" kern="1200" dirty="0"/>
            <a:t> gain (</a:t>
          </a:r>
          <a:r>
            <a:rPr lang="en-GB" sz="1500" kern="1200" dirty="0" err="1"/>
            <a:t>Yakeley</a:t>
          </a:r>
          <a:r>
            <a:rPr lang="en-GB" sz="1500" kern="1200" dirty="0"/>
            <a:t>, 2018)</a:t>
          </a:r>
          <a:endParaRPr lang="en-US" sz="1500" kern="1200" dirty="0"/>
        </a:p>
      </dsp:txBody>
      <dsp:txXfrm>
        <a:off x="382722" y="960163"/>
        <a:ext cx="3861714" cy="773784"/>
      </dsp:txXfrm>
    </dsp:sp>
    <dsp:sp modelId="{5C71D479-1CB7-4C58-B315-F78B9E61B282}">
      <dsp:nvSpPr>
        <dsp:cNvPr id="0" name=""/>
        <dsp:cNvSpPr/>
      </dsp:nvSpPr>
      <dsp:spPr>
        <a:xfrm>
          <a:off x="717296" y="1872179"/>
          <a:ext cx="4802766" cy="821932"/>
        </a:xfrm>
        <a:prstGeom prst="roundRect">
          <a:avLst>
            <a:gd name="adj" fmla="val 10000"/>
          </a:avLst>
        </a:prstGeom>
        <a:solidFill>
          <a:schemeClr val="accent5">
            <a:hueOff val="-1857811"/>
            <a:satOff val="1829"/>
            <a:lumOff val="41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According to the Centre of </a:t>
          </a:r>
          <a:r>
            <a:rPr lang="en-GB" sz="1500" kern="1200" dirty="0" err="1"/>
            <a:t>Nuerocognitive</a:t>
          </a:r>
          <a:r>
            <a:rPr lang="en-GB" sz="1500" kern="1200" dirty="0"/>
            <a:t> Excellence, everyone possesses traits of </a:t>
          </a:r>
          <a:r>
            <a:rPr lang="en-GB" sz="1500" kern="1200" dirty="0">
              <a:latin typeface="Corbel" panose="020B0503020204020204"/>
            </a:rPr>
            <a:t>Narcissism</a:t>
          </a:r>
          <a:r>
            <a:rPr lang="en-GB" sz="1500" kern="1200" dirty="0"/>
            <a:t>.</a:t>
          </a:r>
          <a:endParaRPr lang="en-US" sz="1500" kern="1200" dirty="0"/>
        </a:p>
      </dsp:txBody>
      <dsp:txXfrm>
        <a:off x="741370" y="1896253"/>
        <a:ext cx="3861714" cy="773784"/>
      </dsp:txXfrm>
    </dsp:sp>
    <dsp:sp modelId="{5F9F3C3D-F9F1-4FD9-B2B3-7E0AFA12CCE2}">
      <dsp:nvSpPr>
        <dsp:cNvPr id="0" name=""/>
        <dsp:cNvSpPr/>
      </dsp:nvSpPr>
      <dsp:spPr>
        <a:xfrm>
          <a:off x="1075944" y="2808268"/>
          <a:ext cx="4802766" cy="821932"/>
        </a:xfrm>
        <a:prstGeom prst="roundRect">
          <a:avLst>
            <a:gd name="adj" fmla="val 10000"/>
          </a:avLst>
        </a:prstGeom>
        <a:solidFill>
          <a:schemeClr val="accent5">
            <a:hueOff val="-2786716"/>
            <a:satOff val="2743"/>
            <a:lumOff val="617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Corbel" panose="020B0503020204020204"/>
            </a:rPr>
            <a:t>The disorder includes grandiosity and vulnerability (confidence and Insecurity)</a:t>
          </a:r>
        </a:p>
      </dsp:txBody>
      <dsp:txXfrm>
        <a:off x="1100018" y="2832342"/>
        <a:ext cx="3861714" cy="773784"/>
      </dsp:txXfrm>
    </dsp:sp>
    <dsp:sp modelId="{A2AF0D5F-8D7A-46FC-8DCF-7B406DDBB725}">
      <dsp:nvSpPr>
        <dsp:cNvPr id="0" name=""/>
        <dsp:cNvSpPr/>
      </dsp:nvSpPr>
      <dsp:spPr>
        <a:xfrm>
          <a:off x="1434592" y="3744358"/>
          <a:ext cx="4802766" cy="821932"/>
        </a:xfrm>
        <a:prstGeom prst="roundRect">
          <a:avLst>
            <a:gd name="adj" fmla="val 10000"/>
          </a:avLst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Corbel" panose="020B0503020204020204"/>
            </a:rPr>
            <a:t>Narcissistic Personality </a:t>
          </a:r>
          <a:r>
            <a:rPr lang="en-GB" sz="1500" kern="1200" dirty="0">
              <a:latin typeface="Corbel" panose="020B0503020204020204"/>
            </a:rPr>
            <a:t>Disorder</a:t>
          </a:r>
          <a:r>
            <a:rPr lang="en-US" sz="1500" kern="1200" dirty="0">
              <a:latin typeface="Corbel" panose="020B0503020204020204"/>
            </a:rPr>
            <a:t> can also cause difficulties in </a:t>
          </a:r>
          <a:r>
            <a:rPr lang="en-GB" sz="1500" kern="1200" dirty="0">
              <a:latin typeface="Corbel" panose="020B0503020204020204"/>
            </a:rPr>
            <a:t>day-to-day</a:t>
          </a:r>
          <a:r>
            <a:rPr lang="en-US" sz="1500" kern="1200" dirty="0">
              <a:latin typeface="Corbel" panose="020B0503020204020204"/>
            </a:rPr>
            <a:t> life and relationships. (APA,2022)</a:t>
          </a:r>
        </a:p>
      </dsp:txBody>
      <dsp:txXfrm>
        <a:off x="1458666" y="3768432"/>
        <a:ext cx="3861714" cy="773784"/>
      </dsp:txXfrm>
    </dsp:sp>
    <dsp:sp modelId="{E40E5879-E1C5-40E5-82D0-4C33625B3F37}">
      <dsp:nvSpPr>
        <dsp:cNvPr id="0" name=""/>
        <dsp:cNvSpPr/>
      </dsp:nvSpPr>
      <dsp:spPr>
        <a:xfrm>
          <a:off x="4268510" y="600467"/>
          <a:ext cx="534256" cy="534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388718" y="600467"/>
        <a:ext cx="293840" cy="402028"/>
      </dsp:txXfrm>
    </dsp:sp>
    <dsp:sp modelId="{1D027A0F-59BD-4052-AE22-BA65A268D74E}">
      <dsp:nvSpPr>
        <dsp:cNvPr id="0" name=""/>
        <dsp:cNvSpPr/>
      </dsp:nvSpPr>
      <dsp:spPr>
        <a:xfrm>
          <a:off x="4627158" y="1536556"/>
          <a:ext cx="534256" cy="534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514063"/>
            <a:satOff val="2358"/>
            <a:lumOff val="51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4747366" y="1536556"/>
        <a:ext cx="293840" cy="402028"/>
      </dsp:txXfrm>
    </dsp:sp>
    <dsp:sp modelId="{DFF51C03-92C4-4664-907A-6DA2AE2FF47E}">
      <dsp:nvSpPr>
        <dsp:cNvPr id="0" name=""/>
        <dsp:cNvSpPr/>
      </dsp:nvSpPr>
      <dsp:spPr>
        <a:xfrm>
          <a:off x="4985806" y="2458947"/>
          <a:ext cx="534256" cy="534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028126"/>
            <a:satOff val="4717"/>
            <a:lumOff val="103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5106014" y="2458947"/>
        <a:ext cx="293840" cy="402028"/>
      </dsp:txXfrm>
    </dsp:sp>
    <dsp:sp modelId="{D12F9AE7-7E69-4025-911E-E9FA9D6AC921}">
      <dsp:nvSpPr>
        <dsp:cNvPr id="0" name=""/>
        <dsp:cNvSpPr/>
      </dsp:nvSpPr>
      <dsp:spPr>
        <a:xfrm>
          <a:off x="5344454" y="3404169"/>
          <a:ext cx="534256" cy="534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4542189"/>
            <a:satOff val="7075"/>
            <a:lumOff val="1558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5464662" y="3404169"/>
        <a:ext cx="293840" cy="40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A211B4-3A02-49ED-848F-F138F2923FE8}">
      <dsp:nvSpPr>
        <dsp:cNvPr id="0" name=""/>
        <dsp:cNvSpPr/>
      </dsp:nvSpPr>
      <dsp:spPr>
        <a:xfrm>
          <a:off x="1061760" y="750"/>
          <a:ext cx="2380874" cy="14285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ea typeface="+mn-ea"/>
              <a:cs typeface="+mn-cs"/>
            </a:rPr>
            <a:t>Narcissistic</a:t>
          </a:r>
          <a:r>
            <a:rPr lang="en-US" sz="1700" kern="1200" dirty="0">
              <a:ea typeface="+mn-ea"/>
              <a:cs typeface="+mn-cs"/>
            </a:rPr>
            <a:t> traits are shown by everyone in </a:t>
          </a:r>
          <a:r>
            <a:rPr lang="en-GB" sz="1700" kern="1200" dirty="0">
              <a:ea typeface="+mn-ea"/>
              <a:cs typeface="+mn-cs"/>
            </a:rPr>
            <a:t>day-to-day</a:t>
          </a:r>
          <a:r>
            <a:rPr lang="en-US" sz="1700" kern="1200" dirty="0">
              <a:ea typeface="+mn-ea"/>
              <a:cs typeface="+mn-cs"/>
            </a:rPr>
            <a:t> life</a:t>
          </a:r>
        </a:p>
      </dsp:txBody>
      <dsp:txXfrm>
        <a:off x="1061760" y="750"/>
        <a:ext cx="2380874" cy="1428524"/>
      </dsp:txXfrm>
    </dsp:sp>
    <dsp:sp modelId="{9959B4F8-ED4B-41BB-A55A-1244ECA9FB76}">
      <dsp:nvSpPr>
        <dsp:cNvPr id="0" name=""/>
        <dsp:cNvSpPr/>
      </dsp:nvSpPr>
      <dsp:spPr>
        <a:xfrm>
          <a:off x="3680722" y="750"/>
          <a:ext cx="2380874" cy="1428524"/>
        </a:xfrm>
        <a:prstGeom prst="rect">
          <a:avLst/>
        </a:prstGeom>
        <a:solidFill>
          <a:schemeClr val="accent5">
            <a:hueOff val="-928905"/>
            <a:satOff val="914"/>
            <a:lumOff val="205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ea typeface="+mn-ea"/>
              <a:cs typeface="+mn-cs"/>
            </a:rPr>
            <a:t>Traits such as confidence and self-focus are </a:t>
          </a:r>
          <a:r>
            <a:rPr lang="en-US" sz="1700" kern="1200" dirty="0" err="1">
              <a:ea typeface="+mn-ea"/>
              <a:cs typeface="+mn-cs"/>
            </a:rPr>
            <a:t>completley</a:t>
          </a:r>
          <a:r>
            <a:rPr lang="en-US" sz="1700" kern="1200" dirty="0">
              <a:ea typeface="+mn-ea"/>
              <a:cs typeface="+mn-cs"/>
            </a:rPr>
            <a:t> normal which we all experience</a:t>
          </a:r>
        </a:p>
      </dsp:txBody>
      <dsp:txXfrm>
        <a:off x="3680722" y="750"/>
        <a:ext cx="2380874" cy="1428524"/>
      </dsp:txXfrm>
    </dsp:sp>
    <dsp:sp modelId="{83FBCAF9-857F-40F1-8CD5-946359E89321}">
      <dsp:nvSpPr>
        <dsp:cNvPr id="0" name=""/>
        <dsp:cNvSpPr/>
      </dsp:nvSpPr>
      <dsp:spPr>
        <a:xfrm>
          <a:off x="6299684" y="750"/>
          <a:ext cx="2380874" cy="1428524"/>
        </a:xfrm>
        <a:prstGeom prst="rect">
          <a:avLst/>
        </a:prstGeom>
        <a:solidFill>
          <a:schemeClr val="accent5">
            <a:hueOff val="-1857811"/>
            <a:satOff val="1829"/>
            <a:lumOff val="411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ea typeface="+mn-ea"/>
              <a:cs typeface="+mn-cs"/>
            </a:rPr>
            <a:t>Traits only become a problem when they become extreme.</a:t>
          </a:r>
        </a:p>
      </dsp:txBody>
      <dsp:txXfrm>
        <a:off x="6299684" y="750"/>
        <a:ext cx="2380874" cy="1428524"/>
      </dsp:txXfrm>
    </dsp:sp>
    <dsp:sp modelId="{C72D9583-2CD1-41F9-9679-9B938B443968}">
      <dsp:nvSpPr>
        <dsp:cNvPr id="0" name=""/>
        <dsp:cNvSpPr/>
      </dsp:nvSpPr>
      <dsp:spPr>
        <a:xfrm>
          <a:off x="2371241" y="1667362"/>
          <a:ext cx="2380874" cy="1428524"/>
        </a:xfrm>
        <a:prstGeom prst="rect">
          <a:avLst/>
        </a:prstGeom>
        <a:solidFill>
          <a:schemeClr val="accent5">
            <a:hueOff val="-2786716"/>
            <a:satOff val="2743"/>
            <a:lumOff val="617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ea typeface="+mn-ea"/>
              <a:cs typeface="+mn-cs"/>
            </a:rPr>
            <a:t>Diagnosing</a:t>
          </a:r>
          <a:r>
            <a:rPr lang="en-US" sz="1700" kern="1200" dirty="0">
              <a:ea typeface="+mn-ea"/>
              <a:cs typeface="+mn-cs"/>
            </a:rPr>
            <a:t> someone with Narcissistic </a:t>
          </a:r>
          <a:r>
            <a:rPr lang="en-GB" sz="1700" kern="1200" dirty="0">
              <a:ea typeface="+mn-ea"/>
              <a:cs typeface="+mn-cs"/>
            </a:rPr>
            <a:t>Personality Disorder</a:t>
          </a:r>
          <a:r>
            <a:rPr lang="en-US" sz="1700" kern="1200" dirty="0">
              <a:ea typeface="+mn-ea"/>
              <a:cs typeface="+mn-cs"/>
            </a:rPr>
            <a:t> is not </a:t>
          </a:r>
          <a:r>
            <a:rPr lang="en-GB" sz="1700" kern="1200" dirty="0">
              <a:ea typeface="+mn-ea"/>
              <a:cs typeface="+mn-cs"/>
            </a:rPr>
            <a:t>straightforward.</a:t>
          </a:r>
          <a:r>
            <a:rPr lang="en-US" sz="1700" kern="1200" dirty="0">
              <a:latin typeface="Corbel" panose="020B0503020204020204"/>
              <a:ea typeface="+mn-ea"/>
              <a:cs typeface="+mn-cs"/>
            </a:rPr>
            <a:t> </a:t>
          </a:r>
          <a:r>
            <a:rPr lang="en-US" sz="1700" kern="1200" dirty="0"/>
            <a:t>(Restivo, 2024)</a:t>
          </a:r>
        </a:p>
      </dsp:txBody>
      <dsp:txXfrm>
        <a:off x="2371241" y="1667362"/>
        <a:ext cx="2380874" cy="1428524"/>
      </dsp:txXfrm>
    </dsp:sp>
    <dsp:sp modelId="{2A64137E-A19F-4AF8-A600-C529513C9EC1}">
      <dsp:nvSpPr>
        <dsp:cNvPr id="0" name=""/>
        <dsp:cNvSpPr/>
      </dsp:nvSpPr>
      <dsp:spPr>
        <a:xfrm>
          <a:off x="4990203" y="1667362"/>
          <a:ext cx="2380874" cy="1428524"/>
        </a:xfrm>
        <a:prstGeom prst="rect">
          <a:avLst/>
        </a:prstGeom>
        <a:solidFill>
          <a:schemeClr val="accent5">
            <a:hueOff val="-3715622"/>
            <a:satOff val="3658"/>
            <a:lumOff val="823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Corbel" panose="020B0503020204020204"/>
              <a:ea typeface="+mn-ea"/>
              <a:cs typeface="+mn-cs"/>
            </a:rPr>
            <a:t>In everyday </a:t>
          </a:r>
          <a:r>
            <a:rPr lang="en-GB" sz="1700" kern="1200" dirty="0">
              <a:latin typeface="Corbel" panose="020B0503020204020204"/>
              <a:ea typeface="+mn-ea"/>
              <a:cs typeface="+mn-cs"/>
            </a:rPr>
            <a:t>life,</a:t>
          </a:r>
          <a:r>
            <a:rPr lang="en-US" sz="1700" kern="1200" dirty="0">
              <a:latin typeface="Corbel" panose="020B0503020204020204"/>
              <a:ea typeface="+mn-ea"/>
              <a:cs typeface="+mn-cs"/>
            </a:rPr>
            <a:t> signs of </a:t>
          </a:r>
          <a:r>
            <a:rPr lang="en-GB" sz="1700" kern="1200" dirty="0">
              <a:latin typeface="Corbel" panose="020B0503020204020204"/>
              <a:ea typeface="+mn-ea"/>
              <a:cs typeface="+mn-cs"/>
            </a:rPr>
            <a:t>narcissism aren't</a:t>
          </a:r>
          <a:r>
            <a:rPr lang="en-US" sz="1700" kern="1200" dirty="0">
              <a:latin typeface="Corbel" panose="020B0503020204020204"/>
              <a:ea typeface="+mn-ea"/>
              <a:cs typeface="+mn-cs"/>
            </a:rPr>
            <a:t> always </a:t>
          </a:r>
          <a:r>
            <a:rPr lang="en-GB" sz="1700" kern="1200" dirty="0">
              <a:latin typeface="Corbel" panose="020B0503020204020204"/>
              <a:ea typeface="+mn-ea"/>
              <a:cs typeface="+mn-cs"/>
            </a:rPr>
            <a:t>physical</a:t>
          </a:r>
          <a:r>
            <a:rPr lang="en-US" sz="1700" kern="1200" dirty="0">
              <a:latin typeface="Corbel" panose="020B0503020204020204"/>
              <a:ea typeface="+mn-ea"/>
              <a:cs typeface="+mn-cs"/>
            </a:rPr>
            <a:t> – gaslighting, blame shifting. (Davies, as cited in Sutton,2023)</a:t>
          </a:r>
        </a:p>
      </dsp:txBody>
      <dsp:txXfrm>
        <a:off x="4990203" y="1667362"/>
        <a:ext cx="2380874" cy="14285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420851-64CC-455C-B1AC-D43A20FAF653}">
      <dsp:nvSpPr>
        <dsp:cNvPr id="0" name=""/>
        <dsp:cNvSpPr/>
      </dsp:nvSpPr>
      <dsp:spPr>
        <a:xfrm>
          <a:off x="0" y="1296"/>
          <a:ext cx="5486687" cy="6571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0003DB-724A-4F78-B5A6-F1D69D9C9357}">
      <dsp:nvSpPr>
        <dsp:cNvPr id="0" name=""/>
        <dsp:cNvSpPr/>
      </dsp:nvSpPr>
      <dsp:spPr>
        <a:xfrm>
          <a:off x="198797" y="149162"/>
          <a:ext cx="361449" cy="3614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A20E0-0338-46C5-BF12-0DC5EBDDABD1}">
      <dsp:nvSpPr>
        <dsp:cNvPr id="0" name=""/>
        <dsp:cNvSpPr/>
      </dsp:nvSpPr>
      <dsp:spPr>
        <a:xfrm>
          <a:off x="759043" y="1296"/>
          <a:ext cx="4727643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Can affect relationships and communication</a:t>
          </a:r>
          <a:endParaRPr lang="en-US" sz="1600" kern="1200"/>
        </a:p>
      </dsp:txBody>
      <dsp:txXfrm>
        <a:off x="759043" y="1296"/>
        <a:ext cx="4727643" cy="657180"/>
      </dsp:txXfrm>
    </dsp:sp>
    <dsp:sp modelId="{303EC58F-E177-4679-8C07-E0194674C2B8}">
      <dsp:nvSpPr>
        <dsp:cNvPr id="0" name=""/>
        <dsp:cNvSpPr/>
      </dsp:nvSpPr>
      <dsp:spPr>
        <a:xfrm>
          <a:off x="0" y="822772"/>
          <a:ext cx="5486687" cy="6571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D2767A-246B-40BA-B7BC-65460CB28506}">
      <dsp:nvSpPr>
        <dsp:cNvPr id="0" name=""/>
        <dsp:cNvSpPr/>
      </dsp:nvSpPr>
      <dsp:spPr>
        <a:xfrm>
          <a:off x="198797" y="970637"/>
          <a:ext cx="361449" cy="3614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7BAB05-F47C-461A-BD0F-7CBCDD043FA2}">
      <dsp:nvSpPr>
        <dsp:cNvPr id="0" name=""/>
        <dsp:cNvSpPr/>
      </dsp:nvSpPr>
      <dsp:spPr>
        <a:xfrm>
          <a:off x="759043" y="822772"/>
          <a:ext cx="4727643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Difficulty understanding others' feelings</a:t>
          </a:r>
          <a:endParaRPr lang="en-US" sz="1600" kern="1200" dirty="0"/>
        </a:p>
      </dsp:txBody>
      <dsp:txXfrm>
        <a:off x="759043" y="822772"/>
        <a:ext cx="4727643" cy="657180"/>
      </dsp:txXfrm>
    </dsp:sp>
    <dsp:sp modelId="{0C2B1B91-ADD7-4356-A6C0-065617171C8E}">
      <dsp:nvSpPr>
        <dsp:cNvPr id="0" name=""/>
        <dsp:cNvSpPr/>
      </dsp:nvSpPr>
      <dsp:spPr>
        <a:xfrm>
          <a:off x="0" y="1644248"/>
          <a:ext cx="5486687" cy="6571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29BB1-C738-4D75-909C-B33BC8D32434}">
      <dsp:nvSpPr>
        <dsp:cNvPr id="0" name=""/>
        <dsp:cNvSpPr/>
      </dsp:nvSpPr>
      <dsp:spPr>
        <a:xfrm>
          <a:off x="198797" y="1792113"/>
          <a:ext cx="361449" cy="3614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E1D5BB-4576-4CCF-BCDF-FCDDE83C05BF}">
      <dsp:nvSpPr>
        <dsp:cNvPr id="0" name=""/>
        <dsp:cNvSpPr/>
      </dsp:nvSpPr>
      <dsp:spPr>
        <a:xfrm>
          <a:off x="759043" y="1644248"/>
          <a:ext cx="4727643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Needs for desire and attention</a:t>
          </a:r>
          <a:endParaRPr lang="en-US" sz="1600" kern="1200"/>
        </a:p>
      </dsp:txBody>
      <dsp:txXfrm>
        <a:off x="759043" y="1644248"/>
        <a:ext cx="4727643" cy="657180"/>
      </dsp:txXfrm>
    </dsp:sp>
    <dsp:sp modelId="{3C62D9E4-0F4E-4EDA-ACBA-B810D2184A5B}">
      <dsp:nvSpPr>
        <dsp:cNvPr id="0" name=""/>
        <dsp:cNvSpPr/>
      </dsp:nvSpPr>
      <dsp:spPr>
        <a:xfrm>
          <a:off x="0" y="2465723"/>
          <a:ext cx="5486687" cy="6571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5AF47-CAFC-403F-B8C4-4546C3610010}">
      <dsp:nvSpPr>
        <dsp:cNvPr id="0" name=""/>
        <dsp:cNvSpPr/>
      </dsp:nvSpPr>
      <dsp:spPr>
        <a:xfrm>
          <a:off x="198797" y="2613589"/>
          <a:ext cx="361449" cy="3614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3CDC72-1C49-4FE4-831D-6DF30947EBD1}">
      <dsp:nvSpPr>
        <dsp:cNvPr id="0" name=""/>
        <dsp:cNvSpPr/>
      </dsp:nvSpPr>
      <dsp:spPr>
        <a:xfrm>
          <a:off x="759043" y="2465723"/>
          <a:ext cx="4727643" cy="6571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552" tIns="69552" rIns="69552" bIns="69552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Can impact work and daily functions (American Psychiatric Association, 2022)</a:t>
          </a:r>
          <a:endParaRPr lang="en-US" sz="1600" kern="1200"/>
        </a:p>
      </dsp:txBody>
      <dsp:txXfrm>
        <a:off x="759043" y="2465723"/>
        <a:ext cx="4727643" cy="6571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24A6CE-F81F-5B4E-B61A-F89087019744}" type="datetimeFigureOut">
              <a:rPr lang="en-US" smtClean="0"/>
              <a:t>4/28/26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1F1E41-A6D6-234E-9D15-6B35D07046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92204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275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826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764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381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599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812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301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840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281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37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8469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53760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077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2102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4234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500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656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4/28/26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361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adhd-center-dc.com/what-is-a-narcissist-and-why-everyone-is-at-least-a-little-one/" TargetMode="External"/><Relationship Id="rId7" Type="http://schemas.openxmlformats.org/officeDocument/2006/relationships/hyperlink" Target="https://doi.org/10.1192/bja.2018.20" TargetMode="External"/><Relationship Id="rId2" Type="http://schemas.openxmlformats.org/officeDocument/2006/relationships/hyperlink" Target="https://www.psychiatry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ps.org.uk/psychologist/too-much-focus-trying-understand-narcissist-very-much-part-problem" TargetMode="External"/><Relationship Id="rId5" Type="http://schemas.openxmlformats.org/officeDocument/2006/relationships/hyperlink" Target="https://www.health.harvard.edu/" TargetMode="External"/><Relationship Id="rId4" Type="http://schemas.openxmlformats.org/officeDocument/2006/relationships/hyperlink" Target="https://doi.org/10.3389/fpsyg.2017.016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4793A-C734-DC30-1E56-9B462A48E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59500" y="-298875"/>
            <a:ext cx="8930747" cy="2110382"/>
          </a:xfrm>
        </p:spPr>
        <p:txBody>
          <a:bodyPr/>
          <a:lstStyle/>
          <a:p>
            <a:r>
              <a:rPr lang="en-US" dirty="0"/>
              <a:t>AI Statement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EFA52C-87A9-DB5F-94FD-21473551DBCC}"/>
              </a:ext>
            </a:extLst>
          </p:cNvPr>
          <p:cNvSpPr txBox="1"/>
          <p:nvPr/>
        </p:nvSpPr>
        <p:spPr>
          <a:xfrm>
            <a:off x="2123090" y="2102069"/>
            <a:ext cx="84608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AI was only used in this assignment to help with structuring my PowerPoint. I used ChatGPT to help me structure the layout of my slides on the PowerPoint document</a:t>
            </a:r>
          </a:p>
        </p:txBody>
      </p:sp>
    </p:spTree>
    <p:extLst>
      <p:ext uri="{BB962C8B-B14F-4D97-AF65-F5344CB8AC3E}">
        <p14:creationId xmlns:p14="http://schemas.microsoft.com/office/powerpoint/2010/main" val="2842736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62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64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6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7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4" name="Picture 3" descr="Narcissism Symptoms">
            <a:extLst>
              <a:ext uri="{FF2B5EF4-FFF2-40B4-BE49-F238E27FC236}">
                <a16:creationId xmlns:a16="http://schemas.microsoft.com/office/drawing/2014/main" id="{D1555197-FC4B-DABC-96CE-42BF65D8D3AE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t="37514" r="1" b="2212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71" name="Group 70">
            <a:extLst>
              <a:ext uri="{FF2B5EF4-FFF2-40B4-BE49-F238E27FC236}">
                <a16:creationId xmlns:a16="http://schemas.microsoft.com/office/drawing/2014/main" id="{503816F2-40D5-4C23-AF57-063E3923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DBF222D0-66E9-48F8-B249-75AF858DF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7">
              <a:extLst>
                <a:ext uri="{FF2B5EF4-FFF2-40B4-BE49-F238E27FC236}">
                  <a16:creationId xmlns:a16="http://schemas.microsoft.com/office/drawing/2014/main" id="{5312FABD-B1AF-4E20-A8BF-0A6F0C42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E6E2E6E5-F3C0-4B1A-8CEF-1F057A280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850A45DB-9259-4551-88A8-0D3D3E4FD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615A3848-AC67-4C67-A516-2823179F0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13BA5F40-CE6A-44DD-BBCE-EA36A12F3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ED3FBD-A74D-4517-FEE7-21CCF2C3C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401" y="1380068"/>
            <a:ext cx="857462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Introduction to Narcisstic peronality disorder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08C9D-C134-1DAA-7EB0-7B82417B5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15377" y="3996267"/>
            <a:ext cx="6987645" cy="1388534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95705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42AB06-E9E8-5A80-6766-A4928BF27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What is Narcisstic personality disorder?</a:t>
            </a:r>
          </a:p>
        </p:txBody>
      </p:sp>
      <p:sp useBgFill="1">
        <p:nvSpPr>
          <p:cNvPr id="50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0" name="Text Placeholder 2">
            <a:extLst>
              <a:ext uri="{FF2B5EF4-FFF2-40B4-BE49-F238E27FC236}">
                <a16:creationId xmlns:a16="http://schemas.microsoft.com/office/drawing/2014/main" id="{A266005F-72BA-1EF8-55F2-694F9FE416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399887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6211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0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1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2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3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4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95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3D1BB71-C5DE-3592-80BB-233D00869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Narcissism in everyday life</a:t>
            </a:r>
          </a:p>
        </p:txBody>
      </p:sp>
      <p:graphicFrame>
        <p:nvGraphicFramePr>
          <p:cNvPr id="39" name="Content Placeholder 2">
            <a:extLst>
              <a:ext uri="{FF2B5EF4-FFF2-40B4-BE49-F238E27FC236}">
                <a16:creationId xmlns:a16="http://schemas.microsoft.com/office/drawing/2014/main" id="{B014C367-4C26-5707-6927-D8F6EBF55C9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274381404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63258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2FFD2-5344-7E24-7593-8A2AC934D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1081548"/>
            <a:ext cx="3333495" cy="1504335"/>
          </a:xfrm>
        </p:spPr>
        <p:txBody>
          <a:bodyPr>
            <a:normAutofit/>
          </a:bodyPr>
          <a:lstStyle/>
          <a:p>
            <a:r>
              <a:rPr lang="en-GB" sz="2400"/>
              <a:t>Grandiose and Vulnerable presentations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4BB214-B90A-A34C-D394-76558081D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666999"/>
            <a:ext cx="3333496" cy="3124201"/>
          </a:xfrm>
        </p:spPr>
        <p:txBody>
          <a:bodyPr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 dirty="0"/>
              <a:t>Grandiosity – confident, dominant, superiority</a:t>
            </a:r>
          </a:p>
          <a:p>
            <a:r>
              <a:rPr lang="en-GB" sz="1600" dirty="0"/>
              <a:t>Vulnerability – insecurity, shallow and sensitive to criticism</a:t>
            </a:r>
          </a:p>
          <a:p>
            <a:r>
              <a:rPr lang="en-GB" sz="1600" dirty="0"/>
              <a:t>Individuals can shift between both ((Jauk et al.,2017)</a:t>
            </a:r>
          </a:p>
        </p:txBody>
      </p:sp>
      <p:pic>
        <p:nvPicPr>
          <p:cNvPr id="5" name="Picture 4" descr="5 Types Of Narcissism And The Characteristics Of Each">
            <a:extLst>
              <a:ext uri="{FF2B5EF4-FFF2-40B4-BE49-F238E27FC236}">
                <a16:creationId xmlns:a16="http://schemas.microsoft.com/office/drawing/2014/main" id="{3D48396A-FE4E-F7CB-464F-D4C622FE6E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033" y="952655"/>
            <a:ext cx="6240990" cy="45193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298170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FFBB0-955B-B9E6-7B56-216E4AEB4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>
            <a:normAutofit/>
          </a:bodyPr>
          <a:lstStyle/>
          <a:p>
            <a:r>
              <a:rPr lang="en-GB"/>
              <a:t>Impact on functioning</a:t>
            </a:r>
          </a:p>
        </p:txBody>
      </p:sp>
      <p:pic>
        <p:nvPicPr>
          <p:cNvPr id="27" name="Picture 26" descr="How to Spot Narcissism in Everyday Life">
            <a:extLst>
              <a:ext uri="{FF2B5EF4-FFF2-40B4-BE49-F238E27FC236}">
                <a16:creationId xmlns:a16="http://schemas.microsoft.com/office/drawing/2014/main" id="{84465EA7-9CB4-9FF3-45A8-9979F67CBE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2155" y="2945812"/>
            <a:ext cx="3959211" cy="2642773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4F317C-2A3D-D280-02C1-C8097CA66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446946"/>
              </p:ext>
            </p:extLst>
          </p:nvPr>
        </p:nvGraphicFramePr>
        <p:xfrm>
          <a:off x="6016336" y="2666999"/>
          <a:ext cx="5486687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4917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1F188-4580-1EE9-3A09-6D797DB9D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8186" y="-421105"/>
            <a:ext cx="10018713" cy="1752599"/>
          </a:xfrm>
        </p:spPr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3D929E1-58C2-4F52-84FA-57EBBE2F17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58186" y="776574"/>
            <a:ext cx="10833814" cy="984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lvl="0" indent="0" defTabSz="914400">
              <a:buClrTx/>
              <a:buSzTx/>
              <a:buNone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American Psychiatric Association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(2022).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</a:rPr>
              <a:t>Diagnostic and statistical manual of mental disorders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(5th ed., text rev.; DSM-5-TR).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  <a:hlinkClick r:id="rId2"/>
              </a:rPr>
              <a:t>https://www.psychiatry.org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American Psychiatric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Association.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What is narc</a:t>
            </a:r>
            <a:r>
              <a:rPr lang="en-US" altLang="en-US" sz="1400" i="1" dirty="0">
                <a:solidFill>
                  <a:srgbClr val="000000"/>
                </a:solidFill>
                <a:latin typeface="-webkit-standard"/>
              </a:rPr>
              <a:t>issistic personality disorder? 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  <a:hlinkClick r:id="rId2"/>
              </a:rPr>
              <a:t>https://www.psychiatry.org</a:t>
            </a: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Center for Neurocognitive Excellence. (n.d.). </a:t>
            </a:r>
            <a:r>
              <a:rPr lang="en-US" altLang="en-US" sz="1400" i="1" dirty="0">
                <a:solidFill>
                  <a:srgbClr val="000000"/>
                </a:solidFill>
                <a:latin typeface="-webkit-standard"/>
              </a:rPr>
              <a:t>What is a narcissist? And why is everyone at least a little one. 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Retrieved April 27, 2026, from 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  <a:hlinkClick r:id="rId3"/>
              </a:rPr>
              <a:t>https://adhd-center-dc.com/what-is-a-narcissist-and-why-everyone-is-at-least-a-little-one/</a:t>
            </a: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E. Jauk, E. Weigle, </a:t>
            </a:r>
            <a:r>
              <a:rPr lang="en-US" altLang="en-US" sz="1400" dirty="0" err="1">
                <a:solidFill>
                  <a:srgbClr val="000000"/>
                </a:solidFill>
                <a:latin typeface="-webkit-standard"/>
              </a:rPr>
              <a:t>K.Lehmann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, </a:t>
            </a:r>
            <a:r>
              <a:rPr lang="en-US" altLang="en-US" sz="1400" dirty="0" err="1">
                <a:solidFill>
                  <a:srgbClr val="000000"/>
                </a:solidFill>
                <a:latin typeface="-webkit-standard"/>
              </a:rPr>
              <a:t>M.Benedek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, &amp; A. C. Neubauer. (2017). The relationship between grandiose and vulnerable (hypersensitive) narcissism</a:t>
            </a:r>
            <a:r>
              <a:rPr lang="en-US" altLang="en-US" sz="1400" i="1" dirty="0">
                <a:solidFill>
                  <a:srgbClr val="000000"/>
                </a:solidFill>
                <a:latin typeface="-webkit-standard"/>
              </a:rPr>
              <a:t>. Frontiers in Psychology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, 8, 1600. 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  <a:hlinkClick r:id="rId4"/>
              </a:rPr>
              <a:t>https://doi.org/10.3389/fpsyg.2017.01600</a:t>
            </a: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J. Restivo. (2024, January 8). Narcissistic personality disorder: Symptoms, diagnosis, and treatments</a:t>
            </a:r>
            <a:r>
              <a:rPr lang="en-US" altLang="en-US" sz="1400" i="1" dirty="0">
                <a:solidFill>
                  <a:srgbClr val="000000"/>
                </a:solidFill>
                <a:latin typeface="-webkit-standard"/>
              </a:rPr>
              <a:t>. Harvard Health Publishing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</a:rPr>
              <a:t>. </a:t>
            </a:r>
            <a:r>
              <a:rPr lang="en-US" altLang="en-US" sz="1400" dirty="0">
                <a:solidFill>
                  <a:srgbClr val="000000"/>
                </a:solidFill>
                <a:latin typeface="-webkit-standard"/>
                <a:hlinkClick r:id="rId5"/>
              </a:rPr>
              <a:t>https://www.health.Harvard.edu</a:t>
            </a: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J. Sutton. (2023, October 10). Too much focus on trying to understand the narcissist is very much part of the problem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The psychologist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  <a:hlinkClick r:id="rId6"/>
              </a:rPr>
              <a:t>https://www.bps.org.uk/psychologist/too-much-focus-trying-understand-narcissist-very-much-part-problem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J.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Yakeley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. (2018). Current understanding of narcissism and narcissistic personality disorder.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BJPsych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</a:rPr>
              <a:t> Advances, 24(5), 305-315.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-webkit-standard"/>
                <a:hlinkClick r:id="rId7"/>
              </a:rPr>
              <a:t>https://doi.org/10.1192/bja.2018.20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US" altLang="en-US" sz="1400" dirty="0">
              <a:solidFill>
                <a:srgbClr val="000000"/>
              </a:solidFill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r>
              <a:rPr lang="en-GB" sz="1400" dirty="0"/>
              <a:t>Sonja Maass, V. (2020). </a:t>
            </a:r>
            <a:r>
              <a:rPr lang="en-GB" sz="1400" i="1" dirty="0"/>
              <a:t>Personality Disorders : Elements, History, Examples, and Research</a:t>
            </a:r>
            <a:r>
              <a:rPr lang="en-GB" sz="1400" dirty="0"/>
              <a:t> (1st ed.). </a:t>
            </a:r>
            <a:r>
              <a:rPr lang="en-GB" sz="1400" i="1" dirty="0"/>
              <a:t>Praeger. </a:t>
            </a:r>
            <a:r>
              <a:rPr lang="en-GB" sz="1400" dirty="0"/>
              <a:t>https://</a:t>
            </a:r>
            <a:r>
              <a:rPr lang="en-GB" sz="1400" dirty="0" err="1"/>
              <a:t>doi.org</a:t>
            </a:r>
            <a:r>
              <a:rPr lang="en-GB" sz="1400" dirty="0"/>
              <a:t>/10.5040/9798400696404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-webkit-standard"/>
            </a:endParaRPr>
          </a:p>
          <a:p>
            <a:pPr marL="0" lvl="0" indent="0" defTabSz="914400">
              <a:buClrTx/>
              <a:buSzTx/>
              <a:buNone/>
            </a:pPr>
            <a:endParaRPr lang="en-GB" sz="1400" dirty="0"/>
          </a:p>
          <a:p>
            <a:pPr marL="0" lvl="0" indent="0" defTabSz="914400">
              <a:buClrTx/>
              <a:buSzTx/>
              <a:buNone/>
            </a:pPr>
            <a:endParaRPr lang="en-GB" sz="1400" dirty="0"/>
          </a:p>
          <a:p>
            <a:pPr marL="0" lvl="0" indent="0" defTabSz="914400">
              <a:buClrTx/>
              <a:buSzTx/>
              <a:buNone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85850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75</TotalTime>
  <Words>548</Words>
  <Application>Microsoft Macintosh PowerPoint</Application>
  <PresentationFormat>Widescreen</PresentationFormat>
  <Paragraphs>58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-webkit-standard</vt:lpstr>
      <vt:lpstr>Aptos</vt:lpstr>
      <vt:lpstr>Arial</vt:lpstr>
      <vt:lpstr>Corbel</vt:lpstr>
      <vt:lpstr>Parallax</vt:lpstr>
      <vt:lpstr>AI Statement</vt:lpstr>
      <vt:lpstr>Introduction to Narcisstic peronality disorder</vt:lpstr>
      <vt:lpstr>What is Narcisstic personality disorder?</vt:lpstr>
      <vt:lpstr>Narcissism in everyday life</vt:lpstr>
      <vt:lpstr>Grandiose and Vulnerable presentations</vt:lpstr>
      <vt:lpstr>Impact on functioning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Steffan Gill (2514857)</cp:lastModifiedBy>
  <cp:revision>3</cp:revision>
  <dcterms:created xsi:type="dcterms:W3CDTF">2026-03-05T11:39:37Z</dcterms:created>
  <dcterms:modified xsi:type="dcterms:W3CDTF">2026-04-28T15:00:53Z</dcterms:modified>
</cp:coreProperties>
</file>