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8" r:id="rId1"/>
  </p:sldMasterIdLst>
  <p:notesMasterIdLst>
    <p:notesMasterId r:id="rId10"/>
  </p:notesMasterIdLst>
  <p:sldIdLst>
    <p:sldId id="256" r:id="rId2"/>
    <p:sldId id="284" r:id="rId3"/>
    <p:sldId id="269" r:id="rId4"/>
    <p:sldId id="389" r:id="rId5"/>
    <p:sldId id="418" r:id="rId6"/>
    <p:sldId id="419" r:id="rId7"/>
    <p:sldId id="264" r:id="rId8"/>
    <p:sldId id="265" r:id="rId9"/>
  </p:sldIdLst>
  <p:sldSz cx="12192000" cy="6858000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venir Next LT Pro" panose="020B05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venir Next LT Pro" panose="020B05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venir Next LT Pro" panose="020B05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venir Next LT Pro" panose="020B05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venir Next LT Pro" panose="020B05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venir Next LT Pro" panose="020B05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venir Next LT Pro" panose="020B05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venir Next LT Pro" panose="020B05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venir Next LT Pro" panose="020B050402020202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549" autoAdjust="0"/>
    <p:restoredTop sz="94660"/>
  </p:normalViewPr>
  <p:slideViewPr>
    <p:cSldViewPr snapToGrid="0">
      <p:cViewPr varScale="1">
        <p:scale>
          <a:sx n="84" d="100"/>
          <a:sy n="84" d="100"/>
        </p:scale>
        <p:origin x="66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hian Keyse" userId="e640c12b-a8e6-4355-9f2c-a517ac7d1786" providerId="ADAL" clId="{1DAB2FF2-3089-44B2-AF8D-EA32E6F0EEBE}"/>
    <pc:docChg chg="undo custSel addSld modSld">
      <pc:chgData name="Rhian Keyse" userId="e640c12b-a8e6-4355-9f2c-a517ac7d1786" providerId="ADAL" clId="{1DAB2FF2-3089-44B2-AF8D-EA32E6F0EEBE}" dt="2025-01-19T18:28:52.302" v="133" actId="20577"/>
      <pc:docMkLst>
        <pc:docMk/>
      </pc:docMkLst>
      <pc:sldChg chg="modSp mod">
        <pc:chgData name="Rhian Keyse" userId="e640c12b-a8e6-4355-9f2c-a517ac7d1786" providerId="ADAL" clId="{1DAB2FF2-3089-44B2-AF8D-EA32E6F0EEBE}" dt="2025-01-19T18:28:52.302" v="133" actId="20577"/>
        <pc:sldMkLst>
          <pc:docMk/>
          <pc:sldMk cId="0" sldId="256"/>
        </pc:sldMkLst>
        <pc:spChg chg="mod">
          <ac:chgData name="Rhian Keyse" userId="e640c12b-a8e6-4355-9f2c-a517ac7d1786" providerId="ADAL" clId="{1DAB2FF2-3089-44B2-AF8D-EA32E6F0EEBE}" dt="2025-01-19T18:28:52.302" v="133" actId="20577"/>
          <ac:spMkLst>
            <pc:docMk/>
            <pc:sldMk cId="0" sldId="256"/>
            <ac:spMk id="2" creationId="{E5DA7435-9C69-A574-8094-79D9BB22778E}"/>
          </ac:spMkLst>
        </pc:spChg>
      </pc:sldChg>
      <pc:sldChg chg="modSp new mod">
        <pc:chgData name="Rhian Keyse" userId="e640c12b-a8e6-4355-9f2c-a517ac7d1786" providerId="ADAL" clId="{1DAB2FF2-3089-44B2-AF8D-EA32E6F0EEBE}" dt="2025-01-13T07:23:13.587" v="81" actId="12"/>
        <pc:sldMkLst>
          <pc:docMk/>
          <pc:sldMk cId="2691851164" sldId="419"/>
        </pc:sldMkLst>
        <pc:spChg chg="mod">
          <ac:chgData name="Rhian Keyse" userId="e640c12b-a8e6-4355-9f2c-a517ac7d1786" providerId="ADAL" clId="{1DAB2FF2-3089-44B2-AF8D-EA32E6F0EEBE}" dt="2025-01-13T07:22:59.649" v="75" actId="20577"/>
          <ac:spMkLst>
            <pc:docMk/>
            <pc:sldMk cId="2691851164" sldId="419"/>
            <ac:spMk id="2" creationId="{1F2FFA44-3F41-160E-38F8-F3DA7FD7DE1C}"/>
          </ac:spMkLst>
        </pc:spChg>
        <pc:spChg chg="mod">
          <ac:chgData name="Rhian Keyse" userId="e640c12b-a8e6-4355-9f2c-a517ac7d1786" providerId="ADAL" clId="{1DAB2FF2-3089-44B2-AF8D-EA32E6F0EEBE}" dt="2025-01-13T07:23:13.587" v="81" actId="12"/>
          <ac:spMkLst>
            <pc:docMk/>
            <pc:sldMk cId="2691851164" sldId="419"/>
            <ac:spMk id="3" creationId="{B82A2FF3-7B2A-2303-A3EF-4654315A99F2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DF33FCB1-E239-4912-44E9-445BB7B809C6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199EBEA-9954-C17E-4846-49C0EA990417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41AD7006-5BFA-4242-8AA4-D5634EFB7A09}" type="datetimeFigureOut">
              <a:rPr lang="en-GB"/>
              <a:pPr>
                <a:defRPr/>
              </a:pPr>
              <a:t>19/01/2025</a:t>
            </a:fld>
            <a:endParaRPr lang="en-GB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0AB5A200-DA39-AF91-10D7-B559E6CE2FB0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8E3A5962-1B74-8355-4A1B-C59A54CA94D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3D3776A-83C4-B8F0-3A26-92A18A5BDE30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4AF2F71-8592-C417-F1E9-B1DE4EAD2D0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D5A24961-AB59-43DD-A8E7-A7B97D002D6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12648" y="557783"/>
            <a:ext cx="10969752" cy="3130807"/>
          </a:xfrm>
        </p:spPr>
        <p:txBody>
          <a:bodyPr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12648" y="3902206"/>
            <a:ext cx="10969752" cy="2240529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125969-1E8B-AD6B-231C-969B82C571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8A1311-AC0F-4815-8027-0BD2BD86F9E0}" type="datetime1">
              <a:rPr lang="en-US"/>
              <a:pPr>
                <a:defRPr/>
              </a:pPr>
              <a:t>1/19/2025</a:t>
            </a:fld>
            <a:endParaRPr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D5913D-34CA-F381-204D-EFA0F439D0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CF4C9B-81AB-E5EF-437C-7512A35975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FF1FFD-679C-4E95-8532-92D02EA56E2E}" type="slidenum">
              <a:rPr/>
              <a:pPr>
                <a:defRPr/>
              </a:pPr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4057881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770C5E-C089-4F5C-A4A6-8266C74B4F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24B84B-C8DC-4753-BCF9-A1ADFE7F03B7}" type="datetime1">
              <a:rPr lang="en-US"/>
              <a:pPr>
                <a:defRPr/>
              </a:pPr>
              <a:t>1/19/2025</a:t>
            </a:fld>
            <a:endParaRPr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EA8FF67-C213-9D08-1ABF-295EBBE809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271A07-C320-0464-A7EB-FF25C70B10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824B3A-0792-42D0-98F1-F1D9C4DF58CC}" type="slidenum">
              <a:rPr/>
              <a:pPr>
                <a:defRPr/>
              </a:pPr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8055739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557784"/>
            <a:ext cx="10969752" cy="3146400"/>
          </a:xfrm>
        </p:spPr>
        <p:txBody>
          <a:bodyPr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12648" y="3902207"/>
            <a:ext cx="10969752" cy="2187443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F1CF08-05A3-D5E3-4393-712A367181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525E3E-EED6-421D-85F5-D1C33088868C}" type="datetime1">
              <a:rPr lang="en-US"/>
              <a:pPr>
                <a:defRPr/>
              </a:pPr>
              <a:t>1/19/2025</a:t>
            </a:fld>
            <a:endParaRPr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AAB88C-4917-F947-999F-3B7F1957FB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88D535-CF1F-6A33-4411-623E464190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39849F-B23B-424F-A250-012D85BBA622}" type="slidenum">
              <a:rPr/>
              <a:pPr>
                <a:defRPr/>
              </a:pPr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9795838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081369"/>
            <a:ext cx="5410200" cy="40955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2" y="2081369"/>
            <a:ext cx="5410200" cy="40955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CDEB2848-BF60-3E44-97FC-04B1F55377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625DD0-0050-4CAB-9596-71F122DB9FF1}" type="datetime1">
              <a:rPr lang="en-US"/>
              <a:pPr>
                <a:defRPr/>
              </a:pPr>
              <a:t>1/19/2025</a:t>
            </a:fld>
            <a:endParaRPr dirty="0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4EB5FA13-64A9-4A85-EF59-7A1A7CE955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3227A917-052E-AC51-48CC-6C812DF48C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C62520-D391-4EFD-B555-6282D1EF85AE}" type="slidenum">
              <a:rPr/>
              <a:pPr>
                <a:defRPr/>
              </a:pPr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6017229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365125"/>
            <a:ext cx="10745788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895096"/>
            <a:ext cx="5387975" cy="823912"/>
          </a:xfrm>
        </p:spPr>
        <p:txBody>
          <a:bodyPr anchor="b"/>
          <a:lstStyle>
            <a:lvl1pPr marL="0" indent="0">
              <a:buNone/>
              <a:defRPr sz="2400" b="0" i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842211"/>
            <a:ext cx="5387975" cy="334745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67890" y="1895096"/>
            <a:ext cx="5414510" cy="823912"/>
          </a:xfrm>
        </p:spPr>
        <p:txBody>
          <a:bodyPr anchor="b"/>
          <a:lstStyle>
            <a:lvl1pPr marL="0" indent="0">
              <a:buNone/>
              <a:defRPr sz="2400" b="0" i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67890" y="2842211"/>
            <a:ext cx="5414510" cy="334745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315288E5-A9E8-E912-4A3B-F5DA118A44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88C4A4-A948-4C4C-B863-165E525341BC}" type="datetime1">
              <a:rPr lang="en-US"/>
              <a:pPr>
                <a:defRPr/>
              </a:pPr>
              <a:t>1/19/2025</a:t>
            </a:fld>
            <a:endParaRPr dirty="0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D06FF3BB-DEF5-F697-9E52-48E7AED321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E65F42B1-58F7-CC8E-E32E-7BAE0BFA0A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ABDDD2-FD65-437E-BFC9-988958314C20}" type="slidenum">
              <a:rPr/>
              <a:pPr>
                <a:defRPr/>
              </a:pPr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9393853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05F1CB2D-4AF0-88F9-EAB7-964C7F24E0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067FED-97A1-4F60-8550-7427B8484182}" type="datetime1">
              <a:rPr lang="en-US"/>
              <a:pPr>
                <a:defRPr/>
              </a:pPr>
              <a:t>1/19/2025</a:t>
            </a:fld>
            <a:endParaRPr dirty="0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3926677F-46EB-B071-46C5-B587FC34BB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59B74F8C-7FC3-D932-2DF5-03116799EF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F4C975-CD7A-4B18-AE41-F37F5E334B34}" type="slidenum">
              <a:rPr/>
              <a:pPr>
                <a:defRPr/>
              </a:pPr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7681750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E5D5C1F6-0F96-ACA9-23C9-1809424939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81661D-4648-4C38-81A3-5714E2EC05CF}" type="datetime1">
              <a:rPr lang="en-US"/>
              <a:pPr>
                <a:defRPr/>
              </a:pPr>
              <a:t>1/19/2025</a:t>
            </a:fld>
            <a:endParaRPr dirty="0"/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F70B8585-4D49-85F7-793F-02341990E8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F8FB319E-0650-874B-E5DE-F55121C871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CD9F9B-72DE-4B50-906D-66B21EDC5C0B}" type="slidenum">
              <a:rPr/>
              <a:pPr>
                <a:defRPr/>
              </a:pPr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7301944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9" y="457199"/>
            <a:ext cx="4970822" cy="2660205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0" y="457200"/>
            <a:ext cx="5483352" cy="5744003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2649" y="3329989"/>
            <a:ext cx="4970822" cy="2871216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136FC226-100E-BC2E-3684-6B05B80965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4F96CA-A3CC-4DAC-B01B-3F4C251B8351}" type="datetime1">
              <a:rPr lang="en-US"/>
              <a:pPr>
                <a:defRPr/>
              </a:pPr>
              <a:t>1/19/2025</a:t>
            </a:fld>
            <a:endParaRPr dirty="0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D984C1D4-2371-9A85-8CE5-445D087A99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0362B8B9-DEDA-8EC6-0968-7BA708C0FB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30E355-53DA-46B1-A886-0470CC7F9C3B}" type="slidenum">
              <a:rPr/>
              <a:pPr>
                <a:defRPr/>
              </a:pPr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7559145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9" y="457199"/>
            <a:ext cx="4970822" cy="2667485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6096000" y="457199"/>
            <a:ext cx="5483352" cy="5403851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2649" y="3322708"/>
            <a:ext cx="4970822" cy="254628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B526C5F3-EA87-B1FA-4076-B1462DB27D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103223-E7D3-458F-8BC5-960A3F5C6840}" type="datetime1">
              <a:rPr lang="en-US"/>
              <a:pPr>
                <a:defRPr/>
              </a:pPr>
              <a:t>1/19/2025</a:t>
            </a:fld>
            <a:endParaRPr dirty="0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95D257BE-D07C-C146-12D7-A235D78462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37D9494A-964C-2824-3614-17249AFB79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4742BB-A3A3-4B05-826D-CF530068E021}" type="slidenum">
              <a:rPr/>
              <a:pPr>
                <a:defRPr/>
              </a:pPr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0387105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31ED0B-EF3D-5002-E3FB-379EA5279A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8BE6AF-B6B3-493E-9186-FFEA4C1AAA41}" type="datetime1">
              <a:rPr lang="en-US"/>
              <a:pPr>
                <a:defRPr/>
              </a:pPr>
              <a:t>1/19/2025</a:t>
            </a:fld>
            <a:endParaRPr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EFE180-2CE7-A4C6-2E1C-D1242F8617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93B508-94B3-4083-DE64-BC4EC19CC3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11390E-ABC3-4548-A5CC-09E0034D05A9}" type="slidenum">
              <a:rPr/>
              <a:pPr>
                <a:defRPr/>
              </a:pPr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2679081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557784"/>
            <a:ext cx="2854452" cy="564342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12648" y="557784"/>
            <a:ext cx="7734300" cy="564342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C5FB8C-F9CC-B1A6-77DD-42F16A91EF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52DD75-6CC8-4E67-A7D5-701141050925}" type="datetime1">
              <a:rPr lang="en-US"/>
              <a:pPr>
                <a:defRPr/>
              </a:pPr>
              <a:t>1/19/2025</a:t>
            </a:fld>
            <a:endParaRPr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C4A18DD-05AB-7D14-D682-28AD872CE2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3B1A1C-0E6A-536E-8F3D-097BAAE036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17ED88-207E-4C7E-BAC4-78089CABC873}" type="slidenum">
              <a:rPr/>
              <a:pPr>
                <a:defRPr/>
              </a:pPr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7892603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C0D397C-D804-8961-694D-5C3CAEEF7B32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8" name="Freeform: Shape 7" descr="&quot;&quot;">
            <a:extLst>
              <a:ext uri="{FF2B5EF4-FFF2-40B4-BE49-F238E27FC236}">
                <a16:creationId xmlns:a16="http://schemas.microsoft.com/office/drawing/2014/main" id="{9ABE63F2-368F-0C43-5331-BE519D70D727}"/>
              </a:ext>
            </a:extLst>
          </p:cNvPr>
          <p:cNvSpPr/>
          <p:nvPr/>
        </p:nvSpPr>
        <p:spPr>
          <a:xfrm>
            <a:off x="0" y="233363"/>
            <a:ext cx="9559925" cy="6624637"/>
          </a:xfrm>
          <a:custGeom>
            <a:avLst/>
            <a:gdLst>
              <a:gd name="connsiteX0" fmla="*/ 8831314 w 9263816"/>
              <a:gd name="connsiteY0" fmla="*/ 5943878 h 6858000"/>
              <a:gd name="connsiteX1" fmla="*/ 9179783 w 9263816"/>
              <a:gd name="connsiteY1" fmla="*/ 6086141 h 6858000"/>
              <a:gd name="connsiteX2" fmla="*/ 9260887 w 9263816"/>
              <a:gd name="connsiteY2" fmla="*/ 6279156 h 6858000"/>
              <a:gd name="connsiteX3" fmla="*/ 8925621 w 9263816"/>
              <a:gd name="connsiteY3" fmla="*/ 6708712 h 6858000"/>
              <a:gd name="connsiteX4" fmla="*/ 8496050 w 9263816"/>
              <a:gd name="connsiteY4" fmla="*/ 6373449 h 6858000"/>
              <a:gd name="connsiteX5" fmla="*/ 8831314 w 9263816"/>
              <a:gd name="connsiteY5" fmla="*/ 5943878 h 6858000"/>
              <a:gd name="connsiteX6" fmla="*/ 7397485 w 9263816"/>
              <a:gd name="connsiteY6" fmla="*/ 5931706 h 6858000"/>
              <a:gd name="connsiteX7" fmla="*/ 7917779 w 9263816"/>
              <a:gd name="connsiteY7" fmla="*/ 6191864 h 6858000"/>
              <a:gd name="connsiteX8" fmla="*/ 8013467 w 9263816"/>
              <a:gd name="connsiteY8" fmla="*/ 6375784 h 6858000"/>
              <a:gd name="connsiteX9" fmla="*/ 8021879 w 9263816"/>
              <a:gd name="connsiteY9" fmla="*/ 6753751 h 6858000"/>
              <a:gd name="connsiteX10" fmla="*/ 7981316 w 9263816"/>
              <a:gd name="connsiteY10" fmla="*/ 6858000 h 6858000"/>
              <a:gd name="connsiteX11" fmla="*/ 6819486 w 9263816"/>
              <a:gd name="connsiteY11" fmla="*/ 6858000 h 6858000"/>
              <a:gd name="connsiteX12" fmla="*/ 6785199 w 9263816"/>
              <a:gd name="connsiteY12" fmla="*/ 6781101 h 6858000"/>
              <a:gd name="connsiteX13" fmla="*/ 7196747 w 9263816"/>
              <a:gd name="connsiteY13" fmla="*/ 5964309 h 6858000"/>
              <a:gd name="connsiteX14" fmla="*/ 7397485 w 9263816"/>
              <a:gd name="connsiteY14" fmla="*/ 5931706 h 6858000"/>
              <a:gd name="connsiteX15" fmla="*/ 1505570 w 9263816"/>
              <a:gd name="connsiteY15" fmla="*/ 227178 h 6858000"/>
              <a:gd name="connsiteX16" fmla="*/ 2026489 w 9263816"/>
              <a:gd name="connsiteY16" fmla="*/ 392370 h 6858000"/>
              <a:gd name="connsiteX17" fmla="*/ 2444553 w 9263816"/>
              <a:gd name="connsiteY17" fmla="*/ 1654853 h 6858000"/>
              <a:gd name="connsiteX18" fmla="*/ 3183153 w 9263816"/>
              <a:gd name="connsiteY18" fmla="*/ 2116208 h 6858000"/>
              <a:gd name="connsiteX19" fmla="*/ 4288384 w 9263816"/>
              <a:gd name="connsiteY19" fmla="*/ 1291908 h 6858000"/>
              <a:gd name="connsiteX20" fmla="*/ 5472602 w 9263816"/>
              <a:gd name="connsiteY20" fmla="*/ 1697818 h 6858000"/>
              <a:gd name="connsiteX21" fmla="*/ 5844697 w 9263816"/>
              <a:gd name="connsiteY21" fmla="*/ 3444791 h 6858000"/>
              <a:gd name="connsiteX22" fmla="*/ 6715674 w 9263816"/>
              <a:gd name="connsiteY22" fmla="*/ 4065208 h 6858000"/>
              <a:gd name="connsiteX23" fmla="*/ 8130429 w 9263816"/>
              <a:gd name="connsiteY23" fmla="*/ 4101787 h 6858000"/>
              <a:gd name="connsiteX24" fmla="*/ 8624630 w 9263816"/>
              <a:gd name="connsiteY24" fmla="*/ 4686202 h 6858000"/>
              <a:gd name="connsiteX25" fmla="*/ 8623843 w 9263816"/>
              <a:gd name="connsiteY25" fmla="*/ 4685749 h 6858000"/>
              <a:gd name="connsiteX26" fmla="*/ 8646859 w 9263816"/>
              <a:gd name="connsiteY26" fmla="*/ 4835156 h 6858000"/>
              <a:gd name="connsiteX27" fmla="*/ 8079403 w 9263816"/>
              <a:gd name="connsiteY27" fmla="*/ 5661624 h 6858000"/>
              <a:gd name="connsiteX28" fmla="*/ 6833105 w 9263816"/>
              <a:gd name="connsiteY28" fmla="*/ 5397208 h 6858000"/>
              <a:gd name="connsiteX29" fmla="*/ 5900832 w 9263816"/>
              <a:gd name="connsiteY29" fmla="*/ 5944462 h 6858000"/>
              <a:gd name="connsiteX30" fmla="*/ 6067212 w 9263816"/>
              <a:gd name="connsiteY30" fmla="*/ 6811916 h 6858000"/>
              <a:gd name="connsiteX31" fmla="*/ 6089565 w 9263816"/>
              <a:gd name="connsiteY31" fmla="*/ 6858000 h 6858000"/>
              <a:gd name="connsiteX32" fmla="*/ 0 w 9263816"/>
              <a:gd name="connsiteY32" fmla="*/ 6858000 h 6858000"/>
              <a:gd name="connsiteX33" fmla="*/ 0 w 9263816"/>
              <a:gd name="connsiteY33" fmla="*/ 2181377 h 6858000"/>
              <a:gd name="connsiteX34" fmla="*/ 73069 w 9263816"/>
              <a:gd name="connsiteY34" fmla="*/ 2215839 h 6858000"/>
              <a:gd name="connsiteX35" fmla="*/ 335445 w 9263816"/>
              <a:gd name="connsiteY35" fmla="*/ 2237140 h 6858000"/>
              <a:gd name="connsiteX36" fmla="*/ 752878 w 9263816"/>
              <a:gd name="connsiteY36" fmla="*/ 1445285 h 6858000"/>
              <a:gd name="connsiteX37" fmla="*/ 1202551 w 9263816"/>
              <a:gd name="connsiteY37" fmla="*/ 314229 h 6858000"/>
              <a:gd name="connsiteX38" fmla="*/ 1505570 w 9263816"/>
              <a:gd name="connsiteY38" fmla="*/ 227178 h 6858000"/>
              <a:gd name="connsiteX39" fmla="*/ 3142509 w 9263816"/>
              <a:gd name="connsiteY39" fmla="*/ 68854 h 6858000"/>
              <a:gd name="connsiteX40" fmla="*/ 3490978 w 9263816"/>
              <a:gd name="connsiteY40" fmla="*/ 211117 h 6858000"/>
              <a:gd name="connsiteX41" fmla="*/ 3572083 w 9263816"/>
              <a:gd name="connsiteY41" fmla="*/ 404131 h 6858000"/>
              <a:gd name="connsiteX42" fmla="*/ 3236814 w 9263816"/>
              <a:gd name="connsiteY42" fmla="*/ 833688 h 6858000"/>
              <a:gd name="connsiteX43" fmla="*/ 2807245 w 9263816"/>
              <a:gd name="connsiteY43" fmla="*/ 498425 h 6858000"/>
              <a:gd name="connsiteX44" fmla="*/ 3142509 w 9263816"/>
              <a:gd name="connsiteY44" fmla="*/ 68854 h 6858000"/>
              <a:gd name="connsiteX45" fmla="*/ 0 w 9263816"/>
              <a:gd name="connsiteY45" fmla="*/ 0 h 6858000"/>
              <a:gd name="connsiteX46" fmla="*/ 39858 w 9263816"/>
              <a:gd name="connsiteY46" fmla="*/ 0 h 6858000"/>
              <a:gd name="connsiteX47" fmla="*/ 65022 w 9263816"/>
              <a:gd name="connsiteY47" fmla="*/ 5834 h 6858000"/>
              <a:gd name="connsiteX48" fmla="*/ 389258 w 9263816"/>
              <a:gd name="connsiteY48" fmla="*/ 235630 h 6858000"/>
              <a:gd name="connsiteX49" fmla="*/ 485484 w 9263816"/>
              <a:gd name="connsiteY49" fmla="*/ 420070 h 6858000"/>
              <a:gd name="connsiteX50" fmla="*/ 74229 w 9263816"/>
              <a:gd name="connsiteY50" fmla="*/ 1237955 h 6858000"/>
              <a:gd name="connsiteX51" fmla="*/ 0 w 9263816"/>
              <a:gd name="connsiteY51" fmla="*/ 125447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9263816" h="6858000">
                <a:moveTo>
                  <a:pt x="8831314" y="5943878"/>
                </a:moveTo>
                <a:cubicBezTo>
                  <a:pt x="8964281" y="5927490"/>
                  <a:pt x="9096260" y="5981362"/>
                  <a:pt x="9179783" y="6086141"/>
                </a:cubicBezTo>
                <a:cubicBezTo>
                  <a:pt x="9224074" y="6141769"/>
                  <a:pt x="9252211" y="6208560"/>
                  <a:pt x="9260887" y="6279156"/>
                </a:cubicBezTo>
                <a:cubicBezTo>
                  <a:pt x="9286897" y="6490362"/>
                  <a:pt x="9136845" y="6682672"/>
                  <a:pt x="8925621" y="6708712"/>
                </a:cubicBezTo>
                <a:cubicBezTo>
                  <a:pt x="8714398" y="6734766"/>
                  <a:pt x="8522062" y="6584655"/>
                  <a:pt x="8496050" y="6373449"/>
                </a:cubicBezTo>
                <a:cubicBezTo>
                  <a:pt x="8470038" y="6162229"/>
                  <a:pt x="8620090" y="5969920"/>
                  <a:pt x="8831314" y="5943878"/>
                </a:cubicBezTo>
                <a:close/>
                <a:moveTo>
                  <a:pt x="7397485" y="5931706"/>
                </a:moveTo>
                <a:cubicBezTo>
                  <a:pt x="7598431" y="5931157"/>
                  <a:pt x="7792965" y="6024548"/>
                  <a:pt x="7917779" y="6191864"/>
                </a:cubicBezTo>
                <a:cubicBezTo>
                  <a:pt x="7959204" y="6247714"/>
                  <a:pt x="7991530" y="6309792"/>
                  <a:pt x="8013467" y="6375784"/>
                </a:cubicBezTo>
                <a:cubicBezTo>
                  <a:pt x="8055425" y="6502973"/>
                  <a:pt x="8055748" y="6633888"/>
                  <a:pt x="8021879" y="6753751"/>
                </a:cubicBezTo>
                <a:lnTo>
                  <a:pt x="7981316" y="6858000"/>
                </a:lnTo>
                <a:lnTo>
                  <a:pt x="6819486" y="6858000"/>
                </a:lnTo>
                <a:lnTo>
                  <a:pt x="6785199" y="6781101"/>
                </a:lnTo>
                <a:cubicBezTo>
                  <a:pt x="6673307" y="6441922"/>
                  <a:pt x="6857485" y="6076251"/>
                  <a:pt x="7196747" y="5964309"/>
                </a:cubicBezTo>
                <a:cubicBezTo>
                  <a:pt x="7262809" y="5942509"/>
                  <a:pt x="7330503" y="5931889"/>
                  <a:pt x="7397485" y="5931706"/>
                </a:cubicBezTo>
                <a:close/>
                <a:moveTo>
                  <a:pt x="1505570" y="227178"/>
                </a:moveTo>
                <a:cubicBezTo>
                  <a:pt x="1691018" y="218628"/>
                  <a:pt x="1889853" y="275403"/>
                  <a:pt x="2026489" y="392370"/>
                </a:cubicBezTo>
                <a:cubicBezTo>
                  <a:pt x="2369898" y="685965"/>
                  <a:pt x="2078266" y="1147857"/>
                  <a:pt x="2444553" y="1654853"/>
                </a:cubicBezTo>
                <a:cubicBezTo>
                  <a:pt x="2492906" y="1721679"/>
                  <a:pt x="2800482" y="2144546"/>
                  <a:pt x="3183153" y="2116208"/>
                </a:cubicBezTo>
                <a:cubicBezTo>
                  <a:pt x="3673561" y="2080541"/>
                  <a:pt x="3723222" y="1441614"/>
                  <a:pt x="4288384" y="1291908"/>
                </a:cubicBezTo>
                <a:cubicBezTo>
                  <a:pt x="4689065" y="1185875"/>
                  <a:pt x="5207943" y="1366633"/>
                  <a:pt x="5472602" y="1697818"/>
                </a:cubicBezTo>
                <a:cubicBezTo>
                  <a:pt x="5891294" y="2221754"/>
                  <a:pt x="5408012" y="2790179"/>
                  <a:pt x="5844697" y="3444791"/>
                </a:cubicBezTo>
                <a:cubicBezTo>
                  <a:pt x="6149900" y="3902467"/>
                  <a:pt x="6672672" y="4053594"/>
                  <a:pt x="6715674" y="4065208"/>
                </a:cubicBezTo>
                <a:cubicBezTo>
                  <a:pt x="7326423" y="4232519"/>
                  <a:pt x="7677158" y="3817020"/>
                  <a:pt x="8130429" y="4101787"/>
                </a:cubicBezTo>
                <a:cubicBezTo>
                  <a:pt x="8226340" y="4161985"/>
                  <a:pt x="8536372" y="4356819"/>
                  <a:pt x="8624630" y="4686202"/>
                </a:cubicBezTo>
                <a:lnTo>
                  <a:pt x="8623843" y="4685749"/>
                </a:lnTo>
                <a:cubicBezTo>
                  <a:pt x="8636924" y="4734567"/>
                  <a:pt x="8644635" y="4784678"/>
                  <a:pt x="8646859" y="4835156"/>
                </a:cubicBezTo>
                <a:cubicBezTo>
                  <a:pt x="8662596" y="5196604"/>
                  <a:pt x="8398383" y="5562326"/>
                  <a:pt x="8079403" y="5661624"/>
                </a:cubicBezTo>
                <a:cubicBezTo>
                  <a:pt x="7649807" y="5795217"/>
                  <a:pt x="7430996" y="5350293"/>
                  <a:pt x="6833105" y="5397208"/>
                </a:cubicBezTo>
                <a:cubicBezTo>
                  <a:pt x="6519033" y="5421527"/>
                  <a:pt x="6056658" y="5595550"/>
                  <a:pt x="5900832" y="5944462"/>
                </a:cubicBezTo>
                <a:cubicBezTo>
                  <a:pt x="5770548" y="6236600"/>
                  <a:pt x="5916359" y="6515160"/>
                  <a:pt x="6067212" y="6811916"/>
                </a:cubicBezTo>
                <a:lnTo>
                  <a:pt x="6089565" y="6858000"/>
                </a:lnTo>
                <a:lnTo>
                  <a:pt x="0" y="6858000"/>
                </a:lnTo>
                <a:lnTo>
                  <a:pt x="0" y="2181377"/>
                </a:lnTo>
                <a:lnTo>
                  <a:pt x="73069" y="2215839"/>
                </a:lnTo>
                <a:cubicBezTo>
                  <a:pt x="165116" y="2251829"/>
                  <a:pt x="254486" y="2263171"/>
                  <a:pt x="335445" y="2237140"/>
                </a:cubicBezTo>
                <a:cubicBezTo>
                  <a:pt x="594718" y="2153707"/>
                  <a:pt x="688441" y="1733807"/>
                  <a:pt x="752878" y="1445285"/>
                </a:cubicBezTo>
                <a:cubicBezTo>
                  <a:pt x="925059" y="674068"/>
                  <a:pt x="975076" y="456292"/>
                  <a:pt x="1202551" y="314229"/>
                </a:cubicBezTo>
                <a:cubicBezTo>
                  <a:pt x="1287853" y="260956"/>
                  <a:pt x="1394302" y="232308"/>
                  <a:pt x="1505570" y="227178"/>
                </a:cubicBezTo>
                <a:close/>
                <a:moveTo>
                  <a:pt x="3142509" y="68854"/>
                </a:moveTo>
                <a:cubicBezTo>
                  <a:pt x="3275474" y="52467"/>
                  <a:pt x="3407455" y="106339"/>
                  <a:pt x="3490978" y="211117"/>
                </a:cubicBezTo>
                <a:cubicBezTo>
                  <a:pt x="3535271" y="266744"/>
                  <a:pt x="3563404" y="333535"/>
                  <a:pt x="3572083" y="404131"/>
                </a:cubicBezTo>
                <a:cubicBezTo>
                  <a:pt x="3598092" y="615337"/>
                  <a:pt x="3448040" y="807648"/>
                  <a:pt x="3236814" y="833688"/>
                </a:cubicBezTo>
                <a:cubicBezTo>
                  <a:pt x="3025594" y="859741"/>
                  <a:pt x="2833255" y="709631"/>
                  <a:pt x="2807245" y="498425"/>
                </a:cubicBezTo>
                <a:cubicBezTo>
                  <a:pt x="2781232" y="287207"/>
                  <a:pt x="2931283" y="94896"/>
                  <a:pt x="3142509" y="68854"/>
                </a:cubicBezTo>
                <a:close/>
                <a:moveTo>
                  <a:pt x="0" y="0"/>
                </a:moveTo>
                <a:lnTo>
                  <a:pt x="39858" y="0"/>
                </a:lnTo>
                <a:lnTo>
                  <a:pt x="65022" y="5834"/>
                </a:lnTo>
                <a:cubicBezTo>
                  <a:pt x="191545" y="45606"/>
                  <a:pt x="305874" y="124173"/>
                  <a:pt x="389258" y="235630"/>
                </a:cubicBezTo>
                <a:cubicBezTo>
                  <a:pt x="430983" y="291600"/>
                  <a:pt x="463360" y="353876"/>
                  <a:pt x="485484" y="420070"/>
                </a:cubicBezTo>
                <a:cubicBezTo>
                  <a:pt x="597711" y="759508"/>
                  <a:pt x="413661" y="1125662"/>
                  <a:pt x="74229" y="1237955"/>
                </a:cubicBezTo>
                <a:lnTo>
                  <a:pt x="0" y="1254477"/>
                </a:lnTo>
                <a:close/>
              </a:path>
            </a:pathLst>
          </a:custGeom>
          <a:solidFill>
            <a:schemeClr val="bg1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28" name="Title Placeholder 1">
            <a:extLst>
              <a:ext uri="{FF2B5EF4-FFF2-40B4-BE49-F238E27FC236}">
                <a16:creationId xmlns:a16="http://schemas.microsoft.com/office/drawing/2014/main" id="{068B05B5-C130-A65A-1D81-898DE862B09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557213"/>
            <a:ext cx="10972800" cy="13255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029" name="Text Placeholder 2">
            <a:extLst>
              <a:ext uri="{FF2B5EF4-FFF2-40B4-BE49-F238E27FC236}">
                <a16:creationId xmlns:a16="http://schemas.microsoft.com/office/drawing/2014/main" id="{23FA09A9-8162-8CD9-9998-FB9676AECCF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2106613"/>
            <a:ext cx="10972800" cy="4035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73E156-41B3-C17C-9B9D-F449519A198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09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lang="en-US" sz="800" kern="1200" cap="all" spc="200">
                <a:solidFill>
                  <a:schemeClr val="tx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pPr>
              <a:defRPr/>
            </a:pPr>
            <a:fld id="{1D507857-69F9-4CF6-AF00-2EC180E2F656}" type="datetime1">
              <a:rPr lang="en-US"/>
              <a:pPr>
                <a:defRPr/>
              </a:pPr>
              <a:t>1/19/2025</a:t>
            </a:fld>
            <a:endParaRPr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E4155D-2D8B-EB64-2622-989680B1D8A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lang="en-US" sz="800" kern="1200" cap="all" spc="200">
                <a:solidFill>
                  <a:schemeClr val="tx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pPr>
              <a:defRPr/>
            </a:pPr>
            <a:endParaRPr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FAC89D-A8F7-74EF-6056-547359CEB96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34600" y="6356350"/>
            <a:ext cx="1447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lang="en-US" sz="800" kern="1200" cap="all" spc="200">
                <a:solidFill>
                  <a:schemeClr val="tx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pPr>
              <a:defRPr/>
            </a:pPr>
            <a:fld id="{EE8C99A6-9A6F-4A4F-B5EB-85CF9D517534}" type="slidenum">
              <a:rPr/>
              <a:pPr>
                <a:defRPr/>
              </a:pPr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9" r:id="rId1"/>
    <p:sldLayoutId id="2147483751" r:id="rId2"/>
    <p:sldLayoutId id="2147483741" r:id="rId3"/>
    <p:sldLayoutId id="2147483742" r:id="rId4"/>
    <p:sldLayoutId id="2147483743" r:id="rId5"/>
    <p:sldLayoutId id="2147483744" r:id="rId6"/>
    <p:sldLayoutId id="2147483745" r:id="rId7"/>
    <p:sldLayoutId id="2147483746" r:id="rId8"/>
    <p:sldLayoutId id="2147483747" r:id="rId9"/>
    <p:sldLayoutId id="2147483748" r:id="rId10"/>
    <p:sldLayoutId id="2147483749" r:id="rId11"/>
  </p:sldLayoutIdLst>
  <p:hf sldNum="0" hdr="0" ftr="0" dt="0"/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Posterama" panose="020B0504020200020000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Posterama" panose="020B0504020200020000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Posterama" panose="020B0504020200020000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Posterama" panose="020B0504020200020000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Posterama" panose="020B0504020200020000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Posterama" panose="020B0504020200020000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Posterama" panose="020B0504020200020000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Posterama" panose="020B0504020200020000" pitchFamily="34" charset="0"/>
        </a:defRPr>
      </a:lvl9pPr>
    </p:titleStyle>
    <p:bodyStyle>
      <a:lvl1pPr algn="l" rtl="0" eaLnBrk="0" fontAlgn="base" hangingPunct="0">
        <a:lnSpc>
          <a:spcPct val="110000"/>
        </a:lnSpc>
        <a:spcBef>
          <a:spcPts val="1000"/>
        </a:spcBef>
        <a:spcAft>
          <a:spcPct val="0"/>
        </a:spcAft>
        <a:buClr>
          <a:srgbClr val="EC4E70"/>
        </a:buClr>
        <a:buFont typeface="Avenir Next LT Pro" panose="020B0504020202020204" pitchFamily="34" charset="0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228600" algn="l" rtl="0" eaLnBrk="0" fontAlgn="base" hangingPunct="0">
        <a:lnSpc>
          <a:spcPct val="110000"/>
        </a:lnSpc>
        <a:spcBef>
          <a:spcPts val="500"/>
        </a:spcBef>
        <a:spcAft>
          <a:spcPct val="0"/>
        </a:spcAft>
        <a:buClr>
          <a:srgbClr val="EC4E70"/>
        </a:buClr>
        <a:buFont typeface="Avenir Next LT Pro" panose="020B0504020202020204" pitchFamily="34" charset="0"/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algn="l" rtl="0" eaLnBrk="0" fontAlgn="base" hangingPunct="0">
        <a:lnSpc>
          <a:spcPct val="110000"/>
        </a:lnSpc>
        <a:spcBef>
          <a:spcPts val="500"/>
        </a:spcBef>
        <a:spcAft>
          <a:spcPct val="0"/>
        </a:spcAft>
        <a:buClr>
          <a:srgbClr val="EC4E70"/>
        </a:buClr>
        <a:buFont typeface="Avenir Next LT Pro" panose="020B0504020202020204" pitchFamily="34" charset="0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85800" algn="l" rtl="0" eaLnBrk="0" fontAlgn="base" hangingPunct="0">
        <a:lnSpc>
          <a:spcPct val="110000"/>
        </a:lnSpc>
        <a:spcBef>
          <a:spcPts val="500"/>
        </a:spcBef>
        <a:spcAft>
          <a:spcPct val="0"/>
        </a:spcAft>
        <a:buClr>
          <a:srgbClr val="EC4E70"/>
        </a:buClr>
        <a:buFont typeface="Avenir Next LT Pro" panose="020B0504020202020204" pitchFamily="34" charset="0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914400" algn="l" rtl="0" eaLnBrk="0" fontAlgn="base" hangingPunct="0">
        <a:lnSpc>
          <a:spcPct val="110000"/>
        </a:lnSpc>
        <a:spcBef>
          <a:spcPts val="500"/>
        </a:spcBef>
        <a:spcAft>
          <a:spcPct val="0"/>
        </a:spcAft>
        <a:buClr>
          <a:srgbClr val="EC4E70"/>
        </a:buClr>
        <a:buFont typeface="Avenir Next LT Pro" panose="020B0504020202020204" pitchFamily="34" charset="0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n/notepad-pen-paper-writing-business-926046/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8" name="Background Fill" descr="&quot;&quot;">
            <a:extLst>
              <a:ext uri="{FF2B5EF4-FFF2-40B4-BE49-F238E27FC236}">
                <a16:creationId xmlns:a16="http://schemas.microsoft.com/office/drawing/2014/main" id="{4CA93A1A-AC0B-ED28-6E8A-569C28264675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8882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40" name="Rectangle 1039" descr="&quot;&quot;">
            <a:extLst>
              <a:ext uri="{FF2B5EF4-FFF2-40B4-BE49-F238E27FC236}">
                <a16:creationId xmlns:a16="http://schemas.microsoft.com/office/drawing/2014/main" id="{C24AA267-4066-4EF7-2F9A-C48E90F4C1AD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DA7435-9C69-A574-8094-79D9BB22778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9600" y="868363"/>
            <a:ext cx="5597525" cy="2820987"/>
          </a:xfrm>
        </p:spPr>
        <p:txBody>
          <a:bodyPr rtlCol="0">
            <a:normAutofit/>
          </a:bodyPr>
          <a:lstStyle/>
          <a:p>
            <a:pPr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r>
              <a:rPr lang="en-GB" sz="3800" dirty="0"/>
              <a:t>HPFY3001: Academic Skills</a:t>
            </a:r>
            <a:br>
              <a:rPr lang="en-GB" sz="3800" dirty="0"/>
            </a:br>
            <a:br>
              <a:rPr lang="en-GB" sz="3800" dirty="0"/>
            </a:br>
            <a:r>
              <a:rPr lang="en-GB" sz="3800" dirty="0"/>
              <a:t>Session 12: Welcome back!</a:t>
            </a:r>
          </a:p>
        </p:txBody>
      </p:sp>
      <p:sp>
        <p:nvSpPr>
          <p:cNvPr id="3077" name="Subtitle 2">
            <a:extLst>
              <a:ext uri="{FF2B5EF4-FFF2-40B4-BE49-F238E27FC236}">
                <a16:creationId xmlns:a16="http://schemas.microsoft.com/office/drawing/2014/main" id="{6EC174A4-DCF2-09D4-D522-379CDA0FA20A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>
          <a:xfrm>
            <a:off x="609600" y="3902075"/>
            <a:ext cx="5597525" cy="2239963"/>
          </a:xfrm>
        </p:spPr>
        <p:txBody>
          <a:bodyPr/>
          <a:lstStyle/>
          <a:p>
            <a:pPr eaLnBrk="1" hangingPunct="1"/>
            <a:r>
              <a:rPr lang="en-GB" altLang="en-US"/>
              <a:t>Dr Rhian Elinor Keyse</a:t>
            </a:r>
          </a:p>
          <a:p>
            <a:pPr eaLnBrk="1" hangingPunct="1"/>
            <a:r>
              <a:rPr lang="en-GB" altLang="en-US"/>
              <a:t>Lecturer in Global Historical Studies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61778DC-7E20-C70D-4E8E-0FFD5E4BE1E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592" r="26878"/>
          <a:stretch/>
        </p:blipFill>
        <p:spPr>
          <a:xfrm>
            <a:off x="6480316" y="1"/>
            <a:ext cx="5726654" cy="6857999"/>
          </a:xfrm>
          <a:custGeom>
            <a:avLst/>
            <a:gdLst/>
            <a:ahLst/>
            <a:cxnLst/>
            <a:rect l="l" t="t" r="r" b="b"/>
            <a:pathLst>
              <a:path w="5726654" h="6857999">
                <a:moveTo>
                  <a:pt x="615191" y="3536634"/>
                </a:moveTo>
                <a:cubicBezTo>
                  <a:pt x="896629" y="3536634"/>
                  <a:pt x="1124779" y="3764784"/>
                  <a:pt x="1124779" y="4046222"/>
                </a:cubicBezTo>
                <a:cubicBezTo>
                  <a:pt x="1124779" y="4327660"/>
                  <a:pt x="896629" y="4555810"/>
                  <a:pt x="615191" y="4555810"/>
                </a:cubicBezTo>
                <a:cubicBezTo>
                  <a:pt x="333753" y="4555810"/>
                  <a:pt x="105603" y="4327660"/>
                  <a:pt x="105603" y="4046222"/>
                </a:cubicBezTo>
                <a:cubicBezTo>
                  <a:pt x="105603" y="3764784"/>
                  <a:pt x="333753" y="3536634"/>
                  <a:pt x="615191" y="3536634"/>
                </a:cubicBezTo>
                <a:close/>
                <a:moveTo>
                  <a:pt x="1497781" y="0"/>
                </a:moveTo>
                <a:lnTo>
                  <a:pt x="5726654" y="0"/>
                </a:lnTo>
                <a:lnTo>
                  <a:pt x="5726654" y="6857999"/>
                </a:lnTo>
                <a:lnTo>
                  <a:pt x="311758" y="6857999"/>
                </a:lnTo>
                <a:lnTo>
                  <a:pt x="314131" y="6707669"/>
                </a:lnTo>
                <a:cubicBezTo>
                  <a:pt x="335133" y="6366408"/>
                  <a:pt x="433652" y="6019041"/>
                  <a:pt x="599703" y="5670857"/>
                </a:cubicBezTo>
                <a:cubicBezTo>
                  <a:pt x="770258" y="5311555"/>
                  <a:pt x="1010814" y="4986831"/>
                  <a:pt x="1211434" y="4641254"/>
                </a:cubicBezTo>
                <a:cubicBezTo>
                  <a:pt x="1493037" y="4154455"/>
                  <a:pt x="1511836" y="3622743"/>
                  <a:pt x="1053042" y="3164268"/>
                </a:cubicBezTo>
                <a:cubicBezTo>
                  <a:pt x="881978" y="2993263"/>
                  <a:pt x="700423" y="2805522"/>
                  <a:pt x="607049" y="2589404"/>
                </a:cubicBezTo>
                <a:cubicBezTo>
                  <a:pt x="366280" y="2032157"/>
                  <a:pt x="541126" y="1508060"/>
                  <a:pt x="1054916" y="1068098"/>
                </a:cubicBezTo>
                <a:cubicBezTo>
                  <a:pt x="1261028" y="891534"/>
                  <a:pt x="1489689" y="709487"/>
                  <a:pt x="1502878" y="419994"/>
                </a:cubicBezTo>
                <a:cubicBezTo>
                  <a:pt x="1506390" y="341909"/>
                  <a:pt x="1507263" y="263519"/>
                  <a:pt x="1505905" y="184995"/>
                </a:cubicBezTo>
                <a:close/>
                <a:moveTo>
                  <a:pt x="14544" y="0"/>
                </a:moveTo>
                <a:lnTo>
                  <a:pt x="879353" y="0"/>
                </a:lnTo>
                <a:lnTo>
                  <a:pt x="892054" y="78051"/>
                </a:lnTo>
                <a:cubicBezTo>
                  <a:pt x="904493" y="285270"/>
                  <a:pt x="770272" y="479620"/>
                  <a:pt x="561941" y="535442"/>
                </a:cubicBezTo>
                <a:cubicBezTo>
                  <a:pt x="323847" y="599239"/>
                  <a:pt x="79117" y="457944"/>
                  <a:pt x="15320" y="219851"/>
                </a:cubicBezTo>
                <a:cubicBezTo>
                  <a:pt x="-630" y="160328"/>
                  <a:pt x="-3761" y="100390"/>
                  <a:pt x="4235" y="42968"/>
                </a:cubicBezTo>
                <a:close/>
              </a:path>
            </a:pathLst>
          </a:custGeom>
        </p:spPr>
      </p:pic>
    </p:spTree>
  </p:cSld>
  <p:clrMapOvr>
    <a:masterClrMapping/>
  </p:clrMapOvr>
  <p:transition spd="med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03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05" name="Rectangle 4104">
            <a:extLst>
              <a:ext uri="{FF2B5EF4-FFF2-40B4-BE49-F238E27FC236}">
                <a16:creationId xmlns:a16="http://schemas.microsoft.com/office/drawing/2014/main" id="{76ADA084-C86B-4F3C-8077-6A8999CC46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4098" name="Title 1">
            <a:extLst>
              <a:ext uri="{FF2B5EF4-FFF2-40B4-BE49-F238E27FC236}">
                <a16:creationId xmlns:a16="http://schemas.microsoft.com/office/drawing/2014/main" id="{647F4641-6C86-EB68-DB3B-B265E36AE8E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1" y="552782"/>
            <a:ext cx="4606456" cy="1154711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en-GB" altLang="en-US" sz="3700" dirty="0"/>
              <a:t>Last session - review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B3F481-A477-757C-D223-F6A4B341A0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0198" y="2391995"/>
            <a:ext cx="4594537" cy="3174788"/>
          </a:xfrm>
        </p:spPr>
        <p:txBody>
          <a:bodyPr rtlCol="0" anchor="t">
            <a:normAutofit/>
          </a:bodyPr>
          <a:lstStyle/>
          <a:p>
            <a:pPr marL="571500" indent="-571500" eaLnBrk="1" fontAlgn="auto" hangingPunct="1">
              <a:spcAft>
                <a:spcPts val="0"/>
              </a:spcAft>
              <a:buClr>
                <a:schemeClr val="accent5"/>
              </a:buClr>
              <a:buFont typeface="Arial" panose="020B0604020202020204" pitchFamily="34" charset="0"/>
              <a:buChar char="•"/>
              <a:defRPr/>
            </a:pPr>
            <a:r>
              <a:rPr lang="en-GB" sz="4000" dirty="0"/>
              <a:t>Academic misconduct and AI</a:t>
            </a:r>
          </a:p>
          <a:p>
            <a:pPr marL="571500" indent="-571500" eaLnBrk="1" fontAlgn="auto" hangingPunct="1">
              <a:spcAft>
                <a:spcPts val="0"/>
              </a:spcAft>
              <a:buClr>
                <a:schemeClr val="accent5"/>
              </a:buClr>
              <a:buFont typeface="Arial" panose="020B0604020202020204" pitchFamily="34" charset="0"/>
              <a:buChar char="•"/>
              <a:defRPr/>
            </a:pPr>
            <a:endParaRPr lang="en-GB" dirty="0"/>
          </a:p>
          <a:p>
            <a:pPr eaLnBrk="1" fontAlgn="auto" hangingPunct="1">
              <a:spcAft>
                <a:spcPts val="0"/>
              </a:spcAft>
              <a:buClr>
                <a:schemeClr val="accent5"/>
              </a:buClr>
              <a:defRPr/>
            </a:pPr>
            <a:endParaRPr lang="en-GB" dirty="0"/>
          </a:p>
        </p:txBody>
      </p:sp>
      <p:pic>
        <p:nvPicPr>
          <p:cNvPr id="4" name="Picture 3" descr="A pen on a notebook&#10;&#10;Description automatically generated">
            <a:extLst>
              <a:ext uri="{FF2B5EF4-FFF2-40B4-BE49-F238E27FC236}">
                <a16:creationId xmlns:a16="http://schemas.microsoft.com/office/drawing/2014/main" id="{DA12F838-7830-B88C-39CB-6C07988805C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4531" r="19294" b="-1"/>
          <a:stretch/>
        </p:blipFill>
        <p:spPr>
          <a:xfrm>
            <a:off x="5879198" y="490264"/>
            <a:ext cx="6312802" cy="6367736"/>
          </a:xfrm>
          <a:custGeom>
            <a:avLst/>
            <a:gdLst/>
            <a:ahLst/>
            <a:cxnLst/>
            <a:rect l="l" t="t" r="r" b="b"/>
            <a:pathLst>
              <a:path w="6312802" h="6367736">
                <a:moveTo>
                  <a:pt x="789715" y="708127"/>
                </a:moveTo>
                <a:cubicBezTo>
                  <a:pt x="845978" y="711650"/>
                  <a:pt x="901296" y="724302"/>
                  <a:pt x="953475" y="745602"/>
                </a:cubicBezTo>
                <a:cubicBezTo>
                  <a:pt x="1173612" y="834890"/>
                  <a:pt x="1309905" y="1073925"/>
                  <a:pt x="1278834" y="1315681"/>
                </a:cubicBezTo>
                <a:cubicBezTo>
                  <a:pt x="1233750" y="1669869"/>
                  <a:pt x="880524" y="1881517"/>
                  <a:pt x="560369" y="1747304"/>
                </a:cubicBezTo>
                <a:cubicBezTo>
                  <a:pt x="338151" y="1654256"/>
                  <a:pt x="204742" y="1408974"/>
                  <a:pt x="242538" y="1164574"/>
                </a:cubicBezTo>
                <a:cubicBezTo>
                  <a:pt x="286421" y="880774"/>
                  <a:pt x="529219" y="692590"/>
                  <a:pt x="789715" y="708127"/>
                </a:cubicBezTo>
                <a:close/>
                <a:moveTo>
                  <a:pt x="2877121" y="364348"/>
                </a:moveTo>
                <a:cubicBezTo>
                  <a:pt x="2901561" y="365790"/>
                  <a:pt x="2925601" y="371235"/>
                  <a:pt x="2948310" y="380363"/>
                </a:cubicBezTo>
                <a:cubicBezTo>
                  <a:pt x="3044405" y="419202"/>
                  <a:pt x="3103503" y="523063"/>
                  <a:pt x="3089970" y="628607"/>
                </a:cubicBezTo>
                <a:cubicBezTo>
                  <a:pt x="3070190" y="782758"/>
                  <a:pt x="2916600" y="874848"/>
                  <a:pt x="2777343" y="816472"/>
                </a:cubicBezTo>
                <a:cubicBezTo>
                  <a:pt x="2680608" y="775952"/>
                  <a:pt x="2622552" y="669287"/>
                  <a:pt x="2639048" y="562863"/>
                </a:cubicBezTo>
                <a:cubicBezTo>
                  <a:pt x="2658106" y="439382"/>
                  <a:pt x="2763810" y="357542"/>
                  <a:pt x="2877121" y="364348"/>
                </a:cubicBezTo>
                <a:close/>
                <a:moveTo>
                  <a:pt x="5725514" y="29060"/>
                </a:moveTo>
                <a:lnTo>
                  <a:pt x="5748657" y="29701"/>
                </a:lnTo>
                <a:cubicBezTo>
                  <a:pt x="5935681" y="36387"/>
                  <a:pt x="6081789" y="65616"/>
                  <a:pt x="6194082" y="113315"/>
                </a:cubicBezTo>
                <a:lnTo>
                  <a:pt x="6312802" y="183322"/>
                </a:lnTo>
                <a:lnTo>
                  <a:pt x="6312802" y="6367736"/>
                </a:lnTo>
                <a:lnTo>
                  <a:pt x="3171877" y="6367736"/>
                </a:lnTo>
                <a:lnTo>
                  <a:pt x="3171635" y="6367591"/>
                </a:lnTo>
                <a:lnTo>
                  <a:pt x="2683232" y="6367591"/>
                </a:lnTo>
                <a:lnTo>
                  <a:pt x="2683031" y="6367736"/>
                </a:lnTo>
                <a:lnTo>
                  <a:pt x="1006759" y="6367736"/>
                </a:lnTo>
                <a:lnTo>
                  <a:pt x="1017798" y="6253705"/>
                </a:lnTo>
                <a:cubicBezTo>
                  <a:pt x="1043303" y="6019815"/>
                  <a:pt x="1065826" y="5776617"/>
                  <a:pt x="897420" y="5565130"/>
                </a:cubicBezTo>
                <a:cubicBezTo>
                  <a:pt x="700507" y="5318087"/>
                  <a:pt x="491822" y="5428997"/>
                  <a:pt x="271526" y="5130943"/>
                </a:cubicBezTo>
                <a:cubicBezTo>
                  <a:pt x="108646" y="4910648"/>
                  <a:pt x="-26366" y="4708290"/>
                  <a:pt x="39940" y="4415201"/>
                </a:cubicBezTo>
                <a:cubicBezTo>
                  <a:pt x="128666" y="4023216"/>
                  <a:pt x="467878" y="3870268"/>
                  <a:pt x="464356" y="3587268"/>
                </a:cubicBezTo>
                <a:cubicBezTo>
                  <a:pt x="460351" y="3247094"/>
                  <a:pt x="43943" y="3178950"/>
                  <a:pt x="3183" y="2791128"/>
                </a:cubicBezTo>
                <a:cubicBezTo>
                  <a:pt x="-23403" y="2538162"/>
                  <a:pt x="118896" y="2235225"/>
                  <a:pt x="343758" y="2095087"/>
                </a:cubicBezTo>
                <a:cubicBezTo>
                  <a:pt x="758163" y="1836512"/>
                  <a:pt x="1225342" y="2272862"/>
                  <a:pt x="1543093" y="2013487"/>
                </a:cubicBezTo>
                <a:cubicBezTo>
                  <a:pt x="1732879" y="1858534"/>
                  <a:pt x="1763790" y="1542064"/>
                  <a:pt x="1726873" y="1342749"/>
                </a:cubicBezTo>
                <a:cubicBezTo>
                  <a:pt x="1656484" y="963255"/>
                  <a:pt x="1345299" y="901114"/>
                  <a:pt x="1356831" y="612032"/>
                </a:cubicBezTo>
                <a:cubicBezTo>
                  <a:pt x="1365319" y="397180"/>
                  <a:pt x="1547578" y="171600"/>
                  <a:pt x="1773239" y="121551"/>
                </a:cubicBezTo>
                <a:cubicBezTo>
                  <a:pt x="1804789" y="114503"/>
                  <a:pt x="1837013" y="110980"/>
                  <a:pt x="1869333" y="110980"/>
                </a:cubicBezTo>
                <a:cubicBezTo>
                  <a:pt x="2087466" y="110980"/>
                  <a:pt x="2259155" y="271137"/>
                  <a:pt x="2312167" y="320866"/>
                </a:cubicBezTo>
                <a:cubicBezTo>
                  <a:pt x="2563133" y="555255"/>
                  <a:pt x="2364538" y="842498"/>
                  <a:pt x="2568899" y="1194363"/>
                </a:cubicBezTo>
                <a:cubicBezTo>
                  <a:pt x="2600650" y="1246494"/>
                  <a:pt x="2637078" y="1295662"/>
                  <a:pt x="2677726" y="1341226"/>
                </a:cubicBezTo>
                <a:cubicBezTo>
                  <a:pt x="2757804" y="1432276"/>
                  <a:pt x="2906990" y="1416261"/>
                  <a:pt x="2964327" y="1310316"/>
                </a:cubicBezTo>
                <a:cubicBezTo>
                  <a:pt x="3059059" y="1135183"/>
                  <a:pt x="3149628" y="938831"/>
                  <a:pt x="3333248" y="887741"/>
                </a:cubicBezTo>
                <a:cubicBezTo>
                  <a:pt x="3690239" y="788365"/>
                  <a:pt x="3902767" y="1378543"/>
                  <a:pt x="4272730" y="1307994"/>
                </a:cubicBezTo>
                <a:cubicBezTo>
                  <a:pt x="4426320" y="1278686"/>
                  <a:pt x="4515368" y="1152802"/>
                  <a:pt x="4596327" y="996810"/>
                </a:cubicBezTo>
                <a:cubicBezTo>
                  <a:pt x="4618829" y="953326"/>
                  <a:pt x="4640770" y="907521"/>
                  <a:pt x="4663272" y="860676"/>
                </a:cubicBezTo>
                <a:cubicBezTo>
                  <a:pt x="4732781" y="613153"/>
                  <a:pt x="4835282" y="115946"/>
                  <a:pt x="5572324" y="40189"/>
                </a:cubicBezTo>
                <a:cubicBezTo>
                  <a:pt x="5622910" y="31543"/>
                  <a:pt x="5674208" y="27859"/>
                  <a:pt x="5725514" y="29060"/>
                </a:cubicBezTo>
                <a:close/>
                <a:moveTo>
                  <a:pt x="4169348" y="793"/>
                </a:moveTo>
                <a:cubicBezTo>
                  <a:pt x="4219966" y="3995"/>
                  <a:pt x="4269734" y="15368"/>
                  <a:pt x="4316693" y="34505"/>
                </a:cubicBezTo>
                <a:cubicBezTo>
                  <a:pt x="4514808" y="114584"/>
                  <a:pt x="4637488" y="329676"/>
                  <a:pt x="4609540" y="547569"/>
                </a:cubicBezTo>
                <a:cubicBezTo>
                  <a:pt x="4568620" y="865801"/>
                  <a:pt x="4251108" y="1055907"/>
                  <a:pt x="3962986" y="935790"/>
                </a:cubicBezTo>
                <a:cubicBezTo>
                  <a:pt x="3762790" y="852028"/>
                  <a:pt x="3642672" y="631491"/>
                  <a:pt x="3676946" y="411355"/>
                </a:cubicBezTo>
                <a:cubicBezTo>
                  <a:pt x="3716424" y="155985"/>
                  <a:pt x="3934959" y="-13061"/>
                  <a:pt x="4169348" y="793"/>
                </a:cubicBezTo>
                <a:close/>
              </a:path>
            </a:pathLst>
          </a:custGeom>
        </p:spPr>
      </p:pic>
    </p:spTree>
  </p:cSld>
  <p:clrMapOvr>
    <a:masterClrMapping/>
  </p:clrMapOvr>
  <p:transition spd="slow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27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29" name="Rectangle 5128">
            <a:extLst>
              <a:ext uri="{FF2B5EF4-FFF2-40B4-BE49-F238E27FC236}">
                <a16:creationId xmlns:a16="http://schemas.microsoft.com/office/drawing/2014/main" id="{76ADA084-C86B-4F3C-8077-6A8999CC46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5122" name="Title 1">
            <a:extLst>
              <a:ext uri="{FF2B5EF4-FFF2-40B4-BE49-F238E27FC236}">
                <a16:creationId xmlns:a16="http://schemas.microsoft.com/office/drawing/2014/main" id="{E931CE46-3798-31DF-7EC0-8E99678F8E3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552782"/>
            <a:ext cx="5369169" cy="1591902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/>
              <a:t>In this session: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8F37D5-2CAF-DAE0-E88D-9C374F3506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0198" y="2391995"/>
            <a:ext cx="5355276" cy="3174788"/>
          </a:xfrm>
        </p:spPr>
        <p:txBody>
          <a:bodyPr rtlCol="0" anchor="t">
            <a:normAutofit/>
          </a:bodyPr>
          <a:lstStyle/>
          <a:p>
            <a:pPr marL="342900" indent="-342900" eaLnBrk="1" fontAlgn="auto" hangingPunct="1">
              <a:spcAft>
                <a:spcPts val="0"/>
              </a:spcAft>
              <a:buClr>
                <a:schemeClr val="accent5"/>
              </a:buClr>
              <a:buFont typeface="Arial" panose="020B0604020202020204" pitchFamily="34" charset="0"/>
              <a:buChar char="•"/>
              <a:defRPr/>
            </a:pPr>
            <a:r>
              <a:rPr lang="en-GB" sz="2800" dirty="0"/>
              <a:t>Planning for the new year</a:t>
            </a:r>
          </a:p>
          <a:p>
            <a:pPr eaLnBrk="1" fontAlgn="auto" hangingPunct="1">
              <a:spcAft>
                <a:spcPts val="0"/>
              </a:spcAft>
              <a:buClr>
                <a:schemeClr val="accent5"/>
              </a:buClr>
              <a:defRPr/>
            </a:pPr>
            <a:endParaRPr lang="en-GB" dirty="0"/>
          </a:p>
        </p:txBody>
      </p:sp>
      <p:pic>
        <p:nvPicPr>
          <p:cNvPr id="4" name="Picture 3" descr="Person writing on notebook">
            <a:extLst>
              <a:ext uri="{FF2B5EF4-FFF2-40B4-BE49-F238E27FC236}">
                <a16:creationId xmlns:a16="http://schemas.microsoft.com/office/drawing/2014/main" id="{D3EE1042-6E6F-94F8-AA89-A1FE7F3F861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106" r="19796" b="1"/>
          <a:stretch/>
        </p:blipFill>
        <p:spPr>
          <a:xfrm>
            <a:off x="6364448" y="10"/>
            <a:ext cx="5827552" cy="6857990"/>
          </a:xfrm>
          <a:custGeom>
            <a:avLst/>
            <a:gdLst/>
            <a:ahLst/>
            <a:cxnLst/>
            <a:rect l="l" t="t" r="r" b="b"/>
            <a:pathLst>
              <a:path w="5827552" h="6858000">
                <a:moveTo>
                  <a:pt x="391440" y="4232571"/>
                </a:moveTo>
                <a:cubicBezTo>
                  <a:pt x="581049" y="4232571"/>
                  <a:pt x="734757" y="4386279"/>
                  <a:pt x="734757" y="4575888"/>
                </a:cubicBezTo>
                <a:cubicBezTo>
                  <a:pt x="734757" y="4765497"/>
                  <a:pt x="581049" y="4919205"/>
                  <a:pt x="391440" y="4919205"/>
                </a:cubicBezTo>
                <a:cubicBezTo>
                  <a:pt x="201831" y="4919205"/>
                  <a:pt x="48123" y="4765497"/>
                  <a:pt x="48123" y="4575888"/>
                </a:cubicBezTo>
                <a:cubicBezTo>
                  <a:pt x="48123" y="4386279"/>
                  <a:pt x="201831" y="4232571"/>
                  <a:pt x="391440" y="4232571"/>
                </a:cubicBezTo>
                <a:close/>
                <a:moveTo>
                  <a:pt x="247368" y="1806694"/>
                </a:moveTo>
                <a:cubicBezTo>
                  <a:pt x="383986" y="1806694"/>
                  <a:pt x="494736" y="1917444"/>
                  <a:pt x="494736" y="2054062"/>
                </a:cubicBezTo>
                <a:cubicBezTo>
                  <a:pt x="494736" y="2190680"/>
                  <a:pt x="383986" y="2301430"/>
                  <a:pt x="247368" y="2301430"/>
                </a:cubicBezTo>
                <a:cubicBezTo>
                  <a:pt x="110750" y="2301430"/>
                  <a:pt x="0" y="2190680"/>
                  <a:pt x="0" y="2054062"/>
                </a:cubicBezTo>
                <a:cubicBezTo>
                  <a:pt x="0" y="1917444"/>
                  <a:pt x="110750" y="1806694"/>
                  <a:pt x="247368" y="1806694"/>
                </a:cubicBezTo>
                <a:close/>
                <a:moveTo>
                  <a:pt x="247369" y="1294715"/>
                </a:moveTo>
                <a:cubicBezTo>
                  <a:pt x="326938" y="1294715"/>
                  <a:pt x="391441" y="1359218"/>
                  <a:pt x="391441" y="1438787"/>
                </a:cubicBezTo>
                <a:cubicBezTo>
                  <a:pt x="391441" y="1518356"/>
                  <a:pt x="326938" y="1582859"/>
                  <a:pt x="247369" y="1582859"/>
                </a:cubicBezTo>
                <a:cubicBezTo>
                  <a:pt x="167800" y="1582859"/>
                  <a:pt x="103297" y="1518356"/>
                  <a:pt x="103297" y="1438787"/>
                </a:cubicBezTo>
                <a:cubicBezTo>
                  <a:pt x="103297" y="1359218"/>
                  <a:pt x="167800" y="1294715"/>
                  <a:pt x="247369" y="1294715"/>
                </a:cubicBezTo>
                <a:close/>
                <a:moveTo>
                  <a:pt x="480671" y="0"/>
                </a:moveTo>
                <a:lnTo>
                  <a:pt x="5827552" y="0"/>
                </a:lnTo>
                <a:lnTo>
                  <a:pt x="5827552" y="6858000"/>
                </a:lnTo>
                <a:lnTo>
                  <a:pt x="5825818" y="6858000"/>
                </a:lnTo>
                <a:lnTo>
                  <a:pt x="236731" y="6858000"/>
                </a:lnTo>
                <a:lnTo>
                  <a:pt x="225831" y="6841105"/>
                </a:lnTo>
                <a:cubicBezTo>
                  <a:pt x="35993" y="6490332"/>
                  <a:pt x="58970" y="6027176"/>
                  <a:pt x="314550" y="5720066"/>
                </a:cubicBezTo>
                <a:cubicBezTo>
                  <a:pt x="1530043" y="4259025"/>
                  <a:pt x="615593" y="4079388"/>
                  <a:pt x="503588" y="3464278"/>
                </a:cubicBezTo>
                <a:cubicBezTo>
                  <a:pt x="330606" y="2514465"/>
                  <a:pt x="722867" y="2276432"/>
                  <a:pt x="675681" y="1809180"/>
                </a:cubicBezTo>
                <a:cubicBezTo>
                  <a:pt x="624359" y="1301070"/>
                  <a:pt x="219491" y="1102027"/>
                  <a:pt x="245003" y="646882"/>
                </a:cubicBezTo>
                <a:cubicBezTo>
                  <a:pt x="249830" y="424885"/>
                  <a:pt x="318025" y="228632"/>
                  <a:pt x="431196" y="64140"/>
                </a:cubicBezTo>
                <a:close/>
              </a:path>
            </a:pathLst>
          </a:custGeom>
        </p:spPr>
      </p:pic>
    </p:spTree>
  </p:cSld>
  <p:clrMapOvr>
    <a:masterClrMapping/>
  </p:clrMapOvr>
  <p:transition spd="slow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C48F90-AFD5-4232-AE7D-27B956BF7E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73C96EE1-9524-4300-BFAC-56AA55EB49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855747" y="-1"/>
            <a:ext cx="6336253" cy="6858001"/>
          </a:xfrm>
          <a:custGeom>
            <a:avLst/>
            <a:gdLst>
              <a:gd name="connsiteX0" fmla="*/ 5721063 w 6336253"/>
              <a:gd name="connsiteY0" fmla="*/ 3536635 h 6858001"/>
              <a:gd name="connsiteX1" fmla="*/ 6230651 w 6336253"/>
              <a:gd name="connsiteY1" fmla="*/ 4046223 h 6858001"/>
              <a:gd name="connsiteX2" fmla="*/ 5721063 w 6336253"/>
              <a:gd name="connsiteY2" fmla="*/ 4555811 h 6858001"/>
              <a:gd name="connsiteX3" fmla="*/ 5211475 w 6336253"/>
              <a:gd name="connsiteY3" fmla="*/ 4046223 h 6858001"/>
              <a:gd name="connsiteX4" fmla="*/ 5721063 w 6336253"/>
              <a:gd name="connsiteY4" fmla="*/ 3536635 h 6858001"/>
              <a:gd name="connsiteX5" fmla="*/ 5456902 w 6336253"/>
              <a:gd name="connsiteY5" fmla="*/ 0 h 6858001"/>
              <a:gd name="connsiteX6" fmla="*/ 6321710 w 6336253"/>
              <a:gd name="connsiteY6" fmla="*/ 0 h 6858001"/>
              <a:gd name="connsiteX7" fmla="*/ 6332019 w 6336253"/>
              <a:gd name="connsiteY7" fmla="*/ 42969 h 6858001"/>
              <a:gd name="connsiteX8" fmla="*/ 6320934 w 6336253"/>
              <a:gd name="connsiteY8" fmla="*/ 219852 h 6858001"/>
              <a:gd name="connsiteX9" fmla="*/ 5774313 w 6336253"/>
              <a:gd name="connsiteY9" fmla="*/ 535443 h 6858001"/>
              <a:gd name="connsiteX10" fmla="*/ 5444200 w 6336253"/>
              <a:gd name="connsiteY10" fmla="*/ 78052 h 6858001"/>
              <a:gd name="connsiteX11" fmla="*/ 609600 w 6336253"/>
              <a:gd name="connsiteY11" fmla="*/ 0 h 6858001"/>
              <a:gd name="connsiteX12" fmla="*/ 1171409 w 6336253"/>
              <a:gd name="connsiteY12" fmla="*/ 0 h 6858001"/>
              <a:gd name="connsiteX13" fmla="*/ 4838473 w 6336253"/>
              <a:gd name="connsiteY13" fmla="*/ 0 h 6858001"/>
              <a:gd name="connsiteX14" fmla="*/ 4830349 w 6336253"/>
              <a:gd name="connsiteY14" fmla="*/ 184996 h 6858001"/>
              <a:gd name="connsiteX15" fmla="*/ 4833376 w 6336253"/>
              <a:gd name="connsiteY15" fmla="*/ 419995 h 6858001"/>
              <a:gd name="connsiteX16" fmla="*/ 5281338 w 6336253"/>
              <a:gd name="connsiteY16" fmla="*/ 1068099 h 6858001"/>
              <a:gd name="connsiteX17" fmla="*/ 5729205 w 6336253"/>
              <a:gd name="connsiteY17" fmla="*/ 2589405 h 6858001"/>
              <a:gd name="connsiteX18" fmla="*/ 5283212 w 6336253"/>
              <a:gd name="connsiteY18" fmla="*/ 3164269 h 6858001"/>
              <a:gd name="connsiteX19" fmla="*/ 5124820 w 6336253"/>
              <a:gd name="connsiteY19" fmla="*/ 4641255 h 6858001"/>
              <a:gd name="connsiteX20" fmla="*/ 5736551 w 6336253"/>
              <a:gd name="connsiteY20" fmla="*/ 5670858 h 6858001"/>
              <a:gd name="connsiteX21" fmla="*/ 6022123 w 6336253"/>
              <a:gd name="connsiteY21" fmla="*/ 6707670 h 6858001"/>
              <a:gd name="connsiteX22" fmla="*/ 6024496 w 6336253"/>
              <a:gd name="connsiteY22" fmla="*/ 6858000 h 6858001"/>
              <a:gd name="connsiteX23" fmla="*/ 2242268 w 6336253"/>
              <a:gd name="connsiteY23" fmla="*/ 6858000 h 6858001"/>
              <a:gd name="connsiteX24" fmla="*/ 2242268 w 6336253"/>
              <a:gd name="connsiteY24" fmla="*/ 6858001 h 6858001"/>
              <a:gd name="connsiteX25" fmla="*/ 0 w 6336253"/>
              <a:gd name="connsiteY25" fmla="*/ 6858001 h 6858001"/>
              <a:gd name="connsiteX26" fmla="*/ 0 w 6336253"/>
              <a:gd name="connsiteY26" fmla="*/ 1 h 6858001"/>
              <a:gd name="connsiteX27" fmla="*/ 609600 w 6336253"/>
              <a:gd name="connsiteY27" fmla="*/ 1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6336253" h="6858001">
                <a:moveTo>
                  <a:pt x="5721063" y="3536635"/>
                </a:moveTo>
                <a:cubicBezTo>
                  <a:pt x="6002501" y="3536635"/>
                  <a:pt x="6230651" y="3764785"/>
                  <a:pt x="6230651" y="4046223"/>
                </a:cubicBezTo>
                <a:cubicBezTo>
                  <a:pt x="6230651" y="4327661"/>
                  <a:pt x="6002501" y="4555811"/>
                  <a:pt x="5721063" y="4555811"/>
                </a:cubicBezTo>
                <a:cubicBezTo>
                  <a:pt x="5439625" y="4555811"/>
                  <a:pt x="5211475" y="4327661"/>
                  <a:pt x="5211475" y="4046223"/>
                </a:cubicBezTo>
                <a:cubicBezTo>
                  <a:pt x="5211475" y="3764785"/>
                  <a:pt x="5439625" y="3536635"/>
                  <a:pt x="5721063" y="3536635"/>
                </a:cubicBezTo>
                <a:close/>
                <a:moveTo>
                  <a:pt x="5456902" y="0"/>
                </a:moveTo>
                <a:lnTo>
                  <a:pt x="6321710" y="0"/>
                </a:lnTo>
                <a:lnTo>
                  <a:pt x="6332019" y="42969"/>
                </a:lnTo>
                <a:cubicBezTo>
                  <a:pt x="6340015" y="100391"/>
                  <a:pt x="6336884" y="160329"/>
                  <a:pt x="6320934" y="219852"/>
                </a:cubicBezTo>
                <a:cubicBezTo>
                  <a:pt x="6257137" y="457945"/>
                  <a:pt x="6012407" y="599240"/>
                  <a:pt x="5774313" y="535443"/>
                </a:cubicBezTo>
                <a:cubicBezTo>
                  <a:pt x="5565982" y="479621"/>
                  <a:pt x="5431761" y="285271"/>
                  <a:pt x="5444200" y="78052"/>
                </a:cubicBezTo>
                <a:close/>
                <a:moveTo>
                  <a:pt x="609600" y="0"/>
                </a:moveTo>
                <a:lnTo>
                  <a:pt x="1171409" y="0"/>
                </a:lnTo>
                <a:lnTo>
                  <a:pt x="4838473" y="0"/>
                </a:lnTo>
                <a:lnTo>
                  <a:pt x="4830349" y="184996"/>
                </a:lnTo>
                <a:cubicBezTo>
                  <a:pt x="4828991" y="263520"/>
                  <a:pt x="4829864" y="341910"/>
                  <a:pt x="4833376" y="419995"/>
                </a:cubicBezTo>
                <a:cubicBezTo>
                  <a:pt x="4846565" y="709488"/>
                  <a:pt x="5075226" y="891535"/>
                  <a:pt x="5281338" y="1068099"/>
                </a:cubicBezTo>
                <a:cubicBezTo>
                  <a:pt x="5795128" y="1508061"/>
                  <a:pt x="5969974" y="2032158"/>
                  <a:pt x="5729205" y="2589405"/>
                </a:cubicBezTo>
                <a:cubicBezTo>
                  <a:pt x="5635831" y="2805523"/>
                  <a:pt x="5454276" y="2993264"/>
                  <a:pt x="5283212" y="3164269"/>
                </a:cubicBezTo>
                <a:cubicBezTo>
                  <a:pt x="4824418" y="3622744"/>
                  <a:pt x="4843217" y="4154456"/>
                  <a:pt x="5124820" y="4641255"/>
                </a:cubicBezTo>
                <a:cubicBezTo>
                  <a:pt x="5325440" y="4986832"/>
                  <a:pt x="5565996" y="5311556"/>
                  <a:pt x="5736551" y="5670858"/>
                </a:cubicBezTo>
                <a:cubicBezTo>
                  <a:pt x="5902602" y="6019042"/>
                  <a:pt x="6001121" y="6366409"/>
                  <a:pt x="6022123" y="6707670"/>
                </a:cubicBezTo>
                <a:lnTo>
                  <a:pt x="6024496" y="6858000"/>
                </a:lnTo>
                <a:lnTo>
                  <a:pt x="2242268" y="6858000"/>
                </a:lnTo>
                <a:lnTo>
                  <a:pt x="2242268" y="6858001"/>
                </a:lnTo>
                <a:lnTo>
                  <a:pt x="0" y="6858001"/>
                </a:lnTo>
                <a:lnTo>
                  <a:pt x="0" y="1"/>
                </a:lnTo>
                <a:lnTo>
                  <a:pt x="609600" y="1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0D047B-0840-6E0B-1569-07D361B465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52782"/>
            <a:ext cx="5545870" cy="165852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700" dirty="0"/>
              <a:t>Reflecting on Semester 1 and planning for Semester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5C5338-2F88-376A-8967-6604650642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2548521"/>
            <a:ext cx="5545867" cy="3470616"/>
          </a:xfrm>
        </p:spPr>
        <p:txBody>
          <a:bodyPr>
            <a:normAutofit/>
          </a:bodyPr>
          <a:lstStyle/>
          <a:p>
            <a:r>
              <a:rPr lang="en-GB" sz="20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In this session you are going to coach each other!</a:t>
            </a:r>
            <a:br>
              <a:rPr lang="en-GB" sz="20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250331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D5B939-1F51-E839-BCDA-CC298505E3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GROW model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4F5EDB0E-7D17-5539-4611-BBB2E61B0EC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49344" y="2828813"/>
            <a:ext cx="10693311" cy="25910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22604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2FFA44-3F41-160E-38F8-F3DA7FD7DE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Next assignment: due Sunday 16 February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2A2FF3-7B2A-2303-A3EF-4654315A99F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Write a 350-word reflection on your experiences of researching a piece of coursework during block 3 or 4. Reflections should include brief summaries of: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The topic you researched and how this related to the module syllabus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The types of sources you used and how you accessed them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The aspects of research which you enjoyed the most and least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The challenges and obstacles faced during research and how you might overcome them in future </a:t>
            </a:r>
          </a:p>
        </p:txBody>
      </p:sp>
    </p:spTree>
    <p:extLst>
      <p:ext uri="{BB962C8B-B14F-4D97-AF65-F5344CB8AC3E}">
        <p14:creationId xmlns:p14="http://schemas.microsoft.com/office/powerpoint/2010/main" val="269185116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descr="&quot;&quot;">
            <a:extLst>
              <a:ext uri="{FF2B5EF4-FFF2-40B4-BE49-F238E27FC236}">
                <a16:creationId xmlns:a16="http://schemas.microsoft.com/office/drawing/2014/main" id="{33CF987A-3A11-81DA-9CB0-24E41C5712E6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0" name="Freeform: Shape 9" descr="&quot;&quot;">
            <a:extLst>
              <a:ext uri="{FF2B5EF4-FFF2-40B4-BE49-F238E27FC236}">
                <a16:creationId xmlns:a16="http://schemas.microsoft.com/office/drawing/2014/main" id="{8A7A90BC-4B15-DC60-F17A-7A455812DD8E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233363"/>
            <a:ext cx="9559925" cy="6624637"/>
          </a:xfrm>
          <a:custGeom>
            <a:avLst/>
            <a:gdLst>
              <a:gd name="connsiteX0" fmla="*/ 8831314 w 9263816"/>
              <a:gd name="connsiteY0" fmla="*/ 5943878 h 6858000"/>
              <a:gd name="connsiteX1" fmla="*/ 9179783 w 9263816"/>
              <a:gd name="connsiteY1" fmla="*/ 6086141 h 6858000"/>
              <a:gd name="connsiteX2" fmla="*/ 9260887 w 9263816"/>
              <a:gd name="connsiteY2" fmla="*/ 6279156 h 6858000"/>
              <a:gd name="connsiteX3" fmla="*/ 8925621 w 9263816"/>
              <a:gd name="connsiteY3" fmla="*/ 6708712 h 6858000"/>
              <a:gd name="connsiteX4" fmla="*/ 8496050 w 9263816"/>
              <a:gd name="connsiteY4" fmla="*/ 6373449 h 6858000"/>
              <a:gd name="connsiteX5" fmla="*/ 8831314 w 9263816"/>
              <a:gd name="connsiteY5" fmla="*/ 5943878 h 6858000"/>
              <a:gd name="connsiteX6" fmla="*/ 7397485 w 9263816"/>
              <a:gd name="connsiteY6" fmla="*/ 5931706 h 6858000"/>
              <a:gd name="connsiteX7" fmla="*/ 7917779 w 9263816"/>
              <a:gd name="connsiteY7" fmla="*/ 6191864 h 6858000"/>
              <a:gd name="connsiteX8" fmla="*/ 8013467 w 9263816"/>
              <a:gd name="connsiteY8" fmla="*/ 6375784 h 6858000"/>
              <a:gd name="connsiteX9" fmla="*/ 8021879 w 9263816"/>
              <a:gd name="connsiteY9" fmla="*/ 6753751 h 6858000"/>
              <a:gd name="connsiteX10" fmla="*/ 7981316 w 9263816"/>
              <a:gd name="connsiteY10" fmla="*/ 6858000 h 6858000"/>
              <a:gd name="connsiteX11" fmla="*/ 6819486 w 9263816"/>
              <a:gd name="connsiteY11" fmla="*/ 6858000 h 6858000"/>
              <a:gd name="connsiteX12" fmla="*/ 6785199 w 9263816"/>
              <a:gd name="connsiteY12" fmla="*/ 6781101 h 6858000"/>
              <a:gd name="connsiteX13" fmla="*/ 7196747 w 9263816"/>
              <a:gd name="connsiteY13" fmla="*/ 5964309 h 6858000"/>
              <a:gd name="connsiteX14" fmla="*/ 7397485 w 9263816"/>
              <a:gd name="connsiteY14" fmla="*/ 5931706 h 6858000"/>
              <a:gd name="connsiteX15" fmla="*/ 1505570 w 9263816"/>
              <a:gd name="connsiteY15" fmla="*/ 227178 h 6858000"/>
              <a:gd name="connsiteX16" fmla="*/ 2026489 w 9263816"/>
              <a:gd name="connsiteY16" fmla="*/ 392370 h 6858000"/>
              <a:gd name="connsiteX17" fmla="*/ 2444553 w 9263816"/>
              <a:gd name="connsiteY17" fmla="*/ 1654853 h 6858000"/>
              <a:gd name="connsiteX18" fmla="*/ 3183153 w 9263816"/>
              <a:gd name="connsiteY18" fmla="*/ 2116208 h 6858000"/>
              <a:gd name="connsiteX19" fmla="*/ 4288384 w 9263816"/>
              <a:gd name="connsiteY19" fmla="*/ 1291908 h 6858000"/>
              <a:gd name="connsiteX20" fmla="*/ 5472602 w 9263816"/>
              <a:gd name="connsiteY20" fmla="*/ 1697818 h 6858000"/>
              <a:gd name="connsiteX21" fmla="*/ 5844697 w 9263816"/>
              <a:gd name="connsiteY21" fmla="*/ 3444791 h 6858000"/>
              <a:gd name="connsiteX22" fmla="*/ 6715674 w 9263816"/>
              <a:gd name="connsiteY22" fmla="*/ 4065208 h 6858000"/>
              <a:gd name="connsiteX23" fmla="*/ 8130429 w 9263816"/>
              <a:gd name="connsiteY23" fmla="*/ 4101787 h 6858000"/>
              <a:gd name="connsiteX24" fmla="*/ 8624630 w 9263816"/>
              <a:gd name="connsiteY24" fmla="*/ 4686202 h 6858000"/>
              <a:gd name="connsiteX25" fmla="*/ 8623843 w 9263816"/>
              <a:gd name="connsiteY25" fmla="*/ 4685749 h 6858000"/>
              <a:gd name="connsiteX26" fmla="*/ 8646859 w 9263816"/>
              <a:gd name="connsiteY26" fmla="*/ 4835156 h 6858000"/>
              <a:gd name="connsiteX27" fmla="*/ 8079403 w 9263816"/>
              <a:gd name="connsiteY27" fmla="*/ 5661624 h 6858000"/>
              <a:gd name="connsiteX28" fmla="*/ 6833105 w 9263816"/>
              <a:gd name="connsiteY28" fmla="*/ 5397208 h 6858000"/>
              <a:gd name="connsiteX29" fmla="*/ 5900832 w 9263816"/>
              <a:gd name="connsiteY29" fmla="*/ 5944462 h 6858000"/>
              <a:gd name="connsiteX30" fmla="*/ 6067212 w 9263816"/>
              <a:gd name="connsiteY30" fmla="*/ 6811916 h 6858000"/>
              <a:gd name="connsiteX31" fmla="*/ 6089565 w 9263816"/>
              <a:gd name="connsiteY31" fmla="*/ 6858000 h 6858000"/>
              <a:gd name="connsiteX32" fmla="*/ 0 w 9263816"/>
              <a:gd name="connsiteY32" fmla="*/ 6858000 h 6858000"/>
              <a:gd name="connsiteX33" fmla="*/ 0 w 9263816"/>
              <a:gd name="connsiteY33" fmla="*/ 2181377 h 6858000"/>
              <a:gd name="connsiteX34" fmla="*/ 73069 w 9263816"/>
              <a:gd name="connsiteY34" fmla="*/ 2215839 h 6858000"/>
              <a:gd name="connsiteX35" fmla="*/ 335445 w 9263816"/>
              <a:gd name="connsiteY35" fmla="*/ 2237140 h 6858000"/>
              <a:gd name="connsiteX36" fmla="*/ 752878 w 9263816"/>
              <a:gd name="connsiteY36" fmla="*/ 1445285 h 6858000"/>
              <a:gd name="connsiteX37" fmla="*/ 1202551 w 9263816"/>
              <a:gd name="connsiteY37" fmla="*/ 314229 h 6858000"/>
              <a:gd name="connsiteX38" fmla="*/ 1505570 w 9263816"/>
              <a:gd name="connsiteY38" fmla="*/ 227178 h 6858000"/>
              <a:gd name="connsiteX39" fmla="*/ 3142509 w 9263816"/>
              <a:gd name="connsiteY39" fmla="*/ 68854 h 6858000"/>
              <a:gd name="connsiteX40" fmla="*/ 3490978 w 9263816"/>
              <a:gd name="connsiteY40" fmla="*/ 211117 h 6858000"/>
              <a:gd name="connsiteX41" fmla="*/ 3572083 w 9263816"/>
              <a:gd name="connsiteY41" fmla="*/ 404131 h 6858000"/>
              <a:gd name="connsiteX42" fmla="*/ 3236814 w 9263816"/>
              <a:gd name="connsiteY42" fmla="*/ 833688 h 6858000"/>
              <a:gd name="connsiteX43" fmla="*/ 2807245 w 9263816"/>
              <a:gd name="connsiteY43" fmla="*/ 498425 h 6858000"/>
              <a:gd name="connsiteX44" fmla="*/ 3142509 w 9263816"/>
              <a:gd name="connsiteY44" fmla="*/ 68854 h 6858000"/>
              <a:gd name="connsiteX45" fmla="*/ 0 w 9263816"/>
              <a:gd name="connsiteY45" fmla="*/ 0 h 6858000"/>
              <a:gd name="connsiteX46" fmla="*/ 39858 w 9263816"/>
              <a:gd name="connsiteY46" fmla="*/ 0 h 6858000"/>
              <a:gd name="connsiteX47" fmla="*/ 65022 w 9263816"/>
              <a:gd name="connsiteY47" fmla="*/ 5834 h 6858000"/>
              <a:gd name="connsiteX48" fmla="*/ 389258 w 9263816"/>
              <a:gd name="connsiteY48" fmla="*/ 235630 h 6858000"/>
              <a:gd name="connsiteX49" fmla="*/ 485484 w 9263816"/>
              <a:gd name="connsiteY49" fmla="*/ 420070 h 6858000"/>
              <a:gd name="connsiteX50" fmla="*/ 74229 w 9263816"/>
              <a:gd name="connsiteY50" fmla="*/ 1237955 h 6858000"/>
              <a:gd name="connsiteX51" fmla="*/ 0 w 9263816"/>
              <a:gd name="connsiteY51" fmla="*/ 125447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9263816" h="6858000">
                <a:moveTo>
                  <a:pt x="8831314" y="5943878"/>
                </a:moveTo>
                <a:cubicBezTo>
                  <a:pt x="8964281" y="5927490"/>
                  <a:pt x="9096260" y="5981362"/>
                  <a:pt x="9179783" y="6086141"/>
                </a:cubicBezTo>
                <a:cubicBezTo>
                  <a:pt x="9224074" y="6141769"/>
                  <a:pt x="9252211" y="6208560"/>
                  <a:pt x="9260887" y="6279156"/>
                </a:cubicBezTo>
                <a:cubicBezTo>
                  <a:pt x="9286897" y="6490362"/>
                  <a:pt x="9136845" y="6682672"/>
                  <a:pt x="8925621" y="6708712"/>
                </a:cubicBezTo>
                <a:cubicBezTo>
                  <a:pt x="8714398" y="6734766"/>
                  <a:pt x="8522062" y="6584655"/>
                  <a:pt x="8496050" y="6373449"/>
                </a:cubicBezTo>
                <a:cubicBezTo>
                  <a:pt x="8470038" y="6162229"/>
                  <a:pt x="8620090" y="5969920"/>
                  <a:pt x="8831314" y="5943878"/>
                </a:cubicBezTo>
                <a:close/>
                <a:moveTo>
                  <a:pt x="7397485" y="5931706"/>
                </a:moveTo>
                <a:cubicBezTo>
                  <a:pt x="7598431" y="5931157"/>
                  <a:pt x="7792965" y="6024548"/>
                  <a:pt x="7917779" y="6191864"/>
                </a:cubicBezTo>
                <a:cubicBezTo>
                  <a:pt x="7959204" y="6247714"/>
                  <a:pt x="7991530" y="6309792"/>
                  <a:pt x="8013467" y="6375784"/>
                </a:cubicBezTo>
                <a:cubicBezTo>
                  <a:pt x="8055425" y="6502973"/>
                  <a:pt x="8055748" y="6633888"/>
                  <a:pt x="8021879" y="6753751"/>
                </a:cubicBezTo>
                <a:lnTo>
                  <a:pt x="7981316" y="6858000"/>
                </a:lnTo>
                <a:lnTo>
                  <a:pt x="6819486" y="6858000"/>
                </a:lnTo>
                <a:lnTo>
                  <a:pt x="6785199" y="6781101"/>
                </a:lnTo>
                <a:cubicBezTo>
                  <a:pt x="6673307" y="6441922"/>
                  <a:pt x="6857485" y="6076251"/>
                  <a:pt x="7196747" y="5964309"/>
                </a:cubicBezTo>
                <a:cubicBezTo>
                  <a:pt x="7262809" y="5942509"/>
                  <a:pt x="7330503" y="5931889"/>
                  <a:pt x="7397485" y="5931706"/>
                </a:cubicBezTo>
                <a:close/>
                <a:moveTo>
                  <a:pt x="1505570" y="227178"/>
                </a:moveTo>
                <a:cubicBezTo>
                  <a:pt x="1691018" y="218628"/>
                  <a:pt x="1889853" y="275403"/>
                  <a:pt x="2026489" y="392370"/>
                </a:cubicBezTo>
                <a:cubicBezTo>
                  <a:pt x="2369898" y="685965"/>
                  <a:pt x="2078266" y="1147857"/>
                  <a:pt x="2444553" y="1654853"/>
                </a:cubicBezTo>
                <a:cubicBezTo>
                  <a:pt x="2492906" y="1721679"/>
                  <a:pt x="2800482" y="2144546"/>
                  <a:pt x="3183153" y="2116208"/>
                </a:cubicBezTo>
                <a:cubicBezTo>
                  <a:pt x="3673561" y="2080541"/>
                  <a:pt x="3723222" y="1441614"/>
                  <a:pt x="4288384" y="1291908"/>
                </a:cubicBezTo>
                <a:cubicBezTo>
                  <a:pt x="4689065" y="1185875"/>
                  <a:pt x="5207943" y="1366633"/>
                  <a:pt x="5472602" y="1697818"/>
                </a:cubicBezTo>
                <a:cubicBezTo>
                  <a:pt x="5891294" y="2221754"/>
                  <a:pt x="5408012" y="2790179"/>
                  <a:pt x="5844697" y="3444791"/>
                </a:cubicBezTo>
                <a:cubicBezTo>
                  <a:pt x="6149900" y="3902467"/>
                  <a:pt x="6672672" y="4053594"/>
                  <a:pt x="6715674" y="4065208"/>
                </a:cubicBezTo>
                <a:cubicBezTo>
                  <a:pt x="7326423" y="4232519"/>
                  <a:pt x="7677158" y="3817020"/>
                  <a:pt x="8130429" y="4101787"/>
                </a:cubicBezTo>
                <a:cubicBezTo>
                  <a:pt x="8226340" y="4161985"/>
                  <a:pt x="8536372" y="4356819"/>
                  <a:pt x="8624630" y="4686202"/>
                </a:cubicBezTo>
                <a:lnTo>
                  <a:pt x="8623843" y="4685749"/>
                </a:lnTo>
                <a:cubicBezTo>
                  <a:pt x="8636924" y="4734567"/>
                  <a:pt x="8644635" y="4784678"/>
                  <a:pt x="8646859" y="4835156"/>
                </a:cubicBezTo>
                <a:cubicBezTo>
                  <a:pt x="8662596" y="5196604"/>
                  <a:pt x="8398383" y="5562326"/>
                  <a:pt x="8079403" y="5661624"/>
                </a:cubicBezTo>
                <a:cubicBezTo>
                  <a:pt x="7649807" y="5795217"/>
                  <a:pt x="7430996" y="5350293"/>
                  <a:pt x="6833105" y="5397208"/>
                </a:cubicBezTo>
                <a:cubicBezTo>
                  <a:pt x="6519033" y="5421527"/>
                  <a:pt x="6056658" y="5595550"/>
                  <a:pt x="5900832" y="5944462"/>
                </a:cubicBezTo>
                <a:cubicBezTo>
                  <a:pt x="5770548" y="6236600"/>
                  <a:pt x="5916359" y="6515160"/>
                  <a:pt x="6067212" y="6811916"/>
                </a:cubicBezTo>
                <a:lnTo>
                  <a:pt x="6089565" y="6858000"/>
                </a:lnTo>
                <a:lnTo>
                  <a:pt x="0" y="6858000"/>
                </a:lnTo>
                <a:lnTo>
                  <a:pt x="0" y="2181377"/>
                </a:lnTo>
                <a:lnTo>
                  <a:pt x="73069" y="2215839"/>
                </a:lnTo>
                <a:cubicBezTo>
                  <a:pt x="165116" y="2251829"/>
                  <a:pt x="254486" y="2263171"/>
                  <a:pt x="335445" y="2237140"/>
                </a:cubicBezTo>
                <a:cubicBezTo>
                  <a:pt x="594718" y="2153707"/>
                  <a:pt x="688441" y="1733807"/>
                  <a:pt x="752878" y="1445285"/>
                </a:cubicBezTo>
                <a:cubicBezTo>
                  <a:pt x="925059" y="674068"/>
                  <a:pt x="975076" y="456292"/>
                  <a:pt x="1202551" y="314229"/>
                </a:cubicBezTo>
                <a:cubicBezTo>
                  <a:pt x="1287853" y="260956"/>
                  <a:pt x="1394302" y="232308"/>
                  <a:pt x="1505570" y="227178"/>
                </a:cubicBezTo>
                <a:close/>
                <a:moveTo>
                  <a:pt x="3142509" y="68854"/>
                </a:moveTo>
                <a:cubicBezTo>
                  <a:pt x="3275474" y="52467"/>
                  <a:pt x="3407455" y="106339"/>
                  <a:pt x="3490978" y="211117"/>
                </a:cubicBezTo>
                <a:cubicBezTo>
                  <a:pt x="3535271" y="266744"/>
                  <a:pt x="3563404" y="333535"/>
                  <a:pt x="3572083" y="404131"/>
                </a:cubicBezTo>
                <a:cubicBezTo>
                  <a:pt x="3598092" y="615337"/>
                  <a:pt x="3448040" y="807648"/>
                  <a:pt x="3236814" y="833688"/>
                </a:cubicBezTo>
                <a:cubicBezTo>
                  <a:pt x="3025594" y="859741"/>
                  <a:pt x="2833255" y="709631"/>
                  <a:pt x="2807245" y="498425"/>
                </a:cubicBezTo>
                <a:cubicBezTo>
                  <a:pt x="2781232" y="287207"/>
                  <a:pt x="2931283" y="94896"/>
                  <a:pt x="3142509" y="68854"/>
                </a:cubicBezTo>
                <a:close/>
                <a:moveTo>
                  <a:pt x="0" y="0"/>
                </a:moveTo>
                <a:lnTo>
                  <a:pt x="39858" y="0"/>
                </a:lnTo>
                <a:lnTo>
                  <a:pt x="65022" y="5834"/>
                </a:lnTo>
                <a:cubicBezTo>
                  <a:pt x="191545" y="45606"/>
                  <a:pt x="305874" y="124173"/>
                  <a:pt x="389258" y="235630"/>
                </a:cubicBezTo>
                <a:cubicBezTo>
                  <a:pt x="430983" y="291600"/>
                  <a:pt x="463360" y="353876"/>
                  <a:pt x="485484" y="420070"/>
                </a:cubicBezTo>
                <a:cubicBezTo>
                  <a:pt x="597711" y="759508"/>
                  <a:pt x="413661" y="1125662"/>
                  <a:pt x="74229" y="1237955"/>
                </a:cubicBezTo>
                <a:lnTo>
                  <a:pt x="0" y="1254477"/>
                </a:lnTo>
                <a:close/>
              </a:path>
            </a:pathLst>
          </a:custGeom>
          <a:solidFill>
            <a:schemeClr val="bg1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12" name="Rectangle 11" descr="&quot;&quot;">
            <a:extLst>
              <a:ext uri="{FF2B5EF4-FFF2-40B4-BE49-F238E27FC236}">
                <a16:creationId xmlns:a16="http://schemas.microsoft.com/office/drawing/2014/main" id="{B1613FF3-1067-DEE1-4BF6-39057F81B16A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schemeClr val="bg2"/>
              </a:solidFill>
            </a:endParaRPr>
          </a:p>
        </p:txBody>
      </p:sp>
      <p:sp>
        <p:nvSpPr>
          <p:cNvPr id="14" name="Rectangle 13" descr="&quot;&quot;">
            <a:extLst>
              <a:ext uri="{FF2B5EF4-FFF2-40B4-BE49-F238E27FC236}">
                <a16:creationId xmlns:a16="http://schemas.microsoft.com/office/drawing/2014/main" id="{5718D2F7-2CFF-4487-122D-595509AB90C4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pic>
        <p:nvPicPr>
          <p:cNvPr id="30726" name="Picture 3" descr="Different coloured question marks">
            <a:extLst>
              <a:ext uri="{FF2B5EF4-FFF2-40B4-BE49-F238E27FC236}">
                <a16:creationId xmlns:a16="http://schemas.microsoft.com/office/drawing/2014/main" id="{B5BFA459-8EF5-715D-B135-5455E60D548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620" r="19533"/>
          <a:stretch>
            <a:fillRect/>
          </a:stretch>
        </p:blipFill>
        <p:spPr bwMode="auto">
          <a:xfrm>
            <a:off x="4286250" y="0"/>
            <a:ext cx="790575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 useBgFill="1">
        <p:nvSpPr>
          <p:cNvPr id="16" name="Freeform: Shape 15" descr="&quot;&quot;">
            <a:extLst>
              <a:ext uri="{FF2B5EF4-FFF2-40B4-BE49-F238E27FC236}">
                <a16:creationId xmlns:a16="http://schemas.microsoft.com/office/drawing/2014/main" id="{D64E01CF-CCE1-70B5-2629-EB0BD0CAA79D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5592763" cy="6858000"/>
          </a:xfrm>
          <a:custGeom>
            <a:avLst/>
            <a:gdLst>
              <a:gd name="connsiteX0" fmla="*/ 4912746 w 5592970"/>
              <a:gd name="connsiteY0" fmla="*/ 2355321 h 6897159"/>
              <a:gd name="connsiteX1" fmla="*/ 4714738 w 5592970"/>
              <a:gd name="connsiteY1" fmla="*/ 2553329 h 6897159"/>
              <a:gd name="connsiteX2" fmla="*/ 4912746 w 5592970"/>
              <a:gd name="connsiteY2" fmla="*/ 2751337 h 6897159"/>
              <a:gd name="connsiteX3" fmla="*/ 5110754 w 5592970"/>
              <a:gd name="connsiteY3" fmla="*/ 2553329 h 6897159"/>
              <a:gd name="connsiteX4" fmla="*/ 4912746 w 5592970"/>
              <a:gd name="connsiteY4" fmla="*/ 2355321 h 6897159"/>
              <a:gd name="connsiteX5" fmla="*/ 4769785 w 5592970"/>
              <a:gd name="connsiteY5" fmla="*/ 1301525 h 6897159"/>
              <a:gd name="connsiteX6" fmla="*/ 4358192 w 5592970"/>
              <a:gd name="connsiteY6" fmla="*/ 1713118 h 6897159"/>
              <a:gd name="connsiteX7" fmla="*/ 4769785 w 5592970"/>
              <a:gd name="connsiteY7" fmla="*/ 2124711 h 6897159"/>
              <a:gd name="connsiteX8" fmla="*/ 5181378 w 5592970"/>
              <a:gd name="connsiteY8" fmla="*/ 1713118 h 6897159"/>
              <a:gd name="connsiteX9" fmla="*/ 4769785 w 5592970"/>
              <a:gd name="connsiteY9" fmla="*/ 1301525 h 6897159"/>
              <a:gd name="connsiteX10" fmla="*/ 1485712 w 5592970"/>
              <a:gd name="connsiteY10" fmla="*/ 0 h 6897159"/>
              <a:gd name="connsiteX11" fmla="*/ 1911850 w 5592970"/>
              <a:gd name="connsiteY11" fmla="*/ 0 h 6897159"/>
              <a:gd name="connsiteX12" fmla="*/ 4693359 w 5592970"/>
              <a:gd name="connsiteY12" fmla="*/ 0 h 6897159"/>
              <a:gd name="connsiteX13" fmla="*/ 4687196 w 5592970"/>
              <a:gd name="connsiteY13" fmla="*/ 186052 h 6897159"/>
              <a:gd name="connsiteX14" fmla="*/ 4689492 w 5592970"/>
              <a:gd name="connsiteY14" fmla="*/ 422393 h 6897159"/>
              <a:gd name="connsiteX15" fmla="*/ 5029277 w 5592970"/>
              <a:gd name="connsiteY15" fmla="*/ 1074198 h 6897159"/>
              <a:gd name="connsiteX16" fmla="*/ 5368989 w 5592970"/>
              <a:gd name="connsiteY16" fmla="*/ 2604190 h 6897159"/>
              <a:gd name="connsiteX17" fmla="*/ 5030698 w 5592970"/>
              <a:gd name="connsiteY17" fmla="*/ 3182337 h 6897159"/>
              <a:gd name="connsiteX18" fmla="*/ 4910556 w 5592970"/>
              <a:gd name="connsiteY18" fmla="*/ 4667756 h 6897159"/>
              <a:gd name="connsiteX19" fmla="*/ 5374561 w 5592970"/>
              <a:gd name="connsiteY19" fmla="*/ 5703238 h 6897159"/>
              <a:gd name="connsiteX20" fmla="*/ 5591170 w 5592970"/>
              <a:gd name="connsiteY20" fmla="*/ 6745970 h 6897159"/>
              <a:gd name="connsiteX21" fmla="*/ 5592970 w 5592970"/>
              <a:gd name="connsiteY21" fmla="*/ 6897158 h 6897159"/>
              <a:gd name="connsiteX22" fmla="*/ 2734191 w 5592970"/>
              <a:gd name="connsiteY22" fmla="*/ 6897158 h 6897159"/>
              <a:gd name="connsiteX23" fmla="*/ 2734191 w 5592970"/>
              <a:gd name="connsiteY23" fmla="*/ 6897159 h 6897159"/>
              <a:gd name="connsiteX24" fmla="*/ 0 w 5592970"/>
              <a:gd name="connsiteY24" fmla="*/ 6897159 h 6897159"/>
              <a:gd name="connsiteX25" fmla="*/ 0 w 5592970"/>
              <a:gd name="connsiteY25" fmla="*/ 1 h 6897159"/>
              <a:gd name="connsiteX26" fmla="*/ 1485712 w 5592970"/>
              <a:gd name="connsiteY26" fmla="*/ 1 h 68971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5592970" h="6897159">
                <a:moveTo>
                  <a:pt x="4912746" y="2355321"/>
                </a:moveTo>
                <a:cubicBezTo>
                  <a:pt x="4803389" y="2355321"/>
                  <a:pt x="4714738" y="2443972"/>
                  <a:pt x="4714738" y="2553329"/>
                </a:cubicBezTo>
                <a:cubicBezTo>
                  <a:pt x="4714738" y="2662686"/>
                  <a:pt x="4803389" y="2751337"/>
                  <a:pt x="4912746" y="2751337"/>
                </a:cubicBezTo>
                <a:cubicBezTo>
                  <a:pt x="5022103" y="2751337"/>
                  <a:pt x="5110754" y="2662686"/>
                  <a:pt x="5110754" y="2553329"/>
                </a:cubicBezTo>
                <a:cubicBezTo>
                  <a:pt x="5110754" y="2443972"/>
                  <a:pt x="5022103" y="2355321"/>
                  <a:pt x="4912746" y="2355321"/>
                </a:cubicBezTo>
                <a:close/>
                <a:moveTo>
                  <a:pt x="4769785" y="1301525"/>
                </a:moveTo>
                <a:cubicBezTo>
                  <a:pt x="4542468" y="1301525"/>
                  <a:pt x="4358192" y="1485801"/>
                  <a:pt x="4358192" y="1713118"/>
                </a:cubicBezTo>
                <a:cubicBezTo>
                  <a:pt x="4358192" y="1940435"/>
                  <a:pt x="4542468" y="2124711"/>
                  <a:pt x="4769785" y="2124711"/>
                </a:cubicBezTo>
                <a:cubicBezTo>
                  <a:pt x="4997102" y="2124711"/>
                  <a:pt x="5181378" y="1940435"/>
                  <a:pt x="5181378" y="1713118"/>
                </a:cubicBezTo>
                <a:cubicBezTo>
                  <a:pt x="5181378" y="1485801"/>
                  <a:pt x="4997102" y="1301525"/>
                  <a:pt x="4769785" y="1301525"/>
                </a:cubicBezTo>
                <a:close/>
                <a:moveTo>
                  <a:pt x="1485712" y="0"/>
                </a:moveTo>
                <a:lnTo>
                  <a:pt x="1911850" y="0"/>
                </a:lnTo>
                <a:lnTo>
                  <a:pt x="4693359" y="0"/>
                </a:lnTo>
                <a:lnTo>
                  <a:pt x="4687196" y="186052"/>
                </a:lnTo>
                <a:cubicBezTo>
                  <a:pt x="4686166" y="265025"/>
                  <a:pt x="4686829" y="343862"/>
                  <a:pt x="4689492" y="422393"/>
                </a:cubicBezTo>
                <a:cubicBezTo>
                  <a:pt x="4699496" y="713539"/>
                  <a:pt x="4872938" y="896626"/>
                  <a:pt x="5029277" y="1074198"/>
                </a:cubicBezTo>
                <a:cubicBezTo>
                  <a:pt x="5418992" y="1516672"/>
                  <a:pt x="5551614" y="2043761"/>
                  <a:pt x="5368989" y="2604190"/>
                </a:cubicBezTo>
                <a:cubicBezTo>
                  <a:pt x="5298163" y="2821542"/>
                  <a:pt x="5160452" y="3010355"/>
                  <a:pt x="5030698" y="3182337"/>
                </a:cubicBezTo>
                <a:cubicBezTo>
                  <a:pt x="4682698" y="3643429"/>
                  <a:pt x="4696957" y="4178177"/>
                  <a:pt x="4910556" y="4667756"/>
                </a:cubicBezTo>
                <a:cubicBezTo>
                  <a:pt x="5062728" y="5015306"/>
                  <a:pt x="5245193" y="5341884"/>
                  <a:pt x="5374561" y="5703238"/>
                </a:cubicBezTo>
                <a:cubicBezTo>
                  <a:pt x="5500512" y="6053410"/>
                  <a:pt x="5575240" y="6402760"/>
                  <a:pt x="5591170" y="6745970"/>
                </a:cubicBezTo>
                <a:lnTo>
                  <a:pt x="5592970" y="6897158"/>
                </a:lnTo>
                <a:lnTo>
                  <a:pt x="2734191" y="6897158"/>
                </a:lnTo>
                <a:lnTo>
                  <a:pt x="2734191" y="6897159"/>
                </a:lnTo>
                <a:lnTo>
                  <a:pt x="0" y="6897159"/>
                </a:lnTo>
                <a:lnTo>
                  <a:pt x="0" y="1"/>
                </a:lnTo>
                <a:lnTo>
                  <a:pt x="1485712" y="1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0728" name="Title 1">
            <a:extLst>
              <a:ext uri="{FF2B5EF4-FFF2-40B4-BE49-F238E27FC236}">
                <a16:creationId xmlns:a16="http://schemas.microsoft.com/office/drawing/2014/main" id="{5357715C-F7C2-3200-0327-0C94D7CAAF4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90563" y="1122363"/>
            <a:ext cx="3541712" cy="2387600"/>
          </a:xfrm>
        </p:spPr>
        <p:txBody>
          <a:bodyPr/>
          <a:lstStyle/>
          <a:p>
            <a:pPr eaLnBrk="1" hangingPunct="1"/>
            <a:r>
              <a:rPr lang="en-US" altLang="en-US" sz="5000"/>
              <a:t>Over to you: any questions?</a:t>
            </a:r>
          </a:p>
        </p:txBody>
      </p:sp>
    </p:spTree>
  </p:cSld>
  <p:clrMapOvr>
    <a:masterClrMapping/>
  </p:clrMapOvr>
  <p:transition spd="slow" advTm="17807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Title 1">
            <a:extLst>
              <a:ext uri="{FF2B5EF4-FFF2-40B4-BE49-F238E27FC236}">
                <a16:creationId xmlns:a16="http://schemas.microsoft.com/office/drawing/2014/main" id="{0A64EA7B-2862-E436-B824-4DA4185D2B8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/>
              <a:t>This block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A2E39F-1289-B21A-33A8-1CD7311027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rtlCol="0">
            <a:normAutofit lnSpcReduction="10000"/>
          </a:bodyPr>
          <a:lstStyle/>
          <a:p>
            <a:pPr eaLnBrk="1" fontAlgn="auto" hangingPunct="1">
              <a:spcAft>
                <a:spcPts val="0"/>
              </a:spcAft>
              <a:buClr>
                <a:schemeClr val="accent5"/>
              </a:buClr>
              <a:defRPr/>
            </a:pPr>
            <a:r>
              <a:rPr lang="en-GB" sz="3200" dirty="0"/>
              <a:t>Next week we’ll be setting priorities as a group for the term’s classes.</a:t>
            </a:r>
          </a:p>
          <a:p>
            <a:pPr eaLnBrk="1" fontAlgn="auto" hangingPunct="1">
              <a:spcAft>
                <a:spcPts val="0"/>
              </a:spcAft>
              <a:buClr>
                <a:schemeClr val="accent5"/>
              </a:buClr>
              <a:defRPr/>
            </a:pPr>
            <a:r>
              <a:rPr lang="en-GB" sz="3200" dirty="0"/>
              <a:t>The following two sessions will be ‘student choice’ – please start thinking about what you’d like to cover/review in future sessions</a:t>
            </a:r>
          </a:p>
          <a:p>
            <a:pPr eaLnBrk="1" fontAlgn="auto" hangingPunct="1">
              <a:spcAft>
                <a:spcPts val="0"/>
              </a:spcAft>
              <a:buClr>
                <a:schemeClr val="accent5"/>
              </a:buClr>
              <a:defRPr/>
            </a:pPr>
            <a:r>
              <a:rPr lang="en-GB" sz="3200" dirty="0"/>
              <a:t>Look back through feedback you’ve received and bring some ideas to </a:t>
            </a:r>
            <a:r>
              <a:rPr lang="en-GB" sz="3200"/>
              <a:t>next class.</a:t>
            </a:r>
            <a:endParaRPr lang="en-GB" sz="3200" dirty="0"/>
          </a:p>
        </p:txBody>
      </p:sp>
    </p:spTree>
  </p:cSld>
  <p:clrMapOvr>
    <a:masterClrMapping/>
  </p:clrMapOvr>
  <p:transition spd="slow" advTm="25102"/>
</p:sld>
</file>

<file path=ppt/theme/theme1.xml><?xml version="1.0" encoding="utf-8"?>
<a:theme xmlns:a="http://schemas.openxmlformats.org/drawingml/2006/main" name="SplashVTI">
  <a:themeElements>
    <a:clrScheme name="Custom 11">
      <a:dk1>
        <a:srgbClr val="262626"/>
      </a:dk1>
      <a:lt1>
        <a:sysClr val="window" lastClr="FFFFFF"/>
      </a:lt1>
      <a:dk2>
        <a:srgbClr val="2F333D"/>
      </a:dk2>
      <a:lt2>
        <a:srgbClr val="E9F3F3"/>
      </a:lt2>
      <a:accent1>
        <a:srgbClr val="1EBE9B"/>
      </a:accent1>
      <a:accent2>
        <a:srgbClr val="FD8686"/>
      </a:accent2>
      <a:accent3>
        <a:srgbClr val="0AC8AD"/>
      </a:accent3>
      <a:accent4>
        <a:srgbClr val="E69500"/>
      </a:accent4>
      <a:accent5>
        <a:srgbClr val="EC4E70"/>
      </a:accent5>
      <a:accent6>
        <a:srgbClr val="794DFF"/>
      </a:accent6>
      <a:hlink>
        <a:srgbClr val="3E8FF1"/>
      </a:hlink>
      <a:folHlink>
        <a:srgbClr val="939393"/>
      </a:folHlink>
    </a:clrScheme>
    <a:fontScheme name="Custom 23">
      <a:majorFont>
        <a:latin typeface="Posterama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plashVTI" id="{CD38C481-21EC-466B-953B-A1440B42712A}" vid="{D3E4813C-1D98-48C2-AF59-2D0D78E2550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205</Words>
  <Application>Microsoft Office PowerPoint</Application>
  <PresentationFormat>Widescreen</PresentationFormat>
  <Paragraphs>21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Aptos</vt:lpstr>
      <vt:lpstr>Arial</vt:lpstr>
      <vt:lpstr>Avenir Next LT Pro</vt:lpstr>
      <vt:lpstr>Posterama</vt:lpstr>
      <vt:lpstr>SplashVTI</vt:lpstr>
      <vt:lpstr>HPFY3001: Academic Skills  Session 12: Welcome back!</vt:lpstr>
      <vt:lpstr>Last session - review</vt:lpstr>
      <vt:lpstr>In this session:</vt:lpstr>
      <vt:lpstr>Reflecting on Semester 1 and planning for Semester 2</vt:lpstr>
      <vt:lpstr>GROW model</vt:lpstr>
      <vt:lpstr>Next assignment: due Sunday 16 February</vt:lpstr>
      <vt:lpstr>Over to you: any questions?</vt:lpstr>
      <vt:lpstr>This block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Rhian Keyse</dc:creator>
  <cp:lastModifiedBy>Rhian Keyse</cp:lastModifiedBy>
  <cp:revision>24</cp:revision>
  <dcterms:created xsi:type="dcterms:W3CDTF">2024-09-11T12:44:55Z</dcterms:created>
  <dcterms:modified xsi:type="dcterms:W3CDTF">2025-01-19T18:28:53Z</dcterms:modified>
</cp:coreProperties>
</file>