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944564-C33E-418E-B956-CE291BCE64D1}" v="57" dt="2026-02-16T15:04:23.6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91" autoAdjust="0"/>
    <p:restoredTop sz="86392" autoAdjust="0"/>
  </p:normalViewPr>
  <p:slideViewPr>
    <p:cSldViewPr snapToGrid="0">
      <p:cViewPr>
        <p:scale>
          <a:sx n="74" d="100"/>
          <a:sy n="74" d="100"/>
        </p:scale>
        <p:origin x="68" y="80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9.xml"/><Relationship Id="rId3" Type="http://schemas.openxmlformats.org/officeDocument/2006/relationships/slide" Target="slides/slide4.xml"/><Relationship Id="rId7" Type="http://schemas.openxmlformats.org/officeDocument/2006/relationships/slide" Target="slides/slide8.xml"/><Relationship Id="rId12" Type="http://schemas.openxmlformats.org/officeDocument/2006/relationships/slide" Target="slides/slide14.xml"/><Relationship Id="rId2" Type="http://schemas.openxmlformats.org/officeDocument/2006/relationships/slide" Target="slides/slide3.xml"/><Relationship Id="rId1" Type="http://schemas.openxmlformats.org/officeDocument/2006/relationships/slide" Target="slides/slide1.xml"/><Relationship Id="rId6" Type="http://schemas.openxmlformats.org/officeDocument/2006/relationships/slide" Target="slides/slide7.xml"/><Relationship Id="rId11" Type="http://schemas.openxmlformats.org/officeDocument/2006/relationships/slide" Target="slides/slide12.xml"/><Relationship Id="rId5" Type="http://schemas.openxmlformats.org/officeDocument/2006/relationships/slide" Target="slides/slide6.xml"/><Relationship Id="rId10" Type="http://schemas.openxmlformats.org/officeDocument/2006/relationships/slide" Target="slides/slide11.xml"/><Relationship Id="rId4" Type="http://schemas.openxmlformats.org/officeDocument/2006/relationships/slide" Target="slides/slide5.xml"/><Relationship Id="rId9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Mihoc" userId="b7522799-ee6d-425f-9620-bd2cb18b60ee" providerId="ADAL" clId="{99944564-C33E-418E-B956-CE291BCE64D1}"/>
    <pc:docChg chg="undo custSel addSld delSld modSld sldOrd">
      <pc:chgData name="Alina Mihoc" userId="b7522799-ee6d-425f-9620-bd2cb18b60ee" providerId="ADAL" clId="{99944564-C33E-418E-B956-CE291BCE64D1}" dt="2026-02-16T15:05:15.106" v="6733" actId="313"/>
      <pc:docMkLst>
        <pc:docMk/>
      </pc:docMkLst>
      <pc:sldChg chg="modSp mod">
        <pc:chgData name="Alina Mihoc" userId="b7522799-ee6d-425f-9620-bd2cb18b60ee" providerId="ADAL" clId="{99944564-C33E-418E-B956-CE291BCE64D1}" dt="2026-02-16T14:14:12.088" v="6241" actId="27636"/>
        <pc:sldMkLst>
          <pc:docMk/>
          <pc:sldMk cId="3009673154" sldId="256"/>
        </pc:sldMkLst>
        <pc:spChg chg="mod">
          <ac:chgData name="Alina Mihoc" userId="b7522799-ee6d-425f-9620-bd2cb18b60ee" providerId="ADAL" clId="{99944564-C33E-418E-B956-CE291BCE64D1}" dt="2026-02-16T13:59:41.714" v="5849" actId="20577"/>
          <ac:spMkLst>
            <pc:docMk/>
            <pc:sldMk cId="3009673154" sldId="256"/>
            <ac:spMk id="2" creationId="{A69648BD-E3E7-2185-5A38-F8F012C7B049}"/>
          </ac:spMkLst>
        </pc:spChg>
        <pc:spChg chg="mod">
          <ac:chgData name="Alina Mihoc" userId="b7522799-ee6d-425f-9620-bd2cb18b60ee" providerId="ADAL" clId="{99944564-C33E-418E-B956-CE291BCE64D1}" dt="2026-02-16T14:14:12.088" v="6241" actId="27636"/>
          <ac:spMkLst>
            <pc:docMk/>
            <pc:sldMk cId="3009673154" sldId="256"/>
            <ac:spMk id="3" creationId="{D0B8A3A2-13E4-FA3D-291A-972E969F6522}"/>
          </ac:spMkLst>
        </pc:spChg>
      </pc:sldChg>
      <pc:sldChg chg="del">
        <pc:chgData name="Alina Mihoc" userId="b7522799-ee6d-425f-9620-bd2cb18b60ee" providerId="ADAL" clId="{99944564-C33E-418E-B956-CE291BCE64D1}" dt="2026-02-16T14:03:09.201" v="5850" actId="2696"/>
        <pc:sldMkLst>
          <pc:docMk/>
          <pc:sldMk cId="46785761" sldId="257"/>
        </pc:sldMkLst>
      </pc:sldChg>
      <pc:sldChg chg="addSp delSp modSp mod ord">
        <pc:chgData name="Alina Mihoc" userId="b7522799-ee6d-425f-9620-bd2cb18b60ee" providerId="ADAL" clId="{99944564-C33E-418E-B956-CE291BCE64D1}" dt="2026-02-16T14:16:15.770" v="6261" actId="207"/>
        <pc:sldMkLst>
          <pc:docMk/>
          <pc:sldMk cId="3344786797" sldId="258"/>
        </pc:sldMkLst>
        <pc:spChg chg="mod">
          <ac:chgData name="Alina Mihoc" userId="b7522799-ee6d-425f-9620-bd2cb18b60ee" providerId="ADAL" clId="{99944564-C33E-418E-B956-CE291BCE64D1}" dt="2026-02-16T14:15:58.258" v="6255" actId="255"/>
          <ac:spMkLst>
            <pc:docMk/>
            <pc:sldMk cId="3344786797" sldId="258"/>
            <ac:spMk id="2" creationId="{33D74710-4582-5DF6-E2A2-1F934464C71B}"/>
          </ac:spMkLst>
        </pc:spChg>
        <pc:spChg chg="add del mod">
          <ac:chgData name="Alina Mihoc" userId="b7522799-ee6d-425f-9620-bd2cb18b60ee" providerId="ADAL" clId="{99944564-C33E-418E-B956-CE291BCE64D1}" dt="2026-02-16T14:15:13.253" v="6246" actId="931"/>
          <ac:spMkLst>
            <pc:docMk/>
            <pc:sldMk cId="3344786797" sldId="258"/>
            <ac:spMk id="4" creationId="{DAE118BE-5E98-7C78-4C96-7B1401171F63}"/>
          </ac:spMkLst>
        </pc:spChg>
        <pc:spChg chg="mod ord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9" creationId="{6B73D23F-E7A1-8E51-CAE5-3DF5E386A3C7}"/>
          </ac:spMkLst>
        </pc:spChg>
        <pc:spChg chg="add del mod">
          <ac:chgData name="Alina Mihoc" userId="b7522799-ee6d-425f-9620-bd2cb18b60ee" providerId="ADAL" clId="{99944564-C33E-418E-B956-CE291BCE64D1}" dt="2026-02-16T14:15:39.572" v="6248" actId="931"/>
          <ac:spMkLst>
            <pc:docMk/>
            <pc:sldMk cId="3344786797" sldId="258"/>
            <ac:spMk id="10" creationId="{9238537E-B541-E83C-5567-1C43495B6CBA}"/>
          </ac:spMkLst>
        </pc:spChg>
        <pc:spChg chg="mod">
          <ac:chgData name="Alina Mihoc" userId="b7522799-ee6d-425f-9620-bd2cb18b60ee" providerId="ADAL" clId="{99944564-C33E-418E-B956-CE291BCE64D1}" dt="2026-02-16T14:16:15.770" v="6261" actId="207"/>
          <ac:spMkLst>
            <pc:docMk/>
            <pc:sldMk cId="3344786797" sldId="258"/>
            <ac:spMk id="50" creationId="{807AC1C5-93F5-C6BA-24D6-91141C889526}"/>
          </ac:spMkLst>
        </pc:spChg>
        <pc:spChg chg="del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59" creationId="{AEDD7960-4866-4399-BEF6-DD1431AB4E34}"/>
          </ac:spMkLst>
        </pc:spChg>
        <pc:spChg chg="del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61" creationId="{55D4142C-5077-457F-A6AD-3FECFDB39685}"/>
          </ac:spMkLst>
        </pc:spChg>
        <pc:spChg chg="del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78" creationId="{6B5E2835-4E47-45B3-9CFE-732FF7B05472}"/>
          </ac:spMkLst>
        </pc:spChg>
        <pc:spChg chg="del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79" creationId="{5B45AD5D-AA52-4F7B-9362-576A39AD9E09}"/>
          </ac:spMkLst>
        </pc:spChg>
        <pc:spChg chg="add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84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86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90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4:15:44.542" v="6251" actId="26606"/>
          <ac:spMkLst>
            <pc:docMk/>
            <pc:sldMk cId="3344786797" sldId="258"/>
            <ac:spMk id="92" creationId="{7A5F0580-5EE9-419F-96EE-B6529EF6E7D0}"/>
          </ac:spMkLst>
        </pc:spChg>
        <pc:picChg chg="add del mod">
          <ac:chgData name="Alina Mihoc" userId="b7522799-ee6d-425f-9620-bd2cb18b60ee" providerId="ADAL" clId="{99944564-C33E-418E-B956-CE291BCE64D1}" dt="2026-02-16T14:15:18.507" v="6247" actId="478"/>
          <ac:picMkLst>
            <pc:docMk/>
            <pc:sldMk cId="3344786797" sldId="258"/>
            <ac:picMk id="6" creationId="{6EFD6C29-C53B-8704-AFBE-A95FBB9273EC}"/>
          </ac:picMkLst>
        </pc:picChg>
        <pc:picChg chg="del">
          <ac:chgData name="Alina Mihoc" userId="b7522799-ee6d-425f-9620-bd2cb18b60ee" providerId="ADAL" clId="{99944564-C33E-418E-B956-CE291BCE64D1}" dt="2026-02-16T14:14:45.281" v="6245" actId="478"/>
          <ac:picMkLst>
            <pc:docMk/>
            <pc:sldMk cId="3344786797" sldId="258"/>
            <ac:picMk id="8" creationId="{9033C936-1B66-95A8-9EA8-4AF5BEE03FC0}"/>
          </ac:picMkLst>
        </pc:picChg>
        <pc:picChg chg="add mod">
          <ac:chgData name="Alina Mihoc" userId="b7522799-ee6d-425f-9620-bd2cb18b60ee" providerId="ADAL" clId="{99944564-C33E-418E-B956-CE291BCE64D1}" dt="2026-02-16T14:15:46.234" v="6253" actId="962"/>
          <ac:picMkLst>
            <pc:docMk/>
            <pc:sldMk cId="3344786797" sldId="258"/>
            <ac:picMk id="12" creationId="{974F9AA4-E81F-4D85-D127-5126125CDD6B}"/>
          </ac:picMkLst>
        </pc:picChg>
      </pc:sldChg>
      <pc:sldChg chg="addSp delSp modSp mod">
        <pc:chgData name="Alina Mihoc" userId="b7522799-ee6d-425f-9620-bd2cb18b60ee" providerId="ADAL" clId="{99944564-C33E-418E-B956-CE291BCE64D1}" dt="2026-02-16T14:21:06.789" v="6279" actId="14100"/>
        <pc:sldMkLst>
          <pc:docMk/>
          <pc:sldMk cId="176272268" sldId="259"/>
        </pc:sldMkLst>
        <pc:spChg chg="mod">
          <ac:chgData name="Alina Mihoc" userId="b7522799-ee6d-425f-9620-bd2cb18b60ee" providerId="ADAL" clId="{99944564-C33E-418E-B956-CE291BCE64D1}" dt="2026-02-16T14:21:06.789" v="6279" actId="14100"/>
          <ac:spMkLst>
            <pc:docMk/>
            <pc:sldMk cId="176272268" sldId="259"/>
            <ac:spMk id="2" creationId="{7BCAF7D9-ED89-7E99-CA76-690688598808}"/>
          </ac:spMkLst>
        </pc:spChg>
        <pc:spChg chg="mod ord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4" creationId="{252311BB-A25C-D776-030C-68555D237880}"/>
          </ac:spMkLst>
        </pc:spChg>
        <pc:spChg chg="mod">
          <ac:chgData name="Alina Mihoc" userId="b7522799-ee6d-425f-9620-bd2cb18b60ee" providerId="ADAL" clId="{99944564-C33E-418E-B956-CE291BCE64D1}" dt="2026-02-16T14:18:04.618" v="6277" actId="207"/>
          <ac:spMkLst>
            <pc:docMk/>
            <pc:sldMk cId="176272268" sldId="259"/>
            <ac:spMk id="13" creationId="{4EDCAF98-81AD-862C-4CE2-4CECC07B1A16}"/>
          </ac:spMkLst>
        </pc:spChg>
        <pc:spChg chg="del">
          <ac:chgData name="Alina Mihoc" userId="b7522799-ee6d-425f-9620-bd2cb18b60ee" providerId="ADAL" clId="{99944564-C33E-418E-B956-CE291BCE64D1}" dt="2026-02-16T14:17:10.965" v="6266" actId="26606"/>
          <ac:spMkLst>
            <pc:docMk/>
            <pc:sldMk cId="176272268" sldId="259"/>
            <ac:spMk id="16" creationId="{F13C74B1-5B17-4795-BED0-7140497B445A}"/>
          </ac:spMkLst>
        </pc:spChg>
        <pc:spChg chg="del">
          <ac:chgData name="Alina Mihoc" userId="b7522799-ee6d-425f-9620-bd2cb18b60ee" providerId="ADAL" clId="{99944564-C33E-418E-B956-CE291BCE64D1}" dt="2026-02-16T14:17:10.965" v="6266" actId="26606"/>
          <ac:spMkLst>
            <pc:docMk/>
            <pc:sldMk cId="176272268" sldId="259"/>
            <ac:spMk id="18" creationId="{D4974D33-8DC5-464E-8C6D-BE58F0669C17}"/>
          </ac:spMkLst>
        </pc:spChg>
        <pc:spChg chg="add del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23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25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27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29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31" creationId="{7A5F0580-5EE9-419F-96EE-B6529EF6E7D0}"/>
          </ac:spMkLst>
        </pc:spChg>
        <pc:spChg chg="add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36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40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42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4:17:44.213" v="6271" actId="26606"/>
          <ac:spMkLst>
            <pc:docMk/>
            <pc:sldMk cId="176272268" sldId="259"/>
            <ac:spMk id="44" creationId="{7A5F0580-5EE9-419F-96EE-B6529EF6E7D0}"/>
          </ac:spMkLst>
        </pc:spChg>
        <pc:picChg chg="add del mod">
          <ac:chgData name="Alina Mihoc" userId="b7522799-ee6d-425f-9620-bd2cb18b60ee" providerId="ADAL" clId="{99944564-C33E-418E-B956-CE291BCE64D1}" dt="2026-02-16T14:17:16.542" v="6267" actId="478"/>
          <ac:picMkLst>
            <pc:docMk/>
            <pc:sldMk cId="176272268" sldId="259"/>
            <ac:picMk id="5" creationId="{513AB00F-E909-8230-734E-1ACC34958E4C}"/>
          </ac:picMkLst>
        </pc:picChg>
        <pc:picChg chg="add mod">
          <ac:chgData name="Alina Mihoc" userId="b7522799-ee6d-425f-9620-bd2cb18b60ee" providerId="ADAL" clId="{99944564-C33E-418E-B956-CE291BCE64D1}" dt="2026-02-16T14:17:45.504" v="6273" actId="962"/>
          <ac:picMkLst>
            <pc:docMk/>
            <pc:sldMk cId="176272268" sldId="259"/>
            <ac:picMk id="7" creationId="{C33E3D8E-DCA4-68DD-22FE-6761C23804F2}"/>
          </ac:picMkLst>
        </pc:picChg>
        <pc:picChg chg="del">
          <ac:chgData name="Alina Mihoc" userId="b7522799-ee6d-425f-9620-bd2cb18b60ee" providerId="ADAL" clId="{99944564-C33E-418E-B956-CE291BCE64D1}" dt="2026-02-16T14:16:26.965" v="6262" actId="478"/>
          <ac:picMkLst>
            <pc:docMk/>
            <pc:sldMk cId="176272268" sldId="259"/>
            <ac:picMk id="9" creationId="{983EFD40-35C8-53CA-F4C3-D4028AD9D9C0}"/>
          </ac:picMkLst>
        </pc:picChg>
      </pc:sldChg>
      <pc:sldChg chg="addSp delSp modSp new del mod setBg">
        <pc:chgData name="Alina Mihoc" userId="b7522799-ee6d-425f-9620-bd2cb18b60ee" providerId="ADAL" clId="{99944564-C33E-418E-B956-CE291BCE64D1}" dt="2026-02-15T12:04:36.018" v="370" actId="2696"/>
        <pc:sldMkLst>
          <pc:docMk/>
          <pc:sldMk cId="2334168751" sldId="260"/>
        </pc:sldMkLst>
        <pc:spChg chg="mod">
          <ac:chgData name="Alina Mihoc" userId="b7522799-ee6d-425f-9620-bd2cb18b60ee" providerId="ADAL" clId="{99944564-C33E-418E-B956-CE291BCE64D1}" dt="2026-02-15T12:04:16.428" v="369" actId="207"/>
          <ac:spMkLst>
            <pc:docMk/>
            <pc:sldMk cId="2334168751" sldId="260"/>
            <ac:spMk id="2" creationId="{A6134A84-77EC-95C8-1C37-908A2A7F7183}"/>
          </ac:spMkLst>
        </pc:spChg>
        <pc:spChg chg="del">
          <ac:chgData name="Alina Mihoc" userId="b7522799-ee6d-425f-9620-bd2cb18b60ee" providerId="ADAL" clId="{99944564-C33E-418E-B956-CE291BCE64D1}" dt="2026-02-15T12:02:07.299" v="336" actId="931"/>
          <ac:spMkLst>
            <pc:docMk/>
            <pc:sldMk cId="2334168751" sldId="260"/>
            <ac:spMk id="3" creationId="{1A5A8895-B5C2-BC79-4989-D7F0CECED5C1}"/>
          </ac:spMkLst>
        </pc:spChg>
        <pc:spChg chg="mod ord">
          <ac:chgData name="Alina Mihoc" userId="b7522799-ee6d-425f-9620-bd2cb18b60ee" providerId="ADAL" clId="{99944564-C33E-418E-B956-CE291BCE64D1}" dt="2026-02-15T12:02:58.725" v="351" actId="26606"/>
          <ac:spMkLst>
            <pc:docMk/>
            <pc:sldMk cId="2334168751" sldId="260"/>
            <ac:spMk id="4" creationId="{ED7F0A32-E3EE-A836-DC50-6D6FDBDB06A1}"/>
          </ac:spMkLst>
        </pc:spChg>
        <pc:spChg chg="add del mod">
          <ac:chgData name="Alina Mihoc" userId="b7522799-ee6d-425f-9620-bd2cb18b60ee" providerId="ADAL" clId="{99944564-C33E-418E-B956-CE291BCE64D1}" dt="2026-02-15T12:02:33.573" v="340" actId="931"/>
          <ac:spMkLst>
            <pc:docMk/>
            <pc:sldMk cId="2334168751" sldId="260"/>
            <ac:spMk id="8" creationId="{F4E2D85E-36A9-FF5F-FBD0-B871FC20D477}"/>
          </ac:spMkLst>
        </pc:spChg>
        <pc:spChg chg="add del">
          <ac:chgData name="Alina Mihoc" userId="b7522799-ee6d-425f-9620-bd2cb18b60ee" providerId="ADAL" clId="{99944564-C33E-418E-B956-CE291BCE64D1}" dt="2026-02-15T12:02:37.656" v="344" actId="26606"/>
          <ac:spMkLst>
            <pc:docMk/>
            <pc:sldMk cId="2334168751" sldId="260"/>
            <ac:spMk id="14" creationId="{1896C113-2BB2-6137-9E21-01AF5D88A512}"/>
          </ac:spMkLst>
        </pc:spChg>
        <pc:spChg chg="add del">
          <ac:chgData name="Alina Mihoc" userId="b7522799-ee6d-425f-9620-bd2cb18b60ee" providerId="ADAL" clId="{99944564-C33E-418E-B956-CE291BCE64D1}" dt="2026-02-15T12:02:48.021" v="348" actId="26606"/>
          <ac:spMkLst>
            <pc:docMk/>
            <pc:sldMk cId="2334168751" sldId="260"/>
            <ac:spMk id="15" creationId="{37C89E4B-3C9F-44B9-8B86-D9E3D112D8EC}"/>
          </ac:spMkLst>
        </pc:spChg>
        <pc:spChg chg="add del">
          <ac:chgData name="Alina Mihoc" userId="b7522799-ee6d-425f-9620-bd2cb18b60ee" providerId="ADAL" clId="{99944564-C33E-418E-B956-CE291BCE64D1}" dt="2026-02-15T12:02:37.656" v="344" actId="26606"/>
          <ac:spMkLst>
            <pc:docMk/>
            <pc:sldMk cId="2334168751" sldId="260"/>
            <ac:spMk id="17" creationId="{F13C74B1-5B17-4795-BED0-7140497B445A}"/>
          </ac:spMkLst>
        </pc:spChg>
        <pc:spChg chg="add del">
          <ac:chgData name="Alina Mihoc" userId="b7522799-ee6d-425f-9620-bd2cb18b60ee" providerId="ADAL" clId="{99944564-C33E-418E-B956-CE291BCE64D1}" dt="2026-02-15T12:02:37.656" v="344" actId="26606"/>
          <ac:spMkLst>
            <pc:docMk/>
            <pc:sldMk cId="2334168751" sldId="260"/>
            <ac:spMk id="19" creationId="{D4974D33-8DC5-464E-8C6D-BE58F0669C17}"/>
          </ac:spMkLst>
        </pc:spChg>
        <pc:spChg chg="add del">
          <ac:chgData name="Alina Mihoc" userId="b7522799-ee6d-425f-9620-bd2cb18b60ee" providerId="ADAL" clId="{99944564-C33E-418E-B956-CE291BCE64D1}" dt="2026-02-15T12:02:45.209" v="346" actId="26606"/>
          <ac:spMkLst>
            <pc:docMk/>
            <pc:sldMk cId="2334168751" sldId="260"/>
            <ac:spMk id="21" creationId="{AEDD7960-4866-4399-BEF6-DD1431AB4E34}"/>
          </ac:spMkLst>
        </pc:spChg>
        <pc:spChg chg="add del">
          <ac:chgData name="Alina Mihoc" userId="b7522799-ee6d-425f-9620-bd2cb18b60ee" providerId="ADAL" clId="{99944564-C33E-418E-B956-CE291BCE64D1}" dt="2026-02-15T12:02:45.209" v="346" actId="26606"/>
          <ac:spMkLst>
            <pc:docMk/>
            <pc:sldMk cId="2334168751" sldId="260"/>
            <ac:spMk id="22" creationId="{6B5E2835-4E47-45B3-9CFE-732FF7B05472}"/>
          </ac:spMkLst>
        </pc:spChg>
        <pc:spChg chg="add del">
          <ac:chgData name="Alina Mihoc" userId="b7522799-ee6d-425f-9620-bd2cb18b60ee" providerId="ADAL" clId="{99944564-C33E-418E-B956-CE291BCE64D1}" dt="2026-02-15T12:02:45.209" v="346" actId="26606"/>
          <ac:spMkLst>
            <pc:docMk/>
            <pc:sldMk cId="2334168751" sldId="260"/>
            <ac:spMk id="23" creationId="{55D4142C-5077-457F-A6AD-3FECFDB39685}"/>
          </ac:spMkLst>
        </pc:spChg>
        <pc:spChg chg="add del">
          <ac:chgData name="Alina Mihoc" userId="b7522799-ee6d-425f-9620-bd2cb18b60ee" providerId="ADAL" clId="{99944564-C33E-418E-B956-CE291BCE64D1}" dt="2026-02-15T12:02:45.209" v="346" actId="26606"/>
          <ac:spMkLst>
            <pc:docMk/>
            <pc:sldMk cId="2334168751" sldId="260"/>
            <ac:spMk id="24" creationId="{5B45AD5D-AA52-4F7B-9362-576A39AD9E09}"/>
          </ac:spMkLst>
        </pc:spChg>
        <pc:spChg chg="add del">
          <ac:chgData name="Alina Mihoc" userId="b7522799-ee6d-425f-9620-bd2cb18b60ee" providerId="ADAL" clId="{99944564-C33E-418E-B956-CE291BCE64D1}" dt="2026-02-15T12:02:45.209" v="346" actId="26606"/>
          <ac:spMkLst>
            <pc:docMk/>
            <pc:sldMk cId="2334168751" sldId="260"/>
            <ac:spMk id="25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5T12:02:45.209" v="346" actId="26606"/>
          <ac:spMkLst>
            <pc:docMk/>
            <pc:sldMk cId="2334168751" sldId="260"/>
            <ac:spMk id="26" creationId="{78AD4913-2393-418A-8396-7CC0948899C1}"/>
          </ac:spMkLst>
        </pc:spChg>
        <pc:spChg chg="add del">
          <ac:chgData name="Alina Mihoc" userId="b7522799-ee6d-425f-9620-bd2cb18b60ee" providerId="ADAL" clId="{99944564-C33E-418E-B956-CE291BCE64D1}" dt="2026-02-15T12:02:58.709" v="350" actId="26606"/>
          <ac:spMkLst>
            <pc:docMk/>
            <pc:sldMk cId="2334168751" sldId="260"/>
            <ac:spMk id="31" creationId="{04812C46-200A-4DEB-A05E-3ED6C68C2387}"/>
          </ac:spMkLst>
        </pc:spChg>
        <pc:spChg chg="add del">
          <ac:chgData name="Alina Mihoc" userId="b7522799-ee6d-425f-9620-bd2cb18b60ee" providerId="ADAL" clId="{99944564-C33E-418E-B956-CE291BCE64D1}" dt="2026-02-15T12:02:58.709" v="350" actId="26606"/>
          <ac:spMkLst>
            <pc:docMk/>
            <pc:sldMk cId="2334168751" sldId="260"/>
            <ac:spMk id="32" creationId="{D1EA859B-E555-4109-94F3-6700E046E008}"/>
          </ac:spMkLst>
        </pc:spChg>
        <pc:spChg chg="add del">
          <ac:chgData name="Alina Mihoc" userId="b7522799-ee6d-425f-9620-bd2cb18b60ee" providerId="ADAL" clId="{99944564-C33E-418E-B956-CE291BCE64D1}" dt="2026-02-15T12:02:58.709" v="350" actId="26606"/>
          <ac:spMkLst>
            <pc:docMk/>
            <pc:sldMk cId="2334168751" sldId="260"/>
            <ac:spMk id="33" creationId="{87D8BA74-4416-664F-CA07-455F6A2294A7}"/>
          </ac:spMkLst>
        </pc:spChg>
        <pc:spChg chg="add">
          <ac:chgData name="Alina Mihoc" userId="b7522799-ee6d-425f-9620-bd2cb18b60ee" providerId="ADAL" clId="{99944564-C33E-418E-B956-CE291BCE64D1}" dt="2026-02-15T12:02:58.725" v="351" actId="26606"/>
          <ac:spMkLst>
            <pc:docMk/>
            <pc:sldMk cId="2334168751" sldId="260"/>
            <ac:spMk id="35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5T12:02:58.725" v="351" actId="26606"/>
          <ac:spMkLst>
            <pc:docMk/>
            <pc:sldMk cId="2334168751" sldId="260"/>
            <ac:spMk id="36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5T12:02:58.725" v="351" actId="26606"/>
          <ac:spMkLst>
            <pc:docMk/>
            <pc:sldMk cId="2334168751" sldId="260"/>
            <ac:spMk id="37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5T12:02:58.725" v="351" actId="26606"/>
          <ac:spMkLst>
            <pc:docMk/>
            <pc:sldMk cId="2334168751" sldId="260"/>
            <ac:spMk id="38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5T12:02:58.725" v="351" actId="26606"/>
          <ac:spMkLst>
            <pc:docMk/>
            <pc:sldMk cId="2334168751" sldId="260"/>
            <ac:spMk id="39" creationId="{7A5F0580-5EE9-419F-96EE-B6529EF6E7D0}"/>
          </ac:spMkLst>
        </pc:spChg>
        <pc:spChg chg="add mod">
          <ac:chgData name="Alina Mihoc" userId="b7522799-ee6d-425f-9620-bd2cb18b60ee" providerId="ADAL" clId="{99944564-C33E-418E-B956-CE291BCE64D1}" dt="2026-02-15T12:03:32.003" v="363" actId="5793"/>
          <ac:spMkLst>
            <pc:docMk/>
            <pc:sldMk cId="2334168751" sldId="260"/>
            <ac:spMk id="40" creationId="{980F07E8-546B-9AB4-09F1-3EC7582AF4F8}"/>
          </ac:spMkLst>
        </pc:spChg>
        <pc:picChg chg="add del mod">
          <ac:chgData name="Alina Mihoc" userId="b7522799-ee6d-425f-9620-bd2cb18b60ee" providerId="ADAL" clId="{99944564-C33E-418E-B956-CE291BCE64D1}" dt="2026-02-15T12:02:14.311" v="339" actId="478"/>
          <ac:picMkLst>
            <pc:docMk/>
            <pc:sldMk cId="2334168751" sldId="260"/>
            <ac:picMk id="6" creationId="{31DF0694-18AB-1082-4757-FC052D42EDAF}"/>
          </ac:picMkLst>
        </pc:picChg>
        <pc:picChg chg="add del mod ord">
          <ac:chgData name="Alina Mihoc" userId="b7522799-ee6d-425f-9620-bd2cb18b60ee" providerId="ADAL" clId="{99944564-C33E-418E-B956-CE291BCE64D1}" dt="2026-02-15T12:04:01.811" v="367" actId="478"/>
          <ac:picMkLst>
            <pc:docMk/>
            <pc:sldMk cId="2334168751" sldId="260"/>
            <ac:picMk id="10" creationId="{4A466B36-A317-8BA2-FAA5-3EF94C632A0A}"/>
          </ac:picMkLst>
        </pc:picChg>
        <pc:cxnChg chg="add del">
          <ac:chgData name="Alina Mihoc" userId="b7522799-ee6d-425f-9620-bd2cb18b60ee" providerId="ADAL" clId="{99944564-C33E-418E-B956-CE291BCE64D1}" dt="2026-02-15T12:02:48.021" v="348" actId="26606"/>
          <ac:cxnSpMkLst>
            <pc:docMk/>
            <pc:sldMk cId="2334168751" sldId="260"/>
            <ac:cxnSpMk id="28" creationId="{AA2EAA10-076F-46BD-8F0F-B9A2FB77A85C}"/>
          </ac:cxnSpMkLst>
        </pc:cxnChg>
        <pc:cxnChg chg="add del">
          <ac:chgData name="Alina Mihoc" userId="b7522799-ee6d-425f-9620-bd2cb18b60ee" providerId="ADAL" clId="{99944564-C33E-418E-B956-CE291BCE64D1}" dt="2026-02-15T12:02:48.021" v="348" actId="26606"/>
          <ac:cxnSpMkLst>
            <pc:docMk/>
            <pc:sldMk cId="2334168751" sldId="260"/>
            <ac:cxnSpMk id="29" creationId="{D891E407-403B-4764-86C9-33A56D3BCAA3}"/>
          </ac:cxnSpMkLst>
        </pc:cxnChg>
      </pc:sldChg>
      <pc:sldChg chg="addSp delSp modSp new mod setBg">
        <pc:chgData name="Alina Mihoc" userId="b7522799-ee6d-425f-9620-bd2cb18b60ee" providerId="ADAL" clId="{99944564-C33E-418E-B956-CE291BCE64D1}" dt="2026-02-15T13:10:36.683" v="1439" actId="255"/>
        <pc:sldMkLst>
          <pc:docMk/>
          <pc:sldMk cId="3320324579" sldId="260"/>
        </pc:sldMkLst>
        <pc:spChg chg="mod">
          <ac:chgData name="Alina Mihoc" userId="b7522799-ee6d-425f-9620-bd2cb18b60ee" providerId="ADAL" clId="{99944564-C33E-418E-B956-CE291BCE64D1}" dt="2026-02-15T13:10:36.683" v="1439" actId="255"/>
          <ac:spMkLst>
            <pc:docMk/>
            <pc:sldMk cId="3320324579" sldId="260"/>
            <ac:spMk id="2" creationId="{016E6B3E-9C43-EE49-D358-C2859B456AC6}"/>
          </ac:spMkLst>
        </pc:spChg>
        <pc:spChg chg="del mod">
          <ac:chgData name="Alina Mihoc" userId="b7522799-ee6d-425f-9620-bd2cb18b60ee" providerId="ADAL" clId="{99944564-C33E-418E-B956-CE291BCE64D1}" dt="2026-02-15T12:05:22.420" v="388" actId="931"/>
          <ac:spMkLst>
            <pc:docMk/>
            <pc:sldMk cId="3320324579" sldId="260"/>
            <ac:spMk id="3" creationId="{ECAED826-15D5-2D5B-AD43-271AB14C118C}"/>
          </ac:spMkLst>
        </pc:spChg>
        <pc:spChg chg="mod">
          <ac:chgData name="Alina Mihoc" userId="b7522799-ee6d-425f-9620-bd2cb18b60ee" providerId="ADAL" clId="{99944564-C33E-418E-B956-CE291BCE64D1}" dt="2026-02-15T12:05:25.674" v="391" actId="26606"/>
          <ac:spMkLst>
            <pc:docMk/>
            <pc:sldMk cId="3320324579" sldId="260"/>
            <ac:spMk id="4" creationId="{DDF54D9F-7A6E-DB9C-BC81-CCC985D18F7E}"/>
          </ac:spMkLst>
        </pc:spChg>
        <pc:spChg chg="add del mod">
          <ac:chgData name="Alina Mihoc" userId="b7522799-ee6d-425f-9620-bd2cb18b60ee" providerId="ADAL" clId="{99944564-C33E-418E-B956-CE291BCE64D1}" dt="2026-02-15T12:32:07.726" v="419"/>
          <ac:spMkLst>
            <pc:docMk/>
            <pc:sldMk cId="3320324579" sldId="260"/>
            <ac:spMk id="7" creationId="{7CD20167-0950-3A71-F79E-51C79EFE47E8}"/>
          </ac:spMkLst>
        </pc:spChg>
        <pc:spChg chg="add mod">
          <ac:chgData name="Alina Mihoc" userId="b7522799-ee6d-425f-9620-bd2cb18b60ee" providerId="ADAL" clId="{99944564-C33E-418E-B956-CE291BCE64D1}" dt="2026-02-15T12:31:58.350" v="415" actId="478"/>
          <ac:spMkLst>
            <pc:docMk/>
            <pc:sldMk cId="3320324579" sldId="260"/>
            <ac:spMk id="8" creationId="{7404154A-A4B7-4CE0-C0FB-24F16EA91555}"/>
          </ac:spMkLst>
        </pc:spChg>
        <pc:spChg chg="add del mod">
          <ac:chgData name="Alina Mihoc" userId="b7522799-ee6d-425f-9620-bd2cb18b60ee" providerId="ADAL" clId="{99944564-C33E-418E-B956-CE291BCE64D1}" dt="2026-02-15T12:53:57.531" v="693" actId="47"/>
          <ac:spMkLst>
            <pc:docMk/>
            <pc:sldMk cId="3320324579" sldId="260"/>
            <ac:spMk id="9" creationId="{A326FB0C-AE53-ADC4-1230-B693C555B0EE}"/>
          </ac:spMkLst>
        </pc:spChg>
        <pc:spChg chg="add del mod">
          <ac:chgData name="Alina Mihoc" userId="b7522799-ee6d-425f-9620-bd2cb18b60ee" providerId="ADAL" clId="{99944564-C33E-418E-B956-CE291BCE64D1}" dt="2026-02-15T13:09:07.453" v="1438" actId="20577"/>
          <ac:spMkLst>
            <pc:docMk/>
            <pc:sldMk cId="3320324579" sldId="260"/>
            <ac:spMk id="10" creationId="{F8FEB405-A508-4EFF-8E82-06A577EF6651}"/>
          </ac:spMkLst>
        </pc:spChg>
        <pc:spChg chg="add del">
          <ac:chgData name="Alina Mihoc" userId="b7522799-ee6d-425f-9620-bd2cb18b60ee" providerId="ADAL" clId="{99944564-C33E-418E-B956-CE291BCE64D1}" dt="2026-02-15T12:53:58.377" v="694" actId="478"/>
          <ac:spMkLst>
            <pc:docMk/>
            <pc:sldMk cId="3320324579" sldId="260"/>
            <ac:spMk id="11" creationId="{052AAFEC-FF84-EF40-56D6-264B50D9C303}"/>
          </ac:spMkLst>
        </pc:spChg>
        <pc:spChg chg="add mod">
          <ac:chgData name="Alina Mihoc" userId="b7522799-ee6d-425f-9620-bd2cb18b60ee" providerId="ADAL" clId="{99944564-C33E-418E-B956-CE291BCE64D1}" dt="2026-02-15T12:53:55.130" v="690" actId="478"/>
          <ac:spMkLst>
            <pc:docMk/>
            <pc:sldMk cId="3320324579" sldId="260"/>
            <ac:spMk id="12" creationId="{13D1DFA5-D898-E4AE-55A6-42A5A2465205}"/>
          </ac:spMkLst>
        </pc:spChg>
        <pc:spChg chg="add">
          <ac:chgData name="Alina Mihoc" userId="b7522799-ee6d-425f-9620-bd2cb18b60ee" providerId="ADAL" clId="{99944564-C33E-418E-B956-CE291BCE64D1}" dt="2026-02-15T12:05:25.674" v="391" actId="26606"/>
          <ac:spMkLst>
            <pc:docMk/>
            <pc:sldMk cId="3320324579" sldId="260"/>
            <ac:spMk id="13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5T12:05:25.674" v="391" actId="26606"/>
          <ac:spMkLst>
            <pc:docMk/>
            <pc:sldMk cId="3320324579" sldId="260"/>
            <ac:spMk id="15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5T12:05:25.674" v="391" actId="26606"/>
          <ac:spMkLst>
            <pc:docMk/>
            <pc:sldMk cId="3320324579" sldId="260"/>
            <ac:spMk id="17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5T12:05:25.674" v="391" actId="26606"/>
          <ac:spMkLst>
            <pc:docMk/>
            <pc:sldMk cId="3320324579" sldId="260"/>
            <ac:spMk id="19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5T12:05:25.674" v="391" actId="26606"/>
          <ac:spMkLst>
            <pc:docMk/>
            <pc:sldMk cId="3320324579" sldId="260"/>
            <ac:spMk id="21" creationId="{7A5F0580-5EE9-419F-96EE-B6529EF6E7D0}"/>
          </ac:spMkLst>
        </pc:spChg>
        <pc:picChg chg="add mod">
          <ac:chgData name="Alina Mihoc" userId="b7522799-ee6d-425f-9620-bd2cb18b60ee" providerId="ADAL" clId="{99944564-C33E-418E-B956-CE291BCE64D1}" dt="2026-02-15T12:05:31.059" v="393" actId="962"/>
          <ac:picMkLst>
            <pc:docMk/>
            <pc:sldMk cId="3320324579" sldId="260"/>
            <ac:picMk id="6" creationId="{956D2ED8-D560-9D4B-F5E2-832BC9B13443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5T13:51:53.946" v="3210" actId="255"/>
        <pc:sldMkLst>
          <pc:docMk/>
          <pc:sldMk cId="4058411425" sldId="261"/>
        </pc:sldMkLst>
        <pc:spChg chg="mod ord">
          <ac:chgData name="Alina Mihoc" userId="b7522799-ee6d-425f-9620-bd2cb18b60ee" providerId="ADAL" clId="{99944564-C33E-418E-B956-CE291BCE64D1}" dt="2026-02-15T13:51:53.946" v="3210" actId="255"/>
          <ac:spMkLst>
            <pc:docMk/>
            <pc:sldMk cId="4058411425" sldId="261"/>
            <ac:spMk id="2" creationId="{F15522BF-E398-60DB-8AC4-6943AA40C53E}"/>
          </ac:spMkLst>
        </pc:spChg>
        <pc:spChg chg="del">
          <ac:chgData name="Alina Mihoc" userId="b7522799-ee6d-425f-9620-bd2cb18b60ee" providerId="ADAL" clId="{99944564-C33E-418E-B956-CE291BCE64D1}" dt="2026-02-15T13:11:52.322" v="1467" actId="931"/>
          <ac:spMkLst>
            <pc:docMk/>
            <pc:sldMk cId="4058411425" sldId="261"/>
            <ac:spMk id="3" creationId="{CAF23ABE-F408-8699-F45A-F3EA7C988028}"/>
          </ac:spMkLst>
        </pc:spChg>
        <pc:spChg chg="mod">
          <ac:chgData name="Alina Mihoc" userId="b7522799-ee6d-425f-9620-bd2cb18b60ee" providerId="ADAL" clId="{99944564-C33E-418E-B956-CE291BCE64D1}" dt="2026-02-15T13:12:56.211" v="1480" actId="26606"/>
          <ac:spMkLst>
            <pc:docMk/>
            <pc:sldMk cId="4058411425" sldId="261"/>
            <ac:spMk id="4" creationId="{2E7EF809-5FEB-D023-792B-6F1AA4752A54}"/>
          </ac:spMkLst>
        </pc:spChg>
        <pc:spChg chg="add del">
          <ac:chgData name="Alina Mihoc" userId="b7522799-ee6d-425f-9620-bd2cb18b60ee" providerId="ADAL" clId="{99944564-C33E-418E-B956-CE291BCE64D1}" dt="2026-02-15T13:12:18.875" v="1471" actId="26606"/>
          <ac:spMkLst>
            <pc:docMk/>
            <pc:sldMk cId="4058411425" sldId="261"/>
            <ac:spMk id="10" creationId="{6516B530-6DE8-C576-9CDD-C59AE49AA719}"/>
          </ac:spMkLst>
        </pc:spChg>
        <pc:spChg chg="add del">
          <ac:chgData name="Alina Mihoc" userId="b7522799-ee6d-425f-9620-bd2cb18b60ee" providerId="ADAL" clId="{99944564-C33E-418E-B956-CE291BCE64D1}" dt="2026-02-15T13:12:18.875" v="1471" actId="26606"/>
          <ac:spMkLst>
            <pc:docMk/>
            <pc:sldMk cId="4058411425" sldId="261"/>
            <ac:spMk id="13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5T13:12:18.875" v="1471" actId="26606"/>
          <ac:spMkLst>
            <pc:docMk/>
            <pc:sldMk cId="4058411425" sldId="261"/>
            <ac:spMk id="15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5T13:12:18.875" v="1471" actId="26606"/>
          <ac:spMkLst>
            <pc:docMk/>
            <pc:sldMk cId="4058411425" sldId="261"/>
            <ac:spMk id="17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5T13:12:18.875" v="1471" actId="26606"/>
          <ac:spMkLst>
            <pc:docMk/>
            <pc:sldMk cId="4058411425" sldId="261"/>
            <ac:spMk id="19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5T13:12:18.875" v="1471" actId="26606"/>
          <ac:spMkLst>
            <pc:docMk/>
            <pc:sldMk cId="4058411425" sldId="261"/>
            <ac:spMk id="21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5T13:12:38.923" v="1473" actId="26606"/>
          <ac:spMkLst>
            <pc:docMk/>
            <pc:sldMk cId="4058411425" sldId="261"/>
            <ac:spMk id="29" creationId="{913AE63C-D5B4-45D1-ACFC-648CFFCF9805}"/>
          </ac:spMkLst>
        </pc:spChg>
        <pc:spChg chg="add del">
          <ac:chgData name="Alina Mihoc" userId="b7522799-ee6d-425f-9620-bd2cb18b60ee" providerId="ADAL" clId="{99944564-C33E-418E-B956-CE291BCE64D1}" dt="2026-02-15T13:12:38.923" v="1473" actId="26606"/>
          <ac:spMkLst>
            <pc:docMk/>
            <pc:sldMk cId="4058411425" sldId="261"/>
            <ac:spMk id="32" creationId="{BF9E7B5D-88C3-4C36-A22E-93AA384BA7B1}"/>
          </ac:spMkLst>
        </pc:spChg>
        <pc:spChg chg="add del">
          <ac:chgData name="Alina Mihoc" userId="b7522799-ee6d-425f-9620-bd2cb18b60ee" providerId="ADAL" clId="{99944564-C33E-418E-B956-CE291BCE64D1}" dt="2026-02-15T13:12:38.923" v="1473" actId="26606"/>
          <ac:spMkLst>
            <pc:docMk/>
            <pc:sldMk cId="4058411425" sldId="261"/>
            <ac:spMk id="34" creationId="{CF32FB8B-3B65-3ECD-2E43-09DFC2C3EC5D}"/>
          </ac:spMkLst>
        </pc:spChg>
        <pc:spChg chg="add del">
          <ac:chgData name="Alina Mihoc" userId="b7522799-ee6d-425f-9620-bd2cb18b60ee" providerId="ADAL" clId="{99944564-C33E-418E-B956-CE291BCE64D1}" dt="2026-02-15T13:12:50.824" v="1475" actId="26606"/>
          <ac:spMkLst>
            <pc:docMk/>
            <pc:sldMk cId="4058411425" sldId="261"/>
            <ac:spMk id="36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5T13:12:50.824" v="1475" actId="26606"/>
          <ac:spMkLst>
            <pc:docMk/>
            <pc:sldMk cId="4058411425" sldId="261"/>
            <ac:spMk id="37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5T13:12:50.824" v="1475" actId="26606"/>
          <ac:spMkLst>
            <pc:docMk/>
            <pc:sldMk cId="4058411425" sldId="261"/>
            <ac:spMk id="38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5T13:12:50.824" v="1475" actId="26606"/>
          <ac:spMkLst>
            <pc:docMk/>
            <pc:sldMk cId="4058411425" sldId="261"/>
            <ac:spMk id="39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5T13:12:50.824" v="1475" actId="26606"/>
          <ac:spMkLst>
            <pc:docMk/>
            <pc:sldMk cId="4058411425" sldId="261"/>
            <ac:spMk id="40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5T13:12:50.824" v="1475" actId="26606"/>
          <ac:spMkLst>
            <pc:docMk/>
            <pc:sldMk cId="4058411425" sldId="261"/>
            <ac:spMk id="41" creationId="{6516B530-6DE8-C576-9CDD-C59AE49AA719}"/>
          </ac:spMkLst>
        </pc:spChg>
        <pc:spChg chg="add del">
          <ac:chgData name="Alina Mihoc" userId="b7522799-ee6d-425f-9620-bd2cb18b60ee" providerId="ADAL" clId="{99944564-C33E-418E-B956-CE291BCE64D1}" dt="2026-02-15T13:12:52.270" v="1477" actId="26606"/>
          <ac:spMkLst>
            <pc:docMk/>
            <pc:sldMk cId="4058411425" sldId="261"/>
            <ac:spMk id="43" creationId="{5C9B446A-6343-4E56-90BA-061E4DDF0FFB}"/>
          </ac:spMkLst>
        </pc:spChg>
        <pc:spChg chg="add del">
          <ac:chgData name="Alina Mihoc" userId="b7522799-ee6d-425f-9620-bd2cb18b60ee" providerId="ADAL" clId="{99944564-C33E-418E-B956-CE291BCE64D1}" dt="2026-02-15T13:12:52.270" v="1477" actId="26606"/>
          <ac:spMkLst>
            <pc:docMk/>
            <pc:sldMk cId="4058411425" sldId="261"/>
            <ac:spMk id="44" creationId="{3EC72A1B-03D3-499C-B4BF-AC68EEC22B10}"/>
          </ac:spMkLst>
        </pc:spChg>
        <pc:spChg chg="add del">
          <ac:chgData name="Alina Mihoc" userId="b7522799-ee6d-425f-9620-bd2cb18b60ee" providerId="ADAL" clId="{99944564-C33E-418E-B956-CE291BCE64D1}" dt="2026-02-15T13:12:52.270" v="1477" actId="26606"/>
          <ac:spMkLst>
            <pc:docMk/>
            <pc:sldMk cId="4058411425" sldId="261"/>
            <ac:spMk id="45" creationId="{216322C2-3CF0-4D33-BF90-3F384CF6D232}"/>
          </ac:spMkLst>
        </pc:spChg>
        <pc:spChg chg="add del">
          <ac:chgData name="Alina Mihoc" userId="b7522799-ee6d-425f-9620-bd2cb18b60ee" providerId="ADAL" clId="{99944564-C33E-418E-B956-CE291BCE64D1}" dt="2026-02-15T13:12:52.270" v="1477" actId="26606"/>
          <ac:spMkLst>
            <pc:docMk/>
            <pc:sldMk cId="4058411425" sldId="261"/>
            <ac:spMk id="46" creationId="{55D4142C-5077-457F-A6AD-3FECFDB39685}"/>
          </ac:spMkLst>
        </pc:spChg>
        <pc:spChg chg="add del">
          <ac:chgData name="Alina Mihoc" userId="b7522799-ee6d-425f-9620-bd2cb18b60ee" providerId="ADAL" clId="{99944564-C33E-418E-B956-CE291BCE64D1}" dt="2026-02-15T13:12:52.270" v="1477" actId="26606"/>
          <ac:spMkLst>
            <pc:docMk/>
            <pc:sldMk cId="4058411425" sldId="261"/>
            <ac:spMk id="47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5T13:12:52.270" v="1477" actId="26606"/>
          <ac:spMkLst>
            <pc:docMk/>
            <pc:sldMk cId="4058411425" sldId="261"/>
            <ac:spMk id="48" creationId="{FCDC430A-91EC-A7FA-4014-F07099B0F215}"/>
          </ac:spMkLst>
        </pc:spChg>
        <pc:spChg chg="add del">
          <ac:chgData name="Alina Mihoc" userId="b7522799-ee6d-425f-9620-bd2cb18b60ee" providerId="ADAL" clId="{99944564-C33E-418E-B956-CE291BCE64D1}" dt="2026-02-15T13:12:56.198" v="1479" actId="26606"/>
          <ac:spMkLst>
            <pc:docMk/>
            <pc:sldMk cId="4058411425" sldId="261"/>
            <ac:spMk id="50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5T13:12:56.198" v="1479" actId="26606"/>
          <ac:spMkLst>
            <pc:docMk/>
            <pc:sldMk cId="4058411425" sldId="261"/>
            <ac:spMk id="51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5T13:12:56.198" v="1479" actId="26606"/>
          <ac:spMkLst>
            <pc:docMk/>
            <pc:sldMk cId="4058411425" sldId="261"/>
            <ac:spMk id="52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5T13:12:56.198" v="1479" actId="26606"/>
          <ac:spMkLst>
            <pc:docMk/>
            <pc:sldMk cId="4058411425" sldId="261"/>
            <ac:spMk id="53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5T13:12:56.198" v="1479" actId="26606"/>
          <ac:spMkLst>
            <pc:docMk/>
            <pc:sldMk cId="4058411425" sldId="261"/>
            <ac:spMk id="54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5T13:12:56.198" v="1479" actId="26606"/>
          <ac:spMkLst>
            <pc:docMk/>
            <pc:sldMk cId="4058411425" sldId="261"/>
            <ac:spMk id="55" creationId="{6516B530-6DE8-C576-9CDD-C59AE49AA719}"/>
          </ac:spMkLst>
        </pc:spChg>
        <pc:spChg chg="add">
          <ac:chgData name="Alina Mihoc" userId="b7522799-ee6d-425f-9620-bd2cb18b60ee" providerId="ADAL" clId="{99944564-C33E-418E-B956-CE291BCE64D1}" dt="2026-02-15T13:12:56.211" v="1480" actId="26606"/>
          <ac:spMkLst>
            <pc:docMk/>
            <pc:sldMk cId="4058411425" sldId="261"/>
            <ac:spMk id="57" creationId="{2B97F24A-32CE-4C1C-A50D-3016B394DCFB}"/>
          </ac:spMkLst>
        </pc:spChg>
        <pc:spChg chg="add">
          <ac:chgData name="Alina Mihoc" userId="b7522799-ee6d-425f-9620-bd2cb18b60ee" providerId="ADAL" clId="{99944564-C33E-418E-B956-CE291BCE64D1}" dt="2026-02-15T13:12:56.211" v="1480" actId="26606"/>
          <ac:spMkLst>
            <pc:docMk/>
            <pc:sldMk cId="4058411425" sldId="261"/>
            <ac:spMk id="58" creationId="{CD8B4F24-440B-49E9-B85D-733523DC064B}"/>
          </ac:spMkLst>
        </pc:spChg>
        <pc:spChg chg="add mod">
          <ac:chgData name="Alina Mihoc" userId="b7522799-ee6d-425f-9620-bd2cb18b60ee" providerId="ADAL" clId="{99944564-C33E-418E-B956-CE291BCE64D1}" dt="2026-02-15T13:32:15.772" v="2710" actId="14100"/>
          <ac:spMkLst>
            <pc:docMk/>
            <pc:sldMk cId="4058411425" sldId="261"/>
            <ac:spMk id="59" creationId="{D02D67EA-5160-582A-D9F7-2A84FA4DE1C5}"/>
          </ac:spMkLst>
        </pc:spChg>
        <pc:grpChg chg="add del">
          <ac:chgData name="Alina Mihoc" userId="b7522799-ee6d-425f-9620-bd2cb18b60ee" providerId="ADAL" clId="{99944564-C33E-418E-B956-CE291BCE64D1}" dt="2026-02-15T13:12:38.923" v="1473" actId="26606"/>
          <ac:grpSpMkLst>
            <pc:docMk/>
            <pc:sldMk cId="4058411425" sldId="261"/>
            <ac:grpSpMk id="30" creationId="{6DCEF60B-EF3F-4A5E-BDC6-A2D840B90F2E}"/>
          </ac:grpSpMkLst>
        </pc:grpChg>
        <pc:grpChg chg="add del">
          <ac:chgData name="Alina Mihoc" userId="b7522799-ee6d-425f-9620-bd2cb18b60ee" providerId="ADAL" clId="{99944564-C33E-418E-B956-CE291BCE64D1}" dt="2026-02-15T13:12:38.923" v="1473" actId="26606"/>
          <ac:grpSpMkLst>
            <pc:docMk/>
            <pc:sldMk cId="4058411425" sldId="261"/>
            <ac:grpSpMk id="33" creationId="{E27AF472-EAE3-4572-AB69-B92BD10DBC6D}"/>
          </ac:grpSpMkLst>
        </pc:grpChg>
        <pc:picChg chg="add mod">
          <ac:chgData name="Alina Mihoc" userId="b7522799-ee6d-425f-9620-bd2cb18b60ee" providerId="ADAL" clId="{99944564-C33E-418E-B956-CE291BCE64D1}" dt="2026-02-15T13:12:56.211" v="1480" actId="26606"/>
          <ac:picMkLst>
            <pc:docMk/>
            <pc:sldMk cId="4058411425" sldId="261"/>
            <ac:picMk id="6" creationId="{799A0E89-2B8D-6917-7519-5117C27CE1F3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5T13:55:21.450" v="3211" actId="255"/>
        <pc:sldMkLst>
          <pc:docMk/>
          <pc:sldMk cId="1281969602" sldId="262"/>
        </pc:sldMkLst>
        <pc:spChg chg="mod">
          <ac:chgData name="Alina Mihoc" userId="b7522799-ee6d-425f-9620-bd2cb18b60ee" providerId="ADAL" clId="{99944564-C33E-418E-B956-CE291BCE64D1}" dt="2026-02-15T13:55:21.450" v="3211" actId="255"/>
          <ac:spMkLst>
            <pc:docMk/>
            <pc:sldMk cId="1281969602" sldId="262"/>
            <ac:spMk id="2" creationId="{01C2F6F0-F102-F7A5-E741-550A2806C3B7}"/>
          </ac:spMkLst>
        </pc:spChg>
        <pc:spChg chg="del">
          <ac:chgData name="Alina Mihoc" userId="b7522799-ee6d-425f-9620-bd2cb18b60ee" providerId="ADAL" clId="{99944564-C33E-418E-B956-CE291BCE64D1}" dt="2026-02-15T13:39:11.088" v="2739" actId="931"/>
          <ac:spMkLst>
            <pc:docMk/>
            <pc:sldMk cId="1281969602" sldId="262"/>
            <ac:spMk id="3" creationId="{E7C8C37F-8304-A0AF-8F09-CE199E0EE720}"/>
          </ac:spMkLst>
        </pc:spChg>
        <pc:spChg chg="mod">
          <ac:chgData name="Alina Mihoc" userId="b7522799-ee6d-425f-9620-bd2cb18b60ee" providerId="ADAL" clId="{99944564-C33E-418E-B956-CE291BCE64D1}" dt="2026-02-15T13:39:35.095" v="2747" actId="26606"/>
          <ac:spMkLst>
            <pc:docMk/>
            <pc:sldMk cId="1281969602" sldId="262"/>
            <ac:spMk id="4" creationId="{70D041C9-49B8-96D6-279C-AB417CA9C542}"/>
          </ac:spMkLst>
        </pc:spChg>
        <pc:spChg chg="add del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10" creationId="{686A1AFF-F9AB-D4C5-AE63-C90F3A8C045F}"/>
          </ac:spMkLst>
        </pc:spChg>
        <pc:spChg chg="add del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13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15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5T13:39:32.895" v="2746" actId="26606"/>
          <ac:spMkLst>
            <pc:docMk/>
            <pc:sldMk cId="1281969602" sldId="262"/>
            <ac:spMk id="17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19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21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5T13:39:32.881" v="2745" actId="26606"/>
          <ac:spMkLst>
            <pc:docMk/>
            <pc:sldMk cId="1281969602" sldId="262"/>
            <ac:spMk id="26" creationId="{3C54F4CE-85F0-46ED-80DA-9518C9251AD1}"/>
          </ac:spMkLst>
        </pc:spChg>
        <pc:spChg chg="add del">
          <ac:chgData name="Alina Mihoc" userId="b7522799-ee6d-425f-9620-bd2cb18b60ee" providerId="ADAL" clId="{99944564-C33E-418E-B956-CE291BCE64D1}" dt="2026-02-15T13:39:32.881" v="2745" actId="26606"/>
          <ac:spMkLst>
            <pc:docMk/>
            <pc:sldMk cId="1281969602" sldId="262"/>
            <ac:spMk id="28" creationId="{DADD1FCA-8ACB-4958-81DD-4CDD6D3E1921}"/>
          </ac:spMkLst>
        </pc:spChg>
        <pc:spChg chg="add del">
          <ac:chgData name="Alina Mihoc" userId="b7522799-ee6d-425f-9620-bd2cb18b60ee" providerId="ADAL" clId="{99944564-C33E-418E-B956-CE291BCE64D1}" dt="2026-02-15T13:39:35.095" v="2747" actId="26606"/>
          <ac:spMkLst>
            <pc:docMk/>
            <pc:sldMk cId="1281969602" sldId="262"/>
            <ac:spMk id="30" creationId="{2B97F24A-32CE-4C1C-A50D-3016B394DCFB}"/>
          </ac:spMkLst>
        </pc:spChg>
        <pc:spChg chg="add del">
          <ac:chgData name="Alina Mihoc" userId="b7522799-ee6d-425f-9620-bd2cb18b60ee" providerId="ADAL" clId="{99944564-C33E-418E-B956-CE291BCE64D1}" dt="2026-02-15T13:39:35.095" v="2747" actId="26606"/>
          <ac:spMkLst>
            <pc:docMk/>
            <pc:sldMk cId="1281969602" sldId="262"/>
            <ac:spMk id="31" creationId="{CD8B4F24-440B-49E9-B85D-733523DC064B}"/>
          </ac:spMkLst>
        </pc:spChg>
        <pc:spChg chg="add del">
          <ac:chgData name="Alina Mihoc" userId="b7522799-ee6d-425f-9620-bd2cb18b60ee" providerId="ADAL" clId="{99944564-C33E-418E-B956-CE291BCE64D1}" dt="2026-02-15T13:39:35.095" v="2747" actId="26606"/>
          <ac:spMkLst>
            <pc:docMk/>
            <pc:sldMk cId="1281969602" sldId="262"/>
            <ac:spMk id="32" creationId="{686A1AFF-F9AB-D4C5-AE63-C90F3A8C045F}"/>
          </ac:spMkLst>
        </pc:spChg>
        <pc:spChg chg="add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34" creationId="{7A5F0580-5EE9-419F-96EE-B6529EF6E7D0}"/>
          </ac:spMkLst>
        </pc:spChg>
        <pc:spChg chg="add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35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37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5T13:39:35.112" v="2748" actId="26606"/>
          <ac:spMkLst>
            <pc:docMk/>
            <pc:sldMk cId="1281969602" sldId="262"/>
            <ac:spMk id="38" creationId="{98E79BE4-34FE-485A-98A5-92CE8F7C4743}"/>
          </ac:spMkLst>
        </pc:spChg>
        <pc:spChg chg="add mod">
          <ac:chgData name="Alina Mihoc" userId="b7522799-ee6d-425f-9620-bd2cb18b60ee" providerId="ADAL" clId="{99944564-C33E-418E-B956-CE291BCE64D1}" dt="2026-02-15T13:46:32.578" v="3162" actId="20577"/>
          <ac:spMkLst>
            <pc:docMk/>
            <pc:sldMk cId="1281969602" sldId="262"/>
            <ac:spMk id="39" creationId="{686A1AFF-F9AB-D4C5-AE63-C90F3A8C045F}"/>
          </ac:spMkLst>
        </pc:spChg>
        <pc:picChg chg="add mod">
          <ac:chgData name="Alina Mihoc" userId="b7522799-ee6d-425f-9620-bd2cb18b60ee" providerId="ADAL" clId="{99944564-C33E-418E-B956-CE291BCE64D1}" dt="2026-02-15T13:39:53.417" v="2752" actId="14100"/>
          <ac:picMkLst>
            <pc:docMk/>
            <pc:sldMk cId="1281969602" sldId="262"/>
            <ac:picMk id="6" creationId="{16417B13-0B4E-BF6B-F117-C485CCBDD2BF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6T14:18:38.895" v="6278" actId="255"/>
        <pc:sldMkLst>
          <pc:docMk/>
          <pc:sldMk cId="92256659" sldId="263"/>
        </pc:sldMkLst>
        <pc:spChg chg="mod ord">
          <ac:chgData name="Alina Mihoc" userId="b7522799-ee6d-425f-9620-bd2cb18b60ee" providerId="ADAL" clId="{99944564-C33E-418E-B956-CE291BCE64D1}" dt="2026-02-16T14:18:38.895" v="6278" actId="255"/>
          <ac:spMkLst>
            <pc:docMk/>
            <pc:sldMk cId="92256659" sldId="263"/>
            <ac:spMk id="2" creationId="{AA0895C1-88ED-5EC7-E135-1F3B74F18F42}"/>
          </ac:spMkLst>
        </pc:spChg>
        <pc:spChg chg="del">
          <ac:chgData name="Alina Mihoc" userId="b7522799-ee6d-425f-9620-bd2cb18b60ee" providerId="ADAL" clId="{99944564-C33E-418E-B956-CE291BCE64D1}" dt="2026-02-15T13:51:01.394" v="3200" actId="931"/>
          <ac:spMkLst>
            <pc:docMk/>
            <pc:sldMk cId="92256659" sldId="263"/>
            <ac:spMk id="3" creationId="{EBAF126E-5E50-5A2C-0AAD-876CB82780BB}"/>
          </ac:spMkLst>
        </pc:spChg>
        <pc:spChg chg="mod">
          <ac:chgData name="Alina Mihoc" userId="b7522799-ee6d-425f-9620-bd2cb18b60ee" providerId="ADAL" clId="{99944564-C33E-418E-B956-CE291BCE64D1}" dt="2026-02-15T13:51:09.107" v="3205" actId="26606"/>
          <ac:spMkLst>
            <pc:docMk/>
            <pc:sldMk cId="92256659" sldId="263"/>
            <ac:spMk id="4" creationId="{65FEEAA3-C286-12D1-510E-F1A1DCFF810B}"/>
          </ac:spMkLst>
        </pc:spChg>
        <pc:spChg chg="add del">
          <ac:chgData name="Alina Mihoc" userId="b7522799-ee6d-425f-9620-bd2cb18b60ee" providerId="ADAL" clId="{99944564-C33E-418E-B956-CE291BCE64D1}" dt="2026-02-15T13:51:09.070" v="3204" actId="26606"/>
          <ac:spMkLst>
            <pc:docMk/>
            <pc:sldMk cId="92256659" sldId="263"/>
            <ac:spMk id="10" creationId="{7975C031-1F92-98C0-10CC-B6B39B7A5FC2}"/>
          </ac:spMkLst>
        </pc:spChg>
        <pc:spChg chg="add del">
          <ac:chgData name="Alina Mihoc" userId="b7522799-ee6d-425f-9620-bd2cb18b60ee" providerId="ADAL" clId="{99944564-C33E-418E-B956-CE291BCE64D1}" dt="2026-02-15T13:51:09.070" v="3204" actId="26606"/>
          <ac:spMkLst>
            <pc:docMk/>
            <pc:sldMk cId="92256659" sldId="263"/>
            <ac:spMk id="13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5T13:51:09.070" v="3204" actId="26606"/>
          <ac:spMkLst>
            <pc:docMk/>
            <pc:sldMk cId="92256659" sldId="263"/>
            <ac:spMk id="15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5T13:51:09.070" v="3204" actId="26606"/>
          <ac:spMkLst>
            <pc:docMk/>
            <pc:sldMk cId="92256659" sldId="263"/>
            <ac:spMk id="17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5T13:51:09.070" v="3204" actId="26606"/>
          <ac:spMkLst>
            <pc:docMk/>
            <pc:sldMk cId="92256659" sldId="263"/>
            <ac:spMk id="19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5T13:51:09.070" v="3204" actId="26606"/>
          <ac:spMkLst>
            <pc:docMk/>
            <pc:sldMk cId="92256659" sldId="263"/>
            <ac:spMk id="21" creationId="{7A5F0580-5EE9-419F-96EE-B6529EF6E7D0}"/>
          </ac:spMkLst>
        </pc:spChg>
        <pc:spChg chg="add">
          <ac:chgData name="Alina Mihoc" userId="b7522799-ee6d-425f-9620-bd2cb18b60ee" providerId="ADAL" clId="{99944564-C33E-418E-B956-CE291BCE64D1}" dt="2026-02-15T13:51:09.107" v="3205" actId="26606"/>
          <ac:spMkLst>
            <pc:docMk/>
            <pc:sldMk cId="92256659" sldId="263"/>
            <ac:spMk id="23" creationId="{6B5E2835-4E47-45B3-9CFE-732FF7B05472}"/>
          </ac:spMkLst>
        </pc:spChg>
        <pc:spChg chg="add">
          <ac:chgData name="Alina Mihoc" userId="b7522799-ee6d-425f-9620-bd2cb18b60ee" providerId="ADAL" clId="{99944564-C33E-418E-B956-CE291BCE64D1}" dt="2026-02-15T13:51:09.107" v="3205" actId="26606"/>
          <ac:spMkLst>
            <pc:docMk/>
            <pc:sldMk cId="92256659" sldId="263"/>
            <ac:spMk id="24" creationId="{5B45AD5D-AA52-4F7B-9362-576A39AD9E09}"/>
          </ac:spMkLst>
        </pc:spChg>
        <pc:spChg chg="add">
          <ac:chgData name="Alina Mihoc" userId="b7522799-ee6d-425f-9620-bd2cb18b60ee" providerId="ADAL" clId="{99944564-C33E-418E-B956-CE291BCE64D1}" dt="2026-02-15T13:51:09.107" v="3205" actId="26606"/>
          <ac:spMkLst>
            <pc:docMk/>
            <pc:sldMk cId="92256659" sldId="263"/>
            <ac:spMk id="25" creationId="{AEDD7960-4866-4399-BEF6-DD1431AB4E34}"/>
          </ac:spMkLst>
        </pc:spChg>
        <pc:spChg chg="add">
          <ac:chgData name="Alina Mihoc" userId="b7522799-ee6d-425f-9620-bd2cb18b60ee" providerId="ADAL" clId="{99944564-C33E-418E-B956-CE291BCE64D1}" dt="2026-02-15T13:51:09.107" v="3205" actId="26606"/>
          <ac:spMkLst>
            <pc:docMk/>
            <pc:sldMk cId="92256659" sldId="263"/>
            <ac:spMk id="26" creationId="{55D4142C-5077-457F-A6AD-3FECFDB39685}"/>
          </ac:spMkLst>
        </pc:spChg>
        <pc:spChg chg="add">
          <ac:chgData name="Alina Mihoc" userId="b7522799-ee6d-425f-9620-bd2cb18b60ee" providerId="ADAL" clId="{99944564-C33E-418E-B956-CE291BCE64D1}" dt="2026-02-15T13:51:09.107" v="3205" actId="26606"/>
          <ac:spMkLst>
            <pc:docMk/>
            <pc:sldMk cId="92256659" sldId="263"/>
            <ac:spMk id="27" creationId="{7A5F0580-5EE9-419F-96EE-B6529EF6E7D0}"/>
          </ac:spMkLst>
        </pc:spChg>
        <pc:spChg chg="add mod">
          <ac:chgData name="Alina Mihoc" userId="b7522799-ee6d-425f-9620-bd2cb18b60ee" providerId="ADAL" clId="{99944564-C33E-418E-B956-CE291BCE64D1}" dt="2026-02-15T14:00:00.006" v="3362" actId="20577"/>
          <ac:spMkLst>
            <pc:docMk/>
            <pc:sldMk cId="92256659" sldId="263"/>
            <ac:spMk id="28" creationId="{1230BF64-F1DD-C782-4D4C-65CF75269290}"/>
          </ac:spMkLst>
        </pc:spChg>
        <pc:picChg chg="add mod">
          <ac:chgData name="Alina Mihoc" userId="b7522799-ee6d-425f-9620-bd2cb18b60ee" providerId="ADAL" clId="{99944564-C33E-418E-B956-CE291BCE64D1}" dt="2026-02-15T13:51:13.225" v="3207" actId="962"/>
          <ac:picMkLst>
            <pc:docMk/>
            <pc:sldMk cId="92256659" sldId="263"/>
            <ac:picMk id="6" creationId="{931CA717-F856-03DD-E14B-8B3148DFCEDA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6T13:53:01.727" v="5468" actId="255"/>
        <pc:sldMkLst>
          <pc:docMk/>
          <pc:sldMk cId="2002109027" sldId="264"/>
        </pc:sldMkLst>
        <pc:spChg chg="mod ord">
          <ac:chgData name="Alina Mihoc" userId="b7522799-ee6d-425f-9620-bd2cb18b60ee" providerId="ADAL" clId="{99944564-C33E-418E-B956-CE291BCE64D1}" dt="2026-02-16T13:53:01.727" v="5468" actId="255"/>
          <ac:spMkLst>
            <pc:docMk/>
            <pc:sldMk cId="2002109027" sldId="264"/>
            <ac:spMk id="2" creationId="{20A1DDAE-8421-83C6-3E61-242C65F51296}"/>
          </ac:spMkLst>
        </pc:spChg>
        <pc:spChg chg="del">
          <ac:chgData name="Alina Mihoc" userId="b7522799-ee6d-425f-9620-bd2cb18b60ee" providerId="ADAL" clId="{99944564-C33E-418E-B956-CE291BCE64D1}" dt="2026-02-16T09:21:02.068" v="3385" actId="931"/>
          <ac:spMkLst>
            <pc:docMk/>
            <pc:sldMk cId="2002109027" sldId="264"/>
            <ac:spMk id="3" creationId="{19CAF97D-294F-13A9-BBE1-A67DB3C0E9AB}"/>
          </ac:spMkLst>
        </pc:spChg>
        <pc:spChg chg="mod ord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4" creationId="{363F633A-7292-0B95-DC37-2EFF15776298}"/>
          </ac:spMkLst>
        </pc:spChg>
        <pc:spChg chg="add del">
          <ac:chgData name="Alina Mihoc" userId="b7522799-ee6d-425f-9620-bd2cb18b60ee" providerId="ADAL" clId="{99944564-C33E-418E-B956-CE291BCE64D1}" dt="2026-02-16T09:21:07.840" v="3389" actId="26606"/>
          <ac:spMkLst>
            <pc:docMk/>
            <pc:sldMk cId="2002109027" sldId="264"/>
            <ac:spMk id="10" creationId="{D19361BD-FD7C-50F6-1830-F9E0AC3CF571}"/>
          </ac:spMkLst>
        </pc:spChg>
        <pc:spChg chg="add del">
          <ac:chgData name="Alina Mihoc" userId="b7522799-ee6d-425f-9620-bd2cb18b60ee" providerId="ADAL" clId="{99944564-C33E-418E-B956-CE291BCE64D1}" dt="2026-02-16T09:21:07.840" v="3389" actId="26606"/>
          <ac:spMkLst>
            <pc:docMk/>
            <pc:sldMk cId="2002109027" sldId="264"/>
            <ac:spMk id="13" creationId="{6B5E2835-4E47-45B3-9CFE-732FF7B05472}"/>
          </ac:spMkLst>
        </pc:spChg>
        <pc:spChg chg="add del">
          <ac:chgData name="Alina Mihoc" userId="b7522799-ee6d-425f-9620-bd2cb18b60ee" providerId="ADAL" clId="{99944564-C33E-418E-B956-CE291BCE64D1}" dt="2026-02-16T09:21:07.840" v="3389" actId="26606"/>
          <ac:spMkLst>
            <pc:docMk/>
            <pc:sldMk cId="2002109027" sldId="264"/>
            <ac:spMk id="15" creationId="{5B45AD5D-AA52-4F7B-9362-576A39AD9E09}"/>
          </ac:spMkLst>
        </pc:spChg>
        <pc:spChg chg="add del">
          <ac:chgData name="Alina Mihoc" userId="b7522799-ee6d-425f-9620-bd2cb18b60ee" providerId="ADAL" clId="{99944564-C33E-418E-B956-CE291BCE64D1}" dt="2026-02-16T09:21:07.840" v="3389" actId="26606"/>
          <ac:spMkLst>
            <pc:docMk/>
            <pc:sldMk cId="2002109027" sldId="264"/>
            <ac:spMk id="17" creationId="{AEDD7960-4866-4399-BEF6-DD1431AB4E34}"/>
          </ac:spMkLst>
        </pc:spChg>
        <pc:spChg chg="add del">
          <ac:chgData name="Alina Mihoc" userId="b7522799-ee6d-425f-9620-bd2cb18b60ee" providerId="ADAL" clId="{99944564-C33E-418E-B956-CE291BCE64D1}" dt="2026-02-16T09:21:07.840" v="3389" actId="26606"/>
          <ac:spMkLst>
            <pc:docMk/>
            <pc:sldMk cId="2002109027" sldId="264"/>
            <ac:spMk id="19" creationId="{55D4142C-5077-457F-A6AD-3FECFDB39685}"/>
          </ac:spMkLst>
        </pc:spChg>
        <pc:spChg chg="add del">
          <ac:chgData name="Alina Mihoc" userId="b7522799-ee6d-425f-9620-bd2cb18b60ee" providerId="ADAL" clId="{99944564-C33E-418E-B956-CE291BCE64D1}" dt="2026-02-16T09:21:07.840" v="3389" actId="26606"/>
          <ac:spMkLst>
            <pc:docMk/>
            <pc:sldMk cId="2002109027" sldId="264"/>
            <ac:spMk id="21" creationId="{7A5F0580-5EE9-419F-96EE-B6529EF6E7D0}"/>
          </ac:spMkLst>
        </pc:spChg>
        <pc:spChg chg="add del">
          <ac:chgData name="Alina Mihoc" userId="b7522799-ee6d-425f-9620-bd2cb18b60ee" providerId="ADAL" clId="{99944564-C33E-418E-B956-CE291BCE64D1}" dt="2026-02-16T09:57:03.713" v="3401" actId="26606"/>
          <ac:spMkLst>
            <pc:docMk/>
            <pc:sldMk cId="2002109027" sldId="264"/>
            <ac:spMk id="23" creationId="{0288C6B4-AFC3-407F-A595-EFFD38D4CCAF}"/>
          </ac:spMkLst>
        </pc:spChg>
        <pc:spChg chg="add del">
          <ac:chgData name="Alina Mihoc" userId="b7522799-ee6d-425f-9620-bd2cb18b60ee" providerId="ADAL" clId="{99944564-C33E-418E-B956-CE291BCE64D1}" dt="2026-02-16T09:57:03.713" v="3401" actId="26606"/>
          <ac:spMkLst>
            <pc:docMk/>
            <pc:sldMk cId="2002109027" sldId="264"/>
            <ac:spMk id="24" creationId="{CF236821-17FE-429B-8D2C-08E13A64EA40}"/>
          </ac:spMkLst>
        </pc:spChg>
        <pc:spChg chg="add del">
          <ac:chgData name="Alina Mihoc" userId="b7522799-ee6d-425f-9620-bd2cb18b60ee" providerId="ADAL" clId="{99944564-C33E-418E-B956-CE291BCE64D1}" dt="2026-02-16T09:57:03.698" v="3400" actId="26606"/>
          <ac:spMkLst>
            <pc:docMk/>
            <pc:sldMk cId="2002109027" sldId="264"/>
            <ac:spMk id="25" creationId="{C0BDBCD2-E081-43AB-9119-C55465E59757}"/>
          </ac:spMkLst>
        </pc:spChg>
        <pc:spChg chg="add del">
          <ac:chgData name="Alina Mihoc" userId="b7522799-ee6d-425f-9620-bd2cb18b60ee" providerId="ADAL" clId="{99944564-C33E-418E-B956-CE291BCE64D1}" dt="2026-02-16T09:57:03.713" v="3401" actId="26606"/>
          <ac:spMkLst>
            <pc:docMk/>
            <pc:sldMk cId="2002109027" sldId="264"/>
            <ac:spMk id="26" creationId="{98E79BE4-34FE-485A-98A5-92CE8F7C4743}"/>
          </ac:spMkLst>
        </pc:spChg>
        <pc:spChg chg="add del">
          <ac:chgData name="Alina Mihoc" userId="b7522799-ee6d-425f-9620-bd2cb18b60ee" providerId="ADAL" clId="{99944564-C33E-418E-B956-CE291BCE64D1}" dt="2026-02-16T09:57:03.713" v="3401" actId="26606"/>
          <ac:spMkLst>
            <pc:docMk/>
            <pc:sldMk cId="2002109027" sldId="264"/>
            <ac:spMk id="27" creationId="{7A5F0580-5EE9-419F-96EE-B6529EF6E7D0}"/>
          </ac:spMkLst>
        </pc:spChg>
        <pc:spChg chg="add del mod">
          <ac:chgData name="Alina Mihoc" userId="b7522799-ee6d-425f-9620-bd2cb18b60ee" providerId="ADAL" clId="{99944564-C33E-418E-B956-CE291BCE64D1}" dt="2026-02-16T09:56:55.556" v="3396" actId="931"/>
          <ac:spMkLst>
            <pc:docMk/>
            <pc:sldMk cId="2002109027" sldId="264"/>
            <ac:spMk id="28" creationId="{85E5F6D8-0CA4-AD6F-E5B8-F64C288DA752}"/>
          </ac:spMkLst>
        </pc:spChg>
        <pc:spChg chg="add del">
          <ac:chgData name="Alina Mihoc" userId="b7522799-ee6d-425f-9620-bd2cb18b60ee" providerId="ADAL" clId="{99944564-C33E-418E-B956-CE291BCE64D1}" dt="2026-02-16T09:57:03.698" v="3400" actId="26606"/>
          <ac:spMkLst>
            <pc:docMk/>
            <pc:sldMk cId="2002109027" sldId="264"/>
            <ac:spMk id="31" creationId="{A8E8AD9B-B134-BD28-700E-80CCB97918A7}"/>
          </ac:spMkLst>
        </pc:spChg>
        <pc:spChg chg="add del">
          <ac:chgData name="Alina Mihoc" userId="b7522799-ee6d-425f-9620-bd2cb18b60ee" providerId="ADAL" clId="{99944564-C33E-418E-B956-CE291BCE64D1}" dt="2026-02-16T09:57:03.698" v="3400" actId="26606"/>
          <ac:spMkLst>
            <pc:docMk/>
            <pc:sldMk cId="2002109027" sldId="264"/>
            <ac:spMk id="34" creationId="{6B5E2835-4E47-45B3-9CFE-732FF7B05472}"/>
          </ac:spMkLst>
        </pc:spChg>
        <pc:spChg chg="add del">
          <ac:chgData name="Alina Mihoc" userId="b7522799-ee6d-425f-9620-bd2cb18b60ee" providerId="ADAL" clId="{99944564-C33E-418E-B956-CE291BCE64D1}" dt="2026-02-16T09:57:03.698" v="3400" actId="26606"/>
          <ac:spMkLst>
            <pc:docMk/>
            <pc:sldMk cId="2002109027" sldId="264"/>
            <ac:spMk id="36" creationId="{5B45AD5D-AA52-4F7B-9362-576A39AD9E09}"/>
          </ac:spMkLst>
        </pc:spChg>
        <pc:spChg chg="add del">
          <ac:chgData name="Alina Mihoc" userId="b7522799-ee6d-425f-9620-bd2cb18b60ee" providerId="ADAL" clId="{99944564-C33E-418E-B956-CE291BCE64D1}" dt="2026-02-16T09:57:03.698" v="3400" actId="26606"/>
          <ac:spMkLst>
            <pc:docMk/>
            <pc:sldMk cId="2002109027" sldId="264"/>
            <ac:spMk id="40" creationId="{55D4142C-5077-457F-A6AD-3FECFDB39685}"/>
          </ac:spMkLst>
        </pc:spChg>
        <pc:spChg chg="del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44" creationId="{50E4C519-FBE9-4ABE-A8F9-C2CBE326932F}"/>
          </ac:spMkLst>
        </pc:spChg>
        <pc:spChg chg="add del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45" creationId="{80EC29FB-299E-49F3-8C7B-01199632A30F}"/>
          </ac:spMkLst>
        </pc:spChg>
        <pc:spChg chg="add del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46" creationId="{C29A2522-B27A-45C5-897B-79A1407D159A}"/>
          </ac:spMkLst>
        </pc:spChg>
        <pc:spChg chg="add del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47" creationId="{98E79BE4-34FE-485A-98A5-92CE8F7C4743}"/>
          </ac:spMkLst>
        </pc:spChg>
        <pc:spChg chg="del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48" creationId="{7A5F0580-5EE9-419F-96EE-B6529EF6E7D0}"/>
          </ac:spMkLst>
        </pc:spChg>
        <pc:spChg chg="add mod">
          <ac:chgData name="Alina Mihoc" userId="b7522799-ee6d-425f-9620-bd2cb18b60ee" providerId="ADAL" clId="{99944564-C33E-418E-B956-CE291BCE64D1}" dt="2026-02-16T13:52:55.823" v="5467" actId="20577"/>
          <ac:spMkLst>
            <pc:docMk/>
            <pc:sldMk cId="2002109027" sldId="264"/>
            <ac:spMk id="49" creationId="{417C4839-F52D-43DA-0860-6566B72BE655}"/>
          </ac:spMkLst>
        </pc:spChg>
        <pc:spChg chg="add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54" creationId="{F13C74B1-5B17-4795-BED0-7140497B445A}"/>
          </ac:spMkLst>
        </pc:spChg>
        <pc:spChg chg="add">
          <ac:chgData name="Alina Mihoc" userId="b7522799-ee6d-425f-9620-bd2cb18b60ee" providerId="ADAL" clId="{99944564-C33E-418E-B956-CE291BCE64D1}" dt="2026-02-16T13:52:30.762" v="5459" actId="26606"/>
          <ac:spMkLst>
            <pc:docMk/>
            <pc:sldMk cId="2002109027" sldId="264"/>
            <ac:spMk id="56" creationId="{D4974D33-8DC5-464E-8C6D-BE58F0669C17}"/>
          </ac:spMkLst>
        </pc:spChg>
        <pc:picChg chg="add del mod">
          <ac:chgData name="Alina Mihoc" userId="b7522799-ee6d-425f-9620-bd2cb18b60ee" providerId="ADAL" clId="{99944564-C33E-418E-B956-CE291BCE64D1}" dt="2026-02-16T09:56:40.316" v="3395" actId="478"/>
          <ac:picMkLst>
            <pc:docMk/>
            <pc:sldMk cId="2002109027" sldId="264"/>
            <ac:picMk id="6" creationId="{2A17A50E-FB24-983B-9ACE-5C01746564D1}"/>
          </ac:picMkLst>
        </pc:picChg>
        <pc:picChg chg="add del mod">
          <ac:chgData name="Alina Mihoc" userId="b7522799-ee6d-425f-9620-bd2cb18b60ee" providerId="ADAL" clId="{99944564-C33E-418E-B956-CE291BCE64D1}" dt="2026-02-16T13:51:49.753" v="5455" actId="478"/>
          <ac:picMkLst>
            <pc:docMk/>
            <pc:sldMk cId="2002109027" sldId="264"/>
            <ac:picMk id="8" creationId="{69F37F6A-5702-E493-F3C4-CC119EDCD816}"/>
          </ac:picMkLst>
        </pc:picChg>
        <pc:picChg chg="add mod">
          <ac:chgData name="Alina Mihoc" userId="b7522799-ee6d-425f-9620-bd2cb18b60ee" providerId="ADAL" clId="{99944564-C33E-418E-B956-CE291BCE64D1}" dt="2026-02-16T13:52:33.575" v="5461" actId="962"/>
          <ac:picMkLst>
            <pc:docMk/>
            <pc:sldMk cId="2002109027" sldId="264"/>
            <ac:picMk id="11" creationId="{346DE382-75F0-C5F8-0F98-E70DB5F75DDC}"/>
          </ac:picMkLst>
        </pc:picChg>
      </pc:sldChg>
      <pc:sldChg chg="addSp modSp new mod">
        <pc:chgData name="Alina Mihoc" userId="b7522799-ee6d-425f-9620-bd2cb18b60ee" providerId="ADAL" clId="{99944564-C33E-418E-B956-CE291BCE64D1}" dt="2026-02-16T14:22:10.541" v="6282" actId="20577"/>
        <pc:sldMkLst>
          <pc:docMk/>
          <pc:sldMk cId="3179028097" sldId="265"/>
        </pc:sldMkLst>
        <pc:spChg chg="mod">
          <ac:chgData name="Alina Mihoc" userId="b7522799-ee6d-425f-9620-bd2cb18b60ee" providerId="ADAL" clId="{99944564-C33E-418E-B956-CE291BCE64D1}" dt="2026-02-16T12:03:11.937" v="3967" actId="20577"/>
          <ac:spMkLst>
            <pc:docMk/>
            <pc:sldMk cId="3179028097" sldId="265"/>
            <ac:spMk id="2" creationId="{E5ABBEB6-B193-26F5-9A9E-7859590448F1}"/>
          </ac:spMkLst>
        </pc:spChg>
        <pc:spChg chg="mod">
          <ac:chgData name="Alina Mihoc" userId="b7522799-ee6d-425f-9620-bd2cb18b60ee" providerId="ADAL" clId="{99944564-C33E-418E-B956-CE291BCE64D1}" dt="2026-02-16T14:22:10.541" v="6282" actId="20577"/>
          <ac:spMkLst>
            <pc:docMk/>
            <pc:sldMk cId="3179028097" sldId="265"/>
            <ac:spMk id="3" creationId="{B8B81E4D-451D-4E21-3159-43D00C2F1F70}"/>
          </ac:spMkLst>
        </pc:spChg>
        <pc:picChg chg="add mod">
          <ac:chgData name="Alina Mihoc" userId="b7522799-ee6d-425f-9620-bd2cb18b60ee" providerId="ADAL" clId="{99944564-C33E-418E-B956-CE291BCE64D1}" dt="2026-02-16T12:55:42.138" v="4723" actId="1076"/>
          <ac:picMkLst>
            <pc:docMk/>
            <pc:sldMk cId="3179028097" sldId="265"/>
            <ac:picMk id="6" creationId="{261AEEAD-9679-3C36-ADAD-322EE6693C1D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6T13:17:09.396" v="5220" actId="20577"/>
        <pc:sldMkLst>
          <pc:docMk/>
          <pc:sldMk cId="4014049268" sldId="266"/>
        </pc:sldMkLst>
        <pc:spChg chg="mod">
          <ac:chgData name="Alina Mihoc" userId="b7522799-ee6d-425f-9620-bd2cb18b60ee" providerId="ADAL" clId="{99944564-C33E-418E-B956-CE291BCE64D1}" dt="2026-02-16T12:57:14.642" v="4762" actId="255"/>
          <ac:spMkLst>
            <pc:docMk/>
            <pc:sldMk cId="4014049268" sldId="266"/>
            <ac:spMk id="2" creationId="{515E8F97-BA2B-D1CD-5DA2-96653B67B475}"/>
          </ac:spMkLst>
        </pc:spChg>
        <pc:spChg chg="del">
          <ac:chgData name="Alina Mihoc" userId="b7522799-ee6d-425f-9620-bd2cb18b60ee" providerId="ADAL" clId="{99944564-C33E-418E-B956-CE291BCE64D1}" dt="2026-02-16T12:56:48.993" v="4757" actId="931"/>
          <ac:spMkLst>
            <pc:docMk/>
            <pc:sldMk cId="4014049268" sldId="266"/>
            <ac:spMk id="3" creationId="{B7A0C2B6-4E7B-D6B9-9580-C3CEC88B2939}"/>
          </ac:spMkLst>
        </pc:spChg>
        <pc:spChg chg="mod">
          <ac:chgData name="Alina Mihoc" userId="b7522799-ee6d-425f-9620-bd2cb18b60ee" providerId="ADAL" clId="{99944564-C33E-418E-B956-CE291BCE64D1}" dt="2026-02-16T12:57:01.767" v="4761" actId="26606"/>
          <ac:spMkLst>
            <pc:docMk/>
            <pc:sldMk cId="4014049268" sldId="266"/>
            <ac:spMk id="4" creationId="{ADBD1606-2FF2-7579-492E-65784DFD62C3}"/>
          </ac:spMkLst>
        </pc:spChg>
        <pc:spChg chg="add mod">
          <ac:chgData name="Alina Mihoc" userId="b7522799-ee6d-425f-9620-bd2cb18b60ee" providerId="ADAL" clId="{99944564-C33E-418E-B956-CE291BCE64D1}" dt="2026-02-16T13:17:09.396" v="5220" actId="20577"/>
          <ac:spMkLst>
            <pc:docMk/>
            <pc:sldMk cId="4014049268" sldId="266"/>
            <ac:spMk id="10" creationId="{02F221BA-DA61-634B-F0B3-7C7497016217}"/>
          </ac:spMkLst>
        </pc:spChg>
        <pc:spChg chg="add">
          <ac:chgData name="Alina Mihoc" userId="b7522799-ee6d-425f-9620-bd2cb18b60ee" providerId="ADAL" clId="{99944564-C33E-418E-B956-CE291BCE64D1}" dt="2026-02-16T12:57:01.767" v="4761" actId="26606"/>
          <ac:spMkLst>
            <pc:docMk/>
            <pc:sldMk cId="4014049268" sldId="266"/>
            <ac:spMk id="13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2:57:01.767" v="4761" actId="26606"/>
          <ac:spMkLst>
            <pc:docMk/>
            <pc:sldMk cId="4014049268" sldId="266"/>
            <ac:spMk id="15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6T12:57:01.767" v="4761" actId="26606"/>
          <ac:spMkLst>
            <pc:docMk/>
            <pc:sldMk cId="4014049268" sldId="266"/>
            <ac:spMk id="17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6T12:57:01.767" v="4761" actId="26606"/>
          <ac:spMkLst>
            <pc:docMk/>
            <pc:sldMk cId="4014049268" sldId="266"/>
            <ac:spMk id="19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2:57:01.767" v="4761" actId="26606"/>
          <ac:spMkLst>
            <pc:docMk/>
            <pc:sldMk cId="4014049268" sldId="266"/>
            <ac:spMk id="21" creationId="{7A5F0580-5EE9-419F-96EE-B6529EF6E7D0}"/>
          </ac:spMkLst>
        </pc:spChg>
        <pc:picChg chg="add mod">
          <ac:chgData name="Alina Mihoc" userId="b7522799-ee6d-425f-9620-bd2cb18b60ee" providerId="ADAL" clId="{99944564-C33E-418E-B956-CE291BCE64D1}" dt="2026-02-16T12:57:01.767" v="4761" actId="26606"/>
          <ac:picMkLst>
            <pc:docMk/>
            <pc:sldMk cId="4014049268" sldId="266"/>
            <ac:picMk id="6" creationId="{65782B14-D932-E376-B164-FB2CBD13803E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6T13:48:16.115" v="5427" actId="20577"/>
        <pc:sldMkLst>
          <pc:docMk/>
          <pc:sldMk cId="3285529205" sldId="267"/>
        </pc:sldMkLst>
        <pc:spChg chg="mod">
          <ac:chgData name="Alina Mihoc" userId="b7522799-ee6d-425f-9620-bd2cb18b60ee" providerId="ADAL" clId="{99944564-C33E-418E-B956-CE291BCE64D1}" dt="2026-02-16T13:25:36.938" v="5247" actId="255"/>
          <ac:spMkLst>
            <pc:docMk/>
            <pc:sldMk cId="3285529205" sldId="267"/>
            <ac:spMk id="2" creationId="{8DD5606E-01E3-49AB-14EF-47F301D7CA4F}"/>
          </ac:spMkLst>
        </pc:spChg>
        <pc:spChg chg="del">
          <ac:chgData name="Alina Mihoc" userId="b7522799-ee6d-425f-9620-bd2cb18b60ee" providerId="ADAL" clId="{99944564-C33E-418E-B956-CE291BCE64D1}" dt="2026-02-16T13:25:13.779" v="5243" actId="931"/>
          <ac:spMkLst>
            <pc:docMk/>
            <pc:sldMk cId="3285529205" sldId="267"/>
            <ac:spMk id="3" creationId="{D6E081DA-08E2-D045-47C6-869ECDB791AF}"/>
          </ac:spMkLst>
        </pc:spChg>
        <pc:spChg chg="mod">
          <ac:chgData name="Alina Mihoc" userId="b7522799-ee6d-425f-9620-bd2cb18b60ee" providerId="ADAL" clId="{99944564-C33E-418E-B956-CE291BCE64D1}" dt="2026-02-16T13:25:25.208" v="5246" actId="26606"/>
          <ac:spMkLst>
            <pc:docMk/>
            <pc:sldMk cId="3285529205" sldId="267"/>
            <ac:spMk id="4" creationId="{6EC1ED7B-1875-982D-B3EB-4B303B179B0F}"/>
          </ac:spMkLst>
        </pc:spChg>
        <pc:spChg chg="add mod">
          <ac:chgData name="Alina Mihoc" userId="b7522799-ee6d-425f-9620-bd2cb18b60ee" providerId="ADAL" clId="{99944564-C33E-418E-B956-CE291BCE64D1}" dt="2026-02-16T13:48:16.115" v="5427" actId="20577"/>
          <ac:spMkLst>
            <pc:docMk/>
            <pc:sldMk cId="3285529205" sldId="267"/>
            <ac:spMk id="10" creationId="{97D6A3CE-FA10-1145-BD62-B9A5E9BC9943}"/>
          </ac:spMkLst>
        </pc:spChg>
        <pc:spChg chg="add">
          <ac:chgData name="Alina Mihoc" userId="b7522799-ee6d-425f-9620-bd2cb18b60ee" providerId="ADAL" clId="{99944564-C33E-418E-B956-CE291BCE64D1}" dt="2026-02-16T13:25:25.208" v="5246" actId="26606"/>
          <ac:spMkLst>
            <pc:docMk/>
            <pc:sldMk cId="3285529205" sldId="267"/>
            <ac:spMk id="13" creationId="{2B97F24A-32CE-4C1C-A50D-3016B394DCFB}"/>
          </ac:spMkLst>
        </pc:spChg>
        <pc:spChg chg="add">
          <ac:chgData name="Alina Mihoc" userId="b7522799-ee6d-425f-9620-bd2cb18b60ee" providerId="ADAL" clId="{99944564-C33E-418E-B956-CE291BCE64D1}" dt="2026-02-16T13:25:25.208" v="5246" actId="26606"/>
          <ac:spMkLst>
            <pc:docMk/>
            <pc:sldMk cId="3285529205" sldId="267"/>
            <ac:spMk id="15" creationId="{6357EC4F-235E-4222-A36F-C7878ACE37F2}"/>
          </ac:spMkLst>
        </pc:spChg>
        <pc:picChg chg="add mod">
          <ac:chgData name="Alina Mihoc" userId="b7522799-ee6d-425f-9620-bd2cb18b60ee" providerId="ADAL" clId="{99944564-C33E-418E-B956-CE291BCE64D1}" dt="2026-02-16T13:25:25.208" v="5246" actId="26606"/>
          <ac:picMkLst>
            <pc:docMk/>
            <pc:sldMk cId="3285529205" sldId="267"/>
            <ac:picMk id="6" creationId="{0FF8B7D0-25FF-87E0-0B7B-9D9DDCDFEB77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6T14:57:54.695" v="6665" actId="20577"/>
        <pc:sldMkLst>
          <pc:docMk/>
          <pc:sldMk cId="2338626708" sldId="268"/>
        </pc:sldMkLst>
        <pc:spChg chg="mo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2" creationId="{DA64973E-8F41-34B8-3783-DD25BA908FB4}"/>
          </ac:spMkLst>
        </pc:spChg>
        <pc:spChg chg="del">
          <ac:chgData name="Alina Mihoc" userId="b7522799-ee6d-425f-9620-bd2cb18b60ee" providerId="ADAL" clId="{99944564-C33E-418E-B956-CE291BCE64D1}" dt="2026-02-16T13:50:11.773" v="5445" actId="931"/>
          <ac:spMkLst>
            <pc:docMk/>
            <pc:sldMk cId="2338626708" sldId="268"/>
            <ac:spMk id="3" creationId="{3CCD7B85-74FA-B311-C9D6-6464D09F27F1}"/>
          </ac:spMkLst>
        </pc:spChg>
        <pc:spChg chg="mo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4" creationId="{64AD6F75-7964-5AAF-4C5D-25BBC255428B}"/>
          </ac:spMkLst>
        </pc:spChg>
        <pc:spChg chg="add mod">
          <ac:chgData name="Alina Mihoc" userId="b7522799-ee6d-425f-9620-bd2cb18b60ee" providerId="ADAL" clId="{99944564-C33E-418E-B956-CE291BCE64D1}" dt="2026-02-16T14:57:54.695" v="6665" actId="20577"/>
          <ac:spMkLst>
            <pc:docMk/>
            <pc:sldMk cId="2338626708" sldId="268"/>
            <ac:spMk id="10" creationId="{B8AC3ED1-DF75-0F8A-91C3-0C9F36A900C7}"/>
          </ac:spMkLst>
        </pc:spChg>
        <pc:spChg chg="ad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13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15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17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19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3:50:14.733" v="5448" actId="26606"/>
          <ac:spMkLst>
            <pc:docMk/>
            <pc:sldMk cId="2338626708" sldId="268"/>
            <ac:spMk id="21" creationId="{7A5F0580-5EE9-419F-96EE-B6529EF6E7D0}"/>
          </ac:spMkLst>
        </pc:spChg>
        <pc:picChg chg="add mod">
          <ac:chgData name="Alina Mihoc" userId="b7522799-ee6d-425f-9620-bd2cb18b60ee" providerId="ADAL" clId="{99944564-C33E-418E-B956-CE291BCE64D1}" dt="2026-02-16T13:50:16.540" v="5450" actId="962"/>
          <ac:picMkLst>
            <pc:docMk/>
            <pc:sldMk cId="2338626708" sldId="268"/>
            <ac:picMk id="6" creationId="{315DC06D-B5EF-AF31-35A5-4584385ED0F0}"/>
          </ac:picMkLst>
        </pc:picChg>
      </pc:sldChg>
      <pc:sldChg chg="addSp delSp modSp new del mod">
        <pc:chgData name="Alina Mihoc" userId="b7522799-ee6d-425f-9620-bd2cb18b60ee" providerId="ADAL" clId="{99944564-C33E-418E-B956-CE291BCE64D1}" dt="2026-02-16T14:10:23.286" v="5883" actId="2696"/>
        <pc:sldMkLst>
          <pc:docMk/>
          <pc:sldMk cId="871746246" sldId="269"/>
        </pc:sldMkLst>
        <pc:spChg chg="mod">
          <ac:chgData name="Alina Mihoc" userId="b7522799-ee6d-425f-9620-bd2cb18b60ee" providerId="ADAL" clId="{99944564-C33E-418E-B956-CE291BCE64D1}" dt="2026-02-16T14:09:39.185" v="5877" actId="20577"/>
          <ac:spMkLst>
            <pc:docMk/>
            <pc:sldMk cId="871746246" sldId="269"/>
            <ac:spMk id="2" creationId="{4381F691-83B6-0193-45DD-106C8158AC93}"/>
          </ac:spMkLst>
        </pc:spChg>
        <pc:spChg chg="add del mod">
          <ac:chgData name="Alina Mihoc" userId="b7522799-ee6d-425f-9620-bd2cb18b60ee" providerId="ADAL" clId="{99944564-C33E-418E-B956-CE291BCE64D1}" dt="2026-02-16T14:10:21.040" v="5882"/>
          <ac:spMkLst>
            <pc:docMk/>
            <pc:sldMk cId="871746246" sldId="269"/>
            <ac:spMk id="4" creationId="{7E96A38D-6083-CB50-69DE-5F45CDE6F042}"/>
          </ac:spMkLst>
        </pc:spChg>
      </pc:sldChg>
      <pc:sldChg chg="new del">
        <pc:chgData name="Alina Mihoc" userId="b7522799-ee6d-425f-9620-bd2cb18b60ee" providerId="ADAL" clId="{99944564-C33E-418E-B956-CE291BCE64D1}" dt="2026-02-16T14:09:08.319" v="5858" actId="2696"/>
        <pc:sldMkLst>
          <pc:docMk/>
          <pc:sldMk cId="1450020651" sldId="269"/>
        </pc:sldMkLst>
      </pc:sldChg>
      <pc:sldChg chg="addSp modSp new mod setBg">
        <pc:chgData name="Alina Mihoc" userId="b7522799-ee6d-425f-9620-bd2cb18b60ee" providerId="ADAL" clId="{99944564-C33E-418E-B956-CE291BCE64D1}" dt="2026-02-16T14:14:30.649" v="6244" actId="27636"/>
        <pc:sldMkLst>
          <pc:docMk/>
          <pc:sldMk cId="2710285045" sldId="269"/>
        </pc:sldMkLst>
        <pc:spChg chg="mod">
          <ac:chgData name="Alina Mihoc" userId="b7522799-ee6d-425f-9620-bd2cb18b60ee" providerId="ADAL" clId="{99944564-C33E-418E-B956-CE291BCE64D1}" dt="2026-02-16T14:14:23.374" v="6242" actId="255"/>
          <ac:spMkLst>
            <pc:docMk/>
            <pc:sldMk cId="2710285045" sldId="269"/>
            <ac:spMk id="2" creationId="{A12DD506-92DF-F8D2-64E6-922F3813F8C7}"/>
          </ac:spMkLst>
        </pc:spChg>
        <pc:spChg chg="mod">
          <ac:chgData name="Alina Mihoc" userId="b7522799-ee6d-425f-9620-bd2cb18b60ee" providerId="ADAL" clId="{99944564-C33E-418E-B956-CE291BCE64D1}" dt="2026-02-16T14:14:30.649" v="6244" actId="27636"/>
          <ac:spMkLst>
            <pc:docMk/>
            <pc:sldMk cId="2710285045" sldId="269"/>
            <ac:spMk id="3" creationId="{B8AA6D42-AF1F-2A7A-ACEF-A3CDA4094858}"/>
          </ac:spMkLst>
        </pc:spChg>
        <pc:spChg chg="mod ord">
          <ac:chgData name="Alina Mihoc" userId="b7522799-ee6d-425f-9620-bd2cb18b60ee" providerId="ADAL" clId="{99944564-C33E-418E-B956-CE291BCE64D1}" dt="2026-02-16T14:13:46.386" v="6237" actId="26606"/>
          <ac:spMkLst>
            <pc:docMk/>
            <pc:sldMk cId="2710285045" sldId="269"/>
            <ac:spMk id="4" creationId="{24A3CB14-39EB-3A72-BD18-1195CBA517BB}"/>
          </ac:spMkLst>
        </pc:spChg>
        <pc:spChg chg="add">
          <ac:chgData name="Alina Mihoc" userId="b7522799-ee6d-425f-9620-bd2cb18b60ee" providerId="ADAL" clId="{99944564-C33E-418E-B956-CE291BCE64D1}" dt="2026-02-16T14:13:46.386" v="6237" actId="26606"/>
          <ac:spMkLst>
            <pc:docMk/>
            <pc:sldMk cId="2710285045" sldId="269"/>
            <ac:spMk id="11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4:13:46.386" v="6237" actId="26606"/>
          <ac:spMkLst>
            <pc:docMk/>
            <pc:sldMk cId="2710285045" sldId="269"/>
            <ac:spMk id="13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6T14:13:46.386" v="6237" actId="26606"/>
          <ac:spMkLst>
            <pc:docMk/>
            <pc:sldMk cId="2710285045" sldId="269"/>
            <ac:spMk id="15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6T14:13:46.386" v="6237" actId="26606"/>
          <ac:spMkLst>
            <pc:docMk/>
            <pc:sldMk cId="2710285045" sldId="269"/>
            <ac:spMk id="17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4:13:46.386" v="6237" actId="26606"/>
          <ac:spMkLst>
            <pc:docMk/>
            <pc:sldMk cId="2710285045" sldId="269"/>
            <ac:spMk id="19" creationId="{7A5F0580-5EE9-419F-96EE-B6529EF6E7D0}"/>
          </ac:spMkLst>
        </pc:spChg>
        <pc:picChg chg="add mod">
          <ac:chgData name="Alina Mihoc" userId="b7522799-ee6d-425f-9620-bd2cb18b60ee" providerId="ADAL" clId="{99944564-C33E-418E-B956-CE291BCE64D1}" dt="2026-02-16T14:13:49.236" v="6239" actId="962"/>
          <ac:picMkLst>
            <pc:docMk/>
            <pc:sldMk cId="2710285045" sldId="269"/>
            <ac:picMk id="6" creationId="{6C480799-2B9F-E869-4DA8-16AD0C99FF81}"/>
          </ac:picMkLst>
        </pc:picChg>
      </pc:sldChg>
      <pc:sldChg chg="addSp delSp modSp new mod setBg">
        <pc:chgData name="Alina Mihoc" userId="b7522799-ee6d-425f-9620-bd2cb18b60ee" providerId="ADAL" clId="{99944564-C33E-418E-B956-CE291BCE64D1}" dt="2026-02-16T14:52:54.894" v="6464" actId="20577"/>
        <pc:sldMkLst>
          <pc:docMk/>
          <pc:sldMk cId="2163071180" sldId="270"/>
        </pc:sldMkLst>
        <pc:spChg chg="mod">
          <ac:chgData name="Alina Mihoc" userId="b7522799-ee6d-425f-9620-bd2cb18b60ee" providerId="ADAL" clId="{99944564-C33E-418E-B956-CE291BCE64D1}" dt="2026-02-16T14:25:19.703" v="6327" actId="255"/>
          <ac:spMkLst>
            <pc:docMk/>
            <pc:sldMk cId="2163071180" sldId="270"/>
            <ac:spMk id="2" creationId="{D80195B7-147F-D78D-B535-516B938F60C8}"/>
          </ac:spMkLst>
        </pc:spChg>
        <pc:spChg chg="del">
          <ac:chgData name="Alina Mihoc" userId="b7522799-ee6d-425f-9620-bd2cb18b60ee" providerId="ADAL" clId="{99944564-C33E-418E-B956-CE291BCE64D1}" dt="2026-02-16T14:25:02.268" v="6321" actId="931"/>
          <ac:spMkLst>
            <pc:docMk/>
            <pc:sldMk cId="2163071180" sldId="270"/>
            <ac:spMk id="3" creationId="{382D819B-73D6-FF72-7D74-397C51DECBAD}"/>
          </ac:spMkLst>
        </pc:spChg>
        <pc:spChg chg="mo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4" creationId="{F3CE72C9-7EC6-56B9-A9F7-6F32FCE09D23}"/>
          </ac:spMkLst>
        </pc:spChg>
        <pc:spChg chg="add mo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7" creationId="{0C4EBE78-4924-387D-C48A-B65495C00B5A}"/>
          </ac:spMkLst>
        </pc:spChg>
        <pc:spChg chg="add mod">
          <ac:chgData name="Alina Mihoc" userId="b7522799-ee6d-425f-9620-bd2cb18b60ee" providerId="ADAL" clId="{99944564-C33E-418E-B956-CE291BCE64D1}" dt="2026-02-16T14:52:54.894" v="6464" actId="20577"/>
          <ac:spMkLst>
            <pc:docMk/>
            <pc:sldMk cId="2163071180" sldId="270"/>
            <ac:spMk id="11" creationId="{69BF88B6-25B5-B7AB-68CE-400492A01912}"/>
          </ac:spMkLst>
        </pc:spChg>
        <pc:spChg chg="ad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14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16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18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20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4:25:05.060" v="6324" actId="26606"/>
          <ac:spMkLst>
            <pc:docMk/>
            <pc:sldMk cId="2163071180" sldId="270"/>
            <ac:spMk id="22" creationId="{7A5F0580-5EE9-419F-96EE-B6529EF6E7D0}"/>
          </ac:spMkLst>
        </pc:spChg>
        <pc:picChg chg="add mod">
          <ac:chgData name="Alina Mihoc" userId="b7522799-ee6d-425f-9620-bd2cb18b60ee" providerId="ADAL" clId="{99944564-C33E-418E-B956-CE291BCE64D1}" dt="2026-02-16T14:25:11.164" v="6326" actId="962"/>
          <ac:picMkLst>
            <pc:docMk/>
            <pc:sldMk cId="2163071180" sldId="270"/>
            <ac:picMk id="6" creationId="{6C32B5BE-0B05-9703-2C8D-212A7A21FDCC}"/>
          </ac:picMkLst>
        </pc:picChg>
      </pc:sldChg>
      <pc:sldChg chg="new del">
        <pc:chgData name="Alina Mihoc" userId="b7522799-ee6d-425f-9620-bd2cb18b60ee" providerId="ADAL" clId="{99944564-C33E-418E-B956-CE291BCE64D1}" dt="2026-02-16T14:24:06.636" v="6284" actId="2696"/>
        <pc:sldMkLst>
          <pc:docMk/>
          <pc:sldMk cId="3754656248" sldId="270"/>
        </pc:sldMkLst>
      </pc:sldChg>
      <pc:sldChg chg="addSp delSp modSp new mod setBg">
        <pc:chgData name="Alina Mihoc" userId="b7522799-ee6d-425f-9620-bd2cb18b60ee" providerId="ADAL" clId="{99944564-C33E-418E-B956-CE291BCE64D1}" dt="2026-02-16T15:05:15.106" v="6733" actId="313"/>
        <pc:sldMkLst>
          <pc:docMk/>
          <pc:sldMk cId="127345729" sldId="271"/>
        </pc:sldMkLst>
        <pc:spChg chg="mod">
          <ac:chgData name="Alina Mihoc" userId="b7522799-ee6d-425f-9620-bd2cb18b60ee" providerId="ADAL" clId="{99944564-C33E-418E-B956-CE291BCE64D1}" dt="2026-02-16T15:05:15.106" v="6733" actId="313"/>
          <ac:spMkLst>
            <pc:docMk/>
            <pc:sldMk cId="127345729" sldId="271"/>
            <ac:spMk id="2" creationId="{303B5202-3157-0052-3968-34B73266DB51}"/>
          </ac:spMkLst>
        </pc:spChg>
        <pc:spChg chg="del">
          <ac:chgData name="Alina Mihoc" userId="b7522799-ee6d-425f-9620-bd2cb18b60ee" providerId="ADAL" clId="{99944564-C33E-418E-B956-CE291BCE64D1}" dt="2026-02-16T14:59:08.067" v="6678" actId="931"/>
          <ac:spMkLst>
            <pc:docMk/>
            <pc:sldMk cId="127345729" sldId="271"/>
            <ac:spMk id="3" creationId="{F3520571-480C-1BC8-EF94-457C67C19D9B}"/>
          </ac:spMkLst>
        </pc:spChg>
        <pc:spChg chg="mod ord">
          <ac:chgData name="Alina Mihoc" userId="b7522799-ee6d-425f-9620-bd2cb18b60ee" providerId="ADAL" clId="{99944564-C33E-418E-B956-CE291BCE64D1}" dt="2026-02-16T15:00:24.306" v="6686" actId="26606"/>
          <ac:spMkLst>
            <pc:docMk/>
            <pc:sldMk cId="127345729" sldId="271"/>
            <ac:spMk id="4" creationId="{7D0A38A9-F13F-FEA5-F496-B3621E2907F1}"/>
          </ac:spMkLst>
        </pc:spChg>
        <pc:spChg chg="add del mod">
          <ac:chgData name="Alina Mihoc" userId="b7522799-ee6d-425f-9620-bd2cb18b60ee" providerId="ADAL" clId="{99944564-C33E-418E-B956-CE291BCE64D1}" dt="2026-02-16T15:00:20.433" v="6683" actId="931"/>
          <ac:spMkLst>
            <pc:docMk/>
            <pc:sldMk cId="127345729" sldId="271"/>
            <ac:spMk id="8" creationId="{F9440026-89EA-90DC-F6F8-B7DA180D2D6F}"/>
          </ac:spMkLst>
        </pc:spChg>
        <pc:spChg chg="add mod">
          <ac:chgData name="Alina Mihoc" userId="b7522799-ee6d-425f-9620-bd2cb18b60ee" providerId="ADAL" clId="{99944564-C33E-418E-B956-CE291BCE64D1}" dt="2026-02-16T15:01:30.952" v="6696"/>
          <ac:spMkLst>
            <pc:docMk/>
            <pc:sldMk cId="127345729" sldId="271"/>
            <ac:spMk id="11" creationId="{F19747F1-2958-3B32-0178-EBF1BEE5C761}"/>
          </ac:spMkLst>
        </pc:spChg>
        <pc:spChg chg="add del mod">
          <ac:chgData name="Alina Mihoc" userId="b7522799-ee6d-425f-9620-bd2cb18b60ee" providerId="ADAL" clId="{99944564-C33E-418E-B956-CE291BCE64D1}" dt="2026-02-16T15:04:47.504" v="6732" actId="20577"/>
          <ac:spMkLst>
            <pc:docMk/>
            <pc:sldMk cId="127345729" sldId="271"/>
            <ac:spMk id="14" creationId="{13737227-17FD-AA4D-51FE-489C2AEACC9F}"/>
          </ac:spMkLst>
        </pc:spChg>
        <pc:spChg chg="add">
          <ac:chgData name="Alina Mihoc" userId="b7522799-ee6d-425f-9620-bd2cb18b60ee" providerId="ADAL" clId="{99944564-C33E-418E-B956-CE291BCE64D1}" dt="2026-02-16T15:00:24.306" v="6686" actId="26606"/>
          <ac:spMkLst>
            <pc:docMk/>
            <pc:sldMk cId="127345729" sldId="271"/>
            <ac:spMk id="17" creationId="{0288C6B4-AFC3-407F-A595-EFFD38D4CCAF}"/>
          </ac:spMkLst>
        </pc:spChg>
        <pc:spChg chg="add">
          <ac:chgData name="Alina Mihoc" userId="b7522799-ee6d-425f-9620-bd2cb18b60ee" providerId="ADAL" clId="{99944564-C33E-418E-B956-CE291BCE64D1}" dt="2026-02-16T15:00:24.306" v="6686" actId="26606"/>
          <ac:spMkLst>
            <pc:docMk/>
            <pc:sldMk cId="127345729" sldId="271"/>
            <ac:spMk id="19" creationId="{CF236821-17FE-429B-8D2C-08E13A64EA40}"/>
          </ac:spMkLst>
        </pc:spChg>
        <pc:spChg chg="add">
          <ac:chgData name="Alina Mihoc" userId="b7522799-ee6d-425f-9620-bd2cb18b60ee" providerId="ADAL" clId="{99944564-C33E-418E-B956-CE291BCE64D1}" dt="2026-02-16T15:00:24.306" v="6686" actId="26606"/>
          <ac:spMkLst>
            <pc:docMk/>
            <pc:sldMk cId="127345729" sldId="271"/>
            <ac:spMk id="21" creationId="{C0BDBCD2-E081-43AB-9119-C55465E59757}"/>
          </ac:spMkLst>
        </pc:spChg>
        <pc:spChg chg="add">
          <ac:chgData name="Alina Mihoc" userId="b7522799-ee6d-425f-9620-bd2cb18b60ee" providerId="ADAL" clId="{99944564-C33E-418E-B956-CE291BCE64D1}" dt="2026-02-16T15:00:24.306" v="6686" actId="26606"/>
          <ac:spMkLst>
            <pc:docMk/>
            <pc:sldMk cId="127345729" sldId="271"/>
            <ac:spMk id="23" creationId="{98E79BE4-34FE-485A-98A5-92CE8F7C4743}"/>
          </ac:spMkLst>
        </pc:spChg>
        <pc:spChg chg="add">
          <ac:chgData name="Alina Mihoc" userId="b7522799-ee6d-425f-9620-bd2cb18b60ee" providerId="ADAL" clId="{99944564-C33E-418E-B956-CE291BCE64D1}" dt="2026-02-16T15:00:24.306" v="6686" actId="26606"/>
          <ac:spMkLst>
            <pc:docMk/>
            <pc:sldMk cId="127345729" sldId="271"/>
            <ac:spMk id="25" creationId="{7A5F0580-5EE9-419F-96EE-B6529EF6E7D0}"/>
          </ac:spMkLst>
        </pc:spChg>
        <pc:picChg chg="add del mod">
          <ac:chgData name="Alina Mihoc" userId="b7522799-ee6d-425f-9620-bd2cb18b60ee" providerId="ADAL" clId="{99944564-C33E-418E-B956-CE291BCE64D1}" dt="2026-02-16T14:59:16.280" v="6682" actId="478"/>
          <ac:picMkLst>
            <pc:docMk/>
            <pc:sldMk cId="127345729" sldId="271"/>
            <ac:picMk id="6" creationId="{D5EDD0CD-04A7-C12C-E779-BDD5AA75678D}"/>
          </ac:picMkLst>
        </pc:picChg>
        <pc:picChg chg="add mod">
          <ac:chgData name="Alina Mihoc" userId="b7522799-ee6d-425f-9620-bd2cb18b60ee" providerId="ADAL" clId="{99944564-C33E-418E-B956-CE291BCE64D1}" dt="2026-02-16T15:00:25.834" v="6688" actId="962"/>
          <ac:picMkLst>
            <pc:docMk/>
            <pc:sldMk cId="127345729" sldId="271"/>
            <ac:picMk id="10" creationId="{57179A88-8CC2-EBC2-8EFE-8B56D3E150F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340122-9061-488E-A143-AA6556397C0D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B2A2D-D29B-49B3-B34C-D95744BC7D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93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1B2A2D-D29B-49B3-B34C-D95744BC7D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171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7E988-6823-C69A-B40A-661C0812EB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21BFBF-C7AE-7DF5-B80C-47B932D2B8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28A35-7002-2300-CD17-F8112C8A3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0C9D0-40A4-4BCC-8EC9-7E82C31581BF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EE4810-3951-4EB5-16B7-01F39D6E0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5B9B0-138B-B7FD-8037-3CEB9EA1E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401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3E7E9-4C4E-7B9E-BC24-47411DE31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7CADA-C819-5B75-3196-83699DB8E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95B1D-AEC5-25DC-470D-749D8BAF7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8840C-566A-4DD1-ACE7-FA524E9EFFE9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D5E21-52CF-DED7-5D28-A6A763381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7087D-20E3-1B28-6603-9F0EDD162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290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7E01A-9EC4-2366-BF00-225F7951A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8489-C22A-E8A0-1C69-AF106F6292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1C646-A2EE-7FBC-DB0E-79EA0E1D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57D0-5738-4838-8994-D0728D6F2A56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955C3-99A2-CD6A-5592-2A743C55D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0587B-0734-DEC2-DC19-EF6E217E6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957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CA330-8169-959F-D984-1BD0C04F6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1804A-C48A-5070-0714-BB7BF21D2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042100-E502-362F-57B5-A397050818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FDD12-27B6-ECBA-27AC-FEE3BAAF6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C1DC-0A47-4122-98B4-C97C3B0C16B4}" type="datetime1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A2750E-C351-516D-B6F4-4B04D0645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F2400C-BD22-E06C-DECB-EDBE83463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117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017C4-6F61-4CCF-30CE-6CCA02B12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B398B-FAEA-43E3-F050-A4816BBB95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06855C-B593-3AB2-F6C9-B9AB66C80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33B456-0596-89E5-E70E-635508D9BE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B36425-F9BA-7486-FC07-04511FCD52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D86030-9A4D-7FF8-8E0D-76E0B2889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F623A-04CA-44EF-A2B2-F8A40845FA08}" type="datetime1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93F561-49E8-951F-958D-D86C7FA09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0C02C6-3FA2-6CA8-02D5-1C5BD6498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79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9BC0A-4796-0E4B-2F66-9237F6BDB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727523-A2FC-D01E-85F9-FDCC70EA6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6EB40-852E-4C9B-B565-289D1D40839A}" type="datetime1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636004-856B-5EB7-56B1-7161191FC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ECD4F-B23C-3A59-6FC4-DD935F62F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23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BEE0D1-9154-D594-82F6-F3079C93A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D910-5030-487E-A589-E415E0208B8E}" type="datetime1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587467-CCAC-377A-16E2-32ED219DB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2FBBB8-A469-0860-4081-CABD7BE24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05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58351-66D0-8ED4-7A3A-72B1CA224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EC4F6-9794-5DEA-00FE-0C97A25FA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1F818A-D29E-4852-96FA-9C191B68C1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7B527C-BCDE-717F-FF04-988795265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790C3-F498-4812-9855-F709C3511C77}" type="datetime1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1FC77-197A-0D42-47F5-E24CEBDCF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E1ACB8-5909-393C-1752-45D47BA94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88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B36DA-7CA9-29DC-38C6-3D3F50493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78E0E3-8BCA-435C-68D6-C3A20AA3EF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6CEA02-EC85-AD9B-9414-07820EE6AB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A6A60-A464-819C-810F-B28DDC84E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F661-A162-418B-89C4-C136ACF02287}" type="datetime1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F05C1C-B930-E1A3-DA13-4F6D312A2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B664ED-EB75-6387-D839-FC3BDE8F1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508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7989C-353D-C27E-4BFF-973FF7AB3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09C936-8A44-2359-CCED-BEBAFEEC6F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2E87D-DB25-88E4-90AA-738D85A0A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FAA41-8EE6-4009-B242-E02E81A47D12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8C69D-3D4F-A963-682E-B80CDE547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A4BD1-3F3E-C5E8-5A6B-A479AAED7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208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63753-B30B-05E5-1BCA-5BAAA1D508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3DD9E-B927-C8E0-96F3-E6B36F92BF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345F7-F7DC-3EFA-0EED-86EFEE6E5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5AED-54BF-4429-9C2B-4CF258DBC466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D97CC-C563-BDB2-11D7-4E814C61D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1AEFD-684D-4016-C47A-510C48CC2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247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DAE2FB-0873-ECA8-7B8D-DA6B158A0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FA16A9-531F-B92E-3256-CA4F7EFE71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AB4F2-7F27-77D5-E250-E20DCA0911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02AEC6-6E97-4E19-BEA5-C2C4D028E6AB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C05EF-5B4D-0075-3CCB-A7032A0F8B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2D151-B564-9BAE-D658-3AB9E87D0A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4BD5FC-0D29-475B-8DB3-15C898EF1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826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dstemplates.org/table-of-contents-template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prezent.ai/templates/presentation/company-introduction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lass%20notes%20school%20studying%20person%20adult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hr.com/blog/job-analysi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list.com/guides/how-to-write-a-job-description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funnel.com/hr-tech/recruitment-channel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forgeeks.org/process-of-controlling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viralsolutions.net/strategic-training-and-development-process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3/how-to-motivate-your-teams-with-rewards-and-recognition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artoondealer.com/image/202018750/word-conclusion-appearing-behind-torn-brown-paper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hyperlink" Target="https://www.researchgate.net/publication/235701029_Experiential_Learning_Experience_As_The_Source_Of_Learning_And_Development" TargetMode="External"/><Relationship Id="rId7" Type="http://schemas.openxmlformats.org/officeDocument/2006/relationships/hyperlink" Target="https://pubmed.ncbi.nlm.nih.gov/28909915/" TargetMode="External"/><Relationship Id="rId2" Type="http://schemas.openxmlformats.org/officeDocument/2006/relationships/hyperlink" Target="https://hbr.org/2004/02/measuring-the-strategic-readiness-of-intangible-asse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fskinner.org/wp-content/uploads/2016/02/BoO.pdf" TargetMode="External"/><Relationship Id="rId5" Type="http://schemas.openxmlformats.org/officeDocument/2006/relationships/hyperlink" Target="https://www.hbs.edu/faculty/Pages/item.aspx?num=193" TargetMode="External"/><Relationship Id="rId4" Type="http://schemas.openxmlformats.org/officeDocument/2006/relationships/hyperlink" Target="https://www.researchgate.net/publication/315938039_Is_360_Degree_Feedback_Appraisal_an_Effective_Way_of_Performance_Evaluation" TargetMode="External"/><Relationship Id="rId9" Type="http://schemas.openxmlformats.org/officeDocument/2006/relationships/hyperlink" Target="https://www.davidayo.com/best-books-onli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648BD-E3E7-2185-5A38-F8F012C7B0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Component 1- Individual presentation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B8A3A2-13E4-FA3D-291A-972E969F65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Alina Mihoc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2009438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Code: LCLM5002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title: Developing and Managing Individuals and Teams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Mudassar Hasan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4B1CD-6285-C7EE-24EA-12021979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673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DD506-92DF-F8D2-64E6-922F3813F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A6D42-AF1F-2A7A-ACEF-A3CDA4094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Company introduction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Workforce planning and vacancy identification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Company recruitment channel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Selection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 this recruitment ensures smooth operational running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Learning theories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close-up of an open book">
            <a:extLst>
              <a:ext uri="{FF2B5EF4-FFF2-40B4-BE49-F238E27FC236}">
                <a16:creationId xmlns:a16="http://schemas.microsoft.com/office/drawing/2014/main" id="{6C480799-2B9F-E869-4DA8-16AD0C99F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184" y="1411342"/>
            <a:ext cx="6922008" cy="413589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3CB14-39EB-3A72-BD18-1195CBA51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285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6" name="Freeform: Shape 85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8" name="Freeform: Shape 87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74710-4582-5DF6-E2A2-1F934464C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introduction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807AC1C5-93F5-C6BA-24D6-91141C8895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228600"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Grosvenor casinos was founded in 1970, and it is owned by The Rank Group.</a:t>
            </a:r>
          </a:p>
          <a:p>
            <a:pPr marL="171450" indent="-228600"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one of the largest casino operators in the UK with a total of  53 locations.</a:t>
            </a:r>
          </a:p>
          <a:p>
            <a:pPr marL="171450" indent="-228600"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operates both land-based and online, providing customers with a wide range of services such as table games, machines, poker, sports betting and dining facilities.</a:t>
            </a:r>
          </a:p>
          <a:p>
            <a:pPr marL="171450" indent="-228600"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Grosvenor casino strives to be the most loved casino brand by providing a safe, sustainable and rewarding environment.</a:t>
            </a:r>
          </a:p>
        </p:txBody>
      </p:sp>
      <p:pic>
        <p:nvPicPr>
          <p:cNvPr id="12" name="Content Placeholder 11" descr="A handshake of people in front of a city">
            <a:extLst>
              <a:ext uri="{FF2B5EF4-FFF2-40B4-BE49-F238E27FC236}">
                <a16:creationId xmlns:a16="http://schemas.microsoft.com/office/drawing/2014/main" id="{974F9AA4-E81F-4D85-D127-5126125CDD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24144" y="841248"/>
            <a:ext cx="5276088" cy="5276088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73D23F-E7A1-8E51-CAE5-3DF5E386A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786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Freeform: Shape 37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AF7D9-ED89-7E99-CA76-69068859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630763"/>
            <a:ext cx="3438906" cy="1769537"/>
          </a:xfrm>
        </p:spPr>
        <p:txBody>
          <a:bodyPr anchor="ctr"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Workforce planning and vacancy identification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EDCAF98-81AD-862C-4CE2-4CECC07B1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and planning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Grosvenor utilises data-driven workforce analytics to identify peak demand periods and adjust staffing levels accordingly.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gaps between supply and demand.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all staff are properly qualified and comply with Gambling Commission requirements.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areas where staff lack the necessary skills or where talent shortages may arise in the future.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campaigns to fill vacancies.</a:t>
            </a:r>
          </a:p>
          <a:p>
            <a:pPr marL="0" indent="0">
              <a:buNone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Vacancy identification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Anticipate positions at risk of becoming vacant.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impact that the vacancy has on the business and customer experience.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crucial roles (dealers,  gaming supervisors an managers).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800" dirty="0"/>
          </a:p>
        </p:txBody>
      </p:sp>
      <p:pic>
        <p:nvPicPr>
          <p:cNvPr id="7" name="Picture 6" descr="A group of people looking at a table with papers">
            <a:extLst>
              <a:ext uri="{FF2B5EF4-FFF2-40B4-BE49-F238E27FC236}">
                <a16:creationId xmlns:a16="http://schemas.microsoft.com/office/drawing/2014/main" id="{C33E3D8E-DCA4-68DD-22FE-6761C23804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184" y="1169072"/>
            <a:ext cx="6922008" cy="462044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311BB-A25C-D776-030C-68555D23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72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E6B3E-9C43-EE49-D358-C2859B45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8FEB405-A508-4EFF-8E82-06A577EF6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targets the job, not the person and it involves collecting data such as tasks, required skills, responsibilities and working conditions (</a:t>
            </a:r>
            <a:r>
              <a:rPr lang="en-US" sz="1100" dirty="0" err="1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Viteles</a:t>
            </a:r>
            <a:r>
              <a:rPr lang="en-US" sz="1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1924).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purpose is to hire the right person for the right job.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performance management by defining clear expectations and responsibilities for each role.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 can measure performance against their set standards. </a:t>
            </a:r>
          </a:p>
        </p:txBody>
      </p:sp>
      <p:pic>
        <p:nvPicPr>
          <p:cNvPr id="6" name="Content Placeholder 5" descr="A diagram of a job analysis">
            <a:extLst>
              <a:ext uri="{FF2B5EF4-FFF2-40B4-BE49-F238E27FC236}">
                <a16:creationId xmlns:a16="http://schemas.microsoft.com/office/drawing/2014/main" id="{956D2ED8-D560-9D4B-F5E2-832BC9B134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184" y="1180969"/>
            <a:ext cx="6922008" cy="459664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F54D9F-7A6E-DB9C-BC81-CCC985D18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A326FB0C-AE53-ADC4-1230-B693C555B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0324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5522BF-E398-60DB-8AC4-6943AA40C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5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Content Placeholder 9">
            <a:extLst>
              <a:ext uri="{FF2B5EF4-FFF2-40B4-BE49-F238E27FC236}">
                <a16:creationId xmlns:a16="http://schemas.microsoft.com/office/drawing/2014/main" id="{D02D67EA-5160-582A-D9F7-2A84FA4DE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4050792"/>
          </a:xfrm>
        </p:spPr>
        <p:txBody>
          <a:bodyPr anchor="t"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Welcoming guests.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Preparing drinks and meals.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 a clean and inviting environment.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knowledge of responsible alcohol service and other regulatory requirements.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guest interactions and resolve issues or requests in a professional manner.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timely reporting of accidents, incidents and operational problems.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valued team member, you will receive the following benefits: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Hourly pay rate of £12.21.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Premium Pay Night Allowance: an additional £1 per hour after midnight.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Tips: Uncapped shared tips.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Paid breaks.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Holiday entitlement of 28 days.  </a:t>
            </a:r>
          </a:p>
        </p:txBody>
      </p:sp>
      <p:pic>
        <p:nvPicPr>
          <p:cNvPr id="6" name="Content Placeholder 5" descr="A person holding a pen and writing on a paper&#10;&#10;AI-generated content may be incorrect.">
            <a:extLst>
              <a:ext uri="{FF2B5EF4-FFF2-40B4-BE49-F238E27FC236}">
                <a16:creationId xmlns:a16="http://schemas.microsoft.com/office/drawing/2014/main" id="{799A0E89-2B8D-6917-7519-5117C27CE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116254"/>
            <a:ext cx="6903720" cy="462549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7EF809-5FEB-D023-792B-6F1AA4752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411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Freeform: Shape 35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2F6F0-F102-F7A5-E741-550A2806C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Content Placeholder 9">
            <a:extLst>
              <a:ext uri="{FF2B5EF4-FFF2-40B4-BE49-F238E27FC236}">
                <a16:creationId xmlns:a16="http://schemas.microsoft.com/office/drawing/2014/main" id="{686A1AFF-F9AB-D4C5-AE63-C90F3A8C0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 be over 18 years old.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as you will be required to work night shifts, weekends and public holidays.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experience in customer service or hospitality preferred.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work in a team.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Driven by a desire to make others happy.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Punctual, reliable and responsible.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 to detail and accuracy when taking customer orders.</a:t>
            </a:r>
          </a:p>
        </p:txBody>
      </p:sp>
      <p:pic>
        <p:nvPicPr>
          <p:cNvPr id="6" name="Content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6417B13-0B4E-BF6B-F117-C485CCBDD2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9406" y="343615"/>
            <a:ext cx="4061049" cy="60127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D041C9-49B8-96D6-279C-AB417CA9C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969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hand drawing a network">
            <a:extLst>
              <a:ext uri="{FF2B5EF4-FFF2-40B4-BE49-F238E27FC236}">
                <a16:creationId xmlns:a16="http://schemas.microsoft.com/office/drawing/2014/main" id="{931CA717-F856-03DD-E14B-8B3148DFC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640" r="-1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895C1-88ED-5EC7-E135-1F3B74F18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Company recruitment channel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Content Placeholder 9">
            <a:extLst>
              <a:ext uri="{FF2B5EF4-FFF2-40B4-BE49-F238E27FC236}">
                <a16:creationId xmlns:a16="http://schemas.microsoft.com/office/drawing/2014/main" id="{1230BF64-F1DD-C782-4D4C-65CF75269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recruitment via Indeed and other recruitment platforms.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recruitment.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referrals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FEEAA3-C286-12D1-510E-F1A1DCFF8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56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1DDAE-8421-83C6-3E61-242C65F51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Selection Process</a:t>
            </a:r>
          </a:p>
        </p:txBody>
      </p:sp>
      <p:sp>
        <p:nvSpPr>
          <p:cNvPr id="5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Content Placeholder 30">
            <a:extLst>
              <a:ext uri="{FF2B5EF4-FFF2-40B4-BE49-F238E27FC236}">
                <a16:creationId xmlns:a16="http://schemas.microsoft.com/office/drawing/2014/main" id="{417C4839-F52D-43DA-0860-6566B72BE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Generic Strategy- Differentiation  (Porter, 1985).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methods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interview – Multiple candidates are interviewed simultaneously. 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methods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questions beginning with “who”, “what”, “when”, “how” or “why”.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 questions to follow up on a response to request more detail or context.</a:t>
            </a:r>
          </a:p>
        </p:txBody>
      </p:sp>
      <p:pic>
        <p:nvPicPr>
          <p:cNvPr id="11" name="Picture 10" descr="A group of people sitting at a table">
            <a:extLst>
              <a:ext uri="{FF2B5EF4-FFF2-40B4-BE49-F238E27FC236}">
                <a16:creationId xmlns:a16="http://schemas.microsoft.com/office/drawing/2014/main" id="{346DE382-75F0-C5F8-0F98-E70DB5F75D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167" r="2668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F633A-7292-0B95-DC37-2EFF15776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109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BBEB6-B193-26F5-9A9E-785959044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this recruitment ensures smooth running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81E4D-451D-4E21-3159-43D00C2F1F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Resourcing Strategy model (Higgs, 2004) which maps organisations based on four types of employers:</a:t>
            </a:r>
          </a:p>
          <a:p>
            <a:pPr marL="0" lvl="0" indent="0">
              <a:buNone/>
            </a:pPr>
            <a:r>
              <a:rPr lang="en-GB" sz="11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Employer of cash- high rewards/weak culture.</a:t>
            </a:r>
          </a:p>
          <a:p>
            <a:pPr marL="0" lvl="0" indent="0">
              <a:buNone/>
            </a:pPr>
            <a:r>
              <a:rPr lang="en-GB" sz="11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Employer of choice- high rewards/ strong culture.</a:t>
            </a:r>
          </a:p>
          <a:p>
            <a:pPr marL="0" lvl="0" indent="0">
              <a:buNone/>
            </a:pPr>
            <a:r>
              <a:rPr lang="en-GB" sz="11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Employer of churn- low rewards/ weak culture.</a:t>
            </a:r>
          </a:p>
          <a:p>
            <a:pPr marL="0" lvl="0" indent="0">
              <a:buNone/>
            </a:pPr>
            <a:r>
              <a:rPr lang="en-GB" sz="11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Employer of values- low rewards/strong culture</a:t>
            </a:r>
          </a:p>
          <a:p>
            <a:pPr marL="0" indent="0">
              <a:buNone/>
            </a:pPr>
            <a:endParaRPr lang="en-GB" sz="1100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100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6FAD3F-817F-95F1-9106-814725EB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BD5FC-0D29-475B-8DB3-15C898EF11C0}" type="slidenum">
              <a:rPr lang="en-GB" smtClean="0"/>
              <a:t>10</a:t>
            </a:fld>
            <a:endParaRPr lang="en-GB"/>
          </a:p>
        </p:txBody>
      </p:sp>
      <p:pic>
        <p:nvPicPr>
          <p:cNvPr id="6" name="Picture 5" descr="A green squares with white text&#10;&#10;AI-generated content may be incorrect.">
            <a:extLst>
              <a:ext uri="{FF2B5EF4-FFF2-40B4-BE49-F238E27FC236}">
                <a16:creationId xmlns:a16="http://schemas.microsoft.com/office/drawing/2014/main" id="{261AEEAD-9679-3C36-ADAD-322EE6693C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4922" y="2098449"/>
            <a:ext cx="4438878" cy="439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028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E8F97-BA2B-D1CD-5DA2-96653B67B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 needs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2F221BA-DA61-634B-F0B3-7C7497016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analysis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product knowledge.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Upselling and sales techniques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and workflow management.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Balanced scorecard framework (Kaplan and Norton 2004)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perspective.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perspective.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business processes prospective.</a:t>
            </a:r>
          </a:p>
          <a:p>
            <a:pPr>
              <a:buAutoNum type="arabicPeriod"/>
            </a:pPr>
            <a:r>
              <a:rPr lang="en-US" sz="11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growth perspective.</a:t>
            </a:r>
          </a:p>
          <a:p>
            <a:pPr>
              <a:buAutoNum type="arabicPeriod"/>
            </a:pPr>
            <a:endParaRPr lang="en-US" sz="11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group of people sitting at a table with a diagram of training&#10;&#10;AI-generated content may be incorrect.">
            <a:extLst>
              <a:ext uri="{FF2B5EF4-FFF2-40B4-BE49-F238E27FC236}">
                <a16:creationId xmlns:a16="http://schemas.microsoft.com/office/drawing/2014/main" id="{65782B14-D932-E376-B164-FB2CBD138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184" y="1532477"/>
            <a:ext cx="6922008" cy="389362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BD1606-2FF2-7579-492E-65784DFD6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049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5606E-01E3-49AB-14EF-47F301D7C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Learning theories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7D6A3CE-FA10-1145-BD62-B9A5E9BC9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Kolb’s model (Kolb, 1984).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Skinner’s Behaviorist Learning Theory (Skinner, 1938).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Belbin team roles (Belbin, 1981). </a:t>
            </a:r>
          </a:p>
          <a:p>
            <a:pPr marL="0" indent="0">
              <a:buNone/>
            </a:pPr>
            <a:endParaRPr lang="en-US" sz="11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diagram of the theory of learning&#10;&#10;AI-generated content may be incorrect.">
            <a:extLst>
              <a:ext uri="{FF2B5EF4-FFF2-40B4-BE49-F238E27FC236}">
                <a16:creationId xmlns:a16="http://schemas.microsoft.com/office/drawing/2014/main" id="{0FF8B7D0-25FF-87E0-0B7B-9D9DDCDFE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70070"/>
            <a:ext cx="6903720" cy="391786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C1ED7B-1875-982D-B3EB-4B303B179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529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195B7-147F-D78D-B535-516B938F6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Managing performance and reword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9BF88B6-25B5-B7AB-68CE-400492A01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360 form appraisals (</a:t>
            </a:r>
            <a:r>
              <a:rPr lang="en-US" sz="1100" dirty="0" err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Kuzulu</a:t>
            </a:r>
            <a:r>
              <a:rPr lang="en-U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100" dirty="0" err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Iyem</a:t>
            </a:r>
            <a:r>
              <a:rPr lang="en-U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Armstrong’s Performance Management Cycle (Armstrong, 2022).</a:t>
            </a:r>
          </a:p>
        </p:txBody>
      </p:sp>
      <p:pic>
        <p:nvPicPr>
          <p:cNvPr id="6" name="Content Placeholder 5" descr="A group of people standing on a podium">
            <a:extLst>
              <a:ext uri="{FF2B5EF4-FFF2-40B4-BE49-F238E27FC236}">
                <a16:creationId xmlns:a16="http://schemas.microsoft.com/office/drawing/2014/main" id="{6C32B5BE-0B05-9703-2C8D-212A7A21F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184" y="1541130"/>
            <a:ext cx="6922008" cy="387632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E72C9-7EC6-56B9-A9F7-6F32FCE09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4EBE78-4924-387D-C48A-B65495C00B5A}"/>
              </a:ext>
            </a:extLst>
          </p:cNvPr>
          <p:cNvSpPr txBox="1"/>
          <p:nvPr/>
        </p:nvSpPr>
        <p:spPr>
          <a:xfrm>
            <a:off x="9234022" y="5217398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20/03/how-to-motivate-your-teams-with-rewards-and-recogni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0711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4973E-8F41-34B8-3783-DD25BA908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8AC3ED1-DF75-0F8A-91C3-0C9F36A90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conclusion, structured recruitment and development are essential for sustainable </a:t>
            </a:r>
            <a:r>
              <a:rPr lang="en-US" sz="11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growth. Applying learning theories strengthens HR capability and long-term success.</a:t>
            </a:r>
          </a:p>
        </p:txBody>
      </p:sp>
      <p:pic>
        <p:nvPicPr>
          <p:cNvPr id="6" name="Content Placeholder 5" descr="A hand writing on a transparent board">
            <a:extLst>
              <a:ext uri="{FF2B5EF4-FFF2-40B4-BE49-F238E27FC236}">
                <a16:creationId xmlns:a16="http://schemas.microsoft.com/office/drawing/2014/main" id="{315DC06D-B5EF-AF31-35A5-4584385ED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184" y="978717"/>
            <a:ext cx="6922008" cy="50011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AD6F75-7964-5AAF-4C5D-25BBC2554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626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B5202-3157-0052-3968-34B73266D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3737227-17FD-AA4D-51FE-489C2AEAC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959366" cy="7744752"/>
          </a:xfrm>
        </p:spPr>
        <p:txBody>
          <a:bodyPr anchor="t"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Armstrong, M. (2022). Armstrong’s handbook of performance management an evidence-based guide to delivering high performance. London New York, Ny New Delhi Kogan Page.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Belbin, M. (1981). Management teams : Why They Succeed or Fail. Oxford ; Boston: Butterworth-Heinemann.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Higgs, M. (2004). Future trends in HR  - </a:t>
            </a:r>
            <a:r>
              <a:rPr lang="en-GB" sz="1100" dirty="0" err="1"/>
              <a:t>CentAUR</a:t>
            </a:r>
            <a:r>
              <a:rPr lang="en-GB" sz="1100" dirty="0"/>
              <a:t>. Reading.ac.uk. [online] </a:t>
            </a:r>
            <a:r>
              <a:rPr lang="en-GB" sz="1100" dirty="0" err="1"/>
              <a:t>doi:https</a:t>
            </a:r>
            <a:r>
              <a:rPr lang="en-GB" sz="1100" dirty="0"/>
              <a:t>://doi.org/Higgs,%20M.%20%20(2004)%20Future%20trends%20in%20HR.%20%20%20In:%20Rees,%20D.%20and%20McBain,%20R.%20%3Chttps://centaur.reading.ac.uk/view/creators/90001178.html%3E%20(eds.)%20People%20management:%20challenges%20and%20opportunities.%20%20%20Palgrave%20Macmillan,%20Basingstoke.%20%20ISBN%209780333920305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Kaplan, R.S. and Norton, D.P. (2004). Measuring the Strategic Readiness of Intangible Assets. [online] Harvard Business Review. Available at: </a:t>
            </a:r>
            <a:r>
              <a:rPr lang="en-GB" sz="1100" dirty="0">
                <a:hlinkClick r:id="rId2"/>
              </a:rPr>
              <a:t>https://hbr.org/2004/02/measuring-the-strategic-readiness-of-intangible-assets</a:t>
            </a:r>
            <a:r>
              <a:rPr lang="en-GB" sz="11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Kolb, D.A. (1984). Experiential Learning: Experience As The Source Of Learning And Development. [online] Research Gate. Available at: </a:t>
            </a:r>
            <a:r>
              <a:rPr lang="en-GB" sz="1100" dirty="0">
                <a:hlinkClick r:id="rId3"/>
              </a:rPr>
              <a:t>https://www.researchgate.net/publication/235701029_Experiential_Learning_Experience_As_The_Source_Of_Learning_And_Development</a:t>
            </a:r>
            <a:r>
              <a:rPr lang="en-GB" sz="11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 err="1"/>
              <a:t>Kuzulu</a:t>
            </a:r>
            <a:r>
              <a:rPr lang="en-GB" sz="1100" dirty="0"/>
              <a:t>, E. and </a:t>
            </a:r>
            <a:r>
              <a:rPr lang="en-GB" sz="1100" dirty="0" err="1"/>
              <a:t>Iyem</a:t>
            </a:r>
            <a:r>
              <a:rPr lang="en-GB" sz="1100" dirty="0"/>
              <a:t>, C. (2016). Is 360 Degree Feedback Appraisal an Effective Way of Performance Evaluation? [online] ResearchGate. Available at: </a:t>
            </a:r>
            <a:r>
              <a:rPr lang="en-GB" sz="1100" dirty="0">
                <a:hlinkClick r:id="rId4"/>
              </a:rPr>
              <a:t>https://www.researchgate.net/publication/315938039_Is_360_Degree_Feedback_Appraisal_an_Effective_Way_of_Performance_Evaluation</a:t>
            </a:r>
            <a:r>
              <a:rPr lang="en-GB" sz="11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Porter, M.E. (1985). The Competitive Advantage: Creating and Sustaining Superior Performance. [online] Harvard Business School. Available at: </a:t>
            </a:r>
            <a:r>
              <a:rPr lang="en-GB" sz="1100" dirty="0">
                <a:hlinkClick r:id="rId5"/>
              </a:rPr>
              <a:t>https://www.hbs.edu/faculty/Pages/item.aspx?num=193</a:t>
            </a:r>
            <a:endParaRPr lang="en-GB" sz="11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Skinner, B.F. (1938). THE BEHAVIOR OF ORGANISMS An Experimental Analysis. [online] Available at: </a:t>
            </a:r>
            <a:r>
              <a:rPr lang="en-GB" sz="1100" dirty="0">
                <a:hlinkClick r:id="rId6"/>
              </a:rPr>
              <a:t>https://www.bfskinner.org/wp-content/uploads/2016/02/BoO.pdf</a:t>
            </a:r>
            <a:r>
              <a:rPr lang="en-GB" sz="11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 err="1"/>
              <a:t>Viteles</a:t>
            </a:r>
            <a:r>
              <a:rPr lang="en-GB" sz="1100" dirty="0"/>
              <a:t>, M.S. (1924). Vocational Guidance and Job Analysis, the Psychological Viewpoint. The Psychological clinic, [online] 15(6-7), pp.157–182. Available at: </a:t>
            </a:r>
            <a:r>
              <a:rPr lang="en-GB" sz="1100" dirty="0">
                <a:hlinkClick r:id="rId7"/>
              </a:rPr>
              <a:t>https://pubmed.ncbi.nlm.nih.gov/28909915/</a:t>
            </a:r>
            <a:r>
              <a:rPr lang="en-GB" sz="1100" dirty="0"/>
              <a:t>. </a:t>
            </a:r>
            <a:endParaRPr lang="en-US" sz="1100" dirty="0"/>
          </a:p>
        </p:txBody>
      </p:sp>
      <p:pic>
        <p:nvPicPr>
          <p:cNvPr id="10" name="Content Placeholder 9" descr="An open book with glowing pages">
            <a:extLst>
              <a:ext uri="{FF2B5EF4-FFF2-40B4-BE49-F238E27FC236}">
                <a16:creationId xmlns:a16="http://schemas.microsoft.com/office/drawing/2014/main" id="{57179A88-8CC2-EBC2-8EFE-8B56D3E150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901184" y="1177724"/>
            <a:ext cx="6922008" cy="46031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0A38A9-F13F-FEA5-F496-B3621E290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4BD5FC-0D29-475B-8DB3-15C898EF11C0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45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1784</TotalTime>
  <Words>1240</Words>
  <Application>Microsoft Office PowerPoint</Application>
  <PresentationFormat>Widescreen</PresentationFormat>
  <Paragraphs>124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Wingdings</vt:lpstr>
      <vt:lpstr>Office Theme</vt:lpstr>
      <vt:lpstr>Component 1- Individual presentation </vt:lpstr>
      <vt:lpstr>Table of content</vt:lpstr>
      <vt:lpstr>Company introduction</vt:lpstr>
      <vt:lpstr>Workforce planning and vacancy identification</vt:lpstr>
      <vt:lpstr>Job Analysis</vt:lpstr>
      <vt:lpstr>Job description</vt:lpstr>
      <vt:lpstr>Person specification</vt:lpstr>
      <vt:lpstr>Company recruitment channel</vt:lpstr>
      <vt:lpstr>Selection Process</vt:lpstr>
      <vt:lpstr>How this recruitment ensures smooth running</vt:lpstr>
      <vt:lpstr>Training and development needs</vt:lpstr>
      <vt:lpstr>Learning theories</vt:lpstr>
      <vt:lpstr>Managing performance and reword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Mihoc</dc:creator>
  <cp:lastModifiedBy>Alina Mihoc</cp:lastModifiedBy>
  <cp:revision>1</cp:revision>
  <dcterms:created xsi:type="dcterms:W3CDTF">2026-02-15T09:18:25Z</dcterms:created>
  <dcterms:modified xsi:type="dcterms:W3CDTF">2026-02-16T15:05:23Z</dcterms:modified>
</cp:coreProperties>
</file>