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"/>
  </p:notesMasterIdLst>
  <p:sldIdLst>
    <p:sldId id="257" r:id="rId2"/>
    <p:sldId id="348" r:id="rId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418" autoAdjust="0"/>
    <p:restoredTop sz="96000" autoAdjust="0"/>
  </p:normalViewPr>
  <p:slideViewPr>
    <p:cSldViewPr snapToGrid="0">
      <p:cViewPr varScale="1">
        <p:scale>
          <a:sx n="117" d="100"/>
          <a:sy n="117" d="100"/>
        </p:scale>
        <p:origin x="1208" y="1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6" d="100"/>
          <a:sy n="66" d="100"/>
        </p:scale>
        <p:origin x="0" y="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D395F1B-3475-477E-B8B5-5AEEBDAC662B}" type="datetimeFigureOut">
              <a:rPr lang="en-GB" smtClean="0"/>
              <a:t>09/05/2022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C3A06F-C0F7-46F7-B51A-13E8EA7B96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78444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09/05/2022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09/05/2022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09/05/2022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09/05/2022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09/05/2022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09/05/2022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09/05/2022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09/05/2022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09/05/2022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09/05/2022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09/05/2022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6.xml"/><Relationship Id="rId1" Type="http://schemas.openxmlformats.org/officeDocument/2006/relationships/video" Target="https://www.youtube.com/embed/ZiIgWp-EhM4?feature=oembe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025E4D-1C2C-47F6-A56D-5CC0DC19A9A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33665" y="1194937"/>
            <a:ext cx="7772400" cy="1470025"/>
          </a:xfrm>
        </p:spPr>
        <p:txBody>
          <a:bodyPr/>
          <a:lstStyle/>
          <a:p>
            <a:r>
              <a:rPr lang="en-GB" dirty="0"/>
              <a:t>Week 1 Seminar prep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FCEB683-625E-4C5B-BF45-79745334AB0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52520" y="2664962"/>
            <a:ext cx="6400800" cy="1752600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Jon Edwards</a:t>
            </a:r>
          </a:p>
        </p:txBody>
      </p:sp>
    </p:spTree>
    <p:extLst>
      <p:ext uri="{BB962C8B-B14F-4D97-AF65-F5344CB8AC3E}">
        <p14:creationId xmlns:p14="http://schemas.microsoft.com/office/powerpoint/2010/main" val="4187419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9D8EB-F610-9CCE-3A87-8097195D3A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Week 1 – Seminar prep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3E87E19-3180-4BE1-F168-E1FFE364307D}"/>
              </a:ext>
            </a:extLst>
          </p:cNvPr>
          <p:cNvSpPr txBox="1"/>
          <p:nvPr/>
        </p:nvSpPr>
        <p:spPr>
          <a:xfrm>
            <a:off x="457200" y="1186144"/>
            <a:ext cx="8371114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b="0" i="0" dirty="0">
                <a:effectLst/>
                <a:latin typeface="Roboto" panose="020F0502020204030204" pitchFamily="34" charset="0"/>
              </a:rPr>
              <a:t>The Future of Policing: what are the challenges facing policing today?</a:t>
            </a:r>
          </a:p>
          <a:p>
            <a:pPr algn="l"/>
            <a:endParaRPr lang="en-GB" b="0" i="0" dirty="0">
              <a:effectLst/>
              <a:latin typeface="Roboto" panose="020F0502020204030204" pitchFamily="34" charset="0"/>
            </a:endParaRPr>
          </a:p>
          <a:p>
            <a:pPr algn="l"/>
            <a:r>
              <a:rPr lang="en-GB" b="1" dirty="0">
                <a:latin typeface="Roboto" panose="020F0502020204030204" pitchFamily="34" charset="0"/>
              </a:rPr>
              <a:t>Task </a:t>
            </a:r>
            <a:r>
              <a:rPr lang="en-GB" dirty="0">
                <a:latin typeface="Roboto" panose="020F0502020204030204" pitchFamily="34" charset="0"/>
              </a:rPr>
              <a:t>– Watch the video and come to the session having identified the key issues and discussion point. </a:t>
            </a:r>
          </a:p>
          <a:p>
            <a:pPr algn="l"/>
            <a:endParaRPr lang="en-GB" dirty="0">
              <a:latin typeface="Roboto" panose="020F0502020204030204" pitchFamily="34" charset="0"/>
            </a:endParaRPr>
          </a:p>
          <a:p>
            <a:pPr algn="l"/>
            <a:r>
              <a:rPr lang="en-GB" dirty="0">
                <a:latin typeface="Roboto" panose="020F0502020204030204" pitchFamily="34" charset="0"/>
              </a:rPr>
              <a:t>The session will focus on a critical evaluation of issues raised. </a:t>
            </a:r>
          </a:p>
          <a:p>
            <a:pPr algn="l"/>
            <a:endParaRPr lang="en-GB" dirty="0">
              <a:latin typeface="Roboto" panose="020F0502020204030204" pitchFamily="34" charset="0"/>
            </a:endParaRPr>
          </a:p>
          <a:p>
            <a:pPr algn="l"/>
            <a:r>
              <a:rPr lang="en-GB" dirty="0">
                <a:latin typeface="Roboto" panose="020F0502020204030204" pitchFamily="34" charset="0"/>
              </a:rPr>
              <a:t>All students will be expected to contribute to the discussions. </a:t>
            </a:r>
            <a:endParaRPr lang="en-GB" b="0" i="0" dirty="0">
              <a:effectLst/>
              <a:latin typeface="Roboto" panose="020F0502020204030204" pitchFamily="34" charset="0"/>
            </a:endParaRPr>
          </a:p>
        </p:txBody>
      </p:sp>
      <p:pic>
        <p:nvPicPr>
          <p:cNvPr id="7" name="Online Media 6" descr="The Future of Policing:what are the challenges facing policing today?">
            <a:hlinkClick r:id="" action="ppaction://media"/>
            <a:extLst>
              <a:ext uri="{FF2B5EF4-FFF2-40B4-BE49-F238E27FC236}">
                <a16:creationId xmlns:a16="http://schemas.microsoft.com/office/drawing/2014/main" id="{3C574C54-2011-E49D-8F36-6EB054D4CFC6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903998" y="3699342"/>
            <a:ext cx="3675091" cy="20764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69632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Theme1.thmx first page pp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Master front slide" id="{558DBCAC-D990-4649-AA04-0F1C7230B511}" vid="{ABBB551E-0A13-3840-B3E7-49456703B40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Theme1</Template>
  <TotalTime>3</TotalTime>
  <Words>66</Words>
  <Application>Microsoft Macintosh PowerPoint</Application>
  <PresentationFormat>On-screen Show (4:3)</PresentationFormat>
  <Paragraphs>10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Calibri</vt:lpstr>
      <vt:lpstr>Myriad Pro</vt:lpstr>
      <vt:lpstr>Roboto</vt:lpstr>
      <vt:lpstr>Theme1.thmx first page pp</vt:lpstr>
      <vt:lpstr>Week 1 Seminar prep</vt:lpstr>
      <vt:lpstr>Week 1 – Seminar prep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1 Seminar prep</dc:title>
  <dc:creator>joneds@me.com</dc:creator>
  <cp:lastModifiedBy>joneds@me.com</cp:lastModifiedBy>
  <cp:revision>1</cp:revision>
  <cp:lastPrinted>2021-09-26T18:12:02Z</cp:lastPrinted>
  <dcterms:created xsi:type="dcterms:W3CDTF">2022-05-09T19:31:57Z</dcterms:created>
  <dcterms:modified xsi:type="dcterms:W3CDTF">2022-05-09T19:35:42Z</dcterms:modified>
</cp:coreProperties>
</file>