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69" r:id="rId3"/>
    <p:sldId id="257" r:id="rId4"/>
    <p:sldId id="258" r:id="rId5"/>
    <p:sldId id="259" r:id="rId6"/>
    <p:sldId id="260" r:id="rId7"/>
    <p:sldId id="261" r:id="rId8"/>
    <p:sldId id="263" r:id="rId9"/>
    <p:sldId id="265" r:id="rId10"/>
    <p:sldId id="267"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99B8B-F71F-4DCB-AC78-9B8FF3F81BB1}" v="30" dt="2024-02-29T19:06:26.6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ver Upgrade" userId="ae69a5dfa0564b82" providerId="LiveId" clId="{4FD99B8B-F71F-4DCB-AC78-9B8FF3F81BB1}"/>
    <pc:docChg chg="undo custSel addSld delSld modSld">
      <pc:chgData name="Server Upgrade" userId="ae69a5dfa0564b82" providerId="LiveId" clId="{4FD99B8B-F71F-4DCB-AC78-9B8FF3F81BB1}" dt="2024-02-29T21:30:06.663" v="501" actId="20577"/>
      <pc:docMkLst>
        <pc:docMk/>
      </pc:docMkLst>
      <pc:sldChg chg="addSp delSp modSp mod setBg">
        <pc:chgData name="Server Upgrade" userId="ae69a5dfa0564b82" providerId="LiveId" clId="{4FD99B8B-F71F-4DCB-AC78-9B8FF3F81BB1}" dt="2024-02-29T21:30:06.663" v="501" actId="20577"/>
        <pc:sldMkLst>
          <pc:docMk/>
          <pc:sldMk cId="0" sldId="256"/>
        </pc:sldMkLst>
        <pc:spChg chg="mod">
          <ac:chgData name="Server Upgrade" userId="ae69a5dfa0564b82" providerId="LiveId" clId="{4FD99B8B-F71F-4DCB-AC78-9B8FF3F81BB1}" dt="2024-02-29T19:06:53.714" v="461" actId="26606"/>
          <ac:spMkLst>
            <pc:docMk/>
            <pc:sldMk cId="0" sldId="256"/>
            <ac:spMk id="2" creationId="{00000000-0000-0000-0000-000000000000}"/>
          </ac:spMkLst>
        </pc:spChg>
        <pc:spChg chg="del mod">
          <ac:chgData name="Server Upgrade" userId="ae69a5dfa0564b82" providerId="LiveId" clId="{4FD99B8B-F71F-4DCB-AC78-9B8FF3F81BB1}" dt="2024-02-29T18:40:05.908" v="306" actId="21"/>
          <ac:spMkLst>
            <pc:docMk/>
            <pc:sldMk cId="0" sldId="256"/>
            <ac:spMk id="3" creationId="{00000000-0000-0000-0000-000000000000}"/>
          </ac:spMkLst>
        </pc:spChg>
        <pc:spChg chg="add del">
          <ac:chgData name="Server Upgrade" userId="ae69a5dfa0564b82" providerId="LiveId" clId="{4FD99B8B-F71F-4DCB-AC78-9B8FF3F81BB1}" dt="2024-02-29T18:34:01.076" v="256" actId="22"/>
          <ac:spMkLst>
            <pc:docMk/>
            <pc:sldMk cId="0" sldId="256"/>
            <ac:spMk id="5" creationId="{0AC9D5A4-BDF2-2251-9177-9226904E85C5}"/>
          </ac:spMkLst>
        </pc:spChg>
        <pc:spChg chg="add del mod">
          <ac:chgData name="Server Upgrade" userId="ae69a5dfa0564b82" providerId="LiveId" clId="{4FD99B8B-F71F-4DCB-AC78-9B8FF3F81BB1}" dt="2024-02-29T18:40:12.268" v="307" actId="21"/>
          <ac:spMkLst>
            <pc:docMk/>
            <pc:sldMk cId="0" sldId="256"/>
            <ac:spMk id="7" creationId="{5E24BBA3-2638-BBC5-9007-CF02434A0E6D}"/>
          </ac:spMkLst>
        </pc:spChg>
        <pc:spChg chg="add mod">
          <ac:chgData name="Server Upgrade" userId="ae69a5dfa0564b82" providerId="LiveId" clId="{4FD99B8B-F71F-4DCB-AC78-9B8FF3F81BB1}" dt="2024-02-29T21:30:06.663" v="501" actId="20577"/>
          <ac:spMkLst>
            <pc:docMk/>
            <pc:sldMk cId="0" sldId="256"/>
            <ac:spMk id="9" creationId="{75881435-4A98-AA0F-D895-8F2D07EB5AC3}"/>
          </ac:spMkLst>
        </pc:spChg>
        <pc:spChg chg="mod">
          <ac:chgData name="Server Upgrade" userId="ae69a5dfa0564b82" providerId="LiveId" clId="{4FD99B8B-F71F-4DCB-AC78-9B8FF3F81BB1}" dt="2024-02-29T19:06:53.714" v="461" actId="26606"/>
          <ac:spMkLst>
            <pc:docMk/>
            <pc:sldMk cId="0" sldId="256"/>
            <ac:spMk id="10" creationId="{F92BC371-59F0-48C3-0D6C-F74757B27780}"/>
          </ac:spMkLst>
        </pc:spChg>
        <pc:spChg chg="add">
          <ac:chgData name="Server Upgrade" userId="ae69a5dfa0564b82" providerId="LiveId" clId="{4FD99B8B-F71F-4DCB-AC78-9B8FF3F81BB1}" dt="2024-02-29T19:06:53.714" v="461" actId="26606"/>
          <ac:spMkLst>
            <pc:docMk/>
            <pc:sldMk cId="0" sldId="256"/>
            <ac:spMk id="15" creationId="{907EF6B7-1338-4443-8C46-6A318D952DFD}"/>
          </ac:spMkLst>
        </pc:spChg>
        <pc:spChg chg="add del">
          <ac:chgData name="Server Upgrade" userId="ae69a5dfa0564b82" providerId="LiveId" clId="{4FD99B8B-F71F-4DCB-AC78-9B8FF3F81BB1}" dt="2024-02-29T19:06:22.266" v="456" actId="26606"/>
          <ac:spMkLst>
            <pc:docMk/>
            <pc:sldMk cId="0" sldId="256"/>
            <ac:spMk id="16" creationId="{F13C74B1-5B17-4795-BED0-7140497B445A}"/>
          </ac:spMkLst>
        </pc:spChg>
        <pc:spChg chg="add">
          <ac:chgData name="Server Upgrade" userId="ae69a5dfa0564b82" providerId="LiveId" clId="{4FD99B8B-F71F-4DCB-AC78-9B8FF3F81BB1}" dt="2024-02-29T19:06:53.714" v="461" actId="26606"/>
          <ac:spMkLst>
            <pc:docMk/>
            <pc:sldMk cId="0" sldId="256"/>
            <ac:spMk id="17" creationId="{DAAE4CDD-124C-4DCF-9584-B6033B545DD5}"/>
          </ac:spMkLst>
        </pc:spChg>
        <pc:spChg chg="add del">
          <ac:chgData name="Server Upgrade" userId="ae69a5dfa0564b82" providerId="LiveId" clId="{4FD99B8B-F71F-4DCB-AC78-9B8FF3F81BB1}" dt="2024-02-29T19:06:22.266" v="456" actId="26606"/>
          <ac:spMkLst>
            <pc:docMk/>
            <pc:sldMk cId="0" sldId="256"/>
            <ac:spMk id="18" creationId="{D4974D33-8DC5-464E-8C6D-BE58F0669C17}"/>
          </ac:spMkLst>
        </pc:spChg>
        <pc:spChg chg="add">
          <ac:chgData name="Server Upgrade" userId="ae69a5dfa0564b82" providerId="LiveId" clId="{4FD99B8B-F71F-4DCB-AC78-9B8FF3F81BB1}" dt="2024-02-29T19:06:53.714" v="461" actId="26606"/>
          <ac:spMkLst>
            <pc:docMk/>
            <pc:sldMk cId="0" sldId="256"/>
            <ac:spMk id="19" creationId="{081E4A58-353D-44AE-B2FC-2A74E2E400F7}"/>
          </ac:spMkLst>
        </pc:spChg>
        <pc:picChg chg="add del">
          <ac:chgData name="Server Upgrade" userId="ae69a5dfa0564b82" providerId="LiveId" clId="{4FD99B8B-F71F-4DCB-AC78-9B8FF3F81BB1}" dt="2024-02-29T19:06:22.266" v="456" actId="26606"/>
          <ac:picMkLst>
            <pc:docMk/>
            <pc:sldMk cId="0" sldId="256"/>
            <ac:picMk id="12" creationId="{EA5B0FE7-2AC4-40CF-4146-B6BF629A9E23}"/>
          </ac:picMkLst>
        </pc:picChg>
      </pc:sldChg>
      <pc:sldChg chg="addSp delSp modSp mod setBg">
        <pc:chgData name="Server Upgrade" userId="ae69a5dfa0564b82" providerId="LiveId" clId="{4FD99B8B-F71F-4DCB-AC78-9B8FF3F81BB1}" dt="2024-02-29T19:07:17.531" v="462" actId="26606"/>
        <pc:sldMkLst>
          <pc:docMk/>
          <pc:sldMk cId="0" sldId="257"/>
        </pc:sldMkLst>
        <pc:spChg chg="mod">
          <ac:chgData name="Server Upgrade" userId="ae69a5dfa0564b82" providerId="LiveId" clId="{4FD99B8B-F71F-4DCB-AC78-9B8FF3F81BB1}" dt="2024-02-29T19:07:17.531" v="462" actId="26606"/>
          <ac:spMkLst>
            <pc:docMk/>
            <pc:sldMk cId="0" sldId="257"/>
            <ac:spMk id="2" creationId="{00000000-0000-0000-0000-000000000000}"/>
          </ac:spMkLst>
        </pc:spChg>
        <pc:spChg chg="del mod">
          <ac:chgData name="Server Upgrade" userId="ae69a5dfa0564b82" providerId="LiveId" clId="{4FD99B8B-F71F-4DCB-AC78-9B8FF3F81BB1}" dt="2024-02-28T23:18:23.443" v="42" actId="21"/>
          <ac:spMkLst>
            <pc:docMk/>
            <pc:sldMk cId="0" sldId="257"/>
            <ac:spMk id="3" creationId="{00000000-0000-0000-0000-000000000000}"/>
          </ac:spMkLst>
        </pc:spChg>
        <pc:spChg chg="mod">
          <ac:chgData name="Server Upgrade" userId="ae69a5dfa0564b82" providerId="LiveId" clId="{4FD99B8B-F71F-4DCB-AC78-9B8FF3F81BB1}" dt="2024-02-29T19:07:17.531" v="462" actId="26606"/>
          <ac:spMkLst>
            <pc:docMk/>
            <pc:sldMk cId="0" sldId="257"/>
            <ac:spMk id="3" creationId="{1ED666A2-E1E5-765B-E627-178BCBAE5B02}"/>
          </ac:spMkLst>
        </pc:spChg>
        <pc:spChg chg="add">
          <ac:chgData name="Server Upgrade" userId="ae69a5dfa0564b82" providerId="LiveId" clId="{4FD99B8B-F71F-4DCB-AC78-9B8FF3F81BB1}" dt="2024-02-28T23:07:54.441" v="18"/>
          <ac:spMkLst>
            <pc:docMk/>
            <pc:sldMk cId="0" sldId="257"/>
            <ac:spMk id="5" creationId="{4C386299-E585-64A6-1084-761034A11420}"/>
          </ac:spMkLst>
        </pc:spChg>
        <pc:spChg chg="add mod">
          <ac:chgData name="Server Upgrade" userId="ae69a5dfa0564b82" providerId="LiveId" clId="{4FD99B8B-F71F-4DCB-AC78-9B8FF3F81BB1}" dt="2024-02-28T23:08:06.343" v="24"/>
          <ac:spMkLst>
            <pc:docMk/>
            <pc:sldMk cId="0" sldId="257"/>
            <ac:spMk id="6" creationId="{3976D565-179D-3188-A563-7C95A47E7127}"/>
          </ac:spMkLst>
        </pc:spChg>
        <pc:spChg chg="add">
          <ac:chgData name="Server Upgrade" userId="ae69a5dfa0564b82" providerId="LiveId" clId="{4FD99B8B-F71F-4DCB-AC78-9B8FF3F81BB1}" dt="2024-02-28T23:08:21.348" v="36"/>
          <ac:spMkLst>
            <pc:docMk/>
            <pc:sldMk cId="0" sldId="257"/>
            <ac:spMk id="7" creationId="{299829E3-A6D3-1864-F56A-2B01C061960C}"/>
          </ac:spMkLst>
        </pc:spChg>
        <pc:spChg chg="add">
          <ac:chgData name="Server Upgrade" userId="ae69a5dfa0564b82" providerId="LiveId" clId="{4FD99B8B-F71F-4DCB-AC78-9B8FF3F81BB1}" dt="2024-02-28T23:08:53.633" v="37"/>
          <ac:spMkLst>
            <pc:docMk/>
            <pc:sldMk cId="0" sldId="257"/>
            <ac:spMk id="8" creationId="{B66639EE-806E-8029-FBDF-45CE0EB9B27E}"/>
          </ac:spMkLst>
        </pc:spChg>
        <pc:spChg chg="add">
          <ac:chgData name="Server Upgrade" userId="ae69a5dfa0564b82" providerId="LiveId" clId="{4FD99B8B-F71F-4DCB-AC78-9B8FF3F81BB1}" dt="2024-02-28T23:09:03.356" v="39"/>
          <ac:spMkLst>
            <pc:docMk/>
            <pc:sldMk cId="0" sldId="257"/>
            <ac:spMk id="9" creationId="{85C48674-9FD4-9023-EADB-A57A6DB3219B}"/>
          </ac:spMkLst>
        </pc:spChg>
        <pc:spChg chg="add del mod">
          <ac:chgData name="Server Upgrade" userId="ae69a5dfa0564b82" providerId="LiveId" clId="{4FD99B8B-F71F-4DCB-AC78-9B8FF3F81BB1}" dt="2024-02-28T23:18:36.213" v="43" actId="21"/>
          <ac:spMkLst>
            <pc:docMk/>
            <pc:sldMk cId="0" sldId="257"/>
            <ac:spMk id="11" creationId="{B19E962A-EC49-2A30-D526-357BBD6B0C70}"/>
          </ac:spMkLst>
        </pc:spChg>
        <pc:spChg chg="add del mod">
          <ac:chgData name="Server Upgrade" userId="ae69a5dfa0564b82" providerId="LiveId" clId="{4FD99B8B-F71F-4DCB-AC78-9B8FF3F81BB1}" dt="2024-02-29T00:00:02.554" v="88" actId="21"/>
          <ac:spMkLst>
            <pc:docMk/>
            <pc:sldMk cId="0" sldId="257"/>
            <ac:spMk id="13" creationId="{0F614FB3-8886-DB7E-777B-3667833323E1}"/>
          </ac:spMkLst>
        </pc:spChg>
        <pc:spChg chg="add del mod">
          <ac:chgData name="Server Upgrade" userId="ae69a5dfa0564b82" providerId="LiveId" clId="{4FD99B8B-F71F-4DCB-AC78-9B8FF3F81BB1}" dt="2024-02-29T00:00:09.100" v="90" actId="21"/>
          <ac:spMkLst>
            <pc:docMk/>
            <pc:sldMk cId="0" sldId="257"/>
            <ac:spMk id="14" creationId="{0F614FB3-8886-DB7E-777B-3667833323E1}"/>
          </ac:spMkLst>
        </pc:spChg>
        <pc:spChg chg="add mod">
          <ac:chgData name="Server Upgrade" userId="ae69a5dfa0564b82" providerId="LiveId" clId="{4FD99B8B-F71F-4DCB-AC78-9B8FF3F81BB1}" dt="2024-02-29T19:07:17.531" v="462" actId="26606"/>
          <ac:spMkLst>
            <pc:docMk/>
            <pc:sldMk cId="0" sldId="257"/>
            <ac:spMk id="16" creationId="{2773B13D-327C-DAF0-7702-6ACE5953C17C}"/>
          </ac:spMkLst>
        </pc:spChg>
        <pc:spChg chg="add">
          <ac:chgData name="Server Upgrade" userId="ae69a5dfa0564b82" providerId="LiveId" clId="{4FD99B8B-F71F-4DCB-AC78-9B8FF3F81BB1}" dt="2024-02-29T19:07:17.531" v="462" actId="26606"/>
          <ac:spMkLst>
            <pc:docMk/>
            <pc:sldMk cId="0" sldId="257"/>
            <ac:spMk id="21" creationId="{F13C74B1-5B17-4795-BED0-7140497B445A}"/>
          </ac:spMkLst>
        </pc:spChg>
        <pc:spChg chg="add">
          <ac:chgData name="Server Upgrade" userId="ae69a5dfa0564b82" providerId="LiveId" clId="{4FD99B8B-F71F-4DCB-AC78-9B8FF3F81BB1}" dt="2024-02-29T19:07:17.531" v="462" actId="26606"/>
          <ac:spMkLst>
            <pc:docMk/>
            <pc:sldMk cId="0" sldId="257"/>
            <ac:spMk id="23" creationId="{D4974D33-8DC5-464E-8C6D-BE58F0669C17}"/>
          </ac:spMkLst>
        </pc:spChg>
        <pc:picChg chg="mod ord">
          <ac:chgData name="Server Upgrade" userId="ae69a5dfa0564b82" providerId="LiveId" clId="{4FD99B8B-F71F-4DCB-AC78-9B8FF3F81BB1}" dt="2024-02-29T19:07:17.531" v="462" actId="26606"/>
          <ac:picMkLst>
            <pc:docMk/>
            <pc:sldMk cId="0" sldId="257"/>
            <ac:picMk id="4" creationId="{00000000-0000-0000-0000-000000000000}"/>
          </ac:picMkLst>
        </pc:picChg>
      </pc:sldChg>
      <pc:sldChg chg="addSp delSp modSp mod">
        <pc:chgData name="Server Upgrade" userId="ae69a5dfa0564b82" providerId="LiveId" clId="{4FD99B8B-F71F-4DCB-AC78-9B8FF3F81BB1}" dt="2024-02-29T13:04:38.474" v="167" actId="20577"/>
        <pc:sldMkLst>
          <pc:docMk/>
          <pc:sldMk cId="0" sldId="258"/>
        </pc:sldMkLst>
        <pc:spChg chg="add">
          <ac:chgData name="Server Upgrade" userId="ae69a5dfa0564b82" providerId="LiveId" clId="{4FD99B8B-F71F-4DCB-AC78-9B8FF3F81BB1}" dt="2024-02-28T23:28:38.939" v="65"/>
          <ac:spMkLst>
            <pc:docMk/>
            <pc:sldMk cId="0" sldId="258"/>
            <ac:spMk id="2" creationId="{94DE0276-66AD-37E9-97CB-D6958BB7D56F}"/>
          </ac:spMkLst>
        </pc:spChg>
        <pc:spChg chg="del">
          <ac:chgData name="Server Upgrade" userId="ae69a5dfa0564b82" providerId="LiveId" clId="{4FD99B8B-F71F-4DCB-AC78-9B8FF3F81BB1}" dt="2024-02-28T23:32:56.343" v="66" actId="21"/>
          <ac:spMkLst>
            <pc:docMk/>
            <pc:sldMk cId="0" sldId="258"/>
            <ac:spMk id="3" creationId="{00000000-0000-0000-0000-000000000000}"/>
          </ac:spMkLst>
        </pc:spChg>
        <pc:spChg chg="add del mod">
          <ac:chgData name="Server Upgrade" userId="ae69a5dfa0564b82" providerId="LiveId" clId="{4FD99B8B-F71F-4DCB-AC78-9B8FF3F81BB1}" dt="2024-02-28T23:33:01.128" v="67" actId="21"/>
          <ac:spMkLst>
            <pc:docMk/>
            <pc:sldMk cId="0" sldId="258"/>
            <ac:spMk id="5" creationId="{414037FD-3555-F137-2B79-EA4702273671}"/>
          </ac:spMkLst>
        </pc:spChg>
        <pc:spChg chg="add del mod">
          <ac:chgData name="Server Upgrade" userId="ae69a5dfa0564b82" providerId="LiveId" clId="{4FD99B8B-F71F-4DCB-AC78-9B8FF3F81BB1}" dt="2024-02-28T23:33:06.285" v="69" actId="21"/>
          <ac:spMkLst>
            <pc:docMk/>
            <pc:sldMk cId="0" sldId="258"/>
            <ac:spMk id="6" creationId="{414037FD-3555-F137-2B79-EA4702273671}"/>
          </ac:spMkLst>
        </pc:spChg>
        <pc:spChg chg="add del mod">
          <ac:chgData name="Server Upgrade" userId="ae69a5dfa0564b82" providerId="LiveId" clId="{4FD99B8B-F71F-4DCB-AC78-9B8FF3F81BB1}" dt="2024-02-28T23:36:31.247" v="80" actId="21"/>
          <ac:spMkLst>
            <pc:docMk/>
            <pc:sldMk cId="0" sldId="258"/>
            <ac:spMk id="8" creationId="{70816FCE-50DB-54A5-16A9-EE649264BE15}"/>
          </ac:spMkLst>
        </pc:spChg>
        <pc:spChg chg="add del mod">
          <ac:chgData name="Server Upgrade" userId="ae69a5dfa0564b82" providerId="LiveId" clId="{4FD99B8B-F71F-4DCB-AC78-9B8FF3F81BB1}" dt="2024-02-28T23:36:36.741" v="82" actId="21"/>
          <ac:spMkLst>
            <pc:docMk/>
            <pc:sldMk cId="0" sldId="258"/>
            <ac:spMk id="9" creationId="{70816FCE-50DB-54A5-16A9-EE649264BE15}"/>
          </ac:spMkLst>
        </pc:spChg>
        <pc:spChg chg="add del mod">
          <ac:chgData name="Server Upgrade" userId="ae69a5dfa0564b82" providerId="LiveId" clId="{4FD99B8B-F71F-4DCB-AC78-9B8FF3F81BB1}" dt="2024-02-29T00:04:48.809" v="101" actId="21"/>
          <ac:spMkLst>
            <pc:docMk/>
            <pc:sldMk cId="0" sldId="258"/>
            <ac:spMk id="11" creationId="{9327D46C-09A8-B650-8927-336B158DC346}"/>
          </ac:spMkLst>
        </pc:spChg>
        <pc:spChg chg="add mod">
          <ac:chgData name="Server Upgrade" userId="ae69a5dfa0564b82" providerId="LiveId" clId="{4FD99B8B-F71F-4DCB-AC78-9B8FF3F81BB1}" dt="2024-02-29T00:01:42.859" v="100" actId="1076"/>
          <ac:spMkLst>
            <pc:docMk/>
            <pc:sldMk cId="0" sldId="258"/>
            <ac:spMk id="13" creationId="{D823F282-108F-0792-6D9A-92AAF906B152}"/>
          </ac:spMkLst>
        </pc:spChg>
        <pc:spChg chg="add del mod">
          <ac:chgData name="Server Upgrade" userId="ae69a5dfa0564b82" providerId="LiveId" clId="{4FD99B8B-F71F-4DCB-AC78-9B8FF3F81BB1}" dt="2024-02-29T00:04:58.645" v="103" actId="21"/>
          <ac:spMkLst>
            <pc:docMk/>
            <pc:sldMk cId="0" sldId="258"/>
            <ac:spMk id="15" creationId="{9327D46C-09A8-B650-8927-336B158DC346}"/>
          </ac:spMkLst>
        </pc:spChg>
        <pc:spChg chg="add mod">
          <ac:chgData name="Server Upgrade" userId="ae69a5dfa0564b82" providerId="LiveId" clId="{4FD99B8B-F71F-4DCB-AC78-9B8FF3F81BB1}" dt="2024-02-29T13:04:38.474" v="167" actId="20577"/>
          <ac:spMkLst>
            <pc:docMk/>
            <pc:sldMk cId="0" sldId="258"/>
            <ac:spMk id="17" creationId="{5F41FD6E-C6CE-9E8F-8CF0-3E6F5EA38C52}"/>
          </ac:spMkLst>
        </pc:spChg>
        <pc:spChg chg="mod">
          <ac:chgData name="Server Upgrade" userId="ae69a5dfa0564b82" providerId="LiveId" clId="{4FD99B8B-F71F-4DCB-AC78-9B8FF3F81BB1}" dt="2024-02-28T23:24:57.722" v="64" actId="20577"/>
          <ac:spMkLst>
            <pc:docMk/>
            <pc:sldMk cId="0" sldId="258"/>
            <ac:spMk id="18" creationId="{00000000-0000-0000-0000-000000000000}"/>
          </ac:spMkLst>
        </pc:spChg>
      </pc:sldChg>
      <pc:sldChg chg="addSp delSp modSp mod setBg">
        <pc:chgData name="Server Upgrade" userId="ae69a5dfa0564b82" providerId="LiveId" clId="{4FD99B8B-F71F-4DCB-AC78-9B8FF3F81BB1}" dt="2024-02-29T19:08:05.329" v="463" actId="26606"/>
        <pc:sldMkLst>
          <pc:docMk/>
          <pc:sldMk cId="0" sldId="259"/>
        </pc:sldMkLst>
        <pc:spChg chg="mod">
          <ac:chgData name="Server Upgrade" userId="ae69a5dfa0564b82" providerId="LiveId" clId="{4FD99B8B-F71F-4DCB-AC78-9B8FF3F81BB1}" dt="2024-02-29T19:08:05.329" v="463" actId="26606"/>
          <ac:spMkLst>
            <pc:docMk/>
            <pc:sldMk cId="0" sldId="259"/>
            <ac:spMk id="2" creationId="{37176F87-CA15-403F-199D-F17261037038}"/>
          </ac:spMkLst>
        </pc:spChg>
        <pc:spChg chg="add del mod">
          <ac:chgData name="Server Upgrade" userId="ae69a5dfa0564b82" providerId="LiveId" clId="{4FD99B8B-F71F-4DCB-AC78-9B8FF3F81BB1}" dt="2024-02-29T00:08:46.623" v="115" actId="21"/>
          <ac:spMkLst>
            <pc:docMk/>
            <pc:sldMk cId="0" sldId="259"/>
            <ac:spMk id="3" creationId="{36BE40C9-4DBC-DB8E-7BB8-5DE5FF67DFAD}"/>
          </ac:spMkLst>
        </pc:spChg>
        <pc:spChg chg="add del mod">
          <ac:chgData name="Server Upgrade" userId="ae69a5dfa0564b82" providerId="LiveId" clId="{4FD99B8B-F71F-4DCB-AC78-9B8FF3F81BB1}" dt="2024-02-29T00:08:51.933" v="117" actId="21"/>
          <ac:spMkLst>
            <pc:docMk/>
            <pc:sldMk cId="0" sldId="259"/>
            <ac:spMk id="4" creationId="{36BE40C9-4DBC-DB8E-7BB8-5DE5FF67DFAD}"/>
          </ac:spMkLst>
        </pc:spChg>
        <pc:spChg chg="mod">
          <ac:chgData name="Server Upgrade" userId="ae69a5dfa0564b82" providerId="LiveId" clId="{4FD99B8B-F71F-4DCB-AC78-9B8FF3F81BB1}" dt="2024-02-29T19:08:05.329" v="463" actId="26606"/>
          <ac:spMkLst>
            <pc:docMk/>
            <pc:sldMk cId="0" sldId="259"/>
            <ac:spMk id="5" creationId="{00000000-0000-0000-0000-000000000000}"/>
          </ac:spMkLst>
        </pc:spChg>
        <pc:spChg chg="del">
          <ac:chgData name="Server Upgrade" userId="ae69a5dfa0564b82" providerId="LiveId" clId="{4FD99B8B-F71F-4DCB-AC78-9B8FF3F81BB1}" dt="2024-02-29T00:08:41.311" v="114" actId="21"/>
          <ac:spMkLst>
            <pc:docMk/>
            <pc:sldMk cId="0" sldId="259"/>
            <ac:spMk id="6" creationId="{00000000-0000-0000-0000-000000000000}"/>
          </ac:spMkLst>
        </pc:spChg>
        <pc:spChg chg="add del mod">
          <ac:chgData name="Server Upgrade" userId="ae69a5dfa0564b82" providerId="LiveId" clId="{4FD99B8B-F71F-4DCB-AC78-9B8FF3F81BB1}" dt="2024-02-29T00:17:25.706" v="138" actId="21"/>
          <ac:spMkLst>
            <pc:docMk/>
            <pc:sldMk cId="0" sldId="259"/>
            <ac:spMk id="9" creationId="{7A1C7E33-7933-15EC-1EC2-24EE1076E7CC}"/>
          </ac:spMkLst>
        </pc:spChg>
        <pc:spChg chg="add mod">
          <ac:chgData name="Server Upgrade" userId="ae69a5dfa0564b82" providerId="LiveId" clId="{4FD99B8B-F71F-4DCB-AC78-9B8FF3F81BB1}" dt="2024-02-29T19:08:05.329" v="463" actId="26606"/>
          <ac:spMkLst>
            <pc:docMk/>
            <pc:sldMk cId="0" sldId="259"/>
            <ac:spMk id="11" creationId="{542E5C58-4ECB-512C-0ED5-395CE5961833}"/>
          </ac:spMkLst>
        </pc:spChg>
        <pc:spChg chg="add">
          <ac:chgData name="Server Upgrade" userId="ae69a5dfa0564b82" providerId="LiveId" clId="{4FD99B8B-F71F-4DCB-AC78-9B8FF3F81BB1}" dt="2024-02-29T19:08:05.329" v="463" actId="26606"/>
          <ac:spMkLst>
            <pc:docMk/>
            <pc:sldMk cId="0" sldId="259"/>
            <ac:spMk id="16" creationId="{45D37F4E-DDB4-456B-97E0-9937730A039F}"/>
          </ac:spMkLst>
        </pc:spChg>
        <pc:spChg chg="add">
          <ac:chgData name="Server Upgrade" userId="ae69a5dfa0564b82" providerId="LiveId" clId="{4FD99B8B-F71F-4DCB-AC78-9B8FF3F81BB1}" dt="2024-02-29T19:08:05.329" v="463" actId="26606"/>
          <ac:spMkLst>
            <pc:docMk/>
            <pc:sldMk cId="0" sldId="259"/>
            <ac:spMk id="18" creationId="{B2DD41CD-8F47-4F56-AD12-4E2FF7696987}"/>
          </ac:spMkLst>
        </pc:spChg>
        <pc:picChg chg="mod ord">
          <ac:chgData name="Server Upgrade" userId="ae69a5dfa0564b82" providerId="LiveId" clId="{4FD99B8B-F71F-4DCB-AC78-9B8FF3F81BB1}" dt="2024-02-29T19:08:05.329" v="463" actId="26606"/>
          <ac:picMkLst>
            <pc:docMk/>
            <pc:sldMk cId="0" sldId="259"/>
            <ac:picMk id="7" creationId="{00000000-0000-0000-0000-000000000000}"/>
          </ac:picMkLst>
        </pc:picChg>
      </pc:sldChg>
      <pc:sldChg chg="addSp delSp modSp mod setBg">
        <pc:chgData name="Server Upgrade" userId="ae69a5dfa0564b82" providerId="LiveId" clId="{4FD99B8B-F71F-4DCB-AC78-9B8FF3F81BB1}" dt="2024-02-29T19:08:12.891" v="464" actId="26606"/>
        <pc:sldMkLst>
          <pc:docMk/>
          <pc:sldMk cId="0" sldId="260"/>
        </pc:sldMkLst>
        <pc:spChg chg="mod">
          <ac:chgData name="Server Upgrade" userId="ae69a5dfa0564b82" providerId="LiveId" clId="{4FD99B8B-F71F-4DCB-AC78-9B8FF3F81BB1}" dt="2024-02-29T19:08:12.891" v="464" actId="26606"/>
          <ac:spMkLst>
            <pc:docMk/>
            <pc:sldMk cId="0" sldId="260"/>
            <ac:spMk id="2" creationId="{2E7E3A00-2A40-042A-F102-F11748F1A872}"/>
          </ac:spMkLst>
        </pc:spChg>
        <pc:spChg chg="del mod">
          <ac:chgData name="Server Upgrade" userId="ae69a5dfa0564b82" providerId="LiveId" clId="{4FD99B8B-F71F-4DCB-AC78-9B8FF3F81BB1}" dt="2024-02-29T00:23:15.903" v="145" actId="21"/>
          <ac:spMkLst>
            <pc:docMk/>
            <pc:sldMk cId="0" sldId="260"/>
            <ac:spMk id="3" creationId="{00000000-0000-0000-0000-000000000000}"/>
          </ac:spMkLst>
        </pc:spChg>
        <pc:spChg chg="mod">
          <ac:chgData name="Server Upgrade" userId="ae69a5dfa0564b82" providerId="LiveId" clId="{4FD99B8B-F71F-4DCB-AC78-9B8FF3F81BB1}" dt="2024-02-29T19:08:12.891" v="464" actId="26606"/>
          <ac:spMkLst>
            <pc:docMk/>
            <pc:sldMk cId="0" sldId="260"/>
            <ac:spMk id="5" creationId="{00000000-0000-0000-0000-000000000000}"/>
          </ac:spMkLst>
        </pc:spChg>
        <pc:spChg chg="add mod">
          <ac:chgData name="Server Upgrade" userId="ae69a5dfa0564b82" providerId="LiveId" clId="{4FD99B8B-F71F-4DCB-AC78-9B8FF3F81BB1}" dt="2024-02-29T19:08:12.891" v="464" actId="26606"/>
          <ac:spMkLst>
            <pc:docMk/>
            <pc:sldMk cId="0" sldId="260"/>
            <ac:spMk id="6" creationId="{27DEA219-B637-3958-4155-9FF0E3E9B0B4}"/>
          </ac:spMkLst>
        </pc:spChg>
        <pc:spChg chg="add">
          <ac:chgData name="Server Upgrade" userId="ae69a5dfa0564b82" providerId="LiveId" clId="{4FD99B8B-F71F-4DCB-AC78-9B8FF3F81BB1}" dt="2024-02-29T19:08:12.891" v="464" actId="26606"/>
          <ac:spMkLst>
            <pc:docMk/>
            <pc:sldMk cId="0" sldId="260"/>
            <ac:spMk id="11" creationId="{45D37F4E-DDB4-456B-97E0-9937730A039F}"/>
          </ac:spMkLst>
        </pc:spChg>
        <pc:spChg chg="add">
          <ac:chgData name="Server Upgrade" userId="ae69a5dfa0564b82" providerId="LiveId" clId="{4FD99B8B-F71F-4DCB-AC78-9B8FF3F81BB1}" dt="2024-02-29T19:08:12.891" v="464" actId="26606"/>
          <ac:spMkLst>
            <pc:docMk/>
            <pc:sldMk cId="0" sldId="260"/>
            <ac:spMk id="13" creationId="{B2DD41CD-8F47-4F56-AD12-4E2FF7696987}"/>
          </ac:spMkLst>
        </pc:spChg>
        <pc:picChg chg="mod ord">
          <ac:chgData name="Server Upgrade" userId="ae69a5dfa0564b82" providerId="LiveId" clId="{4FD99B8B-F71F-4DCB-AC78-9B8FF3F81BB1}" dt="2024-02-29T19:08:12.891" v="464" actId="26606"/>
          <ac:picMkLst>
            <pc:docMk/>
            <pc:sldMk cId="0" sldId="260"/>
            <ac:picMk id="4" creationId="{00000000-0000-0000-0000-000000000000}"/>
          </ac:picMkLst>
        </pc:picChg>
      </pc:sldChg>
      <pc:sldChg chg="addSp delSp modSp mod setBg">
        <pc:chgData name="Server Upgrade" userId="ae69a5dfa0564b82" providerId="LiveId" clId="{4FD99B8B-F71F-4DCB-AC78-9B8FF3F81BB1}" dt="2024-02-29T19:08:21.020" v="465" actId="26606"/>
        <pc:sldMkLst>
          <pc:docMk/>
          <pc:sldMk cId="0" sldId="261"/>
        </pc:sldMkLst>
        <pc:spChg chg="mod">
          <ac:chgData name="Server Upgrade" userId="ae69a5dfa0564b82" providerId="LiveId" clId="{4FD99B8B-F71F-4DCB-AC78-9B8FF3F81BB1}" dt="2024-02-29T19:08:21.020" v="465" actId="26606"/>
          <ac:spMkLst>
            <pc:docMk/>
            <pc:sldMk cId="0" sldId="261"/>
            <ac:spMk id="2" creationId="{AAAE0B95-FCDD-7EA7-C2BD-FC4179B23590}"/>
          </ac:spMkLst>
        </pc:spChg>
        <pc:spChg chg="add del mod">
          <ac:chgData name="Server Upgrade" userId="ae69a5dfa0564b82" providerId="LiveId" clId="{4FD99B8B-F71F-4DCB-AC78-9B8FF3F81BB1}" dt="2024-02-29T00:34:13.549" v="155" actId="21"/>
          <ac:spMkLst>
            <pc:docMk/>
            <pc:sldMk cId="0" sldId="261"/>
            <ac:spMk id="3" creationId="{6283428F-425E-D238-66AD-B1B7E169488A}"/>
          </ac:spMkLst>
        </pc:spChg>
        <pc:spChg chg="add del mod">
          <ac:chgData name="Server Upgrade" userId="ae69a5dfa0564b82" providerId="LiveId" clId="{4FD99B8B-F71F-4DCB-AC78-9B8FF3F81BB1}" dt="2024-02-29T00:34:18.923" v="157" actId="21"/>
          <ac:spMkLst>
            <pc:docMk/>
            <pc:sldMk cId="0" sldId="261"/>
            <ac:spMk id="4" creationId="{6283428F-425E-D238-66AD-B1B7E169488A}"/>
          </ac:spMkLst>
        </pc:spChg>
        <pc:spChg chg="mod">
          <ac:chgData name="Server Upgrade" userId="ae69a5dfa0564b82" providerId="LiveId" clId="{4FD99B8B-F71F-4DCB-AC78-9B8FF3F81BB1}" dt="2024-02-29T19:08:21.020" v="465" actId="26606"/>
          <ac:spMkLst>
            <pc:docMk/>
            <pc:sldMk cId="0" sldId="261"/>
            <ac:spMk id="5" creationId="{00000000-0000-0000-0000-000000000000}"/>
          </ac:spMkLst>
        </pc:spChg>
        <pc:spChg chg="del">
          <ac:chgData name="Server Upgrade" userId="ae69a5dfa0564b82" providerId="LiveId" clId="{4FD99B8B-F71F-4DCB-AC78-9B8FF3F81BB1}" dt="2024-02-29T00:34:06.618" v="153" actId="21"/>
          <ac:spMkLst>
            <pc:docMk/>
            <pc:sldMk cId="0" sldId="261"/>
            <ac:spMk id="6" creationId="{00000000-0000-0000-0000-000000000000}"/>
          </ac:spMkLst>
        </pc:spChg>
        <pc:spChg chg="add mod">
          <ac:chgData name="Server Upgrade" userId="ae69a5dfa0564b82" providerId="LiveId" clId="{4FD99B8B-F71F-4DCB-AC78-9B8FF3F81BB1}" dt="2024-02-29T19:08:21.020" v="465" actId="26606"/>
          <ac:spMkLst>
            <pc:docMk/>
            <pc:sldMk cId="0" sldId="261"/>
            <ac:spMk id="9" creationId="{9BBCE47B-F3B4-B6E5-BCA7-1AA0B9549AA0}"/>
          </ac:spMkLst>
        </pc:spChg>
        <pc:spChg chg="add">
          <ac:chgData name="Server Upgrade" userId="ae69a5dfa0564b82" providerId="LiveId" clId="{4FD99B8B-F71F-4DCB-AC78-9B8FF3F81BB1}" dt="2024-02-29T19:08:21.020" v="465" actId="26606"/>
          <ac:spMkLst>
            <pc:docMk/>
            <pc:sldMk cId="0" sldId="261"/>
            <ac:spMk id="14" creationId="{45D37F4E-DDB4-456B-97E0-9937730A039F}"/>
          </ac:spMkLst>
        </pc:spChg>
        <pc:spChg chg="add">
          <ac:chgData name="Server Upgrade" userId="ae69a5dfa0564b82" providerId="LiveId" clId="{4FD99B8B-F71F-4DCB-AC78-9B8FF3F81BB1}" dt="2024-02-29T19:08:21.020" v="465" actId="26606"/>
          <ac:spMkLst>
            <pc:docMk/>
            <pc:sldMk cId="0" sldId="261"/>
            <ac:spMk id="16" creationId="{B2DD41CD-8F47-4F56-AD12-4E2FF7696987}"/>
          </ac:spMkLst>
        </pc:spChg>
        <pc:picChg chg="mod ord">
          <ac:chgData name="Server Upgrade" userId="ae69a5dfa0564b82" providerId="LiveId" clId="{4FD99B8B-F71F-4DCB-AC78-9B8FF3F81BB1}" dt="2024-02-29T19:08:21.020" v="465" actId="26606"/>
          <ac:picMkLst>
            <pc:docMk/>
            <pc:sldMk cId="0" sldId="261"/>
            <ac:picMk id="7" creationId="{00000000-0000-0000-0000-000000000000}"/>
          </ac:picMkLst>
        </pc:picChg>
      </pc:sldChg>
      <pc:sldChg chg="add del">
        <pc:chgData name="Server Upgrade" userId="ae69a5dfa0564b82" providerId="LiveId" clId="{4FD99B8B-F71F-4DCB-AC78-9B8FF3F81BB1}" dt="2024-02-29T13:20:23.622" v="198" actId="47"/>
        <pc:sldMkLst>
          <pc:docMk/>
          <pc:sldMk cId="0" sldId="262"/>
        </pc:sldMkLst>
      </pc:sldChg>
      <pc:sldChg chg="addSp delSp modSp mod setBg">
        <pc:chgData name="Server Upgrade" userId="ae69a5dfa0564b82" providerId="LiveId" clId="{4FD99B8B-F71F-4DCB-AC78-9B8FF3F81BB1}" dt="2024-02-29T19:08:30.365" v="466" actId="26606"/>
        <pc:sldMkLst>
          <pc:docMk/>
          <pc:sldMk cId="0" sldId="263"/>
        </pc:sldMkLst>
        <pc:spChg chg="mod">
          <ac:chgData name="Server Upgrade" userId="ae69a5dfa0564b82" providerId="LiveId" clId="{4FD99B8B-F71F-4DCB-AC78-9B8FF3F81BB1}" dt="2024-02-29T19:08:30.365" v="466" actId="26606"/>
          <ac:spMkLst>
            <pc:docMk/>
            <pc:sldMk cId="0" sldId="263"/>
            <ac:spMk id="2" creationId="{A9D9A173-8CDB-700D-504E-E722D7CAE828}"/>
          </ac:spMkLst>
        </pc:spChg>
        <pc:spChg chg="add del mod">
          <ac:chgData name="Server Upgrade" userId="ae69a5dfa0564b82" providerId="LiveId" clId="{4FD99B8B-F71F-4DCB-AC78-9B8FF3F81BB1}" dt="2024-02-29T17:19:24.186" v="205" actId="21"/>
          <ac:spMkLst>
            <pc:docMk/>
            <pc:sldMk cId="0" sldId="263"/>
            <ac:spMk id="3" creationId="{60B5732F-E04E-A779-0577-17CB5FD77630}"/>
          </ac:spMkLst>
        </pc:spChg>
        <pc:spChg chg="mod">
          <ac:chgData name="Server Upgrade" userId="ae69a5dfa0564b82" providerId="LiveId" clId="{4FD99B8B-F71F-4DCB-AC78-9B8FF3F81BB1}" dt="2024-02-29T19:08:30.365" v="466" actId="26606"/>
          <ac:spMkLst>
            <pc:docMk/>
            <pc:sldMk cId="0" sldId="263"/>
            <ac:spMk id="5" creationId="{00000000-0000-0000-0000-000000000000}"/>
          </ac:spMkLst>
        </pc:spChg>
        <pc:spChg chg="del mod">
          <ac:chgData name="Server Upgrade" userId="ae69a5dfa0564b82" providerId="LiveId" clId="{4FD99B8B-F71F-4DCB-AC78-9B8FF3F81BB1}" dt="2024-02-29T17:19:19.468" v="204" actId="21"/>
          <ac:spMkLst>
            <pc:docMk/>
            <pc:sldMk cId="0" sldId="263"/>
            <ac:spMk id="6" creationId="{00000000-0000-0000-0000-000000000000}"/>
          </ac:spMkLst>
        </pc:spChg>
        <pc:spChg chg="add mod">
          <ac:chgData name="Server Upgrade" userId="ae69a5dfa0564b82" providerId="LiveId" clId="{4FD99B8B-F71F-4DCB-AC78-9B8FF3F81BB1}" dt="2024-02-29T19:08:30.365" v="466" actId="26606"/>
          <ac:spMkLst>
            <pc:docMk/>
            <pc:sldMk cId="0" sldId="263"/>
            <ac:spMk id="8" creationId="{E499EC48-2BDC-75E1-AC4C-2655FBFF98D0}"/>
          </ac:spMkLst>
        </pc:spChg>
        <pc:spChg chg="add">
          <ac:chgData name="Server Upgrade" userId="ae69a5dfa0564b82" providerId="LiveId" clId="{4FD99B8B-F71F-4DCB-AC78-9B8FF3F81BB1}" dt="2024-02-29T19:08:30.365" v="466" actId="26606"/>
          <ac:spMkLst>
            <pc:docMk/>
            <pc:sldMk cId="0" sldId="263"/>
            <ac:spMk id="13" creationId="{45D37F4E-DDB4-456B-97E0-9937730A039F}"/>
          </ac:spMkLst>
        </pc:spChg>
        <pc:spChg chg="add">
          <ac:chgData name="Server Upgrade" userId="ae69a5dfa0564b82" providerId="LiveId" clId="{4FD99B8B-F71F-4DCB-AC78-9B8FF3F81BB1}" dt="2024-02-29T19:08:30.365" v="466" actId="26606"/>
          <ac:spMkLst>
            <pc:docMk/>
            <pc:sldMk cId="0" sldId="263"/>
            <ac:spMk id="15" creationId="{B2DD41CD-8F47-4F56-AD12-4E2FF7696987}"/>
          </ac:spMkLst>
        </pc:spChg>
        <pc:picChg chg="mod ord">
          <ac:chgData name="Server Upgrade" userId="ae69a5dfa0564b82" providerId="LiveId" clId="{4FD99B8B-F71F-4DCB-AC78-9B8FF3F81BB1}" dt="2024-02-29T19:08:30.365" v="466" actId="26606"/>
          <ac:picMkLst>
            <pc:docMk/>
            <pc:sldMk cId="0" sldId="263"/>
            <ac:picMk id="7" creationId="{00000000-0000-0000-0000-000000000000}"/>
          </ac:picMkLst>
        </pc:picChg>
      </pc:sldChg>
      <pc:sldChg chg="del">
        <pc:chgData name="Server Upgrade" userId="ae69a5dfa0564b82" providerId="LiveId" clId="{4FD99B8B-F71F-4DCB-AC78-9B8FF3F81BB1}" dt="2024-02-29T17:24:29.268" v="213" actId="2696"/>
        <pc:sldMkLst>
          <pc:docMk/>
          <pc:sldMk cId="0" sldId="264"/>
        </pc:sldMkLst>
      </pc:sldChg>
      <pc:sldChg chg="addSp delSp modSp mod setBg">
        <pc:chgData name="Server Upgrade" userId="ae69a5dfa0564b82" providerId="LiveId" clId="{4FD99B8B-F71F-4DCB-AC78-9B8FF3F81BB1}" dt="2024-02-29T19:08:35.905" v="467" actId="26606"/>
        <pc:sldMkLst>
          <pc:docMk/>
          <pc:sldMk cId="0" sldId="265"/>
        </pc:sldMkLst>
        <pc:spChg chg="mod">
          <ac:chgData name="Server Upgrade" userId="ae69a5dfa0564b82" providerId="LiveId" clId="{4FD99B8B-F71F-4DCB-AC78-9B8FF3F81BB1}" dt="2024-02-29T19:08:35.905" v="467" actId="26606"/>
          <ac:spMkLst>
            <pc:docMk/>
            <pc:sldMk cId="0" sldId="265"/>
            <ac:spMk id="2" creationId="{40BDD911-A5B6-4247-DEF9-7AD00180007D}"/>
          </ac:spMkLst>
        </pc:spChg>
        <pc:spChg chg="add del mod">
          <ac:chgData name="Server Upgrade" userId="ae69a5dfa0564b82" providerId="LiveId" clId="{4FD99B8B-F71F-4DCB-AC78-9B8FF3F81BB1}" dt="2024-02-29T17:30:44.821" v="217" actId="21"/>
          <ac:spMkLst>
            <pc:docMk/>
            <pc:sldMk cId="0" sldId="265"/>
            <ac:spMk id="3" creationId="{7D4CE6EC-BF2E-4412-682D-E14DB8D95DF6}"/>
          </ac:spMkLst>
        </pc:spChg>
        <pc:spChg chg="add del mod">
          <ac:chgData name="Server Upgrade" userId="ae69a5dfa0564b82" providerId="LiveId" clId="{4FD99B8B-F71F-4DCB-AC78-9B8FF3F81BB1}" dt="2024-02-29T17:30:52.959" v="219" actId="21"/>
          <ac:spMkLst>
            <pc:docMk/>
            <pc:sldMk cId="0" sldId="265"/>
            <ac:spMk id="4" creationId="{7D4CE6EC-BF2E-4412-682D-E14DB8D95DF6}"/>
          </ac:spMkLst>
        </pc:spChg>
        <pc:spChg chg="mod">
          <ac:chgData name="Server Upgrade" userId="ae69a5dfa0564b82" providerId="LiveId" clId="{4FD99B8B-F71F-4DCB-AC78-9B8FF3F81BB1}" dt="2024-02-29T19:08:35.905" v="467" actId="26606"/>
          <ac:spMkLst>
            <pc:docMk/>
            <pc:sldMk cId="0" sldId="265"/>
            <ac:spMk id="5" creationId="{00000000-0000-0000-0000-000000000000}"/>
          </ac:spMkLst>
        </pc:spChg>
        <pc:spChg chg="del mod">
          <ac:chgData name="Server Upgrade" userId="ae69a5dfa0564b82" providerId="LiveId" clId="{4FD99B8B-F71F-4DCB-AC78-9B8FF3F81BB1}" dt="2024-02-29T17:30:40.770" v="216" actId="21"/>
          <ac:spMkLst>
            <pc:docMk/>
            <pc:sldMk cId="0" sldId="265"/>
            <ac:spMk id="6" creationId="{00000000-0000-0000-0000-000000000000}"/>
          </ac:spMkLst>
        </pc:spChg>
        <pc:spChg chg="add mod">
          <ac:chgData name="Server Upgrade" userId="ae69a5dfa0564b82" providerId="LiveId" clId="{4FD99B8B-F71F-4DCB-AC78-9B8FF3F81BB1}" dt="2024-02-29T19:08:35.905" v="467" actId="26606"/>
          <ac:spMkLst>
            <pc:docMk/>
            <pc:sldMk cId="0" sldId="265"/>
            <ac:spMk id="9" creationId="{6807041E-5B2A-F883-1AE4-DE06B3300665}"/>
          </ac:spMkLst>
        </pc:spChg>
        <pc:spChg chg="add">
          <ac:chgData name="Server Upgrade" userId="ae69a5dfa0564b82" providerId="LiveId" clId="{4FD99B8B-F71F-4DCB-AC78-9B8FF3F81BB1}" dt="2024-02-29T19:08:35.905" v="467" actId="26606"/>
          <ac:spMkLst>
            <pc:docMk/>
            <pc:sldMk cId="0" sldId="265"/>
            <ac:spMk id="14" creationId="{45D37F4E-DDB4-456B-97E0-9937730A039F}"/>
          </ac:spMkLst>
        </pc:spChg>
        <pc:spChg chg="add">
          <ac:chgData name="Server Upgrade" userId="ae69a5dfa0564b82" providerId="LiveId" clId="{4FD99B8B-F71F-4DCB-AC78-9B8FF3F81BB1}" dt="2024-02-29T19:08:35.905" v="467" actId="26606"/>
          <ac:spMkLst>
            <pc:docMk/>
            <pc:sldMk cId="0" sldId="265"/>
            <ac:spMk id="16" creationId="{B2DD41CD-8F47-4F56-AD12-4E2FF7696987}"/>
          </ac:spMkLst>
        </pc:spChg>
        <pc:picChg chg="mod ord">
          <ac:chgData name="Server Upgrade" userId="ae69a5dfa0564b82" providerId="LiveId" clId="{4FD99B8B-F71F-4DCB-AC78-9B8FF3F81BB1}" dt="2024-02-29T19:08:35.905" v="467" actId="26606"/>
          <ac:picMkLst>
            <pc:docMk/>
            <pc:sldMk cId="0" sldId="265"/>
            <ac:picMk id="7" creationId="{00000000-0000-0000-0000-000000000000}"/>
          </ac:picMkLst>
        </pc:picChg>
      </pc:sldChg>
      <pc:sldChg chg="del">
        <pc:chgData name="Server Upgrade" userId="ae69a5dfa0564b82" providerId="LiveId" clId="{4FD99B8B-F71F-4DCB-AC78-9B8FF3F81BB1}" dt="2024-02-29T17:25:34.065" v="214" actId="2696"/>
        <pc:sldMkLst>
          <pc:docMk/>
          <pc:sldMk cId="0" sldId="266"/>
        </pc:sldMkLst>
      </pc:sldChg>
      <pc:sldChg chg="addSp delSp modSp mod setBg">
        <pc:chgData name="Server Upgrade" userId="ae69a5dfa0564b82" providerId="LiveId" clId="{4FD99B8B-F71F-4DCB-AC78-9B8FF3F81BB1}" dt="2024-02-29T19:11:59.172" v="476" actId="5793"/>
        <pc:sldMkLst>
          <pc:docMk/>
          <pc:sldMk cId="0" sldId="268"/>
        </pc:sldMkLst>
        <pc:spChg chg="mod">
          <ac:chgData name="Server Upgrade" userId="ae69a5dfa0564b82" providerId="LiveId" clId="{4FD99B8B-F71F-4DCB-AC78-9B8FF3F81BB1}" dt="2024-02-29T19:08:43.653" v="468" actId="26606"/>
          <ac:spMkLst>
            <pc:docMk/>
            <pc:sldMk cId="0" sldId="268"/>
            <ac:spMk id="2" creationId="{00000000-0000-0000-0000-000000000000}"/>
          </ac:spMkLst>
        </pc:spChg>
        <pc:spChg chg="del">
          <ac:chgData name="Server Upgrade" userId="ae69a5dfa0564b82" providerId="LiveId" clId="{4FD99B8B-F71F-4DCB-AC78-9B8FF3F81BB1}" dt="2024-02-29T18:50:52.743" v="310" actId="21"/>
          <ac:spMkLst>
            <pc:docMk/>
            <pc:sldMk cId="0" sldId="268"/>
            <ac:spMk id="3" creationId="{00000000-0000-0000-0000-000000000000}"/>
          </ac:spMkLst>
        </pc:spChg>
        <pc:spChg chg="add del mod">
          <ac:chgData name="Server Upgrade" userId="ae69a5dfa0564b82" providerId="LiveId" clId="{4FD99B8B-F71F-4DCB-AC78-9B8FF3F81BB1}" dt="2024-02-29T18:50:57.925" v="311" actId="21"/>
          <ac:spMkLst>
            <pc:docMk/>
            <pc:sldMk cId="0" sldId="268"/>
            <ac:spMk id="5" creationId="{657687FF-1032-2FBB-3424-58AE677C0C7A}"/>
          </ac:spMkLst>
        </pc:spChg>
        <pc:spChg chg="add mod">
          <ac:chgData name="Server Upgrade" userId="ae69a5dfa0564b82" providerId="LiveId" clId="{4FD99B8B-F71F-4DCB-AC78-9B8FF3F81BB1}" dt="2024-02-29T19:11:59.172" v="476" actId="5793"/>
          <ac:spMkLst>
            <pc:docMk/>
            <pc:sldMk cId="0" sldId="268"/>
            <ac:spMk id="7" creationId="{A5879C75-3CC0-1BC9-A67B-76A951D71E8D}"/>
          </ac:spMkLst>
        </pc:spChg>
        <pc:spChg chg="mod">
          <ac:chgData name="Server Upgrade" userId="ae69a5dfa0564b82" providerId="LiveId" clId="{4FD99B8B-F71F-4DCB-AC78-9B8FF3F81BB1}" dt="2024-02-29T19:08:43.653" v="468" actId="26606"/>
          <ac:spMkLst>
            <pc:docMk/>
            <pc:sldMk cId="0" sldId="268"/>
            <ac:spMk id="8" creationId="{CC019981-BC92-8CAB-B57B-04540500577A}"/>
          </ac:spMkLst>
        </pc:spChg>
        <pc:spChg chg="add">
          <ac:chgData name="Server Upgrade" userId="ae69a5dfa0564b82" providerId="LiveId" clId="{4FD99B8B-F71F-4DCB-AC78-9B8FF3F81BB1}" dt="2024-02-29T19:08:43.653" v="468" actId="26606"/>
          <ac:spMkLst>
            <pc:docMk/>
            <pc:sldMk cId="0" sldId="268"/>
            <ac:spMk id="13" creationId="{100EDD19-6802-4EC3-95CE-CFFAB042CFD6}"/>
          </ac:spMkLst>
        </pc:spChg>
        <pc:spChg chg="add">
          <ac:chgData name="Server Upgrade" userId="ae69a5dfa0564b82" providerId="LiveId" clId="{4FD99B8B-F71F-4DCB-AC78-9B8FF3F81BB1}" dt="2024-02-29T19:08:43.653" v="468" actId="26606"/>
          <ac:spMkLst>
            <pc:docMk/>
            <pc:sldMk cId="0" sldId="268"/>
            <ac:spMk id="15" creationId="{DB17E863-922E-4C26-BD64-E8FD41D28661}"/>
          </ac:spMkLst>
        </pc:spChg>
      </pc:sldChg>
      <pc:sldChg chg="addSp delSp modSp mod setBg">
        <pc:chgData name="Server Upgrade" userId="ae69a5dfa0564b82" providerId="LiveId" clId="{4FD99B8B-F71F-4DCB-AC78-9B8FF3F81BB1}" dt="2024-02-29T19:06:40.154" v="460" actId="1076"/>
        <pc:sldMkLst>
          <pc:docMk/>
          <pc:sldMk cId="0" sldId="269"/>
        </pc:sldMkLst>
        <pc:spChg chg="mod">
          <ac:chgData name="Server Upgrade" userId="ae69a5dfa0564b82" providerId="LiveId" clId="{4FD99B8B-F71F-4DCB-AC78-9B8FF3F81BB1}" dt="2024-02-29T19:06:31.619" v="458" actId="26606"/>
          <ac:spMkLst>
            <pc:docMk/>
            <pc:sldMk cId="0" sldId="269"/>
            <ac:spMk id="2" creationId="{134A3968-A6F4-74B8-EDDD-F71842B08DF2}"/>
          </ac:spMkLst>
        </pc:spChg>
        <pc:spChg chg="mod">
          <ac:chgData name="Server Upgrade" userId="ae69a5dfa0564b82" providerId="LiveId" clId="{4FD99B8B-F71F-4DCB-AC78-9B8FF3F81BB1}" dt="2024-02-29T19:06:31.619" v="458" actId="26606"/>
          <ac:spMkLst>
            <pc:docMk/>
            <pc:sldMk cId="0" sldId="269"/>
            <ac:spMk id="4" creationId="{00000000-0000-0000-0000-000000000000}"/>
          </ac:spMkLst>
        </pc:spChg>
        <pc:spChg chg="del">
          <ac:chgData name="Server Upgrade" userId="ae69a5dfa0564b82" providerId="LiveId" clId="{4FD99B8B-F71F-4DCB-AC78-9B8FF3F81BB1}" dt="2024-02-29T18:59:48.490" v="442" actId="21"/>
          <ac:spMkLst>
            <pc:docMk/>
            <pc:sldMk cId="0" sldId="269"/>
            <ac:spMk id="5" creationId="{00000000-0000-0000-0000-000000000000}"/>
          </ac:spMkLst>
        </pc:spChg>
        <pc:spChg chg="add del mod">
          <ac:chgData name="Server Upgrade" userId="ae69a5dfa0564b82" providerId="LiveId" clId="{4FD99B8B-F71F-4DCB-AC78-9B8FF3F81BB1}" dt="2024-02-29T18:59:53.808" v="443" actId="21"/>
          <ac:spMkLst>
            <pc:docMk/>
            <pc:sldMk cId="0" sldId="269"/>
            <ac:spMk id="6" creationId="{9AED096E-D4C0-78D0-616E-ED4583A431FB}"/>
          </ac:spMkLst>
        </pc:spChg>
        <pc:spChg chg="add">
          <ac:chgData name="Server Upgrade" userId="ae69a5dfa0564b82" providerId="LiveId" clId="{4FD99B8B-F71F-4DCB-AC78-9B8FF3F81BB1}" dt="2024-02-29T19:06:31.619" v="458" actId="26606"/>
          <ac:spMkLst>
            <pc:docMk/>
            <pc:sldMk cId="0" sldId="269"/>
            <ac:spMk id="13" creationId="{A4AC5506-6312-4701-8D3C-40187889A947}"/>
          </ac:spMkLst>
        </pc:spChg>
        <pc:graphicFrameChg chg="add mod">
          <ac:chgData name="Server Upgrade" userId="ae69a5dfa0564b82" providerId="LiveId" clId="{4FD99B8B-F71F-4DCB-AC78-9B8FF3F81BB1}" dt="2024-02-29T19:05:34.892" v="444"/>
          <ac:graphicFrameMkLst>
            <pc:docMk/>
            <pc:sldMk cId="0" sldId="269"/>
            <ac:graphicFrameMk id="7" creationId="{57CCDFAD-0EA2-C128-2AB5-765269344E2F}"/>
          </ac:graphicFrameMkLst>
        </pc:graphicFrameChg>
        <pc:graphicFrameChg chg="add mod modGraphic">
          <ac:chgData name="Server Upgrade" userId="ae69a5dfa0564b82" providerId="LiveId" clId="{4FD99B8B-F71F-4DCB-AC78-9B8FF3F81BB1}" dt="2024-02-29T19:06:40.154" v="460" actId="1076"/>
          <ac:graphicFrameMkLst>
            <pc:docMk/>
            <pc:sldMk cId="0" sldId="269"/>
            <ac:graphicFrameMk id="8" creationId="{C0B184E8-69DC-808C-EEAC-94718A4213DD}"/>
          </ac:graphicFrameMkLst>
        </pc:graphicFrameChg>
      </pc:sldChg>
      <pc:sldChg chg="addSp delSp modSp new mod setBg">
        <pc:chgData name="Server Upgrade" userId="ae69a5dfa0564b82" providerId="LiveId" clId="{4FD99B8B-F71F-4DCB-AC78-9B8FF3F81BB1}" dt="2024-02-29T19:08:50.198" v="469" actId="26606"/>
        <pc:sldMkLst>
          <pc:docMk/>
          <pc:sldMk cId="84779451" sldId="270"/>
        </pc:sldMkLst>
        <pc:spChg chg="mod">
          <ac:chgData name="Server Upgrade" userId="ae69a5dfa0564b82" providerId="LiveId" clId="{4FD99B8B-F71F-4DCB-AC78-9B8FF3F81BB1}" dt="2024-02-29T19:08:50.198" v="469" actId="26606"/>
          <ac:spMkLst>
            <pc:docMk/>
            <pc:sldMk cId="84779451" sldId="270"/>
            <ac:spMk id="2" creationId="{D07A5CB8-C82B-46AF-E8E6-FC3638CBF02F}"/>
          </ac:spMkLst>
        </pc:spChg>
        <pc:spChg chg="del">
          <ac:chgData name="Server Upgrade" userId="ae69a5dfa0564b82" providerId="LiveId" clId="{4FD99B8B-F71F-4DCB-AC78-9B8FF3F81BB1}" dt="2024-02-29T17:32:47.445" v="235" actId="21"/>
          <ac:spMkLst>
            <pc:docMk/>
            <pc:sldMk cId="84779451" sldId="270"/>
            <ac:spMk id="3" creationId="{070534DA-5C71-25DD-74D9-E36A28AF8397}"/>
          </ac:spMkLst>
        </pc:spChg>
        <pc:spChg chg="add mod">
          <ac:chgData name="Server Upgrade" userId="ae69a5dfa0564b82" providerId="LiveId" clId="{4FD99B8B-F71F-4DCB-AC78-9B8FF3F81BB1}" dt="2024-02-29T18:58:09.989" v="439" actId="767"/>
          <ac:spMkLst>
            <pc:docMk/>
            <pc:sldMk cId="84779451" sldId="270"/>
            <ac:spMk id="3" creationId="{557F58AD-96D7-B433-DB13-DF8427C11813}"/>
          </ac:spMkLst>
        </pc:spChg>
        <pc:spChg chg="add del mod">
          <ac:chgData name="Server Upgrade" userId="ae69a5dfa0564b82" providerId="LiveId" clId="{4FD99B8B-F71F-4DCB-AC78-9B8FF3F81BB1}" dt="2024-02-29T17:33:09.608" v="242" actId="21"/>
          <ac:spMkLst>
            <pc:docMk/>
            <pc:sldMk cId="84779451" sldId="270"/>
            <ac:spMk id="4" creationId="{070534DA-5C71-25DD-74D9-E36A28AF8397}"/>
          </ac:spMkLst>
        </pc:spChg>
        <pc:spChg chg="add del mod">
          <ac:chgData name="Server Upgrade" userId="ae69a5dfa0564b82" providerId="LiveId" clId="{4FD99B8B-F71F-4DCB-AC78-9B8FF3F81BB1}" dt="2024-02-29T18:58:29.614" v="441" actId="21"/>
          <ac:spMkLst>
            <pc:docMk/>
            <pc:sldMk cId="84779451" sldId="270"/>
            <ac:spMk id="4" creationId="{5E2E0826-1DF7-6DD6-2205-FA89FD0D2E77}"/>
          </ac:spMkLst>
        </pc:spChg>
        <pc:spChg chg="mod">
          <ac:chgData name="Server Upgrade" userId="ae69a5dfa0564b82" providerId="LiveId" clId="{4FD99B8B-F71F-4DCB-AC78-9B8FF3F81BB1}" dt="2024-02-29T19:08:50.198" v="469" actId="26606"/>
          <ac:spMkLst>
            <pc:docMk/>
            <pc:sldMk cId="84779451" sldId="270"/>
            <ac:spMk id="5" creationId="{72B6B7C7-CB72-2776-06E0-03873B36AC83}"/>
          </ac:spMkLst>
        </pc:spChg>
        <pc:spChg chg="add del mod">
          <ac:chgData name="Server Upgrade" userId="ae69a5dfa0564b82" providerId="LiveId" clId="{4FD99B8B-F71F-4DCB-AC78-9B8FF3F81BB1}" dt="2024-02-29T17:33:35.134" v="246" actId="22"/>
          <ac:spMkLst>
            <pc:docMk/>
            <pc:sldMk cId="84779451" sldId="270"/>
            <ac:spMk id="6" creationId="{14AE89CA-BF15-DFE8-2D3E-5470C86DBD29}"/>
          </ac:spMkLst>
        </pc:spChg>
        <pc:spChg chg="add mod">
          <ac:chgData name="Server Upgrade" userId="ae69a5dfa0564b82" providerId="LiveId" clId="{4FD99B8B-F71F-4DCB-AC78-9B8FF3F81BB1}" dt="2024-02-29T19:08:50.198" v="469" actId="26606"/>
          <ac:spMkLst>
            <pc:docMk/>
            <pc:sldMk cId="84779451" sldId="270"/>
            <ac:spMk id="8" creationId="{6924D028-CBB5-44AF-7852-6A3C2EC3A70B}"/>
          </ac:spMkLst>
        </pc:spChg>
        <pc:spChg chg="add">
          <ac:chgData name="Server Upgrade" userId="ae69a5dfa0564b82" providerId="LiveId" clId="{4FD99B8B-F71F-4DCB-AC78-9B8FF3F81BB1}" dt="2024-02-29T19:08:50.198" v="469" actId="26606"/>
          <ac:spMkLst>
            <pc:docMk/>
            <pc:sldMk cId="84779451" sldId="270"/>
            <ac:spMk id="13" creationId="{100EDD19-6802-4EC3-95CE-CFFAB042CFD6}"/>
          </ac:spMkLst>
        </pc:spChg>
        <pc:spChg chg="add">
          <ac:chgData name="Server Upgrade" userId="ae69a5dfa0564b82" providerId="LiveId" clId="{4FD99B8B-F71F-4DCB-AC78-9B8FF3F81BB1}" dt="2024-02-29T19:08:50.198" v="469" actId="26606"/>
          <ac:spMkLst>
            <pc:docMk/>
            <pc:sldMk cId="84779451" sldId="270"/>
            <ac:spMk id="15" creationId="{DB17E863-922E-4C26-BD64-E8FD41D286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164E1-60D8-4264-BD66-CF549AB7C12A}"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B4FADA-9039-4B84-95D1-997FA2A2863E}" type="slidenum">
              <a:rPr lang="en-GB" smtClean="0"/>
              <a:t>‹#›</a:t>
            </a:fld>
            <a:endParaRPr lang="en-GB"/>
          </a:p>
        </p:txBody>
      </p:sp>
    </p:spTree>
    <p:extLst>
      <p:ext uri="{BB962C8B-B14F-4D97-AF65-F5344CB8AC3E}">
        <p14:creationId xmlns:p14="http://schemas.microsoft.com/office/powerpoint/2010/main" val="428284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2208933" cy="6858000"/>
          </a:xfrm>
          <a:prstGeom prst="rect">
            <a:avLst/>
          </a:prstGeom>
          <a:noFill/>
          <a:ln w="9525">
            <a:noFill/>
          </a:ln>
        </p:spPr>
      </p:pic>
      <p:sp>
        <p:nvSpPr>
          <p:cNvPr id="2051" name="Rectangle 3"/>
          <p:cNvSpPr>
            <a:spLocks noGrp="1" noChangeArrowheads="1"/>
          </p:cNvSpPr>
          <p:nvPr>
            <p:ph type="ctrTitle"/>
          </p:nvPr>
        </p:nvSpPr>
        <p:spPr>
          <a:xfrm>
            <a:off x="624417" y="1196975"/>
            <a:ext cx="10943167" cy="1082675"/>
          </a:xfrm>
        </p:spPr>
        <p:txBody>
          <a:bodyPr/>
          <a:lstStyle>
            <a:lvl1pPr algn="ctr">
              <a:defRPr>
                <a:solidFill>
                  <a:schemeClr val="bg1"/>
                </a:solidFill>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626533" y="2422525"/>
            <a:ext cx="10949517" cy="1752600"/>
          </a:xfrm>
        </p:spPr>
        <p:txBody>
          <a:bodyPr/>
          <a:lstStyle>
            <a:lvl1pPr marL="0" indent="0" algn="ctr">
              <a:buFontTx/>
              <a:buNone/>
              <a:defRPr>
                <a:solidFill>
                  <a:schemeClr val="bg1"/>
                </a:solidFill>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C39264B-4F2D-45BD-8C3B-7432E24BC053}" type="datetime1">
              <a:rPr lang="en-US" smtClean="0"/>
              <a:t>2/29/2024</a:t>
            </a:fld>
            <a:endParaRPr lang="en-US"/>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1ED8BB-A98D-4935-B4FE-0FAF1F36F00D}"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240F5F97-EF82-48EE-9E35-FC4C5B0D1A10}"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725EAB-9E6B-4C72-BDCF-107B2566AA35}"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7"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F8F54-AD05-47F3-9DAC-B37555BB52E5}" type="datetime1">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9AC1EE8-40E8-4CC4-B23B-2623E389CA7D}" type="datetime1">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80B46-8A05-4E71-AF39-521B2C59D68F}" type="datetime1">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C9E025-6D23-4944-8A3C-9A5C211CD9A6}"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D1F459-8D81-41DE-999B-166AF04B80E8}"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264307-18C6-4817-923D-1B3B6F099354}"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3F9A90-0F4A-4D7E-AAC8-495044235A2A}"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9"/>
          <p:cNvPicPr>
            <a:picLocks noChangeAspect="1"/>
          </p:cNvPicPr>
          <p:nvPr/>
        </p:nvPicPr>
        <p:blipFill>
          <a:blip r:embed="rId13"/>
          <a:stretch>
            <a:fillRect/>
          </a:stretch>
        </p:blipFill>
        <p:spPr>
          <a:xfrm>
            <a:off x="0" y="0"/>
            <a:ext cx="12208933"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BE1275B9-D5A0-4214-A62A-F855E6431B7E}" type="datetime1">
              <a:rPr lang="en-US" smtClean="0"/>
              <a:t>2/29/2024</a:t>
            </a:fld>
            <a:endParaRPr lang="en-US"/>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lnSpc>
                <a:spcPct val="90000"/>
              </a:lnSpc>
            </a:pPr>
            <a:r>
              <a:rPr lang="en-US" sz="4400" kern="1200">
                <a:solidFill>
                  <a:srgbClr val="FFFFFF"/>
                </a:solidFill>
                <a:latin typeface="+mj-lt"/>
                <a:ea typeface="+mj-ea"/>
                <a:cs typeface="+mj-cs"/>
              </a:rPr>
              <a:t>Managing Projects in the Workplace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TextBox 8">
            <a:extLst>
              <a:ext uri="{FF2B5EF4-FFF2-40B4-BE49-F238E27FC236}">
                <a16:creationId xmlns:a16="http://schemas.microsoft.com/office/drawing/2014/main" id="{75881435-4A98-AA0F-D895-8F2D07EB5AC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800"/>
              </a:spcAft>
            </a:pPr>
            <a:r>
              <a:rPr lang="en-US" dirty="0">
                <a:effectLst/>
              </a:rPr>
              <a:t>Module Code and name: BMSW5104 Managing Projects in the Organisation</a:t>
            </a:r>
          </a:p>
          <a:p>
            <a:pPr>
              <a:lnSpc>
                <a:spcPct val="90000"/>
              </a:lnSpc>
              <a:spcAft>
                <a:spcPts val="800"/>
              </a:spcAft>
            </a:pPr>
            <a:r>
              <a:rPr lang="en-US" dirty="0">
                <a:effectLst/>
              </a:rPr>
              <a:t>Mohammed Miah 2129058 and Boyd Malcolm 2128536</a:t>
            </a:r>
          </a:p>
          <a:p>
            <a:pPr>
              <a:lnSpc>
                <a:spcPct val="90000"/>
              </a:lnSpc>
              <a:spcAft>
                <a:spcPts val="800"/>
              </a:spcAft>
            </a:pPr>
            <a:r>
              <a:rPr lang="en-US" dirty="0">
                <a:effectLst/>
              </a:rPr>
              <a:t>Task 1 Pitch presentation </a:t>
            </a:r>
          </a:p>
          <a:p>
            <a:pPr>
              <a:lnSpc>
                <a:spcPct val="90000"/>
              </a:lnSpc>
              <a:spcAft>
                <a:spcPts val="800"/>
              </a:spcAft>
            </a:pPr>
            <a:r>
              <a:rPr lang="en-US" dirty="0">
                <a:effectLst/>
              </a:rPr>
              <a:t>Business Name: B Smart Taps LTD</a:t>
            </a:r>
          </a:p>
          <a:p>
            <a:pPr>
              <a:lnSpc>
                <a:spcPct val="90000"/>
              </a:lnSpc>
              <a:spcAft>
                <a:spcPts val="800"/>
              </a:spcAft>
            </a:pPr>
            <a:r>
              <a:rPr lang="en-US" dirty="0">
                <a:effectLst/>
              </a:rPr>
              <a:t>Lecturer: </a:t>
            </a:r>
            <a:r>
              <a:rPr lang="en-US" dirty="0" err="1">
                <a:effectLst/>
              </a:rPr>
              <a:t>Aderemi</a:t>
            </a:r>
            <a:r>
              <a:rPr lang="en-US" dirty="0">
                <a:effectLst/>
              </a:rPr>
              <a:t> </a:t>
            </a:r>
            <a:r>
              <a:rPr lang="en-US" dirty="0" err="1">
                <a:effectLst/>
              </a:rPr>
              <a:t>Ojebode</a:t>
            </a:r>
            <a:r>
              <a:rPr lang="en-US" dirty="0">
                <a:effectLst/>
              </a:rPr>
              <a:t> </a:t>
            </a:r>
          </a:p>
        </p:txBody>
      </p:sp>
      <p:sp>
        <p:nvSpPr>
          <p:cNvPr id="10" name="Slide Number Placeholder 9">
            <a:extLst>
              <a:ext uri="{FF2B5EF4-FFF2-40B4-BE49-F238E27FC236}">
                <a16:creationId xmlns:a16="http://schemas.microsoft.com/office/drawing/2014/main" id="{F92BC371-59F0-48C3-0D6C-F74757B27780}"/>
              </a:ext>
            </a:extLst>
          </p:cNvPr>
          <p:cNvSpPr>
            <a:spLocks noGrp="1"/>
          </p:cNvSpPr>
          <p:nvPr>
            <p:ph type="sldNum" sz="quarter" idx="4"/>
          </p:nvPr>
        </p:nvSpPr>
        <p:spPr>
          <a:xfrm>
            <a:off x="9541564" y="6356350"/>
            <a:ext cx="1812235"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a:t>
            </a:fld>
            <a:endParaRPr lang="en-US" sz="1200">
              <a:solidFill>
                <a:schemeClr val="tx1">
                  <a:tint val="7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56532" y="643467"/>
            <a:ext cx="11210925" cy="744836"/>
          </a:xfrm>
        </p:spPr>
        <p:txBody>
          <a:bodyPr vert="horz" lIns="91440" tIns="45720" rIns="91440" bIns="45720" rtlCol="0" anchor="ctr">
            <a:normAutofit/>
          </a:bodyPr>
          <a:lstStyle/>
          <a:p>
            <a:pPr algn="ctr">
              <a:lnSpc>
                <a:spcPct val="90000"/>
              </a:lnSpc>
            </a:pPr>
            <a:r>
              <a:rPr lang="en-US" sz="3200" b="1" kern="1200">
                <a:solidFill>
                  <a:schemeClr val="bg1"/>
                </a:solidFill>
                <a:latin typeface="+mj-lt"/>
                <a:ea typeface="+mj-ea"/>
                <a:cs typeface="+mj-cs"/>
              </a:rPr>
              <a:t>Table of content </a:t>
            </a:r>
          </a:p>
        </p:txBody>
      </p:sp>
      <p:sp>
        <p:nvSpPr>
          <p:cNvPr id="2" name="Slide Number Placeholder 1">
            <a:extLst>
              <a:ext uri="{FF2B5EF4-FFF2-40B4-BE49-F238E27FC236}">
                <a16:creationId xmlns:a16="http://schemas.microsoft.com/office/drawing/2014/main" id="{134A3968-A6F4-74B8-EDDD-F71842B08D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2</a:t>
            </a:fld>
            <a:endParaRPr lang="en-US" sz="1200">
              <a:solidFill>
                <a:schemeClr val="tx1">
                  <a:tint val="75000"/>
                </a:schemeClr>
              </a:solidFill>
            </a:endParaRPr>
          </a:p>
        </p:txBody>
      </p:sp>
      <p:graphicFrame>
        <p:nvGraphicFramePr>
          <p:cNvPr id="8" name="Table 7">
            <a:extLst>
              <a:ext uri="{FF2B5EF4-FFF2-40B4-BE49-F238E27FC236}">
                <a16:creationId xmlns:a16="http://schemas.microsoft.com/office/drawing/2014/main" id="{C0B184E8-69DC-808C-EEAC-94718A4213DD}"/>
              </a:ext>
            </a:extLst>
          </p:cNvPr>
          <p:cNvGraphicFramePr>
            <a:graphicFrameLocks noGrp="1"/>
          </p:cNvGraphicFramePr>
          <p:nvPr>
            <p:extLst>
              <p:ext uri="{D42A27DB-BD31-4B8C-83A1-F6EECF244321}">
                <p14:modId xmlns:p14="http://schemas.microsoft.com/office/powerpoint/2010/main" val="3471375453"/>
              </p:ext>
            </p:extLst>
          </p:nvPr>
        </p:nvGraphicFramePr>
        <p:xfrm>
          <a:off x="361942" y="1991360"/>
          <a:ext cx="9192274" cy="4474310"/>
        </p:xfrm>
        <a:graphic>
          <a:graphicData uri="http://schemas.openxmlformats.org/drawingml/2006/table">
            <a:tbl>
              <a:tblPr firstRow="1" firstCol="1" bandRow="1">
                <a:tableStyleId>{8799B23B-EC83-4686-B30A-512413B5E67A}</a:tableStyleId>
              </a:tblPr>
              <a:tblGrid>
                <a:gridCol w="6529021">
                  <a:extLst>
                    <a:ext uri="{9D8B030D-6E8A-4147-A177-3AD203B41FA5}">
                      <a16:colId xmlns:a16="http://schemas.microsoft.com/office/drawing/2014/main" val="2195752224"/>
                    </a:ext>
                  </a:extLst>
                </a:gridCol>
                <a:gridCol w="2663253">
                  <a:extLst>
                    <a:ext uri="{9D8B030D-6E8A-4147-A177-3AD203B41FA5}">
                      <a16:colId xmlns:a16="http://schemas.microsoft.com/office/drawing/2014/main" val="2146304421"/>
                    </a:ext>
                  </a:extLst>
                </a:gridCol>
              </a:tblGrid>
              <a:tr h="447431">
                <a:tc>
                  <a:txBody>
                    <a:bodyPr/>
                    <a:lstStyle/>
                    <a:p>
                      <a:pPr>
                        <a:lnSpc>
                          <a:spcPct val="107000"/>
                        </a:lnSpc>
                        <a:spcAft>
                          <a:spcPts val="800"/>
                        </a:spcAft>
                      </a:pPr>
                      <a:r>
                        <a:rPr lang="en-US" sz="2300" kern="100">
                          <a:effectLst/>
                        </a:rPr>
                        <a:t>Introduction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3</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3884585894"/>
                  </a:ext>
                </a:extLst>
              </a:tr>
              <a:tr h="447431">
                <a:tc>
                  <a:txBody>
                    <a:bodyPr/>
                    <a:lstStyle/>
                    <a:p>
                      <a:pPr>
                        <a:lnSpc>
                          <a:spcPct val="107000"/>
                        </a:lnSpc>
                        <a:spcAft>
                          <a:spcPts val="800"/>
                        </a:spcAft>
                      </a:pPr>
                      <a:r>
                        <a:rPr lang="en-US" sz="2300" kern="100">
                          <a:effectLst/>
                        </a:rPr>
                        <a:t>Project Description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4</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4207602695"/>
                  </a:ext>
                </a:extLst>
              </a:tr>
              <a:tr h="447431">
                <a:tc>
                  <a:txBody>
                    <a:bodyPr/>
                    <a:lstStyle/>
                    <a:p>
                      <a:pPr>
                        <a:lnSpc>
                          <a:spcPct val="107000"/>
                        </a:lnSpc>
                        <a:spcAft>
                          <a:spcPts val="800"/>
                        </a:spcAft>
                      </a:pPr>
                      <a:r>
                        <a:rPr lang="en-US" sz="2300" kern="100">
                          <a:effectLst/>
                        </a:rPr>
                        <a:t>Product Description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5</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071608741"/>
                  </a:ext>
                </a:extLst>
              </a:tr>
              <a:tr h="447431">
                <a:tc>
                  <a:txBody>
                    <a:bodyPr/>
                    <a:lstStyle/>
                    <a:p>
                      <a:pPr>
                        <a:lnSpc>
                          <a:spcPct val="107000"/>
                        </a:lnSpc>
                        <a:spcAft>
                          <a:spcPts val="800"/>
                        </a:spcAft>
                      </a:pPr>
                      <a:r>
                        <a:rPr lang="en-US" sz="2300" kern="100">
                          <a:effectLst/>
                        </a:rPr>
                        <a:t>Product Features</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6</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13316579"/>
                  </a:ext>
                </a:extLst>
              </a:tr>
              <a:tr h="447431">
                <a:tc>
                  <a:txBody>
                    <a:bodyPr/>
                    <a:lstStyle/>
                    <a:p>
                      <a:pPr>
                        <a:lnSpc>
                          <a:spcPct val="107000"/>
                        </a:lnSpc>
                        <a:spcAft>
                          <a:spcPts val="800"/>
                        </a:spcAft>
                      </a:pPr>
                      <a:r>
                        <a:rPr lang="en-US" sz="2300" kern="100">
                          <a:effectLst/>
                        </a:rPr>
                        <a:t>Scope</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7</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749227080"/>
                  </a:ext>
                </a:extLst>
              </a:tr>
              <a:tr h="447431">
                <a:tc>
                  <a:txBody>
                    <a:bodyPr/>
                    <a:lstStyle/>
                    <a:p>
                      <a:pPr>
                        <a:lnSpc>
                          <a:spcPct val="107000"/>
                        </a:lnSpc>
                        <a:spcAft>
                          <a:spcPts val="800"/>
                        </a:spcAft>
                      </a:pPr>
                      <a:r>
                        <a:rPr lang="en-US" sz="2300" kern="100">
                          <a:effectLst/>
                        </a:rPr>
                        <a:t>Work Breakdown Structure</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8</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481502795"/>
                  </a:ext>
                </a:extLst>
              </a:tr>
              <a:tr h="447431">
                <a:tc>
                  <a:txBody>
                    <a:bodyPr/>
                    <a:lstStyle/>
                    <a:p>
                      <a:pPr>
                        <a:lnSpc>
                          <a:spcPct val="107000"/>
                        </a:lnSpc>
                        <a:spcAft>
                          <a:spcPts val="800"/>
                        </a:spcAft>
                      </a:pPr>
                      <a:r>
                        <a:rPr lang="en-US" sz="2300" kern="100">
                          <a:effectLst/>
                        </a:rPr>
                        <a:t>Project Success Criteria</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9</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1897177739"/>
                  </a:ext>
                </a:extLst>
              </a:tr>
              <a:tr h="447431">
                <a:tc>
                  <a:txBody>
                    <a:bodyPr/>
                    <a:lstStyle/>
                    <a:p>
                      <a:pPr>
                        <a:lnSpc>
                          <a:spcPct val="107000"/>
                        </a:lnSpc>
                        <a:spcAft>
                          <a:spcPts val="800"/>
                        </a:spcAft>
                      </a:pPr>
                      <a:r>
                        <a:rPr lang="en-US" sz="2300" kern="100">
                          <a:effectLst/>
                        </a:rPr>
                        <a:t>QUAD Chart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10</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54093365"/>
                  </a:ext>
                </a:extLst>
              </a:tr>
              <a:tr h="447431">
                <a:tc>
                  <a:txBody>
                    <a:bodyPr/>
                    <a:lstStyle/>
                    <a:p>
                      <a:pPr>
                        <a:lnSpc>
                          <a:spcPct val="107000"/>
                        </a:lnSpc>
                        <a:spcAft>
                          <a:spcPts val="800"/>
                        </a:spcAft>
                      </a:pPr>
                      <a:r>
                        <a:rPr lang="en-US" sz="2300" kern="100">
                          <a:effectLst/>
                        </a:rPr>
                        <a:t>Conclusion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11</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270321856"/>
                  </a:ext>
                </a:extLst>
              </a:tr>
              <a:tr h="447431">
                <a:tc>
                  <a:txBody>
                    <a:bodyPr/>
                    <a:lstStyle/>
                    <a:p>
                      <a:pPr>
                        <a:lnSpc>
                          <a:spcPct val="107000"/>
                        </a:lnSpc>
                        <a:spcAft>
                          <a:spcPts val="800"/>
                        </a:spcAft>
                      </a:pPr>
                      <a:r>
                        <a:rPr lang="en-US" sz="2300" kern="100">
                          <a:effectLst/>
                        </a:rPr>
                        <a:t>References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dirty="0">
                          <a:effectLst/>
                        </a:rPr>
                        <a:t>Slide 12 </a:t>
                      </a:r>
                      <a:endParaRPr lang="en-GB" sz="2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90527265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pPr>
              <a:lnSpc>
                <a:spcPct val="90000"/>
              </a:lnSpc>
            </a:pPr>
            <a:r>
              <a:rPr lang="en-US" sz="5400" b="1"/>
              <a:t>Introduction</a:t>
            </a:r>
            <a:r>
              <a:rPr lang="en-US" sz="5400"/>
              <a:t> </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773B13D-327C-DAF0-7702-6ACE5953C17C}"/>
              </a:ext>
            </a:extLst>
          </p:cNvPr>
          <p:cNvSpPr txBox="1"/>
          <p:nvPr/>
        </p:nvSpPr>
        <p:spPr>
          <a:xfrm>
            <a:off x="640080" y="2872899"/>
            <a:ext cx="4243589" cy="3320668"/>
          </a:xfrm>
          <a:prstGeom prst="rect">
            <a:avLst/>
          </a:prstGeom>
        </p:spPr>
        <p:txBody>
          <a:bodyPr vert="horz" lIns="91440" tIns="45720" rIns="91440" bIns="45720" rtlCol="0">
            <a:normAutofit/>
          </a:bodyPr>
          <a:lstStyle/>
          <a:p>
            <a:pPr marL="285750" indent="-228600">
              <a:lnSpc>
                <a:spcPct val="90000"/>
              </a:lnSpc>
              <a:spcAft>
                <a:spcPts val="800"/>
              </a:spcAft>
              <a:buFont typeface="Arial" panose="020B0604020202020204" pitchFamily="34" charset="0"/>
              <a:buChar char="•"/>
            </a:pPr>
            <a:r>
              <a:rPr lang="en-US" sz="1700">
                <a:effectLst/>
              </a:rPr>
              <a:t>A smart tap manufacturer has made the decision to introduce a new line of smart taps to the marketplace. </a:t>
            </a:r>
          </a:p>
          <a:p>
            <a:pPr marL="285750" indent="-228600">
              <a:lnSpc>
                <a:spcPct val="90000"/>
              </a:lnSpc>
              <a:spcAft>
                <a:spcPts val="800"/>
              </a:spcAft>
              <a:buFont typeface="Arial" panose="020B0604020202020204" pitchFamily="34" charset="0"/>
              <a:buChar char="•"/>
            </a:pPr>
            <a:r>
              <a:rPr lang="en-US" sz="1700">
                <a:effectLst/>
              </a:rPr>
              <a:t>Prior attempts to introduce a new product had not met sales goals, and the company had trouble gaining momentum with retailers, hotels, hospitals, and schools. </a:t>
            </a:r>
          </a:p>
          <a:p>
            <a:pPr marL="285750" indent="-228600">
              <a:lnSpc>
                <a:spcPct val="90000"/>
              </a:lnSpc>
              <a:spcAft>
                <a:spcPts val="800"/>
              </a:spcAft>
              <a:buFont typeface="Arial" panose="020B0604020202020204" pitchFamily="34" charset="0"/>
              <a:buChar char="•"/>
            </a:pPr>
            <a:r>
              <a:rPr lang="en-US" sz="1700">
                <a:effectLst/>
              </a:rPr>
              <a:t>With luck, my team will take the lead in the market as we introduce the new line of smart taps. </a:t>
            </a:r>
          </a:p>
        </p:txBody>
      </p:sp>
      <p:pic>
        <p:nvPicPr>
          <p:cNvPr id="4" name="Content Placeholder 3" descr="A picture containing indoor, bathtub&#10;&#10;Description automatically generated"/>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881" r="2679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Slide Number Placeholder 2">
            <a:extLst>
              <a:ext uri="{FF2B5EF4-FFF2-40B4-BE49-F238E27FC236}">
                <a16:creationId xmlns:a16="http://schemas.microsoft.com/office/drawing/2014/main" id="{1ED666A2-E1E5-765B-E627-178BCBAE5B02}"/>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9B618960-8005-486C-9A75-10CB2AAC16F9}"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descr="A picture containing game, table&#10;&#10;Description automatically generated"/>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23380" y="1663700"/>
            <a:ext cx="3841750" cy="2717800"/>
          </a:xfrm>
          <a:prstGeom prst="rect">
            <a:avLst/>
          </a:prstGeom>
        </p:spPr>
      </p:pic>
      <p:sp>
        <p:nvSpPr>
          <p:cNvPr id="18" name="TextBox 17"/>
          <p:cNvSpPr txBox="1"/>
          <p:nvPr/>
        </p:nvSpPr>
        <p:spPr>
          <a:xfrm>
            <a:off x="7525385" y="4632960"/>
            <a:ext cx="2494280" cy="368755"/>
          </a:xfrm>
          <a:prstGeom prst="rect">
            <a:avLst/>
          </a:prstGeom>
          <a:noFill/>
        </p:spPr>
        <p:txBody>
          <a:bodyPr wrap="square">
            <a:spAutoFit/>
          </a:bodyPr>
          <a:lstStyle/>
          <a:p>
            <a:pPr>
              <a:lnSpc>
                <a:spcPct val="107000"/>
              </a:lnSpc>
              <a:spcAft>
                <a:spcPts val="800"/>
              </a:spcAft>
            </a:pPr>
            <a:r>
              <a:rPr lang="en-GB" b="1" dirty="0">
                <a:effectLst/>
                <a:latin typeface="Times New Roman" panose="02020603050405020304" charset="0"/>
                <a:ea typeface="Calibri" panose="020F0502020204030204" charset="0"/>
                <a:cs typeface="Times New Roman" panose="02020603050405020304" charset="0"/>
              </a:rPr>
              <a:t>B Smart Tap</a:t>
            </a:r>
          </a:p>
        </p:txBody>
      </p:sp>
      <p:sp>
        <p:nvSpPr>
          <p:cNvPr id="13" name="TextBox 12">
            <a:extLst>
              <a:ext uri="{FF2B5EF4-FFF2-40B4-BE49-F238E27FC236}">
                <a16:creationId xmlns:a16="http://schemas.microsoft.com/office/drawing/2014/main" id="{D823F282-108F-0792-6D9A-92AAF906B152}"/>
              </a:ext>
            </a:extLst>
          </p:cNvPr>
          <p:cNvSpPr txBox="1"/>
          <p:nvPr/>
        </p:nvSpPr>
        <p:spPr>
          <a:xfrm>
            <a:off x="2666365" y="430014"/>
            <a:ext cx="6106160" cy="369332"/>
          </a:xfrm>
          <a:prstGeom prst="rect">
            <a:avLst/>
          </a:prstGeom>
          <a:noFill/>
        </p:spPr>
        <p:txBody>
          <a:bodyPr wrap="square">
            <a:spAutoFit/>
          </a:bodyPr>
          <a:lstStyle/>
          <a:p>
            <a:pPr lvl="0" algn="just"/>
            <a:r>
              <a:rPr lang="en-US" sz="1800" dirty="0">
                <a:effectLst/>
                <a:latin typeface="Arial" panose="020B0604020202020204" pitchFamily="34" charset="0"/>
                <a:ea typeface="Times New Roman" panose="02020603050405020304" pitchFamily="18" charset="0"/>
              </a:rPr>
              <a:t>Project description </a:t>
            </a:r>
            <a:endParaRPr lang="en-GB" sz="1200" dirty="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5F41FD6E-C6CE-9E8F-8CF0-3E6F5EA38C52}"/>
              </a:ext>
            </a:extLst>
          </p:cNvPr>
          <p:cNvSpPr txBox="1"/>
          <p:nvPr/>
        </p:nvSpPr>
        <p:spPr>
          <a:xfrm>
            <a:off x="279400" y="1146317"/>
            <a:ext cx="6106160" cy="4048929"/>
          </a:xfrm>
          <a:prstGeom prst="rect">
            <a:avLst/>
          </a:prstGeom>
          <a:noFill/>
        </p:spPr>
        <p:txBody>
          <a:bodyPr wrap="square">
            <a:sp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globe is currently dealing with serious environmental issues, particularly those involving water scarcity </a:t>
            </a:r>
            <a:r>
              <a:rPr lang="en-US" sz="1800" dirty="0">
                <a:latin typeface="Times New Roman" panose="02020603050405020304" charset="0"/>
                <a:cs typeface="Times New Roman" panose="02020603050405020304" charset="0"/>
              </a:rPr>
              <a:t>(Offiong,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Property owners and hotels often overlook the harm that might result from water spills.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is a significant financial risk associated with water spills caused by visitors or homeowners leaving their taps running. </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Overlooked Aspects of water spillage is that conventional installations cannot handle subsequent waste.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494F7A62-0480-1209-D493-68A0C41BC310}"/>
              </a:ext>
            </a:extLst>
          </p:cNvPr>
          <p:cNvSpPr>
            <a:spLocks noGrp="1"/>
          </p:cNvSpPr>
          <p:nvPr>
            <p:ph type="sldNum" sz="quarter" idx="12"/>
          </p:nvPr>
        </p:nvSpPr>
        <p:spPr/>
        <p:txBody>
          <a:bodyPr/>
          <a:lstStyle/>
          <a:p>
            <a:fld id="{9B618960-8005-486C-9A75-10CB2AAC16F9}" type="slidenum">
              <a:rPr lang="en-US" smtClean="0"/>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Product Description</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42E5C58-4ECB-512C-0ED5-395CE5961833}"/>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2200">
                <a:effectLst/>
              </a:rPr>
              <a:t>In contrast to current smart spigots, smart taps have an impact not just on hand wash basins but also on the bathtub. </a:t>
            </a:r>
          </a:p>
          <a:p>
            <a:pPr marL="342900" indent="-228600">
              <a:lnSpc>
                <a:spcPct val="90000"/>
              </a:lnSpc>
              <a:spcAft>
                <a:spcPts val="800"/>
              </a:spcAft>
              <a:buFont typeface="Arial" panose="020B0604020202020204" pitchFamily="34" charset="0"/>
              <a:buChar char="•"/>
              <a:tabLst>
                <a:tab pos="457200" algn="l"/>
              </a:tabLst>
            </a:pPr>
            <a:r>
              <a:rPr lang="en-US" sz="2200">
                <a:effectLst/>
              </a:rPr>
              <a:t>Smart Taps are an example of advanced design that continuously combines convenience with progress </a:t>
            </a:r>
            <a:r>
              <a:rPr lang="en-US" sz="2200"/>
              <a:t>(Koko, 2021)</a:t>
            </a:r>
            <a:endParaRPr lang="en-US" sz="2200">
              <a:effectLst/>
            </a:endParaRPr>
          </a:p>
          <a:p>
            <a:pPr marL="342900" indent="-228600">
              <a:lnSpc>
                <a:spcPct val="90000"/>
              </a:lnSpc>
              <a:spcAft>
                <a:spcPts val="800"/>
              </a:spcAft>
              <a:buFont typeface="Arial" panose="020B0604020202020204" pitchFamily="34" charset="0"/>
              <a:buChar char="•"/>
              <a:tabLst>
                <a:tab pos="457200" algn="l"/>
              </a:tabLst>
            </a:pPr>
            <a:r>
              <a:rPr lang="en-US" sz="2200">
                <a:effectLst/>
              </a:rPr>
              <a:t>Smart Taps aim to reduce inadvertent water waste, a significant problem in households and hotels </a:t>
            </a:r>
            <a:r>
              <a:rPr lang="en-US" sz="2200"/>
              <a:t>(Hussain, 2020).</a:t>
            </a:r>
            <a:endParaRPr lang="en-US" sz="2200">
              <a:effectLst/>
            </a:endParaRPr>
          </a:p>
          <a:p>
            <a:pPr marL="342900" lvl="0" indent="-228600">
              <a:lnSpc>
                <a:spcPct val="90000"/>
              </a:lnSpc>
              <a:spcAft>
                <a:spcPts val="800"/>
              </a:spcAft>
              <a:buFont typeface="Arial" panose="020B0604020202020204" pitchFamily="34" charset="0"/>
              <a:buChar char="•"/>
              <a:tabLst>
                <a:tab pos="457200" algn="l"/>
              </a:tabLst>
            </a:pPr>
            <a:r>
              <a:rPr lang="en-US" sz="2200">
                <a:effectLst/>
              </a:rPr>
              <a:t>The core of Smart Taps is an innovative timing mechanism that is critical to the water spillage's success.</a:t>
            </a:r>
          </a:p>
        </p:txBody>
      </p:sp>
      <p:pic>
        <p:nvPicPr>
          <p:cNvPr id="7" name="Content Placeholder 6" descr="iHouse-Smart-Faucet_4"/>
          <p:cNvPicPr>
            <a:picLocks noGrp="1" noChangeAspect="1"/>
          </p:cNvPicPr>
          <p:nvPr>
            <p:ph sz="half" idx="2"/>
          </p:nvPr>
        </p:nvPicPr>
        <p:blipFill rotWithShape="1">
          <a:blip r:embed="rId2"/>
          <a:srcRect l="29457" r="20034"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37176F87-CA15-403F-199D-F1726103703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5</a:t>
            </a:fld>
            <a:endParaRPr lang="en-US" sz="1200">
              <a:solidFill>
                <a:prstClr val="black">
                  <a:tint val="75000"/>
                </a:prstClr>
              </a:solidFill>
              <a:latin typeface="Calibri" panose="020F05020202040302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a:t>Product Features </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DEA219-B637-3958-4155-9FF0E3E9B0B4}"/>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indent="-228600">
              <a:lnSpc>
                <a:spcPct val="90000"/>
              </a:lnSpc>
              <a:spcAft>
                <a:spcPts val="800"/>
              </a:spcAft>
              <a:buFont typeface="Arial" panose="020B0604020202020204" pitchFamily="34" charset="0"/>
              <a:buChar char="•"/>
            </a:pPr>
            <a:r>
              <a:rPr lang="en-US" sz="2000">
                <a:effectLst/>
              </a:rPr>
              <a:t>Smart faucets are a useful and scalable solution for homes since, in contrast to traditional smart faucet systems, they may be utilised for purposes other than hand washing sinks </a:t>
            </a:r>
            <a:r>
              <a:rPr lang="en-US" sz="2000">
                <a:sym typeface="+mn-ea"/>
              </a:rPr>
              <a:t>(Liang, 2018).</a:t>
            </a:r>
            <a:endParaRPr lang="en-US" sz="2000">
              <a:effectLst/>
            </a:endParaRPr>
          </a:p>
          <a:p>
            <a:pPr marL="342900" indent="-228600">
              <a:lnSpc>
                <a:spcPct val="90000"/>
              </a:lnSpc>
              <a:spcAft>
                <a:spcPts val="800"/>
              </a:spcAft>
              <a:buFont typeface="Arial" panose="020B0604020202020204" pitchFamily="34" charset="0"/>
              <a:buChar char="•"/>
            </a:pPr>
            <a:r>
              <a:rPr lang="en-US" sz="2000">
                <a:effectLst/>
              </a:rPr>
              <a:t>Smart faucets retain the fundamental connection even with advanced capabilities, making it simple for users to manage their water usage </a:t>
            </a:r>
            <a:r>
              <a:rPr lang="en-US" sz="2000">
                <a:sym typeface="+mn-ea"/>
              </a:rPr>
              <a:t>(Cho and Choi, 2020).</a:t>
            </a:r>
            <a:endParaRPr lang="en-US" sz="2000">
              <a:effectLst/>
            </a:endParaRPr>
          </a:p>
          <a:p>
            <a:pPr marL="342900" lvl="0" indent="-228600">
              <a:lnSpc>
                <a:spcPct val="90000"/>
              </a:lnSpc>
              <a:spcAft>
                <a:spcPts val="800"/>
              </a:spcAft>
              <a:buFont typeface="Arial" panose="020B0604020202020204" pitchFamily="34" charset="0"/>
              <a:buChar char="•"/>
            </a:pPr>
            <a:r>
              <a:rPr lang="en-US" sz="2000">
                <a:effectLst/>
              </a:rPr>
              <a:t>Because of a gap in the market, B smart taps will completely transform the business. While typical smart taps are limited to 10-second timers, B smart taps incorporate smart technology to run a bath without overflowing and ensure no spills. </a:t>
            </a:r>
          </a:p>
        </p:txBody>
      </p:sp>
      <p:pic>
        <p:nvPicPr>
          <p:cNvPr id="4" name="Content Placeholder 3" descr="DALL·E-2024-01-01-17.34.01-A-sleek-futuristic-faucet-integrated-with-a-smart-home-water-system-interface.-The-faucet-has-a-modern-high-tech-design-with-smooth-curves-and-a-shi"/>
          <p:cNvPicPr>
            <a:picLocks noGrp="1" noChangeAspect="1"/>
          </p:cNvPicPr>
          <p:nvPr>
            <p:ph sz="half" idx="2"/>
          </p:nvPr>
        </p:nvPicPr>
        <p:blipFill rotWithShape="1">
          <a:blip r:embed="rId2"/>
          <a:srcRect l="23391" r="23455"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2E7E3A00-2A40-042A-F102-F11748F1A87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6</a:t>
            </a:fld>
            <a:endParaRPr lang="en-US" sz="1200">
              <a:solidFill>
                <a:prstClr val="black">
                  <a:tint val="75000"/>
                </a:prstClr>
              </a:solidFill>
              <a:latin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Scope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BBCE47B-F3B4-B6E5-BCA7-1AA0B9549AA0}"/>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buFont typeface="Arial" panose="020B0604020202020204" pitchFamily="34" charset="0"/>
              <a:buChar char="•"/>
            </a:pPr>
            <a:r>
              <a:rPr lang="en-US" sz="1700">
                <a:effectLst/>
              </a:rPr>
              <a:t>Hoteliers can now eliminate their financial concerns over water spills from visiting guests by installing smart taps into their bathtubs. This will impact the industry in a way never seen before</a:t>
            </a:r>
            <a:r>
              <a:rPr lang="en-US" sz="1700"/>
              <a:t> </a:t>
            </a:r>
            <a:r>
              <a:rPr lang="en-US" sz="1700">
                <a:sym typeface="+mn-ea"/>
              </a:rPr>
              <a:t>(Laaksonen, 2021).</a:t>
            </a:r>
            <a:endParaRPr lang="en-US" sz="1700">
              <a:effectLst/>
            </a:endParaRPr>
          </a:p>
          <a:p>
            <a:pPr marL="342900" lvl="0" indent="-228600">
              <a:lnSpc>
                <a:spcPct val="90000"/>
              </a:lnSpc>
              <a:buFont typeface="Arial" panose="020B0604020202020204" pitchFamily="34" charset="0"/>
              <a:buChar char="•"/>
            </a:pPr>
            <a:r>
              <a:rPr lang="en-US" sz="1700">
                <a:effectLst/>
              </a:rPr>
              <a:t>Smart taps are illusion-based devices that can be continually integrated with shower and bathroom systems.</a:t>
            </a:r>
          </a:p>
          <a:p>
            <a:pPr marL="342900" lvl="0" indent="-228600">
              <a:lnSpc>
                <a:spcPct val="90000"/>
              </a:lnSpc>
              <a:spcAft>
                <a:spcPts val="800"/>
              </a:spcAft>
              <a:buFont typeface="Arial" panose="020B0604020202020204" pitchFamily="34" charset="0"/>
              <a:buChar char="•"/>
            </a:pPr>
            <a:r>
              <a:rPr lang="en-US" sz="1700">
                <a:effectLst/>
              </a:rPr>
              <a:t>B smart taps will be a big deal for the newly built real estate industry because they need to be installed right away to stop water leaks in homes and hotels all over the world.</a:t>
            </a:r>
          </a:p>
          <a:p>
            <a:pPr marL="342900" indent="-228600">
              <a:lnSpc>
                <a:spcPct val="90000"/>
              </a:lnSpc>
              <a:spcAft>
                <a:spcPts val="800"/>
              </a:spcAft>
              <a:buFont typeface="Arial" panose="020B0604020202020204" pitchFamily="34" charset="0"/>
              <a:buChar char="•"/>
            </a:pPr>
            <a:r>
              <a:rPr lang="en-US" sz="1700"/>
              <a:t>Smart faucets are expanding their impact past the commercial realms to address household waste. (Tian and Chen, 2021)</a:t>
            </a:r>
          </a:p>
          <a:p>
            <a:pPr marL="342900" indent="-228600">
              <a:lnSpc>
                <a:spcPct val="90000"/>
              </a:lnSpc>
              <a:spcAft>
                <a:spcPts val="800"/>
              </a:spcAft>
              <a:buFont typeface="Arial" panose="020B0604020202020204" pitchFamily="34" charset="0"/>
              <a:buChar char="•"/>
            </a:pPr>
            <a:r>
              <a:rPr lang="en-US" sz="1700"/>
              <a:t>Designed with customizable illusions, smart tubs can continuously integrate with bathroom and shower systems</a:t>
            </a:r>
          </a:p>
          <a:p>
            <a:pPr marL="342900" lvl="0" indent="-228600">
              <a:lnSpc>
                <a:spcPct val="90000"/>
              </a:lnSpc>
              <a:spcAft>
                <a:spcPts val="800"/>
              </a:spcAft>
              <a:buFont typeface="Arial" panose="020B0604020202020204" pitchFamily="34" charset="0"/>
              <a:buChar char="•"/>
            </a:pPr>
            <a:endParaRPr lang="en-US" sz="1700">
              <a:effectLst/>
            </a:endParaRPr>
          </a:p>
        </p:txBody>
      </p:sp>
      <p:pic>
        <p:nvPicPr>
          <p:cNvPr id="7" name="Content Placeholder 6" descr="L-2020-7-24--9-20-15-142"/>
          <p:cNvPicPr>
            <a:picLocks noGrp="1" noChangeAspect="1"/>
          </p:cNvPicPr>
          <p:nvPr>
            <p:ph sz="half" idx="2"/>
          </p:nvPr>
        </p:nvPicPr>
        <p:blipFill rotWithShape="1">
          <a:blip r:embed="rId2"/>
          <a:srcRect t="2001" r="-1" b="13283"/>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AAAE0B95-FCDD-7EA7-C2BD-FC4179B235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7</a:t>
            </a:fld>
            <a:endParaRPr lang="en-US" sz="1200">
              <a:solidFill>
                <a:prstClr val="black">
                  <a:tint val="75000"/>
                </a:prstClr>
              </a:solidFill>
              <a:latin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Work Breakdown Structure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499EC48-2BDC-75E1-AC4C-2655FBFF98D0}"/>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1400">
                <a:effectLst/>
              </a:rPr>
              <a:t>Ensure a successful start to the project by outlining the goals, major organisations, and scope of the work.</a:t>
            </a:r>
          </a:p>
          <a:p>
            <a:pPr marL="342900" lvl="0" indent="-228600">
              <a:lnSpc>
                <a:spcPct val="90000"/>
              </a:lnSpc>
              <a:spcAft>
                <a:spcPts val="800"/>
              </a:spcAft>
              <a:buFont typeface="Arial" panose="020B0604020202020204" pitchFamily="34" charset="0"/>
              <a:buChar char="•"/>
              <a:tabLst>
                <a:tab pos="457200" algn="l"/>
              </a:tabLst>
            </a:pPr>
            <a:r>
              <a:rPr lang="en-US" sz="1400">
                <a:effectLst/>
              </a:rPr>
              <a:t>Project needs, including comprehensive project plans with timetables, resource allocations, and essential equipment, were captured through analysis.</a:t>
            </a:r>
          </a:p>
          <a:p>
            <a:pPr marL="342900" lvl="0" indent="-228600">
              <a:lnSpc>
                <a:spcPct val="90000"/>
              </a:lnSpc>
              <a:spcAft>
                <a:spcPts val="800"/>
              </a:spcAft>
              <a:buFont typeface="Arial" panose="020B0604020202020204" pitchFamily="34" charset="0"/>
              <a:buChar char="•"/>
              <a:tabLst>
                <a:tab pos="457200" algn="l"/>
              </a:tabLst>
            </a:pPr>
            <a:r>
              <a:rPr lang="en-US" sz="1400">
                <a:effectLst/>
              </a:rPr>
              <a:t>The Coordinator for Team Development and Resource Management organise and leads work teams, oversees tasks, and offers essential resources, finances, and direction.</a:t>
            </a:r>
          </a:p>
          <a:p>
            <a:pPr marL="342900" lvl="0" indent="-228600">
              <a:lnSpc>
                <a:spcPct val="90000"/>
              </a:lnSpc>
              <a:spcAft>
                <a:spcPts val="800"/>
              </a:spcAft>
              <a:buFont typeface="Arial" panose="020B0604020202020204" pitchFamily="34" charset="0"/>
              <a:buChar char="•"/>
              <a:tabLst>
                <a:tab pos="457200" algn="l"/>
              </a:tabLst>
            </a:pPr>
            <a:r>
              <a:rPr lang="en-US" sz="1400">
                <a:effectLst/>
              </a:rPr>
              <a:t>Risk Assessment and Replication: Determine and examine possible hazards, crucial areas of expertise for the board's operation with the goal of reducing risk and enhancing project viability.</a:t>
            </a:r>
          </a:p>
          <a:p>
            <a:pPr marL="342900" lvl="0" indent="-228600">
              <a:lnSpc>
                <a:spcPct val="90000"/>
              </a:lnSpc>
              <a:spcAft>
                <a:spcPts val="800"/>
              </a:spcAft>
              <a:buFont typeface="Arial" panose="020B0604020202020204" pitchFamily="34" charset="0"/>
              <a:buChar char="•"/>
              <a:tabLst>
                <a:tab pos="457200" algn="l"/>
              </a:tabLst>
            </a:pPr>
            <a:r>
              <a:rPr lang="en-US" sz="1400">
                <a:effectLst/>
              </a:rPr>
              <a:t>Enhance the quality of the product by starting the execution phase, encouraging project planning, keeping an eye on developments, and creating methods for quality assurance and control to carry out the project schedule.</a:t>
            </a:r>
            <a:endParaRPr lang="en-US" sz="1400"/>
          </a:p>
          <a:p>
            <a:pPr marL="342900" lvl="0" indent="-228600">
              <a:lnSpc>
                <a:spcPct val="90000"/>
              </a:lnSpc>
              <a:spcAft>
                <a:spcPts val="800"/>
              </a:spcAft>
              <a:buFont typeface="Arial" panose="020B0604020202020204" pitchFamily="34" charset="0"/>
              <a:buChar char="•"/>
              <a:tabLst>
                <a:tab pos="457200" algn="l"/>
              </a:tabLst>
            </a:pPr>
            <a:r>
              <a:rPr lang="en-US" sz="1400">
                <a:effectLst/>
              </a:rPr>
              <a:t>Accountability, assessment, and conclusion of stakeholders: collaborate with stakeholders to create a plan, resolve issues, and finish the project by producing documentation and reports.</a:t>
            </a:r>
          </a:p>
        </p:txBody>
      </p:sp>
      <p:pic>
        <p:nvPicPr>
          <p:cNvPr id="7" name="Content Placeholder 6" descr="What-is-a-Work-Breakdown-Structure-WBS-in-project-management_-social"/>
          <p:cNvPicPr>
            <a:picLocks noGrp="1" noChangeAspect="1"/>
          </p:cNvPicPr>
          <p:nvPr>
            <p:ph sz="half" idx="2"/>
          </p:nvPr>
        </p:nvPicPr>
        <p:blipFill rotWithShape="1">
          <a:blip r:embed="rId2"/>
          <a:srcRect l="14672" r="13416" b="2"/>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A9D9A173-8CDB-700D-504E-E722D7CAE82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8</a:t>
            </a:fld>
            <a:endParaRPr lang="en-US" sz="1200">
              <a:solidFill>
                <a:prstClr val="black">
                  <a:tint val="75000"/>
                </a:prstClr>
              </a:solidFill>
              <a:latin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Project Success Criteria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807041E-5B2A-F883-1AE4-DE06B3300665}"/>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1900">
                <a:effectLst/>
              </a:rPr>
              <a:t>Ensure that the project's goals and objectives are in line with its demonstrated scope and that the results are compatible with the goal plan and resource satisfaction.</a:t>
            </a:r>
          </a:p>
          <a:p>
            <a:pPr marL="342900" lvl="0" indent="-228600">
              <a:lnSpc>
                <a:spcPct val="90000"/>
              </a:lnSpc>
              <a:spcAft>
                <a:spcPts val="800"/>
              </a:spcAft>
              <a:buFont typeface="Arial" panose="020B0604020202020204" pitchFamily="34" charset="0"/>
              <a:buChar char="•"/>
              <a:tabLst>
                <a:tab pos="457200" algn="l"/>
              </a:tabLst>
            </a:pPr>
            <a:r>
              <a:rPr lang="en-US" sz="1900">
                <a:effectLst/>
              </a:rPr>
              <a:t>Flexible handling and storage: Meet project time constraints and allocate resources for operations.</a:t>
            </a:r>
          </a:p>
          <a:p>
            <a:pPr marL="342900" lvl="0" indent="-228600">
              <a:lnSpc>
                <a:spcPct val="90000"/>
              </a:lnSpc>
              <a:spcAft>
                <a:spcPts val="800"/>
              </a:spcAft>
              <a:buFont typeface="Arial" panose="020B0604020202020204" pitchFamily="34" charset="0"/>
              <a:buChar char="•"/>
              <a:tabLst>
                <a:tab pos="457200" algn="l"/>
              </a:tabLst>
            </a:pPr>
            <a:r>
              <a:rPr lang="en-US" sz="1900">
                <a:effectLst/>
              </a:rPr>
              <a:t>Prospective Risk Managers: Over the course of the project, identify, evaluate, and categories any possible risks.</a:t>
            </a:r>
          </a:p>
          <a:p>
            <a:pPr marL="342900" lvl="0" indent="-228600">
              <a:lnSpc>
                <a:spcPct val="90000"/>
              </a:lnSpc>
              <a:spcAft>
                <a:spcPts val="800"/>
              </a:spcAft>
              <a:buFont typeface="Arial" panose="020B0604020202020204" pitchFamily="34" charset="0"/>
              <a:buChar char="•"/>
              <a:tabLst>
                <a:tab pos="457200" algn="l"/>
              </a:tabLst>
            </a:pPr>
            <a:r>
              <a:rPr lang="en-US" sz="1900">
                <a:effectLst/>
              </a:rPr>
              <a:t>Establishing and overseeing teams that genuinely collaborate to complete tasks.</a:t>
            </a:r>
            <a:endParaRPr lang="en-US" sz="1900"/>
          </a:p>
          <a:p>
            <a:pPr marL="342900" lvl="0" indent="-228600">
              <a:lnSpc>
                <a:spcPct val="90000"/>
              </a:lnSpc>
              <a:spcAft>
                <a:spcPts val="800"/>
              </a:spcAft>
              <a:buFont typeface="Arial" panose="020B0604020202020204" pitchFamily="34" charset="0"/>
              <a:buChar char="•"/>
              <a:tabLst>
                <a:tab pos="457200" algn="l"/>
              </a:tabLst>
            </a:pPr>
            <a:r>
              <a:rPr lang="en-US" sz="1900">
                <a:effectLst/>
              </a:rPr>
              <a:t>Positive expectations and partner fulfilment: Establish baseline standards and ensure partner fulfilment by consistently investing and growing.</a:t>
            </a:r>
          </a:p>
        </p:txBody>
      </p:sp>
      <p:pic>
        <p:nvPicPr>
          <p:cNvPr id="7" name="Content Placeholder 6" descr="images"/>
          <p:cNvPicPr>
            <a:picLocks noGrp="1" noChangeAspect="1"/>
          </p:cNvPicPr>
          <p:nvPr>
            <p:ph sz="half" idx="2"/>
          </p:nvPr>
        </p:nvPicPr>
        <p:blipFill rotWithShape="1">
          <a:blip r:embed="rId2"/>
          <a:srcRect l="22157" r="22076"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40BDD911-A5B6-4247-DEF9-7AD00180007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9</a:t>
            </a:fld>
            <a:endParaRPr lang="en-US" sz="1200">
              <a:solidFill>
                <a:prstClr val="black">
                  <a:tint val="75000"/>
                </a:prstClr>
              </a:solidFill>
              <a:latin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b="1">
                <a:latin typeface="Times New Roman" panose="02020603050405020304" charset="0"/>
                <a:cs typeface="Times New Roman" panose="02020603050405020304" charset="0"/>
              </a:rPr>
              <a:t>QUAD chart </a:t>
            </a:r>
          </a:p>
        </p:txBody>
      </p:sp>
      <p:pic>
        <p:nvPicPr>
          <p:cNvPr id="8" name="Content Placeholder 7" descr="Screenshot 2024-02-26 160958"/>
          <p:cNvPicPr>
            <a:picLocks noGrp="1" noChangeAspect="1"/>
          </p:cNvPicPr>
          <p:nvPr>
            <p:ph idx="1"/>
          </p:nvPr>
        </p:nvPicPr>
        <p:blipFill>
          <a:blip r:embed="rId2"/>
          <a:stretch>
            <a:fillRect/>
          </a:stretch>
        </p:blipFill>
        <p:spPr>
          <a:xfrm>
            <a:off x="1003935" y="1181100"/>
            <a:ext cx="9820275" cy="4345305"/>
          </a:xfrm>
          <a:prstGeom prst="rect">
            <a:avLst/>
          </a:prstGeom>
        </p:spPr>
      </p:pic>
      <p:sp>
        <p:nvSpPr>
          <p:cNvPr id="2" name="Slide Number Placeholder 1">
            <a:extLst>
              <a:ext uri="{FF2B5EF4-FFF2-40B4-BE49-F238E27FC236}">
                <a16:creationId xmlns:a16="http://schemas.microsoft.com/office/drawing/2014/main" id="{6EF9AEEA-4EF3-E29E-88DF-5E3609853210}"/>
              </a:ext>
            </a:extLst>
          </p:cNvPr>
          <p:cNvSpPr>
            <a:spLocks noGrp="1"/>
          </p:cNvSpPr>
          <p:nvPr>
            <p:ph type="sldNum" sz="quarter" idx="12"/>
          </p:nvPr>
        </p:nvSpPr>
        <p:spPr/>
        <p:txBody>
          <a:bodyPr/>
          <a:lstStyle/>
          <a:p>
            <a:fld id="{9B618960-8005-486C-9A75-10CB2AAC16F9}"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nSpc>
                <a:spcPct val="90000"/>
              </a:lnSpc>
            </a:pPr>
            <a:r>
              <a:rPr lang="en-US" sz="5400" b="1" kern="1200">
                <a:solidFill>
                  <a:schemeClr val="tx1"/>
                </a:solidFill>
                <a:latin typeface="+mj-lt"/>
                <a:ea typeface="+mj-ea"/>
                <a:cs typeface="+mj-cs"/>
              </a:rPr>
              <a:t>Conclusion </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5879C75-3CC0-1BC9-A67B-76A951D71E8D}"/>
              </a:ext>
            </a:extLst>
          </p:cNvPr>
          <p:cNvSpPr txBox="1"/>
          <p:nvPr/>
        </p:nvSpPr>
        <p:spPr>
          <a:xfrm>
            <a:off x="838200" y="1929384"/>
            <a:ext cx="10515600" cy="4251960"/>
          </a:xfrm>
          <a:prstGeom prst="rect">
            <a:avLst/>
          </a:prstGeom>
        </p:spPr>
        <p:txBody>
          <a:bodyPr vert="horz" lIns="91440" tIns="45720" rIns="91440" bIns="45720" rtlCol="0">
            <a:normAutofit/>
          </a:bodyPr>
          <a:lstStyle/>
          <a:p>
            <a:pPr>
              <a:lnSpc>
                <a:spcPct val="90000"/>
              </a:lnSpc>
              <a:spcAft>
                <a:spcPts val="800"/>
              </a:spcAft>
            </a:pPr>
            <a:r>
              <a:rPr lang="en-US" sz="2000" dirty="0">
                <a:effectLst/>
              </a:rPr>
              <a:t> </a:t>
            </a:r>
          </a:p>
          <a:p>
            <a:pPr marL="342900" lvl="0" indent="-228600">
              <a:lnSpc>
                <a:spcPct val="90000"/>
              </a:lnSpc>
              <a:buFont typeface="Arial" panose="020B0604020202020204" pitchFamily="34" charset="0"/>
              <a:buChar char="•"/>
              <a:tabLst>
                <a:tab pos="457200" algn="l"/>
              </a:tabLst>
            </a:pPr>
            <a:r>
              <a:rPr lang="en-US" sz="2000" dirty="0">
                <a:effectLst/>
              </a:rPr>
              <a:t>Innovation comes from smart technology and the integration of existing technologies.</a:t>
            </a:r>
          </a:p>
          <a:p>
            <a:pPr marL="342900" lvl="0" indent="-228600">
              <a:lnSpc>
                <a:spcPct val="90000"/>
              </a:lnSpc>
              <a:buFont typeface="Arial" panose="020B0604020202020204" pitchFamily="34" charset="0"/>
              <a:buChar char="•"/>
              <a:tabLst>
                <a:tab pos="457200" algn="l"/>
              </a:tabLst>
            </a:pPr>
            <a:r>
              <a:rPr lang="en-US" sz="2000" dirty="0">
                <a:effectLst/>
              </a:rPr>
              <a:t>In order to modify existing smart tap technology to fit bathtubs, B Smart Taps has discovered a specific niche in the market.</a:t>
            </a:r>
          </a:p>
          <a:p>
            <a:pPr marL="342900" lvl="0" indent="-228600">
              <a:lnSpc>
                <a:spcPct val="90000"/>
              </a:lnSpc>
              <a:buFont typeface="Arial" panose="020B0604020202020204" pitchFamily="34" charset="0"/>
              <a:buChar char="•"/>
              <a:tabLst>
                <a:tab pos="457200" algn="l"/>
              </a:tabLst>
            </a:pPr>
            <a:r>
              <a:rPr lang="en-US" sz="2000" dirty="0">
                <a:effectLst/>
              </a:rPr>
              <a:t>This could completely transform the market and make installing B smart taps in new construction obligatory. </a:t>
            </a:r>
          </a:p>
          <a:p>
            <a:pPr marL="342900" lvl="0" indent="-228600">
              <a:lnSpc>
                <a:spcPct val="90000"/>
              </a:lnSpc>
              <a:spcAft>
                <a:spcPts val="800"/>
              </a:spcAft>
              <a:buFont typeface="Arial" panose="020B0604020202020204" pitchFamily="34" charset="0"/>
              <a:buChar char="•"/>
              <a:tabLst>
                <a:tab pos="457200" algn="l"/>
              </a:tabLst>
            </a:pPr>
            <a:r>
              <a:rPr lang="en-US" sz="2000" dirty="0">
                <a:effectLst/>
              </a:rPr>
              <a:t>Water spills from bathtubs in hotels and homes will be eliminated thanks to this technology.</a:t>
            </a:r>
          </a:p>
          <a:p>
            <a:pPr marL="342900" lvl="0" indent="-228600">
              <a:lnSpc>
                <a:spcPct val="90000"/>
              </a:lnSpc>
              <a:spcAft>
                <a:spcPts val="800"/>
              </a:spcAft>
              <a:buFont typeface="Arial" panose="020B0604020202020204" pitchFamily="34" charset="0"/>
              <a:buChar char="•"/>
              <a:tabLst>
                <a:tab pos="457200" algn="l"/>
              </a:tabLst>
            </a:pPr>
            <a:r>
              <a:rPr lang="en-US" sz="2000" dirty="0">
                <a:effectLst/>
              </a:rPr>
              <a:t>By implementing Smart Taps, an intelligent and adaptable board system, the project showcases a holistic strategy that includes event modification, support, and strategic thinking.</a:t>
            </a:r>
          </a:p>
          <a:p>
            <a:pPr marL="228600">
              <a:lnSpc>
                <a:spcPct val="90000"/>
              </a:lnSpc>
              <a:spcAft>
                <a:spcPts val="800"/>
              </a:spcAft>
            </a:pPr>
            <a:r>
              <a:rPr lang="en-US" sz="2000" dirty="0">
                <a:effectLst/>
              </a:rPr>
              <a:t> </a:t>
            </a:r>
          </a:p>
        </p:txBody>
      </p:sp>
      <p:sp>
        <p:nvSpPr>
          <p:cNvPr id="8" name="Slide Number Placeholder 7">
            <a:extLst>
              <a:ext uri="{FF2B5EF4-FFF2-40B4-BE49-F238E27FC236}">
                <a16:creationId xmlns:a16="http://schemas.microsoft.com/office/drawing/2014/main" id="{CC019981-BC92-8CAB-B57B-04540500577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11</a:t>
            </a:fld>
            <a:endParaRPr lang="en-US" sz="1200">
              <a:solidFill>
                <a:schemeClr val="tx1">
                  <a:tint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A5CB8-C82B-46AF-E8E6-FC3638CBF02F}"/>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nSpc>
                <a:spcPct val="90000"/>
              </a:lnSpc>
            </a:pPr>
            <a:r>
              <a:rPr lang="en-US" sz="5400" kern="1200">
                <a:solidFill>
                  <a:schemeClr val="tx1"/>
                </a:solidFill>
                <a:latin typeface="+mj-lt"/>
                <a:ea typeface="+mj-ea"/>
                <a:cs typeface="+mj-cs"/>
              </a:rPr>
              <a:t>Reference </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6924D028-CBB5-44AF-7852-6A3C2EC3A70B}"/>
              </a:ext>
            </a:extLst>
          </p:cNvPr>
          <p:cNvSpPr txBox="1"/>
          <p:nvPr/>
        </p:nvSpPr>
        <p:spPr>
          <a:xfrm>
            <a:off x="838200" y="1929384"/>
            <a:ext cx="10515600" cy="4251960"/>
          </a:xfrm>
          <a:prstGeom prst="rect">
            <a:avLst/>
          </a:prstGeom>
        </p:spPr>
        <p:txBody>
          <a:bodyPr vert="horz" lIns="91440" tIns="45720" rIns="91440" bIns="45720" rtlCol="0">
            <a:normAutofit/>
          </a:bodyPr>
          <a:lstStyle/>
          <a:p>
            <a:pPr marL="342900" lvl="0" indent="-228600">
              <a:lnSpc>
                <a:spcPct val="90000"/>
              </a:lnSpc>
              <a:spcAft>
                <a:spcPts val="800"/>
              </a:spcAft>
              <a:buFont typeface="Arial" panose="020B0604020202020204" pitchFamily="34" charset="0"/>
              <a:buChar char="•"/>
              <a:tabLst>
                <a:tab pos="457200" algn="l"/>
              </a:tabLst>
            </a:pPr>
            <a:r>
              <a:rPr lang="en-US" sz="1500">
                <a:effectLst/>
              </a:rPr>
              <a:t>Cho, Y. and Choi, A. (2020). </a:t>
            </a:r>
            <a:r>
              <a:rPr lang="en-US" sz="1500" i="1">
                <a:effectLst/>
              </a:rPr>
              <a:t>Application of Affordance Factors for User-Centered Smart Homes: A Case Study Approach. Sustainability,</a:t>
            </a:r>
            <a:r>
              <a:rPr lang="en-US" sz="1500">
                <a:effectLst/>
              </a:rPr>
              <a:t> 12(7), p.3053. doi:https://doi.org/10.3390/su12073053.</a:t>
            </a:r>
          </a:p>
          <a:p>
            <a:pPr marL="342900" lvl="0" indent="-228600">
              <a:lnSpc>
                <a:spcPct val="90000"/>
              </a:lnSpc>
              <a:spcAft>
                <a:spcPts val="800"/>
              </a:spcAft>
              <a:buFont typeface="Arial" panose="020B0604020202020204" pitchFamily="34" charset="0"/>
              <a:buChar char="•"/>
              <a:tabLst>
                <a:tab pos="457200" algn="l"/>
              </a:tabLst>
            </a:pPr>
            <a:r>
              <a:rPr lang="en-US" sz="1500">
                <a:effectLst/>
              </a:rPr>
              <a:t>Hussain, Z.M. (2020). </a:t>
            </a:r>
            <a:r>
              <a:rPr lang="en-US" sz="1500" i="1">
                <a:effectLst/>
              </a:rPr>
              <a:t>Energy-Efficient Systems for Smart Sensor Communications</a:t>
            </a:r>
            <a:r>
              <a:rPr lang="en-US" sz="1500">
                <a:effectLst/>
              </a:rPr>
              <a:t>. doi:https://doi.org/10.1109/itnac50341.2020.9315030.</a:t>
            </a:r>
          </a:p>
          <a:p>
            <a:pPr marL="342900" lvl="0" indent="-228600">
              <a:lnSpc>
                <a:spcPct val="90000"/>
              </a:lnSpc>
              <a:spcAft>
                <a:spcPts val="800"/>
              </a:spcAft>
              <a:buFont typeface="Arial" panose="020B0604020202020204" pitchFamily="34" charset="0"/>
              <a:buChar char="•"/>
              <a:tabLst>
                <a:tab pos="457200" algn="l"/>
              </a:tabLst>
            </a:pPr>
            <a:r>
              <a:rPr lang="en-US" sz="1500">
                <a:effectLst/>
              </a:rPr>
              <a:t>Koko, W. (2021). </a:t>
            </a:r>
            <a:r>
              <a:rPr lang="en-US" sz="1500" i="1">
                <a:effectLst/>
              </a:rPr>
              <a:t>Planning Advanced Treatment of Tap Water Consumption in Universitas Pertamina. Jurnal teknik kimia dan lingkungan,</a:t>
            </a:r>
            <a:r>
              <a:rPr lang="en-US" sz="1500">
                <a:effectLst/>
              </a:rPr>
              <a:t> 5(1), pp.1–1. doi:https://doi.org/10.33795/jtkl.v5i1.177.</a:t>
            </a:r>
          </a:p>
          <a:p>
            <a:pPr marL="342900" lvl="0" indent="-228600">
              <a:lnSpc>
                <a:spcPct val="90000"/>
              </a:lnSpc>
              <a:spcAft>
                <a:spcPts val="800"/>
              </a:spcAft>
              <a:buFont typeface="Arial" panose="020B0604020202020204" pitchFamily="34" charset="0"/>
              <a:buChar char="•"/>
              <a:tabLst>
                <a:tab pos="457200" algn="l"/>
              </a:tabLst>
            </a:pPr>
            <a:r>
              <a:rPr lang="en-US" sz="1500">
                <a:effectLst/>
              </a:rPr>
              <a:t>Laaksonen, H. (2021). </a:t>
            </a:r>
            <a:r>
              <a:rPr lang="en-US" sz="1500" i="1">
                <a:effectLst/>
              </a:rPr>
              <a:t>Flexibility Services Provision by Frequency-Dependent Control of On-Load Tap-Changer and Distributed Energy Resources. IEEE Access</a:t>
            </a:r>
            <a:r>
              <a:rPr lang="en-US" sz="1500">
                <a:effectLst/>
              </a:rPr>
              <a:t>, 9, pp.45587–45599. doi:https://doi.org/10.1109/access.2021.3067297.</a:t>
            </a:r>
          </a:p>
          <a:p>
            <a:pPr marL="342900" lvl="0" indent="-228600">
              <a:lnSpc>
                <a:spcPct val="90000"/>
              </a:lnSpc>
              <a:spcAft>
                <a:spcPts val="800"/>
              </a:spcAft>
              <a:buFont typeface="Arial" panose="020B0604020202020204" pitchFamily="34" charset="0"/>
              <a:buChar char="•"/>
              <a:tabLst>
                <a:tab pos="457200" algn="l"/>
              </a:tabLst>
            </a:pPr>
            <a:r>
              <a:rPr lang="en-US" sz="1500">
                <a:effectLst/>
              </a:rPr>
              <a:t>Liang, Y. (2018). </a:t>
            </a:r>
            <a:r>
              <a:rPr lang="en-US" sz="1500" i="1">
                <a:effectLst/>
              </a:rPr>
              <a:t>Deep Learning Based Inference of Private Information Using Embedded Sensors in Smart Devices. IEEE Network, </a:t>
            </a:r>
            <a:r>
              <a:rPr lang="en-US" sz="1500">
                <a:effectLst/>
              </a:rPr>
              <a:t>32(4), pp.8–14. doi:https://doi.org/10.1109/mnet.2018.1700349.</a:t>
            </a:r>
          </a:p>
          <a:p>
            <a:pPr marL="342900" lvl="0" indent="-228600">
              <a:lnSpc>
                <a:spcPct val="90000"/>
              </a:lnSpc>
              <a:spcAft>
                <a:spcPts val="800"/>
              </a:spcAft>
              <a:buFont typeface="Arial" panose="020B0604020202020204" pitchFamily="34" charset="0"/>
              <a:buChar char="•"/>
              <a:tabLst>
                <a:tab pos="457200" algn="l"/>
              </a:tabLst>
            </a:pPr>
            <a:r>
              <a:rPr lang="en-US" sz="1500">
                <a:effectLst/>
              </a:rPr>
              <a:t>Offiong, N.M. (2021). </a:t>
            </a:r>
            <a:r>
              <a:rPr lang="en-US" sz="1500" i="1">
                <a:effectLst/>
              </a:rPr>
              <a:t>A comprehensive comparative analysis of deep learning tools for modeling failures in smart water taps. Water Science &amp; Technology: Water Supply</a:t>
            </a:r>
            <a:r>
              <a:rPr lang="en-US" sz="1500">
                <a:effectLst/>
              </a:rPr>
              <a:t>, 22(1), pp.424–436. doi:https://doi.org/10.2166/ws.2021.261.</a:t>
            </a:r>
          </a:p>
          <a:p>
            <a:pPr marL="342900" lvl="0" indent="-228600">
              <a:lnSpc>
                <a:spcPct val="90000"/>
              </a:lnSpc>
              <a:spcAft>
                <a:spcPts val="800"/>
              </a:spcAft>
              <a:buFont typeface="Arial" panose="020B0604020202020204" pitchFamily="34" charset="0"/>
              <a:buChar char="•"/>
              <a:tabLst>
                <a:tab pos="457200" algn="l"/>
              </a:tabLst>
            </a:pPr>
            <a:r>
              <a:rPr lang="en-US" sz="1500">
                <a:effectLst/>
              </a:rPr>
              <a:t>Tian, K. and Chen, Z. (2021). </a:t>
            </a:r>
            <a:r>
              <a:rPr lang="en-US" sz="1500" i="1">
                <a:effectLst/>
              </a:rPr>
              <a:t>What roles do smart sensors play in citizens’ water use? From the perspective of household water-saving. Water Supply. </a:t>
            </a:r>
            <a:r>
              <a:rPr lang="en-US" sz="1500">
                <a:effectLst/>
              </a:rPr>
              <a:t>doi:https://doi.org/10.2166/ws.2021.385</a:t>
            </a:r>
          </a:p>
        </p:txBody>
      </p:sp>
      <p:sp>
        <p:nvSpPr>
          <p:cNvPr id="5" name="Slide Number Placeholder 4">
            <a:extLst>
              <a:ext uri="{FF2B5EF4-FFF2-40B4-BE49-F238E27FC236}">
                <a16:creationId xmlns:a16="http://schemas.microsoft.com/office/drawing/2014/main" id="{72B6B7C7-CB72-2776-06E0-03873B36AC8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12</a:t>
            </a:fld>
            <a:endParaRPr lang="en-US" sz="1200">
              <a:solidFill>
                <a:schemeClr val="tx1">
                  <a:tint val="75000"/>
                </a:schemeClr>
              </a:solidFill>
            </a:endParaRPr>
          </a:p>
        </p:txBody>
      </p:sp>
    </p:spTree>
    <p:extLst>
      <p:ext uri="{BB962C8B-B14F-4D97-AF65-F5344CB8AC3E}">
        <p14:creationId xmlns:p14="http://schemas.microsoft.com/office/powerpoint/2010/main" val="84779451"/>
      </p:ext>
    </p:extLst>
  </p:cSld>
  <p:clrMapOvr>
    <a:masterClrMapping/>
  </p:clrMapOvr>
</p:sld>
</file>

<file path=ppt/theme/theme1.xml><?xml version="1.0" encoding="utf-8"?>
<a:theme xmlns:a="http://schemas.openxmlformats.org/drawingml/2006/main" name="Blue Waves">
  <a:themeElements>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Blu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lu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u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u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u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u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u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u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u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u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u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u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u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408</TotalTime>
  <Words>1238</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Times New Roman</vt:lpstr>
      <vt:lpstr>Blue Waves</vt:lpstr>
      <vt:lpstr>Managing Projects in the Workplace </vt:lpstr>
      <vt:lpstr>Table of content </vt:lpstr>
      <vt:lpstr>Introduction </vt:lpstr>
      <vt:lpstr>PowerPoint Presentation</vt:lpstr>
      <vt:lpstr>Product Description</vt:lpstr>
      <vt:lpstr>Product Features </vt:lpstr>
      <vt:lpstr>Scope </vt:lpstr>
      <vt:lpstr>Work Breakdown Structure </vt:lpstr>
      <vt:lpstr>Project Success Criteria </vt:lpstr>
      <vt:lpstr>QUAD chart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Taps</dc:title>
  <dc:creator>Owner</dc:creator>
  <cp:lastModifiedBy>Server Upgrade</cp:lastModifiedBy>
  <cp:revision>1</cp:revision>
  <dcterms:created xsi:type="dcterms:W3CDTF">2024-02-26T21:20:03Z</dcterms:created>
  <dcterms:modified xsi:type="dcterms:W3CDTF">2024-02-29T21:30:11Z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CF28A3A188E34D8BBA13A98133690A0E</vt:lpwstr>
  </property>
  <property fmtid="{D5CDD505-2E9C-101B-9397-08002B2CF9AE}" pid="3" name="KSOProductBuildVer">
    <vt:lpwstr>1033-11.2.0.11225</vt:lpwstr>
  </property>
</Properties>
</file>