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1"/>
  </p:notesMasterIdLst>
  <p:sldIdLst>
    <p:sldId id="256" r:id="rId7"/>
    <p:sldId id="257" r:id="rId8"/>
    <p:sldId id="263" r:id="rId9"/>
    <p:sldId id="334" r:id="rId10"/>
    <p:sldId id="333" r:id="rId11"/>
    <p:sldId id="337" r:id="rId12"/>
    <p:sldId id="271" r:id="rId13"/>
    <p:sldId id="269" r:id="rId14"/>
    <p:sldId id="335" r:id="rId15"/>
    <p:sldId id="264" r:id="rId16"/>
    <p:sldId id="340" r:id="rId17"/>
    <p:sldId id="338" r:id="rId18"/>
    <p:sldId id="274" r:id="rId19"/>
    <p:sldId id="273" r:id="rId20"/>
    <p:sldId id="339" r:id="rId21"/>
    <p:sldId id="341" r:id="rId22"/>
    <p:sldId id="342" r:id="rId23"/>
    <p:sldId id="344" r:id="rId24"/>
    <p:sldId id="343" r:id="rId25"/>
    <p:sldId id="336" r:id="rId26"/>
    <p:sldId id="345" r:id="rId27"/>
    <p:sldId id="362" r:id="rId28"/>
    <p:sldId id="363" r:id="rId29"/>
    <p:sldId id="349" r:id="rId30"/>
    <p:sldId id="364" r:id="rId31"/>
    <p:sldId id="365" r:id="rId32"/>
    <p:sldId id="352" r:id="rId33"/>
    <p:sldId id="353" r:id="rId34"/>
    <p:sldId id="354" r:id="rId35"/>
    <p:sldId id="355" r:id="rId36"/>
    <p:sldId id="356" r:id="rId37"/>
    <p:sldId id="357" r:id="rId38"/>
    <p:sldId id="358" r:id="rId39"/>
    <p:sldId id="35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7D9C4A-849B-4D32-A042-DCECB0980861}" v="67" dt="2026-04-29T21:12:23.3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82348" autoAdjust="0"/>
  </p:normalViewPr>
  <p:slideViewPr>
    <p:cSldViewPr snapToGrid="0" snapToObjects="1">
      <p:cViewPr>
        <p:scale>
          <a:sx n="91" d="100"/>
          <a:sy n="91" d="100"/>
        </p:scale>
        <p:origin x="25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viewProps" Target="viewProp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microsoft.com/office/2016/11/relationships/changesInfo" Target="changesInfos/changesInfo1.xml"/><Relationship Id="rId20" Type="http://schemas.openxmlformats.org/officeDocument/2006/relationships/slide" Target="slides/slide14.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8B19D55-2B64-4018-8539-1453B0FDE5DC}"/>
    <pc:docChg chg="undo custSel addSld delSld modSld sldOrd">
      <pc:chgData name="Mark Huntly" userId="2f894ec6-1403-4f17-b28b-5f1f7519461e" providerId="ADAL" clId="{28B19D55-2B64-4018-8539-1453B0FDE5DC}" dt="2026-04-29T21:12:46.571" v="2302" actId="20577"/>
      <pc:docMkLst>
        <pc:docMk/>
      </pc:docMkLst>
      <pc:sldChg chg="modSp mod">
        <pc:chgData name="Mark Huntly" userId="2f894ec6-1403-4f17-b28b-5f1f7519461e" providerId="ADAL" clId="{28B19D55-2B64-4018-8539-1453B0FDE5DC}" dt="2026-04-29T14:13:51.061" v="27" actId="20577"/>
        <pc:sldMkLst>
          <pc:docMk/>
          <pc:sldMk cId="3804189453" sldId="263"/>
        </pc:sldMkLst>
        <pc:spChg chg="mod">
          <ac:chgData name="Mark Huntly" userId="2f894ec6-1403-4f17-b28b-5f1f7519461e" providerId="ADAL" clId="{28B19D55-2B64-4018-8539-1453B0FDE5DC}" dt="2026-04-29T14:13:25.559" v="24" actId="20577"/>
          <ac:spMkLst>
            <pc:docMk/>
            <pc:sldMk cId="3804189453" sldId="263"/>
            <ac:spMk id="4" creationId="{398E7FE3-8F88-C138-C1B4-61F1A99BB5B0}"/>
          </ac:spMkLst>
        </pc:spChg>
        <pc:spChg chg="mod">
          <ac:chgData name="Mark Huntly" userId="2f894ec6-1403-4f17-b28b-5f1f7519461e" providerId="ADAL" clId="{28B19D55-2B64-4018-8539-1453B0FDE5DC}" dt="2026-04-29T14:13:51.061" v="27" actId="20577"/>
          <ac:spMkLst>
            <pc:docMk/>
            <pc:sldMk cId="3804189453" sldId="263"/>
            <ac:spMk id="9" creationId="{3B6FF36C-D965-A876-2C37-86250C13D2E6}"/>
          </ac:spMkLst>
        </pc:spChg>
      </pc:sldChg>
      <pc:sldChg chg="addSp delSp modSp mod ord modNotesTx">
        <pc:chgData name="Mark Huntly" userId="2f894ec6-1403-4f17-b28b-5f1f7519461e" providerId="ADAL" clId="{28B19D55-2B64-4018-8539-1453B0FDE5DC}" dt="2026-04-29T15:37:28.143" v="273" actId="14100"/>
        <pc:sldMkLst>
          <pc:docMk/>
          <pc:sldMk cId="4288200217" sldId="264"/>
        </pc:sldMkLst>
        <pc:spChg chg="add mod">
          <ac:chgData name="Mark Huntly" userId="2f894ec6-1403-4f17-b28b-5f1f7519461e" providerId="ADAL" clId="{28B19D55-2B64-4018-8539-1453B0FDE5DC}" dt="2026-04-29T15:37:28.143" v="273" actId="14100"/>
          <ac:spMkLst>
            <pc:docMk/>
            <pc:sldMk cId="4288200217" sldId="264"/>
            <ac:spMk id="3" creationId="{0D76DA4B-701C-A61A-ED38-2D878319F562}"/>
          </ac:spMkLst>
        </pc:spChg>
        <pc:spChg chg="mod">
          <ac:chgData name="Mark Huntly" userId="2f894ec6-1403-4f17-b28b-5f1f7519461e" providerId="ADAL" clId="{28B19D55-2B64-4018-8539-1453B0FDE5DC}" dt="2026-04-29T15:36:47.408" v="267" actId="20577"/>
          <ac:spMkLst>
            <pc:docMk/>
            <pc:sldMk cId="4288200217" sldId="264"/>
            <ac:spMk id="4" creationId="{29DB8046-87ED-4EEF-6E4E-A8A281C99078}"/>
          </ac:spMkLst>
        </pc:spChg>
        <pc:spChg chg="del">
          <ac:chgData name="Mark Huntly" userId="2f894ec6-1403-4f17-b28b-5f1f7519461e" providerId="ADAL" clId="{28B19D55-2B64-4018-8539-1453B0FDE5DC}" dt="2026-04-29T15:36:54.895" v="268" actId="478"/>
          <ac:spMkLst>
            <pc:docMk/>
            <pc:sldMk cId="4288200217" sldId="264"/>
            <ac:spMk id="20" creationId="{74F3FAA7-DFBB-DD79-EA2F-7A1DE4F3A2FB}"/>
          </ac:spMkLst>
        </pc:spChg>
        <pc:picChg chg="del">
          <ac:chgData name="Mark Huntly" userId="2f894ec6-1403-4f17-b28b-5f1f7519461e" providerId="ADAL" clId="{28B19D55-2B64-4018-8539-1453B0FDE5DC}" dt="2026-04-29T15:36:56.554" v="269" actId="478"/>
          <ac:picMkLst>
            <pc:docMk/>
            <pc:sldMk cId="4288200217" sldId="264"/>
            <ac:picMk id="14" creationId="{BAB853A5-49F3-BBBF-57CB-7B88BA0109AD}"/>
          </ac:picMkLst>
        </pc:picChg>
      </pc:sldChg>
      <pc:sldChg chg="delSp modSp mod modNotesTx">
        <pc:chgData name="Mark Huntly" userId="2f894ec6-1403-4f17-b28b-5f1f7519461e" providerId="ADAL" clId="{28B19D55-2B64-4018-8539-1453B0FDE5DC}" dt="2026-04-29T15:28:21.865" v="176" actId="20577"/>
        <pc:sldMkLst>
          <pc:docMk/>
          <pc:sldMk cId="4067013015" sldId="269"/>
        </pc:sldMkLst>
        <pc:spChg chg="del">
          <ac:chgData name="Mark Huntly" userId="2f894ec6-1403-4f17-b28b-5f1f7519461e" providerId="ADAL" clId="{28B19D55-2B64-4018-8539-1453B0FDE5DC}" dt="2026-04-29T15:28:03.827" v="172" actId="478"/>
          <ac:spMkLst>
            <pc:docMk/>
            <pc:sldMk cId="4067013015" sldId="269"/>
            <ac:spMk id="2" creationId="{9157D32B-835D-D50B-AF1A-DBF96FAC49B5}"/>
          </ac:spMkLst>
        </pc:spChg>
        <pc:spChg chg="mod">
          <ac:chgData name="Mark Huntly" userId="2f894ec6-1403-4f17-b28b-5f1f7519461e" providerId="ADAL" clId="{28B19D55-2B64-4018-8539-1453B0FDE5DC}" dt="2026-04-29T15:16:34.636" v="136" actId="20577"/>
          <ac:spMkLst>
            <pc:docMk/>
            <pc:sldMk cId="4067013015" sldId="269"/>
            <ac:spMk id="4" creationId="{98CB95A0-03C5-4D20-0048-11D5F9899FE2}"/>
          </ac:spMkLst>
        </pc:spChg>
        <pc:spChg chg="mod">
          <ac:chgData name="Mark Huntly" userId="2f894ec6-1403-4f17-b28b-5f1f7519461e" providerId="ADAL" clId="{28B19D55-2B64-4018-8539-1453B0FDE5DC}" dt="2026-04-29T15:17:00.383" v="139"/>
          <ac:spMkLst>
            <pc:docMk/>
            <pc:sldMk cId="4067013015" sldId="269"/>
            <ac:spMk id="9" creationId="{8A827A21-BD3F-31BE-39D1-8509DF123800}"/>
          </ac:spMkLst>
        </pc:spChg>
        <pc:picChg chg="del">
          <ac:chgData name="Mark Huntly" userId="2f894ec6-1403-4f17-b28b-5f1f7519461e" providerId="ADAL" clId="{28B19D55-2B64-4018-8539-1453B0FDE5DC}" dt="2026-04-29T15:16:45.327" v="137" actId="478"/>
          <ac:picMkLst>
            <pc:docMk/>
            <pc:sldMk cId="4067013015" sldId="269"/>
            <ac:picMk id="5" creationId="{DBC517D0-2891-99CC-E254-30D8E1FCB3FA}"/>
          </ac:picMkLst>
        </pc:picChg>
      </pc:sldChg>
      <pc:sldChg chg="addSp delSp modSp mod modNotesTx">
        <pc:chgData name="Mark Huntly" userId="2f894ec6-1403-4f17-b28b-5f1f7519461e" providerId="ADAL" clId="{28B19D55-2B64-4018-8539-1453B0FDE5DC}" dt="2026-04-29T15:24:04.395" v="171" actId="20577"/>
        <pc:sldMkLst>
          <pc:docMk/>
          <pc:sldMk cId="3315229939" sldId="271"/>
        </pc:sldMkLst>
        <pc:spChg chg="mod">
          <ac:chgData name="Mark Huntly" userId="2f894ec6-1403-4f17-b28b-5f1f7519461e" providerId="ADAL" clId="{28B19D55-2B64-4018-8539-1453B0FDE5DC}" dt="2026-04-29T15:15:36.790" v="111" actId="20577"/>
          <ac:spMkLst>
            <pc:docMk/>
            <pc:sldMk cId="3315229939" sldId="271"/>
            <ac:spMk id="4" creationId="{F62ED632-70A8-859D-23F2-B17B369830C0}"/>
          </ac:spMkLst>
        </pc:spChg>
        <pc:spChg chg="add del mod">
          <ac:chgData name="Mark Huntly" userId="2f894ec6-1403-4f17-b28b-5f1f7519461e" providerId="ADAL" clId="{28B19D55-2B64-4018-8539-1453B0FDE5DC}" dt="2026-04-29T15:15:52.931" v="112" actId="22"/>
          <ac:spMkLst>
            <pc:docMk/>
            <pc:sldMk cId="3315229939" sldId="271"/>
            <ac:spMk id="5" creationId="{81110CEA-F7CC-3DE1-667A-A1E72624C665}"/>
          </ac:spMkLst>
        </pc:spChg>
        <pc:spChg chg="add mod">
          <ac:chgData name="Mark Huntly" userId="2f894ec6-1403-4f17-b28b-5f1f7519461e" providerId="ADAL" clId="{28B19D55-2B64-4018-8539-1453B0FDE5DC}" dt="2026-04-29T15:20:51.125" v="145" actId="207"/>
          <ac:spMkLst>
            <pc:docMk/>
            <pc:sldMk cId="3315229939" sldId="271"/>
            <ac:spMk id="8" creationId="{9E274A89-F89B-477F-ECE4-209254554886}"/>
          </ac:spMkLst>
        </pc:spChg>
        <pc:spChg chg="add mod">
          <ac:chgData name="Mark Huntly" userId="2f894ec6-1403-4f17-b28b-5f1f7519461e" providerId="ADAL" clId="{28B19D55-2B64-4018-8539-1453B0FDE5DC}" dt="2026-04-29T15:21:39.939" v="162" actId="14100"/>
          <ac:spMkLst>
            <pc:docMk/>
            <pc:sldMk cId="3315229939" sldId="271"/>
            <ac:spMk id="9" creationId="{18EAA2F6-00FD-3BA1-80D9-2A66C3C8BF35}"/>
          </ac:spMkLst>
        </pc:spChg>
        <pc:picChg chg="del">
          <ac:chgData name="Mark Huntly" userId="2f894ec6-1403-4f17-b28b-5f1f7519461e" providerId="ADAL" clId="{28B19D55-2B64-4018-8539-1453B0FDE5DC}" dt="2026-04-29T15:14:56.752" v="79" actId="478"/>
          <ac:picMkLst>
            <pc:docMk/>
            <pc:sldMk cId="3315229939" sldId="271"/>
            <ac:picMk id="3" creationId="{1A485EE4-8E2D-5E0F-17D7-19A5DA987E1D}"/>
          </ac:picMkLst>
        </pc:picChg>
        <pc:picChg chg="add mod ord">
          <ac:chgData name="Mark Huntly" userId="2f894ec6-1403-4f17-b28b-5f1f7519461e" providerId="ADAL" clId="{28B19D55-2B64-4018-8539-1453B0FDE5DC}" dt="2026-04-29T15:16:07.638" v="115" actId="1076"/>
          <ac:picMkLst>
            <pc:docMk/>
            <pc:sldMk cId="3315229939" sldId="271"/>
            <ac:picMk id="7" creationId="{94B54BF3-C464-2F59-8442-2EE646AE3A9E}"/>
          </ac:picMkLst>
        </pc:picChg>
      </pc:sldChg>
      <pc:sldChg chg="delSp modSp mod modNotesTx">
        <pc:chgData name="Mark Huntly" userId="2f894ec6-1403-4f17-b28b-5f1f7519461e" providerId="ADAL" clId="{28B19D55-2B64-4018-8539-1453B0FDE5DC}" dt="2026-04-29T20:00:32.099" v="1609" actId="20577"/>
        <pc:sldMkLst>
          <pc:docMk/>
          <pc:sldMk cId="2374094688" sldId="273"/>
        </pc:sldMkLst>
        <pc:spChg chg="mod">
          <ac:chgData name="Mark Huntly" userId="2f894ec6-1403-4f17-b28b-5f1f7519461e" providerId="ADAL" clId="{28B19D55-2B64-4018-8539-1453B0FDE5DC}" dt="2026-04-29T20:00:32.099" v="1609" actId="20577"/>
          <ac:spMkLst>
            <pc:docMk/>
            <pc:sldMk cId="2374094688" sldId="273"/>
            <ac:spMk id="4" creationId="{FC6CE076-AE9B-8BA9-16A4-BA306E8F8314}"/>
          </ac:spMkLst>
        </pc:spChg>
        <pc:spChg chg="mod">
          <ac:chgData name="Mark Huntly" userId="2f894ec6-1403-4f17-b28b-5f1f7519461e" providerId="ADAL" clId="{28B19D55-2B64-4018-8539-1453B0FDE5DC}" dt="2026-04-29T15:59:46.807" v="480" actId="27636"/>
          <ac:spMkLst>
            <pc:docMk/>
            <pc:sldMk cId="2374094688" sldId="273"/>
            <ac:spMk id="5" creationId="{065BB0CC-4A60-6A19-C294-EFC852DB5C72}"/>
          </ac:spMkLst>
        </pc:spChg>
        <pc:spChg chg="del">
          <ac:chgData name="Mark Huntly" userId="2f894ec6-1403-4f17-b28b-5f1f7519461e" providerId="ADAL" clId="{28B19D55-2B64-4018-8539-1453B0FDE5DC}" dt="2026-04-29T15:58:38.690" v="433" actId="478"/>
          <ac:spMkLst>
            <pc:docMk/>
            <pc:sldMk cId="2374094688" sldId="273"/>
            <ac:spMk id="8" creationId="{EAAA15D6-1190-5108-3A0E-50C586DA0CAB}"/>
          </ac:spMkLst>
        </pc:spChg>
        <pc:spChg chg="del mod">
          <ac:chgData name="Mark Huntly" userId="2f894ec6-1403-4f17-b28b-5f1f7519461e" providerId="ADAL" clId="{28B19D55-2B64-4018-8539-1453B0FDE5DC}" dt="2026-04-29T15:58:35.195" v="432" actId="478"/>
          <ac:spMkLst>
            <pc:docMk/>
            <pc:sldMk cId="2374094688" sldId="273"/>
            <ac:spMk id="9" creationId="{7AFD17EA-C0C0-326A-D13F-26AB734FEA99}"/>
          </ac:spMkLst>
        </pc:spChg>
        <pc:spChg chg="del">
          <ac:chgData name="Mark Huntly" userId="2f894ec6-1403-4f17-b28b-5f1f7519461e" providerId="ADAL" clId="{28B19D55-2B64-4018-8539-1453B0FDE5DC}" dt="2026-04-29T15:58:33.292" v="430" actId="478"/>
          <ac:spMkLst>
            <pc:docMk/>
            <pc:sldMk cId="2374094688" sldId="273"/>
            <ac:spMk id="18" creationId="{09CBA157-51EF-FDF5-6D2A-8CF78171C312}"/>
          </ac:spMkLst>
        </pc:spChg>
        <pc:picChg chg="del">
          <ac:chgData name="Mark Huntly" userId="2f894ec6-1403-4f17-b28b-5f1f7519461e" providerId="ADAL" clId="{28B19D55-2B64-4018-8539-1453B0FDE5DC}" dt="2026-04-29T15:58:31.421" v="429" actId="478"/>
          <ac:picMkLst>
            <pc:docMk/>
            <pc:sldMk cId="2374094688" sldId="273"/>
            <ac:picMk id="7" creationId="{70977761-967E-5F51-8A9A-644906F28E0A}"/>
          </ac:picMkLst>
        </pc:picChg>
        <pc:cxnChg chg="del mod">
          <ac:chgData name="Mark Huntly" userId="2f894ec6-1403-4f17-b28b-5f1f7519461e" providerId="ADAL" clId="{28B19D55-2B64-4018-8539-1453B0FDE5DC}" dt="2026-04-29T15:58:39.842" v="434" actId="478"/>
          <ac:cxnSpMkLst>
            <pc:docMk/>
            <pc:sldMk cId="2374094688" sldId="273"/>
            <ac:cxnSpMk id="11" creationId="{F5DA0BCC-EC50-9D21-E900-D38A963947A6}"/>
          </ac:cxnSpMkLst>
        </pc:cxnChg>
      </pc:sldChg>
      <pc:sldChg chg="addSp modSp mod">
        <pc:chgData name="Mark Huntly" userId="2f894ec6-1403-4f17-b28b-5f1f7519461e" providerId="ADAL" clId="{28B19D55-2B64-4018-8539-1453B0FDE5DC}" dt="2026-04-29T15:48:07.287" v="403" actId="20577"/>
        <pc:sldMkLst>
          <pc:docMk/>
          <pc:sldMk cId="3315044606" sldId="274"/>
        </pc:sldMkLst>
        <pc:spChg chg="mod">
          <ac:chgData name="Mark Huntly" userId="2f894ec6-1403-4f17-b28b-5f1f7519461e" providerId="ADAL" clId="{28B19D55-2B64-4018-8539-1453B0FDE5DC}" dt="2026-04-29T15:45:35.592" v="343" actId="20577"/>
          <ac:spMkLst>
            <pc:docMk/>
            <pc:sldMk cId="3315044606" sldId="274"/>
            <ac:spMk id="4" creationId="{EACBAFED-C11F-1BBC-DA18-2BEA1238F668}"/>
          </ac:spMkLst>
        </pc:spChg>
        <pc:spChg chg="mod">
          <ac:chgData name="Mark Huntly" userId="2f894ec6-1403-4f17-b28b-5f1f7519461e" providerId="ADAL" clId="{28B19D55-2B64-4018-8539-1453B0FDE5DC}" dt="2026-04-29T15:48:07.287" v="403" actId="20577"/>
          <ac:spMkLst>
            <pc:docMk/>
            <pc:sldMk cId="3315044606" sldId="274"/>
            <ac:spMk id="9" creationId="{9F4E577C-5C4F-6ABB-D81E-DAF0D9C4B835}"/>
          </ac:spMkLst>
        </pc:spChg>
        <pc:picChg chg="add mod">
          <ac:chgData name="Mark Huntly" userId="2f894ec6-1403-4f17-b28b-5f1f7519461e" providerId="ADAL" clId="{28B19D55-2B64-4018-8539-1453B0FDE5DC}" dt="2026-04-29T15:47:44.937" v="385" actId="1076"/>
          <ac:picMkLst>
            <pc:docMk/>
            <pc:sldMk cId="3315044606" sldId="274"/>
            <ac:picMk id="3" creationId="{EA1B920E-E81B-6E4B-0DC0-23C134CEF66F}"/>
          </ac:picMkLst>
        </pc:picChg>
      </pc:sldChg>
      <pc:sldChg chg="delSp modSp mod">
        <pc:chgData name="Mark Huntly" userId="2f894ec6-1403-4f17-b28b-5f1f7519461e" providerId="ADAL" clId="{28B19D55-2B64-4018-8539-1453B0FDE5DC}" dt="2026-04-29T14:57:40.067" v="74" actId="20577"/>
        <pc:sldMkLst>
          <pc:docMk/>
          <pc:sldMk cId="2706772942" sldId="333"/>
        </pc:sldMkLst>
        <pc:spChg chg="mod">
          <ac:chgData name="Mark Huntly" userId="2f894ec6-1403-4f17-b28b-5f1f7519461e" providerId="ADAL" clId="{28B19D55-2B64-4018-8539-1453B0FDE5DC}" dt="2026-04-29T14:57:40.067" v="74" actId="20577"/>
          <ac:spMkLst>
            <pc:docMk/>
            <pc:sldMk cId="2706772942" sldId="333"/>
            <ac:spMk id="4" creationId="{ABB9EB94-DDCA-B77C-7D63-6735E641D30E}"/>
          </ac:spMkLst>
        </pc:spChg>
        <pc:spChg chg="del">
          <ac:chgData name="Mark Huntly" userId="2f894ec6-1403-4f17-b28b-5f1f7519461e" providerId="ADAL" clId="{28B19D55-2B64-4018-8539-1453B0FDE5DC}" dt="2026-04-29T14:57:14.510" v="55" actId="478"/>
          <ac:spMkLst>
            <pc:docMk/>
            <pc:sldMk cId="2706772942" sldId="333"/>
            <ac:spMk id="6" creationId="{AF1A32CA-6B83-99BF-F604-EB7F89259AEA}"/>
          </ac:spMkLst>
        </pc:spChg>
        <pc:spChg chg="mod">
          <ac:chgData name="Mark Huntly" userId="2f894ec6-1403-4f17-b28b-5f1f7519461e" providerId="ADAL" clId="{28B19D55-2B64-4018-8539-1453B0FDE5DC}" dt="2026-04-29T14:57:25.094" v="57" actId="27636"/>
          <ac:spMkLst>
            <pc:docMk/>
            <pc:sldMk cId="2706772942" sldId="333"/>
            <ac:spMk id="11" creationId="{5904E9F8-E363-442E-439A-55206C842D2C}"/>
          </ac:spMkLst>
        </pc:spChg>
        <pc:picChg chg="del">
          <ac:chgData name="Mark Huntly" userId="2f894ec6-1403-4f17-b28b-5f1f7519461e" providerId="ADAL" clId="{28B19D55-2B64-4018-8539-1453B0FDE5DC}" dt="2026-04-29T14:57:05.689" v="53" actId="478"/>
          <ac:picMkLst>
            <pc:docMk/>
            <pc:sldMk cId="2706772942" sldId="333"/>
            <ac:picMk id="3" creationId="{BF7C8090-2B99-E2C7-77D0-CD9F00BE6DC9}"/>
          </ac:picMkLst>
        </pc:picChg>
      </pc:sldChg>
      <pc:sldChg chg="modSp mod modNotesTx">
        <pc:chgData name="Mark Huntly" userId="2f894ec6-1403-4f17-b28b-5f1f7519461e" providerId="ADAL" clId="{28B19D55-2B64-4018-8539-1453B0FDE5DC}" dt="2026-04-29T14:15:36.135" v="52" actId="20577"/>
        <pc:sldMkLst>
          <pc:docMk/>
          <pc:sldMk cId="1588891122" sldId="334"/>
        </pc:sldMkLst>
        <pc:spChg chg="mod">
          <ac:chgData name="Mark Huntly" userId="2f894ec6-1403-4f17-b28b-5f1f7519461e" providerId="ADAL" clId="{28B19D55-2B64-4018-8539-1453B0FDE5DC}" dt="2026-04-29T14:14:56.411" v="47" actId="20577"/>
          <ac:spMkLst>
            <pc:docMk/>
            <pc:sldMk cId="1588891122" sldId="334"/>
            <ac:spMk id="4" creationId="{FEE46E48-E4B6-2DAE-775A-CA8A6C2FCDE6}"/>
          </ac:spMkLst>
        </pc:spChg>
        <pc:spChg chg="mod">
          <ac:chgData name="Mark Huntly" userId="2f894ec6-1403-4f17-b28b-5f1f7519461e" providerId="ADAL" clId="{28B19D55-2B64-4018-8539-1453B0FDE5DC}" dt="2026-04-29T14:15:32.374" v="51" actId="20577"/>
          <ac:spMkLst>
            <pc:docMk/>
            <pc:sldMk cId="1588891122" sldId="334"/>
            <ac:spMk id="9" creationId="{C41F7396-8031-99B1-21FD-78D9BC1AB7B9}"/>
          </ac:spMkLst>
        </pc:spChg>
      </pc:sldChg>
      <pc:sldChg chg="delSp modSp mod modNotesTx">
        <pc:chgData name="Mark Huntly" userId="2f894ec6-1403-4f17-b28b-5f1f7519461e" providerId="ADAL" clId="{28B19D55-2B64-4018-8539-1453B0FDE5DC}" dt="2026-04-29T15:33:36.925" v="209" actId="20577"/>
        <pc:sldMkLst>
          <pc:docMk/>
          <pc:sldMk cId="3774617461" sldId="335"/>
        </pc:sldMkLst>
        <pc:spChg chg="mod">
          <ac:chgData name="Mark Huntly" userId="2f894ec6-1403-4f17-b28b-5f1f7519461e" providerId="ADAL" clId="{28B19D55-2B64-4018-8539-1453B0FDE5DC}" dt="2026-04-29T15:30:06.324" v="207" actId="20577"/>
          <ac:spMkLst>
            <pc:docMk/>
            <pc:sldMk cId="3774617461" sldId="335"/>
            <ac:spMk id="4" creationId="{97E71DA6-A660-981D-4360-DF9A837C99D1}"/>
          </ac:spMkLst>
        </pc:spChg>
        <pc:spChg chg="mod">
          <ac:chgData name="Mark Huntly" userId="2f894ec6-1403-4f17-b28b-5f1f7519461e" providerId="ADAL" clId="{28B19D55-2B64-4018-8539-1453B0FDE5DC}" dt="2026-04-29T15:29:54.209" v="185"/>
          <ac:spMkLst>
            <pc:docMk/>
            <pc:sldMk cId="3774617461" sldId="335"/>
            <ac:spMk id="9" creationId="{3C4FA1E1-BECA-02AC-708C-24F806F6864F}"/>
          </ac:spMkLst>
        </pc:spChg>
        <pc:spChg chg="del">
          <ac:chgData name="Mark Huntly" userId="2f894ec6-1403-4f17-b28b-5f1f7519461e" providerId="ADAL" clId="{28B19D55-2B64-4018-8539-1453B0FDE5DC}" dt="2026-04-29T15:29:29.978" v="178" actId="478"/>
          <ac:spMkLst>
            <pc:docMk/>
            <pc:sldMk cId="3774617461" sldId="335"/>
            <ac:spMk id="10" creationId="{A15A5AC3-E3B4-6678-8728-BE7D0120373D}"/>
          </ac:spMkLst>
        </pc:spChg>
        <pc:spChg chg="del">
          <ac:chgData name="Mark Huntly" userId="2f894ec6-1403-4f17-b28b-5f1f7519461e" providerId="ADAL" clId="{28B19D55-2B64-4018-8539-1453B0FDE5DC}" dt="2026-04-29T15:29:33.630" v="181" actId="478"/>
          <ac:spMkLst>
            <pc:docMk/>
            <pc:sldMk cId="3774617461" sldId="335"/>
            <ac:spMk id="11" creationId="{1E1265D5-62CA-6B4C-D3FB-2D0E330C82A2}"/>
          </ac:spMkLst>
        </pc:spChg>
        <pc:picChg chg="del">
          <ac:chgData name="Mark Huntly" userId="2f894ec6-1403-4f17-b28b-5f1f7519461e" providerId="ADAL" clId="{28B19D55-2B64-4018-8539-1453B0FDE5DC}" dt="2026-04-29T15:29:26.363" v="177" actId="478"/>
          <ac:picMkLst>
            <pc:docMk/>
            <pc:sldMk cId="3774617461" sldId="335"/>
            <ac:picMk id="3" creationId="{06565EA0-4BCD-B5F4-BE80-1CBB5C6F5700}"/>
          </ac:picMkLst>
        </pc:picChg>
        <pc:cxnChg chg="del">
          <ac:chgData name="Mark Huntly" userId="2f894ec6-1403-4f17-b28b-5f1f7519461e" providerId="ADAL" clId="{28B19D55-2B64-4018-8539-1453B0FDE5DC}" dt="2026-04-29T15:29:31.049" v="179" actId="478"/>
          <ac:cxnSpMkLst>
            <pc:docMk/>
            <pc:sldMk cId="3774617461" sldId="335"/>
            <ac:cxnSpMk id="6" creationId="{EA3FE011-574B-288C-AEEE-005597A370C4}"/>
          </ac:cxnSpMkLst>
        </pc:cxnChg>
        <pc:cxnChg chg="del mod">
          <ac:chgData name="Mark Huntly" userId="2f894ec6-1403-4f17-b28b-5f1f7519461e" providerId="ADAL" clId="{28B19D55-2B64-4018-8539-1453B0FDE5DC}" dt="2026-04-29T15:29:31.924" v="180" actId="478"/>
          <ac:cxnSpMkLst>
            <pc:docMk/>
            <pc:sldMk cId="3774617461" sldId="335"/>
            <ac:cxnSpMk id="12" creationId="{46246472-4EF4-14FF-9451-B4B2E401E797}"/>
          </ac:cxnSpMkLst>
        </pc:cxnChg>
      </pc:sldChg>
      <pc:sldChg chg="addSp delSp modSp mod modNotesTx">
        <pc:chgData name="Mark Huntly" userId="2f894ec6-1403-4f17-b28b-5f1f7519461e" providerId="ADAL" clId="{28B19D55-2B64-4018-8539-1453B0FDE5DC}" dt="2026-04-29T19:55:56.473" v="1558" actId="20577"/>
        <pc:sldMkLst>
          <pc:docMk/>
          <pc:sldMk cId="2078480" sldId="336"/>
        </pc:sldMkLst>
        <pc:spChg chg="add mod">
          <ac:chgData name="Mark Huntly" userId="2f894ec6-1403-4f17-b28b-5f1f7519461e" providerId="ADAL" clId="{28B19D55-2B64-4018-8539-1453B0FDE5DC}" dt="2026-04-29T19:51:54.490" v="1557" actId="207"/>
          <ac:spMkLst>
            <pc:docMk/>
            <pc:sldMk cId="2078480" sldId="336"/>
            <ac:spMk id="2" creationId="{145E7C4D-D719-07BF-C45D-D04DEFF13A1C}"/>
          </ac:spMkLst>
        </pc:spChg>
        <pc:spChg chg="mod">
          <ac:chgData name="Mark Huntly" userId="2f894ec6-1403-4f17-b28b-5f1f7519461e" providerId="ADAL" clId="{28B19D55-2B64-4018-8539-1453B0FDE5DC}" dt="2026-04-29T19:50:05.978" v="1543" actId="20577"/>
          <ac:spMkLst>
            <pc:docMk/>
            <pc:sldMk cId="2078480" sldId="336"/>
            <ac:spMk id="4" creationId="{04EF9B29-6C42-DADD-B2B3-4E296DEF734E}"/>
          </ac:spMkLst>
        </pc:spChg>
        <pc:spChg chg="mod">
          <ac:chgData name="Mark Huntly" userId="2f894ec6-1403-4f17-b28b-5f1f7519461e" providerId="ADAL" clId="{28B19D55-2B64-4018-8539-1453B0FDE5DC}" dt="2026-04-29T19:50:46.544" v="1549"/>
          <ac:spMkLst>
            <pc:docMk/>
            <pc:sldMk cId="2078480" sldId="336"/>
            <ac:spMk id="9" creationId="{2147F213-76C1-F0F9-B47A-82F2EF14A43A}"/>
          </ac:spMkLst>
        </pc:spChg>
        <pc:spChg chg="del">
          <ac:chgData name="Mark Huntly" userId="2f894ec6-1403-4f17-b28b-5f1f7519461e" providerId="ADAL" clId="{28B19D55-2B64-4018-8539-1453B0FDE5DC}" dt="2026-04-29T19:50:17.440" v="1547" actId="478"/>
          <ac:spMkLst>
            <pc:docMk/>
            <pc:sldMk cId="2078480" sldId="336"/>
            <ac:spMk id="12" creationId="{3F6FCC1E-0153-F93A-517F-55136A828317}"/>
          </ac:spMkLst>
        </pc:spChg>
        <pc:spChg chg="del mod">
          <ac:chgData name="Mark Huntly" userId="2f894ec6-1403-4f17-b28b-5f1f7519461e" providerId="ADAL" clId="{28B19D55-2B64-4018-8539-1453B0FDE5DC}" dt="2026-04-29T19:50:14.777" v="1546" actId="478"/>
          <ac:spMkLst>
            <pc:docMk/>
            <pc:sldMk cId="2078480" sldId="336"/>
            <ac:spMk id="14" creationId="{969A0718-6978-6CCA-8FC3-17943D3AC67B}"/>
          </ac:spMkLst>
        </pc:spChg>
        <pc:picChg chg="del">
          <ac:chgData name="Mark Huntly" userId="2f894ec6-1403-4f17-b28b-5f1f7519461e" providerId="ADAL" clId="{28B19D55-2B64-4018-8539-1453B0FDE5DC}" dt="2026-04-29T19:50:10.349" v="1544" actId="478"/>
          <ac:picMkLst>
            <pc:docMk/>
            <pc:sldMk cId="2078480" sldId="336"/>
            <ac:picMk id="10" creationId="{919074CF-EDB7-6BFE-D1C4-A751E2725718}"/>
          </ac:picMkLst>
        </pc:picChg>
      </pc:sldChg>
      <pc:sldChg chg="addSp delSp modSp mod">
        <pc:chgData name="Mark Huntly" userId="2f894ec6-1403-4f17-b28b-5f1f7519461e" providerId="ADAL" clId="{28B19D55-2B64-4018-8539-1453B0FDE5DC}" dt="2026-04-29T15:15:20.301" v="94" actId="20577"/>
        <pc:sldMkLst>
          <pc:docMk/>
          <pc:sldMk cId="2333415805" sldId="337"/>
        </pc:sldMkLst>
        <pc:spChg chg="mod">
          <ac:chgData name="Mark Huntly" userId="2f894ec6-1403-4f17-b28b-5f1f7519461e" providerId="ADAL" clId="{28B19D55-2B64-4018-8539-1453B0FDE5DC}" dt="2026-04-29T15:15:20.301" v="94" actId="20577"/>
          <ac:spMkLst>
            <pc:docMk/>
            <pc:sldMk cId="2333415805" sldId="337"/>
            <ac:spMk id="4" creationId="{F8421ED3-27BC-9B6D-6EA9-AC3B660BCB1F}"/>
          </ac:spMkLst>
        </pc:spChg>
        <pc:spChg chg="mod">
          <ac:chgData name="Mark Huntly" userId="2f894ec6-1403-4f17-b28b-5f1f7519461e" providerId="ADAL" clId="{28B19D55-2B64-4018-8539-1453B0FDE5DC}" dt="2026-04-29T15:12:23.317" v="76"/>
          <ac:spMkLst>
            <pc:docMk/>
            <pc:sldMk cId="2333415805" sldId="337"/>
            <ac:spMk id="11" creationId="{09EE08D5-C8DC-E9B1-62A2-FCC48B7E59FE}"/>
          </ac:spMkLst>
        </pc:spChg>
        <pc:picChg chg="add mod">
          <ac:chgData name="Mark Huntly" userId="2f894ec6-1403-4f17-b28b-5f1f7519461e" providerId="ADAL" clId="{28B19D55-2B64-4018-8539-1453B0FDE5DC}" dt="2026-04-29T15:12:52.178" v="78" actId="1076"/>
          <ac:picMkLst>
            <pc:docMk/>
            <pc:sldMk cId="2333415805" sldId="337"/>
            <ac:picMk id="3" creationId="{F700479A-5266-F532-4F5B-9EC745ADB2B6}"/>
          </ac:picMkLst>
        </pc:picChg>
        <pc:picChg chg="del">
          <ac:chgData name="Mark Huntly" userId="2f894ec6-1403-4f17-b28b-5f1f7519461e" providerId="ADAL" clId="{28B19D55-2B64-4018-8539-1453B0FDE5DC}" dt="2026-04-29T14:57:51.545" v="75" actId="478"/>
          <ac:picMkLst>
            <pc:docMk/>
            <pc:sldMk cId="2333415805" sldId="337"/>
            <ac:picMk id="7" creationId="{BC726E98-69C6-ED80-4978-F84EFFF4BD7D}"/>
          </ac:picMkLst>
        </pc:picChg>
      </pc:sldChg>
      <pc:sldChg chg="addSp delSp modSp mod modNotesTx">
        <pc:chgData name="Mark Huntly" userId="2f894ec6-1403-4f17-b28b-5f1f7519461e" providerId="ADAL" clId="{28B19D55-2B64-4018-8539-1453B0FDE5DC}" dt="2026-04-29T15:49:25.638" v="428" actId="115"/>
        <pc:sldMkLst>
          <pc:docMk/>
          <pc:sldMk cId="1675858491" sldId="338"/>
        </pc:sldMkLst>
        <pc:spChg chg="add mod">
          <ac:chgData name="Mark Huntly" userId="2f894ec6-1403-4f17-b28b-5f1f7519461e" providerId="ADAL" clId="{28B19D55-2B64-4018-8539-1453B0FDE5DC}" dt="2026-04-29T15:49:25.638" v="428" actId="115"/>
          <ac:spMkLst>
            <pc:docMk/>
            <pc:sldMk cId="1675858491" sldId="338"/>
            <ac:spMk id="3" creationId="{7DCB64FB-A1BB-3F7D-97A1-1CE76A232EBA}"/>
          </ac:spMkLst>
        </pc:spChg>
        <pc:spChg chg="mod">
          <ac:chgData name="Mark Huntly" userId="2f894ec6-1403-4f17-b28b-5f1f7519461e" providerId="ADAL" clId="{28B19D55-2B64-4018-8539-1453B0FDE5DC}" dt="2026-04-29T15:38:53.047" v="303" actId="20577"/>
          <ac:spMkLst>
            <pc:docMk/>
            <pc:sldMk cId="1675858491" sldId="338"/>
            <ac:spMk id="4" creationId="{00594973-1543-427A-CFF7-11F7905EE9EC}"/>
          </ac:spMkLst>
        </pc:spChg>
        <pc:spChg chg="del">
          <ac:chgData name="Mark Huntly" userId="2f894ec6-1403-4f17-b28b-5f1f7519461e" providerId="ADAL" clId="{28B19D55-2B64-4018-8539-1453B0FDE5DC}" dt="2026-04-29T15:38:33.785" v="280" actId="478"/>
          <ac:spMkLst>
            <pc:docMk/>
            <pc:sldMk cId="1675858491" sldId="338"/>
            <ac:spMk id="7" creationId="{DB726F0F-412A-5424-2D50-B5FDBAC5DE9B}"/>
          </ac:spMkLst>
        </pc:spChg>
        <pc:spChg chg="del">
          <ac:chgData name="Mark Huntly" userId="2f894ec6-1403-4f17-b28b-5f1f7519461e" providerId="ADAL" clId="{28B19D55-2B64-4018-8539-1453B0FDE5DC}" dt="2026-04-29T15:38:42.300" v="281" actId="478"/>
          <ac:spMkLst>
            <pc:docMk/>
            <pc:sldMk cId="1675858491" sldId="338"/>
            <ac:spMk id="8" creationId="{0776262A-5B5E-47A4-9C53-4799585CFF9F}"/>
          </ac:spMkLst>
        </pc:spChg>
        <pc:spChg chg="del">
          <ac:chgData name="Mark Huntly" userId="2f894ec6-1403-4f17-b28b-5f1f7519461e" providerId="ADAL" clId="{28B19D55-2B64-4018-8539-1453B0FDE5DC}" dt="2026-04-29T15:38:27.001" v="278" actId="478"/>
          <ac:spMkLst>
            <pc:docMk/>
            <pc:sldMk cId="1675858491" sldId="338"/>
            <ac:spMk id="9" creationId="{F3E86E59-8456-161C-A95D-46A165A4C7B1}"/>
          </ac:spMkLst>
        </pc:spChg>
        <pc:spChg chg="del">
          <ac:chgData name="Mark Huntly" userId="2f894ec6-1403-4f17-b28b-5f1f7519461e" providerId="ADAL" clId="{28B19D55-2B64-4018-8539-1453B0FDE5DC}" dt="2026-04-29T15:38:42.300" v="281" actId="478"/>
          <ac:spMkLst>
            <pc:docMk/>
            <pc:sldMk cId="1675858491" sldId="338"/>
            <ac:spMk id="11" creationId="{031B3E73-8866-E132-BBD7-02E6D083B2D9}"/>
          </ac:spMkLst>
        </pc:spChg>
        <pc:spChg chg="del">
          <ac:chgData name="Mark Huntly" userId="2f894ec6-1403-4f17-b28b-5f1f7519461e" providerId="ADAL" clId="{28B19D55-2B64-4018-8539-1453B0FDE5DC}" dt="2026-04-29T15:38:42.300" v="281" actId="478"/>
          <ac:spMkLst>
            <pc:docMk/>
            <pc:sldMk cId="1675858491" sldId="338"/>
            <ac:spMk id="13" creationId="{E8BCB2F4-E073-4EA1-E3DC-788D7633CCDC}"/>
          </ac:spMkLst>
        </pc:spChg>
        <pc:spChg chg="del">
          <ac:chgData name="Mark Huntly" userId="2f894ec6-1403-4f17-b28b-5f1f7519461e" providerId="ADAL" clId="{28B19D55-2B64-4018-8539-1453B0FDE5DC}" dt="2026-04-29T15:38:42.300" v="281" actId="478"/>
          <ac:spMkLst>
            <pc:docMk/>
            <pc:sldMk cId="1675858491" sldId="338"/>
            <ac:spMk id="14" creationId="{DD0DD1D9-F36C-5BF0-738B-26B9237BAC28}"/>
          </ac:spMkLst>
        </pc:spChg>
        <pc:spChg chg="del mod">
          <ac:chgData name="Mark Huntly" userId="2f894ec6-1403-4f17-b28b-5f1f7519461e" providerId="ADAL" clId="{28B19D55-2B64-4018-8539-1453B0FDE5DC}" dt="2026-04-29T15:38:23.652" v="276" actId="478"/>
          <ac:spMkLst>
            <pc:docMk/>
            <pc:sldMk cId="1675858491" sldId="338"/>
            <ac:spMk id="28" creationId="{55745701-3D62-155E-7880-E9BCA5FAB210}"/>
          </ac:spMkLst>
        </pc:spChg>
        <pc:picChg chg="del">
          <ac:chgData name="Mark Huntly" userId="2f894ec6-1403-4f17-b28b-5f1f7519461e" providerId="ADAL" clId="{28B19D55-2B64-4018-8539-1453B0FDE5DC}" dt="2026-04-29T15:38:31.229" v="279" actId="478"/>
          <ac:picMkLst>
            <pc:docMk/>
            <pc:sldMk cId="1675858491" sldId="338"/>
            <ac:picMk id="5" creationId="{2051180D-C33F-1085-9F54-7DEC6E65CB4A}"/>
          </ac:picMkLst>
        </pc:picChg>
        <pc:picChg chg="del">
          <ac:chgData name="Mark Huntly" userId="2f894ec6-1403-4f17-b28b-5f1f7519461e" providerId="ADAL" clId="{28B19D55-2B64-4018-8539-1453B0FDE5DC}" dt="2026-04-29T15:38:26.029" v="277" actId="478"/>
          <ac:picMkLst>
            <pc:docMk/>
            <pc:sldMk cId="1675858491" sldId="338"/>
            <ac:picMk id="25" creationId="{B8108476-5584-C1B9-ED29-EA8FABE6566F}"/>
          </ac:picMkLst>
        </pc:picChg>
        <pc:cxnChg chg="del">
          <ac:chgData name="Mark Huntly" userId="2f894ec6-1403-4f17-b28b-5f1f7519461e" providerId="ADAL" clId="{28B19D55-2B64-4018-8539-1453B0FDE5DC}" dt="2026-04-29T15:38:42.300" v="281" actId="478"/>
          <ac:cxnSpMkLst>
            <pc:docMk/>
            <pc:sldMk cId="1675858491" sldId="338"/>
            <ac:cxnSpMk id="10" creationId="{4C6945F6-F0DC-5E4B-44B5-4863DDA17567}"/>
          </ac:cxnSpMkLst>
        </pc:cxnChg>
        <pc:cxnChg chg="del">
          <ac:chgData name="Mark Huntly" userId="2f894ec6-1403-4f17-b28b-5f1f7519461e" providerId="ADAL" clId="{28B19D55-2B64-4018-8539-1453B0FDE5DC}" dt="2026-04-29T15:38:42.300" v="281" actId="478"/>
          <ac:cxnSpMkLst>
            <pc:docMk/>
            <pc:sldMk cId="1675858491" sldId="338"/>
            <ac:cxnSpMk id="12" creationId="{5D3F39C6-B9FC-1D86-12E4-584B157CFF60}"/>
          </ac:cxnSpMkLst>
        </pc:cxnChg>
        <pc:cxnChg chg="del mod">
          <ac:chgData name="Mark Huntly" userId="2f894ec6-1403-4f17-b28b-5f1f7519461e" providerId="ADAL" clId="{28B19D55-2B64-4018-8539-1453B0FDE5DC}" dt="2026-04-29T15:38:42.300" v="281" actId="478"/>
          <ac:cxnSpMkLst>
            <pc:docMk/>
            <pc:sldMk cId="1675858491" sldId="338"/>
            <ac:cxnSpMk id="19" creationId="{9011EDC3-D5C6-D249-732D-863E7305320E}"/>
          </ac:cxnSpMkLst>
        </pc:cxnChg>
      </pc:sldChg>
      <pc:sldChg chg="addSp delSp modSp mod modNotesTx">
        <pc:chgData name="Mark Huntly" userId="2f894ec6-1403-4f17-b28b-5f1f7519461e" providerId="ADAL" clId="{28B19D55-2B64-4018-8539-1453B0FDE5DC}" dt="2026-04-29T19:03:25.096" v="615" actId="20577"/>
        <pc:sldMkLst>
          <pc:docMk/>
          <pc:sldMk cId="3410172114" sldId="339"/>
        </pc:sldMkLst>
        <pc:spChg chg="mod">
          <ac:chgData name="Mark Huntly" userId="2f894ec6-1403-4f17-b28b-5f1f7519461e" providerId="ADAL" clId="{28B19D55-2B64-4018-8539-1453B0FDE5DC}" dt="2026-04-29T19:01:54.117" v="596" actId="14100"/>
          <ac:spMkLst>
            <pc:docMk/>
            <pc:sldMk cId="3410172114" sldId="339"/>
            <ac:spMk id="4" creationId="{046CF37A-6FCB-510B-EA71-4CB046AAD97B}"/>
          </ac:spMkLst>
        </pc:spChg>
        <pc:spChg chg="del">
          <ac:chgData name="Mark Huntly" userId="2f894ec6-1403-4f17-b28b-5f1f7519461e" providerId="ADAL" clId="{28B19D55-2B64-4018-8539-1453B0FDE5DC}" dt="2026-04-29T19:00:39.403" v="561" actId="478"/>
          <ac:spMkLst>
            <pc:docMk/>
            <pc:sldMk cId="3410172114" sldId="339"/>
            <ac:spMk id="6" creationId="{A623A86F-F14E-C9FB-0948-D2F862875227}"/>
          </ac:spMkLst>
        </pc:spChg>
        <pc:spChg chg="mod">
          <ac:chgData name="Mark Huntly" userId="2f894ec6-1403-4f17-b28b-5f1f7519461e" providerId="ADAL" clId="{28B19D55-2B64-4018-8539-1453B0FDE5DC}" dt="2026-04-29T19:03:25.096" v="615" actId="20577"/>
          <ac:spMkLst>
            <pc:docMk/>
            <pc:sldMk cId="3410172114" sldId="339"/>
            <ac:spMk id="9" creationId="{7FC8C699-E9A0-2EF3-B63D-AFB1FF059452}"/>
          </ac:spMkLst>
        </pc:spChg>
        <pc:picChg chg="add mod">
          <ac:chgData name="Mark Huntly" userId="2f894ec6-1403-4f17-b28b-5f1f7519461e" providerId="ADAL" clId="{28B19D55-2B64-4018-8539-1453B0FDE5DC}" dt="2026-04-29T19:02:07.432" v="599" actId="14100"/>
          <ac:picMkLst>
            <pc:docMk/>
            <pc:sldMk cId="3410172114" sldId="339"/>
            <ac:picMk id="3" creationId="{C88CB445-0955-B86E-98C8-AD1B33A99E09}"/>
          </ac:picMkLst>
        </pc:picChg>
        <pc:picChg chg="del">
          <ac:chgData name="Mark Huntly" userId="2f894ec6-1403-4f17-b28b-5f1f7519461e" providerId="ADAL" clId="{28B19D55-2B64-4018-8539-1453B0FDE5DC}" dt="2026-04-29T19:00:43.087" v="562" actId="478"/>
          <ac:picMkLst>
            <pc:docMk/>
            <pc:sldMk cId="3410172114" sldId="339"/>
            <ac:picMk id="8" creationId="{759D6FD6-ACD4-B6C8-F1DD-50ADCE19EC35}"/>
          </ac:picMkLst>
        </pc:picChg>
        <pc:picChg chg="del">
          <ac:chgData name="Mark Huntly" userId="2f894ec6-1403-4f17-b28b-5f1f7519461e" providerId="ADAL" clId="{28B19D55-2B64-4018-8539-1453B0FDE5DC}" dt="2026-04-29T19:00:43.087" v="562" actId="478"/>
          <ac:picMkLst>
            <pc:docMk/>
            <pc:sldMk cId="3410172114" sldId="339"/>
            <ac:picMk id="11" creationId="{65067B09-561B-78DD-3BB6-BE375AB2132C}"/>
          </ac:picMkLst>
        </pc:picChg>
        <pc:picChg chg="del">
          <ac:chgData name="Mark Huntly" userId="2f894ec6-1403-4f17-b28b-5f1f7519461e" providerId="ADAL" clId="{28B19D55-2B64-4018-8539-1453B0FDE5DC}" dt="2026-04-29T19:00:43.087" v="562" actId="478"/>
          <ac:picMkLst>
            <pc:docMk/>
            <pc:sldMk cId="3410172114" sldId="339"/>
            <ac:picMk id="13" creationId="{3A74F14F-DFEB-6AB3-8447-95716894F2C9}"/>
          </ac:picMkLst>
        </pc:picChg>
        <pc:cxnChg chg="del mod">
          <ac:chgData name="Mark Huntly" userId="2f894ec6-1403-4f17-b28b-5f1f7519461e" providerId="ADAL" clId="{28B19D55-2B64-4018-8539-1453B0FDE5DC}" dt="2026-04-29T19:00:43.087" v="562" actId="478"/>
          <ac:cxnSpMkLst>
            <pc:docMk/>
            <pc:sldMk cId="3410172114" sldId="339"/>
            <ac:cxnSpMk id="15" creationId="{1292B6BA-72C4-65F7-C30B-66703DEB2AA3}"/>
          </ac:cxnSpMkLst>
        </pc:cxnChg>
        <pc:cxnChg chg="del mod">
          <ac:chgData name="Mark Huntly" userId="2f894ec6-1403-4f17-b28b-5f1f7519461e" providerId="ADAL" clId="{28B19D55-2B64-4018-8539-1453B0FDE5DC}" dt="2026-04-29T19:00:43.087" v="562" actId="478"/>
          <ac:cxnSpMkLst>
            <pc:docMk/>
            <pc:sldMk cId="3410172114" sldId="339"/>
            <ac:cxnSpMk id="23" creationId="{3394DFD3-3163-8FED-DA55-4390ABA130AE}"/>
          </ac:cxnSpMkLst>
        </pc:cxnChg>
        <pc:cxnChg chg="del mod">
          <ac:chgData name="Mark Huntly" userId="2f894ec6-1403-4f17-b28b-5f1f7519461e" providerId="ADAL" clId="{28B19D55-2B64-4018-8539-1453B0FDE5DC}" dt="2026-04-29T19:00:43.087" v="562" actId="478"/>
          <ac:cxnSpMkLst>
            <pc:docMk/>
            <pc:sldMk cId="3410172114" sldId="339"/>
            <ac:cxnSpMk id="26" creationId="{DFB6D65F-BEB6-34EF-272E-98ABCF77233B}"/>
          </ac:cxnSpMkLst>
        </pc:cxnChg>
      </pc:sldChg>
      <pc:sldChg chg="addSp delSp modSp mod modNotesTx">
        <pc:chgData name="Mark Huntly" userId="2f894ec6-1403-4f17-b28b-5f1f7519461e" providerId="ADAL" clId="{28B19D55-2B64-4018-8539-1453B0FDE5DC}" dt="2026-04-29T15:42:15.967" v="315" actId="20577"/>
        <pc:sldMkLst>
          <pc:docMk/>
          <pc:sldMk cId="4064536526" sldId="340"/>
        </pc:sldMkLst>
        <pc:spChg chg="mod">
          <ac:chgData name="Mark Huntly" userId="2f894ec6-1403-4f17-b28b-5f1f7519461e" providerId="ADAL" clId="{28B19D55-2B64-4018-8539-1453B0FDE5DC}" dt="2026-04-29T15:35:10.059" v="231" actId="20577"/>
          <ac:spMkLst>
            <pc:docMk/>
            <pc:sldMk cId="4064536526" sldId="340"/>
            <ac:spMk id="4" creationId="{75BCABB9-DF9E-2AD3-8837-D2104784A2D8}"/>
          </ac:spMkLst>
        </pc:spChg>
        <pc:spChg chg="add mod">
          <ac:chgData name="Mark Huntly" userId="2f894ec6-1403-4f17-b28b-5f1f7519461e" providerId="ADAL" clId="{28B19D55-2B64-4018-8539-1453B0FDE5DC}" dt="2026-04-29T15:42:03.930" v="314" actId="20577"/>
          <ac:spMkLst>
            <pc:docMk/>
            <pc:sldMk cId="4064536526" sldId="340"/>
            <ac:spMk id="5" creationId="{3C9004A7-9A58-AD49-86F0-634F374DF4DE}"/>
          </ac:spMkLst>
        </pc:spChg>
        <pc:spChg chg="del">
          <ac:chgData name="Mark Huntly" userId="2f894ec6-1403-4f17-b28b-5f1f7519461e" providerId="ADAL" clId="{28B19D55-2B64-4018-8539-1453B0FDE5DC}" dt="2026-04-29T15:34:56.733" v="213" actId="478"/>
          <ac:spMkLst>
            <pc:docMk/>
            <pc:sldMk cId="4064536526" sldId="340"/>
            <ac:spMk id="10" creationId="{65028C0B-845C-C7B9-9D5F-2B49A7FD6994}"/>
          </ac:spMkLst>
        </pc:spChg>
        <pc:spChg chg="del">
          <ac:chgData name="Mark Huntly" userId="2f894ec6-1403-4f17-b28b-5f1f7519461e" providerId="ADAL" clId="{28B19D55-2B64-4018-8539-1453B0FDE5DC}" dt="2026-04-29T15:34:58.444" v="214" actId="478"/>
          <ac:spMkLst>
            <pc:docMk/>
            <pc:sldMk cId="4064536526" sldId="340"/>
            <ac:spMk id="11" creationId="{ECFBBBEF-ACB8-26F1-AB4F-7B843A99F427}"/>
          </ac:spMkLst>
        </pc:spChg>
        <pc:picChg chg="del">
          <ac:chgData name="Mark Huntly" userId="2f894ec6-1403-4f17-b28b-5f1f7519461e" providerId="ADAL" clId="{28B19D55-2B64-4018-8539-1453B0FDE5DC}" dt="2026-04-29T15:34:55.021" v="212" actId="478"/>
          <ac:picMkLst>
            <pc:docMk/>
            <pc:sldMk cId="4064536526" sldId="340"/>
            <ac:picMk id="3" creationId="{2A1A98FA-C7C2-A24F-ABDD-8FE24A30AEBF}"/>
          </ac:picMkLst>
        </pc:picChg>
        <pc:picChg chg="del">
          <ac:chgData name="Mark Huntly" userId="2f894ec6-1403-4f17-b28b-5f1f7519461e" providerId="ADAL" clId="{28B19D55-2B64-4018-8539-1453B0FDE5DC}" dt="2026-04-29T15:34:54.225" v="211" actId="478"/>
          <ac:picMkLst>
            <pc:docMk/>
            <pc:sldMk cId="4064536526" sldId="340"/>
            <ac:picMk id="18" creationId="{5805EB39-E96B-ABFC-CCFA-7E1B70D289BA}"/>
          </ac:picMkLst>
        </pc:picChg>
        <pc:picChg chg="del">
          <ac:chgData name="Mark Huntly" userId="2f894ec6-1403-4f17-b28b-5f1f7519461e" providerId="ADAL" clId="{28B19D55-2B64-4018-8539-1453B0FDE5DC}" dt="2026-04-29T15:34:53.074" v="210" actId="478"/>
          <ac:picMkLst>
            <pc:docMk/>
            <pc:sldMk cId="4064536526" sldId="340"/>
            <ac:picMk id="20" creationId="{B8010DBF-4D65-B96E-3974-A04FA7C0FB68}"/>
          </ac:picMkLst>
        </pc:picChg>
        <pc:cxnChg chg="del mod">
          <ac:chgData name="Mark Huntly" userId="2f894ec6-1403-4f17-b28b-5f1f7519461e" providerId="ADAL" clId="{28B19D55-2B64-4018-8539-1453B0FDE5DC}" dt="2026-04-29T15:34:59.012" v="215" actId="478"/>
          <ac:cxnSpMkLst>
            <pc:docMk/>
            <pc:sldMk cId="4064536526" sldId="340"/>
            <ac:cxnSpMk id="12" creationId="{6C2048E4-54AC-D79B-FE26-B99E5000E10F}"/>
          </ac:cxnSpMkLst>
        </pc:cxnChg>
      </pc:sldChg>
      <pc:sldChg chg="delSp modSp mod modNotesTx">
        <pc:chgData name="Mark Huntly" userId="2f894ec6-1403-4f17-b28b-5f1f7519461e" providerId="ADAL" clId="{28B19D55-2B64-4018-8539-1453B0FDE5DC}" dt="2026-04-29T20:00:25.044" v="1597" actId="20577"/>
        <pc:sldMkLst>
          <pc:docMk/>
          <pc:sldMk cId="2671511032" sldId="341"/>
        </pc:sldMkLst>
        <pc:spChg chg="mod">
          <ac:chgData name="Mark Huntly" userId="2f894ec6-1403-4f17-b28b-5f1f7519461e" providerId="ADAL" clId="{28B19D55-2B64-4018-8539-1453B0FDE5DC}" dt="2026-04-29T20:00:25.044" v="1597" actId="20577"/>
          <ac:spMkLst>
            <pc:docMk/>
            <pc:sldMk cId="2671511032" sldId="341"/>
            <ac:spMk id="4" creationId="{A69EBF05-942F-0B91-7A22-6CBABBC89971}"/>
          </ac:spMkLst>
        </pc:spChg>
        <pc:spChg chg="del">
          <ac:chgData name="Mark Huntly" userId="2f894ec6-1403-4f17-b28b-5f1f7519461e" providerId="ADAL" clId="{28B19D55-2B64-4018-8539-1453B0FDE5DC}" dt="2026-04-29T19:03:59.294" v="617" actId="478"/>
          <ac:spMkLst>
            <pc:docMk/>
            <pc:sldMk cId="2671511032" sldId="341"/>
            <ac:spMk id="6" creationId="{7B96BD11-9FFA-7B7F-696A-B1C10FE4E95C}"/>
          </ac:spMkLst>
        </pc:spChg>
        <pc:spChg chg="mod">
          <ac:chgData name="Mark Huntly" userId="2f894ec6-1403-4f17-b28b-5f1f7519461e" providerId="ADAL" clId="{28B19D55-2B64-4018-8539-1453B0FDE5DC}" dt="2026-04-29T19:23:35.568" v="997" actId="20577"/>
          <ac:spMkLst>
            <pc:docMk/>
            <pc:sldMk cId="2671511032" sldId="341"/>
            <ac:spMk id="9" creationId="{556EA1FF-C0FB-6535-7C42-575DF693486C}"/>
          </ac:spMkLst>
        </pc:spChg>
        <pc:picChg chg="del">
          <ac:chgData name="Mark Huntly" userId="2f894ec6-1403-4f17-b28b-5f1f7519461e" providerId="ADAL" clId="{28B19D55-2B64-4018-8539-1453B0FDE5DC}" dt="2026-04-29T19:03:59.294" v="617" actId="478"/>
          <ac:picMkLst>
            <pc:docMk/>
            <pc:sldMk cId="2671511032" sldId="341"/>
            <ac:picMk id="8" creationId="{B6A7EECC-FC1D-39AB-422C-E2D18498FB60}"/>
          </ac:picMkLst>
        </pc:picChg>
        <pc:picChg chg="del">
          <ac:chgData name="Mark Huntly" userId="2f894ec6-1403-4f17-b28b-5f1f7519461e" providerId="ADAL" clId="{28B19D55-2B64-4018-8539-1453B0FDE5DC}" dt="2026-04-29T19:03:59.294" v="617" actId="478"/>
          <ac:picMkLst>
            <pc:docMk/>
            <pc:sldMk cId="2671511032" sldId="341"/>
            <ac:picMk id="11" creationId="{FB6EBDF1-F05A-2B2A-3285-3201FD205269}"/>
          </ac:picMkLst>
        </pc:picChg>
        <pc:picChg chg="del">
          <ac:chgData name="Mark Huntly" userId="2f894ec6-1403-4f17-b28b-5f1f7519461e" providerId="ADAL" clId="{28B19D55-2B64-4018-8539-1453B0FDE5DC}" dt="2026-04-29T19:03:59.294" v="617" actId="478"/>
          <ac:picMkLst>
            <pc:docMk/>
            <pc:sldMk cId="2671511032" sldId="341"/>
            <ac:picMk id="13" creationId="{B7259294-9F2B-767F-8163-1DE3FD2EE379}"/>
          </ac:picMkLst>
        </pc:picChg>
        <pc:cxnChg chg="del mod">
          <ac:chgData name="Mark Huntly" userId="2f894ec6-1403-4f17-b28b-5f1f7519461e" providerId="ADAL" clId="{28B19D55-2B64-4018-8539-1453B0FDE5DC}" dt="2026-04-29T19:03:59.294" v="617" actId="478"/>
          <ac:cxnSpMkLst>
            <pc:docMk/>
            <pc:sldMk cId="2671511032" sldId="341"/>
            <ac:cxnSpMk id="15" creationId="{46892AE8-0F1A-37F1-5B64-2E6A647613F4}"/>
          </ac:cxnSpMkLst>
        </pc:cxnChg>
        <pc:cxnChg chg="del mod">
          <ac:chgData name="Mark Huntly" userId="2f894ec6-1403-4f17-b28b-5f1f7519461e" providerId="ADAL" clId="{28B19D55-2B64-4018-8539-1453B0FDE5DC}" dt="2026-04-29T19:03:59.294" v="617" actId="478"/>
          <ac:cxnSpMkLst>
            <pc:docMk/>
            <pc:sldMk cId="2671511032" sldId="341"/>
            <ac:cxnSpMk id="23" creationId="{12C83B51-349B-E040-AC76-D70ED63AB21E}"/>
          </ac:cxnSpMkLst>
        </pc:cxnChg>
        <pc:cxnChg chg="del mod">
          <ac:chgData name="Mark Huntly" userId="2f894ec6-1403-4f17-b28b-5f1f7519461e" providerId="ADAL" clId="{28B19D55-2B64-4018-8539-1453B0FDE5DC}" dt="2026-04-29T19:03:59.294" v="617" actId="478"/>
          <ac:cxnSpMkLst>
            <pc:docMk/>
            <pc:sldMk cId="2671511032" sldId="341"/>
            <ac:cxnSpMk id="26" creationId="{2FFD8216-6F69-5C6D-360F-347EF4097B6D}"/>
          </ac:cxnSpMkLst>
        </pc:cxnChg>
      </pc:sldChg>
      <pc:sldChg chg="addSp modSp mod">
        <pc:chgData name="Mark Huntly" userId="2f894ec6-1403-4f17-b28b-5f1f7519461e" providerId="ADAL" clId="{28B19D55-2B64-4018-8539-1453B0FDE5DC}" dt="2026-04-29T19:31:48.152" v="1103" actId="1582"/>
        <pc:sldMkLst>
          <pc:docMk/>
          <pc:sldMk cId="1598210414" sldId="342"/>
        </pc:sldMkLst>
        <pc:spChg chg="mod">
          <ac:chgData name="Mark Huntly" userId="2f894ec6-1403-4f17-b28b-5f1f7519461e" providerId="ADAL" clId="{28B19D55-2B64-4018-8539-1453B0FDE5DC}" dt="2026-04-29T19:31:04.575" v="1099" actId="404"/>
          <ac:spMkLst>
            <pc:docMk/>
            <pc:sldMk cId="1598210414" sldId="342"/>
            <ac:spMk id="4" creationId="{AD54F079-8C70-6453-BD93-3778BF536FBB}"/>
          </ac:spMkLst>
        </pc:spChg>
        <pc:spChg chg="add mod">
          <ac:chgData name="Mark Huntly" userId="2f894ec6-1403-4f17-b28b-5f1f7519461e" providerId="ADAL" clId="{28B19D55-2B64-4018-8539-1453B0FDE5DC}" dt="2026-04-29T19:31:48.152" v="1103" actId="1582"/>
          <ac:spMkLst>
            <pc:docMk/>
            <pc:sldMk cId="1598210414" sldId="342"/>
            <ac:spMk id="5" creationId="{DB3BD621-214E-6E30-5FC5-DB98B49D8979}"/>
          </ac:spMkLst>
        </pc:spChg>
        <pc:spChg chg="mod">
          <ac:chgData name="Mark Huntly" userId="2f894ec6-1403-4f17-b28b-5f1f7519461e" providerId="ADAL" clId="{28B19D55-2B64-4018-8539-1453B0FDE5DC}" dt="2026-04-29T19:30:12.480" v="1093" actId="1076"/>
          <ac:spMkLst>
            <pc:docMk/>
            <pc:sldMk cId="1598210414" sldId="342"/>
            <ac:spMk id="9" creationId="{0E5B0273-85C3-2373-C2A4-4CDDE3D905ED}"/>
          </ac:spMkLst>
        </pc:spChg>
        <pc:picChg chg="add mod">
          <ac:chgData name="Mark Huntly" userId="2f894ec6-1403-4f17-b28b-5f1f7519461e" providerId="ADAL" clId="{28B19D55-2B64-4018-8539-1453B0FDE5DC}" dt="2026-04-29T19:30:55.187" v="1095" actId="1076"/>
          <ac:picMkLst>
            <pc:docMk/>
            <pc:sldMk cId="1598210414" sldId="342"/>
            <ac:picMk id="3" creationId="{0859FAF6-C578-D338-5D9B-16D7B71B1995}"/>
          </ac:picMkLst>
        </pc:picChg>
      </pc:sldChg>
      <pc:sldChg chg="addSp delSp modSp mod">
        <pc:chgData name="Mark Huntly" userId="2f894ec6-1403-4f17-b28b-5f1f7519461e" providerId="ADAL" clId="{28B19D55-2B64-4018-8539-1453B0FDE5DC}" dt="2026-04-29T19:48:26.030" v="1533" actId="1076"/>
        <pc:sldMkLst>
          <pc:docMk/>
          <pc:sldMk cId="809317832" sldId="343"/>
        </pc:sldMkLst>
        <pc:spChg chg="mod">
          <ac:chgData name="Mark Huntly" userId="2f894ec6-1403-4f17-b28b-5f1f7519461e" providerId="ADAL" clId="{28B19D55-2B64-4018-8539-1453B0FDE5DC}" dt="2026-04-29T19:46:52.995" v="1529" actId="20577"/>
          <ac:spMkLst>
            <pc:docMk/>
            <pc:sldMk cId="809317832" sldId="343"/>
            <ac:spMk id="4" creationId="{592EFC8C-056D-5CEE-A0AF-2BB9D123AA00}"/>
          </ac:spMkLst>
        </pc:spChg>
        <pc:spChg chg="del mod">
          <ac:chgData name="Mark Huntly" userId="2f894ec6-1403-4f17-b28b-5f1f7519461e" providerId="ADAL" clId="{28B19D55-2B64-4018-8539-1453B0FDE5DC}" dt="2026-04-29T19:48:07.009" v="1531" actId="22"/>
          <ac:spMkLst>
            <pc:docMk/>
            <pc:sldMk cId="809317832" sldId="343"/>
            <ac:spMk id="9" creationId="{06B970B2-B5D6-9D38-D744-85CC17BEE95B}"/>
          </ac:spMkLst>
        </pc:spChg>
        <pc:picChg chg="add mod ord">
          <ac:chgData name="Mark Huntly" userId="2f894ec6-1403-4f17-b28b-5f1f7519461e" providerId="ADAL" clId="{28B19D55-2B64-4018-8539-1453B0FDE5DC}" dt="2026-04-29T19:48:26.030" v="1533" actId="1076"/>
          <ac:picMkLst>
            <pc:docMk/>
            <pc:sldMk cId="809317832" sldId="343"/>
            <ac:picMk id="3" creationId="{B2C40EBF-1A3E-716E-C9F8-1726AB0C50A0}"/>
          </ac:picMkLst>
        </pc:picChg>
      </pc:sldChg>
      <pc:sldChg chg="delSp modSp mod modNotesTx">
        <pc:chgData name="Mark Huntly" userId="2f894ec6-1403-4f17-b28b-5f1f7519461e" providerId="ADAL" clId="{28B19D55-2B64-4018-8539-1453B0FDE5DC}" dt="2026-04-29T19:44:42.691" v="1517" actId="20577"/>
        <pc:sldMkLst>
          <pc:docMk/>
          <pc:sldMk cId="2695027842" sldId="344"/>
        </pc:sldMkLst>
        <pc:spChg chg="mod">
          <ac:chgData name="Mark Huntly" userId="2f894ec6-1403-4f17-b28b-5f1f7519461e" providerId="ADAL" clId="{28B19D55-2B64-4018-8539-1453B0FDE5DC}" dt="2026-04-29T19:32:37.469" v="1121" actId="20577"/>
          <ac:spMkLst>
            <pc:docMk/>
            <pc:sldMk cId="2695027842" sldId="344"/>
            <ac:spMk id="4" creationId="{C81AA966-C619-CCB9-7C1F-1B51B6753266}"/>
          </ac:spMkLst>
        </pc:spChg>
        <pc:spChg chg="del">
          <ac:chgData name="Mark Huntly" userId="2f894ec6-1403-4f17-b28b-5f1f7519461e" providerId="ADAL" clId="{28B19D55-2B64-4018-8539-1453B0FDE5DC}" dt="2026-04-29T19:32:41.262" v="1122" actId="478"/>
          <ac:spMkLst>
            <pc:docMk/>
            <pc:sldMk cId="2695027842" sldId="344"/>
            <ac:spMk id="5" creationId="{577F0B57-1A25-26F7-546C-48CAEE1CC746}"/>
          </ac:spMkLst>
        </pc:spChg>
        <pc:spChg chg="mod">
          <ac:chgData name="Mark Huntly" userId="2f894ec6-1403-4f17-b28b-5f1f7519461e" providerId="ADAL" clId="{28B19D55-2B64-4018-8539-1453B0FDE5DC}" dt="2026-04-29T19:37:12.792" v="1142" actId="255"/>
          <ac:spMkLst>
            <pc:docMk/>
            <pc:sldMk cId="2695027842" sldId="344"/>
            <ac:spMk id="9" creationId="{681DDCFD-109C-F453-B3C3-4BE5B7D62CCA}"/>
          </ac:spMkLst>
        </pc:spChg>
        <pc:picChg chg="del">
          <ac:chgData name="Mark Huntly" userId="2f894ec6-1403-4f17-b28b-5f1f7519461e" providerId="ADAL" clId="{28B19D55-2B64-4018-8539-1453B0FDE5DC}" dt="2026-04-29T19:32:43.822" v="1123" actId="478"/>
          <ac:picMkLst>
            <pc:docMk/>
            <pc:sldMk cId="2695027842" sldId="344"/>
            <ac:picMk id="11" creationId="{7374F68A-0AE7-CE04-87D3-9CC473342955}"/>
          </ac:picMkLst>
        </pc:picChg>
      </pc:sldChg>
      <pc:sldChg chg="addSp delSp modSp mod modNotesTx">
        <pc:chgData name="Mark Huntly" userId="2f894ec6-1403-4f17-b28b-5f1f7519461e" providerId="ADAL" clId="{28B19D55-2B64-4018-8539-1453B0FDE5DC}" dt="2026-04-29T20:07:00.336" v="1732" actId="20577"/>
        <pc:sldMkLst>
          <pc:docMk/>
          <pc:sldMk cId="2707303990" sldId="345"/>
        </pc:sldMkLst>
        <pc:spChg chg="del">
          <ac:chgData name="Mark Huntly" userId="2f894ec6-1403-4f17-b28b-5f1f7519461e" providerId="ADAL" clId="{28B19D55-2B64-4018-8539-1453B0FDE5DC}" dt="2026-04-29T19:59:05.215" v="1577" actId="478"/>
          <ac:spMkLst>
            <pc:docMk/>
            <pc:sldMk cId="2707303990" sldId="345"/>
            <ac:spMk id="2" creationId="{D54A86D3-8958-7E13-E362-1190020B4092}"/>
          </ac:spMkLst>
        </pc:spChg>
        <pc:spChg chg="add mod">
          <ac:chgData name="Mark Huntly" userId="2f894ec6-1403-4f17-b28b-5f1f7519461e" providerId="ADAL" clId="{28B19D55-2B64-4018-8539-1453B0FDE5DC}" dt="2026-04-29T20:00:13.826" v="1585" actId="1076"/>
          <ac:spMkLst>
            <pc:docMk/>
            <pc:sldMk cId="2707303990" sldId="345"/>
            <ac:spMk id="3" creationId="{0095CE6C-20F1-D8A7-315A-E5C6BD5153F7}"/>
          </ac:spMkLst>
        </pc:spChg>
        <pc:spChg chg="mod">
          <ac:chgData name="Mark Huntly" userId="2f894ec6-1403-4f17-b28b-5f1f7519461e" providerId="ADAL" clId="{28B19D55-2B64-4018-8539-1453B0FDE5DC}" dt="2026-04-29T19:58:57.240" v="1575" actId="20577"/>
          <ac:spMkLst>
            <pc:docMk/>
            <pc:sldMk cId="2707303990" sldId="345"/>
            <ac:spMk id="4" creationId="{433A0AFD-59FF-260F-4AD7-0BA89573D608}"/>
          </ac:spMkLst>
        </pc:spChg>
        <pc:spChg chg="mod">
          <ac:chgData name="Mark Huntly" userId="2f894ec6-1403-4f17-b28b-5f1f7519461e" providerId="ADAL" clId="{28B19D55-2B64-4018-8539-1453B0FDE5DC}" dt="2026-04-29T20:06:12.695" v="1675"/>
          <ac:spMkLst>
            <pc:docMk/>
            <pc:sldMk cId="2707303990" sldId="345"/>
            <ac:spMk id="9" creationId="{79017A97-0AC4-B0F5-A104-170A5DB26B56}"/>
          </ac:spMkLst>
        </pc:spChg>
      </pc:sldChg>
      <pc:sldChg chg="del">
        <pc:chgData name="Mark Huntly" userId="2f894ec6-1403-4f17-b28b-5f1f7519461e" providerId="ADAL" clId="{28B19D55-2B64-4018-8539-1453B0FDE5DC}" dt="2026-04-29T20:10:06.034" v="1733" actId="47"/>
        <pc:sldMkLst>
          <pc:docMk/>
          <pc:sldMk cId="2963829279" sldId="346"/>
        </pc:sldMkLst>
      </pc:sldChg>
      <pc:sldChg chg="del">
        <pc:chgData name="Mark Huntly" userId="2f894ec6-1403-4f17-b28b-5f1f7519461e" providerId="ADAL" clId="{28B19D55-2B64-4018-8539-1453B0FDE5DC}" dt="2026-04-29T20:10:07.053" v="1734" actId="47"/>
        <pc:sldMkLst>
          <pc:docMk/>
          <pc:sldMk cId="616360838" sldId="347"/>
        </pc:sldMkLst>
      </pc:sldChg>
      <pc:sldChg chg="del">
        <pc:chgData name="Mark Huntly" userId="2f894ec6-1403-4f17-b28b-5f1f7519461e" providerId="ADAL" clId="{28B19D55-2B64-4018-8539-1453B0FDE5DC}" dt="2026-04-29T20:12:24.832" v="1740" actId="47"/>
        <pc:sldMkLst>
          <pc:docMk/>
          <pc:sldMk cId="2352821478" sldId="348"/>
        </pc:sldMkLst>
      </pc:sldChg>
      <pc:sldChg chg="addSp delSp modSp mod">
        <pc:chgData name="Mark Huntly" userId="2f894ec6-1403-4f17-b28b-5f1f7519461e" providerId="ADAL" clId="{28B19D55-2B64-4018-8539-1453B0FDE5DC}" dt="2026-04-29T20:14:16.018" v="1786" actId="1076"/>
        <pc:sldMkLst>
          <pc:docMk/>
          <pc:sldMk cId="2778311476" sldId="349"/>
        </pc:sldMkLst>
        <pc:spChg chg="del">
          <ac:chgData name="Mark Huntly" userId="2f894ec6-1403-4f17-b28b-5f1f7519461e" providerId="ADAL" clId="{28B19D55-2B64-4018-8539-1453B0FDE5DC}" dt="2026-04-29T20:13:02.779" v="1781" actId="478"/>
          <ac:spMkLst>
            <pc:docMk/>
            <pc:sldMk cId="2778311476" sldId="349"/>
            <ac:spMk id="2" creationId="{F54495B2-2326-A888-8D7E-74D963B92511}"/>
          </ac:spMkLst>
        </pc:spChg>
        <pc:spChg chg="mod">
          <ac:chgData name="Mark Huntly" userId="2f894ec6-1403-4f17-b28b-5f1f7519461e" providerId="ADAL" clId="{28B19D55-2B64-4018-8539-1453B0FDE5DC}" dt="2026-04-29T20:12:57.368" v="1780" actId="20577"/>
          <ac:spMkLst>
            <pc:docMk/>
            <pc:sldMk cId="2778311476" sldId="349"/>
            <ac:spMk id="4" creationId="{AE3259B7-0B85-F06B-43CE-97F3DA5A4DFE}"/>
          </ac:spMkLst>
        </pc:spChg>
        <pc:spChg chg="mod">
          <ac:chgData name="Mark Huntly" userId="2f894ec6-1403-4f17-b28b-5f1f7519461e" providerId="ADAL" clId="{28B19D55-2B64-4018-8539-1453B0FDE5DC}" dt="2026-04-29T20:13:13.999" v="1783"/>
          <ac:spMkLst>
            <pc:docMk/>
            <pc:sldMk cId="2778311476" sldId="349"/>
            <ac:spMk id="5" creationId="{D721E608-DC5C-90D9-57C0-2C872B1D4E6C}"/>
          </ac:spMkLst>
        </pc:spChg>
        <pc:picChg chg="add mod">
          <ac:chgData name="Mark Huntly" userId="2f894ec6-1403-4f17-b28b-5f1f7519461e" providerId="ADAL" clId="{28B19D55-2B64-4018-8539-1453B0FDE5DC}" dt="2026-04-29T20:14:16.018" v="1786" actId="1076"/>
          <ac:picMkLst>
            <pc:docMk/>
            <pc:sldMk cId="2778311476" sldId="349"/>
            <ac:picMk id="6" creationId="{599915ED-4C82-A66D-4E63-617F7E38700B}"/>
          </ac:picMkLst>
        </pc:picChg>
      </pc:sldChg>
      <pc:sldChg chg="del">
        <pc:chgData name="Mark Huntly" userId="2f894ec6-1403-4f17-b28b-5f1f7519461e" providerId="ADAL" clId="{28B19D55-2B64-4018-8539-1453B0FDE5DC}" dt="2026-04-29T20:14:33.264" v="1787" actId="47"/>
        <pc:sldMkLst>
          <pc:docMk/>
          <pc:sldMk cId="573443392" sldId="350"/>
        </pc:sldMkLst>
      </pc:sldChg>
      <pc:sldChg chg="del">
        <pc:chgData name="Mark Huntly" userId="2f894ec6-1403-4f17-b28b-5f1f7519461e" providerId="ADAL" clId="{28B19D55-2B64-4018-8539-1453B0FDE5DC}" dt="2026-04-29T20:14:35.448" v="1788" actId="47"/>
        <pc:sldMkLst>
          <pc:docMk/>
          <pc:sldMk cId="4183019293" sldId="351"/>
        </pc:sldMkLst>
      </pc:sldChg>
      <pc:sldChg chg="addSp modSp mod">
        <pc:chgData name="Mark Huntly" userId="2f894ec6-1403-4f17-b28b-5f1f7519461e" providerId="ADAL" clId="{28B19D55-2B64-4018-8539-1453B0FDE5DC}" dt="2026-04-29T20:30:28.084" v="1910" actId="20577"/>
        <pc:sldMkLst>
          <pc:docMk/>
          <pc:sldMk cId="2252080760" sldId="352"/>
        </pc:sldMkLst>
        <pc:spChg chg="mod">
          <ac:chgData name="Mark Huntly" userId="2f894ec6-1403-4f17-b28b-5f1f7519461e" providerId="ADAL" clId="{28B19D55-2B64-4018-8539-1453B0FDE5DC}" dt="2026-04-29T20:24:51.828" v="1874" actId="20577"/>
          <ac:spMkLst>
            <pc:docMk/>
            <pc:sldMk cId="2252080760" sldId="352"/>
            <ac:spMk id="4" creationId="{D272EFC3-29C8-EAE5-D6A1-D62B0259E466}"/>
          </ac:spMkLst>
        </pc:spChg>
        <pc:spChg chg="mod">
          <ac:chgData name="Mark Huntly" userId="2f894ec6-1403-4f17-b28b-5f1f7519461e" providerId="ADAL" clId="{28B19D55-2B64-4018-8539-1453B0FDE5DC}" dt="2026-04-29T20:30:28.084" v="1910" actId="20577"/>
          <ac:spMkLst>
            <pc:docMk/>
            <pc:sldMk cId="2252080760" sldId="352"/>
            <ac:spMk id="5" creationId="{E54A2C2F-73C6-8647-FF8F-07C38091A0A4}"/>
          </ac:spMkLst>
        </pc:spChg>
        <pc:picChg chg="add mod modCrop">
          <ac:chgData name="Mark Huntly" userId="2f894ec6-1403-4f17-b28b-5f1f7519461e" providerId="ADAL" clId="{28B19D55-2B64-4018-8539-1453B0FDE5DC}" dt="2026-04-29T20:26:39.855" v="1880" actId="1076"/>
          <ac:picMkLst>
            <pc:docMk/>
            <pc:sldMk cId="2252080760" sldId="352"/>
            <ac:picMk id="2" creationId="{1DCA55FB-5F86-091E-133F-ECFB318A758E}"/>
          </ac:picMkLst>
        </pc:picChg>
      </pc:sldChg>
      <pc:sldChg chg="addSp modSp mod ord modNotesTx">
        <pc:chgData name="Mark Huntly" userId="2f894ec6-1403-4f17-b28b-5f1f7519461e" providerId="ADAL" clId="{28B19D55-2B64-4018-8539-1453B0FDE5DC}" dt="2026-04-29T20:37:57.679" v="1929" actId="1076"/>
        <pc:sldMkLst>
          <pc:docMk/>
          <pc:sldMk cId="3789487932" sldId="353"/>
        </pc:sldMkLst>
        <pc:spChg chg="mod">
          <ac:chgData name="Mark Huntly" userId="2f894ec6-1403-4f17-b28b-5f1f7519461e" providerId="ADAL" clId="{28B19D55-2B64-4018-8539-1453B0FDE5DC}" dt="2026-04-29T20:36:54.068" v="1924" actId="20577"/>
          <ac:spMkLst>
            <pc:docMk/>
            <pc:sldMk cId="3789487932" sldId="353"/>
            <ac:spMk id="4" creationId="{9FFF6125-78A1-FC40-D25E-DA77C113F8A9}"/>
          </ac:spMkLst>
        </pc:spChg>
        <pc:spChg chg="mod">
          <ac:chgData name="Mark Huntly" userId="2f894ec6-1403-4f17-b28b-5f1f7519461e" providerId="ADAL" clId="{28B19D55-2B64-4018-8539-1453B0FDE5DC}" dt="2026-04-29T20:37:13.923" v="1925"/>
          <ac:spMkLst>
            <pc:docMk/>
            <pc:sldMk cId="3789487932" sldId="353"/>
            <ac:spMk id="5" creationId="{64E3BEEA-B244-54A6-F02C-DF46A6D4F60E}"/>
          </ac:spMkLst>
        </pc:spChg>
        <pc:picChg chg="add mod">
          <ac:chgData name="Mark Huntly" userId="2f894ec6-1403-4f17-b28b-5f1f7519461e" providerId="ADAL" clId="{28B19D55-2B64-4018-8539-1453B0FDE5DC}" dt="2026-04-29T20:37:57.679" v="1929" actId="1076"/>
          <ac:picMkLst>
            <pc:docMk/>
            <pc:sldMk cId="3789487932" sldId="353"/>
            <ac:picMk id="3" creationId="{BAC1AAC6-1722-678A-3501-5AA24A815BD1}"/>
          </ac:picMkLst>
        </pc:picChg>
      </pc:sldChg>
      <pc:sldChg chg="addSp modSp mod modNotesTx">
        <pc:chgData name="Mark Huntly" userId="2f894ec6-1403-4f17-b28b-5f1f7519461e" providerId="ADAL" clId="{28B19D55-2B64-4018-8539-1453B0FDE5DC}" dt="2026-04-29T20:53:23.022" v="1965" actId="20577"/>
        <pc:sldMkLst>
          <pc:docMk/>
          <pc:sldMk cId="3498226949" sldId="354"/>
        </pc:sldMkLst>
        <pc:spChg chg="add mod">
          <ac:chgData name="Mark Huntly" userId="2f894ec6-1403-4f17-b28b-5f1f7519461e" providerId="ADAL" clId="{28B19D55-2B64-4018-8539-1453B0FDE5DC}" dt="2026-04-29T20:49:58.271" v="1945" actId="207"/>
          <ac:spMkLst>
            <pc:docMk/>
            <pc:sldMk cId="3498226949" sldId="354"/>
            <ac:spMk id="3" creationId="{D5047FA1-EA8A-D1CA-E797-924C0F5B5675}"/>
          </ac:spMkLst>
        </pc:spChg>
        <pc:spChg chg="mod">
          <ac:chgData name="Mark Huntly" userId="2f894ec6-1403-4f17-b28b-5f1f7519461e" providerId="ADAL" clId="{28B19D55-2B64-4018-8539-1453B0FDE5DC}" dt="2026-04-29T20:38:35.273" v="1933" actId="20577"/>
          <ac:spMkLst>
            <pc:docMk/>
            <pc:sldMk cId="3498226949" sldId="354"/>
            <ac:spMk id="4" creationId="{AC92922C-D11A-5B13-2B57-C38EAA55CD59}"/>
          </ac:spMkLst>
        </pc:spChg>
        <pc:spChg chg="mod">
          <ac:chgData name="Mark Huntly" userId="2f894ec6-1403-4f17-b28b-5f1f7519461e" providerId="ADAL" clId="{28B19D55-2B64-4018-8539-1453B0FDE5DC}" dt="2026-04-29T20:51:14.962" v="1961" actId="20577"/>
          <ac:spMkLst>
            <pc:docMk/>
            <pc:sldMk cId="3498226949" sldId="354"/>
            <ac:spMk id="5" creationId="{5E418C12-EEA5-20C0-71ED-38F3AAD6587C}"/>
          </ac:spMkLst>
        </pc:spChg>
        <pc:picChg chg="add mod modCrop">
          <ac:chgData name="Mark Huntly" userId="2f894ec6-1403-4f17-b28b-5f1f7519461e" providerId="ADAL" clId="{28B19D55-2B64-4018-8539-1453B0FDE5DC}" dt="2026-04-29T20:41:25.254" v="1941" actId="1076"/>
          <ac:picMkLst>
            <pc:docMk/>
            <pc:sldMk cId="3498226949" sldId="354"/>
            <ac:picMk id="2" creationId="{A03CE35C-56ED-D59D-1BAA-E71418E8F7DD}"/>
          </ac:picMkLst>
        </pc:picChg>
      </pc:sldChg>
      <pc:sldChg chg="addSp delSp modSp mod">
        <pc:chgData name="Mark Huntly" userId="2f894ec6-1403-4f17-b28b-5f1f7519461e" providerId="ADAL" clId="{28B19D55-2B64-4018-8539-1453B0FDE5DC}" dt="2026-04-29T21:00:06.408" v="1982" actId="404"/>
        <pc:sldMkLst>
          <pc:docMk/>
          <pc:sldMk cId="2421146838" sldId="355"/>
        </pc:sldMkLst>
        <pc:spChg chg="mod">
          <ac:chgData name="Mark Huntly" userId="2f894ec6-1403-4f17-b28b-5f1f7519461e" providerId="ADAL" clId="{28B19D55-2B64-4018-8539-1453B0FDE5DC}" dt="2026-04-29T21:00:06.408" v="1982" actId="404"/>
          <ac:spMkLst>
            <pc:docMk/>
            <pc:sldMk cId="2421146838" sldId="355"/>
            <ac:spMk id="4" creationId="{AD10D820-1B6A-63F0-A347-15DEE0E2D2A8}"/>
          </ac:spMkLst>
        </pc:spChg>
        <pc:spChg chg="del mod">
          <ac:chgData name="Mark Huntly" userId="2f894ec6-1403-4f17-b28b-5f1f7519461e" providerId="ADAL" clId="{28B19D55-2B64-4018-8539-1453B0FDE5DC}" dt="2026-04-29T20:59:43.936" v="1979" actId="22"/>
          <ac:spMkLst>
            <pc:docMk/>
            <pc:sldMk cId="2421146838" sldId="355"/>
            <ac:spMk id="5" creationId="{D321B018-A945-054F-B028-2BB6DBF6B501}"/>
          </ac:spMkLst>
        </pc:spChg>
        <pc:picChg chg="add mod ord">
          <ac:chgData name="Mark Huntly" userId="2f894ec6-1403-4f17-b28b-5f1f7519461e" providerId="ADAL" clId="{28B19D55-2B64-4018-8539-1453B0FDE5DC}" dt="2026-04-29T21:00:00.309" v="1981" actId="1076"/>
          <ac:picMkLst>
            <pc:docMk/>
            <pc:sldMk cId="2421146838" sldId="355"/>
            <ac:picMk id="3" creationId="{B355FBF9-4026-E1B9-9CFE-2AE829569760}"/>
          </ac:picMkLst>
        </pc:picChg>
      </pc:sldChg>
      <pc:sldChg chg="modSp mod">
        <pc:chgData name="Mark Huntly" userId="2f894ec6-1403-4f17-b28b-5f1f7519461e" providerId="ADAL" clId="{28B19D55-2B64-4018-8539-1453B0FDE5DC}" dt="2026-04-29T21:03:16.422" v="2012" actId="27636"/>
        <pc:sldMkLst>
          <pc:docMk/>
          <pc:sldMk cId="1234265985" sldId="356"/>
        </pc:sldMkLst>
        <pc:spChg chg="mod">
          <ac:chgData name="Mark Huntly" userId="2f894ec6-1403-4f17-b28b-5f1f7519461e" providerId="ADAL" clId="{28B19D55-2B64-4018-8539-1453B0FDE5DC}" dt="2026-04-29T21:02:42.857" v="2010" actId="20577"/>
          <ac:spMkLst>
            <pc:docMk/>
            <pc:sldMk cId="1234265985" sldId="356"/>
            <ac:spMk id="4" creationId="{1B574742-B32F-D935-8FF4-CF46CA359ECB}"/>
          </ac:spMkLst>
        </pc:spChg>
        <pc:spChg chg="mod">
          <ac:chgData name="Mark Huntly" userId="2f894ec6-1403-4f17-b28b-5f1f7519461e" providerId="ADAL" clId="{28B19D55-2B64-4018-8539-1453B0FDE5DC}" dt="2026-04-29T21:03:16.422" v="2012" actId="27636"/>
          <ac:spMkLst>
            <pc:docMk/>
            <pc:sldMk cId="1234265985" sldId="356"/>
            <ac:spMk id="5" creationId="{88362D6D-9B2F-A1DA-ADD8-52B37A38F1F3}"/>
          </ac:spMkLst>
        </pc:spChg>
      </pc:sldChg>
      <pc:sldChg chg="addSp delSp modSp mod">
        <pc:chgData name="Mark Huntly" userId="2f894ec6-1403-4f17-b28b-5f1f7519461e" providerId="ADAL" clId="{28B19D55-2B64-4018-8539-1453B0FDE5DC}" dt="2026-04-29T21:04:54.009" v="2040" actId="478"/>
        <pc:sldMkLst>
          <pc:docMk/>
          <pc:sldMk cId="171691461" sldId="357"/>
        </pc:sldMkLst>
        <pc:spChg chg="mod">
          <ac:chgData name="Mark Huntly" userId="2f894ec6-1403-4f17-b28b-5f1f7519461e" providerId="ADAL" clId="{28B19D55-2B64-4018-8539-1453B0FDE5DC}" dt="2026-04-29T21:03:53.826" v="2035" actId="20577"/>
          <ac:spMkLst>
            <pc:docMk/>
            <pc:sldMk cId="171691461" sldId="357"/>
            <ac:spMk id="4" creationId="{338833AB-DDC8-8FA0-F902-2E37C9D5AC70}"/>
          </ac:spMkLst>
        </pc:spChg>
        <pc:spChg chg="del">
          <ac:chgData name="Mark Huntly" userId="2f894ec6-1403-4f17-b28b-5f1f7519461e" providerId="ADAL" clId="{28B19D55-2B64-4018-8539-1453B0FDE5DC}" dt="2026-04-29T21:04:46.828" v="2039" actId="478"/>
          <ac:spMkLst>
            <pc:docMk/>
            <pc:sldMk cId="171691461" sldId="357"/>
            <ac:spMk id="5" creationId="{7CA7423D-464E-B427-3347-A0D6A87C765F}"/>
          </ac:spMkLst>
        </pc:spChg>
        <pc:spChg chg="add del mod">
          <ac:chgData name="Mark Huntly" userId="2f894ec6-1403-4f17-b28b-5f1f7519461e" providerId="ADAL" clId="{28B19D55-2B64-4018-8539-1453B0FDE5DC}" dt="2026-04-29T21:04:54.009" v="2040" actId="478"/>
          <ac:spMkLst>
            <pc:docMk/>
            <pc:sldMk cId="171691461" sldId="357"/>
            <ac:spMk id="8" creationId="{BFCCD6FA-4A44-ADB3-2D18-5FCDE388BB37}"/>
          </ac:spMkLst>
        </pc:spChg>
        <pc:picChg chg="del">
          <ac:chgData name="Mark Huntly" userId="2f894ec6-1403-4f17-b28b-5f1f7519461e" providerId="ADAL" clId="{28B19D55-2B64-4018-8539-1453B0FDE5DC}" dt="2026-04-29T21:03:57.677" v="2036" actId="478"/>
          <ac:picMkLst>
            <pc:docMk/>
            <pc:sldMk cId="171691461" sldId="357"/>
            <ac:picMk id="3" creationId="{C2AEF84C-1B3E-690C-8E91-E6CBC67CBB63}"/>
          </ac:picMkLst>
        </pc:picChg>
        <pc:picChg chg="add mod">
          <ac:chgData name="Mark Huntly" userId="2f894ec6-1403-4f17-b28b-5f1f7519461e" providerId="ADAL" clId="{28B19D55-2B64-4018-8539-1453B0FDE5DC}" dt="2026-04-29T21:04:42.009" v="2038" actId="1076"/>
          <ac:picMkLst>
            <pc:docMk/>
            <pc:sldMk cId="171691461" sldId="357"/>
            <ac:picMk id="6" creationId="{3949202E-BE44-3D11-255C-4886E159A9F1}"/>
          </ac:picMkLst>
        </pc:picChg>
      </pc:sldChg>
      <pc:sldChg chg="addSp delSp modSp mod">
        <pc:chgData name="Mark Huntly" userId="2f894ec6-1403-4f17-b28b-5f1f7519461e" providerId="ADAL" clId="{28B19D55-2B64-4018-8539-1453B0FDE5DC}" dt="2026-04-29T21:07:30.789" v="2064" actId="20577"/>
        <pc:sldMkLst>
          <pc:docMk/>
          <pc:sldMk cId="1956645218" sldId="358"/>
        </pc:sldMkLst>
        <pc:spChg chg="add mod">
          <ac:chgData name="Mark Huntly" userId="2f894ec6-1403-4f17-b28b-5f1f7519461e" providerId="ADAL" clId="{28B19D55-2B64-4018-8539-1453B0FDE5DC}" dt="2026-04-29T21:06:51.162" v="2061" actId="1076"/>
          <ac:spMkLst>
            <pc:docMk/>
            <pc:sldMk cId="1956645218" sldId="358"/>
            <ac:spMk id="2" creationId="{7A9F9CEE-99DE-02C6-D801-9377E4C8E73F}"/>
          </ac:spMkLst>
        </pc:spChg>
        <pc:spChg chg="mod">
          <ac:chgData name="Mark Huntly" userId="2f894ec6-1403-4f17-b28b-5f1f7519461e" providerId="ADAL" clId="{28B19D55-2B64-4018-8539-1453B0FDE5DC}" dt="2026-04-29T21:05:38.738" v="2051" actId="20577"/>
          <ac:spMkLst>
            <pc:docMk/>
            <pc:sldMk cId="1956645218" sldId="358"/>
            <ac:spMk id="4" creationId="{5DB81DAA-00DB-0810-1081-0E1E34FD835F}"/>
          </ac:spMkLst>
        </pc:spChg>
        <pc:spChg chg="mod ord">
          <ac:chgData name="Mark Huntly" userId="2f894ec6-1403-4f17-b28b-5f1f7519461e" providerId="ADAL" clId="{28B19D55-2B64-4018-8539-1453B0FDE5DC}" dt="2026-04-29T21:07:30.789" v="2064" actId="20577"/>
          <ac:spMkLst>
            <pc:docMk/>
            <pc:sldMk cId="1956645218" sldId="358"/>
            <ac:spMk id="5" creationId="{54414EE4-D079-A48E-2A5B-DDEB37CEF863}"/>
          </ac:spMkLst>
        </pc:spChg>
        <pc:picChg chg="del">
          <ac:chgData name="Mark Huntly" userId="2f894ec6-1403-4f17-b28b-5f1f7519461e" providerId="ADAL" clId="{28B19D55-2B64-4018-8539-1453B0FDE5DC}" dt="2026-04-29T21:05:41.105" v="2052" actId="478"/>
          <ac:picMkLst>
            <pc:docMk/>
            <pc:sldMk cId="1956645218" sldId="358"/>
            <ac:picMk id="6" creationId="{19297479-7A11-0B19-2EA1-BE4989843339}"/>
          </ac:picMkLst>
        </pc:picChg>
        <pc:picChg chg="del">
          <ac:chgData name="Mark Huntly" userId="2f894ec6-1403-4f17-b28b-5f1f7519461e" providerId="ADAL" clId="{28B19D55-2B64-4018-8539-1453B0FDE5DC}" dt="2026-04-29T21:06:13.779" v="2056" actId="478"/>
          <ac:picMkLst>
            <pc:docMk/>
            <pc:sldMk cId="1956645218" sldId="358"/>
            <ac:picMk id="8" creationId="{267CE030-B811-DE3E-5CB9-253769CD404E}"/>
          </ac:picMkLst>
        </pc:picChg>
      </pc:sldChg>
      <pc:sldChg chg="delSp modSp mod">
        <pc:chgData name="Mark Huntly" userId="2f894ec6-1403-4f17-b28b-5f1f7519461e" providerId="ADAL" clId="{28B19D55-2B64-4018-8539-1453B0FDE5DC}" dt="2026-04-29T21:12:46.571" v="2302" actId="20577"/>
        <pc:sldMkLst>
          <pc:docMk/>
          <pc:sldMk cId="2415979599" sldId="359"/>
        </pc:sldMkLst>
        <pc:spChg chg="mod">
          <ac:chgData name="Mark Huntly" userId="2f894ec6-1403-4f17-b28b-5f1f7519461e" providerId="ADAL" clId="{28B19D55-2B64-4018-8539-1453B0FDE5DC}" dt="2026-04-29T21:08:59.381" v="2071" actId="20577"/>
          <ac:spMkLst>
            <pc:docMk/>
            <pc:sldMk cId="2415979599" sldId="359"/>
            <ac:spMk id="4" creationId="{89F182C4-60E2-5283-41BF-E10B8AC66D16}"/>
          </ac:spMkLst>
        </pc:spChg>
        <pc:spChg chg="mod">
          <ac:chgData name="Mark Huntly" userId="2f894ec6-1403-4f17-b28b-5f1f7519461e" providerId="ADAL" clId="{28B19D55-2B64-4018-8539-1453B0FDE5DC}" dt="2026-04-29T21:12:46.571" v="2302" actId="20577"/>
          <ac:spMkLst>
            <pc:docMk/>
            <pc:sldMk cId="2415979599" sldId="359"/>
            <ac:spMk id="5" creationId="{C319B94B-00F6-ED03-D937-3D155374A0FC}"/>
          </ac:spMkLst>
        </pc:spChg>
        <pc:picChg chg="del">
          <ac:chgData name="Mark Huntly" userId="2f894ec6-1403-4f17-b28b-5f1f7519461e" providerId="ADAL" clId="{28B19D55-2B64-4018-8539-1453B0FDE5DC}" dt="2026-04-29T21:09:05.134" v="2072" actId="478"/>
          <ac:picMkLst>
            <pc:docMk/>
            <pc:sldMk cId="2415979599" sldId="359"/>
            <ac:picMk id="3" creationId="{DA99DC79-CD39-A1B7-55B8-CA70828EEB53}"/>
          </ac:picMkLst>
        </pc:picChg>
      </pc:sldChg>
      <pc:sldChg chg="del">
        <pc:chgData name="Mark Huntly" userId="2f894ec6-1403-4f17-b28b-5f1f7519461e" providerId="ADAL" clId="{28B19D55-2B64-4018-8539-1453B0FDE5DC}" dt="2026-04-29T21:09:23.960" v="2075" actId="47"/>
        <pc:sldMkLst>
          <pc:docMk/>
          <pc:sldMk cId="1798599161" sldId="360"/>
        </pc:sldMkLst>
      </pc:sldChg>
      <pc:sldChg chg="del">
        <pc:chgData name="Mark Huntly" userId="2f894ec6-1403-4f17-b28b-5f1f7519461e" providerId="ADAL" clId="{28B19D55-2B64-4018-8539-1453B0FDE5DC}" dt="2026-04-29T21:09:23.960" v="2075" actId="47"/>
        <pc:sldMkLst>
          <pc:docMk/>
          <pc:sldMk cId="1397424357" sldId="361"/>
        </pc:sldMkLst>
      </pc:sldChg>
      <pc:sldChg chg="addSp modSp add mod">
        <pc:chgData name="Mark Huntly" userId="2f894ec6-1403-4f17-b28b-5f1f7519461e" providerId="ADAL" clId="{28B19D55-2B64-4018-8539-1453B0FDE5DC}" dt="2026-04-29T20:00:03.754" v="1583" actId="1076"/>
        <pc:sldMkLst>
          <pc:docMk/>
          <pc:sldMk cId="2693783134" sldId="362"/>
        </pc:sldMkLst>
        <pc:spChg chg="add mod">
          <ac:chgData name="Mark Huntly" userId="2f894ec6-1403-4f17-b28b-5f1f7519461e" providerId="ADAL" clId="{28B19D55-2B64-4018-8539-1453B0FDE5DC}" dt="2026-04-29T20:00:03.754" v="1583" actId="1076"/>
          <ac:spMkLst>
            <pc:docMk/>
            <pc:sldMk cId="2693783134" sldId="362"/>
            <ac:spMk id="2" creationId="{A0B11474-B8D8-E233-71DB-1108AAADEF04}"/>
          </ac:spMkLst>
        </pc:spChg>
        <pc:spChg chg="mod">
          <ac:chgData name="Mark Huntly" userId="2f894ec6-1403-4f17-b28b-5f1f7519461e" providerId="ADAL" clId="{28B19D55-2B64-4018-8539-1453B0FDE5DC}" dt="2026-04-29T19:59:46.213" v="1581"/>
          <ac:spMkLst>
            <pc:docMk/>
            <pc:sldMk cId="2693783134" sldId="362"/>
            <ac:spMk id="9" creationId="{44257D1E-C120-6296-81C0-A995151FB30E}"/>
          </ac:spMkLst>
        </pc:spChg>
      </pc:sldChg>
      <pc:sldChg chg="addSp delSp modSp add mod">
        <pc:chgData name="Mark Huntly" userId="2f894ec6-1403-4f17-b28b-5f1f7519461e" providerId="ADAL" clId="{28B19D55-2B64-4018-8539-1453B0FDE5DC}" dt="2026-04-29T20:10:31.394" v="1739" actId="1076"/>
        <pc:sldMkLst>
          <pc:docMk/>
          <pc:sldMk cId="3968854594" sldId="363"/>
        </pc:sldMkLst>
        <pc:spChg chg="del mod">
          <ac:chgData name="Mark Huntly" userId="2f894ec6-1403-4f17-b28b-5f1f7519461e" providerId="ADAL" clId="{28B19D55-2B64-4018-8539-1453B0FDE5DC}" dt="2026-04-29T20:10:21.896" v="1737" actId="22"/>
          <ac:spMkLst>
            <pc:docMk/>
            <pc:sldMk cId="3968854594" sldId="363"/>
            <ac:spMk id="9" creationId="{F94B0524-7AFE-EC9E-213E-C8CDE9D5FDED}"/>
          </ac:spMkLst>
        </pc:spChg>
        <pc:picChg chg="add mod ord">
          <ac:chgData name="Mark Huntly" userId="2f894ec6-1403-4f17-b28b-5f1f7519461e" providerId="ADAL" clId="{28B19D55-2B64-4018-8539-1453B0FDE5DC}" dt="2026-04-29T20:10:31.394" v="1739" actId="1076"/>
          <ac:picMkLst>
            <pc:docMk/>
            <pc:sldMk cId="3968854594" sldId="363"/>
            <ac:picMk id="5" creationId="{F8CB04AC-C869-6343-2459-5F4D34A23C9A}"/>
          </ac:picMkLst>
        </pc:picChg>
      </pc:sldChg>
      <pc:sldChg chg="modSp add mod">
        <pc:chgData name="Mark Huntly" userId="2f894ec6-1403-4f17-b28b-5f1f7519461e" providerId="ADAL" clId="{28B19D55-2B64-4018-8539-1453B0FDE5DC}" dt="2026-04-29T20:17:57.835" v="1819" actId="27636"/>
        <pc:sldMkLst>
          <pc:docMk/>
          <pc:sldMk cId="1074472515" sldId="364"/>
        </pc:sldMkLst>
        <pc:spChg chg="mod">
          <ac:chgData name="Mark Huntly" userId="2f894ec6-1403-4f17-b28b-5f1f7519461e" providerId="ADAL" clId="{28B19D55-2B64-4018-8539-1453B0FDE5DC}" dt="2026-04-29T20:16:09.933" v="1811" actId="20577"/>
          <ac:spMkLst>
            <pc:docMk/>
            <pc:sldMk cId="1074472515" sldId="364"/>
            <ac:spMk id="4" creationId="{AA6A94CD-8518-0AF8-CBE4-82364A88FEF6}"/>
          </ac:spMkLst>
        </pc:spChg>
        <pc:spChg chg="mod">
          <ac:chgData name="Mark Huntly" userId="2f894ec6-1403-4f17-b28b-5f1f7519461e" providerId="ADAL" clId="{28B19D55-2B64-4018-8539-1453B0FDE5DC}" dt="2026-04-29T20:17:57.835" v="1819" actId="27636"/>
          <ac:spMkLst>
            <pc:docMk/>
            <pc:sldMk cId="1074472515" sldId="364"/>
            <ac:spMk id="5" creationId="{F3A29666-404C-6A6D-32A4-BB2D7AD52F39}"/>
          </ac:spMkLst>
        </pc:spChg>
        <pc:picChg chg="mod modCrop">
          <ac:chgData name="Mark Huntly" userId="2f894ec6-1403-4f17-b28b-5f1f7519461e" providerId="ADAL" clId="{28B19D55-2B64-4018-8539-1453B0FDE5DC}" dt="2026-04-29T20:16:21.169" v="1812" actId="1076"/>
          <ac:picMkLst>
            <pc:docMk/>
            <pc:sldMk cId="1074472515" sldId="364"/>
            <ac:picMk id="6" creationId="{E0C1F218-55B9-16B0-72BC-67F6E94159FC}"/>
          </ac:picMkLst>
        </pc:picChg>
      </pc:sldChg>
      <pc:sldChg chg="modSp add mod ord">
        <pc:chgData name="Mark Huntly" userId="2f894ec6-1403-4f17-b28b-5f1f7519461e" providerId="ADAL" clId="{28B19D55-2B64-4018-8539-1453B0FDE5DC}" dt="2026-04-29T20:41:36.517" v="1942" actId="1076"/>
        <pc:sldMkLst>
          <pc:docMk/>
          <pc:sldMk cId="2928631425" sldId="365"/>
        </pc:sldMkLst>
        <pc:spChg chg="mod">
          <ac:chgData name="Mark Huntly" userId="2f894ec6-1403-4f17-b28b-5f1f7519461e" providerId="ADAL" clId="{28B19D55-2B64-4018-8539-1453B0FDE5DC}" dt="2026-04-29T20:20:04.192" v="1855" actId="20577"/>
          <ac:spMkLst>
            <pc:docMk/>
            <pc:sldMk cId="2928631425" sldId="365"/>
            <ac:spMk id="4" creationId="{F311CC7B-4E23-E7FD-7A1B-21F7A4CB5AC0}"/>
          </ac:spMkLst>
        </pc:spChg>
        <pc:spChg chg="mod">
          <ac:chgData name="Mark Huntly" userId="2f894ec6-1403-4f17-b28b-5f1f7519461e" providerId="ADAL" clId="{28B19D55-2B64-4018-8539-1453B0FDE5DC}" dt="2026-04-29T20:21:21.596" v="1859" actId="403"/>
          <ac:spMkLst>
            <pc:docMk/>
            <pc:sldMk cId="2928631425" sldId="365"/>
            <ac:spMk id="5" creationId="{4C56012B-970E-90FE-6886-F360FDD890F3}"/>
          </ac:spMkLst>
        </pc:spChg>
        <pc:picChg chg="mod modCrop">
          <ac:chgData name="Mark Huntly" userId="2f894ec6-1403-4f17-b28b-5f1f7519461e" providerId="ADAL" clId="{28B19D55-2B64-4018-8539-1453B0FDE5DC}" dt="2026-04-29T20:41:36.517" v="1942" actId="1076"/>
          <ac:picMkLst>
            <pc:docMk/>
            <pc:sldMk cId="2928631425" sldId="365"/>
            <ac:picMk id="6" creationId="{A29273F0-3568-70E9-3950-0C5080393D8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C3DBD6-D5D7-45D1-A82D-B30EB9481E52}" type="datetimeFigureOut">
              <a:rPr lang="en-GB" smtClean="0"/>
              <a:t>29/04/2026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DEBEB4-0A53-4D6B-A3A8-E3F9C5B05690}" type="slidenum">
              <a:rPr lang="en-GB" smtClean="0"/>
              <a:t>‹#›</a:t>
            </a:fld>
            <a:endParaRPr lang="en-GB"/>
          </a:p>
        </p:txBody>
      </p:sp>
    </p:spTree>
    <p:extLst>
      <p:ext uri="{BB962C8B-B14F-4D97-AF65-F5344CB8AC3E}">
        <p14:creationId xmlns:p14="http://schemas.microsoft.com/office/powerpoint/2010/main" val="2262551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What we need is software that:</a:t>
            </a:r>
          </a:p>
          <a:p>
            <a:r>
              <a:rPr lang="en-GB" b="1" dirty="0"/>
              <a:t>Monitors</a:t>
            </a:r>
            <a:r>
              <a:rPr lang="en-GB" dirty="0"/>
              <a:t> containers continuously</a:t>
            </a:r>
          </a:p>
          <a:p>
            <a:r>
              <a:rPr lang="en-GB" b="1" dirty="0"/>
              <a:t>Restarts</a:t>
            </a:r>
            <a:r>
              <a:rPr lang="en-GB" dirty="0"/>
              <a:t> them automatically when they fail</a:t>
            </a:r>
          </a:p>
          <a:p>
            <a:r>
              <a:rPr lang="en-GB" b="1" dirty="0"/>
              <a:t>Schedules</a:t>
            </a:r>
            <a:r>
              <a:rPr lang="en-GB" dirty="0"/>
              <a:t> them across multiple machines</a:t>
            </a:r>
          </a:p>
          <a:p>
            <a:r>
              <a:rPr lang="en-GB" b="1" dirty="0"/>
              <a:t>Scales</a:t>
            </a:r>
            <a:r>
              <a:rPr lang="en-GB" dirty="0"/>
              <a:t> them out or in based on demand</a:t>
            </a:r>
          </a:p>
          <a:p>
            <a:endParaRPr lang="en-GB" dirty="0"/>
          </a:p>
        </p:txBody>
      </p:sp>
      <p:sp>
        <p:nvSpPr>
          <p:cNvPr id="4" name="Slide Number Placeholder 3"/>
          <p:cNvSpPr>
            <a:spLocks noGrp="1"/>
          </p:cNvSpPr>
          <p:nvPr>
            <p:ph type="sldNum" sz="quarter" idx="5"/>
          </p:nvPr>
        </p:nvSpPr>
        <p:spPr/>
        <p:txBody>
          <a:bodyPr/>
          <a:lstStyle/>
          <a:p>
            <a:fld id="{57DEBEB4-0A53-4D6B-A3A8-E3F9C5B05690}" type="slidenum">
              <a:rPr lang="en-GB" smtClean="0"/>
              <a:t>2</a:t>
            </a:fld>
            <a:endParaRPr lang="en-GB"/>
          </a:p>
        </p:txBody>
      </p:sp>
    </p:spTree>
    <p:extLst>
      <p:ext uri="{BB962C8B-B14F-4D97-AF65-F5344CB8AC3E}">
        <p14:creationId xmlns:p14="http://schemas.microsoft.com/office/powerpoint/2010/main" val="3469115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B0621-F3DB-65EC-A1A0-3DB288AEC5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FE0255-57AD-ED27-A6A9-0A00AC0AEDB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0BA97A3-4F98-DCD8-138C-C4E2FA5A5E1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1C781B8-7A15-756D-8915-279D2F7D1777}"/>
              </a:ext>
            </a:extLst>
          </p:cNvPr>
          <p:cNvSpPr>
            <a:spLocks noGrp="1"/>
          </p:cNvSpPr>
          <p:nvPr>
            <p:ph type="sldNum" sz="quarter" idx="5"/>
          </p:nvPr>
        </p:nvSpPr>
        <p:spPr/>
        <p:txBody>
          <a:bodyPr/>
          <a:lstStyle/>
          <a:p>
            <a:fld id="{57DEBEB4-0A53-4D6B-A3A8-E3F9C5B05690}" type="slidenum">
              <a:rPr lang="en-GB" smtClean="0"/>
              <a:t>3</a:t>
            </a:fld>
            <a:endParaRPr lang="en-GB"/>
          </a:p>
        </p:txBody>
      </p:sp>
    </p:spTree>
    <p:extLst>
      <p:ext uri="{BB962C8B-B14F-4D97-AF65-F5344CB8AC3E}">
        <p14:creationId xmlns:p14="http://schemas.microsoft.com/office/powerpoint/2010/main" val="3876083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AF514D-B55A-0393-2A06-67C656A3C6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477B3A-CC7E-CECC-14D3-0032D96EE04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0F2D89A-549F-A411-D111-1BBECA529B3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B0E9FED-2A9D-FD79-1FB5-A0CD13D4CBCD}"/>
              </a:ext>
            </a:extLst>
          </p:cNvPr>
          <p:cNvSpPr>
            <a:spLocks noGrp="1"/>
          </p:cNvSpPr>
          <p:nvPr>
            <p:ph type="sldNum" sz="quarter" idx="5"/>
          </p:nvPr>
        </p:nvSpPr>
        <p:spPr/>
        <p:txBody>
          <a:bodyPr/>
          <a:lstStyle/>
          <a:p>
            <a:fld id="{57DEBEB4-0A53-4D6B-A3A8-E3F9C5B05690}" type="slidenum">
              <a:rPr lang="en-GB" smtClean="0"/>
              <a:t>4</a:t>
            </a:fld>
            <a:endParaRPr lang="en-GB"/>
          </a:p>
        </p:txBody>
      </p:sp>
    </p:spTree>
    <p:extLst>
      <p:ext uri="{BB962C8B-B14F-4D97-AF65-F5344CB8AC3E}">
        <p14:creationId xmlns:p14="http://schemas.microsoft.com/office/powerpoint/2010/main" val="10745877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30BA55-5C40-3BB6-863D-50342D5105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6A16E7-D2B3-5C37-78D5-DD16D66A12A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2469D07-622E-32EE-8D04-06C23BFD07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458056C-2047-F72B-F6CE-6F0024A16DBB}"/>
              </a:ext>
            </a:extLst>
          </p:cNvPr>
          <p:cNvSpPr>
            <a:spLocks noGrp="1"/>
          </p:cNvSpPr>
          <p:nvPr>
            <p:ph type="sldNum" sz="quarter" idx="5"/>
          </p:nvPr>
        </p:nvSpPr>
        <p:spPr/>
        <p:txBody>
          <a:bodyPr/>
          <a:lstStyle/>
          <a:p>
            <a:fld id="{57DEBEB4-0A53-4D6B-A3A8-E3F9C5B05690}" type="slidenum">
              <a:rPr lang="en-GB" smtClean="0"/>
              <a:t>5</a:t>
            </a:fld>
            <a:endParaRPr lang="en-GB"/>
          </a:p>
        </p:txBody>
      </p:sp>
    </p:spTree>
    <p:extLst>
      <p:ext uri="{BB962C8B-B14F-4D97-AF65-F5344CB8AC3E}">
        <p14:creationId xmlns:p14="http://schemas.microsoft.com/office/powerpoint/2010/main" val="34448219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5E24B0-AC14-12B2-330C-AECA4C4E27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105AB2-C577-66FA-1C09-4D0A18CFB7F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81FE539-D9EB-4225-2FD6-FFD0AABB0B73}"/>
              </a:ext>
            </a:extLst>
          </p:cNvPr>
          <p:cNvSpPr>
            <a:spLocks noGrp="1"/>
          </p:cNvSpPr>
          <p:nvPr>
            <p:ph type="body" idx="1"/>
          </p:nvPr>
        </p:nvSpPr>
        <p:spPr/>
        <p:txBody>
          <a:bodyPr/>
          <a:lstStyle/>
          <a:p>
            <a:r>
              <a:rPr lang="en-GB" dirty="0"/>
              <a:t>No matter how many servers, cores, or containers you add, </a:t>
            </a:r>
            <a:r>
              <a:rPr lang="en-GB" b="1" dirty="0"/>
              <a:t>your programme will always be bottlenecked by the portion that cannot be parallelised.</a:t>
            </a:r>
            <a:r>
              <a:rPr lang="en-GB" dirty="0"/>
              <a:t> That sequential, dependent part we discussed on the last slide? That's your ceiling.</a:t>
            </a:r>
          </a:p>
        </p:txBody>
      </p:sp>
      <p:sp>
        <p:nvSpPr>
          <p:cNvPr id="4" name="Slide Number Placeholder 3">
            <a:extLst>
              <a:ext uri="{FF2B5EF4-FFF2-40B4-BE49-F238E27FC236}">
                <a16:creationId xmlns:a16="http://schemas.microsoft.com/office/drawing/2014/main" id="{EB53653F-2A1F-7F3C-D16B-7B998DF6A2E4}"/>
              </a:ext>
            </a:extLst>
          </p:cNvPr>
          <p:cNvSpPr>
            <a:spLocks noGrp="1"/>
          </p:cNvSpPr>
          <p:nvPr>
            <p:ph type="sldNum" sz="quarter" idx="5"/>
          </p:nvPr>
        </p:nvSpPr>
        <p:spPr/>
        <p:txBody>
          <a:bodyPr/>
          <a:lstStyle/>
          <a:p>
            <a:fld id="{57DEBEB4-0A53-4D6B-A3A8-E3F9C5B05690}" type="slidenum">
              <a:rPr lang="en-GB" smtClean="0"/>
              <a:t>6</a:t>
            </a:fld>
            <a:endParaRPr lang="en-GB"/>
          </a:p>
        </p:txBody>
      </p:sp>
    </p:spTree>
    <p:extLst>
      <p:ext uri="{BB962C8B-B14F-4D97-AF65-F5344CB8AC3E}">
        <p14:creationId xmlns:p14="http://schemas.microsoft.com/office/powerpoint/2010/main" val="3566674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1A67AB-48C6-F9C2-E0AE-0E28FAFBF9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A4F655-5635-FF9F-F648-EF46CDF9E7F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3B694E8-89D5-2266-4F3D-FF6034D47653}"/>
              </a:ext>
            </a:extLst>
          </p:cNvPr>
          <p:cNvSpPr>
            <a:spLocks noGrp="1"/>
          </p:cNvSpPr>
          <p:nvPr>
            <p:ph type="body" idx="1"/>
          </p:nvPr>
        </p:nvSpPr>
        <p:spPr/>
        <p:txBody>
          <a:bodyPr/>
          <a:lstStyle/>
          <a:p>
            <a:r>
              <a:rPr lang="en-GB" dirty="0"/>
              <a:t>This has profound implications for cloud engineering. You might be tempted to think — </a:t>
            </a:r>
            <a:r>
              <a:rPr lang="en-GB" i="1" dirty="0"/>
              <a:t>"I'll just scale my Kubernetes cluster to 100 nodes and everything will be blazing fast."</a:t>
            </a:r>
            <a:r>
              <a:rPr lang="en-GB" dirty="0"/>
              <a:t> Amdahl's Law says not so fast.</a:t>
            </a:r>
          </a:p>
          <a:p>
            <a:r>
              <a:rPr lang="en-GB" dirty="0"/>
              <a:t>If your application has significant sequential components, you will hit diminishing returns very quickly.</a:t>
            </a:r>
          </a:p>
          <a:p>
            <a:r>
              <a:rPr lang="en-GB" dirty="0"/>
              <a:t>In a Kubernetes context, this tells you that blindly scaling your pod replicas or adding nodes has a hard ceiling.</a:t>
            </a:r>
          </a:p>
          <a:p>
            <a:r>
              <a:rPr lang="en-GB" dirty="0"/>
              <a:t>Beyond a certain point, you are spending real money on cloud infrastructure for negligible performance gains.</a:t>
            </a:r>
          </a:p>
        </p:txBody>
      </p:sp>
      <p:sp>
        <p:nvSpPr>
          <p:cNvPr id="4" name="Slide Number Placeholder 3">
            <a:extLst>
              <a:ext uri="{FF2B5EF4-FFF2-40B4-BE49-F238E27FC236}">
                <a16:creationId xmlns:a16="http://schemas.microsoft.com/office/drawing/2014/main" id="{5548D1AC-9105-A2A6-54DD-0CC7DBB9CB74}"/>
              </a:ext>
            </a:extLst>
          </p:cNvPr>
          <p:cNvSpPr>
            <a:spLocks noGrp="1"/>
          </p:cNvSpPr>
          <p:nvPr>
            <p:ph type="sldNum" sz="quarter" idx="5"/>
          </p:nvPr>
        </p:nvSpPr>
        <p:spPr/>
        <p:txBody>
          <a:bodyPr/>
          <a:lstStyle/>
          <a:p>
            <a:fld id="{57DEBEB4-0A53-4D6B-A3A8-E3F9C5B05690}" type="slidenum">
              <a:rPr lang="en-GB" smtClean="0"/>
              <a:t>7</a:t>
            </a:fld>
            <a:endParaRPr lang="en-GB"/>
          </a:p>
        </p:txBody>
      </p:sp>
    </p:spTree>
    <p:extLst>
      <p:ext uri="{BB962C8B-B14F-4D97-AF65-F5344CB8AC3E}">
        <p14:creationId xmlns:p14="http://schemas.microsoft.com/office/powerpoint/2010/main" val="1968733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A5C5D8-C70C-C091-5BBE-76473074B3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BB529E-9E31-E53B-1EDB-DC614BAC551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190F1BD-7A80-BAEC-E727-C38C75C6C487}"/>
              </a:ext>
            </a:extLst>
          </p:cNvPr>
          <p:cNvSpPr>
            <a:spLocks noGrp="1"/>
          </p:cNvSpPr>
          <p:nvPr>
            <p:ph type="body" idx="1"/>
          </p:nvPr>
        </p:nvSpPr>
        <p:spPr/>
        <p:txBody>
          <a:bodyPr/>
          <a:lstStyle/>
          <a:p>
            <a:r>
              <a:rPr lang="en-GB" b="1" dirty="0"/>
              <a:t>Replication</a:t>
            </a:r>
            <a:r>
              <a:rPr lang="en-GB" dirty="0"/>
              <a:t> — copying data across multiple nodes so every node has access to it</a:t>
            </a:r>
          </a:p>
          <a:p>
            <a:r>
              <a:rPr lang="en-GB" b="1" dirty="0"/>
              <a:t>Consistency management</a:t>
            </a:r>
            <a:r>
              <a:rPr lang="en-GB" dirty="0"/>
              <a:t> — ensuring all nodes agree on the current state</a:t>
            </a:r>
          </a:p>
          <a:p>
            <a:r>
              <a:rPr lang="en-GB" b="1" dirty="0"/>
              <a:t>Careful architecture</a:t>
            </a:r>
            <a:r>
              <a:rPr lang="en-GB" dirty="0"/>
              <a:t> — solutions like primary/replica database setups, distributed consensus algorithms, or sharding strategies</a:t>
            </a:r>
          </a:p>
        </p:txBody>
      </p:sp>
      <p:sp>
        <p:nvSpPr>
          <p:cNvPr id="4" name="Slide Number Placeholder 3">
            <a:extLst>
              <a:ext uri="{FF2B5EF4-FFF2-40B4-BE49-F238E27FC236}">
                <a16:creationId xmlns:a16="http://schemas.microsoft.com/office/drawing/2014/main" id="{C9B07C7E-8FE5-3053-C674-C5A0664270EC}"/>
              </a:ext>
            </a:extLst>
          </p:cNvPr>
          <p:cNvSpPr>
            <a:spLocks noGrp="1"/>
          </p:cNvSpPr>
          <p:nvPr>
            <p:ph type="sldNum" sz="quarter" idx="5"/>
          </p:nvPr>
        </p:nvSpPr>
        <p:spPr/>
        <p:txBody>
          <a:bodyPr/>
          <a:lstStyle/>
          <a:p>
            <a:fld id="{57DEBEB4-0A53-4D6B-A3A8-E3F9C5B05690}" type="slidenum">
              <a:rPr lang="en-GB" smtClean="0"/>
              <a:t>8</a:t>
            </a:fld>
            <a:endParaRPr lang="en-GB"/>
          </a:p>
        </p:txBody>
      </p:sp>
    </p:spTree>
    <p:extLst>
      <p:ext uri="{BB962C8B-B14F-4D97-AF65-F5344CB8AC3E}">
        <p14:creationId xmlns:p14="http://schemas.microsoft.com/office/powerpoint/2010/main" val="4097571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17AE09-18F4-9B77-0F7C-863484FF77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D4FD2F-31B2-EFF6-7B94-4DF641ECA90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C1A327E-9BB6-001A-8266-820EB3117A86}"/>
              </a:ext>
            </a:extLst>
          </p:cNvPr>
          <p:cNvSpPr>
            <a:spLocks noGrp="1"/>
          </p:cNvSpPr>
          <p:nvPr>
            <p:ph type="body" idx="1"/>
          </p:nvPr>
        </p:nvSpPr>
        <p:spPr/>
        <p:txBody>
          <a:bodyPr/>
          <a:lstStyle/>
          <a:p>
            <a:r>
              <a:rPr lang="en-GB" dirty="0"/>
              <a:t>This is why modern cloud-native application design actively </a:t>
            </a:r>
            <a:r>
              <a:rPr lang="en-GB" b="1" dirty="0"/>
              <a:t>pushes state out of applications</a:t>
            </a:r>
            <a:r>
              <a:rPr lang="en-GB" dirty="0"/>
              <a:t> wherever possible.</a:t>
            </a:r>
          </a:p>
          <a:p>
            <a:r>
              <a:rPr lang="en-GB" dirty="0"/>
              <a:t>Store state in a dedicated database or cache, keep your application layer stateless, and then scale that application layer freely and cheaply.</a:t>
            </a:r>
          </a:p>
          <a:p>
            <a:r>
              <a:rPr lang="en-GB" dirty="0"/>
              <a:t>That architectural pattern — stateless application tier, separate stateful data tier — is the foundation of almost every scalable cloud system you'll encounter in practice</a:t>
            </a:r>
          </a:p>
          <a:p>
            <a:endParaRPr lang="en-GB" dirty="0"/>
          </a:p>
        </p:txBody>
      </p:sp>
      <p:sp>
        <p:nvSpPr>
          <p:cNvPr id="4" name="Slide Number Placeholder 3">
            <a:extLst>
              <a:ext uri="{FF2B5EF4-FFF2-40B4-BE49-F238E27FC236}">
                <a16:creationId xmlns:a16="http://schemas.microsoft.com/office/drawing/2014/main" id="{E2AD8B32-10F6-6D86-4DD6-B7FE1ABE0913}"/>
              </a:ext>
            </a:extLst>
          </p:cNvPr>
          <p:cNvSpPr>
            <a:spLocks noGrp="1"/>
          </p:cNvSpPr>
          <p:nvPr>
            <p:ph type="sldNum" sz="quarter" idx="5"/>
          </p:nvPr>
        </p:nvSpPr>
        <p:spPr/>
        <p:txBody>
          <a:bodyPr/>
          <a:lstStyle/>
          <a:p>
            <a:fld id="{57DEBEB4-0A53-4D6B-A3A8-E3F9C5B05690}" type="slidenum">
              <a:rPr lang="en-GB" smtClean="0"/>
              <a:t>9</a:t>
            </a:fld>
            <a:endParaRPr lang="en-GB"/>
          </a:p>
        </p:txBody>
      </p:sp>
    </p:spTree>
    <p:extLst>
      <p:ext uri="{BB962C8B-B14F-4D97-AF65-F5344CB8AC3E}">
        <p14:creationId xmlns:p14="http://schemas.microsoft.com/office/powerpoint/2010/main" val="14688781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5601C4-06CE-1AB5-D182-BE4A8FED92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7CA4F7-642F-9981-7A58-E41A9F8E1ED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A7B3992-2EE5-EC9F-4CB3-51E9C10EC74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B297343-65A4-8F6A-CAA1-24C1D88C0F4D}"/>
              </a:ext>
            </a:extLst>
          </p:cNvPr>
          <p:cNvSpPr>
            <a:spLocks noGrp="1"/>
          </p:cNvSpPr>
          <p:nvPr>
            <p:ph type="sldNum" sz="quarter" idx="5"/>
          </p:nvPr>
        </p:nvSpPr>
        <p:spPr/>
        <p:txBody>
          <a:bodyPr/>
          <a:lstStyle/>
          <a:p>
            <a:fld id="{57DEBEB4-0A53-4D6B-A3A8-E3F9C5B05690}" type="slidenum">
              <a:rPr lang="en-GB" smtClean="0"/>
              <a:t>10</a:t>
            </a:fld>
            <a:endParaRPr lang="en-GB"/>
          </a:p>
        </p:txBody>
      </p:sp>
    </p:spTree>
    <p:extLst>
      <p:ext uri="{BB962C8B-B14F-4D97-AF65-F5344CB8AC3E}">
        <p14:creationId xmlns:p14="http://schemas.microsoft.com/office/powerpoint/2010/main" val="23590359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24E063-CBA3-D80B-F57B-8CDF334A79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45B490-C090-EB2B-2FEC-94D0D59925B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79871E0-7157-1290-5F1E-1A0E750DEF46}"/>
              </a:ext>
            </a:extLst>
          </p:cNvPr>
          <p:cNvSpPr>
            <a:spLocks noGrp="1"/>
          </p:cNvSpPr>
          <p:nvPr>
            <p:ph type="body" idx="1"/>
          </p:nvPr>
        </p:nvSpPr>
        <p:spPr/>
        <p:txBody>
          <a:bodyPr/>
          <a:lstStyle/>
          <a:p>
            <a:r>
              <a:rPr lang="en-GB" dirty="0"/>
              <a:t>It is essentially an operating system for your cluster of machines.</a:t>
            </a:r>
          </a:p>
          <a:p>
            <a:r>
              <a:rPr lang="en-GB" dirty="0"/>
              <a:t>A solid understanding of Kubernetes is one of the most employable skills in the cloud and DevOps space right now. </a:t>
            </a:r>
          </a:p>
        </p:txBody>
      </p:sp>
      <p:sp>
        <p:nvSpPr>
          <p:cNvPr id="4" name="Slide Number Placeholder 3">
            <a:extLst>
              <a:ext uri="{FF2B5EF4-FFF2-40B4-BE49-F238E27FC236}">
                <a16:creationId xmlns:a16="http://schemas.microsoft.com/office/drawing/2014/main" id="{FCE14ED2-3E63-0D69-344C-D6D7783DA8A6}"/>
              </a:ext>
            </a:extLst>
          </p:cNvPr>
          <p:cNvSpPr>
            <a:spLocks noGrp="1"/>
          </p:cNvSpPr>
          <p:nvPr>
            <p:ph type="sldNum" sz="quarter" idx="5"/>
          </p:nvPr>
        </p:nvSpPr>
        <p:spPr/>
        <p:txBody>
          <a:bodyPr/>
          <a:lstStyle/>
          <a:p>
            <a:fld id="{57DEBEB4-0A53-4D6B-A3A8-E3F9C5B05690}" type="slidenum">
              <a:rPr lang="en-GB" smtClean="0"/>
              <a:t>11</a:t>
            </a:fld>
            <a:endParaRPr lang="en-GB"/>
          </a:p>
        </p:txBody>
      </p:sp>
    </p:spTree>
    <p:extLst>
      <p:ext uri="{BB962C8B-B14F-4D97-AF65-F5344CB8AC3E}">
        <p14:creationId xmlns:p14="http://schemas.microsoft.com/office/powerpoint/2010/main" val="26749645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45B512-4911-F8CD-5A25-9AF3EF6A7B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C05734-D879-B8AE-A5E6-D7390CC0B75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1F69A14-4A88-E3B8-24CB-8377796D8FD9}"/>
              </a:ext>
            </a:extLst>
          </p:cNvPr>
          <p:cNvSpPr>
            <a:spLocks noGrp="1"/>
          </p:cNvSpPr>
          <p:nvPr>
            <p:ph type="body" idx="1"/>
          </p:nvPr>
        </p:nvSpPr>
        <p:spPr/>
        <p:txBody>
          <a:bodyPr/>
          <a:lstStyle/>
          <a:p>
            <a:r>
              <a:rPr lang="en-GB" dirty="0"/>
              <a:t>Each namespace:</a:t>
            </a:r>
          </a:p>
          <a:p>
            <a:r>
              <a:rPr lang="en-GB" dirty="0"/>
              <a:t>Is </a:t>
            </a:r>
            <a:r>
              <a:rPr lang="en-GB" b="1" dirty="0"/>
              <a:t>isolated</a:t>
            </a:r>
            <a:r>
              <a:rPr lang="en-GB" dirty="0"/>
              <a:t> from others by default</a:t>
            </a:r>
          </a:p>
          <a:p>
            <a:r>
              <a:rPr lang="en-GB" dirty="0"/>
              <a:t>Has its own </a:t>
            </a:r>
            <a:r>
              <a:rPr lang="en-GB" b="1" dirty="0"/>
              <a:t>access controls</a:t>
            </a:r>
            <a:r>
              <a:rPr lang="en-GB" dirty="0"/>
              <a:t> — so the dev team can't accidentally touch production</a:t>
            </a:r>
          </a:p>
          <a:p>
            <a:r>
              <a:rPr lang="en-GB" dirty="0"/>
              <a:t>Allows each service to control </a:t>
            </a:r>
            <a:r>
              <a:rPr lang="en-GB" b="1" dirty="0"/>
              <a:t>how much it interacts</a:t>
            </a:r>
            <a:r>
              <a:rPr lang="en-GB" dirty="0"/>
              <a:t> with other services</a:t>
            </a:r>
          </a:p>
          <a:p>
            <a:endParaRPr lang="en-GB" dirty="0"/>
          </a:p>
        </p:txBody>
      </p:sp>
      <p:sp>
        <p:nvSpPr>
          <p:cNvPr id="4" name="Slide Number Placeholder 3">
            <a:extLst>
              <a:ext uri="{FF2B5EF4-FFF2-40B4-BE49-F238E27FC236}">
                <a16:creationId xmlns:a16="http://schemas.microsoft.com/office/drawing/2014/main" id="{8A13D85B-C417-968C-694C-CCDB79AE6D0A}"/>
              </a:ext>
            </a:extLst>
          </p:cNvPr>
          <p:cNvSpPr>
            <a:spLocks noGrp="1"/>
          </p:cNvSpPr>
          <p:nvPr>
            <p:ph type="sldNum" sz="quarter" idx="5"/>
          </p:nvPr>
        </p:nvSpPr>
        <p:spPr/>
        <p:txBody>
          <a:bodyPr/>
          <a:lstStyle/>
          <a:p>
            <a:fld id="{57DEBEB4-0A53-4D6B-A3A8-E3F9C5B05690}" type="slidenum">
              <a:rPr lang="en-GB" smtClean="0"/>
              <a:t>12</a:t>
            </a:fld>
            <a:endParaRPr lang="en-GB"/>
          </a:p>
        </p:txBody>
      </p:sp>
    </p:spTree>
    <p:extLst>
      <p:ext uri="{BB962C8B-B14F-4D97-AF65-F5344CB8AC3E}">
        <p14:creationId xmlns:p14="http://schemas.microsoft.com/office/powerpoint/2010/main" val="5435902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76EC7-BAD2-4225-E7B3-062247BC58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2CD543-5469-FEA9-3117-112DA39EF2F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2AEFC0D-93F9-2F3F-7F4D-77E7B24FB55F}"/>
              </a:ext>
            </a:extLst>
          </p:cNvPr>
          <p:cNvSpPr>
            <a:spLocks noGrp="1"/>
          </p:cNvSpPr>
          <p:nvPr>
            <p:ph type="body" idx="1"/>
          </p:nvPr>
        </p:nvSpPr>
        <p:spPr/>
        <p:txBody>
          <a:bodyPr/>
          <a:lstStyle/>
          <a:p>
            <a:r>
              <a:rPr lang="en-GB" dirty="0"/>
              <a:t>These three concepts — cluster, node, namespace — form the </a:t>
            </a:r>
            <a:r>
              <a:rPr lang="en-GB" b="1" dirty="0"/>
              <a:t>structural foundation</a:t>
            </a:r>
            <a:r>
              <a:rPr lang="en-GB" dirty="0"/>
              <a:t> of Kubernetes. </a:t>
            </a:r>
          </a:p>
        </p:txBody>
      </p:sp>
      <p:sp>
        <p:nvSpPr>
          <p:cNvPr id="4" name="Slide Number Placeholder 3">
            <a:extLst>
              <a:ext uri="{FF2B5EF4-FFF2-40B4-BE49-F238E27FC236}">
                <a16:creationId xmlns:a16="http://schemas.microsoft.com/office/drawing/2014/main" id="{E47453F1-07CD-392C-B46A-B07D39FEC0D8}"/>
              </a:ext>
            </a:extLst>
          </p:cNvPr>
          <p:cNvSpPr>
            <a:spLocks noGrp="1"/>
          </p:cNvSpPr>
          <p:nvPr>
            <p:ph type="sldNum" sz="quarter" idx="5"/>
          </p:nvPr>
        </p:nvSpPr>
        <p:spPr/>
        <p:txBody>
          <a:bodyPr/>
          <a:lstStyle/>
          <a:p>
            <a:fld id="{57DEBEB4-0A53-4D6B-A3A8-E3F9C5B05690}" type="slidenum">
              <a:rPr lang="en-GB" smtClean="0"/>
              <a:t>13</a:t>
            </a:fld>
            <a:endParaRPr lang="en-GB"/>
          </a:p>
        </p:txBody>
      </p:sp>
    </p:spTree>
    <p:extLst>
      <p:ext uri="{BB962C8B-B14F-4D97-AF65-F5344CB8AC3E}">
        <p14:creationId xmlns:p14="http://schemas.microsoft.com/office/powerpoint/2010/main" val="2108364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A795D-F14A-2658-0F27-ED30EE8F71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C61E1A-A71F-7CCE-A1DE-50D5BD851C3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373631D-476B-98FD-819F-AAB3136534B8}"/>
              </a:ext>
            </a:extLst>
          </p:cNvPr>
          <p:cNvSpPr>
            <a:spLocks noGrp="1"/>
          </p:cNvSpPr>
          <p:nvPr>
            <p:ph type="body" idx="1"/>
          </p:nvPr>
        </p:nvSpPr>
        <p:spPr/>
        <p:txBody>
          <a:bodyPr/>
          <a:lstStyle/>
          <a:p>
            <a:r>
              <a:rPr lang="en-GB" dirty="0"/>
              <a:t>A deployment is essentially a </a:t>
            </a:r>
            <a:r>
              <a:rPr lang="en-GB" b="0" dirty="0"/>
              <a:t>configuration file that describes your desired state </a:t>
            </a:r>
            <a:r>
              <a:rPr lang="en-GB" dirty="0"/>
              <a:t>to Kubernetes.</a:t>
            </a:r>
          </a:p>
          <a:p>
            <a:r>
              <a:rPr lang="en-GB" dirty="0"/>
              <a:t>You tell Kubernetes </a:t>
            </a:r>
            <a:r>
              <a:rPr lang="en-GB" i="1" dirty="0"/>
              <a:t>"I want three replicas of this pod running at all times</a:t>
            </a:r>
          </a:p>
          <a:p>
            <a:r>
              <a:rPr lang="en-GB" i="1" dirty="0"/>
              <a:t>This is declarative. Describe what you want and not how to achieve it."</a:t>
            </a:r>
            <a:r>
              <a:rPr lang="en-GB" dirty="0"/>
              <a:t> and Kubernetes makes it happen and keeps it that way.</a:t>
            </a:r>
          </a:p>
        </p:txBody>
      </p:sp>
      <p:sp>
        <p:nvSpPr>
          <p:cNvPr id="4" name="Slide Number Placeholder 3">
            <a:extLst>
              <a:ext uri="{FF2B5EF4-FFF2-40B4-BE49-F238E27FC236}">
                <a16:creationId xmlns:a16="http://schemas.microsoft.com/office/drawing/2014/main" id="{4AE20785-0353-7E27-A43F-CA222F2A43EF}"/>
              </a:ext>
            </a:extLst>
          </p:cNvPr>
          <p:cNvSpPr>
            <a:spLocks noGrp="1"/>
          </p:cNvSpPr>
          <p:nvPr>
            <p:ph type="sldNum" sz="quarter" idx="5"/>
          </p:nvPr>
        </p:nvSpPr>
        <p:spPr/>
        <p:txBody>
          <a:bodyPr/>
          <a:lstStyle/>
          <a:p>
            <a:fld id="{57DEBEB4-0A53-4D6B-A3A8-E3F9C5B05690}" type="slidenum">
              <a:rPr lang="en-GB" smtClean="0"/>
              <a:t>14</a:t>
            </a:fld>
            <a:endParaRPr lang="en-GB"/>
          </a:p>
        </p:txBody>
      </p:sp>
    </p:spTree>
    <p:extLst>
      <p:ext uri="{BB962C8B-B14F-4D97-AF65-F5344CB8AC3E}">
        <p14:creationId xmlns:p14="http://schemas.microsoft.com/office/powerpoint/2010/main" val="15904199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199E3B-0FC3-0D28-0580-2A850DE68FA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E5F1B7-0F78-F0EE-9051-48E20AFD4A7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7D1E5CA-7649-3BDB-760B-001B2E6E566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01BEA07-C0E3-7E86-20A9-A0718C6E9F32}"/>
              </a:ext>
            </a:extLst>
          </p:cNvPr>
          <p:cNvSpPr>
            <a:spLocks noGrp="1"/>
          </p:cNvSpPr>
          <p:nvPr>
            <p:ph type="sldNum" sz="quarter" idx="5"/>
          </p:nvPr>
        </p:nvSpPr>
        <p:spPr/>
        <p:txBody>
          <a:bodyPr/>
          <a:lstStyle/>
          <a:p>
            <a:fld id="{57DEBEB4-0A53-4D6B-A3A8-E3F9C5B05690}" type="slidenum">
              <a:rPr lang="en-GB" smtClean="0"/>
              <a:t>15</a:t>
            </a:fld>
            <a:endParaRPr lang="en-GB"/>
          </a:p>
        </p:txBody>
      </p:sp>
    </p:spTree>
    <p:extLst>
      <p:ext uri="{BB962C8B-B14F-4D97-AF65-F5344CB8AC3E}">
        <p14:creationId xmlns:p14="http://schemas.microsoft.com/office/powerpoint/2010/main" val="31392578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3FF5F9-DCD4-41A7-0A78-04BE7A44EC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62F043-3968-BE46-F56E-FDAEA4DE4C1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DACC7FD-4078-DE2D-CE47-5E907C94DE39}"/>
              </a:ext>
            </a:extLst>
          </p:cNvPr>
          <p:cNvSpPr>
            <a:spLocks noGrp="1"/>
          </p:cNvSpPr>
          <p:nvPr>
            <p:ph type="body" idx="1"/>
          </p:nvPr>
        </p:nvSpPr>
        <p:spPr/>
        <p:txBody>
          <a:bodyPr/>
          <a:lstStyle/>
          <a:p>
            <a:r>
              <a:rPr lang="en-GB" dirty="0"/>
              <a:t>More to the point, A Service is a </a:t>
            </a:r>
            <a:r>
              <a:rPr lang="en-GB" b="0" dirty="0"/>
              <a:t>stable network endpoint </a:t>
            </a:r>
            <a:r>
              <a:rPr lang="en-GB" dirty="0"/>
              <a:t>that sits in front of a group of pods providing the same function.</a:t>
            </a:r>
          </a:p>
          <a:p>
            <a:r>
              <a:rPr lang="en-GB" dirty="0"/>
              <a:t>The service is responsible for load balancing, internal cluster communication, external communication through ingress and pod mobility.</a:t>
            </a:r>
          </a:p>
          <a:p>
            <a:r>
              <a:rPr lang="en-GB" dirty="0"/>
              <a:t>Ingress manages traffic coming from the outside into the cluster, like the application gateway.</a:t>
            </a:r>
          </a:p>
          <a:p>
            <a:r>
              <a:rPr lang="en-GB" dirty="0"/>
              <a:t>Ingress provides URL based routing.</a:t>
            </a:r>
          </a:p>
        </p:txBody>
      </p:sp>
      <p:sp>
        <p:nvSpPr>
          <p:cNvPr id="4" name="Slide Number Placeholder 3">
            <a:extLst>
              <a:ext uri="{FF2B5EF4-FFF2-40B4-BE49-F238E27FC236}">
                <a16:creationId xmlns:a16="http://schemas.microsoft.com/office/drawing/2014/main" id="{2E2D9133-259C-3FD1-CAD8-7D21B53F9404}"/>
              </a:ext>
            </a:extLst>
          </p:cNvPr>
          <p:cNvSpPr>
            <a:spLocks noGrp="1"/>
          </p:cNvSpPr>
          <p:nvPr>
            <p:ph type="sldNum" sz="quarter" idx="5"/>
          </p:nvPr>
        </p:nvSpPr>
        <p:spPr/>
        <p:txBody>
          <a:bodyPr/>
          <a:lstStyle/>
          <a:p>
            <a:fld id="{57DEBEB4-0A53-4D6B-A3A8-E3F9C5B05690}" type="slidenum">
              <a:rPr lang="en-GB" smtClean="0"/>
              <a:t>16</a:t>
            </a:fld>
            <a:endParaRPr lang="en-GB"/>
          </a:p>
        </p:txBody>
      </p:sp>
    </p:spTree>
    <p:extLst>
      <p:ext uri="{BB962C8B-B14F-4D97-AF65-F5344CB8AC3E}">
        <p14:creationId xmlns:p14="http://schemas.microsoft.com/office/powerpoint/2010/main" val="40727896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3AE2E8-D5EF-4B1B-66FE-4EB9385D82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1535C7-7D95-DCFD-8D85-4CD825BC01F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0F3BE95-1E04-1C53-953E-C264AEA34F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49F8851-9B28-498A-CF67-EF1E6CFADB5E}"/>
              </a:ext>
            </a:extLst>
          </p:cNvPr>
          <p:cNvSpPr>
            <a:spLocks noGrp="1"/>
          </p:cNvSpPr>
          <p:nvPr>
            <p:ph type="sldNum" sz="quarter" idx="5"/>
          </p:nvPr>
        </p:nvSpPr>
        <p:spPr/>
        <p:txBody>
          <a:bodyPr/>
          <a:lstStyle/>
          <a:p>
            <a:fld id="{57DEBEB4-0A53-4D6B-A3A8-E3F9C5B05690}" type="slidenum">
              <a:rPr lang="en-GB" smtClean="0"/>
              <a:t>17</a:t>
            </a:fld>
            <a:endParaRPr lang="en-GB"/>
          </a:p>
        </p:txBody>
      </p:sp>
    </p:spTree>
    <p:extLst>
      <p:ext uri="{BB962C8B-B14F-4D97-AF65-F5344CB8AC3E}">
        <p14:creationId xmlns:p14="http://schemas.microsoft.com/office/powerpoint/2010/main" val="18150724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73FB7F-B5DF-85CA-58F6-4EF38CFFA9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29DC2B-4B85-BA64-FBE5-3A829F1FF9C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46191E5-7E33-77B8-C239-5072DC5A76D9}"/>
              </a:ext>
            </a:extLst>
          </p:cNvPr>
          <p:cNvSpPr>
            <a:spLocks noGrp="1"/>
          </p:cNvSpPr>
          <p:nvPr>
            <p:ph type="body" idx="1"/>
          </p:nvPr>
        </p:nvSpPr>
        <p:spPr/>
        <p:txBody>
          <a:bodyPr/>
          <a:lstStyle/>
          <a:p>
            <a:r>
              <a:rPr lang="en-GB" dirty="0"/>
              <a:t>The master makes the scheduling decisions, monitors the state of the cluster, responds to any events and exposes the k8s API (</a:t>
            </a:r>
            <a:r>
              <a:rPr lang="en-GB" dirty="0" err="1"/>
              <a:t>kubectl</a:t>
            </a:r>
            <a:r>
              <a:rPr lang="en-GB" dirty="0"/>
              <a:t>)</a:t>
            </a:r>
          </a:p>
          <a:p>
            <a:r>
              <a:rPr lang="en-GB" dirty="0"/>
              <a:t>The worker nodes run the workloads assigned by the master node, report status (via </a:t>
            </a:r>
            <a:r>
              <a:rPr lang="en-GB" dirty="0" err="1"/>
              <a:t>kubelet</a:t>
            </a:r>
            <a:r>
              <a:rPr lang="en-GB" dirty="0"/>
              <a:t>) and serves traffic through the services.</a:t>
            </a:r>
          </a:p>
        </p:txBody>
      </p:sp>
      <p:sp>
        <p:nvSpPr>
          <p:cNvPr id="4" name="Slide Number Placeholder 3">
            <a:extLst>
              <a:ext uri="{FF2B5EF4-FFF2-40B4-BE49-F238E27FC236}">
                <a16:creationId xmlns:a16="http://schemas.microsoft.com/office/drawing/2014/main" id="{709F6F1F-FF48-4731-2154-31C683C3B042}"/>
              </a:ext>
            </a:extLst>
          </p:cNvPr>
          <p:cNvSpPr>
            <a:spLocks noGrp="1"/>
          </p:cNvSpPr>
          <p:nvPr>
            <p:ph type="sldNum" sz="quarter" idx="5"/>
          </p:nvPr>
        </p:nvSpPr>
        <p:spPr/>
        <p:txBody>
          <a:bodyPr/>
          <a:lstStyle/>
          <a:p>
            <a:fld id="{57DEBEB4-0A53-4D6B-A3A8-E3F9C5B05690}" type="slidenum">
              <a:rPr lang="en-GB" smtClean="0"/>
              <a:t>18</a:t>
            </a:fld>
            <a:endParaRPr lang="en-GB"/>
          </a:p>
        </p:txBody>
      </p:sp>
    </p:spTree>
    <p:extLst>
      <p:ext uri="{BB962C8B-B14F-4D97-AF65-F5344CB8AC3E}">
        <p14:creationId xmlns:p14="http://schemas.microsoft.com/office/powerpoint/2010/main" val="39822849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7E6A3E-5F65-37A4-A60F-D1B6596235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D8F8FD-2C56-EA41-9264-80A2AC78C60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DC0007B-B9D1-E004-79D9-A6FB861BCEE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architecture is common to distributed systems such as Hadoop and Apache Spark.</a:t>
            </a:r>
          </a:p>
          <a:p>
            <a:endParaRPr lang="en-GB" dirty="0"/>
          </a:p>
        </p:txBody>
      </p:sp>
      <p:sp>
        <p:nvSpPr>
          <p:cNvPr id="4" name="Slide Number Placeholder 3">
            <a:extLst>
              <a:ext uri="{FF2B5EF4-FFF2-40B4-BE49-F238E27FC236}">
                <a16:creationId xmlns:a16="http://schemas.microsoft.com/office/drawing/2014/main" id="{404B140C-AAA8-30E5-D72F-75D18FC446E7}"/>
              </a:ext>
            </a:extLst>
          </p:cNvPr>
          <p:cNvSpPr>
            <a:spLocks noGrp="1"/>
          </p:cNvSpPr>
          <p:nvPr>
            <p:ph type="sldNum" sz="quarter" idx="5"/>
          </p:nvPr>
        </p:nvSpPr>
        <p:spPr/>
        <p:txBody>
          <a:bodyPr/>
          <a:lstStyle/>
          <a:p>
            <a:fld id="{57DEBEB4-0A53-4D6B-A3A8-E3F9C5B05690}" type="slidenum">
              <a:rPr lang="en-GB" smtClean="0"/>
              <a:t>19</a:t>
            </a:fld>
            <a:endParaRPr lang="en-GB"/>
          </a:p>
        </p:txBody>
      </p:sp>
    </p:spTree>
    <p:extLst>
      <p:ext uri="{BB962C8B-B14F-4D97-AF65-F5344CB8AC3E}">
        <p14:creationId xmlns:p14="http://schemas.microsoft.com/office/powerpoint/2010/main" val="34569084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908D05-6D78-4CB0-0239-2D6B5C5A98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F37485-08B4-3505-6EED-39C7609B3A8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054EADC-F56B-EE70-44C1-52230F356CEC}"/>
              </a:ext>
            </a:extLst>
          </p:cNvPr>
          <p:cNvSpPr>
            <a:spLocks noGrp="1"/>
          </p:cNvSpPr>
          <p:nvPr>
            <p:ph type="body" idx="1"/>
          </p:nvPr>
        </p:nvSpPr>
        <p:spPr/>
        <p:txBody>
          <a:bodyPr/>
          <a:lstStyle/>
          <a:p>
            <a:r>
              <a:rPr lang="en-GB" dirty="0"/>
              <a:t>A useful analogy — Kubernetes is the </a:t>
            </a:r>
            <a:r>
              <a:rPr lang="en-GB" b="1" dirty="0"/>
              <a:t>conductor</a:t>
            </a:r>
            <a:r>
              <a:rPr lang="en-GB" dirty="0"/>
              <a:t> of the orchestra, but the container runtime is the </a:t>
            </a:r>
            <a:r>
              <a:rPr lang="en-GB" b="1" dirty="0"/>
              <a:t>musician</a:t>
            </a:r>
            <a:r>
              <a:rPr lang="en-GB" dirty="0"/>
              <a:t> actually playing the notes.</a:t>
            </a:r>
          </a:p>
          <a:p>
            <a:r>
              <a:rPr lang="en-GB" dirty="0"/>
              <a:t>Examples of CRI-compliant runtimes include:</a:t>
            </a:r>
          </a:p>
          <a:p>
            <a:r>
              <a:rPr lang="en-GB" b="1" dirty="0"/>
              <a:t>Docker</a:t>
            </a:r>
            <a:r>
              <a:rPr lang="en-GB" dirty="0"/>
              <a:t> — the most familiar, though technically Kubernetes now uses Docker via an intermediary layer called </a:t>
            </a:r>
            <a:r>
              <a:rPr lang="en-GB" dirty="0" err="1"/>
              <a:t>containerd</a:t>
            </a:r>
            <a:endParaRPr lang="en-GB" dirty="0"/>
          </a:p>
          <a:p>
            <a:r>
              <a:rPr lang="en-GB" b="1" dirty="0" err="1"/>
              <a:t>containerd</a:t>
            </a:r>
            <a:r>
              <a:rPr lang="en-GB" dirty="0"/>
              <a:t> — lightweight and increasingly the default in modern Kubernetes</a:t>
            </a:r>
          </a:p>
          <a:p>
            <a:r>
              <a:rPr lang="en-GB" b="1" dirty="0"/>
              <a:t>CRI-O</a:t>
            </a:r>
            <a:r>
              <a:rPr lang="en-GB" dirty="0"/>
              <a:t> — a minimal runtime designed specifically for Kubernetes</a:t>
            </a:r>
          </a:p>
          <a:p>
            <a:endParaRPr lang="en-GB" dirty="0"/>
          </a:p>
        </p:txBody>
      </p:sp>
      <p:sp>
        <p:nvSpPr>
          <p:cNvPr id="4" name="Slide Number Placeholder 3">
            <a:extLst>
              <a:ext uri="{FF2B5EF4-FFF2-40B4-BE49-F238E27FC236}">
                <a16:creationId xmlns:a16="http://schemas.microsoft.com/office/drawing/2014/main" id="{DCFB0FDC-6457-B135-0BE8-F38A2DE089DE}"/>
              </a:ext>
            </a:extLst>
          </p:cNvPr>
          <p:cNvSpPr>
            <a:spLocks noGrp="1"/>
          </p:cNvSpPr>
          <p:nvPr>
            <p:ph type="sldNum" sz="quarter" idx="5"/>
          </p:nvPr>
        </p:nvSpPr>
        <p:spPr/>
        <p:txBody>
          <a:bodyPr/>
          <a:lstStyle/>
          <a:p>
            <a:fld id="{57DEBEB4-0A53-4D6B-A3A8-E3F9C5B05690}" type="slidenum">
              <a:rPr lang="en-GB" smtClean="0"/>
              <a:t>20</a:t>
            </a:fld>
            <a:endParaRPr lang="en-GB"/>
          </a:p>
        </p:txBody>
      </p:sp>
    </p:spTree>
    <p:extLst>
      <p:ext uri="{BB962C8B-B14F-4D97-AF65-F5344CB8AC3E}">
        <p14:creationId xmlns:p14="http://schemas.microsoft.com/office/powerpoint/2010/main" val="33332782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FE3894-D041-9CE2-A812-58D3F3AC07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04951D-5324-7BCD-AF39-04324D8A9E0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9949F74-EF5B-CF0F-EC61-34470A1F29D8}"/>
              </a:ext>
            </a:extLst>
          </p:cNvPr>
          <p:cNvSpPr>
            <a:spLocks noGrp="1"/>
          </p:cNvSpPr>
          <p:nvPr>
            <p:ph type="body" idx="1"/>
          </p:nvPr>
        </p:nvSpPr>
        <p:spPr/>
        <p:txBody>
          <a:bodyPr/>
          <a:lstStyle/>
          <a:p>
            <a:r>
              <a:rPr lang="en-GB" dirty="0"/>
              <a:t>The </a:t>
            </a:r>
            <a:r>
              <a:rPr lang="en-GB" dirty="0" err="1"/>
              <a:t>kubelet</a:t>
            </a:r>
            <a:r>
              <a:rPr lang="en-GB" dirty="0"/>
              <a:t> enforces the master’s desired state.</a:t>
            </a:r>
          </a:p>
        </p:txBody>
      </p:sp>
      <p:sp>
        <p:nvSpPr>
          <p:cNvPr id="4" name="Slide Number Placeholder 3">
            <a:extLst>
              <a:ext uri="{FF2B5EF4-FFF2-40B4-BE49-F238E27FC236}">
                <a16:creationId xmlns:a16="http://schemas.microsoft.com/office/drawing/2014/main" id="{BA3D4BA8-17F0-1C40-4AD7-32A34847AAAB}"/>
              </a:ext>
            </a:extLst>
          </p:cNvPr>
          <p:cNvSpPr>
            <a:spLocks noGrp="1"/>
          </p:cNvSpPr>
          <p:nvPr>
            <p:ph type="sldNum" sz="quarter" idx="5"/>
          </p:nvPr>
        </p:nvSpPr>
        <p:spPr/>
        <p:txBody>
          <a:bodyPr/>
          <a:lstStyle/>
          <a:p>
            <a:fld id="{57DEBEB4-0A53-4D6B-A3A8-E3F9C5B05690}" type="slidenum">
              <a:rPr lang="en-GB" smtClean="0"/>
              <a:t>21</a:t>
            </a:fld>
            <a:endParaRPr lang="en-GB"/>
          </a:p>
        </p:txBody>
      </p:sp>
    </p:spTree>
    <p:extLst>
      <p:ext uri="{BB962C8B-B14F-4D97-AF65-F5344CB8AC3E}">
        <p14:creationId xmlns:p14="http://schemas.microsoft.com/office/powerpoint/2010/main" val="14606573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4F6A57-1ECA-2F14-A977-CFE5E4EE1A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66D1EF-7497-F93B-DAB4-DB4DD2F9289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DD6A5D2-F11E-581B-3CDF-33E08C30D38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9A38582-D1B9-FF27-9A83-17700FBF88B0}"/>
              </a:ext>
            </a:extLst>
          </p:cNvPr>
          <p:cNvSpPr>
            <a:spLocks noGrp="1"/>
          </p:cNvSpPr>
          <p:nvPr>
            <p:ph type="sldNum" sz="quarter" idx="5"/>
          </p:nvPr>
        </p:nvSpPr>
        <p:spPr/>
        <p:txBody>
          <a:bodyPr/>
          <a:lstStyle/>
          <a:p>
            <a:fld id="{57DEBEB4-0A53-4D6B-A3A8-E3F9C5B05690}" type="slidenum">
              <a:rPr lang="en-GB" smtClean="0"/>
              <a:t>22</a:t>
            </a:fld>
            <a:endParaRPr lang="en-GB"/>
          </a:p>
        </p:txBody>
      </p:sp>
    </p:spTree>
    <p:extLst>
      <p:ext uri="{BB962C8B-B14F-4D97-AF65-F5344CB8AC3E}">
        <p14:creationId xmlns:p14="http://schemas.microsoft.com/office/powerpoint/2010/main" val="31666477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D9CB48-AB14-C4AE-1D3A-DBE0D622EB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6ABCAD-15BD-50B5-4F8A-D3684D4842F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1A88F39-AF71-D44B-C8AC-6E99C869830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BED21BF-0EB8-04BA-59EE-B1928370CA83}"/>
              </a:ext>
            </a:extLst>
          </p:cNvPr>
          <p:cNvSpPr>
            <a:spLocks noGrp="1"/>
          </p:cNvSpPr>
          <p:nvPr>
            <p:ph type="sldNum" sz="quarter" idx="5"/>
          </p:nvPr>
        </p:nvSpPr>
        <p:spPr/>
        <p:txBody>
          <a:bodyPr/>
          <a:lstStyle/>
          <a:p>
            <a:fld id="{57DEBEB4-0A53-4D6B-A3A8-E3F9C5B05690}" type="slidenum">
              <a:rPr lang="en-GB" smtClean="0"/>
              <a:t>23</a:t>
            </a:fld>
            <a:endParaRPr lang="en-GB"/>
          </a:p>
        </p:txBody>
      </p:sp>
    </p:spTree>
    <p:extLst>
      <p:ext uri="{BB962C8B-B14F-4D97-AF65-F5344CB8AC3E}">
        <p14:creationId xmlns:p14="http://schemas.microsoft.com/office/powerpoint/2010/main" val="39149477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3771E0-AE8D-CB43-DF31-418E5F3A33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2AB2BB-234A-935B-6F0C-B215836A006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58872F7-4441-63F2-51E7-54D13E9B49D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BC3EB6F-1706-20D1-CFB1-FAB5CCA52663}"/>
              </a:ext>
            </a:extLst>
          </p:cNvPr>
          <p:cNvSpPr>
            <a:spLocks noGrp="1"/>
          </p:cNvSpPr>
          <p:nvPr>
            <p:ph type="sldNum" sz="quarter" idx="5"/>
          </p:nvPr>
        </p:nvSpPr>
        <p:spPr/>
        <p:txBody>
          <a:bodyPr/>
          <a:lstStyle/>
          <a:p>
            <a:fld id="{57DEBEB4-0A53-4D6B-A3A8-E3F9C5B05690}" type="slidenum">
              <a:rPr lang="en-GB" smtClean="0"/>
              <a:t>24</a:t>
            </a:fld>
            <a:endParaRPr lang="en-GB"/>
          </a:p>
        </p:txBody>
      </p:sp>
    </p:spTree>
    <p:extLst>
      <p:ext uri="{BB962C8B-B14F-4D97-AF65-F5344CB8AC3E}">
        <p14:creationId xmlns:p14="http://schemas.microsoft.com/office/powerpoint/2010/main" val="7911203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0E747-0551-138E-225B-FFB190F8FB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73AD38-E7B1-116A-4AE5-28E7C8EA11B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55AFBD8-8AC9-70E6-183D-B72E099769E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A3A3E2-3CCD-BBBC-DC97-01DB6B7069EF}"/>
              </a:ext>
            </a:extLst>
          </p:cNvPr>
          <p:cNvSpPr>
            <a:spLocks noGrp="1"/>
          </p:cNvSpPr>
          <p:nvPr>
            <p:ph type="sldNum" sz="quarter" idx="5"/>
          </p:nvPr>
        </p:nvSpPr>
        <p:spPr/>
        <p:txBody>
          <a:bodyPr/>
          <a:lstStyle/>
          <a:p>
            <a:fld id="{57DEBEB4-0A53-4D6B-A3A8-E3F9C5B05690}" type="slidenum">
              <a:rPr lang="en-GB" smtClean="0"/>
              <a:t>25</a:t>
            </a:fld>
            <a:endParaRPr lang="en-GB"/>
          </a:p>
        </p:txBody>
      </p:sp>
    </p:spTree>
    <p:extLst>
      <p:ext uri="{BB962C8B-B14F-4D97-AF65-F5344CB8AC3E}">
        <p14:creationId xmlns:p14="http://schemas.microsoft.com/office/powerpoint/2010/main" val="8907421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368220-125B-635E-9153-38E266CE37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D1BDAE-EB9F-D162-FA35-548A3B90BFE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1A1389A-BBFB-ECF8-87EB-672C6342BB9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447856D-70C2-27F4-432C-B40811FFB46C}"/>
              </a:ext>
            </a:extLst>
          </p:cNvPr>
          <p:cNvSpPr>
            <a:spLocks noGrp="1"/>
          </p:cNvSpPr>
          <p:nvPr>
            <p:ph type="sldNum" sz="quarter" idx="5"/>
          </p:nvPr>
        </p:nvSpPr>
        <p:spPr/>
        <p:txBody>
          <a:bodyPr/>
          <a:lstStyle/>
          <a:p>
            <a:fld id="{57DEBEB4-0A53-4D6B-A3A8-E3F9C5B05690}" type="slidenum">
              <a:rPr lang="en-GB" smtClean="0"/>
              <a:t>26</a:t>
            </a:fld>
            <a:endParaRPr lang="en-GB"/>
          </a:p>
        </p:txBody>
      </p:sp>
    </p:spTree>
    <p:extLst>
      <p:ext uri="{BB962C8B-B14F-4D97-AF65-F5344CB8AC3E}">
        <p14:creationId xmlns:p14="http://schemas.microsoft.com/office/powerpoint/2010/main" val="7732406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FC64DA-5D4B-F013-C308-96297CDF5C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E03806-B92C-8D1E-B79D-7ADFEE6695B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F538748-9F25-410A-A483-1CDE2287422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2B7E4E4-8EEA-C154-7FFB-A64FC381A01D}"/>
              </a:ext>
            </a:extLst>
          </p:cNvPr>
          <p:cNvSpPr>
            <a:spLocks noGrp="1"/>
          </p:cNvSpPr>
          <p:nvPr>
            <p:ph type="sldNum" sz="quarter" idx="5"/>
          </p:nvPr>
        </p:nvSpPr>
        <p:spPr/>
        <p:txBody>
          <a:bodyPr/>
          <a:lstStyle/>
          <a:p>
            <a:fld id="{57DEBEB4-0A53-4D6B-A3A8-E3F9C5B05690}" type="slidenum">
              <a:rPr lang="en-GB" smtClean="0"/>
              <a:t>27</a:t>
            </a:fld>
            <a:endParaRPr lang="en-GB"/>
          </a:p>
        </p:txBody>
      </p:sp>
    </p:spTree>
    <p:extLst>
      <p:ext uri="{BB962C8B-B14F-4D97-AF65-F5344CB8AC3E}">
        <p14:creationId xmlns:p14="http://schemas.microsoft.com/office/powerpoint/2010/main" val="22336602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3EF63A-5123-2680-EB36-2CE9A593D6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101A93-ECE1-FDCA-9442-A305EB95050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79D1E2B-5870-B0C8-FB4E-365E2BC3661C}"/>
              </a:ext>
            </a:extLst>
          </p:cNvPr>
          <p:cNvSpPr>
            <a:spLocks noGrp="1"/>
          </p:cNvSpPr>
          <p:nvPr>
            <p:ph type="body" idx="1"/>
          </p:nvPr>
        </p:nvSpPr>
        <p:spPr/>
        <p:txBody>
          <a:bodyPr/>
          <a:lstStyle/>
          <a:p>
            <a:r>
              <a:rPr lang="en-GB" dirty="0"/>
              <a:t>Think about what Tetris requires — you have pieces of different shapes and sizes dropping in, and you need to fit them into available spaces as efficiently as possible to avoid gaps and wasted space.</a:t>
            </a:r>
          </a:p>
          <a:p>
            <a:r>
              <a:rPr lang="en-GB" dirty="0"/>
              <a:t>The </a:t>
            </a:r>
            <a:r>
              <a:rPr lang="en-GB" dirty="0" err="1"/>
              <a:t>kube</a:t>
            </a:r>
            <a:r>
              <a:rPr lang="en-GB" dirty="0"/>
              <a:t>-scheduler does exactly this with pods and nodes. Each pod has </a:t>
            </a:r>
            <a:r>
              <a:rPr lang="en-GB" b="1" dirty="0"/>
              <a:t>resource requirements</a:t>
            </a:r>
            <a:r>
              <a:rPr lang="en-GB" dirty="0"/>
              <a:t> — how much CPU, how much memory it needs. Each node has </a:t>
            </a:r>
            <a:r>
              <a:rPr lang="en-GB" b="1" dirty="0"/>
              <a:t>available capacity</a:t>
            </a:r>
            <a:r>
              <a:rPr lang="en-GB" dirty="0"/>
              <a:t> — what's left after existing pods are accounted for. </a:t>
            </a:r>
          </a:p>
          <a:p>
            <a:r>
              <a:rPr lang="en-GB" dirty="0"/>
              <a:t>Kubernetes spreads replicas of the same pod across </a:t>
            </a:r>
            <a:r>
              <a:rPr lang="en-GB" b="1" dirty="0"/>
              <a:t>different nodes</a:t>
            </a:r>
            <a:r>
              <a:rPr lang="en-GB" dirty="0"/>
              <a:t>. If Worker Node 1 goes down entirely, Pod 1 still has a replica running on Worker Node 2. The scheduler builds resilience into the placement decisions automatically.</a:t>
            </a:r>
          </a:p>
        </p:txBody>
      </p:sp>
      <p:sp>
        <p:nvSpPr>
          <p:cNvPr id="4" name="Slide Number Placeholder 3">
            <a:extLst>
              <a:ext uri="{FF2B5EF4-FFF2-40B4-BE49-F238E27FC236}">
                <a16:creationId xmlns:a16="http://schemas.microsoft.com/office/drawing/2014/main" id="{265D653B-C78E-60BC-D20F-27C01059E4F6}"/>
              </a:ext>
            </a:extLst>
          </p:cNvPr>
          <p:cNvSpPr>
            <a:spLocks noGrp="1"/>
          </p:cNvSpPr>
          <p:nvPr>
            <p:ph type="sldNum" sz="quarter" idx="5"/>
          </p:nvPr>
        </p:nvSpPr>
        <p:spPr/>
        <p:txBody>
          <a:bodyPr/>
          <a:lstStyle/>
          <a:p>
            <a:fld id="{57DEBEB4-0A53-4D6B-A3A8-E3F9C5B05690}" type="slidenum">
              <a:rPr lang="en-GB" smtClean="0"/>
              <a:t>28</a:t>
            </a:fld>
            <a:endParaRPr lang="en-GB"/>
          </a:p>
        </p:txBody>
      </p:sp>
    </p:spTree>
    <p:extLst>
      <p:ext uri="{BB962C8B-B14F-4D97-AF65-F5344CB8AC3E}">
        <p14:creationId xmlns:p14="http://schemas.microsoft.com/office/powerpoint/2010/main" val="37355457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7EDD7F-1912-7476-9521-8D50EBC2AE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C51091-94F2-B828-06B5-35BC6DFBD3C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4A6E85C-176D-08EF-3F89-C451628BA4BF}"/>
              </a:ext>
            </a:extLst>
          </p:cNvPr>
          <p:cNvSpPr>
            <a:spLocks noGrp="1"/>
          </p:cNvSpPr>
          <p:nvPr>
            <p:ph type="body" idx="1"/>
          </p:nvPr>
        </p:nvSpPr>
        <p:spPr/>
        <p:txBody>
          <a:bodyPr/>
          <a:lstStyle/>
          <a:p>
            <a:r>
              <a:rPr lang="en-GB" b="1" dirty="0"/>
              <a:t>Key</a:t>
            </a:r>
            <a:r>
              <a:rPr lang="en-GB" dirty="0"/>
              <a:t> — typically takes the form of </a:t>
            </a:r>
            <a:r>
              <a:rPr lang="en-GB" sz="1200" kern="1200" dirty="0">
                <a:solidFill>
                  <a:schemeClr val="tx1"/>
                </a:solidFill>
                <a:latin typeface="+mn-lt"/>
                <a:ea typeface="+mn-ea"/>
                <a:cs typeface="+mn-cs"/>
              </a:rPr>
              <a:t>&lt;namespace&gt;/&lt;name&gt;</a:t>
            </a:r>
            <a:r>
              <a:rPr lang="en-GB" dirty="0"/>
              <a:t>, giving a clean hierarchical structure. For example, </a:t>
            </a:r>
            <a:r>
              <a:rPr lang="en-GB" sz="1200" kern="1200" dirty="0">
                <a:solidFill>
                  <a:schemeClr val="tx1"/>
                </a:solidFill>
                <a:latin typeface="+mn-lt"/>
                <a:ea typeface="+mn-ea"/>
                <a:cs typeface="+mn-cs"/>
              </a:rPr>
              <a:t>production/web-server-deployment</a:t>
            </a:r>
          </a:p>
          <a:p>
            <a:r>
              <a:rPr lang="en-GB" b="1" dirty="0"/>
              <a:t>Value</a:t>
            </a:r>
            <a:r>
              <a:rPr lang="en-GB" dirty="0"/>
              <a:t> — the full object record describing that resource.</a:t>
            </a:r>
          </a:p>
          <a:p>
            <a:r>
              <a:rPr lang="en-GB" dirty="0" err="1"/>
              <a:t>etcd</a:t>
            </a:r>
            <a:r>
              <a:rPr lang="en-GB" dirty="0"/>
              <a:t> stores the </a:t>
            </a:r>
            <a:r>
              <a:rPr lang="en-GB" b="1" dirty="0"/>
              <a:t>current state of the entire Kubernetes cluster</a:t>
            </a:r>
            <a:r>
              <a:rPr lang="en-GB" dirty="0"/>
              <a:t>. This includes:</a:t>
            </a:r>
          </a:p>
          <a:p>
            <a:r>
              <a:rPr lang="en-GB" dirty="0"/>
              <a:t>What deployments exist and their desired state</a:t>
            </a:r>
          </a:p>
          <a:p>
            <a:r>
              <a:rPr lang="en-GB" dirty="0"/>
              <a:t>Which pods are running and where</a:t>
            </a:r>
          </a:p>
          <a:p>
            <a:r>
              <a:rPr lang="en-GB" dirty="0"/>
              <a:t>Service definitions and network configurations</a:t>
            </a:r>
          </a:p>
          <a:p>
            <a:r>
              <a:rPr lang="en-GB" dirty="0"/>
              <a:t>Namespace structures</a:t>
            </a:r>
          </a:p>
          <a:p>
            <a:r>
              <a:rPr lang="en-GB" dirty="0"/>
              <a:t>Secrets and configuration maps</a:t>
            </a:r>
          </a:p>
          <a:p>
            <a:endParaRPr lang="en-GB" dirty="0"/>
          </a:p>
        </p:txBody>
      </p:sp>
      <p:sp>
        <p:nvSpPr>
          <p:cNvPr id="4" name="Slide Number Placeholder 3">
            <a:extLst>
              <a:ext uri="{FF2B5EF4-FFF2-40B4-BE49-F238E27FC236}">
                <a16:creationId xmlns:a16="http://schemas.microsoft.com/office/drawing/2014/main" id="{5E3686DE-FE0E-09EF-F3C0-9350964210DA}"/>
              </a:ext>
            </a:extLst>
          </p:cNvPr>
          <p:cNvSpPr>
            <a:spLocks noGrp="1"/>
          </p:cNvSpPr>
          <p:nvPr>
            <p:ph type="sldNum" sz="quarter" idx="5"/>
          </p:nvPr>
        </p:nvSpPr>
        <p:spPr/>
        <p:txBody>
          <a:bodyPr/>
          <a:lstStyle/>
          <a:p>
            <a:fld id="{57DEBEB4-0A53-4D6B-A3A8-E3F9C5B05690}" type="slidenum">
              <a:rPr lang="en-GB" smtClean="0"/>
              <a:t>29</a:t>
            </a:fld>
            <a:endParaRPr lang="en-GB"/>
          </a:p>
        </p:txBody>
      </p:sp>
    </p:spTree>
    <p:extLst>
      <p:ext uri="{BB962C8B-B14F-4D97-AF65-F5344CB8AC3E}">
        <p14:creationId xmlns:p14="http://schemas.microsoft.com/office/powerpoint/2010/main" val="40203526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164597-3E96-B47B-69A3-2E356636C4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E5E2F4-E0C1-D500-907B-DA0F9D93670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BF2F07D-E037-23BA-8A3E-EC8CCF7008E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AFB7CEB-7FA7-C845-3E3B-09C451CB60D2}"/>
              </a:ext>
            </a:extLst>
          </p:cNvPr>
          <p:cNvSpPr>
            <a:spLocks noGrp="1"/>
          </p:cNvSpPr>
          <p:nvPr>
            <p:ph type="sldNum" sz="quarter" idx="5"/>
          </p:nvPr>
        </p:nvSpPr>
        <p:spPr/>
        <p:txBody>
          <a:bodyPr/>
          <a:lstStyle/>
          <a:p>
            <a:fld id="{57DEBEB4-0A53-4D6B-A3A8-E3F9C5B05690}" type="slidenum">
              <a:rPr lang="en-GB" smtClean="0"/>
              <a:t>30</a:t>
            </a:fld>
            <a:endParaRPr lang="en-GB"/>
          </a:p>
        </p:txBody>
      </p:sp>
    </p:spTree>
    <p:extLst>
      <p:ext uri="{BB962C8B-B14F-4D97-AF65-F5344CB8AC3E}">
        <p14:creationId xmlns:p14="http://schemas.microsoft.com/office/powerpoint/2010/main" val="156087172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7FBD4F-89B2-2BA0-F960-D90F725013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9B3E88-B069-57B3-ABCE-ADD43382FF0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CF266BE-0EF3-8CEB-0703-370A2EC1203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968F07A-D8DE-149D-C621-8EA3FFF8CE8D}"/>
              </a:ext>
            </a:extLst>
          </p:cNvPr>
          <p:cNvSpPr>
            <a:spLocks noGrp="1"/>
          </p:cNvSpPr>
          <p:nvPr>
            <p:ph type="sldNum" sz="quarter" idx="5"/>
          </p:nvPr>
        </p:nvSpPr>
        <p:spPr/>
        <p:txBody>
          <a:bodyPr/>
          <a:lstStyle/>
          <a:p>
            <a:fld id="{57DEBEB4-0A53-4D6B-A3A8-E3F9C5B05690}" type="slidenum">
              <a:rPr lang="en-GB" smtClean="0"/>
              <a:t>31</a:t>
            </a:fld>
            <a:endParaRPr lang="en-GB"/>
          </a:p>
        </p:txBody>
      </p:sp>
    </p:spTree>
    <p:extLst>
      <p:ext uri="{BB962C8B-B14F-4D97-AF65-F5344CB8AC3E}">
        <p14:creationId xmlns:p14="http://schemas.microsoft.com/office/powerpoint/2010/main" val="26524914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6FB84-39A3-357B-7402-0DFD5CBFCF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D21915-4D33-579F-8EB7-96EEC791895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FBA50FA-B441-CEA2-B06E-E28F6AB7779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Essentially, each cloud provider implements their own infrastructure under Kubernetes…so it looks the same to us but works differently underneath the hood</a:t>
            </a:r>
          </a:p>
          <a:p>
            <a:endParaRPr lang="en-GB" dirty="0"/>
          </a:p>
        </p:txBody>
      </p:sp>
      <p:sp>
        <p:nvSpPr>
          <p:cNvPr id="4" name="Slide Number Placeholder 3">
            <a:extLst>
              <a:ext uri="{FF2B5EF4-FFF2-40B4-BE49-F238E27FC236}">
                <a16:creationId xmlns:a16="http://schemas.microsoft.com/office/drawing/2014/main" id="{9360F548-4A97-A022-BD86-121D5283FFFC}"/>
              </a:ext>
            </a:extLst>
          </p:cNvPr>
          <p:cNvSpPr>
            <a:spLocks noGrp="1"/>
          </p:cNvSpPr>
          <p:nvPr>
            <p:ph type="sldNum" sz="quarter" idx="5"/>
          </p:nvPr>
        </p:nvSpPr>
        <p:spPr/>
        <p:txBody>
          <a:bodyPr/>
          <a:lstStyle/>
          <a:p>
            <a:fld id="{57DEBEB4-0A53-4D6B-A3A8-E3F9C5B05690}" type="slidenum">
              <a:rPr lang="en-GB" smtClean="0"/>
              <a:t>32</a:t>
            </a:fld>
            <a:endParaRPr lang="en-GB"/>
          </a:p>
        </p:txBody>
      </p:sp>
    </p:spTree>
    <p:extLst>
      <p:ext uri="{BB962C8B-B14F-4D97-AF65-F5344CB8AC3E}">
        <p14:creationId xmlns:p14="http://schemas.microsoft.com/office/powerpoint/2010/main" val="273212501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89A86A-4263-EB10-51F7-5BE2E3551A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EA7CD0-64D8-5742-13E0-6AD26E40760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C5C054C-66BE-6087-EC71-3A225BC990A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29CFEDF-0469-8507-72FD-11E3606F1560}"/>
              </a:ext>
            </a:extLst>
          </p:cNvPr>
          <p:cNvSpPr>
            <a:spLocks noGrp="1"/>
          </p:cNvSpPr>
          <p:nvPr>
            <p:ph type="sldNum" sz="quarter" idx="5"/>
          </p:nvPr>
        </p:nvSpPr>
        <p:spPr/>
        <p:txBody>
          <a:bodyPr/>
          <a:lstStyle/>
          <a:p>
            <a:fld id="{57DEBEB4-0A53-4D6B-A3A8-E3F9C5B05690}" type="slidenum">
              <a:rPr lang="en-GB" smtClean="0"/>
              <a:t>33</a:t>
            </a:fld>
            <a:endParaRPr lang="en-GB"/>
          </a:p>
        </p:txBody>
      </p:sp>
    </p:spTree>
    <p:extLst>
      <p:ext uri="{BB962C8B-B14F-4D97-AF65-F5344CB8AC3E}">
        <p14:creationId xmlns:p14="http://schemas.microsoft.com/office/powerpoint/2010/main" val="152717170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AC2D13-0BAC-4560-FA41-7B21E0E2D3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8C5AAF-118B-0FD4-B69B-0E813101F4E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92011CE-6CC8-B7BA-FC81-7A083AB2EAD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A52A60D-6B56-CA10-A5D0-5A04EC0868D9}"/>
              </a:ext>
            </a:extLst>
          </p:cNvPr>
          <p:cNvSpPr>
            <a:spLocks noGrp="1"/>
          </p:cNvSpPr>
          <p:nvPr>
            <p:ph type="sldNum" sz="quarter" idx="5"/>
          </p:nvPr>
        </p:nvSpPr>
        <p:spPr/>
        <p:txBody>
          <a:bodyPr/>
          <a:lstStyle/>
          <a:p>
            <a:fld id="{57DEBEB4-0A53-4D6B-A3A8-E3F9C5B05690}" type="slidenum">
              <a:rPr lang="en-GB" smtClean="0"/>
              <a:t>34</a:t>
            </a:fld>
            <a:endParaRPr lang="en-GB"/>
          </a:p>
        </p:txBody>
      </p:sp>
    </p:spTree>
    <p:extLst>
      <p:ext uri="{BB962C8B-B14F-4D97-AF65-F5344CB8AC3E}">
        <p14:creationId xmlns:p14="http://schemas.microsoft.com/office/powerpoint/2010/main" val="28485468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4/29/2026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2DEF7983-6D99-D6AE-E909-F8EA31D3BDE8}"/>
              </a:ext>
            </a:extLst>
          </p:cNvPr>
          <p:cNvSpPr txBox="1">
            <a:spLocks/>
          </p:cNvSpPr>
          <p:nvPr/>
        </p:nvSpPr>
        <p:spPr>
          <a:xfrm>
            <a:off x="2979926" y="1942810"/>
            <a:ext cx="6232147" cy="29723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sz="5400" b="1" dirty="0">
              <a:solidFill>
                <a:schemeClr val="bg1"/>
              </a:solidFill>
            </a:endParaRPr>
          </a:p>
        </p:txBody>
      </p:sp>
      <p:sp>
        <p:nvSpPr>
          <p:cNvPr id="5" name="TextBox 4">
            <a:extLst>
              <a:ext uri="{FF2B5EF4-FFF2-40B4-BE49-F238E27FC236}">
                <a16:creationId xmlns:a16="http://schemas.microsoft.com/office/drawing/2014/main" id="{2F618180-6A26-03E4-BE95-342F3FF2C855}"/>
              </a:ext>
            </a:extLst>
          </p:cNvPr>
          <p:cNvSpPr txBox="1"/>
          <p:nvPr/>
        </p:nvSpPr>
        <p:spPr>
          <a:xfrm>
            <a:off x="9387488" y="69003"/>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
        <p:nvSpPr>
          <p:cNvPr id="3" name="TextBox 2">
            <a:extLst>
              <a:ext uri="{FF2B5EF4-FFF2-40B4-BE49-F238E27FC236}">
                <a16:creationId xmlns:a16="http://schemas.microsoft.com/office/drawing/2014/main" id="{D2F74478-4DDF-26C3-ACBF-8B87D9606097}"/>
              </a:ext>
            </a:extLst>
          </p:cNvPr>
          <p:cNvSpPr txBox="1"/>
          <p:nvPr/>
        </p:nvSpPr>
        <p:spPr>
          <a:xfrm>
            <a:off x="2644254" y="1942810"/>
            <a:ext cx="6977418" cy="2841804"/>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6000" b="0" i="0" u="none" strike="noStrike" kern="1200" cap="none" spc="0" normalizeH="0" baseline="0" noProof="0" dirty="0">
                <a:ln>
                  <a:noFill/>
                </a:ln>
                <a:solidFill>
                  <a:prstClr val="white"/>
                </a:solidFill>
                <a:effectLst/>
                <a:uLnTx/>
                <a:uFillTx/>
                <a:latin typeface="Calibri" panose="020F0502020204030204"/>
                <a:ea typeface="+mn-ea"/>
                <a:cs typeface="+mn-cs"/>
              </a:rPr>
              <a:t>Cloud Technologies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6000" dirty="0">
                <a:solidFill>
                  <a:prstClr val="white"/>
                </a:solidFill>
                <a:latin typeface="Calibri" panose="020F0502020204030204"/>
              </a:rPr>
              <a:t>Orchestration: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6000" b="0" i="0" u="none" strike="noStrike" kern="1200" cap="none" spc="0" normalizeH="0" baseline="0" noProof="0" dirty="0">
                <a:ln>
                  <a:noFill/>
                </a:ln>
                <a:solidFill>
                  <a:prstClr val="white"/>
                </a:solidFill>
                <a:effectLst/>
                <a:uLnTx/>
                <a:uFillTx/>
                <a:latin typeface="Calibri" panose="020F0502020204030204"/>
                <a:ea typeface="+mn-ea"/>
                <a:cs typeface="+mn-cs"/>
              </a:rPr>
              <a:t>Kubernetes</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677AE4-B718-57E5-3625-17FF999743D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7B1BF40-F79D-1995-0298-B7F086E4EA97}"/>
              </a:ext>
            </a:extLst>
          </p:cNvPr>
          <p:cNvSpPr>
            <a:spLocks noGrp="1"/>
          </p:cNvSpPr>
          <p:nvPr>
            <p:ph type="title"/>
          </p:nvPr>
        </p:nvSpPr>
        <p:spPr/>
        <p:txBody>
          <a:bodyPr>
            <a:normAutofit/>
          </a:bodyPr>
          <a:lstStyle/>
          <a:p>
            <a:r>
              <a:rPr lang="en-GB" sz="6000" b="1" dirty="0"/>
              <a:t>Keeping Containers Running</a:t>
            </a:r>
          </a:p>
        </p:txBody>
      </p:sp>
      <p:sp>
        <p:nvSpPr>
          <p:cNvPr id="3" name="Content Placeholder 2">
            <a:extLst>
              <a:ext uri="{FF2B5EF4-FFF2-40B4-BE49-F238E27FC236}">
                <a16:creationId xmlns:a16="http://schemas.microsoft.com/office/drawing/2014/main" id="{E65CB276-E634-F3FA-56B6-00C61FECF431}"/>
              </a:ext>
            </a:extLst>
          </p:cNvPr>
          <p:cNvSpPr>
            <a:spLocks noGrp="1"/>
          </p:cNvSpPr>
          <p:nvPr>
            <p:ph idx="1"/>
          </p:nvPr>
        </p:nvSpPr>
        <p:spPr>
          <a:xfrm>
            <a:off x="358219" y="1690688"/>
            <a:ext cx="11481847" cy="4444865"/>
          </a:xfrm>
        </p:spPr>
        <p:txBody>
          <a:bodyPr>
            <a:normAutofit lnSpcReduction="10000"/>
          </a:bodyPr>
          <a:lstStyle/>
          <a:p>
            <a:r>
              <a:rPr lang="en-GB" dirty="0"/>
              <a:t>What happens if a service/application running in a container crashes?</a:t>
            </a:r>
          </a:p>
          <a:p>
            <a:r>
              <a:rPr lang="en-GB" dirty="0"/>
              <a:t>What happens if a machine goes down?</a:t>
            </a:r>
          </a:p>
          <a:p>
            <a:r>
              <a:rPr lang="en-GB" dirty="0"/>
              <a:t>What if we want multiple containers running 24/7?</a:t>
            </a:r>
          </a:p>
          <a:p>
            <a:endParaRPr lang="en-GB" sz="1000" dirty="0"/>
          </a:p>
          <a:p>
            <a:r>
              <a:rPr lang="en-GB" dirty="0"/>
              <a:t>Currently we are manually starting up and shutting down containers</a:t>
            </a:r>
          </a:p>
          <a:p>
            <a:r>
              <a:rPr lang="en-GB" dirty="0"/>
              <a:t>What we need is software that monitors the containers and restarts them</a:t>
            </a:r>
          </a:p>
          <a:p>
            <a:r>
              <a:rPr lang="en-GB" dirty="0"/>
              <a:t>We need </a:t>
            </a:r>
            <a:r>
              <a:rPr lang="en-GB" b="1" u="sng" dirty="0"/>
              <a:t>Container Orchestration Software</a:t>
            </a:r>
            <a:r>
              <a:rPr lang="en-GB" dirty="0"/>
              <a:t> for managing a swarm/cluster e.g.</a:t>
            </a:r>
          </a:p>
          <a:p>
            <a:pPr lvl="1"/>
            <a:r>
              <a:rPr lang="en-GB" dirty="0"/>
              <a:t>Docker Swarm</a:t>
            </a:r>
          </a:p>
          <a:p>
            <a:pPr lvl="1"/>
            <a:r>
              <a:rPr lang="en-GB" dirty="0"/>
              <a:t>Kubernetes</a:t>
            </a:r>
          </a:p>
        </p:txBody>
      </p:sp>
    </p:spTree>
    <p:extLst>
      <p:ext uri="{BB962C8B-B14F-4D97-AF65-F5344CB8AC3E}">
        <p14:creationId xmlns:p14="http://schemas.microsoft.com/office/powerpoint/2010/main" val="3093815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B7B18A-EA7C-80F5-5E83-58BE48D2DA7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98E7FE3-8F88-C138-C1B4-61F1A99BB5B0}"/>
              </a:ext>
            </a:extLst>
          </p:cNvPr>
          <p:cNvSpPr>
            <a:spLocks noGrp="1"/>
          </p:cNvSpPr>
          <p:nvPr>
            <p:ph type="title"/>
          </p:nvPr>
        </p:nvSpPr>
        <p:spPr/>
        <p:txBody>
          <a:bodyPr>
            <a:normAutofit/>
          </a:bodyPr>
          <a:lstStyle/>
          <a:p>
            <a:r>
              <a:rPr lang="en-US" sz="6000" b="1" dirty="0"/>
              <a:t>Scaling Up vs Scaling Out</a:t>
            </a:r>
            <a:endParaRPr lang="en-GB" sz="6000" b="1" dirty="0"/>
          </a:p>
        </p:txBody>
      </p:sp>
      <p:sp>
        <p:nvSpPr>
          <p:cNvPr id="9" name="Content Placeholder 8">
            <a:extLst>
              <a:ext uri="{FF2B5EF4-FFF2-40B4-BE49-F238E27FC236}">
                <a16:creationId xmlns:a16="http://schemas.microsoft.com/office/drawing/2014/main" id="{3B6FF36C-D965-A876-2C37-86250C13D2E6}"/>
              </a:ext>
            </a:extLst>
          </p:cNvPr>
          <p:cNvSpPr>
            <a:spLocks noGrp="1"/>
          </p:cNvSpPr>
          <p:nvPr>
            <p:ph idx="1"/>
          </p:nvPr>
        </p:nvSpPr>
        <p:spPr>
          <a:xfrm>
            <a:off x="358219" y="1690688"/>
            <a:ext cx="11475562" cy="4232440"/>
          </a:xfrm>
        </p:spPr>
        <p:txBody>
          <a:bodyPr>
            <a:normAutofit/>
          </a:bodyPr>
          <a:lstStyle/>
          <a:p>
            <a:r>
              <a:rPr lang="en-GB" dirty="0">
                <a:ea typeface="Calibri"/>
                <a:cs typeface="Calibri"/>
              </a:rPr>
              <a:t>A lot of the time, we need to manage our containers more intelligently than this, especially when working at scale.</a:t>
            </a:r>
          </a:p>
          <a:p>
            <a:r>
              <a:rPr lang="en-GB" dirty="0">
                <a:ea typeface="Calibri"/>
                <a:cs typeface="Calibri"/>
              </a:rPr>
              <a:t>Scaling up – increasing the resources of a server, e.g. to improve the CPU, RAM or storage. This is often referred to as "vertical scaling"</a:t>
            </a:r>
            <a:endParaRPr lang="en-US" dirty="0">
              <a:ea typeface="Calibri"/>
              <a:cs typeface="Calibri"/>
            </a:endParaRPr>
          </a:p>
          <a:p>
            <a:r>
              <a:rPr lang="en-GB" dirty="0">
                <a:ea typeface="Calibri"/>
                <a:cs typeface="Calibri"/>
              </a:rPr>
              <a:t>Scaling out – increasing the number of servers or nodes available to distribute the workload. This is often referred to as "horizontal scaling".</a:t>
            </a:r>
          </a:p>
          <a:p>
            <a:endParaRPr lang="en-GB" sz="3200" dirty="0"/>
          </a:p>
        </p:txBody>
      </p:sp>
    </p:spTree>
    <p:extLst>
      <p:ext uri="{BB962C8B-B14F-4D97-AF65-F5344CB8AC3E}">
        <p14:creationId xmlns:p14="http://schemas.microsoft.com/office/powerpoint/2010/main" val="3804189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2E8C00-FA1A-FD44-0B6E-D8F3D577649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EE46E48-E4B6-2DAE-775A-CA8A6C2FCDE6}"/>
              </a:ext>
            </a:extLst>
          </p:cNvPr>
          <p:cNvSpPr>
            <a:spLocks noGrp="1"/>
          </p:cNvSpPr>
          <p:nvPr>
            <p:ph type="title"/>
          </p:nvPr>
        </p:nvSpPr>
        <p:spPr/>
        <p:txBody>
          <a:bodyPr>
            <a:normAutofit/>
          </a:bodyPr>
          <a:lstStyle/>
          <a:p>
            <a:r>
              <a:rPr lang="en-US" sz="6000" b="1" dirty="0"/>
              <a:t>Horizontal Scaling</a:t>
            </a:r>
            <a:endParaRPr lang="en-GB" sz="6000" b="1" dirty="0"/>
          </a:p>
        </p:txBody>
      </p:sp>
      <p:sp>
        <p:nvSpPr>
          <p:cNvPr id="9" name="Content Placeholder 8">
            <a:extLst>
              <a:ext uri="{FF2B5EF4-FFF2-40B4-BE49-F238E27FC236}">
                <a16:creationId xmlns:a16="http://schemas.microsoft.com/office/drawing/2014/main" id="{C41F7396-8031-99B1-21FD-78D9BC1AB7B9}"/>
              </a:ext>
            </a:extLst>
          </p:cNvPr>
          <p:cNvSpPr>
            <a:spLocks noGrp="1"/>
          </p:cNvSpPr>
          <p:nvPr>
            <p:ph idx="1"/>
          </p:nvPr>
        </p:nvSpPr>
        <p:spPr>
          <a:xfrm>
            <a:off x="358219" y="1690688"/>
            <a:ext cx="11475561" cy="4232440"/>
          </a:xfrm>
        </p:spPr>
        <p:txBody>
          <a:bodyPr>
            <a:normAutofit/>
          </a:bodyPr>
          <a:lstStyle/>
          <a:p>
            <a:r>
              <a:rPr lang="en-GB" dirty="0">
                <a:ea typeface="Calibri"/>
                <a:cs typeface="Calibri"/>
              </a:rPr>
              <a:t>Instead of trying to use or build more powerful servers, use more servers to distribute the workload.</a:t>
            </a:r>
          </a:p>
          <a:p>
            <a:r>
              <a:rPr lang="en-GB" dirty="0">
                <a:ea typeface="Calibri"/>
                <a:cs typeface="Calibri"/>
              </a:rPr>
              <a:t>This potentially adds a great deal of complexity – parallel processing, distributed data challenges.</a:t>
            </a:r>
          </a:p>
          <a:p>
            <a:r>
              <a:rPr lang="en-GB" dirty="0">
                <a:ea typeface="Calibri"/>
                <a:cs typeface="Calibri"/>
              </a:rPr>
              <a:t>Can be infinitely scalable – you can always scale resource to meet demand.</a:t>
            </a:r>
          </a:p>
          <a:p>
            <a:r>
              <a:rPr lang="en-GB" dirty="0">
                <a:ea typeface="Calibri"/>
                <a:cs typeface="Calibri"/>
              </a:rPr>
              <a:t>Often implicitly leads to fault tolerance.</a:t>
            </a:r>
          </a:p>
        </p:txBody>
      </p:sp>
    </p:spTree>
    <p:extLst>
      <p:ext uri="{BB962C8B-B14F-4D97-AF65-F5344CB8AC3E}">
        <p14:creationId xmlns:p14="http://schemas.microsoft.com/office/powerpoint/2010/main" val="1588891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FBF12C-0149-479C-3896-8C3A6FE298A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BB9EB94-DDCA-B77C-7D63-6735E641D30E}"/>
              </a:ext>
            </a:extLst>
          </p:cNvPr>
          <p:cNvSpPr>
            <a:spLocks noGrp="1"/>
          </p:cNvSpPr>
          <p:nvPr>
            <p:ph type="title"/>
          </p:nvPr>
        </p:nvSpPr>
        <p:spPr/>
        <p:txBody>
          <a:bodyPr>
            <a:normAutofit/>
          </a:bodyPr>
          <a:lstStyle/>
          <a:p>
            <a:r>
              <a:rPr lang="en-US" sz="6000" b="1" dirty="0"/>
              <a:t>Parallel Thinking</a:t>
            </a:r>
            <a:endParaRPr lang="en-GB" sz="6000" b="1" dirty="0"/>
          </a:p>
        </p:txBody>
      </p:sp>
      <p:sp>
        <p:nvSpPr>
          <p:cNvPr id="11" name="Content Placeholder 10">
            <a:extLst>
              <a:ext uri="{FF2B5EF4-FFF2-40B4-BE49-F238E27FC236}">
                <a16:creationId xmlns:a16="http://schemas.microsoft.com/office/drawing/2014/main" id="{5904E9F8-E363-442E-439A-55206C842D2C}"/>
              </a:ext>
            </a:extLst>
          </p:cNvPr>
          <p:cNvSpPr>
            <a:spLocks noGrp="1"/>
          </p:cNvSpPr>
          <p:nvPr>
            <p:ph idx="1"/>
          </p:nvPr>
        </p:nvSpPr>
        <p:spPr>
          <a:xfrm>
            <a:off x="358220" y="1825625"/>
            <a:ext cx="11481846" cy="4024842"/>
          </a:xfrm>
        </p:spPr>
        <p:txBody>
          <a:bodyPr>
            <a:normAutofit fontScale="92500" lnSpcReduction="10000"/>
          </a:bodyPr>
          <a:lstStyle/>
          <a:p>
            <a:pPr>
              <a:lnSpc>
                <a:spcPct val="100000"/>
              </a:lnSpc>
            </a:pPr>
            <a:r>
              <a:rPr lang="en-GB" sz="3000" dirty="0"/>
              <a:t>Programs are a set of sequential instructions.  Imagine a simple algorithm, like:</a:t>
            </a:r>
            <a:endParaRPr lang="en-US" sz="3000" dirty="0"/>
          </a:p>
          <a:p>
            <a:pPr marL="457200" lvl="1" indent="0">
              <a:lnSpc>
                <a:spcPct val="100000"/>
              </a:lnSpc>
              <a:buNone/>
            </a:pPr>
            <a:r>
              <a:rPr lang="en-GB" sz="2800" dirty="0"/>
              <a:t>1: Read number</a:t>
            </a:r>
          </a:p>
          <a:p>
            <a:pPr marL="457200" lvl="1" indent="0">
              <a:lnSpc>
                <a:spcPct val="100000"/>
              </a:lnSpc>
              <a:buNone/>
            </a:pPr>
            <a:r>
              <a:rPr lang="en-GB" sz="2800" dirty="0"/>
              <a:t>2: Multiply number by 22</a:t>
            </a:r>
          </a:p>
          <a:p>
            <a:pPr marL="457200" lvl="1" indent="0">
              <a:lnSpc>
                <a:spcPct val="100000"/>
              </a:lnSpc>
              <a:buNone/>
            </a:pPr>
            <a:r>
              <a:rPr lang="en-GB" sz="2800" dirty="0"/>
              <a:t>3: Add 17 to number</a:t>
            </a:r>
          </a:p>
          <a:p>
            <a:pPr marL="457200" lvl="1" indent="0">
              <a:lnSpc>
                <a:spcPct val="100000"/>
              </a:lnSpc>
              <a:buNone/>
            </a:pPr>
            <a:r>
              <a:rPr lang="en-GB" sz="2800" dirty="0"/>
              <a:t>4: Divide number by 11</a:t>
            </a:r>
          </a:p>
          <a:p>
            <a:pPr marL="457200" lvl="1" indent="0">
              <a:lnSpc>
                <a:spcPct val="100000"/>
              </a:lnSpc>
              <a:buNone/>
            </a:pPr>
            <a:r>
              <a:rPr lang="en-GB" sz="2800" dirty="0"/>
              <a:t>5: Subtract 24 from number</a:t>
            </a:r>
          </a:p>
          <a:p>
            <a:pPr marL="0" indent="0">
              <a:buNone/>
            </a:pPr>
            <a:endParaRPr lang="en-GB" dirty="0">
              <a:ea typeface="Calibri" panose="020F0502020204030204"/>
              <a:cs typeface="Calibri" panose="020F0502020204030204"/>
            </a:endParaRPr>
          </a:p>
          <a:p>
            <a:pPr marL="0" indent="0">
              <a:buNone/>
            </a:pPr>
            <a:r>
              <a:rPr lang="en-GB" sz="3000" dirty="0">
                <a:ea typeface="Calibri" panose="020F0502020204030204"/>
                <a:cs typeface="Calibri" panose="020F0502020204030204"/>
              </a:rPr>
              <a:t>How can we split up this work?</a:t>
            </a:r>
          </a:p>
        </p:txBody>
      </p:sp>
    </p:spTree>
    <p:extLst>
      <p:ext uri="{BB962C8B-B14F-4D97-AF65-F5344CB8AC3E}">
        <p14:creationId xmlns:p14="http://schemas.microsoft.com/office/powerpoint/2010/main" val="2706772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B8FBDE-602A-5F82-3175-792325ED4A2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8421ED3-27BC-9B6D-6EA9-AC3B660BCB1F}"/>
              </a:ext>
            </a:extLst>
          </p:cNvPr>
          <p:cNvSpPr>
            <a:spLocks noGrp="1"/>
          </p:cNvSpPr>
          <p:nvPr>
            <p:ph type="title"/>
          </p:nvPr>
        </p:nvSpPr>
        <p:spPr/>
        <p:txBody>
          <a:bodyPr>
            <a:normAutofit/>
          </a:bodyPr>
          <a:lstStyle/>
          <a:p>
            <a:r>
              <a:rPr lang="en-US" sz="6000" b="1" dirty="0"/>
              <a:t>Amdahl’s Law</a:t>
            </a:r>
            <a:endParaRPr lang="en-GB" sz="6000" b="1" dirty="0"/>
          </a:p>
        </p:txBody>
      </p:sp>
      <p:sp>
        <p:nvSpPr>
          <p:cNvPr id="11" name="Content Placeholder 10">
            <a:extLst>
              <a:ext uri="{FF2B5EF4-FFF2-40B4-BE49-F238E27FC236}">
                <a16:creationId xmlns:a16="http://schemas.microsoft.com/office/drawing/2014/main" id="{09EE08D5-C8DC-E9B1-62A2-FCC48B7E59FE}"/>
              </a:ext>
            </a:extLst>
          </p:cNvPr>
          <p:cNvSpPr>
            <a:spLocks noGrp="1"/>
          </p:cNvSpPr>
          <p:nvPr>
            <p:ph idx="1"/>
          </p:nvPr>
        </p:nvSpPr>
        <p:spPr>
          <a:xfrm>
            <a:off x="358220" y="1825625"/>
            <a:ext cx="11540614" cy="4024842"/>
          </a:xfrm>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In essence, programs will always be limited by the portions which can’t be made parallel.</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Some complex maths behind this if you want to read (though don’t be too put off).</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Example.  Let’s say we have a program which takes 100 seconds.  70% of it can be linearly parallelised.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What happens if we double the number of cores?</a:t>
            </a:r>
          </a:p>
        </p:txBody>
      </p:sp>
      <p:pic>
        <p:nvPicPr>
          <p:cNvPr id="3" name="Picture 2">
            <a:extLst>
              <a:ext uri="{FF2B5EF4-FFF2-40B4-BE49-F238E27FC236}">
                <a16:creationId xmlns:a16="http://schemas.microsoft.com/office/drawing/2014/main" id="{F700479A-5266-F532-4F5B-9EC745ADB2B6}"/>
              </a:ext>
            </a:extLst>
          </p:cNvPr>
          <p:cNvPicPr>
            <a:picLocks noChangeAspect="1"/>
          </p:cNvPicPr>
          <p:nvPr/>
        </p:nvPicPr>
        <p:blipFill>
          <a:blip r:embed="rId3"/>
          <a:stretch>
            <a:fillRect/>
          </a:stretch>
        </p:blipFill>
        <p:spPr>
          <a:xfrm>
            <a:off x="2453324" y="4099894"/>
            <a:ext cx="7285351" cy="877900"/>
          </a:xfrm>
          <a:prstGeom prst="rect">
            <a:avLst/>
          </a:prstGeom>
        </p:spPr>
      </p:pic>
    </p:spTree>
    <p:extLst>
      <p:ext uri="{BB962C8B-B14F-4D97-AF65-F5344CB8AC3E}">
        <p14:creationId xmlns:p14="http://schemas.microsoft.com/office/powerpoint/2010/main" val="2333415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FBBBEF-A989-A30D-3C01-43CBD5D3A35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62ED632-70A8-859D-23F2-B17B369830C0}"/>
              </a:ext>
            </a:extLst>
          </p:cNvPr>
          <p:cNvSpPr>
            <a:spLocks noGrp="1"/>
          </p:cNvSpPr>
          <p:nvPr>
            <p:ph type="title"/>
          </p:nvPr>
        </p:nvSpPr>
        <p:spPr>
          <a:xfrm>
            <a:off x="358220" y="365125"/>
            <a:ext cx="11481846" cy="1460500"/>
          </a:xfrm>
        </p:spPr>
        <p:txBody>
          <a:bodyPr>
            <a:normAutofit/>
          </a:bodyPr>
          <a:lstStyle/>
          <a:p>
            <a:r>
              <a:rPr lang="en-US" sz="6000" b="1" dirty="0"/>
              <a:t>Amdahl’s Law</a:t>
            </a:r>
            <a:endParaRPr lang="en-GB" sz="6000" b="1" dirty="0"/>
          </a:p>
        </p:txBody>
      </p:sp>
      <p:pic>
        <p:nvPicPr>
          <p:cNvPr id="7" name="Content Placeholder 6">
            <a:extLst>
              <a:ext uri="{FF2B5EF4-FFF2-40B4-BE49-F238E27FC236}">
                <a16:creationId xmlns:a16="http://schemas.microsoft.com/office/drawing/2014/main" id="{94B54BF3-C464-2F59-8442-2EE646AE3A9E}"/>
              </a:ext>
            </a:extLst>
          </p:cNvPr>
          <p:cNvPicPr>
            <a:picLocks noGrp="1" noChangeAspect="1"/>
          </p:cNvPicPr>
          <p:nvPr>
            <p:ph idx="1"/>
          </p:nvPr>
        </p:nvPicPr>
        <p:blipFill>
          <a:blip r:embed="rId3"/>
          <a:stretch>
            <a:fillRect/>
          </a:stretch>
        </p:blipFill>
        <p:spPr>
          <a:xfrm>
            <a:off x="148510" y="1626375"/>
            <a:ext cx="11894979" cy="4111310"/>
          </a:xfrm>
          <a:prstGeom prst="rect">
            <a:avLst/>
          </a:prstGeom>
        </p:spPr>
      </p:pic>
      <p:sp>
        <p:nvSpPr>
          <p:cNvPr id="8" name="TextBox 7">
            <a:extLst>
              <a:ext uri="{FF2B5EF4-FFF2-40B4-BE49-F238E27FC236}">
                <a16:creationId xmlns:a16="http://schemas.microsoft.com/office/drawing/2014/main" id="{9E274A89-F89B-477F-ECE4-209254554886}"/>
              </a:ext>
            </a:extLst>
          </p:cNvPr>
          <p:cNvSpPr txBox="1"/>
          <p:nvPr/>
        </p:nvSpPr>
        <p:spPr>
          <a:xfrm>
            <a:off x="7070895" y="1912562"/>
            <a:ext cx="551432" cy="369332"/>
          </a:xfrm>
          <a:prstGeom prst="rect">
            <a:avLst/>
          </a:prstGeom>
          <a:solidFill>
            <a:schemeClr val="bg1"/>
          </a:solidFill>
        </p:spPr>
        <p:txBody>
          <a:bodyPr wrap="square" rtlCol="0">
            <a:spAutoFit/>
          </a:bodyPr>
          <a:lstStyle/>
          <a:p>
            <a:r>
              <a:rPr lang="en-GB" dirty="0"/>
              <a:t>65s</a:t>
            </a:r>
          </a:p>
        </p:txBody>
      </p:sp>
      <p:sp>
        <p:nvSpPr>
          <p:cNvPr id="9" name="TextBox 8">
            <a:extLst>
              <a:ext uri="{FF2B5EF4-FFF2-40B4-BE49-F238E27FC236}">
                <a16:creationId xmlns:a16="http://schemas.microsoft.com/office/drawing/2014/main" id="{18EAA2F6-00FD-3BA1-80D9-2A66C3C8BF35}"/>
              </a:ext>
            </a:extLst>
          </p:cNvPr>
          <p:cNvSpPr txBox="1"/>
          <p:nvPr/>
        </p:nvSpPr>
        <p:spPr>
          <a:xfrm>
            <a:off x="6061099" y="4624346"/>
            <a:ext cx="842272" cy="369332"/>
          </a:xfrm>
          <a:prstGeom prst="rect">
            <a:avLst/>
          </a:prstGeom>
          <a:solidFill>
            <a:schemeClr val="bg1"/>
          </a:solidFill>
        </p:spPr>
        <p:txBody>
          <a:bodyPr wrap="square" rtlCol="0">
            <a:spAutoFit/>
          </a:bodyPr>
          <a:lstStyle/>
          <a:p>
            <a:r>
              <a:rPr lang="en-GB" dirty="0"/>
              <a:t>38.75s</a:t>
            </a:r>
          </a:p>
        </p:txBody>
      </p:sp>
    </p:spTree>
    <p:extLst>
      <p:ext uri="{BB962C8B-B14F-4D97-AF65-F5344CB8AC3E}">
        <p14:creationId xmlns:p14="http://schemas.microsoft.com/office/powerpoint/2010/main" val="3315229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7D1CAB-844F-7E2C-5080-093CE7506C8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8CB95A0-03C5-4D20-0048-11D5F9899FE2}"/>
              </a:ext>
            </a:extLst>
          </p:cNvPr>
          <p:cNvSpPr>
            <a:spLocks noGrp="1"/>
          </p:cNvSpPr>
          <p:nvPr>
            <p:ph type="title"/>
          </p:nvPr>
        </p:nvSpPr>
        <p:spPr/>
        <p:txBody>
          <a:bodyPr>
            <a:normAutofit/>
          </a:bodyPr>
          <a:lstStyle/>
          <a:p>
            <a:r>
              <a:rPr lang="en-GB" sz="6000" b="1" dirty="0"/>
              <a:t>Stateful Applications</a:t>
            </a:r>
          </a:p>
        </p:txBody>
      </p:sp>
      <p:sp>
        <p:nvSpPr>
          <p:cNvPr id="9" name="Content Placeholder 8">
            <a:extLst>
              <a:ext uri="{FF2B5EF4-FFF2-40B4-BE49-F238E27FC236}">
                <a16:creationId xmlns:a16="http://schemas.microsoft.com/office/drawing/2014/main" id="{8A827A21-BD3F-31BE-39D1-8509DF123800}"/>
              </a:ext>
            </a:extLst>
          </p:cNvPr>
          <p:cNvSpPr>
            <a:spLocks noGrp="1"/>
          </p:cNvSpPr>
          <p:nvPr>
            <p:ph idx="1"/>
          </p:nvPr>
        </p:nvSpPr>
        <p:spPr>
          <a:xfrm>
            <a:off x="355076" y="1690687"/>
            <a:ext cx="11601925" cy="4517409"/>
          </a:xfrm>
        </p:spPr>
        <p:txBody>
          <a:bodyPr>
            <a:normAutofit/>
          </a:bodyPr>
          <a:lstStyle/>
          <a:p>
            <a:r>
              <a:rPr lang="en-GB" dirty="0">
                <a:ea typeface="Calibri"/>
                <a:cs typeface="Calibri"/>
              </a:rPr>
              <a:t>Lots of applications are stateful – maintaining an internal state which is necessary for ongoing operations. These are complicated to scale out.</a:t>
            </a:r>
          </a:p>
          <a:p>
            <a:pPr lvl="1">
              <a:buFont typeface="Courier New" panose="020B0604020202020204" pitchFamily="34" charset="0"/>
              <a:buChar char="o"/>
            </a:pPr>
            <a:r>
              <a:rPr lang="en-GB" dirty="0">
                <a:ea typeface="Calibri"/>
                <a:cs typeface="Calibri"/>
              </a:rPr>
              <a:t>Consider: you can't just split your database server in half and store half of your data in one location and the other half in another. Logging in now has a 50% success rate.</a:t>
            </a:r>
          </a:p>
          <a:p>
            <a:pPr lvl="1">
              <a:buFont typeface="Courier New" panose="020B0604020202020204" pitchFamily="34" charset="0"/>
              <a:buChar char="o"/>
            </a:pPr>
            <a:r>
              <a:rPr lang="en-GB" dirty="0">
                <a:ea typeface="Calibri"/>
                <a:cs typeface="Calibri"/>
              </a:rPr>
              <a:t>Stateful applications can still be scaled out – but it requires far more care, planning and thought. E.G., database servers can often facilitate replication – very achievable, but not trivial.</a:t>
            </a:r>
          </a:p>
          <a:p>
            <a:r>
              <a:rPr lang="en-GB" dirty="0">
                <a:ea typeface="Calibri"/>
                <a:cs typeface="Calibri"/>
              </a:rPr>
              <a:t>Consequently, it is normal to try to scale up stateful applications where possible, and where it is unlikely you'll quickly exceed their capacity.</a:t>
            </a:r>
          </a:p>
          <a:p>
            <a:endParaRPr lang="en-GB" sz="2400" dirty="0"/>
          </a:p>
        </p:txBody>
      </p:sp>
    </p:spTree>
    <p:extLst>
      <p:ext uri="{BB962C8B-B14F-4D97-AF65-F5344CB8AC3E}">
        <p14:creationId xmlns:p14="http://schemas.microsoft.com/office/powerpoint/2010/main" val="4067013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11A42-E54C-C502-FED5-3E8AEAD6A3E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7E71DA6-A660-981D-4360-DF9A837C99D1}"/>
              </a:ext>
            </a:extLst>
          </p:cNvPr>
          <p:cNvSpPr>
            <a:spLocks noGrp="1"/>
          </p:cNvSpPr>
          <p:nvPr>
            <p:ph type="title"/>
          </p:nvPr>
        </p:nvSpPr>
        <p:spPr/>
        <p:txBody>
          <a:bodyPr>
            <a:normAutofit/>
          </a:bodyPr>
          <a:lstStyle/>
          <a:p>
            <a:r>
              <a:rPr lang="en-GB" sz="6000" b="1" dirty="0"/>
              <a:t>Stateless Applications</a:t>
            </a:r>
          </a:p>
        </p:txBody>
      </p:sp>
      <p:sp>
        <p:nvSpPr>
          <p:cNvPr id="9" name="Content Placeholder 8">
            <a:extLst>
              <a:ext uri="{FF2B5EF4-FFF2-40B4-BE49-F238E27FC236}">
                <a16:creationId xmlns:a16="http://schemas.microsoft.com/office/drawing/2014/main" id="{3C4FA1E1-BECA-02AC-708C-24F806F6864F}"/>
              </a:ext>
            </a:extLst>
          </p:cNvPr>
          <p:cNvSpPr>
            <a:spLocks noGrp="1"/>
          </p:cNvSpPr>
          <p:nvPr>
            <p:ph idx="1"/>
          </p:nvPr>
        </p:nvSpPr>
        <p:spPr>
          <a:xfrm>
            <a:off x="351934" y="1690688"/>
            <a:ext cx="11481847" cy="4203695"/>
          </a:xfrm>
        </p:spPr>
        <p:txBody>
          <a:bodyPr>
            <a:normAutofit/>
          </a:bodyPr>
          <a:lstStyle/>
          <a:p>
            <a:r>
              <a:rPr lang="en-GB" dirty="0">
                <a:ea typeface="Calibri"/>
                <a:cs typeface="Calibri"/>
              </a:rPr>
              <a:t>Stateless applications are applications which do not require an internal state to function. </a:t>
            </a:r>
            <a:endParaRPr lang="en-US" dirty="0"/>
          </a:p>
          <a:p>
            <a:pPr lvl="1">
              <a:buFont typeface="Courier New" panose="020B0604020202020204" pitchFamily="34" charset="0"/>
              <a:buChar char="o"/>
            </a:pPr>
            <a:r>
              <a:rPr lang="en-GB" dirty="0">
                <a:ea typeface="Calibri"/>
                <a:cs typeface="Calibri"/>
              </a:rPr>
              <a:t>Think of a http server delivering static web pages. It does not matter which web server delivers a copy of the page.</a:t>
            </a:r>
          </a:p>
          <a:p>
            <a:pPr lvl="1">
              <a:buFont typeface="Courier New" panose="020B0604020202020204" pitchFamily="34" charset="0"/>
              <a:buChar char="o"/>
            </a:pPr>
            <a:r>
              <a:rPr lang="en-GB" dirty="0">
                <a:ea typeface="Calibri"/>
                <a:cs typeface="Calibri"/>
              </a:rPr>
              <a:t>We can trivially scale this out by replicating the environment and doing some simple load balancing for incoming connections.</a:t>
            </a:r>
          </a:p>
          <a:p>
            <a:r>
              <a:rPr lang="en-GB" dirty="0">
                <a:ea typeface="Calibri"/>
                <a:cs typeface="Calibri"/>
              </a:rPr>
              <a:t>Scaling out is preferred because it's essentially always cheaper, and for simple use cases isn't necessarily harder.</a:t>
            </a:r>
          </a:p>
          <a:p>
            <a:pPr marL="0" indent="0">
              <a:buNone/>
            </a:pPr>
            <a:endParaRPr lang="en-GB" b="1" i="1" dirty="0"/>
          </a:p>
        </p:txBody>
      </p:sp>
    </p:spTree>
    <p:extLst>
      <p:ext uri="{BB962C8B-B14F-4D97-AF65-F5344CB8AC3E}">
        <p14:creationId xmlns:p14="http://schemas.microsoft.com/office/powerpoint/2010/main" val="37746174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C9354E-C2E2-13DE-52C7-6E0B9A9860E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9DB8046-87ED-4EEF-6E4E-A8A281C99078}"/>
              </a:ext>
            </a:extLst>
          </p:cNvPr>
          <p:cNvSpPr>
            <a:spLocks noGrp="1"/>
          </p:cNvSpPr>
          <p:nvPr>
            <p:ph type="title"/>
          </p:nvPr>
        </p:nvSpPr>
        <p:spPr/>
        <p:txBody>
          <a:bodyPr>
            <a:normAutofit/>
          </a:bodyPr>
          <a:lstStyle/>
          <a:p>
            <a:r>
              <a:rPr lang="en-GB" sz="6000" b="1" dirty="0"/>
              <a:t>The Problem of Scale</a:t>
            </a:r>
          </a:p>
        </p:txBody>
      </p:sp>
      <p:sp>
        <p:nvSpPr>
          <p:cNvPr id="3" name="Content Placeholder 2">
            <a:extLst>
              <a:ext uri="{FF2B5EF4-FFF2-40B4-BE49-F238E27FC236}">
                <a16:creationId xmlns:a16="http://schemas.microsoft.com/office/drawing/2014/main" id="{0D76DA4B-701C-A61A-ED38-2D878319F562}"/>
              </a:ext>
            </a:extLst>
          </p:cNvPr>
          <p:cNvSpPr>
            <a:spLocks noGrp="1"/>
          </p:cNvSpPr>
          <p:nvPr>
            <p:ph idx="1"/>
          </p:nvPr>
        </p:nvSpPr>
        <p:spPr>
          <a:xfrm>
            <a:off x="358219" y="1825624"/>
            <a:ext cx="11481847" cy="3926021"/>
          </a:xfrm>
        </p:spPr>
        <p:txBody>
          <a:bodyPr/>
          <a:lstStyle/>
          <a:p>
            <a:r>
              <a:rPr lang="en-GB" dirty="0">
                <a:ea typeface="Calibri"/>
                <a:cs typeface="Calibri"/>
              </a:rPr>
              <a:t>A major problem with horizontal scaling is that it can be expensive to do statically.</a:t>
            </a:r>
          </a:p>
          <a:p>
            <a:r>
              <a:rPr lang="en-GB" dirty="0">
                <a:ea typeface="Calibri"/>
                <a:cs typeface="Calibri"/>
              </a:rPr>
              <a:t>Nearly all services will have peaks and troughs in demand.</a:t>
            </a:r>
          </a:p>
          <a:p>
            <a:pPr lvl="1">
              <a:buFont typeface="Courier New" panose="020B0604020202020204" pitchFamily="34" charset="0"/>
              <a:buChar char="o"/>
            </a:pPr>
            <a:r>
              <a:rPr lang="en-GB" dirty="0">
                <a:ea typeface="Calibri"/>
                <a:cs typeface="Calibri"/>
              </a:rPr>
              <a:t>If you don't have the capacity to meet the peak, the service becomes slow or unusable.</a:t>
            </a:r>
          </a:p>
          <a:p>
            <a:pPr lvl="1">
              <a:buFont typeface="Courier New" panose="020B0604020202020204" pitchFamily="34" charset="0"/>
              <a:buChar char="o"/>
            </a:pPr>
            <a:r>
              <a:rPr lang="en-GB" dirty="0">
                <a:ea typeface="Calibri"/>
                <a:cs typeface="Calibri"/>
              </a:rPr>
              <a:t>If you have infrastructure designed to meet the peak, you'll be paying for a lot of capacity you aren't using during periods of low demand.</a:t>
            </a:r>
          </a:p>
          <a:p>
            <a:pPr lvl="1">
              <a:buFont typeface="Courier New" panose="020B0604020202020204" pitchFamily="34" charset="0"/>
              <a:buChar char="o"/>
            </a:pPr>
            <a:r>
              <a:rPr lang="en-GB" dirty="0">
                <a:ea typeface="Calibri"/>
                <a:cs typeface="Calibri"/>
              </a:rPr>
              <a:t>Amazon buying servers to meet demand at Christmas is why AWS exists!</a:t>
            </a:r>
          </a:p>
          <a:p>
            <a:endParaRPr lang="en-GB" dirty="0"/>
          </a:p>
        </p:txBody>
      </p:sp>
    </p:spTree>
    <p:extLst>
      <p:ext uri="{BB962C8B-B14F-4D97-AF65-F5344CB8AC3E}">
        <p14:creationId xmlns:p14="http://schemas.microsoft.com/office/powerpoint/2010/main" val="42882002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6B974B-1565-EE3C-5BB8-50822729FF7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5BCABB9-DF9E-2AD3-8837-D2104784A2D8}"/>
              </a:ext>
            </a:extLst>
          </p:cNvPr>
          <p:cNvSpPr>
            <a:spLocks noGrp="1"/>
          </p:cNvSpPr>
          <p:nvPr>
            <p:ph type="title"/>
          </p:nvPr>
        </p:nvSpPr>
        <p:spPr/>
        <p:txBody>
          <a:bodyPr>
            <a:normAutofit/>
          </a:bodyPr>
          <a:lstStyle/>
          <a:p>
            <a:r>
              <a:rPr lang="en-GB" sz="6000" b="1" dirty="0"/>
              <a:t>Kubernetes (k8s)</a:t>
            </a:r>
          </a:p>
        </p:txBody>
      </p:sp>
      <p:sp>
        <p:nvSpPr>
          <p:cNvPr id="5" name="TextBox 4">
            <a:extLst>
              <a:ext uri="{FF2B5EF4-FFF2-40B4-BE49-F238E27FC236}">
                <a16:creationId xmlns:a16="http://schemas.microsoft.com/office/drawing/2014/main" id="{3C9004A7-9A58-AD49-86F0-634F374DF4DE}"/>
              </a:ext>
            </a:extLst>
          </p:cNvPr>
          <p:cNvSpPr txBox="1"/>
          <p:nvPr/>
        </p:nvSpPr>
        <p:spPr>
          <a:xfrm>
            <a:off x="358219" y="1690688"/>
            <a:ext cx="11481847" cy="4093428"/>
          </a:xfrm>
          <a:prstGeom prst="rect">
            <a:avLst/>
          </a:prstGeom>
          <a:noFill/>
        </p:spPr>
        <p:txBody>
          <a:bodyPr wrap="square">
            <a:spAutoFit/>
          </a:bodyPr>
          <a:lstStyle/>
          <a:p>
            <a:pPr marL="285750" indent="-285750">
              <a:buFont typeface="Arial" panose="020B0604020202020204" pitchFamily="34" charset="0"/>
              <a:buChar char="•"/>
            </a:pPr>
            <a:r>
              <a:rPr lang="en-GB" sz="2800" dirty="0">
                <a:ea typeface="Calibri"/>
                <a:cs typeface="Calibri"/>
              </a:rPr>
              <a:t>Container orchestration software.</a:t>
            </a:r>
          </a:p>
          <a:p>
            <a:pPr marL="742950" lvl="1" indent="-285750">
              <a:buFont typeface="Arial" panose="020B0604020202020204" pitchFamily="34" charset="0"/>
              <a:buChar char="•"/>
            </a:pPr>
            <a:r>
              <a:rPr lang="en-GB" sz="2800" dirty="0">
                <a:ea typeface="Calibri"/>
                <a:cs typeface="Calibri"/>
              </a:rPr>
              <a:t>Manages containers, especially how they run:</a:t>
            </a:r>
          </a:p>
          <a:p>
            <a:pPr marL="1200150" lvl="2" indent="-285750">
              <a:buFont typeface="Arial" panose="020B0604020202020204" pitchFamily="34" charset="0"/>
              <a:buChar char="•"/>
            </a:pPr>
            <a:r>
              <a:rPr lang="en-GB" sz="2400" dirty="0">
                <a:ea typeface="Calibri"/>
                <a:cs typeface="Calibri"/>
              </a:rPr>
              <a:t>Where they run (which machine in your cluster)</a:t>
            </a:r>
          </a:p>
          <a:p>
            <a:pPr marL="1200150" lvl="2" indent="-285750">
              <a:buFont typeface="Arial" panose="020B0604020202020204" pitchFamily="34" charset="0"/>
              <a:buChar char="•"/>
            </a:pPr>
            <a:r>
              <a:rPr lang="en-GB" sz="2400" dirty="0">
                <a:ea typeface="Calibri"/>
                <a:cs typeface="Calibri"/>
              </a:rPr>
              <a:t>How many instances are running at any time</a:t>
            </a:r>
          </a:p>
          <a:p>
            <a:pPr marL="1200150" lvl="2" indent="-285750">
              <a:buFont typeface="Arial" panose="020B0604020202020204" pitchFamily="34" charset="0"/>
              <a:buChar char="•"/>
            </a:pPr>
            <a:r>
              <a:rPr lang="en-GB" sz="2400" dirty="0">
                <a:ea typeface="Calibri"/>
                <a:cs typeface="Calibri"/>
              </a:rPr>
              <a:t>What happens when one fails</a:t>
            </a:r>
          </a:p>
          <a:p>
            <a:pPr marL="1200150" lvl="2" indent="-285750">
              <a:buFont typeface="Arial" panose="020B0604020202020204" pitchFamily="34" charset="0"/>
              <a:buChar char="•"/>
            </a:pPr>
            <a:r>
              <a:rPr lang="en-GB" sz="2400" dirty="0">
                <a:ea typeface="Calibri"/>
                <a:cs typeface="Calibri"/>
              </a:rPr>
              <a:t>How they communicate with each other and the outside world</a:t>
            </a:r>
          </a:p>
          <a:p>
            <a:pPr marL="1200150" lvl="2" indent="-285750">
              <a:buFont typeface="Arial" panose="020B0604020202020204" pitchFamily="34" charset="0"/>
              <a:buChar char="•"/>
            </a:pPr>
            <a:r>
              <a:rPr lang="en-GB" sz="2400" dirty="0">
                <a:ea typeface="Calibri"/>
                <a:cs typeface="Calibri"/>
              </a:rPr>
              <a:t>When they scale up or down</a:t>
            </a:r>
          </a:p>
          <a:p>
            <a:pPr marL="285750" indent="-285750">
              <a:buFont typeface="Arial" panose="020B0604020202020204" pitchFamily="34" charset="0"/>
              <a:buChar char="•"/>
            </a:pPr>
            <a:r>
              <a:rPr lang="en-GB" sz="2800" dirty="0">
                <a:ea typeface="Calibri"/>
                <a:cs typeface="Calibri"/>
              </a:rPr>
              <a:t>Originally created by Google, now open source.</a:t>
            </a:r>
          </a:p>
          <a:p>
            <a:pPr marL="285750" indent="-285750">
              <a:buFont typeface="Arial" panose="020B0604020202020204" pitchFamily="34" charset="0"/>
              <a:buChar char="•"/>
            </a:pPr>
            <a:r>
              <a:rPr lang="en-GB" sz="2800" dirty="0">
                <a:ea typeface="Calibri"/>
                <a:cs typeface="Calibri"/>
              </a:rPr>
              <a:t>Used exceptionally widely, by nearly all major companies, to manage their containerised infrastructure.</a:t>
            </a:r>
          </a:p>
        </p:txBody>
      </p:sp>
    </p:spTree>
    <p:extLst>
      <p:ext uri="{BB962C8B-B14F-4D97-AF65-F5344CB8AC3E}">
        <p14:creationId xmlns:p14="http://schemas.microsoft.com/office/powerpoint/2010/main" val="4064536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C9D4A9-BCE8-B1EB-63FD-0E8CBA7E408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0594973-1543-427A-CFF7-11F7905EE9EC}"/>
              </a:ext>
            </a:extLst>
          </p:cNvPr>
          <p:cNvSpPr>
            <a:spLocks noGrp="1"/>
          </p:cNvSpPr>
          <p:nvPr>
            <p:ph type="title"/>
          </p:nvPr>
        </p:nvSpPr>
        <p:spPr/>
        <p:txBody>
          <a:bodyPr>
            <a:normAutofit/>
          </a:bodyPr>
          <a:lstStyle/>
          <a:p>
            <a:r>
              <a:rPr lang="en-GB" sz="6000" b="1" dirty="0"/>
              <a:t>Kubernetes Terminology</a:t>
            </a:r>
          </a:p>
        </p:txBody>
      </p:sp>
      <p:sp>
        <p:nvSpPr>
          <p:cNvPr id="3" name="Content Placeholder 2">
            <a:extLst>
              <a:ext uri="{FF2B5EF4-FFF2-40B4-BE49-F238E27FC236}">
                <a16:creationId xmlns:a16="http://schemas.microsoft.com/office/drawing/2014/main" id="{7DCB64FB-A1BB-3F7D-97A1-1CE76A232EBA}"/>
              </a:ext>
            </a:extLst>
          </p:cNvPr>
          <p:cNvSpPr>
            <a:spLocks noGrp="1"/>
          </p:cNvSpPr>
          <p:nvPr>
            <p:ph idx="1"/>
          </p:nvPr>
        </p:nvSpPr>
        <p:spPr/>
        <p:txBody>
          <a:bodyPr>
            <a:normAutofit fontScale="92500" lnSpcReduction="20000"/>
          </a:bodyPr>
          <a:lstStyle/>
          <a:p>
            <a:r>
              <a:rPr lang="en-GB" u="sng" dirty="0"/>
              <a:t>Cluster</a:t>
            </a:r>
            <a:r>
              <a:rPr lang="en-GB" dirty="0"/>
              <a:t> – top level structure</a:t>
            </a:r>
          </a:p>
          <a:p>
            <a:pPr lvl="1"/>
            <a:r>
              <a:rPr lang="en-GB" dirty="0">
                <a:solidFill>
                  <a:srgbClr val="FF0000"/>
                </a:solidFill>
              </a:rPr>
              <a:t>A set of nodes</a:t>
            </a:r>
          </a:p>
          <a:p>
            <a:pPr lvl="1"/>
            <a:r>
              <a:rPr lang="en-GB" dirty="0"/>
              <a:t>A master node watches over many worker nodes</a:t>
            </a:r>
          </a:p>
          <a:p>
            <a:r>
              <a:rPr lang="en-GB" u="sng" dirty="0"/>
              <a:t>Node</a:t>
            </a:r>
            <a:r>
              <a:rPr lang="en-GB" dirty="0"/>
              <a:t> aka Minion (</a:t>
            </a:r>
            <a:r>
              <a:rPr lang="en-GB" b="1" dirty="0">
                <a:solidFill>
                  <a:srgbClr val="FF0000"/>
                </a:solidFill>
              </a:rPr>
              <a:t>physical computers </a:t>
            </a:r>
            <a:r>
              <a:rPr lang="en-GB" b="1" dirty="0"/>
              <a:t>or virtual machines</a:t>
            </a:r>
            <a:r>
              <a:rPr lang="en-GB" dirty="0"/>
              <a:t>)</a:t>
            </a:r>
          </a:p>
          <a:p>
            <a:pPr lvl="1"/>
            <a:r>
              <a:rPr lang="en-GB" b="1" dirty="0" err="1"/>
              <a:t>Kubelet</a:t>
            </a:r>
            <a:r>
              <a:rPr lang="en-GB" dirty="0"/>
              <a:t> is the agent running on each node </a:t>
            </a:r>
            <a:r>
              <a:rPr lang="en-GB" dirty="0">
                <a:sym typeface="Wingdings" panose="05000000000000000000" pitchFamily="2" charset="2"/>
              </a:rPr>
              <a:t>and communicates with master node</a:t>
            </a:r>
            <a:endParaRPr lang="en-GB" dirty="0"/>
          </a:p>
          <a:p>
            <a:pPr lvl="1"/>
            <a:r>
              <a:rPr lang="en-GB" dirty="0">
                <a:solidFill>
                  <a:srgbClr val="FF0000"/>
                </a:solidFill>
              </a:rPr>
              <a:t>A node runs pods</a:t>
            </a:r>
          </a:p>
          <a:p>
            <a:r>
              <a:rPr lang="en-GB" u="sng" dirty="0"/>
              <a:t>Namespaces</a:t>
            </a:r>
          </a:p>
          <a:p>
            <a:pPr lvl="1"/>
            <a:r>
              <a:rPr lang="en-GB" dirty="0"/>
              <a:t>Kubernetes supports multiple </a:t>
            </a:r>
            <a:r>
              <a:rPr lang="en-GB" dirty="0">
                <a:solidFill>
                  <a:srgbClr val="FF0000"/>
                </a:solidFill>
              </a:rPr>
              <a:t>virtual clusters </a:t>
            </a:r>
            <a:r>
              <a:rPr lang="en-GB" dirty="0"/>
              <a:t>backed by the same physical cluster. These virtual clusters are called namespaces.</a:t>
            </a:r>
          </a:p>
          <a:p>
            <a:pPr lvl="1"/>
            <a:r>
              <a:rPr lang="en-GB" dirty="0"/>
              <a:t>Provide isolation and access control, so that each service can control the degree to which other services interact with it</a:t>
            </a:r>
          </a:p>
          <a:p>
            <a:endParaRPr lang="en-GB" dirty="0"/>
          </a:p>
        </p:txBody>
      </p:sp>
    </p:spTree>
    <p:extLst>
      <p:ext uri="{BB962C8B-B14F-4D97-AF65-F5344CB8AC3E}">
        <p14:creationId xmlns:p14="http://schemas.microsoft.com/office/powerpoint/2010/main" val="1675858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7B14B1-3885-21AE-D041-C65F9DC76AD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ACBAFED-C11F-1BBC-DA18-2BEA1238F668}"/>
              </a:ext>
            </a:extLst>
          </p:cNvPr>
          <p:cNvSpPr>
            <a:spLocks noGrp="1"/>
          </p:cNvSpPr>
          <p:nvPr>
            <p:ph type="title"/>
          </p:nvPr>
        </p:nvSpPr>
        <p:spPr/>
        <p:txBody>
          <a:bodyPr>
            <a:normAutofit/>
          </a:bodyPr>
          <a:lstStyle/>
          <a:p>
            <a:r>
              <a:rPr lang="en-GB" sz="6000" b="1" dirty="0"/>
              <a:t>Cluster Node and Namespace</a:t>
            </a:r>
          </a:p>
        </p:txBody>
      </p:sp>
      <p:sp>
        <p:nvSpPr>
          <p:cNvPr id="9" name="Content Placeholder 8">
            <a:extLst>
              <a:ext uri="{FF2B5EF4-FFF2-40B4-BE49-F238E27FC236}">
                <a16:creationId xmlns:a16="http://schemas.microsoft.com/office/drawing/2014/main" id="{9F4E577C-5C4F-6ABB-D81E-DAF0D9C4B835}"/>
              </a:ext>
            </a:extLst>
          </p:cNvPr>
          <p:cNvSpPr>
            <a:spLocks noGrp="1"/>
          </p:cNvSpPr>
          <p:nvPr>
            <p:ph idx="1"/>
          </p:nvPr>
        </p:nvSpPr>
        <p:spPr>
          <a:xfrm>
            <a:off x="358220" y="1825625"/>
            <a:ext cx="6007679" cy="3940175"/>
          </a:xfrm>
        </p:spPr>
        <p:txBody>
          <a:bodyPr>
            <a:normAutofit/>
          </a:bodyPr>
          <a:lstStyle/>
          <a:p>
            <a:pPr marL="0" indent="0">
              <a:buNone/>
            </a:pPr>
            <a:r>
              <a:rPr lang="en-GB" sz="2400" dirty="0"/>
              <a:t>Cluster (entire Kubernetes environment)</a:t>
            </a:r>
          </a:p>
          <a:p>
            <a:pPr marL="0" indent="0">
              <a:buNone/>
            </a:pPr>
            <a:r>
              <a:rPr lang="en-GB" sz="2400" dirty="0"/>
              <a:t>├── Master Node (control plane)</a:t>
            </a:r>
          </a:p>
          <a:p>
            <a:pPr marL="0" indent="0">
              <a:buNone/>
            </a:pPr>
            <a:r>
              <a:rPr lang="en-GB" sz="2400" dirty="0"/>
              <a:t>└── Worker Nodes (multiple physical/virtual           		          machines)</a:t>
            </a:r>
          </a:p>
          <a:p>
            <a:pPr marL="0" indent="0">
              <a:buNone/>
            </a:pPr>
            <a:r>
              <a:rPr lang="en-GB" sz="2400" dirty="0"/>
              <a:t>    └── </a:t>
            </a:r>
            <a:r>
              <a:rPr lang="en-GB" sz="2400" dirty="0" err="1"/>
              <a:t>Kubelet</a:t>
            </a:r>
            <a:r>
              <a:rPr lang="en-GB" sz="2400" dirty="0"/>
              <a:t> (agent on each node)</a:t>
            </a:r>
          </a:p>
          <a:p>
            <a:pPr marL="0" indent="0">
              <a:buNone/>
            </a:pPr>
            <a:r>
              <a:rPr lang="en-GB" sz="2400" dirty="0"/>
              <a:t>        └── Pods (we'll cover this next - containers  	run inside pods)</a:t>
            </a:r>
          </a:p>
          <a:p>
            <a:endParaRPr lang="en-GB" sz="2400" dirty="0"/>
          </a:p>
        </p:txBody>
      </p:sp>
      <p:pic>
        <p:nvPicPr>
          <p:cNvPr id="3" name="Picture 2">
            <a:extLst>
              <a:ext uri="{FF2B5EF4-FFF2-40B4-BE49-F238E27FC236}">
                <a16:creationId xmlns:a16="http://schemas.microsoft.com/office/drawing/2014/main" id="{EA1B920E-E81B-6E4B-0DC0-23C134CEF66F}"/>
              </a:ext>
            </a:extLst>
          </p:cNvPr>
          <p:cNvPicPr>
            <a:picLocks noChangeAspect="1"/>
          </p:cNvPicPr>
          <p:nvPr/>
        </p:nvPicPr>
        <p:blipFill>
          <a:blip r:embed="rId3"/>
          <a:stretch>
            <a:fillRect/>
          </a:stretch>
        </p:blipFill>
        <p:spPr>
          <a:xfrm>
            <a:off x="6365899" y="1618104"/>
            <a:ext cx="5722839" cy="4147696"/>
          </a:xfrm>
          <a:prstGeom prst="rect">
            <a:avLst/>
          </a:prstGeom>
        </p:spPr>
      </p:pic>
    </p:spTree>
    <p:extLst>
      <p:ext uri="{BB962C8B-B14F-4D97-AF65-F5344CB8AC3E}">
        <p14:creationId xmlns:p14="http://schemas.microsoft.com/office/powerpoint/2010/main" val="3315044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22010-684C-CECE-DD1F-9AE82F8BAA5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C6CE076-AE9B-8BA9-16A4-BA306E8F8314}"/>
              </a:ext>
            </a:extLst>
          </p:cNvPr>
          <p:cNvSpPr>
            <a:spLocks noGrp="1"/>
          </p:cNvSpPr>
          <p:nvPr>
            <p:ph type="title"/>
          </p:nvPr>
        </p:nvSpPr>
        <p:spPr/>
        <p:txBody>
          <a:bodyPr>
            <a:normAutofit/>
          </a:bodyPr>
          <a:lstStyle/>
          <a:p>
            <a:r>
              <a:rPr lang="en-US" sz="6000" b="1" dirty="0"/>
              <a:t>Kubernetes Terminology</a:t>
            </a:r>
            <a:endParaRPr lang="en-GB" sz="6000" b="1" dirty="0"/>
          </a:p>
        </p:txBody>
      </p:sp>
      <p:sp>
        <p:nvSpPr>
          <p:cNvPr id="5" name="Content Placeholder 4">
            <a:extLst>
              <a:ext uri="{FF2B5EF4-FFF2-40B4-BE49-F238E27FC236}">
                <a16:creationId xmlns:a16="http://schemas.microsoft.com/office/drawing/2014/main" id="{065BB0CC-4A60-6A19-C294-EFC852DB5C72}"/>
              </a:ext>
            </a:extLst>
          </p:cNvPr>
          <p:cNvSpPr>
            <a:spLocks noGrp="1"/>
          </p:cNvSpPr>
          <p:nvPr>
            <p:ph idx="1"/>
          </p:nvPr>
        </p:nvSpPr>
        <p:spPr>
          <a:xfrm>
            <a:off x="358219" y="1825625"/>
            <a:ext cx="11481847" cy="4072604"/>
          </a:xfrm>
        </p:spPr>
        <p:txBody>
          <a:bodyPr>
            <a:normAutofit fontScale="85000" lnSpcReduction="20000"/>
          </a:bodyPr>
          <a:lstStyle/>
          <a:p>
            <a:r>
              <a:rPr lang="en-GB" u="sng" dirty="0"/>
              <a:t>Pod</a:t>
            </a:r>
          </a:p>
          <a:p>
            <a:pPr lvl="1"/>
            <a:r>
              <a:rPr lang="en-GB" dirty="0">
                <a:solidFill>
                  <a:srgbClr val="FF0000"/>
                </a:solidFill>
              </a:rPr>
              <a:t>Smallest object you can create and deploy into</a:t>
            </a:r>
            <a:r>
              <a:rPr lang="en-GB" dirty="0"/>
              <a:t>….applications run in pods e.g. each pod executes a microservice, database, etc. in a container</a:t>
            </a:r>
          </a:p>
          <a:p>
            <a:pPr lvl="1"/>
            <a:r>
              <a:rPr lang="en-GB" dirty="0"/>
              <a:t>Usually contain a single container but pods can contain multiple containers</a:t>
            </a:r>
          </a:p>
          <a:p>
            <a:pPr lvl="2"/>
            <a:r>
              <a:rPr lang="en-GB" dirty="0"/>
              <a:t>all containers in a pod can communicate with each other using localhost networking </a:t>
            </a:r>
          </a:p>
          <a:p>
            <a:pPr lvl="2"/>
            <a:r>
              <a:rPr lang="en-GB" dirty="0"/>
              <a:t>only put containers in the same pod if they need to be tightly integrated</a:t>
            </a:r>
          </a:p>
          <a:p>
            <a:pPr lvl="1"/>
            <a:r>
              <a:rPr lang="en-GB" dirty="0"/>
              <a:t>Kubernetes </a:t>
            </a:r>
            <a:r>
              <a:rPr lang="en-GB" dirty="0">
                <a:solidFill>
                  <a:srgbClr val="FF0000"/>
                </a:solidFill>
              </a:rPr>
              <a:t>guarantees the pod will always be running </a:t>
            </a:r>
            <a:r>
              <a:rPr lang="en-GB" dirty="0"/>
              <a:t>i.e. it will start a new pod for your application if it goes down</a:t>
            </a:r>
          </a:p>
          <a:p>
            <a:pPr lvl="1"/>
            <a:r>
              <a:rPr lang="en-GB" dirty="0"/>
              <a:t>Kubernetes </a:t>
            </a:r>
            <a:r>
              <a:rPr lang="en-GB" dirty="0">
                <a:solidFill>
                  <a:srgbClr val="FF0000"/>
                </a:solidFill>
              </a:rPr>
              <a:t>scales out by adding more pods </a:t>
            </a:r>
            <a:r>
              <a:rPr lang="en-GB" dirty="0"/>
              <a:t>running your application (specified by your deployment) </a:t>
            </a:r>
          </a:p>
          <a:p>
            <a:pPr lvl="1"/>
            <a:r>
              <a:rPr lang="en-GB" dirty="0"/>
              <a:t>Pods are ephemeral, any state data will be lost when the pod terminates so use either an external file system or an external database</a:t>
            </a:r>
          </a:p>
          <a:p>
            <a:r>
              <a:rPr lang="en-GB" u="sng" dirty="0"/>
              <a:t>Deployment</a:t>
            </a:r>
          </a:p>
          <a:p>
            <a:pPr lvl="1"/>
            <a:r>
              <a:rPr lang="en-GB" dirty="0"/>
              <a:t>you specify a </a:t>
            </a:r>
            <a:r>
              <a:rPr lang="en-GB" dirty="0">
                <a:solidFill>
                  <a:srgbClr val="FF0000"/>
                </a:solidFill>
              </a:rPr>
              <a:t>deployment (file) </a:t>
            </a:r>
            <a:r>
              <a:rPr lang="en-GB" dirty="0"/>
              <a:t>that defines the desired state </a:t>
            </a:r>
            <a:r>
              <a:rPr lang="en-GB" dirty="0">
                <a:sym typeface="Wingdings" panose="05000000000000000000" pitchFamily="2" charset="2"/>
              </a:rPr>
              <a:t> Kubernetes ensures that this state is met e.g. the number of required nodes</a:t>
            </a:r>
            <a:endParaRPr lang="en-GB" dirty="0"/>
          </a:p>
          <a:p>
            <a:endParaRPr lang="en-GB" dirty="0"/>
          </a:p>
        </p:txBody>
      </p:sp>
    </p:spTree>
    <p:extLst>
      <p:ext uri="{BB962C8B-B14F-4D97-AF65-F5344CB8AC3E}">
        <p14:creationId xmlns:p14="http://schemas.microsoft.com/office/powerpoint/2010/main" val="23740946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B7529-59BD-6C29-6E28-3F80B2962C4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46CF37A-6FCB-510B-EA71-4CB046AAD97B}"/>
              </a:ext>
            </a:extLst>
          </p:cNvPr>
          <p:cNvSpPr>
            <a:spLocks noGrp="1"/>
          </p:cNvSpPr>
          <p:nvPr>
            <p:ph type="title"/>
          </p:nvPr>
        </p:nvSpPr>
        <p:spPr>
          <a:xfrm>
            <a:off x="358219" y="365125"/>
            <a:ext cx="4601289" cy="2336194"/>
          </a:xfrm>
        </p:spPr>
        <p:txBody>
          <a:bodyPr>
            <a:normAutofit fontScale="90000"/>
          </a:bodyPr>
          <a:lstStyle/>
          <a:p>
            <a:r>
              <a:rPr lang="en-GB" sz="6000" b="1" dirty="0"/>
              <a:t>Nodes, Pods and Deployment</a:t>
            </a:r>
          </a:p>
        </p:txBody>
      </p:sp>
      <p:sp>
        <p:nvSpPr>
          <p:cNvPr id="9" name="Content Placeholder 8">
            <a:extLst>
              <a:ext uri="{FF2B5EF4-FFF2-40B4-BE49-F238E27FC236}">
                <a16:creationId xmlns:a16="http://schemas.microsoft.com/office/drawing/2014/main" id="{7FC8C699-E9A0-2EF3-B63D-AFB1FF059452}"/>
              </a:ext>
            </a:extLst>
          </p:cNvPr>
          <p:cNvSpPr>
            <a:spLocks noGrp="1"/>
          </p:cNvSpPr>
          <p:nvPr>
            <p:ph idx="1"/>
          </p:nvPr>
        </p:nvSpPr>
        <p:spPr>
          <a:xfrm>
            <a:off x="358220" y="2889783"/>
            <a:ext cx="3875128" cy="2876017"/>
          </a:xfrm>
        </p:spPr>
        <p:txBody>
          <a:bodyPr>
            <a:normAutofit/>
          </a:bodyPr>
          <a:lstStyle/>
          <a:p>
            <a:r>
              <a:rPr lang="en-GB" sz="2400" b="1" dirty="0"/>
              <a:t>Deployment defines the desired state</a:t>
            </a:r>
          </a:p>
          <a:p>
            <a:r>
              <a:rPr lang="en-GB" sz="2400" b="1" dirty="0"/>
              <a:t>Kubernetes schedules Pods onto Nodes</a:t>
            </a:r>
          </a:p>
          <a:p>
            <a:r>
              <a:rPr lang="en-GB" sz="2400" b="1" dirty="0"/>
              <a:t>Pods run your containers</a:t>
            </a:r>
            <a:r>
              <a:rPr lang="en-GB" sz="2400" dirty="0"/>
              <a:t>.</a:t>
            </a:r>
          </a:p>
        </p:txBody>
      </p:sp>
      <p:pic>
        <p:nvPicPr>
          <p:cNvPr id="3" name="Picture 2">
            <a:extLst>
              <a:ext uri="{FF2B5EF4-FFF2-40B4-BE49-F238E27FC236}">
                <a16:creationId xmlns:a16="http://schemas.microsoft.com/office/drawing/2014/main" id="{C88CB445-0955-B86E-98C8-AD1B33A99E09}"/>
              </a:ext>
            </a:extLst>
          </p:cNvPr>
          <p:cNvPicPr>
            <a:picLocks noChangeAspect="1"/>
          </p:cNvPicPr>
          <p:nvPr/>
        </p:nvPicPr>
        <p:blipFill>
          <a:blip r:embed="rId3"/>
          <a:stretch>
            <a:fillRect/>
          </a:stretch>
        </p:blipFill>
        <p:spPr>
          <a:xfrm>
            <a:off x="4233348" y="446730"/>
            <a:ext cx="7871291" cy="6299720"/>
          </a:xfrm>
          <a:prstGeom prst="rect">
            <a:avLst/>
          </a:prstGeom>
          <a:solidFill>
            <a:schemeClr val="bg1"/>
          </a:solidFill>
        </p:spPr>
      </p:pic>
    </p:spTree>
    <p:extLst>
      <p:ext uri="{BB962C8B-B14F-4D97-AF65-F5344CB8AC3E}">
        <p14:creationId xmlns:p14="http://schemas.microsoft.com/office/powerpoint/2010/main" val="34101721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07CC0F-AF5A-4BD2-9CFE-F7B71B3C554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69EBF05-942F-0B91-7A22-6CBABBC89971}"/>
              </a:ext>
            </a:extLst>
          </p:cNvPr>
          <p:cNvSpPr>
            <a:spLocks noGrp="1"/>
          </p:cNvSpPr>
          <p:nvPr>
            <p:ph type="title"/>
          </p:nvPr>
        </p:nvSpPr>
        <p:spPr/>
        <p:txBody>
          <a:bodyPr>
            <a:normAutofit/>
          </a:bodyPr>
          <a:lstStyle/>
          <a:p>
            <a:r>
              <a:rPr lang="en-GB" sz="6000" b="1" dirty="0"/>
              <a:t>Kubernetes Terminology</a:t>
            </a:r>
          </a:p>
        </p:txBody>
      </p:sp>
      <p:sp>
        <p:nvSpPr>
          <p:cNvPr id="9" name="Content Placeholder 8">
            <a:extLst>
              <a:ext uri="{FF2B5EF4-FFF2-40B4-BE49-F238E27FC236}">
                <a16:creationId xmlns:a16="http://schemas.microsoft.com/office/drawing/2014/main" id="{556EA1FF-C0FB-6535-7C42-575DF693486C}"/>
              </a:ext>
            </a:extLst>
          </p:cNvPr>
          <p:cNvSpPr>
            <a:spLocks noGrp="1"/>
          </p:cNvSpPr>
          <p:nvPr>
            <p:ph idx="1"/>
          </p:nvPr>
        </p:nvSpPr>
        <p:spPr>
          <a:xfrm>
            <a:off x="358220" y="1326229"/>
            <a:ext cx="11481846" cy="4725563"/>
          </a:xfrm>
        </p:spPr>
        <p:txBody>
          <a:bodyPr>
            <a:normAutofit fontScale="62500" lnSpcReduction="20000"/>
          </a:bodyPr>
          <a:lstStyle/>
          <a:p>
            <a:r>
              <a:rPr lang="en-GB" sz="4000" u="sng" dirty="0"/>
              <a:t>Service</a:t>
            </a:r>
          </a:p>
          <a:p>
            <a:pPr lvl="1"/>
            <a:r>
              <a:rPr lang="en-GB" sz="3500" dirty="0">
                <a:solidFill>
                  <a:srgbClr val="FF0000"/>
                </a:solidFill>
              </a:rPr>
              <a:t>A group of pods that provide the same network service </a:t>
            </a:r>
            <a:r>
              <a:rPr lang="en-GB" sz="3500" dirty="0"/>
              <a:t>such as a web server, web service or database service</a:t>
            </a:r>
          </a:p>
          <a:p>
            <a:pPr lvl="2"/>
            <a:r>
              <a:rPr lang="en-GB" sz="3200" dirty="0"/>
              <a:t>share the same endpoint e.g. port 80</a:t>
            </a:r>
          </a:p>
          <a:p>
            <a:pPr lvl="1"/>
            <a:r>
              <a:rPr lang="en-GB" sz="3500" dirty="0"/>
              <a:t>The service controller handles incoming requests </a:t>
            </a:r>
            <a:r>
              <a:rPr lang="en-GB" sz="3500" dirty="0">
                <a:sym typeface="Wingdings" panose="05000000000000000000" pitchFamily="2" charset="2"/>
              </a:rPr>
              <a:t> </a:t>
            </a:r>
          </a:p>
          <a:p>
            <a:pPr lvl="2"/>
            <a:r>
              <a:rPr lang="en-GB" sz="3200" dirty="0">
                <a:sym typeface="Wingdings" panose="05000000000000000000" pitchFamily="2" charset="2"/>
              </a:rPr>
              <a:t>Manages communications between nodes within the cluster</a:t>
            </a:r>
          </a:p>
          <a:p>
            <a:pPr lvl="2"/>
            <a:r>
              <a:rPr lang="en-GB" sz="3200" dirty="0">
                <a:sym typeface="Wingdings" panose="05000000000000000000" pitchFamily="2" charset="2"/>
              </a:rPr>
              <a:t>Externally to the master node (ingress network)</a:t>
            </a:r>
            <a:endParaRPr lang="en-GB" sz="3200" dirty="0"/>
          </a:p>
          <a:p>
            <a:pPr lvl="1"/>
            <a:r>
              <a:rPr lang="en-GB" sz="3200" dirty="0"/>
              <a:t>There are different types of service controllers but they all select the Pod that should handle the incoming request</a:t>
            </a:r>
          </a:p>
          <a:p>
            <a:pPr lvl="1"/>
            <a:r>
              <a:rPr lang="en-GB" sz="3200" dirty="0"/>
              <a:t>When a pod moves from one node to another, the service ensures that traffic is routed to the correct endpoint </a:t>
            </a:r>
          </a:p>
          <a:p>
            <a:r>
              <a:rPr lang="en-GB" sz="4000" u="sng" dirty="0"/>
              <a:t>Ingress</a:t>
            </a:r>
          </a:p>
          <a:p>
            <a:pPr lvl="1"/>
            <a:r>
              <a:rPr lang="en-GB" sz="3500" dirty="0"/>
              <a:t>Handles external traffic entering the K8s cluster by presenting the outside world with </a:t>
            </a:r>
            <a:r>
              <a:rPr lang="en-GB" sz="3500" dirty="0">
                <a:solidFill>
                  <a:srgbClr val="FF0000"/>
                </a:solidFill>
              </a:rPr>
              <a:t>the same stable IP address to access multiple HTTP/HTTPS services</a:t>
            </a:r>
          </a:p>
          <a:p>
            <a:pPr lvl="1"/>
            <a:r>
              <a:rPr lang="en-GB" sz="3200" dirty="0"/>
              <a:t>Provides an easy-to-use frontend that can combine multiple </a:t>
            </a:r>
            <a:r>
              <a:rPr lang="en-GB" sz="3200" dirty="0" err="1"/>
              <a:t>mircoservices</a:t>
            </a:r>
            <a:r>
              <a:rPr lang="en-GB" sz="3200" dirty="0"/>
              <a:t> into a single externalised API surface area</a:t>
            </a:r>
          </a:p>
        </p:txBody>
      </p:sp>
    </p:spTree>
    <p:extLst>
      <p:ext uri="{BB962C8B-B14F-4D97-AF65-F5344CB8AC3E}">
        <p14:creationId xmlns:p14="http://schemas.microsoft.com/office/powerpoint/2010/main" val="26715110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E55032-C95C-9A12-B5F2-E76142915E7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D54F079-8C70-6453-BD93-3778BF536FBB}"/>
              </a:ext>
            </a:extLst>
          </p:cNvPr>
          <p:cNvSpPr>
            <a:spLocks noGrp="1"/>
          </p:cNvSpPr>
          <p:nvPr>
            <p:ph type="title"/>
          </p:nvPr>
        </p:nvSpPr>
        <p:spPr/>
        <p:txBody>
          <a:bodyPr>
            <a:normAutofit/>
          </a:bodyPr>
          <a:lstStyle/>
          <a:p>
            <a:r>
              <a:rPr lang="en-GB" sz="4800" b="1" dirty="0"/>
              <a:t>Service and Ingress</a:t>
            </a:r>
          </a:p>
        </p:txBody>
      </p:sp>
      <p:sp>
        <p:nvSpPr>
          <p:cNvPr id="9" name="Content Placeholder 8">
            <a:extLst>
              <a:ext uri="{FF2B5EF4-FFF2-40B4-BE49-F238E27FC236}">
                <a16:creationId xmlns:a16="http://schemas.microsoft.com/office/drawing/2014/main" id="{0E5B0273-85C3-2373-C2A4-4CDDE3D905ED}"/>
              </a:ext>
            </a:extLst>
          </p:cNvPr>
          <p:cNvSpPr>
            <a:spLocks noGrp="1"/>
          </p:cNvSpPr>
          <p:nvPr>
            <p:ph idx="1"/>
          </p:nvPr>
        </p:nvSpPr>
        <p:spPr>
          <a:xfrm>
            <a:off x="272226" y="1641827"/>
            <a:ext cx="7070895" cy="5087040"/>
          </a:xfrm>
          <a:solidFill>
            <a:schemeClr val="bg1"/>
          </a:solidFill>
        </p:spPr>
        <p:txBody>
          <a:bodyPr>
            <a:normAutofit fontScale="25000" lnSpcReduction="20000"/>
          </a:bodyPr>
          <a:lstStyle/>
          <a:p>
            <a:pPr marL="0" indent="0">
              <a:buNone/>
            </a:pPr>
            <a:r>
              <a:rPr lang="en-GB" sz="7200" dirty="0"/>
              <a:t>External Request: https://myshop.com/products</a:t>
            </a:r>
          </a:p>
          <a:p>
            <a:pPr marL="0" indent="0">
              <a:buNone/>
            </a:pPr>
            <a:r>
              <a:rPr lang="en-GB" sz="7200" dirty="0"/>
              <a:t>                           ↓</a:t>
            </a:r>
          </a:p>
          <a:p>
            <a:pPr marL="0" indent="0">
              <a:buNone/>
            </a:pPr>
            <a:r>
              <a:rPr lang="en-GB" sz="7200" dirty="0"/>
              <a:t>                    [Ingress Controller]</a:t>
            </a:r>
          </a:p>
          <a:p>
            <a:pPr marL="0" indent="0">
              <a:buNone/>
            </a:pPr>
            <a:r>
              <a:rPr lang="en-GB" sz="7200" dirty="0"/>
              <a:t>                           ↓</a:t>
            </a:r>
          </a:p>
          <a:p>
            <a:pPr marL="0" indent="0">
              <a:buNone/>
            </a:pPr>
            <a:r>
              <a:rPr lang="en-GB" sz="7200" dirty="0"/>
              <a:t>      Routes to → Product Service (pods behind a Service)</a:t>
            </a:r>
          </a:p>
          <a:p>
            <a:pPr marL="0" indent="0">
              <a:buNone/>
            </a:pPr>
            <a:endParaRPr lang="en-GB" sz="2400" dirty="0"/>
          </a:p>
          <a:p>
            <a:pPr marL="0" indent="0">
              <a:buNone/>
            </a:pPr>
            <a:r>
              <a:rPr lang="en-GB" sz="7200" dirty="0"/>
              <a:t>External Request: https://myshop.com/cart</a:t>
            </a:r>
          </a:p>
          <a:p>
            <a:pPr marL="0" indent="0">
              <a:buNone/>
            </a:pPr>
            <a:r>
              <a:rPr lang="en-GB" sz="7200" dirty="0"/>
              <a:t>                           ↓</a:t>
            </a:r>
          </a:p>
          <a:p>
            <a:pPr marL="0" indent="0">
              <a:buNone/>
            </a:pPr>
            <a:r>
              <a:rPr lang="en-GB" sz="7200" dirty="0"/>
              <a:t>                    [Ingress Controller]</a:t>
            </a:r>
          </a:p>
          <a:p>
            <a:pPr marL="0" indent="0">
              <a:buNone/>
            </a:pPr>
            <a:r>
              <a:rPr lang="en-GB" sz="7200" dirty="0"/>
              <a:t>                           ↓</a:t>
            </a:r>
          </a:p>
          <a:p>
            <a:pPr marL="0" indent="0">
              <a:buNone/>
            </a:pPr>
            <a:r>
              <a:rPr lang="en-GB" sz="7200" dirty="0"/>
              <a:t>      Routes to → Cart Service (pods behind a Service)</a:t>
            </a:r>
          </a:p>
          <a:p>
            <a:pPr marL="0" indent="0">
              <a:buNone/>
            </a:pPr>
            <a:endParaRPr lang="en-GB" sz="2400" dirty="0"/>
          </a:p>
          <a:p>
            <a:pPr marL="0" indent="0">
              <a:buNone/>
            </a:pPr>
            <a:r>
              <a:rPr lang="en-GB" sz="7200" dirty="0"/>
              <a:t>External Request: https://myshop.com/checkout</a:t>
            </a:r>
          </a:p>
          <a:p>
            <a:pPr marL="0" indent="0">
              <a:buNone/>
            </a:pPr>
            <a:r>
              <a:rPr lang="en-GB" sz="7200" dirty="0"/>
              <a:t>                           ↓</a:t>
            </a:r>
          </a:p>
          <a:p>
            <a:pPr marL="0" indent="0">
              <a:buNone/>
            </a:pPr>
            <a:r>
              <a:rPr lang="en-GB" sz="7200" dirty="0"/>
              <a:t>                    [Ingress Controller]</a:t>
            </a:r>
          </a:p>
          <a:p>
            <a:pPr marL="0" indent="0">
              <a:buNone/>
            </a:pPr>
            <a:r>
              <a:rPr lang="en-GB" sz="7200" dirty="0"/>
              <a:t>                           ↓</a:t>
            </a:r>
          </a:p>
          <a:p>
            <a:pPr marL="0" indent="0">
              <a:buNone/>
            </a:pPr>
            <a:r>
              <a:rPr lang="en-GB" sz="7200" dirty="0"/>
              <a:t>      Routes to → Checkout Service (pods behind a Service)</a:t>
            </a:r>
          </a:p>
          <a:p>
            <a:endParaRPr lang="en-GB" sz="2400" dirty="0"/>
          </a:p>
        </p:txBody>
      </p:sp>
      <p:pic>
        <p:nvPicPr>
          <p:cNvPr id="3" name="Picture 2">
            <a:extLst>
              <a:ext uri="{FF2B5EF4-FFF2-40B4-BE49-F238E27FC236}">
                <a16:creationId xmlns:a16="http://schemas.microsoft.com/office/drawing/2014/main" id="{0859FAF6-C578-D338-5D9B-16D7B71B1995}"/>
              </a:ext>
            </a:extLst>
          </p:cNvPr>
          <p:cNvPicPr>
            <a:picLocks noChangeAspect="1"/>
          </p:cNvPicPr>
          <p:nvPr/>
        </p:nvPicPr>
        <p:blipFill>
          <a:blip r:embed="rId3"/>
          <a:stretch>
            <a:fillRect/>
          </a:stretch>
        </p:blipFill>
        <p:spPr>
          <a:xfrm>
            <a:off x="5546784" y="129133"/>
            <a:ext cx="6645216" cy="5712447"/>
          </a:xfrm>
          <a:prstGeom prst="rect">
            <a:avLst/>
          </a:prstGeom>
        </p:spPr>
      </p:pic>
      <p:sp>
        <p:nvSpPr>
          <p:cNvPr id="5" name="TextBox 4">
            <a:extLst>
              <a:ext uri="{FF2B5EF4-FFF2-40B4-BE49-F238E27FC236}">
                <a16:creationId xmlns:a16="http://schemas.microsoft.com/office/drawing/2014/main" id="{DB3BD621-214E-6E30-5FC5-DB98B49D8979}"/>
              </a:ext>
            </a:extLst>
          </p:cNvPr>
          <p:cNvSpPr txBox="1"/>
          <p:nvPr/>
        </p:nvSpPr>
        <p:spPr>
          <a:xfrm>
            <a:off x="5996760" y="5805537"/>
            <a:ext cx="6027084" cy="923330"/>
          </a:xfrm>
          <a:prstGeom prst="rect">
            <a:avLst/>
          </a:prstGeom>
          <a:solidFill>
            <a:schemeClr val="bg1"/>
          </a:solidFill>
          <a:ln w="38100">
            <a:solidFill>
              <a:srgbClr val="FF0000"/>
            </a:solidFill>
          </a:ln>
        </p:spPr>
        <p:txBody>
          <a:bodyPr wrap="square" rtlCol="0">
            <a:spAutoFit/>
          </a:bodyPr>
          <a:lstStyle/>
          <a:p>
            <a:r>
              <a:rPr lang="en-GB" dirty="0"/>
              <a:t>Note: </a:t>
            </a:r>
          </a:p>
          <a:p>
            <a:r>
              <a:rPr lang="en-GB" dirty="0"/>
              <a:t>The “service controller” is more of an abstract concept than is depicted here!!</a:t>
            </a:r>
          </a:p>
        </p:txBody>
      </p:sp>
    </p:spTree>
    <p:extLst>
      <p:ext uri="{BB962C8B-B14F-4D97-AF65-F5344CB8AC3E}">
        <p14:creationId xmlns:p14="http://schemas.microsoft.com/office/powerpoint/2010/main" val="15982104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B68E06-960B-CD83-96E3-97D47DAD43E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81AA966-C619-CCB9-7C1F-1B51B6753266}"/>
              </a:ext>
            </a:extLst>
          </p:cNvPr>
          <p:cNvSpPr>
            <a:spLocks noGrp="1"/>
          </p:cNvSpPr>
          <p:nvPr>
            <p:ph type="title"/>
          </p:nvPr>
        </p:nvSpPr>
        <p:spPr/>
        <p:txBody>
          <a:bodyPr>
            <a:normAutofit/>
          </a:bodyPr>
          <a:lstStyle/>
          <a:p>
            <a:r>
              <a:rPr lang="en-GB" sz="6000" b="1" dirty="0"/>
              <a:t>Kubernetes Cluster</a:t>
            </a:r>
          </a:p>
        </p:txBody>
      </p:sp>
      <p:sp>
        <p:nvSpPr>
          <p:cNvPr id="9" name="Content Placeholder 8">
            <a:extLst>
              <a:ext uri="{FF2B5EF4-FFF2-40B4-BE49-F238E27FC236}">
                <a16:creationId xmlns:a16="http://schemas.microsoft.com/office/drawing/2014/main" id="{681DDCFD-109C-F453-B3C3-4BE5B7D62CCA}"/>
              </a:ext>
            </a:extLst>
          </p:cNvPr>
          <p:cNvSpPr>
            <a:spLocks noGrp="1"/>
          </p:cNvSpPr>
          <p:nvPr>
            <p:ph idx="1"/>
          </p:nvPr>
        </p:nvSpPr>
        <p:spPr>
          <a:xfrm>
            <a:off x="358220" y="1825625"/>
            <a:ext cx="11481846" cy="3940175"/>
          </a:xfrm>
        </p:spPr>
        <p:txBody>
          <a:bodyPr>
            <a:normAutofit fontScale="92500" lnSpcReduction="10000"/>
          </a:bodyPr>
          <a:lstStyle/>
          <a:p>
            <a:r>
              <a:rPr lang="en-GB" dirty="0"/>
              <a:t>Kubernetes coordinates a </a:t>
            </a:r>
            <a:r>
              <a:rPr lang="en-GB" b="1" dirty="0"/>
              <a:t>highly available cluster of computers</a:t>
            </a:r>
          </a:p>
          <a:p>
            <a:pPr lvl="1"/>
            <a:r>
              <a:rPr lang="en-GB" sz="2800" dirty="0"/>
              <a:t>connected to work as a single unit. </a:t>
            </a:r>
          </a:p>
          <a:p>
            <a:r>
              <a:rPr lang="en-GB" dirty="0"/>
              <a:t>Kubernetes automates the distribution and scheduling of application </a:t>
            </a:r>
            <a:r>
              <a:rPr lang="en-GB" b="1" dirty="0"/>
              <a:t>containers across a cluster</a:t>
            </a:r>
          </a:p>
          <a:p>
            <a:r>
              <a:rPr lang="en-GB" dirty="0"/>
              <a:t>A Kubernetes cluster consists of two types of resources:</a:t>
            </a:r>
          </a:p>
          <a:p>
            <a:pPr lvl="1"/>
            <a:r>
              <a:rPr lang="en-GB" dirty="0"/>
              <a:t>The </a:t>
            </a:r>
            <a:r>
              <a:rPr lang="en-GB" b="1" dirty="0">
                <a:solidFill>
                  <a:srgbClr val="0070C0"/>
                </a:solidFill>
              </a:rPr>
              <a:t>Master</a:t>
            </a:r>
            <a:r>
              <a:rPr lang="en-GB" dirty="0"/>
              <a:t> coordinates the cluster</a:t>
            </a:r>
          </a:p>
          <a:p>
            <a:pPr lvl="1"/>
            <a:r>
              <a:rPr lang="en-GB" b="1" dirty="0">
                <a:solidFill>
                  <a:srgbClr val="0070C0"/>
                </a:solidFill>
              </a:rPr>
              <a:t>Nodes</a:t>
            </a:r>
            <a:r>
              <a:rPr lang="en-GB" dirty="0"/>
              <a:t> are the workers that run applications</a:t>
            </a:r>
          </a:p>
          <a:p>
            <a:r>
              <a:rPr lang="en-GB" dirty="0"/>
              <a:t>The </a:t>
            </a:r>
            <a:r>
              <a:rPr lang="en-GB" b="1" dirty="0"/>
              <a:t>Master</a:t>
            </a:r>
            <a:r>
              <a:rPr lang="en-GB" dirty="0"/>
              <a:t> is responsible for managing the cluster.</a:t>
            </a:r>
          </a:p>
          <a:p>
            <a:r>
              <a:rPr lang="en-GB" dirty="0"/>
              <a:t>A </a:t>
            </a:r>
            <a:r>
              <a:rPr lang="en-GB" b="1" dirty="0"/>
              <a:t>Worker</a:t>
            </a:r>
            <a:r>
              <a:rPr lang="en-GB" dirty="0"/>
              <a:t> </a:t>
            </a:r>
            <a:r>
              <a:rPr lang="en-GB" b="1" dirty="0"/>
              <a:t>Node</a:t>
            </a:r>
            <a:r>
              <a:rPr lang="en-GB" dirty="0"/>
              <a:t> is a </a:t>
            </a:r>
            <a:r>
              <a:rPr lang="en-GB" b="1" dirty="0">
                <a:solidFill>
                  <a:srgbClr val="FF0000"/>
                </a:solidFill>
              </a:rPr>
              <a:t>VM or a physical computer </a:t>
            </a:r>
            <a:r>
              <a:rPr lang="en-GB" dirty="0"/>
              <a:t>that serves as a worker machine in a Kubernetes cluster</a:t>
            </a:r>
          </a:p>
          <a:p>
            <a:endParaRPr lang="en-GB" sz="2400" dirty="0"/>
          </a:p>
        </p:txBody>
      </p:sp>
    </p:spTree>
    <p:extLst>
      <p:ext uri="{BB962C8B-B14F-4D97-AF65-F5344CB8AC3E}">
        <p14:creationId xmlns:p14="http://schemas.microsoft.com/office/powerpoint/2010/main" val="26950278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8DFEB9-1D11-2409-7A92-6735765553A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92EFC8C-056D-5CEE-A0AF-2BB9D123AA00}"/>
              </a:ext>
            </a:extLst>
          </p:cNvPr>
          <p:cNvSpPr>
            <a:spLocks noGrp="1"/>
          </p:cNvSpPr>
          <p:nvPr>
            <p:ph type="title"/>
          </p:nvPr>
        </p:nvSpPr>
        <p:spPr/>
        <p:txBody>
          <a:bodyPr>
            <a:normAutofit/>
          </a:bodyPr>
          <a:lstStyle/>
          <a:p>
            <a:r>
              <a:rPr lang="en-GB" sz="6000" b="1" dirty="0"/>
              <a:t>Architecture</a:t>
            </a:r>
          </a:p>
        </p:txBody>
      </p:sp>
      <p:pic>
        <p:nvPicPr>
          <p:cNvPr id="3" name="Content Placeholder 2">
            <a:extLst>
              <a:ext uri="{FF2B5EF4-FFF2-40B4-BE49-F238E27FC236}">
                <a16:creationId xmlns:a16="http://schemas.microsoft.com/office/drawing/2014/main" id="{B2C40EBF-1A3E-716E-C9F8-1726AB0C50A0}"/>
              </a:ext>
            </a:extLst>
          </p:cNvPr>
          <p:cNvPicPr>
            <a:picLocks noGrp="1" noChangeAspect="1"/>
          </p:cNvPicPr>
          <p:nvPr>
            <p:ph idx="1"/>
          </p:nvPr>
        </p:nvPicPr>
        <p:blipFill>
          <a:blip r:embed="rId3"/>
          <a:stretch>
            <a:fillRect/>
          </a:stretch>
        </p:blipFill>
        <p:spPr>
          <a:xfrm>
            <a:off x="2821124" y="192653"/>
            <a:ext cx="7656085" cy="5726711"/>
          </a:xfrm>
          <a:prstGeom prst="rect">
            <a:avLst/>
          </a:prstGeom>
        </p:spPr>
      </p:pic>
    </p:spTree>
    <p:extLst>
      <p:ext uri="{BB962C8B-B14F-4D97-AF65-F5344CB8AC3E}">
        <p14:creationId xmlns:p14="http://schemas.microsoft.com/office/powerpoint/2010/main" val="8093178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61D1E4-5514-B02A-8593-584B6DD3988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4EF9B29-6C42-DADD-B2B3-4E296DEF734E}"/>
              </a:ext>
            </a:extLst>
          </p:cNvPr>
          <p:cNvSpPr>
            <a:spLocks noGrp="1"/>
          </p:cNvSpPr>
          <p:nvPr>
            <p:ph type="title"/>
          </p:nvPr>
        </p:nvSpPr>
        <p:spPr/>
        <p:txBody>
          <a:bodyPr>
            <a:normAutofit/>
          </a:bodyPr>
          <a:lstStyle/>
          <a:p>
            <a:r>
              <a:rPr lang="en-GB" sz="6000" b="1" dirty="0"/>
              <a:t>Containers</a:t>
            </a:r>
          </a:p>
        </p:txBody>
      </p:sp>
      <p:sp>
        <p:nvSpPr>
          <p:cNvPr id="9" name="Content Placeholder 8">
            <a:extLst>
              <a:ext uri="{FF2B5EF4-FFF2-40B4-BE49-F238E27FC236}">
                <a16:creationId xmlns:a16="http://schemas.microsoft.com/office/drawing/2014/main" id="{2147F213-76C1-F0F9-B47A-82F2EF14A43A}"/>
              </a:ext>
            </a:extLst>
          </p:cNvPr>
          <p:cNvSpPr>
            <a:spLocks noGrp="1"/>
          </p:cNvSpPr>
          <p:nvPr>
            <p:ph idx="1"/>
          </p:nvPr>
        </p:nvSpPr>
        <p:spPr>
          <a:xfrm>
            <a:off x="358220" y="1825625"/>
            <a:ext cx="11481846" cy="3940175"/>
          </a:xfrm>
        </p:spPr>
        <p:txBody>
          <a:bodyPr>
            <a:normAutofit/>
          </a:bodyPr>
          <a:lstStyle/>
          <a:p>
            <a:pPr marL="0" indent="0">
              <a:buNone/>
            </a:pPr>
            <a:r>
              <a:rPr lang="en-GB" b="1" u="sng" dirty="0"/>
              <a:t>Container Runtime</a:t>
            </a:r>
          </a:p>
          <a:p>
            <a:r>
              <a:rPr lang="en-GB" dirty="0"/>
              <a:t>The container runtime is the software that is responsible for running containers</a:t>
            </a:r>
          </a:p>
          <a:p>
            <a:r>
              <a:rPr lang="en-GB" dirty="0"/>
              <a:t>Kubernetes supports any container runtime that implements the Kubernetes Container Runtime Interface (CRI) e.g. Docker</a:t>
            </a:r>
          </a:p>
          <a:p>
            <a:pPr lvl="1"/>
            <a:r>
              <a:rPr lang="en-GB" dirty="0"/>
              <a:t>Note: cloud providers have different container implementations e.g. AWS containers, Azure Container Instances (ACI), etc.</a:t>
            </a:r>
          </a:p>
        </p:txBody>
      </p:sp>
      <p:sp>
        <p:nvSpPr>
          <p:cNvPr id="2" name="TextBox 4">
            <a:extLst>
              <a:ext uri="{FF2B5EF4-FFF2-40B4-BE49-F238E27FC236}">
                <a16:creationId xmlns:a16="http://schemas.microsoft.com/office/drawing/2014/main" id="{145E7C4D-D719-07BF-C45D-D04DEFF13A1C}"/>
              </a:ext>
            </a:extLst>
          </p:cNvPr>
          <p:cNvSpPr txBox="1"/>
          <p:nvPr/>
        </p:nvSpPr>
        <p:spPr>
          <a:xfrm>
            <a:off x="2487659" y="5711638"/>
            <a:ext cx="5658180" cy="1077218"/>
          </a:xfrm>
          <a:prstGeom prst="rect">
            <a:avLst/>
          </a:prstGeom>
          <a:noFill/>
          <a:ln w="28575">
            <a:solidFill>
              <a:srgbClr val="FFC000"/>
            </a:solidFill>
          </a:ln>
        </p:spPr>
        <p:txBody>
          <a:bodyPr wrap="square" rtlCol="0">
            <a:spAutoFit/>
          </a:bodyPr>
          <a:ls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a:lstStyle>
          <a:p>
            <a:r>
              <a:rPr lang="en-GB" sz="1600" dirty="0">
                <a:solidFill>
                  <a:srgbClr val="FFC000"/>
                </a:solidFill>
              </a:rPr>
              <a:t>FYI: </a:t>
            </a:r>
          </a:p>
          <a:p>
            <a:r>
              <a:rPr lang="en-GB" sz="1600" dirty="0">
                <a:solidFill>
                  <a:srgbClr val="FFC000"/>
                </a:solidFill>
              </a:rPr>
              <a:t>Cloud providers give you an API for importing Docker containers, so you can build your containers locally on your own machine before deploying them into the cloud</a:t>
            </a:r>
          </a:p>
        </p:txBody>
      </p:sp>
    </p:spTree>
    <p:extLst>
      <p:ext uri="{BB962C8B-B14F-4D97-AF65-F5344CB8AC3E}">
        <p14:creationId xmlns:p14="http://schemas.microsoft.com/office/powerpoint/2010/main" val="20784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119613-332D-BB35-7272-0A35A68AC1B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33A0AFD-59FF-260F-4AD7-0BA89573D608}"/>
              </a:ext>
            </a:extLst>
          </p:cNvPr>
          <p:cNvSpPr>
            <a:spLocks noGrp="1"/>
          </p:cNvSpPr>
          <p:nvPr>
            <p:ph type="title"/>
          </p:nvPr>
        </p:nvSpPr>
        <p:spPr/>
        <p:txBody>
          <a:bodyPr>
            <a:normAutofit/>
          </a:bodyPr>
          <a:lstStyle/>
          <a:p>
            <a:r>
              <a:rPr lang="en-GB" sz="6000" b="1" dirty="0"/>
              <a:t>Node Components</a:t>
            </a:r>
          </a:p>
        </p:txBody>
      </p:sp>
      <p:sp>
        <p:nvSpPr>
          <p:cNvPr id="9" name="Content Placeholder 8">
            <a:extLst>
              <a:ext uri="{FF2B5EF4-FFF2-40B4-BE49-F238E27FC236}">
                <a16:creationId xmlns:a16="http://schemas.microsoft.com/office/drawing/2014/main" id="{79017A97-0AC4-B0F5-A104-170A5DB26B56}"/>
              </a:ext>
            </a:extLst>
          </p:cNvPr>
          <p:cNvSpPr>
            <a:spLocks noGrp="1"/>
          </p:cNvSpPr>
          <p:nvPr>
            <p:ph idx="1"/>
          </p:nvPr>
        </p:nvSpPr>
        <p:spPr>
          <a:xfrm>
            <a:off x="358220" y="1825625"/>
            <a:ext cx="11481846" cy="3940175"/>
          </a:xfrm>
        </p:spPr>
        <p:txBody>
          <a:bodyPr>
            <a:normAutofit fontScale="92500" lnSpcReduction="10000"/>
          </a:bodyPr>
          <a:lstStyle/>
          <a:p>
            <a:pPr marL="0" indent="0">
              <a:buNone/>
            </a:pPr>
            <a:r>
              <a:rPr lang="en-GB" b="1" u="sng" dirty="0" err="1"/>
              <a:t>kubelet</a:t>
            </a:r>
            <a:endParaRPr lang="en-GB" b="1" u="sng" dirty="0"/>
          </a:p>
          <a:p>
            <a:r>
              <a:rPr lang="en-GB" dirty="0"/>
              <a:t>A process(agent) that runs on </a:t>
            </a:r>
            <a:r>
              <a:rPr lang="en-GB" dirty="0">
                <a:solidFill>
                  <a:srgbClr val="FF0000"/>
                </a:solidFill>
              </a:rPr>
              <a:t>each node in the cluster</a:t>
            </a:r>
            <a:r>
              <a:rPr lang="en-GB" dirty="0"/>
              <a:t>. </a:t>
            </a:r>
          </a:p>
          <a:p>
            <a:pPr lvl="1"/>
            <a:r>
              <a:rPr lang="en-GB" dirty="0"/>
              <a:t>It makes sure that containers are running in a Pod.</a:t>
            </a:r>
          </a:p>
          <a:p>
            <a:pPr lvl="1"/>
            <a:r>
              <a:rPr lang="en-GB" dirty="0"/>
              <a:t>A node’s primary point of contact.</a:t>
            </a:r>
          </a:p>
          <a:p>
            <a:r>
              <a:rPr lang="en-GB" dirty="0"/>
              <a:t>The </a:t>
            </a:r>
            <a:r>
              <a:rPr lang="en-GB" dirty="0" err="1"/>
              <a:t>kubelet</a:t>
            </a:r>
            <a:r>
              <a:rPr lang="en-GB" dirty="0"/>
              <a:t> takes a set of Pod Specifications “</a:t>
            </a:r>
            <a:r>
              <a:rPr lang="en-GB" dirty="0" err="1"/>
              <a:t>PodSpecs</a:t>
            </a:r>
            <a:r>
              <a:rPr lang="en-GB" dirty="0"/>
              <a:t>” that are provided through various mechanisms from the master.</a:t>
            </a:r>
          </a:p>
          <a:p>
            <a:r>
              <a:rPr lang="en-GB" dirty="0"/>
              <a:t>It ensures that the containers described in those </a:t>
            </a:r>
            <a:r>
              <a:rPr lang="en-GB" dirty="0" err="1"/>
              <a:t>PodSpecs</a:t>
            </a:r>
            <a:r>
              <a:rPr lang="en-GB" dirty="0"/>
              <a:t> are running and healthy. </a:t>
            </a:r>
          </a:p>
          <a:p>
            <a:pPr lvl="1"/>
            <a:r>
              <a:rPr lang="en-GB" dirty="0"/>
              <a:t>If a container is not running as specified, the </a:t>
            </a:r>
            <a:r>
              <a:rPr lang="en-GB" dirty="0" err="1"/>
              <a:t>kubelet</a:t>
            </a:r>
            <a:r>
              <a:rPr lang="en-GB" dirty="0"/>
              <a:t> takes action to correct it</a:t>
            </a:r>
            <a:br>
              <a:rPr lang="en-GB" dirty="0"/>
            </a:br>
            <a:r>
              <a:rPr lang="en-GB" dirty="0"/>
              <a:t>(See later discussions on </a:t>
            </a:r>
            <a:r>
              <a:rPr lang="en-GB" dirty="0" err="1"/>
              <a:t>PodSpecs</a:t>
            </a:r>
            <a:r>
              <a:rPr lang="en-GB" dirty="0"/>
              <a:t>) </a:t>
            </a:r>
          </a:p>
        </p:txBody>
      </p:sp>
      <p:sp>
        <p:nvSpPr>
          <p:cNvPr id="3" name="TextBox 2">
            <a:extLst>
              <a:ext uri="{FF2B5EF4-FFF2-40B4-BE49-F238E27FC236}">
                <a16:creationId xmlns:a16="http://schemas.microsoft.com/office/drawing/2014/main" id="{0095CE6C-20F1-D8A7-315A-E5C6BD5153F7}"/>
              </a:ext>
            </a:extLst>
          </p:cNvPr>
          <p:cNvSpPr txBox="1"/>
          <p:nvPr/>
        </p:nvSpPr>
        <p:spPr>
          <a:xfrm>
            <a:off x="2587629" y="5765800"/>
            <a:ext cx="6160661" cy="369332"/>
          </a:xfrm>
          <a:prstGeom prst="rect">
            <a:avLst/>
          </a:prstGeom>
          <a:noFill/>
        </p:spPr>
        <p:txBody>
          <a:bodyPr wrap="square" lIns="91440" tIns="45720" rIns="91440" bIns="45720" rtlCol="0" anchor="t">
            <a:spAutoFit/>
          </a:bodyPr>
          <a:lstStyle/>
          <a:p>
            <a:r>
              <a:rPr lang="en-GB" dirty="0">
                <a:solidFill>
                  <a:srgbClr val="FFC000"/>
                </a:solidFill>
              </a:rPr>
              <a:t>https://kubernetes.io/docs/concepts/overview/components/</a:t>
            </a:r>
          </a:p>
        </p:txBody>
      </p:sp>
    </p:spTree>
    <p:extLst>
      <p:ext uri="{BB962C8B-B14F-4D97-AF65-F5344CB8AC3E}">
        <p14:creationId xmlns:p14="http://schemas.microsoft.com/office/powerpoint/2010/main" val="27073039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443B6C-4212-7297-4465-8D7E3E7F1B0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3652B0A-4555-9035-074C-2118C2035AF9}"/>
              </a:ext>
            </a:extLst>
          </p:cNvPr>
          <p:cNvSpPr>
            <a:spLocks noGrp="1"/>
          </p:cNvSpPr>
          <p:nvPr>
            <p:ph type="title"/>
          </p:nvPr>
        </p:nvSpPr>
        <p:spPr/>
        <p:txBody>
          <a:bodyPr>
            <a:normAutofit/>
          </a:bodyPr>
          <a:lstStyle/>
          <a:p>
            <a:r>
              <a:rPr lang="en-GB" sz="6000" b="1" dirty="0"/>
              <a:t>Node Components</a:t>
            </a:r>
          </a:p>
        </p:txBody>
      </p:sp>
      <p:sp>
        <p:nvSpPr>
          <p:cNvPr id="9" name="Content Placeholder 8">
            <a:extLst>
              <a:ext uri="{FF2B5EF4-FFF2-40B4-BE49-F238E27FC236}">
                <a16:creationId xmlns:a16="http://schemas.microsoft.com/office/drawing/2014/main" id="{44257D1E-C120-6296-81C0-A995151FB30E}"/>
              </a:ext>
            </a:extLst>
          </p:cNvPr>
          <p:cNvSpPr>
            <a:spLocks noGrp="1"/>
          </p:cNvSpPr>
          <p:nvPr>
            <p:ph idx="1"/>
          </p:nvPr>
        </p:nvSpPr>
        <p:spPr>
          <a:xfrm>
            <a:off x="358220" y="1825625"/>
            <a:ext cx="11481846" cy="3940175"/>
          </a:xfrm>
        </p:spPr>
        <p:txBody>
          <a:bodyPr>
            <a:normAutofit/>
          </a:bodyPr>
          <a:lstStyle/>
          <a:p>
            <a:pPr marL="0" indent="0">
              <a:buNone/>
            </a:pPr>
            <a:r>
              <a:rPr lang="en-GB" b="1" u="sng" dirty="0" err="1"/>
              <a:t>kube</a:t>
            </a:r>
            <a:r>
              <a:rPr lang="en-GB" b="1" u="sng" dirty="0"/>
              <a:t>-proxy</a:t>
            </a:r>
          </a:p>
          <a:p>
            <a:r>
              <a:rPr lang="en-GB" dirty="0" err="1"/>
              <a:t>kube</a:t>
            </a:r>
            <a:r>
              <a:rPr lang="en-GB" dirty="0"/>
              <a:t>-proxy is a network proxy that runs on each node in your cluster, implementing part of the Kubernetes Service….it knows how to reach pods which are part of the service.</a:t>
            </a:r>
          </a:p>
          <a:p>
            <a:r>
              <a:rPr lang="en-GB" dirty="0" err="1"/>
              <a:t>kube</a:t>
            </a:r>
            <a:r>
              <a:rPr lang="en-GB" dirty="0"/>
              <a:t>-proxy maintains network rules on nodes. These network rules allow network communication to your Pods from inside or outside of your cluster</a:t>
            </a:r>
          </a:p>
        </p:txBody>
      </p:sp>
      <p:sp>
        <p:nvSpPr>
          <p:cNvPr id="2" name="TextBox 1">
            <a:extLst>
              <a:ext uri="{FF2B5EF4-FFF2-40B4-BE49-F238E27FC236}">
                <a16:creationId xmlns:a16="http://schemas.microsoft.com/office/drawing/2014/main" id="{A0B11474-B8D8-E233-71DB-1108AAADEF04}"/>
              </a:ext>
            </a:extLst>
          </p:cNvPr>
          <p:cNvSpPr txBox="1"/>
          <p:nvPr/>
        </p:nvSpPr>
        <p:spPr>
          <a:xfrm>
            <a:off x="2517827" y="5900737"/>
            <a:ext cx="6160661" cy="369332"/>
          </a:xfrm>
          <a:prstGeom prst="rect">
            <a:avLst/>
          </a:prstGeom>
          <a:noFill/>
        </p:spPr>
        <p:txBody>
          <a:bodyPr wrap="square" lIns="91440" tIns="45720" rIns="91440" bIns="45720" rtlCol="0" anchor="t">
            <a:spAutoFit/>
          </a:bodyPr>
          <a:lstStyle/>
          <a:p>
            <a:r>
              <a:rPr lang="en-GB" dirty="0">
                <a:solidFill>
                  <a:srgbClr val="FFC000"/>
                </a:solidFill>
              </a:rPr>
              <a:t>https://kubernetes.io/docs/concepts/overview/components/</a:t>
            </a:r>
          </a:p>
        </p:txBody>
      </p:sp>
    </p:spTree>
    <p:extLst>
      <p:ext uri="{BB962C8B-B14F-4D97-AF65-F5344CB8AC3E}">
        <p14:creationId xmlns:p14="http://schemas.microsoft.com/office/powerpoint/2010/main" val="26937831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B755C6-0CD9-9C75-D662-F89D7593C09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4D496C4-96BF-7895-0AC5-FDE587ED2272}"/>
              </a:ext>
            </a:extLst>
          </p:cNvPr>
          <p:cNvSpPr>
            <a:spLocks noGrp="1"/>
          </p:cNvSpPr>
          <p:nvPr>
            <p:ph type="title"/>
          </p:nvPr>
        </p:nvSpPr>
        <p:spPr/>
        <p:txBody>
          <a:bodyPr>
            <a:normAutofit/>
          </a:bodyPr>
          <a:lstStyle/>
          <a:p>
            <a:r>
              <a:rPr lang="en-GB" sz="6000" b="1" dirty="0"/>
              <a:t>Node Components</a:t>
            </a:r>
          </a:p>
        </p:txBody>
      </p:sp>
      <p:pic>
        <p:nvPicPr>
          <p:cNvPr id="5" name="Content Placeholder 4">
            <a:extLst>
              <a:ext uri="{FF2B5EF4-FFF2-40B4-BE49-F238E27FC236}">
                <a16:creationId xmlns:a16="http://schemas.microsoft.com/office/drawing/2014/main" id="{F8CB04AC-C869-6343-2459-5F4D34A23C9A}"/>
              </a:ext>
            </a:extLst>
          </p:cNvPr>
          <p:cNvPicPr>
            <a:picLocks noGrp="1" noChangeAspect="1"/>
          </p:cNvPicPr>
          <p:nvPr>
            <p:ph idx="1"/>
          </p:nvPr>
        </p:nvPicPr>
        <p:blipFill>
          <a:blip r:embed="rId3"/>
          <a:stretch>
            <a:fillRect/>
          </a:stretch>
        </p:blipFill>
        <p:spPr>
          <a:xfrm>
            <a:off x="1657111" y="1362709"/>
            <a:ext cx="8877777" cy="4403092"/>
          </a:xfrm>
          <a:prstGeom prst="rect">
            <a:avLst/>
          </a:prstGeom>
        </p:spPr>
      </p:pic>
      <p:sp>
        <p:nvSpPr>
          <p:cNvPr id="2" name="TextBox 1">
            <a:extLst>
              <a:ext uri="{FF2B5EF4-FFF2-40B4-BE49-F238E27FC236}">
                <a16:creationId xmlns:a16="http://schemas.microsoft.com/office/drawing/2014/main" id="{C7C1CE47-7DD1-5CB4-728D-2DC2617F6AAC}"/>
              </a:ext>
            </a:extLst>
          </p:cNvPr>
          <p:cNvSpPr txBox="1"/>
          <p:nvPr/>
        </p:nvSpPr>
        <p:spPr>
          <a:xfrm>
            <a:off x="2517827" y="5900737"/>
            <a:ext cx="6160661" cy="369332"/>
          </a:xfrm>
          <a:prstGeom prst="rect">
            <a:avLst/>
          </a:prstGeom>
          <a:noFill/>
        </p:spPr>
        <p:txBody>
          <a:bodyPr wrap="square" lIns="91440" tIns="45720" rIns="91440" bIns="45720" rtlCol="0" anchor="t">
            <a:spAutoFit/>
          </a:bodyPr>
          <a:lstStyle/>
          <a:p>
            <a:r>
              <a:rPr lang="en-GB" dirty="0">
                <a:solidFill>
                  <a:srgbClr val="FFC000"/>
                </a:solidFill>
              </a:rPr>
              <a:t>https://kubernetes.io/docs/concepts/overview/components/</a:t>
            </a:r>
          </a:p>
        </p:txBody>
      </p:sp>
    </p:spTree>
    <p:extLst>
      <p:ext uri="{BB962C8B-B14F-4D97-AF65-F5344CB8AC3E}">
        <p14:creationId xmlns:p14="http://schemas.microsoft.com/office/powerpoint/2010/main" val="39688545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126241-AE40-C3BC-72CB-FE4B6EECFCE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E3259B7-0B85-F06B-43CE-97F3DA5A4DFE}"/>
              </a:ext>
            </a:extLst>
          </p:cNvPr>
          <p:cNvSpPr>
            <a:spLocks noGrp="1"/>
          </p:cNvSpPr>
          <p:nvPr>
            <p:ph type="title"/>
          </p:nvPr>
        </p:nvSpPr>
        <p:spPr/>
        <p:txBody>
          <a:bodyPr>
            <a:normAutofit/>
          </a:bodyPr>
          <a:lstStyle/>
          <a:p>
            <a:r>
              <a:rPr lang="en-GB" sz="5400" b="1" dirty="0"/>
              <a:t>Master Node Component (Control Panel)</a:t>
            </a:r>
          </a:p>
        </p:txBody>
      </p:sp>
      <p:sp>
        <p:nvSpPr>
          <p:cNvPr id="5" name="Content Placeholder 4">
            <a:extLst>
              <a:ext uri="{FF2B5EF4-FFF2-40B4-BE49-F238E27FC236}">
                <a16:creationId xmlns:a16="http://schemas.microsoft.com/office/drawing/2014/main" id="{D721E608-DC5C-90D9-57C0-2C872B1D4E6C}"/>
              </a:ext>
            </a:extLst>
          </p:cNvPr>
          <p:cNvSpPr>
            <a:spLocks noGrp="1"/>
          </p:cNvSpPr>
          <p:nvPr>
            <p:ph idx="1"/>
          </p:nvPr>
        </p:nvSpPr>
        <p:spPr>
          <a:xfrm>
            <a:off x="358219" y="1690688"/>
            <a:ext cx="11481847" cy="4472303"/>
          </a:xfrm>
        </p:spPr>
        <p:txBody>
          <a:bodyPr>
            <a:normAutofit/>
          </a:bodyPr>
          <a:lstStyle/>
          <a:p>
            <a:pPr marL="0" indent="0">
              <a:buNone/>
            </a:pPr>
            <a:r>
              <a:rPr lang="en-GB" b="1" dirty="0"/>
              <a:t>Four main components:</a:t>
            </a:r>
          </a:p>
          <a:p>
            <a:r>
              <a:rPr lang="en-GB" dirty="0" err="1"/>
              <a:t>kube-apiserver</a:t>
            </a:r>
            <a:endParaRPr lang="en-GB" dirty="0"/>
          </a:p>
          <a:p>
            <a:r>
              <a:rPr lang="en-GB" dirty="0" err="1"/>
              <a:t>etcd</a:t>
            </a:r>
            <a:endParaRPr lang="en-GB" dirty="0"/>
          </a:p>
          <a:p>
            <a:r>
              <a:rPr lang="en-GB" dirty="0" err="1"/>
              <a:t>kube</a:t>
            </a:r>
            <a:r>
              <a:rPr lang="en-GB" dirty="0"/>
              <a:t>-controller-manager</a:t>
            </a:r>
          </a:p>
          <a:p>
            <a:r>
              <a:rPr lang="en-GB" dirty="0" err="1"/>
              <a:t>kube</a:t>
            </a:r>
            <a:r>
              <a:rPr lang="en-GB" dirty="0"/>
              <a:t>-scheduler</a:t>
            </a:r>
          </a:p>
          <a:p>
            <a:endParaRPr lang="en-GB" dirty="0"/>
          </a:p>
        </p:txBody>
      </p:sp>
      <p:pic>
        <p:nvPicPr>
          <p:cNvPr id="6" name="Picture 5">
            <a:extLst>
              <a:ext uri="{FF2B5EF4-FFF2-40B4-BE49-F238E27FC236}">
                <a16:creationId xmlns:a16="http://schemas.microsoft.com/office/drawing/2014/main" id="{599915ED-4C82-A66D-4E63-617F7E38700B}"/>
              </a:ext>
            </a:extLst>
          </p:cNvPr>
          <p:cNvPicPr>
            <a:picLocks noChangeAspect="1"/>
          </p:cNvPicPr>
          <p:nvPr/>
        </p:nvPicPr>
        <p:blipFill>
          <a:blip r:embed="rId3"/>
          <a:stretch>
            <a:fillRect/>
          </a:stretch>
        </p:blipFill>
        <p:spPr>
          <a:xfrm>
            <a:off x="5451920" y="1852315"/>
            <a:ext cx="6463200" cy="3153369"/>
          </a:xfrm>
          <a:prstGeom prst="rect">
            <a:avLst/>
          </a:prstGeom>
        </p:spPr>
      </p:pic>
    </p:spTree>
    <p:extLst>
      <p:ext uri="{BB962C8B-B14F-4D97-AF65-F5344CB8AC3E}">
        <p14:creationId xmlns:p14="http://schemas.microsoft.com/office/powerpoint/2010/main" val="27783114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2AC3A5-54B2-6751-2EED-ACAE00A4C2E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A6A94CD-8518-0AF8-CBE4-82364A88FEF6}"/>
              </a:ext>
            </a:extLst>
          </p:cNvPr>
          <p:cNvSpPr>
            <a:spLocks noGrp="1"/>
          </p:cNvSpPr>
          <p:nvPr>
            <p:ph type="title"/>
          </p:nvPr>
        </p:nvSpPr>
        <p:spPr/>
        <p:txBody>
          <a:bodyPr>
            <a:normAutofit/>
          </a:bodyPr>
          <a:lstStyle/>
          <a:p>
            <a:r>
              <a:rPr lang="en-GB" sz="5400" b="1" dirty="0"/>
              <a:t>Kube-API Server</a:t>
            </a:r>
          </a:p>
        </p:txBody>
      </p:sp>
      <p:sp>
        <p:nvSpPr>
          <p:cNvPr id="5" name="Content Placeholder 4">
            <a:extLst>
              <a:ext uri="{FF2B5EF4-FFF2-40B4-BE49-F238E27FC236}">
                <a16:creationId xmlns:a16="http://schemas.microsoft.com/office/drawing/2014/main" id="{F3A29666-404C-6A6D-32A4-BB2D7AD52F39}"/>
              </a:ext>
            </a:extLst>
          </p:cNvPr>
          <p:cNvSpPr>
            <a:spLocks noGrp="1"/>
          </p:cNvSpPr>
          <p:nvPr>
            <p:ph idx="1"/>
          </p:nvPr>
        </p:nvSpPr>
        <p:spPr>
          <a:xfrm>
            <a:off x="358219" y="1690689"/>
            <a:ext cx="11481847" cy="4088878"/>
          </a:xfrm>
        </p:spPr>
        <p:txBody>
          <a:bodyPr>
            <a:normAutofit lnSpcReduction="10000"/>
          </a:bodyPr>
          <a:lstStyle/>
          <a:p>
            <a:r>
              <a:rPr lang="en-GB" dirty="0"/>
              <a:t>The </a:t>
            </a:r>
            <a:r>
              <a:rPr lang="en-GB" dirty="0" err="1"/>
              <a:t>kube-apiserver</a:t>
            </a:r>
            <a:r>
              <a:rPr lang="en-GB" dirty="0"/>
              <a:t> exposes an </a:t>
            </a:r>
            <a:r>
              <a:rPr lang="en-GB" b="1" dirty="0"/>
              <a:t>HTTP (REST) API </a:t>
            </a:r>
            <a:r>
              <a:rPr lang="en-GB" dirty="0"/>
              <a:t>(the front end of the K8s control panel).</a:t>
            </a:r>
          </a:p>
          <a:p>
            <a:pPr lvl="1"/>
            <a:r>
              <a:rPr lang="en-GB" dirty="0"/>
              <a:t>The Nodes communicate with the master using the Kubernetes API, which the master exposes. </a:t>
            </a:r>
          </a:p>
          <a:p>
            <a:pPr lvl="1"/>
            <a:r>
              <a:rPr lang="en-GB" dirty="0">
                <a:solidFill>
                  <a:srgbClr val="FF0000"/>
                </a:solidFill>
              </a:rPr>
              <a:t>End users (i.e. you) use the Kubernetes API to interact with the cluster</a:t>
            </a:r>
            <a:r>
              <a:rPr lang="en-GB" dirty="0"/>
              <a:t>…don’t worry we  use </a:t>
            </a:r>
            <a:r>
              <a:rPr lang="en-GB" dirty="0" err="1"/>
              <a:t>kubectl</a:t>
            </a:r>
            <a:r>
              <a:rPr lang="en-GB" dirty="0"/>
              <a:t> to do the heavy lifting for us</a:t>
            </a:r>
          </a:p>
          <a:p>
            <a:r>
              <a:rPr lang="en-GB" dirty="0"/>
              <a:t>The Kubernetes API lets you query and manipulate the state of </a:t>
            </a:r>
            <a:r>
              <a:rPr lang="en-GB" b="1" dirty="0"/>
              <a:t>objects</a:t>
            </a:r>
            <a:r>
              <a:rPr lang="en-GB" dirty="0"/>
              <a:t> in the Kubernetes API</a:t>
            </a:r>
          </a:p>
          <a:p>
            <a:r>
              <a:rPr lang="en-GB" dirty="0" err="1"/>
              <a:t>kube-apiserver</a:t>
            </a:r>
            <a:r>
              <a:rPr lang="en-GB" dirty="0"/>
              <a:t>  supports horizontal scaling – just add more </a:t>
            </a:r>
            <a:r>
              <a:rPr lang="en-GB" dirty="0" err="1"/>
              <a:t>kube-apiserver</a:t>
            </a:r>
            <a:r>
              <a:rPr lang="en-GB" dirty="0"/>
              <a:t> instances. </a:t>
            </a:r>
          </a:p>
          <a:p>
            <a:pPr lvl="1"/>
            <a:r>
              <a:rPr lang="en-GB" sz="2000" dirty="0"/>
              <a:t>You can run several instances of </a:t>
            </a:r>
            <a:r>
              <a:rPr lang="en-GB" sz="2000" dirty="0" err="1"/>
              <a:t>kube-apiserver</a:t>
            </a:r>
            <a:r>
              <a:rPr lang="en-GB" sz="2000" dirty="0"/>
              <a:t> and balance traffic between those instances</a:t>
            </a:r>
          </a:p>
          <a:p>
            <a:endParaRPr lang="en-GB" dirty="0"/>
          </a:p>
        </p:txBody>
      </p:sp>
      <p:pic>
        <p:nvPicPr>
          <p:cNvPr id="6" name="Picture 5">
            <a:extLst>
              <a:ext uri="{FF2B5EF4-FFF2-40B4-BE49-F238E27FC236}">
                <a16:creationId xmlns:a16="http://schemas.microsoft.com/office/drawing/2014/main" id="{E0C1F218-55B9-16B0-72BC-67F6E94159FC}"/>
              </a:ext>
            </a:extLst>
          </p:cNvPr>
          <p:cNvPicPr>
            <a:picLocks noChangeAspect="1"/>
          </p:cNvPicPr>
          <p:nvPr/>
        </p:nvPicPr>
        <p:blipFill>
          <a:blip r:embed="rId3"/>
          <a:srcRect l="6258" t="75401" r="6372"/>
          <a:stretch>
            <a:fillRect/>
          </a:stretch>
        </p:blipFill>
        <p:spPr>
          <a:xfrm>
            <a:off x="5786547" y="695009"/>
            <a:ext cx="5646944" cy="775711"/>
          </a:xfrm>
          <a:prstGeom prst="rect">
            <a:avLst/>
          </a:prstGeom>
        </p:spPr>
      </p:pic>
    </p:spTree>
    <p:extLst>
      <p:ext uri="{BB962C8B-B14F-4D97-AF65-F5344CB8AC3E}">
        <p14:creationId xmlns:p14="http://schemas.microsoft.com/office/powerpoint/2010/main" val="10744725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B8C979-F893-229C-6460-60F6DA88781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311CC7B-4E23-E7FD-7A1B-21F7A4CB5AC0}"/>
              </a:ext>
            </a:extLst>
          </p:cNvPr>
          <p:cNvSpPr>
            <a:spLocks noGrp="1"/>
          </p:cNvSpPr>
          <p:nvPr>
            <p:ph type="title"/>
          </p:nvPr>
        </p:nvSpPr>
        <p:spPr/>
        <p:txBody>
          <a:bodyPr>
            <a:normAutofit/>
          </a:bodyPr>
          <a:lstStyle/>
          <a:p>
            <a:r>
              <a:rPr lang="en-GB" sz="5400" b="1" dirty="0"/>
              <a:t>Kube-controller-manager</a:t>
            </a:r>
          </a:p>
        </p:txBody>
      </p:sp>
      <p:sp>
        <p:nvSpPr>
          <p:cNvPr id="5" name="Content Placeholder 4">
            <a:extLst>
              <a:ext uri="{FF2B5EF4-FFF2-40B4-BE49-F238E27FC236}">
                <a16:creationId xmlns:a16="http://schemas.microsoft.com/office/drawing/2014/main" id="{4C56012B-970E-90FE-6886-F360FDD890F3}"/>
              </a:ext>
            </a:extLst>
          </p:cNvPr>
          <p:cNvSpPr>
            <a:spLocks noGrp="1"/>
          </p:cNvSpPr>
          <p:nvPr>
            <p:ph idx="1"/>
          </p:nvPr>
        </p:nvSpPr>
        <p:spPr>
          <a:xfrm>
            <a:off x="358219" y="1690688"/>
            <a:ext cx="11481847" cy="4472303"/>
          </a:xfrm>
        </p:spPr>
        <p:txBody>
          <a:bodyPr>
            <a:normAutofit fontScale="92500" lnSpcReduction="20000"/>
          </a:bodyPr>
          <a:lstStyle/>
          <a:p>
            <a:r>
              <a:rPr lang="en-GB" dirty="0"/>
              <a:t>Runs controller processes (see controllers later for deployment discussion)</a:t>
            </a:r>
          </a:p>
          <a:p>
            <a:pPr lvl="1"/>
            <a:r>
              <a:rPr lang="en-GB" dirty="0">
                <a:sym typeface="Wingdings" panose="05000000000000000000" pitchFamily="2" charset="2"/>
              </a:rPr>
              <a:t>Logically each controller is separate process in practice they are run in a single process</a:t>
            </a:r>
            <a:endParaRPr lang="en-GB" dirty="0"/>
          </a:p>
          <a:p>
            <a:r>
              <a:rPr lang="en-GB" dirty="0"/>
              <a:t>These controllers include:</a:t>
            </a:r>
          </a:p>
          <a:p>
            <a:pPr lvl="1"/>
            <a:r>
              <a:rPr lang="en-GB" b="1" dirty="0"/>
              <a:t>Node controller</a:t>
            </a:r>
          </a:p>
          <a:p>
            <a:pPr lvl="1"/>
            <a:r>
              <a:rPr lang="en-GB" b="1" dirty="0"/>
              <a:t>Namespace controller</a:t>
            </a:r>
            <a:endParaRPr lang="en-GB" dirty="0"/>
          </a:p>
          <a:p>
            <a:pPr lvl="1"/>
            <a:r>
              <a:rPr lang="en-GB" b="1" dirty="0"/>
              <a:t>Endpoints controller</a:t>
            </a:r>
          </a:p>
          <a:p>
            <a:pPr lvl="1"/>
            <a:r>
              <a:rPr lang="en-GB" b="1" dirty="0"/>
              <a:t>Service Account &amp; Token controllers</a:t>
            </a:r>
          </a:p>
          <a:p>
            <a:pPr lvl="1"/>
            <a:r>
              <a:rPr lang="en-GB" b="1" dirty="0"/>
              <a:t>Workload controllers </a:t>
            </a:r>
          </a:p>
          <a:p>
            <a:pPr lvl="2"/>
            <a:r>
              <a:rPr lang="en-GB" sz="2200" dirty="0"/>
              <a:t>Replication controller</a:t>
            </a:r>
          </a:p>
          <a:p>
            <a:pPr lvl="2"/>
            <a:r>
              <a:rPr lang="en-GB" sz="2200" dirty="0"/>
              <a:t>Deployment controller</a:t>
            </a:r>
          </a:p>
          <a:p>
            <a:pPr lvl="2"/>
            <a:r>
              <a:rPr lang="en-GB" sz="2200" dirty="0"/>
              <a:t>etc.</a:t>
            </a:r>
          </a:p>
          <a:p>
            <a:r>
              <a:rPr lang="en-GB" dirty="0"/>
              <a:t>The "</a:t>
            </a:r>
            <a:r>
              <a:rPr lang="en-GB" dirty="0" err="1"/>
              <a:t>kube</a:t>
            </a:r>
            <a:r>
              <a:rPr lang="en-GB" dirty="0"/>
              <a:t>-controller-manager" pod runs inside the "</a:t>
            </a:r>
            <a:r>
              <a:rPr lang="en-GB" dirty="0" err="1"/>
              <a:t>kube</a:t>
            </a:r>
            <a:r>
              <a:rPr lang="en-GB" dirty="0"/>
              <a:t>-system" namespace on "master" nodes. </a:t>
            </a:r>
          </a:p>
          <a:p>
            <a:endParaRPr lang="en-GB" dirty="0"/>
          </a:p>
        </p:txBody>
      </p:sp>
      <p:pic>
        <p:nvPicPr>
          <p:cNvPr id="6" name="Picture 5">
            <a:extLst>
              <a:ext uri="{FF2B5EF4-FFF2-40B4-BE49-F238E27FC236}">
                <a16:creationId xmlns:a16="http://schemas.microsoft.com/office/drawing/2014/main" id="{A29273F0-3568-70E9-3950-0C5080393D8F}"/>
              </a:ext>
            </a:extLst>
          </p:cNvPr>
          <p:cNvPicPr>
            <a:picLocks noChangeAspect="1"/>
          </p:cNvPicPr>
          <p:nvPr/>
        </p:nvPicPr>
        <p:blipFill>
          <a:blip r:embed="rId3"/>
          <a:srcRect l="36713" t="23825" r="35423" b="31683"/>
          <a:stretch>
            <a:fillRect/>
          </a:stretch>
        </p:blipFill>
        <p:spPr>
          <a:xfrm>
            <a:off x="8683310" y="326401"/>
            <a:ext cx="1800881" cy="1403011"/>
          </a:xfrm>
          <a:prstGeom prst="rect">
            <a:avLst/>
          </a:prstGeom>
        </p:spPr>
      </p:pic>
    </p:spTree>
    <p:extLst>
      <p:ext uri="{BB962C8B-B14F-4D97-AF65-F5344CB8AC3E}">
        <p14:creationId xmlns:p14="http://schemas.microsoft.com/office/powerpoint/2010/main" val="29286314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0C5AFB-37BF-2089-36B3-83D22E6EA3E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272EFC3-29C8-EAE5-D6A1-D62B0259E466}"/>
              </a:ext>
            </a:extLst>
          </p:cNvPr>
          <p:cNvSpPr>
            <a:spLocks noGrp="1"/>
          </p:cNvSpPr>
          <p:nvPr>
            <p:ph type="title"/>
          </p:nvPr>
        </p:nvSpPr>
        <p:spPr/>
        <p:txBody>
          <a:bodyPr>
            <a:normAutofit/>
          </a:bodyPr>
          <a:lstStyle/>
          <a:p>
            <a:r>
              <a:rPr lang="en-GB" sz="6000" b="1" dirty="0"/>
              <a:t>Kube-scheduler</a:t>
            </a:r>
          </a:p>
        </p:txBody>
      </p:sp>
      <p:sp>
        <p:nvSpPr>
          <p:cNvPr id="5" name="Content Placeholder 4">
            <a:extLst>
              <a:ext uri="{FF2B5EF4-FFF2-40B4-BE49-F238E27FC236}">
                <a16:creationId xmlns:a16="http://schemas.microsoft.com/office/drawing/2014/main" id="{E54A2C2F-73C6-8647-FF8F-07C38091A0A4}"/>
              </a:ext>
            </a:extLst>
          </p:cNvPr>
          <p:cNvSpPr>
            <a:spLocks noGrp="1"/>
          </p:cNvSpPr>
          <p:nvPr>
            <p:ph idx="1"/>
          </p:nvPr>
        </p:nvSpPr>
        <p:spPr>
          <a:xfrm>
            <a:off x="351933" y="1690688"/>
            <a:ext cx="11481847" cy="4081414"/>
          </a:xfrm>
        </p:spPr>
        <p:txBody>
          <a:bodyPr>
            <a:normAutofit fontScale="92500" lnSpcReduction="20000"/>
          </a:bodyPr>
          <a:lstStyle/>
          <a:p>
            <a:r>
              <a:rPr lang="en-GB" dirty="0"/>
              <a:t>The </a:t>
            </a:r>
            <a:r>
              <a:rPr lang="en-GB" dirty="0" err="1"/>
              <a:t>kube</a:t>
            </a:r>
            <a:r>
              <a:rPr lang="en-GB" dirty="0"/>
              <a:t>-scheduler watches for newly created Pods with no assigned node, and selects a node for them to run on</a:t>
            </a:r>
          </a:p>
          <a:p>
            <a:r>
              <a:rPr lang="en-GB" dirty="0"/>
              <a:t>The </a:t>
            </a:r>
            <a:r>
              <a:rPr lang="en-GB" dirty="0" err="1"/>
              <a:t>kube</a:t>
            </a:r>
            <a:r>
              <a:rPr lang="en-GB" dirty="0"/>
              <a:t>-scheduler considers: </a:t>
            </a:r>
          </a:p>
          <a:p>
            <a:pPr lvl="1"/>
            <a:r>
              <a:rPr lang="en-GB" dirty="0"/>
              <a:t>individual and collective resource requirements</a:t>
            </a:r>
          </a:p>
          <a:p>
            <a:pPr lvl="1"/>
            <a:r>
              <a:rPr lang="en-GB" dirty="0"/>
              <a:t>hardware/software/policy constraints</a:t>
            </a:r>
          </a:p>
          <a:p>
            <a:pPr lvl="1"/>
            <a:r>
              <a:rPr lang="en-GB" dirty="0"/>
              <a:t>affinity and anti-affinity specifications: using labels specify the node(s) the pod(s) should run on/or not run on</a:t>
            </a:r>
          </a:p>
          <a:p>
            <a:pPr lvl="1"/>
            <a:r>
              <a:rPr lang="en-GB" dirty="0"/>
              <a:t>data locality: keeps pods local to the data they are using e.g. schedule pod on the node that has direct access to the data source such as a file system. </a:t>
            </a:r>
          </a:p>
          <a:p>
            <a:pPr lvl="1"/>
            <a:r>
              <a:rPr lang="en-GB" dirty="0"/>
              <a:t>inter-workload interference</a:t>
            </a:r>
          </a:p>
          <a:p>
            <a:pPr lvl="1"/>
            <a:r>
              <a:rPr lang="en-GB" dirty="0"/>
              <a:t>deadlines</a:t>
            </a:r>
          </a:p>
          <a:p>
            <a:r>
              <a:rPr lang="en-GB" dirty="0"/>
              <a:t>The scheduler only places the Pods into healthy Nodes to maximise the resources</a:t>
            </a:r>
          </a:p>
        </p:txBody>
      </p:sp>
      <p:pic>
        <p:nvPicPr>
          <p:cNvPr id="2" name="Picture 1">
            <a:extLst>
              <a:ext uri="{FF2B5EF4-FFF2-40B4-BE49-F238E27FC236}">
                <a16:creationId xmlns:a16="http://schemas.microsoft.com/office/drawing/2014/main" id="{1DCA55FB-5F86-091E-133F-ECFB318A758E}"/>
              </a:ext>
            </a:extLst>
          </p:cNvPr>
          <p:cNvPicPr>
            <a:picLocks noChangeAspect="1"/>
          </p:cNvPicPr>
          <p:nvPr/>
        </p:nvPicPr>
        <p:blipFill>
          <a:blip r:embed="rId3"/>
          <a:srcRect l="8309" t="24268" r="62963" b="29912"/>
          <a:stretch>
            <a:fillRect/>
          </a:stretch>
        </p:blipFill>
        <p:spPr>
          <a:xfrm>
            <a:off x="8439004" y="305461"/>
            <a:ext cx="1856722" cy="1444892"/>
          </a:xfrm>
          <a:prstGeom prst="rect">
            <a:avLst/>
          </a:prstGeom>
        </p:spPr>
      </p:pic>
    </p:spTree>
    <p:extLst>
      <p:ext uri="{BB962C8B-B14F-4D97-AF65-F5344CB8AC3E}">
        <p14:creationId xmlns:p14="http://schemas.microsoft.com/office/powerpoint/2010/main" val="22520807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A4783C-C463-F98E-0A7A-4E40917AA2B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FFF6125-78A1-FC40-D25E-DA77C113F8A9}"/>
              </a:ext>
            </a:extLst>
          </p:cNvPr>
          <p:cNvSpPr>
            <a:spLocks noGrp="1"/>
          </p:cNvSpPr>
          <p:nvPr>
            <p:ph type="title"/>
          </p:nvPr>
        </p:nvSpPr>
        <p:spPr/>
        <p:txBody>
          <a:bodyPr>
            <a:normAutofit/>
          </a:bodyPr>
          <a:lstStyle/>
          <a:p>
            <a:r>
              <a:rPr lang="en-GB" sz="6000" b="1" dirty="0"/>
              <a:t>Scheduling</a:t>
            </a:r>
          </a:p>
        </p:txBody>
      </p:sp>
      <p:sp>
        <p:nvSpPr>
          <p:cNvPr id="5" name="Content Placeholder 4">
            <a:extLst>
              <a:ext uri="{FF2B5EF4-FFF2-40B4-BE49-F238E27FC236}">
                <a16:creationId xmlns:a16="http://schemas.microsoft.com/office/drawing/2014/main" id="{64E3BEEA-B244-54A6-F02C-DF46A6D4F60E}"/>
              </a:ext>
            </a:extLst>
          </p:cNvPr>
          <p:cNvSpPr>
            <a:spLocks noGrp="1"/>
          </p:cNvSpPr>
          <p:nvPr>
            <p:ph idx="1"/>
          </p:nvPr>
        </p:nvSpPr>
        <p:spPr>
          <a:xfrm>
            <a:off x="351933" y="1690688"/>
            <a:ext cx="11481847" cy="4081414"/>
          </a:xfrm>
        </p:spPr>
        <p:txBody>
          <a:bodyPr>
            <a:normAutofit/>
          </a:bodyPr>
          <a:lstStyle/>
          <a:p>
            <a:r>
              <a:rPr lang="en-GB" dirty="0" err="1"/>
              <a:t>kube</a:t>
            </a:r>
            <a:r>
              <a:rPr lang="en-GB" dirty="0"/>
              <a:t>-scheduler “plays Tetris” to find the best node for a pod (and its container) to maximise the resources of the worker nodes</a:t>
            </a:r>
          </a:p>
        </p:txBody>
      </p:sp>
      <p:pic>
        <p:nvPicPr>
          <p:cNvPr id="3" name="Picture 2">
            <a:extLst>
              <a:ext uri="{FF2B5EF4-FFF2-40B4-BE49-F238E27FC236}">
                <a16:creationId xmlns:a16="http://schemas.microsoft.com/office/drawing/2014/main" id="{BAC1AAC6-1722-678A-3501-5AA24A815BD1}"/>
              </a:ext>
            </a:extLst>
          </p:cNvPr>
          <p:cNvPicPr>
            <a:picLocks noChangeAspect="1"/>
          </p:cNvPicPr>
          <p:nvPr/>
        </p:nvPicPr>
        <p:blipFill>
          <a:blip r:embed="rId3"/>
          <a:stretch>
            <a:fillRect/>
          </a:stretch>
        </p:blipFill>
        <p:spPr>
          <a:xfrm>
            <a:off x="3279308" y="2585655"/>
            <a:ext cx="5627096" cy="3292125"/>
          </a:xfrm>
          <a:prstGeom prst="rect">
            <a:avLst/>
          </a:prstGeom>
        </p:spPr>
      </p:pic>
    </p:spTree>
    <p:extLst>
      <p:ext uri="{BB962C8B-B14F-4D97-AF65-F5344CB8AC3E}">
        <p14:creationId xmlns:p14="http://schemas.microsoft.com/office/powerpoint/2010/main" val="37894879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ED0697-F0C9-6633-5CCB-0AC1140C40C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C92922C-D11A-5B13-2B57-C38EAA55CD59}"/>
              </a:ext>
            </a:extLst>
          </p:cNvPr>
          <p:cNvSpPr>
            <a:spLocks noGrp="1"/>
          </p:cNvSpPr>
          <p:nvPr>
            <p:ph type="title"/>
          </p:nvPr>
        </p:nvSpPr>
        <p:spPr/>
        <p:txBody>
          <a:bodyPr>
            <a:normAutofit/>
          </a:bodyPr>
          <a:lstStyle/>
          <a:p>
            <a:r>
              <a:rPr lang="en-GB" sz="6000" b="1" dirty="0" err="1"/>
              <a:t>Etcd</a:t>
            </a:r>
            <a:endParaRPr lang="en-GB" sz="6000" b="1" dirty="0"/>
          </a:p>
        </p:txBody>
      </p:sp>
      <p:sp>
        <p:nvSpPr>
          <p:cNvPr id="5" name="Content Placeholder 4">
            <a:extLst>
              <a:ext uri="{FF2B5EF4-FFF2-40B4-BE49-F238E27FC236}">
                <a16:creationId xmlns:a16="http://schemas.microsoft.com/office/drawing/2014/main" id="{5E418C12-EEA5-20C0-71ED-38F3AAD6587C}"/>
              </a:ext>
            </a:extLst>
          </p:cNvPr>
          <p:cNvSpPr>
            <a:spLocks noGrp="1"/>
          </p:cNvSpPr>
          <p:nvPr>
            <p:ph idx="1"/>
          </p:nvPr>
        </p:nvSpPr>
        <p:spPr>
          <a:xfrm>
            <a:off x="351933" y="1690688"/>
            <a:ext cx="11481847" cy="4081414"/>
          </a:xfrm>
        </p:spPr>
        <p:txBody>
          <a:bodyPr>
            <a:normAutofit/>
          </a:bodyPr>
          <a:lstStyle/>
          <a:p>
            <a:r>
              <a:rPr lang="en-GB" dirty="0"/>
              <a:t>A distributed key value database used as Kubernetes' backing store for all cluster data – backup in case of failure</a:t>
            </a:r>
          </a:p>
          <a:p>
            <a:r>
              <a:rPr lang="en-GB" dirty="0"/>
              <a:t>Stores the current state of the Kubernetes cluster</a:t>
            </a:r>
          </a:p>
          <a:p>
            <a:r>
              <a:rPr lang="en-GB" dirty="0"/>
              <a:t>When the </a:t>
            </a:r>
            <a:r>
              <a:rPr lang="en-GB" dirty="0" err="1"/>
              <a:t>kube-apiserver</a:t>
            </a:r>
            <a:r>
              <a:rPr lang="en-GB" dirty="0"/>
              <a:t> receives a HTTP REST Request to make a Kubernetes object (aka resource), it is saved in </a:t>
            </a:r>
            <a:r>
              <a:rPr lang="en-GB" dirty="0" err="1"/>
              <a:t>etcd</a:t>
            </a:r>
            <a:endParaRPr lang="en-GB" dirty="0"/>
          </a:p>
          <a:p>
            <a:pPr lvl="1"/>
            <a:r>
              <a:rPr lang="en-GB" dirty="0"/>
              <a:t>Usually the key takes the form of </a:t>
            </a:r>
            <a:r>
              <a:rPr lang="en-GB" i="1" dirty="0"/>
              <a:t>&lt;namespace&gt;/&lt;name&gt;</a:t>
            </a:r>
          </a:p>
          <a:p>
            <a:pPr lvl="1"/>
            <a:r>
              <a:rPr lang="en-GB" dirty="0"/>
              <a:t>Once the “object record” is stored, the object is then made visible by the </a:t>
            </a:r>
            <a:r>
              <a:rPr lang="en-GB" dirty="0" err="1"/>
              <a:t>kube-apiserver</a:t>
            </a:r>
            <a:r>
              <a:rPr lang="en-GB" dirty="0"/>
              <a:t> or scheduled by the </a:t>
            </a:r>
            <a:r>
              <a:rPr lang="en-GB" dirty="0" err="1"/>
              <a:t>kube</a:t>
            </a:r>
            <a:r>
              <a:rPr lang="en-GB" dirty="0"/>
              <a:t>-scheduler</a:t>
            </a:r>
            <a:r>
              <a:rPr lang="en-GB" i="1" dirty="0"/>
              <a:t> </a:t>
            </a:r>
          </a:p>
        </p:txBody>
      </p:sp>
      <p:pic>
        <p:nvPicPr>
          <p:cNvPr id="2" name="Picture 1">
            <a:extLst>
              <a:ext uri="{FF2B5EF4-FFF2-40B4-BE49-F238E27FC236}">
                <a16:creationId xmlns:a16="http://schemas.microsoft.com/office/drawing/2014/main" id="{A03CE35C-56ED-D59D-1BAA-E71418E8F7DD}"/>
              </a:ext>
            </a:extLst>
          </p:cNvPr>
          <p:cNvPicPr>
            <a:picLocks noChangeAspect="1"/>
          </p:cNvPicPr>
          <p:nvPr/>
        </p:nvPicPr>
        <p:blipFill>
          <a:blip r:embed="rId3"/>
          <a:srcRect l="63064" t="22939" r="8316" b="29248"/>
          <a:stretch>
            <a:fillRect/>
          </a:stretch>
        </p:blipFill>
        <p:spPr>
          <a:xfrm>
            <a:off x="8369202" y="274050"/>
            <a:ext cx="1849741" cy="1507713"/>
          </a:xfrm>
          <a:prstGeom prst="rect">
            <a:avLst/>
          </a:prstGeom>
        </p:spPr>
      </p:pic>
      <p:sp>
        <p:nvSpPr>
          <p:cNvPr id="3" name="TextBox 2">
            <a:extLst>
              <a:ext uri="{FF2B5EF4-FFF2-40B4-BE49-F238E27FC236}">
                <a16:creationId xmlns:a16="http://schemas.microsoft.com/office/drawing/2014/main" id="{D5047FA1-EA8A-D1CA-E797-924C0F5B5675}"/>
              </a:ext>
            </a:extLst>
          </p:cNvPr>
          <p:cNvSpPr txBox="1"/>
          <p:nvPr/>
        </p:nvSpPr>
        <p:spPr>
          <a:xfrm>
            <a:off x="166113" y="5508197"/>
            <a:ext cx="11853485" cy="1200329"/>
          </a:xfrm>
          <a:prstGeom prst="rect">
            <a:avLst/>
          </a:prstGeom>
          <a:solidFill>
            <a:schemeClr val="bg1"/>
          </a:solidFill>
          <a:ln w="19050">
            <a:solidFill>
              <a:schemeClr val="tx1"/>
            </a:solidFill>
          </a:ln>
        </p:spPr>
        <p:txBody>
          <a:bodyPr wrap="square" rtlCol="0">
            <a:spAutoFit/>
          </a:bodyPr>
          <a:lstStyle/>
          <a:p>
            <a:r>
              <a:rPr lang="en-GB" u="sng" dirty="0"/>
              <a:t>Example: </a:t>
            </a:r>
            <a:r>
              <a:rPr lang="en-GB" dirty="0"/>
              <a:t>After </a:t>
            </a:r>
            <a:r>
              <a:rPr lang="en-GB" b="1" dirty="0"/>
              <a:t>a Deployment record is stored to </a:t>
            </a:r>
            <a:r>
              <a:rPr lang="en-GB" b="1" dirty="0" err="1"/>
              <a:t>etcd</a:t>
            </a:r>
            <a:r>
              <a:rPr lang="en-GB" b="1" dirty="0"/>
              <a:t> </a:t>
            </a:r>
            <a:r>
              <a:rPr lang="en-GB" dirty="0"/>
              <a:t>and initialized, it is made visible via the </a:t>
            </a:r>
            <a:r>
              <a:rPr lang="en-GB" dirty="0" err="1"/>
              <a:t>kube-apiserver</a:t>
            </a:r>
            <a:r>
              <a:rPr lang="en-GB" dirty="0"/>
              <a:t>. When this new resource is available, it is detected by the </a:t>
            </a:r>
            <a:r>
              <a:rPr lang="en-GB" dirty="0" err="1"/>
              <a:t>DeploymentController</a:t>
            </a:r>
            <a:r>
              <a:rPr lang="en-GB" dirty="0"/>
              <a:t>, whose job it is to </a:t>
            </a:r>
            <a:r>
              <a:rPr lang="en-GB" b="1" dirty="0"/>
              <a:t>listen out for changes to the Deployment records</a:t>
            </a:r>
            <a:r>
              <a:rPr lang="en-GB" dirty="0"/>
              <a:t>. The controller adds a Deployment object to an internal worker queue, which the </a:t>
            </a:r>
            <a:r>
              <a:rPr lang="en-GB" dirty="0" err="1"/>
              <a:t>DeploymentController</a:t>
            </a:r>
            <a:r>
              <a:rPr lang="en-GB" dirty="0"/>
              <a:t> then detects and starts to process it.</a:t>
            </a:r>
          </a:p>
        </p:txBody>
      </p:sp>
    </p:spTree>
    <p:extLst>
      <p:ext uri="{BB962C8B-B14F-4D97-AF65-F5344CB8AC3E}">
        <p14:creationId xmlns:p14="http://schemas.microsoft.com/office/powerpoint/2010/main" val="34982269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6056E9-6370-8FF1-136C-C521FDAD73B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D10D820-1B6A-63F0-A347-15DEE0E2D2A8}"/>
              </a:ext>
            </a:extLst>
          </p:cNvPr>
          <p:cNvSpPr>
            <a:spLocks noGrp="1"/>
          </p:cNvSpPr>
          <p:nvPr>
            <p:ph type="title"/>
          </p:nvPr>
        </p:nvSpPr>
        <p:spPr/>
        <p:txBody>
          <a:bodyPr>
            <a:normAutofit/>
          </a:bodyPr>
          <a:lstStyle/>
          <a:p>
            <a:r>
              <a:rPr lang="en-GB" sz="5400" b="1" dirty="0"/>
              <a:t>Master Node</a:t>
            </a:r>
          </a:p>
        </p:txBody>
      </p:sp>
      <p:pic>
        <p:nvPicPr>
          <p:cNvPr id="3" name="Content Placeholder 2">
            <a:extLst>
              <a:ext uri="{FF2B5EF4-FFF2-40B4-BE49-F238E27FC236}">
                <a16:creationId xmlns:a16="http://schemas.microsoft.com/office/drawing/2014/main" id="{B355FBF9-4026-E1B9-9CFE-2AE829569760}"/>
              </a:ext>
            </a:extLst>
          </p:cNvPr>
          <p:cNvPicPr>
            <a:picLocks noGrp="1" noChangeAspect="1"/>
          </p:cNvPicPr>
          <p:nvPr>
            <p:ph idx="1"/>
          </p:nvPr>
        </p:nvPicPr>
        <p:blipFill>
          <a:blip r:embed="rId3"/>
          <a:stretch>
            <a:fillRect/>
          </a:stretch>
        </p:blipFill>
        <p:spPr>
          <a:xfrm>
            <a:off x="4031983" y="145837"/>
            <a:ext cx="7862197" cy="5535571"/>
          </a:xfrm>
          <a:prstGeom prst="rect">
            <a:avLst/>
          </a:prstGeom>
        </p:spPr>
      </p:pic>
    </p:spTree>
    <p:extLst>
      <p:ext uri="{BB962C8B-B14F-4D97-AF65-F5344CB8AC3E}">
        <p14:creationId xmlns:p14="http://schemas.microsoft.com/office/powerpoint/2010/main" val="24211468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027F2-C071-A716-42EC-5184CA42A65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B574742-B32F-D935-8FF4-CF46CA359ECB}"/>
              </a:ext>
            </a:extLst>
          </p:cNvPr>
          <p:cNvSpPr>
            <a:spLocks noGrp="1"/>
          </p:cNvSpPr>
          <p:nvPr>
            <p:ph type="title"/>
          </p:nvPr>
        </p:nvSpPr>
        <p:spPr/>
        <p:txBody>
          <a:bodyPr>
            <a:normAutofit/>
          </a:bodyPr>
          <a:lstStyle/>
          <a:p>
            <a:r>
              <a:rPr lang="en-GB" sz="6000" b="1" dirty="0"/>
              <a:t>Cloud Master Node Components</a:t>
            </a:r>
          </a:p>
        </p:txBody>
      </p:sp>
      <p:sp>
        <p:nvSpPr>
          <p:cNvPr id="5" name="Content Placeholder 4">
            <a:extLst>
              <a:ext uri="{FF2B5EF4-FFF2-40B4-BE49-F238E27FC236}">
                <a16:creationId xmlns:a16="http://schemas.microsoft.com/office/drawing/2014/main" id="{88362D6D-9B2F-A1DA-ADD8-52B37A38F1F3}"/>
              </a:ext>
            </a:extLst>
          </p:cNvPr>
          <p:cNvSpPr>
            <a:spLocks noGrp="1"/>
          </p:cNvSpPr>
          <p:nvPr>
            <p:ph idx="1"/>
          </p:nvPr>
        </p:nvSpPr>
        <p:spPr>
          <a:xfrm>
            <a:off x="351933" y="1690688"/>
            <a:ext cx="11481847" cy="4081414"/>
          </a:xfrm>
        </p:spPr>
        <p:txBody>
          <a:bodyPr>
            <a:normAutofit fontScale="92500" lnSpcReduction="20000"/>
          </a:bodyPr>
          <a:lstStyle/>
          <a:p>
            <a:pPr marL="0" indent="0">
              <a:buNone/>
            </a:pPr>
            <a:r>
              <a:rPr lang="en-GB" b="1" u="sng" dirty="0"/>
              <a:t>cloud-controller-manager</a:t>
            </a:r>
          </a:p>
          <a:p>
            <a:r>
              <a:rPr lang="en-GB" dirty="0"/>
              <a:t>Allows Kubernetes to run on top of a </a:t>
            </a:r>
            <a:r>
              <a:rPr lang="en-GB" b="1" dirty="0"/>
              <a:t>cloud provider's API</a:t>
            </a:r>
            <a:r>
              <a:rPr lang="en-GB" dirty="0"/>
              <a:t> (AWS, Azure, etc.)</a:t>
            </a:r>
            <a:endParaRPr lang="en-GB" b="1" dirty="0"/>
          </a:p>
          <a:p>
            <a:r>
              <a:rPr lang="en-GB" dirty="0"/>
              <a:t>Runs controllers that are specific to the cloud provider</a:t>
            </a:r>
          </a:p>
          <a:p>
            <a:r>
              <a:rPr lang="en-GB" dirty="0"/>
              <a:t>The following controllers can have cloud provider dependencies:</a:t>
            </a:r>
          </a:p>
          <a:p>
            <a:pPr lvl="1"/>
            <a:r>
              <a:rPr lang="en-GB" b="1" dirty="0"/>
              <a:t>Node controller</a:t>
            </a:r>
            <a:r>
              <a:rPr lang="en-GB" dirty="0"/>
              <a:t>: The node controller is responsible for creating Node objects when new VMs are created in your cloud infrastructure. Also monitors the health of the nodes…the deployment controller decides whether a new node should be started if a node becomes unresponsive</a:t>
            </a:r>
          </a:p>
          <a:p>
            <a:pPr lvl="1"/>
            <a:r>
              <a:rPr lang="en-GB" b="1" dirty="0"/>
              <a:t>Route controller</a:t>
            </a:r>
            <a:r>
              <a:rPr lang="en-GB" dirty="0"/>
              <a:t>: For setting up routes in the underlying cloud infrastructure so that containers on different nodes in your Kubernetes cluster can communicate with each other</a:t>
            </a:r>
          </a:p>
          <a:p>
            <a:pPr lvl="1"/>
            <a:r>
              <a:rPr lang="en-GB" b="1" dirty="0"/>
              <a:t>Service controller</a:t>
            </a:r>
            <a:r>
              <a:rPr lang="en-GB" dirty="0"/>
              <a:t>: Sets up load balancers and other cloud infrastructure components when you declare a Service resource that requires them</a:t>
            </a:r>
          </a:p>
        </p:txBody>
      </p:sp>
    </p:spTree>
    <p:extLst>
      <p:ext uri="{BB962C8B-B14F-4D97-AF65-F5344CB8AC3E}">
        <p14:creationId xmlns:p14="http://schemas.microsoft.com/office/powerpoint/2010/main" val="12342659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B72EDE-4693-0265-E948-9498535F142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38833AB-DDC8-8FA0-F902-2E37C9D5AC70}"/>
              </a:ext>
            </a:extLst>
          </p:cNvPr>
          <p:cNvSpPr>
            <a:spLocks noGrp="1"/>
          </p:cNvSpPr>
          <p:nvPr>
            <p:ph type="title"/>
          </p:nvPr>
        </p:nvSpPr>
        <p:spPr/>
        <p:txBody>
          <a:bodyPr>
            <a:normAutofit/>
          </a:bodyPr>
          <a:lstStyle/>
          <a:p>
            <a:r>
              <a:rPr lang="en-GB" sz="6000" b="1" dirty="0"/>
              <a:t>Kubernetes in the </a:t>
            </a:r>
            <a:r>
              <a:rPr lang="en-GB" sz="6000" b="1" dirty="0" err="1"/>
              <a:t>CLoud</a:t>
            </a:r>
            <a:endParaRPr lang="en-GB" sz="6000" b="1" dirty="0"/>
          </a:p>
        </p:txBody>
      </p:sp>
      <p:pic>
        <p:nvPicPr>
          <p:cNvPr id="6" name="Picture 5">
            <a:extLst>
              <a:ext uri="{FF2B5EF4-FFF2-40B4-BE49-F238E27FC236}">
                <a16:creationId xmlns:a16="http://schemas.microsoft.com/office/drawing/2014/main" id="{3949202E-BE44-3D11-255C-4886E159A9F1}"/>
              </a:ext>
            </a:extLst>
          </p:cNvPr>
          <p:cNvPicPr>
            <a:picLocks noChangeAspect="1"/>
          </p:cNvPicPr>
          <p:nvPr/>
        </p:nvPicPr>
        <p:blipFill>
          <a:blip r:embed="rId3"/>
          <a:stretch>
            <a:fillRect/>
          </a:stretch>
        </p:blipFill>
        <p:spPr>
          <a:xfrm>
            <a:off x="2156894" y="1341341"/>
            <a:ext cx="8492464" cy="5096698"/>
          </a:xfrm>
          <a:prstGeom prst="rect">
            <a:avLst/>
          </a:prstGeom>
        </p:spPr>
      </p:pic>
    </p:spTree>
    <p:extLst>
      <p:ext uri="{BB962C8B-B14F-4D97-AF65-F5344CB8AC3E}">
        <p14:creationId xmlns:p14="http://schemas.microsoft.com/office/powerpoint/2010/main" val="1716914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C57714-7C66-FA76-75AA-88C800A37C2D}"/>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4414EE4-D079-A48E-2A5B-DDEB37CEF863}"/>
              </a:ext>
            </a:extLst>
          </p:cNvPr>
          <p:cNvSpPr>
            <a:spLocks noGrp="1"/>
          </p:cNvSpPr>
          <p:nvPr>
            <p:ph idx="1"/>
          </p:nvPr>
        </p:nvSpPr>
        <p:spPr>
          <a:xfrm>
            <a:off x="351933" y="1690688"/>
            <a:ext cx="11481847" cy="4081414"/>
          </a:xfrm>
        </p:spPr>
        <p:txBody>
          <a:bodyPr>
            <a:normAutofit/>
          </a:bodyPr>
          <a:lstStyle/>
          <a:p>
            <a:r>
              <a:rPr lang="en-GB" dirty="0"/>
              <a:t>All Kubernetes clusters should have </a:t>
            </a:r>
            <a:r>
              <a:rPr lang="en-GB" b="1" dirty="0"/>
              <a:t>cluster DNS</a:t>
            </a:r>
            <a:r>
              <a:rPr lang="en-GB" dirty="0"/>
              <a:t>.</a:t>
            </a:r>
          </a:p>
          <a:p>
            <a:r>
              <a:rPr lang="en-GB" dirty="0"/>
              <a:t>The cluster DNS is a DNS server that serves DNS records for Kubernetes services.</a:t>
            </a:r>
          </a:p>
          <a:p>
            <a:pPr lvl="1"/>
            <a:r>
              <a:rPr lang="en-GB" dirty="0"/>
              <a:t>you may also have other DNS server(s) in your environment</a:t>
            </a:r>
          </a:p>
          <a:p>
            <a:r>
              <a:rPr lang="en-GB" dirty="0"/>
              <a:t>Containers started by Kubernetes automatically include this DNS server in their DNS searches</a:t>
            </a:r>
          </a:p>
          <a:p>
            <a:pPr lvl="1"/>
            <a:endParaRPr lang="en-GB" dirty="0"/>
          </a:p>
          <a:p>
            <a:endParaRPr lang="en-GB" dirty="0"/>
          </a:p>
        </p:txBody>
      </p:sp>
      <p:sp>
        <p:nvSpPr>
          <p:cNvPr id="4" name="Title 3">
            <a:extLst>
              <a:ext uri="{FF2B5EF4-FFF2-40B4-BE49-F238E27FC236}">
                <a16:creationId xmlns:a16="http://schemas.microsoft.com/office/drawing/2014/main" id="{5DB81DAA-00DB-0810-1081-0E1E34FD835F}"/>
              </a:ext>
            </a:extLst>
          </p:cNvPr>
          <p:cNvSpPr>
            <a:spLocks noGrp="1"/>
          </p:cNvSpPr>
          <p:nvPr>
            <p:ph type="title"/>
          </p:nvPr>
        </p:nvSpPr>
        <p:spPr/>
        <p:txBody>
          <a:bodyPr>
            <a:normAutofit/>
          </a:bodyPr>
          <a:lstStyle/>
          <a:p>
            <a:r>
              <a:rPr lang="en-GB" sz="6000" b="1" dirty="0"/>
              <a:t>Cluster DNS</a:t>
            </a:r>
          </a:p>
        </p:txBody>
      </p:sp>
      <p:sp>
        <p:nvSpPr>
          <p:cNvPr id="2" name="Content Placeholder 2">
            <a:extLst>
              <a:ext uri="{FF2B5EF4-FFF2-40B4-BE49-F238E27FC236}">
                <a16:creationId xmlns:a16="http://schemas.microsoft.com/office/drawing/2014/main" id="{7A9F9CEE-99DE-02C6-D801-9377E4C8E73F}"/>
              </a:ext>
            </a:extLst>
          </p:cNvPr>
          <p:cNvSpPr txBox="1">
            <a:spLocks/>
          </p:cNvSpPr>
          <p:nvPr/>
        </p:nvSpPr>
        <p:spPr bwMode="auto">
          <a:xfrm>
            <a:off x="358220" y="4248979"/>
            <a:ext cx="11475560" cy="1733011"/>
          </a:xfrm>
          <a:prstGeom prst="rect">
            <a:avLst/>
          </a:prstGeom>
          <a:solidFill>
            <a:schemeClr val="bg1"/>
          </a:solidFill>
          <a:ln w="9525">
            <a:solidFill>
              <a:schemeClr val="tx1"/>
            </a:solid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DNS servers match names (URLs) to IP addresses</a:t>
            </a:r>
          </a:p>
          <a:p>
            <a:pPr lvl="1"/>
            <a:r>
              <a:rPr lang="en-GB" dirty="0"/>
              <a:t>We want avoid using IP addresses because Pods can stop and when a new Pod is recreated it may have a different IP address</a:t>
            </a:r>
          </a:p>
          <a:p>
            <a:pPr lvl="1"/>
            <a:r>
              <a:rPr lang="en-GB" dirty="0"/>
              <a:t>Likewise, a Node itself can crash. We can rely on the cloud provider to ensure it is quickly restarted but again the pods that were running on it will have been moved to other nodes.</a:t>
            </a:r>
          </a:p>
        </p:txBody>
      </p:sp>
    </p:spTree>
    <p:extLst>
      <p:ext uri="{BB962C8B-B14F-4D97-AF65-F5344CB8AC3E}">
        <p14:creationId xmlns:p14="http://schemas.microsoft.com/office/powerpoint/2010/main" val="19566452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460629-E12A-0AA8-3721-6DC91E16B34F}"/>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319B94B-00F6-ED03-D937-3D155374A0FC}"/>
              </a:ext>
            </a:extLst>
          </p:cNvPr>
          <p:cNvSpPr>
            <a:spLocks noGrp="1"/>
          </p:cNvSpPr>
          <p:nvPr>
            <p:ph idx="1"/>
          </p:nvPr>
        </p:nvSpPr>
        <p:spPr>
          <a:xfrm>
            <a:off x="351934" y="1690688"/>
            <a:ext cx="11488132" cy="4081414"/>
          </a:xfrm>
        </p:spPr>
        <p:txBody>
          <a:bodyPr>
            <a:normAutofit/>
          </a:bodyPr>
          <a:lstStyle/>
          <a:p>
            <a:r>
              <a:rPr lang="en-GB" dirty="0"/>
              <a:t>Kubernetes (k8s) allows orchestration of containers within the cloud.</a:t>
            </a:r>
          </a:p>
          <a:p>
            <a:pPr lvl="1"/>
            <a:r>
              <a:rPr lang="en-GB" sz="2800" dirty="0"/>
              <a:t>It means that services are highly available</a:t>
            </a:r>
          </a:p>
          <a:p>
            <a:pPr lvl="1"/>
            <a:r>
              <a:rPr lang="en-GB" sz="2800" dirty="0"/>
              <a:t>Services are distributed across many servers and managed by k8s.</a:t>
            </a:r>
          </a:p>
          <a:p>
            <a:pPr marL="742950" lvl="1" indent="-285750"/>
            <a:r>
              <a:rPr lang="en-GB" sz="2800">
                <a:ea typeface="Calibri"/>
                <a:cs typeface="Calibri"/>
              </a:rPr>
              <a:t>Containers are managed, </a:t>
            </a:r>
            <a:r>
              <a:rPr lang="en-GB" sz="2800" dirty="0">
                <a:ea typeface="Calibri"/>
                <a:cs typeface="Calibri"/>
              </a:rPr>
              <a:t>especially how they run:</a:t>
            </a:r>
          </a:p>
          <a:p>
            <a:pPr marL="1200150" lvl="2" indent="-285750"/>
            <a:r>
              <a:rPr lang="en-GB" sz="2400" dirty="0">
                <a:ea typeface="Calibri"/>
                <a:cs typeface="Calibri"/>
              </a:rPr>
              <a:t>Where they run (which machine in your cluster)</a:t>
            </a:r>
          </a:p>
          <a:p>
            <a:pPr marL="1200150" lvl="2" indent="-285750"/>
            <a:r>
              <a:rPr lang="en-GB" sz="2400" dirty="0">
                <a:ea typeface="Calibri"/>
                <a:cs typeface="Calibri"/>
              </a:rPr>
              <a:t>How many instances are running at any time</a:t>
            </a:r>
          </a:p>
          <a:p>
            <a:pPr marL="1200150" lvl="2" indent="-285750"/>
            <a:r>
              <a:rPr lang="en-GB" sz="2400" dirty="0">
                <a:ea typeface="Calibri"/>
                <a:cs typeface="Calibri"/>
              </a:rPr>
              <a:t>What happens when one fails</a:t>
            </a:r>
          </a:p>
          <a:p>
            <a:pPr marL="1200150" lvl="2" indent="-285750"/>
            <a:r>
              <a:rPr lang="en-GB" sz="2400" dirty="0">
                <a:ea typeface="Calibri"/>
                <a:cs typeface="Calibri"/>
              </a:rPr>
              <a:t>How they communicate with each other and the outside world</a:t>
            </a:r>
          </a:p>
          <a:p>
            <a:pPr marL="1200150" lvl="2" indent="-285750"/>
            <a:r>
              <a:rPr lang="en-GB" sz="2400" dirty="0">
                <a:ea typeface="Calibri"/>
                <a:cs typeface="Calibri"/>
              </a:rPr>
              <a:t>When they scale up or down</a:t>
            </a:r>
          </a:p>
          <a:p>
            <a:pPr lvl="1"/>
            <a:endParaRPr lang="en-GB" sz="2800" dirty="0"/>
          </a:p>
        </p:txBody>
      </p:sp>
      <p:sp>
        <p:nvSpPr>
          <p:cNvPr id="4" name="Title 3">
            <a:extLst>
              <a:ext uri="{FF2B5EF4-FFF2-40B4-BE49-F238E27FC236}">
                <a16:creationId xmlns:a16="http://schemas.microsoft.com/office/drawing/2014/main" id="{89F182C4-60E2-5283-41BF-E10B8AC66D16}"/>
              </a:ext>
            </a:extLst>
          </p:cNvPr>
          <p:cNvSpPr>
            <a:spLocks noGrp="1"/>
          </p:cNvSpPr>
          <p:nvPr>
            <p:ph type="title"/>
          </p:nvPr>
        </p:nvSpPr>
        <p:spPr/>
        <p:txBody>
          <a:bodyPr>
            <a:normAutofit/>
          </a:bodyPr>
          <a:lstStyle/>
          <a:p>
            <a:r>
              <a:rPr lang="en-GB" sz="6000" b="1" dirty="0"/>
              <a:t>Summary</a:t>
            </a:r>
          </a:p>
        </p:txBody>
      </p:sp>
    </p:spTree>
    <p:extLst>
      <p:ext uri="{BB962C8B-B14F-4D97-AF65-F5344CB8AC3E}">
        <p14:creationId xmlns:p14="http://schemas.microsoft.com/office/powerpoint/2010/main" val="2415979599"/>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purl.org/dc/terms/"/>
    <ds:schemaRef ds:uri="http://purl.org/dc/dcmitype/"/>
    <ds:schemaRef ds:uri="http://purl.org/dc/elements/1.1/"/>
    <ds:schemaRef ds:uri="http://schemas.microsoft.com/office/infopath/2007/PartnerControls"/>
    <ds:schemaRef ds:uri="http://www.w3.org/XML/1998/namespace"/>
    <ds:schemaRef ds:uri="http://schemas.microsoft.com/office/2006/documentManagement/types"/>
    <ds:schemaRef ds:uri="303dbf9b-b85b-46a0-94f1-894078c07ecd"/>
    <ds:schemaRef ds:uri="http://schemas.openxmlformats.org/package/2006/metadata/core-properties"/>
    <ds:schemaRef ds:uri="211f9404-bca0-4bcf-9c1d-965ccb6f8d2d"/>
    <ds:schemaRef ds:uri="http://schemas.microsoft.com/office/2006/metadata/propertie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3393</Words>
  <Application>Microsoft Office PowerPoint</Application>
  <PresentationFormat>Widescreen</PresentationFormat>
  <Paragraphs>324</Paragraphs>
  <Slides>34</Slides>
  <Notes>33</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34</vt:i4>
      </vt:variant>
    </vt:vector>
  </HeadingPairs>
  <TitlesOfParts>
    <vt:vector size="43" baseType="lpstr">
      <vt:lpstr>Aptos</vt:lpstr>
      <vt:lpstr>Arial</vt:lpstr>
      <vt:lpstr>Calibri</vt:lpstr>
      <vt:lpstr>Calibri Light</vt:lpstr>
      <vt:lpstr>Courier New</vt:lpstr>
      <vt:lpstr>Wingdings</vt:lpstr>
      <vt:lpstr>UWTSD Holding Page</vt:lpstr>
      <vt:lpstr>UWTSD Text 2</vt:lpstr>
      <vt:lpstr>UWTSD Logo Variations place image in Background</vt:lpstr>
      <vt:lpstr>PowerPoint Presentation</vt:lpstr>
      <vt:lpstr>Keeping Containers Running</vt:lpstr>
      <vt:lpstr>Scaling Up vs Scaling Out</vt:lpstr>
      <vt:lpstr>Horizontal Scaling</vt:lpstr>
      <vt:lpstr>Parallel Thinking</vt:lpstr>
      <vt:lpstr>Amdahl’s Law</vt:lpstr>
      <vt:lpstr>Amdahl’s Law</vt:lpstr>
      <vt:lpstr>Stateful Applications</vt:lpstr>
      <vt:lpstr>Stateless Applications</vt:lpstr>
      <vt:lpstr>The Problem of Scale</vt:lpstr>
      <vt:lpstr>Kubernetes (k8s)</vt:lpstr>
      <vt:lpstr>Kubernetes Terminology</vt:lpstr>
      <vt:lpstr>Cluster Node and Namespace</vt:lpstr>
      <vt:lpstr>Kubernetes Terminology</vt:lpstr>
      <vt:lpstr>Nodes, Pods and Deployment</vt:lpstr>
      <vt:lpstr>Kubernetes Terminology</vt:lpstr>
      <vt:lpstr>Service and Ingress</vt:lpstr>
      <vt:lpstr>Kubernetes Cluster</vt:lpstr>
      <vt:lpstr>Architecture</vt:lpstr>
      <vt:lpstr>Containers</vt:lpstr>
      <vt:lpstr>Node Components</vt:lpstr>
      <vt:lpstr>Node Components</vt:lpstr>
      <vt:lpstr>Node Components</vt:lpstr>
      <vt:lpstr>Master Node Component (Control Panel)</vt:lpstr>
      <vt:lpstr>Kube-API Server</vt:lpstr>
      <vt:lpstr>Kube-controller-manager</vt:lpstr>
      <vt:lpstr>Kube-scheduler</vt:lpstr>
      <vt:lpstr>Scheduling</vt:lpstr>
      <vt:lpstr>Etcd</vt:lpstr>
      <vt:lpstr>Master Node</vt:lpstr>
      <vt:lpstr>Cloud Master Node Components</vt:lpstr>
      <vt:lpstr>Kubernetes in the CLoud</vt:lpstr>
      <vt:lpstr>Cluster DNS</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26</cp:revision>
  <dcterms:created xsi:type="dcterms:W3CDTF">2021-03-09T15:35:42Z</dcterms:created>
  <dcterms:modified xsi:type="dcterms:W3CDTF">2026-04-29T21:12:50Z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