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3"/>
  </p:notesMasterIdLst>
  <p:handoutMasterIdLst>
    <p:handoutMasterId r:id="rId14"/>
  </p:handoutMasterIdLst>
  <p:sldIdLst>
    <p:sldId id="256" r:id="rId2"/>
    <p:sldId id="260" r:id="rId3"/>
    <p:sldId id="266" r:id="rId4"/>
    <p:sldId id="257" r:id="rId5"/>
    <p:sldId id="259" r:id="rId6"/>
    <p:sldId id="261" r:id="rId7"/>
    <p:sldId id="262" r:id="rId8"/>
    <p:sldId id="258" r:id="rId9"/>
    <p:sldId id="263" r:id="rId10"/>
    <p:sldId id="264" r:id="rId11"/>
    <p:sldId id="265" r:id="rId12"/>
  </p:sldIdLst>
  <p:sldSz cx="12192000" cy="6858000"/>
  <p:notesSz cx="7104063" cy="10234613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000" autoAdjust="0"/>
    <p:restoredTop sz="94660"/>
  </p:normalViewPr>
  <p:slideViewPr>
    <p:cSldViewPr snapToGrid="0">
      <p:cViewPr varScale="1">
        <p:scale>
          <a:sx n="69" d="100"/>
          <a:sy n="69" d="100"/>
        </p:scale>
        <p:origin x="156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078427" cy="513508"/>
          </a:xfrm>
          <a:prstGeom prst="rect">
            <a:avLst/>
          </a:prstGeom>
        </p:spPr>
        <p:txBody>
          <a:bodyPr vert="horz" lIns="99075" tIns="49538" rIns="99075" bIns="49538" rtlCol="0"/>
          <a:lstStyle>
            <a:lvl1pPr algn="l">
              <a:defRPr sz="13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4023992" y="0"/>
            <a:ext cx="3078427" cy="513508"/>
          </a:xfrm>
          <a:prstGeom prst="rect">
            <a:avLst/>
          </a:prstGeom>
        </p:spPr>
        <p:txBody>
          <a:bodyPr vert="horz" lIns="99075" tIns="49538" rIns="99075" bIns="49538" rtlCol="0"/>
          <a:lstStyle>
            <a:lvl1pPr algn="r">
              <a:defRPr sz="1300"/>
            </a:lvl1pPr>
          </a:lstStyle>
          <a:p>
            <a:fld id="{9B405D60-A00B-4721-B248-6FE5C4474455}" type="datetimeFigureOut">
              <a:rPr lang="en-GB" smtClean="0"/>
              <a:t>15/08/2018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721107"/>
            <a:ext cx="3078427" cy="513507"/>
          </a:xfrm>
          <a:prstGeom prst="rect">
            <a:avLst/>
          </a:prstGeom>
        </p:spPr>
        <p:txBody>
          <a:bodyPr vert="horz" lIns="99075" tIns="49538" rIns="99075" bIns="49538" rtlCol="0" anchor="b"/>
          <a:lstStyle>
            <a:lvl1pPr algn="l">
              <a:defRPr sz="13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4023992" y="9721107"/>
            <a:ext cx="3078427" cy="513507"/>
          </a:xfrm>
          <a:prstGeom prst="rect">
            <a:avLst/>
          </a:prstGeom>
        </p:spPr>
        <p:txBody>
          <a:bodyPr vert="horz" lIns="99075" tIns="49538" rIns="99075" bIns="49538" rtlCol="0" anchor="b"/>
          <a:lstStyle>
            <a:lvl1pPr algn="r">
              <a:defRPr sz="1300"/>
            </a:lvl1pPr>
          </a:lstStyle>
          <a:p>
            <a:fld id="{BF2A01E0-4D3C-4A06-9178-7F1B3833DD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618396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078163" cy="512763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4024313" y="0"/>
            <a:ext cx="3078162" cy="512763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45CA950-EEC3-4B62-A30B-1E7A65D5BB84}" type="datetimeFigureOut">
              <a:rPr lang="en-GB" smtClean="0"/>
              <a:t>15/08/2018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82600" y="1279525"/>
            <a:ext cx="6140450" cy="34544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711200" y="4926013"/>
            <a:ext cx="5683250" cy="4029075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721850"/>
            <a:ext cx="3078163" cy="51276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4024313" y="9721850"/>
            <a:ext cx="3078162" cy="51276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C3FE8A7-F4A9-4387-9C53-217E726349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135705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C3FE8A7-F4A9-4387-9C53-217E7263493F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060623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35ECE0-E0A2-4936-9917-E95FDF60A0A4}" type="datetimeFigureOut">
              <a:rPr lang="en-GB" smtClean="0"/>
              <a:t>15/08/2018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E6D34E-3F8C-4053-8C6F-2DA18EEA8D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809896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35ECE0-E0A2-4936-9917-E95FDF60A0A4}" type="datetimeFigureOut">
              <a:rPr lang="en-GB" smtClean="0"/>
              <a:t>15/08/2018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E6D34E-3F8C-4053-8C6F-2DA18EEA8D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166794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35ECE0-E0A2-4936-9917-E95FDF60A0A4}" type="datetimeFigureOut">
              <a:rPr lang="en-GB" smtClean="0"/>
              <a:t>15/08/2018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E6D34E-3F8C-4053-8C6F-2DA18EEA8D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801765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35ECE0-E0A2-4936-9917-E95FDF60A0A4}" type="datetimeFigureOut">
              <a:rPr lang="en-GB" smtClean="0"/>
              <a:t>15/08/2018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E6D34E-3F8C-4053-8C6F-2DA18EEA8D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63354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35ECE0-E0A2-4936-9917-E95FDF60A0A4}" type="datetimeFigureOut">
              <a:rPr lang="en-GB" smtClean="0"/>
              <a:t>15/08/2018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E6D34E-3F8C-4053-8C6F-2DA18EEA8D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15086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35ECE0-E0A2-4936-9917-E95FDF60A0A4}" type="datetimeFigureOut">
              <a:rPr lang="en-GB" smtClean="0"/>
              <a:t>15/08/2018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E6D34E-3F8C-4053-8C6F-2DA18EEA8D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23275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35ECE0-E0A2-4936-9917-E95FDF60A0A4}" type="datetimeFigureOut">
              <a:rPr lang="en-GB" smtClean="0"/>
              <a:t>15/08/2018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E6D34E-3F8C-4053-8C6F-2DA18EEA8D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03598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35ECE0-E0A2-4936-9917-E95FDF60A0A4}" type="datetimeFigureOut">
              <a:rPr lang="en-GB" smtClean="0"/>
              <a:t>15/08/2018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E6D34E-3F8C-4053-8C6F-2DA18EEA8D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556287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35ECE0-E0A2-4936-9917-E95FDF60A0A4}" type="datetimeFigureOut">
              <a:rPr lang="en-GB" smtClean="0"/>
              <a:t>15/08/2018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E6D34E-3F8C-4053-8C6F-2DA18EEA8D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29402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35ECE0-E0A2-4936-9917-E95FDF60A0A4}" type="datetimeFigureOut">
              <a:rPr lang="en-GB" smtClean="0"/>
              <a:t>15/08/2018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E6D34E-3F8C-4053-8C6F-2DA18EEA8D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229266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35ECE0-E0A2-4936-9917-E95FDF60A0A4}" type="datetimeFigureOut">
              <a:rPr lang="en-GB" smtClean="0"/>
              <a:t>15/08/2018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E6D34E-3F8C-4053-8C6F-2DA18EEA8D8F}" type="slidenum">
              <a:rPr lang="en-GB" smtClean="0"/>
              <a:t>‹#›</a:t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42616421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35ECE0-E0A2-4936-9917-E95FDF60A0A4}" type="datetimeFigureOut">
              <a:rPr lang="en-GB" smtClean="0"/>
              <a:t>15/08/2018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E6D34E-3F8C-4053-8C6F-2DA18EEA8D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593191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35ECE0-E0A2-4936-9917-E95FDF60A0A4}" type="datetimeFigureOut">
              <a:rPr lang="en-GB" smtClean="0"/>
              <a:t>15/08/2018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E6D34E-3F8C-4053-8C6F-2DA18EEA8D8F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40083992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35ECE0-E0A2-4936-9917-E95FDF60A0A4}" type="datetimeFigureOut">
              <a:rPr lang="en-GB" smtClean="0"/>
              <a:t>15/08/2018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E6D34E-3F8C-4053-8C6F-2DA18EEA8D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367624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35ECE0-E0A2-4936-9917-E95FDF60A0A4}" type="datetimeFigureOut">
              <a:rPr lang="en-GB" smtClean="0"/>
              <a:t>15/08/2018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E6D34E-3F8C-4053-8C6F-2DA18EEA8D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205955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35ECE0-E0A2-4936-9917-E95FDF60A0A4}" type="datetimeFigureOut">
              <a:rPr lang="en-GB" smtClean="0"/>
              <a:t>15/08/2018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E6D34E-3F8C-4053-8C6F-2DA18EEA8D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118973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D35ECE0-E0A2-4936-9917-E95FDF60A0A4}" type="datetimeFigureOut">
              <a:rPr lang="en-GB" smtClean="0"/>
              <a:t>15/08/2018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7FE6D34E-3F8C-4053-8C6F-2DA18EEA8D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47660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FxIG2erw9lY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432043"/>
            <a:ext cx="7766936" cy="1646302"/>
          </a:xfrm>
        </p:spPr>
        <p:txBody>
          <a:bodyPr/>
          <a:lstStyle/>
          <a:p>
            <a:pPr algn="ctr"/>
            <a:r>
              <a:rPr lang="en-GB" sz="8800" dirty="0" smtClean="0"/>
              <a:t>Team Work</a:t>
            </a:r>
            <a:endParaRPr lang="en-GB" sz="88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2550025"/>
            <a:ext cx="7766936" cy="3148149"/>
          </a:xfrm>
        </p:spPr>
        <p:txBody>
          <a:bodyPr>
            <a:normAutofit/>
          </a:bodyPr>
          <a:lstStyle/>
          <a:p>
            <a:pPr algn="ctr"/>
            <a:r>
              <a:rPr lang="en-GB" sz="3200" b="1" dirty="0" smtClean="0"/>
              <a:t>Objective: </a:t>
            </a:r>
          </a:p>
          <a:p>
            <a:pPr algn="ctr"/>
            <a:r>
              <a:rPr lang="en-GB" sz="2800" dirty="0" smtClean="0"/>
              <a:t>To understand what makes effective team work in the work force</a:t>
            </a:r>
            <a:endParaRPr lang="en-GB" sz="2800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22696" y="4124099"/>
            <a:ext cx="4335678" cy="26462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25048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600" dirty="0" smtClean="0"/>
              <a:t>Our Team!</a:t>
            </a:r>
            <a:endParaRPr lang="en-GB" sz="66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Sofia</a:t>
            </a:r>
          </a:p>
          <a:p>
            <a:endParaRPr lang="en-GB" dirty="0"/>
          </a:p>
          <a:p>
            <a:r>
              <a:rPr lang="en-GB" dirty="0" err="1" smtClean="0"/>
              <a:t>Jabreen</a:t>
            </a:r>
            <a:endParaRPr lang="en-GB" dirty="0" smtClean="0"/>
          </a:p>
          <a:p>
            <a:endParaRPr lang="en-GB" dirty="0"/>
          </a:p>
          <a:p>
            <a:r>
              <a:rPr lang="en-GB" dirty="0" smtClean="0"/>
              <a:t>Miah</a:t>
            </a:r>
          </a:p>
          <a:p>
            <a:endParaRPr lang="en-GB" dirty="0"/>
          </a:p>
          <a:p>
            <a:r>
              <a:rPr lang="en-GB" dirty="0" err="1" smtClean="0"/>
              <a:t>Nazma</a:t>
            </a:r>
            <a:endParaRPr lang="en-GB" dirty="0" smtClean="0"/>
          </a:p>
          <a:p>
            <a:pPr marL="0" indent="0">
              <a:buNone/>
            </a:pPr>
            <a:endParaRPr lang="en-GB" dirty="0"/>
          </a:p>
          <a:p>
            <a:r>
              <a:rPr lang="en-GB" dirty="0" smtClean="0"/>
              <a:t>Syed 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351876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dirty="0" smtClean="0"/>
              <a:t>Areas we will cover today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4000" dirty="0" smtClean="0"/>
              <a:t>Stages of development</a:t>
            </a:r>
          </a:p>
          <a:p>
            <a:r>
              <a:rPr lang="en-GB" sz="4000" dirty="0" smtClean="0"/>
              <a:t>Benefits of team working</a:t>
            </a:r>
          </a:p>
          <a:p>
            <a:r>
              <a:rPr lang="en-GB" sz="4000" dirty="0" smtClean="0"/>
              <a:t>Team Roles</a:t>
            </a:r>
          </a:p>
          <a:p>
            <a:r>
              <a:rPr lang="en-GB" sz="4000" dirty="0" smtClean="0"/>
              <a:t>Successful team development</a:t>
            </a:r>
          </a:p>
          <a:p>
            <a:r>
              <a:rPr lang="en-GB" sz="4000" dirty="0" smtClean="0"/>
              <a:t>Managing conflict</a:t>
            </a:r>
            <a:endParaRPr lang="en-GB" sz="4000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904691" y="609600"/>
            <a:ext cx="2871672" cy="4267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219172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000" dirty="0" smtClean="0"/>
              <a:t>How do such small creatures survive in a harsh world?</a:t>
            </a:r>
            <a:endParaRPr lang="en-GB" sz="40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334" y="2408784"/>
            <a:ext cx="8596668" cy="778554"/>
          </a:xfrm>
        </p:spPr>
        <p:txBody>
          <a:bodyPr/>
          <a:lstStyle/>
          <a:p>
            <a:pPr algn="ctr"/>
            <a:r>
              <a:rPr lang="en-GB" dirty="0">
                <a:hlinkClick r:id="rId2"/>
              </a:rPr>
              <a:t>https://</a:t>
            </a:r>
            <a:r>
              <a:rPr lang="en-GB" dirty="0" smtClean="0">
                <a:hlinkClick r:id="rId2"/>
              </a:rPr>
              <a:t>www.youtube.com/watch?v=FxIG2erw9lY</a:t>
            </a:r>
            <a:r>
              <a:rPr lang="en-GB" dirty="0" smtClean="0"/>
              <a:t> </a:t>
            </a:r>
            <a:endParaRPr lang="en-GB" dirty="0"/>
          </a:p>
        </p:txBody>
      </p:sp>
      <p:sp>
        <p:nvSpPr>
          <p:cNvPr id="5" name="Content Placeholder 2"/>
          <p:cNvSpPr txBox="1">
            <a:spLocks/>
          </p:cNvSpPr>
          <p:nvPr/>
        </p:nvSpPr>
        <p:spPr>
          <a:xfrm>
            <a:off x="925529" y="4886373"/>
            <a:ext cx="8596668" cy="77855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GB" sz="4400" dirty="0" smtClean="0"/>
              <a:t>They work in teams!</a:t>
            </a:r>
            <a:endParaRPr lang="en-GB" sz="4400" dirty="0"/>
          </a:p>
        </p:txBody>
      </p:sp>
    </p:spTree>
    <p:extLst>
      <p:ext uri="{BB962C8B-B14F-4D97-AF65-F5344CB8AC3E}">
        <p14:creationId xmlns:p14="http://schemas.microsoft.com/office/powerpoint/2010/main" val="91808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800" dirty="0" smtClean="0"/>
              <a:t>Successful team development</a:t>
            </a:r>
            <a:endParaRPr lang="en-GB" sz="48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5400" dirty="0" smtClean="0">
                <a:solidFill>
                  <a:srgbClr val="FF0000"/>
                </a:solidFill>
              </a:rPr>
              <a:t>T</a:t>
            </a:r>
            <a:r>
              <a:rPr lang="en-GB" sz="5400" dirty="0" smtClean="0"/>
              <a:t>ogether</a:t>
            </a:r>
          </a:p>
          <a:p>
            <a:r>
              <a:rPr lang="en-GB" sz="5400" dirty="0" smtClean="0">
                <a:solidFill>
                  <a:srgbClr val="FF0000"/>
                </a:solidFill>
              </a:rPr>
              <a:t>E</a:t>
            </a:r>
            <a:r>
              <a:rPr lang="en-GB" sz="5400" dirty="0" smtClean="0"/>
              <a:t>very one</a:t>
            </a:r>
          </a:p>
          <a:p>
            <a:r>
              <a:rPr lang="en-GB" sz="5400" dirty="0" smtClean="0">
                <a:solidFill>
                  <a:srgbClr val="FF0000"/>
                </a:solidFill>
              </a:rPr>
              <a:t>A</a:t>
            </a:r>
            <a:r>
              <a:rPr lang="en-GB" sz="5400" dirty="0" smtClean="0"/>
              <a:t>chieves/Accomplish</a:t>
            </a:r>
          </a:p>
          <a:p>
            <a:r>
              <a:rPr lang="en-GB" sz="5400" dirty="0" smtClean="0">
                <a:solidFill>
                  <a:srgbClr val="FF0000"/>
                </a:solidFill>
              </a:rPr>
              <a:t>M</a:t>
            </a:r>
            <a:r>
              <a:rPr lang="en-GB" sz="5400" dirty="0" smtClean="0"/>
              <a:t>ore</a:t>
            </a:r>
            <a:endParaRPr lang="en-GB" sz="5400" dirty="0"/>
          </a:p>
        </p:txBody>
      </p:sp>
    </p:spTree>
    <p:extLst>
      <p:ext uri="{BB962C8B-B14F-4D97-AF65-F5344CB8AC3E}">
        <p14:creationId xmlns:p14="http://schemas.microsoft.com/office/powerpoint/2010/main" val="27552499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800" dirty="0" smtClean="0"/>
              <a:t>Benefits of working in a team</a:t>
            </a:r>
            <a:endParaRPr lang="en-GB" sz="4800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08845" y="2056345"/>
            <a:ext cx="4183062" cy="3018766"/>
          </a:xfrm>
        </p:spPr>
      </p:pic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>
          <a:xfrm>
            <a:off x="922918" y="2056345"/>
            <a:ext cx="5477881" cy="3880773"/>
          </a:xfrm>
        </p:spPr>
        <p:txBody>
          <a:bodyPr/>
          <a:lstStyle/>
          <a:p>
            <a:r>
              <a:rPr lang="en-GB" sz="2400" dirty="0" smtClean="0"/>
              <a:t>Equal distribution of work</a:t>
            </a:r>
          </a:p>
          <a:p>
            <a:r>
              <a:rPr lang="en-GB" sz="2400" dirty="0" smtClean="0"/>
              <a:t>Jobs are completed faster</a:t>
            </a:r>
          </a:p>
          <a:p>
            <a:r>
              <a:rPr lang="en-GB" sz="2400" dirty="0" smtClean="0"/>
              <a:t>Help each other</a:t>
            </a:r>
          </a:p>
          <a:p>
            <a:r>
              <a:rPr lang="en-GB" sz="2400" dirty="0" smtClean="0"/>
              <a:t>Two heads are better than one!</a:t>
            </a:r>
          </a:p>
          <a:p>
            <a:r>
              <a:rPr lang="en-GB" sz="2400" dirty="0" smtClean="0"/>
              <a:t>Greater sense of accomplishment</a:t>
            </a:r>
          </a:p>
          <a:p>
            <a:r>
              <a:rPr lang="en-GB" sz="2400" dirty="0" smtClean="0"/>
              <a:t>Strong relationships </a:t>
            </a:r>
          </a:p>
          <a:p>
            <a:r>
              <a:rPr lang="en-GB" sz="2400" dirty="0" smtClean="0"/>
              <a:t>Teaches conflict, resolution skills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376614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800" dirty="0" smtClean="0"/>
              <a:t>Stages of team development</a:t>
            </a:r>
            <a:endParaRPr lang="en-GB" sz="4800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 smtClean="0"/>
              <a:t>According to Bruce Tuckman, there are 5 stages of team development</a:t>
            </a:r>
          </a:p>
          <a:p>
            <a:r>
              <a:rPr lang="en-GB" sz="2400" dirty="0" smtClean="0"/>
              <a:t>Forming </a:t>
            </a:r>
          </a:p>
          <a:p>
            <a:r>
              <a:rPr lang="en-GB" sz="2400" dirty="0" smtClean="0"/>
              <a:t>Storming </a:t>
            </a:r>
          </a:p>
          <a:p>
            <a:r>
              <a:rPr lang="en-GB" sz="2400" dirty="0" smtClean="0"/>
              <a:t>Norming</a:t>
            </a:r>
          </a:p>
          <a:p>
            <a:r>
              <a:rPr lang="en-GB" sz="2400" dirty="0" smtClean="0"/>
              <a:t>Performing</a:t>
            </a:r>
          </a:p>
          <a:p>
            <a:r>
              <a:rPr lang="en-GB" sz="2400" dirty="0" smtClean="0"/>
              <a:t>Adjourning</a:t>
            </a:r>
          </a:p>
          <a:p>
            <a:endParaRPr lang="en-GB" dirty="0"/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95812" y="3043237"/>
            <a:ext cx="7000443" cy="33298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639589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599"/>
            <a:ext cx="5848157" cy="1537855"/>
          </a:xfrm>
        </p:spPr>
        <p:txBody>
          <a:bodyPr>
            <a:normAutofit/>
          </a:bodyPr>
          <a:lstStyle/>
          <a:p>
            <a:pPr algn="ctr"/>
            <a:r>
              <a:rPr lang="en-GB" sz="4400" dirty="0" smtClean="0"/>
              <a:t>Team roles</a:t>
            </a: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" y="1620982"/>
            <a:ext cx="6345382" cy="4433454"/>
          </a:xfrm>
        </p:spPr>
        <p:txBody>
          <a:bodyPr>
            <a:normAutofit/>
          </a:bodyPr>
          <a:lstStyle/>
          <a:p>
            <a:r>
              <a:rPr lang="en-GB" sz="3200" dirty="0"/>
              <a:t>Action </a:t>
            </a:r>
            <a:r>
              <a:rPr lang="en-GB" sz="3200" dirty="0" smtClean="0"/>
              <a:t>oriented</a:t>
            </a:r>
          </a:p>
          <a:p>
            <a:endParaRPr lang="en-GB" sz="3200" dirty="0"/>
          </a:p>
          <a:p>
            <a:r>
              <a:rPr lang="en-GB" sz="3200" dirty="0"/>
              <a:t>People </a:t>
            </a:r>
            <a:r>
              <a:rPr lang="en-GB" sz="3200" dirty="0" smtClean="0"/>
              <a:t>Oriented</a:t>
            </a:r>
          </a:p>
          <a:p>
            <a:endParaRPr lang="en-GB" sz="3200" dirty="0"/>
          </a:p>
          <a:p>
            <a:r>
              <a:rPr lang="en-GB" sz="3200" dirty="0"/>
              <a:t>Thought Oriented</a:t>
            </a:r>
          </a:p>
          <a:p>
            <a:pPr marL="0" indent="0">
              <a:buNone/>
            </a:pPr>
            <a:endParaRPr lang="en-GB" sz="32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45382" y="0"/>
            <a:ext cx="6096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743772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5400" dirty="0" smtClean="0"/>
              <a:t>Managing conflict</a:t>
            </a:r>
            <a:endParaRPr lang="en-GB" sz="5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3200" dirty="0" smtClean="0"/>
              <a:t>Conflicts will arise.</a:t>
            </a:r>
          </a:p>
          <a:p>
            <a:r>
              <a:rPr lang="en-GB" sz="3200" dirty="0" smtClean="0"/>
              <a:t>Communication</a:t>
            </a:r>
          </a:p>
          <a:p>
            <a:r>
              <a:rPr lang="en-GB" sz="3200" dirty="0" smtClean="0"/>
              <a:t>Compromise</a:t>
            </a:r>
          </a:p>
          <a:p>
            <a:r>
              <a:rPr lang="en-GB" sz="3200" dirty="0" smtClean="0"/>
              <a:t>Respect each others views</a:t>
            </a:r>
          </a:p>
          <a:p>
            <a:r>
              <a:rPr lang="en-GB" sz="3200" dirty="0" smtClean="0"/>
              <a:t>Focus on the end result</a:t>
            </a:r>
          </a:p>
          <a:p>
            <a:r>
              <a:rPr lang="en-GB" sz="3200" dirty="0"/>
              <a:t>S</a:t>
            </a:r>
            <a:r>
              <a:rPr lang="en-GB" sz="3200" dirty="0" smtClean="0"/>
              <a:t>uccess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943356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63036" y="1131718"/>
            <a:ext cx="8596668" cy="1320800"/>
          </a:xfrm>
        </p:spPr>
        <p:txBody>
          <a:bodyPr>
            <a:normAutofit/>
          </a:bodyPr>
          <a:lstStyle/>
          <a:p>
            <a:r>
              <a:rPr lang="en-GB" sz="6000" dirty="0" smtClean="0"/>
              <a:t>Thank you for listening</a:t>
            </a:r>
            <a:endParaRPr lang="en-GB" sz="60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08217" y="3038930"/>
            <a:ext cx="5375564" cy="36805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000893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References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Belbin, M. (2018). </a:t>
            </a:r>
            <a:r>
              <a:rPr lang="en-GB" i="1" dirty="0"/>
              <a:t>The Nine Belbin Team Roles.</a:t>
            </a:r>
            <a:r>
              <a:rPr lang="en-GB" dirty="0"/>
              <a:t> Available: https://www.belbin.com/about/belbin-team-roles/. Last accessed 14th Aug 2018</a:t>
            </a:r>
            <a:r>
              <a:rPr lang="en-GB" dirty="0" smtClean="0"/>
              <a:t>.</a:t>
            </a:r>
            <a:endParaRPr lang="en-GB" dirty="0"/>
          </a:p>
          <a:p>
            <a:r>
              <a:rPr lang="en-GB" dirty="0"/>
              <a:t>Morgan, J. (2010). </a:t>
            </a:r>
            <a:r>
              <a:rPr lang="en-GB" i="1" dirty="0"/>
              <a:t>Forming, Storming, Norming, Performing, Adjourning and Transforming.</a:t>
            </a:r>
            <a:r>
              <a:rPr lang="en-GB" dirty="0"/>
              <a:t> Available: https://thefutureorganization.com/forming-storming-norming-performing-adjourning-and-transforming/. Last accessed 14th Aug 2018</a:t>
            </a:r>
            <a:r>
              <a:rPr lang="en-GB" dirty="0" smtClean="0"/>
              <a:t>.</a:t>
            </a:r>
          </a:p>
          <a:p>
            <a:r>
              <a:rPr lang="en-GB" dirty="0" smtClean="0"/>
              <a:t>Morgan</a:t>
            </a:r>
            <a:r>
              <a:rPr lang="en-GB" dirty="0"/>
              <a:t>, P. (2017). Team Working. In: </a:t>
            </a:r>
            <a:r>
              <a:rPr lang="en-GB" dirty="0" err="1"/>
              <a:t>Smy</a:t>
            </a:r>
            <a:r>
              <a:rPr lang="en-GB" dirty="0"/>
              <a:t>, K </a:t>
            </a:r>
            <a:r>
              <a:rPr lang="en-GB" i="1" dirty="0"/>
              <a:t>The Business Students Guide to Study and Employability</a:t>
            </a:r>
            <a:r>
              <a:rPr lang="en-GB" dirty="0"/>
              <a:t>. London: SAGE Publications. 207-208</a:t>
            </a:r>
            <a:r>
              <a:rPr lang="en-GB" dirty="0" smtClean="0"/>
              <a:t>.</a:t>
            </a:r>
            <a:endParaRPr lang="en-GB" dirty="0"/>
          </a:p>
          <a:p>
            <a:r>
              <a:rPr lang="en-GB" dirty="0" err="1" smtClean="0"/>
              <a:t>Randles</a:t>
            </a:r>
            <a:r>
              <a:rPr lang="en-GB" dirty="0"/>
              <a:t>, M. (2018). about Busy Bees. Available: https://www.busybeeschildcare.co.uk/about-busybees. Last accessed 14th Aug 2018.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880788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5504</TotalTime>
  <Words>267</Words>
  <Application>Microsoft Office PowerPoint</Application>
  <PresentationFormat>Widescreen</PresentationFormat>
  <Paragraphs>62</Paragraphs>
  <Slides>11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Arial</vt:lpstr>
      <vt:lpstr>Calibri</vt:lpstr>
      <vt:lpstr>Trebuchet MS</vt:lpstr>
      <vt:lpstr>Wingdings 3</vt:lpstr>
      <vt:lpstr>Facet</vt:lpstr>
      <vt:lpstr>Team Work</vt:lpstr>
      <vt:lpstr>Our Team!</vt:lpstr>
      <vt:lpstr>Areas we will cover today</vt:lpstr>
      <vt:lpstr>How do such small creatures survive in a harsh world?</vt:lpstr>
      <vt:lpstr>Successful team development</vt:lpstr>
      <vt:lpstr>Benefits of working in a team</vt:lpstr>
      <vt:lpstr>Stages of team development</vt:lpstr>
      <vt:lpstr>Team roles</vt:lpstr>
      <vt:lpstr>Managing conflict</vt:lpstr>
      <vt:lpstr>Thank you for listening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Team Work</dc:title>
  <dc:creator>Windows User</dc:creator>
  <cp:lastModifiedBy>Windows User</cp:lastModifiedBy>
  <cp:revision>26</cp:revision>
  <dcterms:created xsi:type="dcterms:W3CDTF">2018-07-28T12:46:30Z</dcterms:created>
  <dcterms:modified xsi:type="dcterms:W3CDTF">2018-08-15T15:07:42Z</dcterms:modified>
</cp:coreProperties>
</file>