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7" d="100"/>
          <a:sy n="97" d="100"/>
        </p:scale>
        <p:origin x="-896"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0F7AD0-C46C-4C41-9C96-2E9D4E963531}" type="datetimeFigureOut">
              <a:rPr lang="en-US" smtClean="0"/>
              <a:t>5/24/18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87D8FC-AFA8-7343-BA19-4B4E76AE6294}" type="slidenum">
              <a:rPr lang="en-US" smtClean="0"/>
              <a:t>‹#›</a:t>
            </a:fld>
            <a:endParaRPr lang="en-US"/>
          </a:p>
        </p:txBody>
      </p:sp>
    </p:spTree>
    <p:extLst>
      <p:ext uri="{BB962C8B-B14F-4D97-AF65-F5344CB8AC3E}">
        <p14:creationId xmlns:p14="http://schemas.microsoft.com/office/powerpoint/2010/main" val="68703949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INTRODUCTION - It’s almost inexplicable the draw I have towards Foucault.  His views on power, discourse and sexuality left me believing he was far more subversive than people knew.  Although he is criticized for some of his work, theories, etc., I’m wondering if that was not on purpose on some counts.  I hear what he’s saying and I’m interested but not sold however there is no question – I want to engage.  Was this his purpose?  Did he understand that there is a more powerful truth in communication, no matter the ‘set-up’ or complete accuracy than his peers?  And with that knowledge intentionally ‘stirred the pot’.  I think so. </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2</a:t>
            </a:fld>
            <a:endParaRPr lang="en-US"/>
          </a:p>
        </p:txBody>
      </p:sp>
    </p:spTree>
    <p:extLst>
      <p:ext uri="{BB962C8B-B14F-4D97-AF65-F5344CB8AC3E}">
        <p14:creationId xmlns:p14="http://schemas.microsoft.com/office/powerpoint/2010/main" val="7656411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He studied extensively social phenomena throughout history and discursive methodology.  In my opinion, he mastered the art of ‘social discourse’.  Whether you support Foucault or not, perhaps you find yourself drawn in and in a way that is not common to other philosophers.  He’s not wanting you to discover what he ‘sees’ but what you see.  He’s like a magician lifting the veil to the powerful politicians’ magic trick of the past like the wizard in the </a:t>
            </a:r>
            <a:r>
              <a:rPr lang="en-US" sz="1200" i="1" kern="1200" dirty="0" smtClean="0">
                <a:solidFill>
                  <a:schemeClr val="tx1"/>
                </a:solidFill>
                <a:effectLst/>
                <a:latin typeface="+mn-lt"/>
                <a:ea typeface="+mn-ea"/>
                <a:cs typeface="+mn-cs"/>
              </a:rPr>
              <a:t>Wizard of Oz</a:t>
            </a:r>
            <a:r>
              <a:rPr lang="en-US" sz="1200" kern="1200" dirty="0" smtClean="0">
                <a:solidFill>
                  <a:schemeClr val="tx1"/>
                </a:solidFill>
                <a:effectLst/>
                <a:latin typeface="+mn-lt"/>
                <a:ea typeface="+mn-ea"/>
                <a:cs typeface="+mn-cs"/>
              </a:rPr>
              <a:t>.  Basically, he pulled back the veil so people can see history from a different and perhaps more truthful perspective and how this affects us today.</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He understood it wasn’t effective enough to tell his theory and then have people agree or not agree but to leave it without offering solutions – in an effort to stimulate the masses minds and by doing so, it could guarantee more action against ‘power’.  He was calculating, strategizing by NOT giving solutions in an effort to instigate or ignite a catalyst to the public so it, us, could create a solution most viable to all.</a:t>
            </a:r>
          </a:p>
          <a:p>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3</a:t>
            </a:fld>
            <a:endParaRPr lang="en-US"/>
          </a:p>
        </p:txBody>
      </p:sp>
    </p:spTree>
    <p:extLst>
      <p:ext uri="{BB962C8B-B14F-4D97-AF65-F5344CB8AC3E}">
        <p14:creationId xmlns:p14="http://schemas.microsoft.com/office/powerpoint/2010/main" val="259151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Theory on Mental Illness - </a:t>
            </a:r>
            <a:r>
              <a:rPr lang="en-US" sz="1200" i="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This points out how people in the past were simply considered different and tolerated even considered wise particularly during the Renaissance.  Rather than today who must be locked away and treated.  These people needed to be cured for being different.  I would agree with this as conformity and superficiality are rewarded these days and just living off a piece of land to farm and be alone is fraught with obstacles.  It’s as if we must be a part of a conformed society and if we don’t ‘fit the mold’ so to speak, then something must be wrong with us.</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4</a:t>
            </a:fld>
            <a:endParaRPr lang="en-US"/>
          </a:p>
        </p:txBody>
      </p:sp>
    </p:spTree>
    <p:extLst>
      <p:ext uri="{BB962C8B-B14F-4D97-AF65-F5344CB8AC3E}">
        <p14:creationId xmlns:p14="http://schemas.microsoft.com/office/powerpoint/2010/main" val="3284564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Medicinal View – He considered modern medicine as dehumanizing and even though it had progressed in terms of medicinal availability it had become more inhumane.  An ill person was more a malfunctioning set of organs and was more of a liability to society.  The patient was viewed in a way that dehumanizing.  Again, I agree.  When I was sick, people did not know how to cope and the mindset was to give me medicine so that I could be better and to once again become a functioning be part of the conforming society. </a:t>
            </a:r>
          </a:p>
          <a:p>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5</a:t>
            </a:fld>
            <a:endParaRPr lang="en-US"/>
          </a:p>
        </p:txBody>
      </p:sp>
    </p:spTree>
    <p:extLst>
      <p:ext uri="{BB962C8B-B14F-4D97-AF65-F5344CB8AC3E}">
        <p14:creationId xmlns:p14="http://schemas.microsoft.com/office/powerpoint/2010/main" val="32655668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Prison and Punishment System Theory - regarding the present prison systems where punishment looks kinder versus in the past but actually because punishment was much more visible or public lead that belief and upon further inspection in today’s prisons, where literally all is hidden behind guarded gates, it is far more brutal and rehabilitation is more of a thought than an actual practice.  The public is not aware of what the ‘power’ is actually doing.</a:t>
            </a:r>
          </a:p>
          <a:p>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6</a:t>
            </a:fld>
            <a:endParaRPr lang="en-US"/>
          </a:p>
        </p:txBody>
      </p:sp>
    </p:spTree>
    <p:extLst>
      <p:ext uri="{BB962C8B-B14F-4D97-AF65-F5344CB8AC3E}">
        <p14:creationId xmlns:p14="http://schemas.microsoft.com/office/powerpoint/2010/main" val="126283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Sexuality Theory – In one aspect of this theory, is that there is modern</a:t>
            </a:r>
            <a:r>
              <a:rPr lang="en-US" sz="1200" i="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scientific approach to sex versus an artful erotic form in the past and that sex was repressed particularly in the nineteenth century and has gradually become more liberated.  Again, Foucault uses discourse as a way to broach the subject and analyze how sexuality is in its past and current state.  </a:t>
            </a:r>
          </a:p>
          <a:p>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7</a:t>
            </a:fld>
            <a:endParaRPr lang="en-US"/>
          </a:p>
        </p:txBody>
      </p:sp>
    </p:spTree>
    <p:extLst>
      <p:ext uri="{BB962C8B-B14F-4D97-AF65-F5344CB8AC3E}">
        <p14:creationId xmlns:p14="http://schemas.microsoft.com/office/powerpoint/2010/main" val="34517627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Criticism and Support - Historians widely criticize him but Foucault didn’t care for accuracy, he cared about whether we were living in a truly peaceful environment and to inspire us to philosophize ourselves.  Again, his ability to invoke a different viewpoint using his style of discourse was perfectly demonstrated during a debate with Noam Chomsky.</a:t>
            </a:r>
          </a:p>
          <a:p>
            <a:r>
              <a:rPr lang="en-US" sz="1200" kern="1200" dirty="0" smtClean="0">
                <a:solidFill>
                  <a:schemeClr val="tx1"/>
                </a:solidFill>
                <a:effectLst/>
                <a:latin typeface="+mn-lt"/>
                <a:ea typeface="+mn-ea"/>
                <a:cs typeface="+mn-cs"/>
              </a:rPr>
              <a:t>Following the debate, Chomsky was stricken with Foucault's total rejection of the possibility of a universal morality, stating "He struck me as completely amoral, I’d never met anyone who was so totally amoral [...] I mean, I liked him personally, it's just that I couldn't make sense of him. It's as if he was from a different species, or something."  </a:t>
            </a:r>
          </a:p>
          <a:p>
            <a:r>
              <a:rPr lang="en-US" sz="1200" kern="1200" dirty="0" smtClean="0">
                <a:solidFill>
                  <a:schemeClr val="tx1"/>
                </a:solidFill>
                <a:effectLst/>
                <a:latin typeface="+mn-lt"/>
                <a:ea typeface="+mn-ea"/>
                <a:cs typeface="+mn-cs"/>
              </a:rPr>
              <a:t>Hans-</a:t>
            </a:r>
            <a:r>
              <a:rPr lang="en-US" sz="1200" kern="1200" dirty="0" err="1" smtClean="0">
                <a:solidFill>
                  <a:schemeClr val="tx1"/>
                </a:solidFill>
                <a:effectLst/>
                <a:latin typeface="+mn-lt"/>
                <a:ea typeface="+mn-ea"/>
                <a:cs typeface="+mn-cs"/>
              </a:rPr>
              <a:t>Urich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Wehler</a:t>
            </a:r>
            <a:r>
              <a:rPr lang="en-US" sz="1200" kern="1200" dirty="0" smtClean="0">
                <a:solidFill>
                  <a:schemeClr val="tx1"/>
                </a:solidFill>
                <a:effectLst/>
                <a:latin typeface="+mn-lt"/>
                <a:ea typeface="+mn-ea"/>
                <a:cs typeface="+mn-cs"/>
              </a:rPr>
              <a:t> says that Foucault is "because of the endless series of flaws in his so-called empirical studies ... an intellectually dishonest, empirically absolutely unreliable, crypto-</a:t>
            </a:r>
            <a:r>
              <a:rPr lang="en-US" sz="1200" kern="1200" dirty="0" err="1" smtClean="0">
                <a:solidFill>
                  <a:schemeClr val="tx1"/>
                </a:solidFill>
                <a:effectLst/>
                <a:latin typeface="+mn-lt"/>
                <a:ea typeface="+mn-ea"/>
                <a:cs typeface="+mn-cs"/>
              </a:rPr>
              <a:t>normativist</a:t>
            </a:r>
            <a:r>
              <a:rPr lang="en-US" sz="1200" kern="1200" dirty="0" smtClean="0">
                <a:solidFill>
                  <a:schemeClr val="tx1"/>
                </a:solidFill>
                <a:effectLst/>
                <a:latin typeface="+mn-lt"/>
                <a:ea typeface="+mn-ea"/>
                <a:cs typeface="+mn-cs"/>
              </a:rPr>
              <a:t> seducer of Postmodernism</a:t>
            </a:r>
            <a:r>
              <a:rPr lang="en-US" dirty="0" smtClean="0">
                <a:effectLst/>
              </a:rPr>
              <a:t> </a:t>
            </a:r>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8</a:t>
            </a:fld>
            <a:endParaRPr lang="en-US"/>
          </a:p>
        </p:txBody>
      </p:sp>
    </p:spTree>
    <p:extLst>
      <p:ext uri="{BB962C8B-B14F-4D97-AF65-F5344CB8AC3E}">
        <p14:creationId xmlns:p14="http://schemas.microsoft.com/office/powerpoint/2010/main" val="2779333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Conclusion - Foucault was intent on figuring out how power worked and how it could be changed by unveiling history. He was a revolutionary and intentionally controversial so as to promote his theory.  We are constantly being told things today are so much better in the present than in the past but upon further investigation that is not true.  Foucault prodded us to examine history to see how we can improve the present and not take our current situations for granted.  The power that is present currently wants us to believe that things are better under all these ‘systems’ but they’re not.  They are actually in disguise and are more oppressive and suppressive.  </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3887D8FC-AFA8-7343-BA19-4B4E76AE6294}" type="slidenum">
              <a:rPr lang="en-US" smtClean="0"/>
              <a:t>9</a:t>
            </a:fld>
            <a:endParaRPr lang="en-US"/>
          </a:p>
        </p:txBody>
      </p:sp>
    </p:spTree>
    <p:extLst>
      <p:ext uri="{BB962C8B-B14F-4D97-AF65-F5344CB8AC3E}">
        <p14:creationId xmlns:p14="http://schemas.microsoft.com/office/powerpoint/2010/main" val="833992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8348" y="1371600"/>
            <a:ext cx="8147304" cy="1344168"/>
          </a:xfrm>
        </p:spPr>
        <p:txBody>
          <a:bodyPr vert="horz" lIns="91440" tIns="45720" rIns="91440" bIns="45720" rtlCol="0" anchor="b" anchorCtr="0">
            <a:normAutofit/>
            <a:scene3d>
              <a:camera prst="orthographicFront"/>
              <a:lightRig rig="threePt" dir="t">
                <a:rot lat="0" lon="0" rev="10800000"/>
              </a:lightRig>
            </a:scene3d>
            <a:sp3d extrusionH="57150">
              <a:bevelT w="38100" h="38100" prst="relaxedInset"/>
              <a:bevelB w="38100" h="38100" prst="relaxedInset"/>
            </a:sp3d>
          </a:bodyPr>
          <a:lstStyle>
            <a:lvl1pPr algn="ctr" defTabSz="914400" rtl="0" eaLnBrk="1" latinLnBrk="0" hangingPunct="1">
              <a:lnSpc>
                <a:spcPts val="6400"/>
              </a:lnSpc>
              <a:spcBef>
                <a:spcPct val="0"/>
              </a:spcBef>
              <a:buNone/>
              <a:defRPr sz="6000" kern="1200">
                <a:solidFill>
                  <a:schemeClr val="bg1"/>
                </a:solidFill>
                <a:effectLst>
                  <a:outerShdw blurRad="25400" dist="19050" dir="4200000" algn="ctr" rotWithShape="0">
                    <a:schemeClr val="tx1">
                      <a:alpha val="40000"/>
                    </a:scheme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98348" y="2715767"/>
            <a:ext cx="8147304" cy="667512"/>
          </a:xfrm>
        </p:spPr>
        <p:txBody>
          <a:bodyPr vert="horz" lIns="91440" tIns="45720" rIns="91440" bIns="45720" rtlCol="0">
            <a:normAutofit/>
            <a:scene3d>
              <a:camera prst="orthographicFront"/>
              <a:lightRig rig="threePt" dir="t"/>
            </a:scene3d>
            <a:sp3d extrusionH="57150">
              <a:bevelT w="38100" h="38100" prst="relaxedInset"/>
              <a:bevelB w="38100" h="38100" prst="relaxedInset"/>
            </a:sp3d>
          </a:bodyPr>
          <a:lstStyle>
            <a:lvl1pPr marL="0" indent="0" algn="ctr" defTabSz="914400" rtl="0" eaLnBrk="1" latinLnBrk="0" hangingPunct="1">
              <a:spcBef>
                <a:spcPts val="0"/>
              </a:spcBef>
              <a:buClr>
                <a:schemeClr val="tx1">
                  <a:lumMod val="75000"/>
                  <a:lumOff val="25000"/>
                </a:schemeClr>
              </a:buClr>
              <a:buSzPct val="75000"/>
              <a:buFont typeface="Wingdings 2" pitchFamily="18" charset="2"/>
              <a:buNone/>
              <a:defRPr sz="2200" b="0" kern="1200" baseline="0">
                <a:solidFill>
                  <a:schemeClr val="bg1"/>
                </a:solidFill>
                <a:effectLst>
                  <a:outerShdw blurRad="25400" dist="25400" dir="4200000" algn="ctr" rotWithShape="0">
                    <a:schemeClr val="tx1">
                      <a:alpha val="4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vert="horz" lIns="91440" tIns="45720" rIns="91440" bIns="45720" rtlCol="0" anchor="ctr"/>
          <a:lstStyle>
            <a:lvl1pPr marL="0" algn="l" defTabSz="914400" rtl="0" eaLnBrk="1" latinLnBrk="0" hangingPunct="1">
              <a:defRPr sz="1100" kern="1200">
                <a:solidFill>
                  <a:schemeClr val="bg1">
                    <a:lumMod val="75000"/>
                    <a:lumOff val="25000"/>
                  </a:schemeClr>
                </a:solidFill>
                <a:effectLst>
                  <a:outerShdw blurRad="25400" dist="12700" dir="4200000" algn="ctr" rotWithShape="0">
                    <a:schemeClr val="tx1">
                      <a:alpha val="40000"/>
                    </a:schemeClr>
                  </a:outerShdw>
                </a:effectLst>
                <a:latin typeface="+mn-lt"/>
                <a:ea typeface="+mn-ea"/>
                <a:cs typeface="+mn-cs"/>
              </a:defRPr>
            </a:lvl1pPr>
          </a:lstStyle>
          <a:p>
            <a:fld id="{B449D725-AF79-4FB6-8D02-83EAC61E3211}" type="datetimeFigureOut">
              <a:rPr lang="en-US" smtClean="0"/>
              <a:t>5/24/18</a:t>
            </a:fld>
            <a:endParaRPr lang="en-US"/>
          </a:p>
        </p:txBody>
      </p:sp>
      <p:sp>
        <p:nvSpPr>
          <p:cNvPr id="5" name="Footer Placeholder 4"/>
          <p:cNvSpPr>
            <a:spLocks noGrp="1"/>
          </p:cNvSpPr>
          <p:nvPr>
            <p:ph type="ftr" sz="quarter" idx="11"/>
          </p:nvPr>
        </p:nvSpPr>
        <p:spPr/>
        <p:txBody>
          <a:bodyPr vert="horz" lIns="91440" tIns="45720" rIns="91440" bIns="45720" rtlCol="0" anchor="ctr"/>
          <a:lstStyle>
            <a:lvl1pPr marL="0" algn="ctr" defTabSz="914400" rtl="0" eaLnBrk="1" latinLnBrk="0" hangingPunct="1">
              <a:defRPr sz="1100" kern="1200">
                <a:solidFill>
                  <a:schemeClr val="bg1">
                    <a:lumMod val="75000"/>
                    <a:lumOff val="25000"/>
                  </a:schemeClr>
                </a:solidFill>
                <a:effectLst>
                  <a:outerShdw blurRad="25400" dist="12700" dir="4200000" algn="ctr" rotWithShape="0">
                    <a:schemeClr val="tx1">
                      <a:alpha val="40000"/>
                    </a:schemeClr>
                  </a:outerShdw>
                </a:effectLst>
                <a:latin typeface="+mn-lt"/>
                <a:ea typeface="+mn-ea"/>
                <a:cs typeface="+mn-cs"/>
              </a:defRPr>
            </a:lvl1pPr>
          </a:lstStyle>
          <a:p>
            <a:endParaRPr lang="en-US"/>
          </a:p>
        </p:txBody>
      </p:sp>
      <p:sp>
        <p:nvSpPr>
          <p:cNvPr id="6" name="Slide Number Placeholder 5"/>
          <p:cNvSpPr>
            <a:spLocks noGrp="1"/>
          </p:cNvSpPr>
          <p:nvPr>
            <p:ph type="sldNum" sz="quarter" idx="12"/>
          </p:nvPr>
        </p:nvSpPr>
        <p:spPr/>
        <p:txBody>
          <a:bodyPr vert="horz" lIns="91440" tIns="45720" rIns="91440" bIns="45720" rtlCol="0" anchor="ctr"/>
          <a:lstStyle>
            <a:lvl1pPr marL="0" algn="r" defTabSz="914400" rtl="0" eaLnBrk="1" latinLnBrk="0" hangingPunct="1">
              <a:defRPr sz="1100" kern="1200">
                <a:solidFill>
                  <a:schemeClr val="bg1">
                    <a:lumMod val="75000"/>
                    <a:lumOff val="25000"/>
                  </a:schemeClr>
                </a:solidFill>
                <a:effectLst>
                  <a:outerShdw blurRad="25400" dist="12700" dir="4200000" algn="ctr" rotWithShape="0">
                    <a:schemeClr val="tx1">
                      <a:alpha val="40000"/>
                    </a:schemeClr>
                  </a:outerShdw>
                </a:effectLst>
                <a:latin typeface="+mn-lt"/>
                <a:ea typeface="+mn-ea"/>
                <a:cs typeface="+mn-cs"/>
              </a:defRPr>
            </a:lvl1pPr>
          </a:lstStyle>
          <a:p>
            <a:fld id="{076629CB-7937-4506-A327-ACF88B95BB03}"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449D725-AF79-4FB6-8D02-83EAC61E3211}" type="datetimeFigureOut">
              <a:rPr lang="en-US" smtClean="0"/>
              <a:t>5/24/18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8475" y="4343398"/>
            <a:ext cx="8147049" cy="1346013"/>
          </a:xfrm>
        </p:spPr>
        <p:txBody>
          <a:bodyPr>
            <a:normAutofit/>
            <a:scene3d>
              <a:camera prst="orthographicFront"/>
              <a:lightRig rig="threePt" dir="t">
                <a:rot lat="0" lon="0" rev="10800000"/>
              </a:lightRig>
            </a:scene3d>
            <a:sp3d extrusionH="57150">
              <a:bevelT w="38100" h="38100" prst="relaxedInset"/>
              <a:bevelB w="38100" h="38100" prst="relaxedInset"/>
            </a:sp3d>
          </a:bodyPr>
          <a:lstStyle>
            <a:lvl1pPr>
              <a:lnSpc>
                <a:spcPts val="6400"/>
              </a:lnSpc>
              <a:defRPr sz="6000">
                <a:solidFill>
                  <a:schemeClr val="bg1"/>
                </a:solidFill>
                <a:effectLst>
                  <a:outerShdw blurRad="25400" dist="19050" dir="4200000" algn="ctr" rotWithShape="0">
                    <a:schemeClr val="tx1">
                      <a:alpha val="40000"/>
                    </a:schemeClr>
                  </a:outerShdw>
                </a:effectLst>
              </a:defRPr>
            </a:lvl1pPr>
          </a:lstStyle>
          <a:p>
            <a:r>
              <a:rPr lang="en-US" smtClean="0"/>
              <a:t>Click to edit Master title style</a:t>
            </a:r>
            <a:endParaRPr/>
          </a:p>
        </p:txBody>
      </p:sp>
      <p:sp>
        <p:nvSpPr>
          <p:cNvPr id="3" name="Subtitle 2"/>
          <p:cNvSpPr>
            <a:spLocks noGrp="1"/>
          </p:cNvSpPr>
          <p:nvPr>
            <p:ph type="subTitle" idx="1"/>
          </p:nvPr>
        </p:nvSpPr>
        <p:spPr>
          <a:xfrm>
            <a:off x="498475" y="5688105"/>
            <a:ext cx="8147050" cy="663387"/>
          </a:xfrm>
        </p:spPr>
        <p:txBody>
          <a:bodyPr>
            <a:scene3d>
              <a:camera prst="orthographicFront"/>
              <a:lightRig rig="threePt" dir="t"/>
            </a:scene3d>
            <a:sp3d extrusionH="57150">
              <a:bevelT w="38100" h="38100" prst="relaxedInset"/>
              <a:bevelB w="38100" h="38100" prst="relaxedInset"/>
            </a:sp3d>
          </a:bodyPr>
          <a:lstStyle>
            <a:lvl1pPr marL="0" indent="0" algn="ctr">
              <a:spcBef>
                <a:spcPts val="0"/>
              </a:spcBef>
              <a:buNone/>
              <a:defRPr b="0" baseline="0">
                <a:solidFill>
                  <a:schemeClr val="bg1"/>
                </a:solidFill>
                <a:effectLst>
                  <a:outerShdw blurRad="25400" dist="25400" dir="4200000" algn="ctr"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lvl1pPr>
              <a:defRPr>
                <a:solidFill>
                  <a:schemeClr val="bg1">
                    <a:lumMod val="75000"/>
                    <a:lumOff val="25000"/>
                  </a:schemeClr>
                </a:solidFill>
                <a:effectLst>
                  <a:outerShdw blurRad="25400" dist="12700" dir="4200000" algn="ctr" rotWithShape="0">
                    <a:schemeClr val="tx1">
                      <a:alpha val="40000"/>
                    </a:schemeClr>
                  </a:outerShdw>
                </a:effectLst>
              </a:defRPr>
            </a:lvl1pPr>
          </a:lstStyle>
          <a:p>
            <a:fld id="{B449D725-AF79-4FB6-8D02-83EAC61E3211}" type="datetimeFigureOut">
              <a:rPr lang="en-US" smtClean="0"/>
              <a:t>5/24/18</a:t>
            </a:fld>
            <a:endParaRPr lang="en-US"/>
          </a:p>
        </p:txBody>
      </p:sp>
      <p:sp>
        <p:nvSpPr>
          <p:cNvPr id="5" name="Footer Placeholder 4"/>
          <p:cNvSpPr>
            <a:spLocks noGrp="1"/>
          </p:cNvSpPr>
          <p:nvPr>
            <p:ph type="ftr" sz="quarter" idx="11"/>
          </p:nvPr>
        </p:nvSpPr>
        <p:spPr/>
        <p:txBody>
          <a:bodyPr/>
          <a:lstStyle>
            <a:lvl1pPr>
              <a:defRPr>
                <a:solidFill>
                  <a:schemeClr val="bg1">
                    <a:lumMod val="75000"/>
                    <a:lumOff val="25000"/>
                  </a:schemeClr>
                </a:solidFill>
                <a:effectLst>
                  <a:outerShdw blurRad="25400" dist="12700" dir="4200000" algn="ctr" rotWithShape="0">
                    <a:schemeClr val="tx1">
                      <a:alpha val="40000"/>
                    </a:schemeClr>
                  </a:outerShdw>
                </a:effectLst>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bg1">
                    <a:lumMod val="75000"/>
                    <a:lumOff val="25000"/>
                  </a:schemeClr>
                </a:solidFill>
                <a:effectLst>
                  <a:outerShdw blurRad="25400" dist="12700" dir="4200000" algn="ctr" rotWithShape="0">
                    <a:schemeClr val="tx1">
                      <a:alpha val="40000"/>
                    </a:schemeClr>
                  </a:outerShdw>
                </a:effectLst>
              </a:defRPr>
            </a:lvl1pPr>
          </a:lstStyle>
          <a:p>
            <a:fld id="{076629CB-7937-4506-A327-ACF88B95BB03}" type="slidenum">
              <a:rPr lang="en-US" smtClean="0"/>
              <a:t>‹#›</a:t>
            </a:fld>
            <a:endParaRPr lang="en-US"/>
          </a:p>
        </p:txBody>
      </p:sp>
      <p:sp>
        <p:nvSpPr>
          <p:cNvPr id="8" name="Picture Placeholder 7"/>
          <p:cNvSpPr>
            <a:spLocks noGrp="1"/>
          </p:cNvSpPr>
          <p:nvPr>
            <p:ph type="pic" sz="quarter" idx="13"/>
          </p:nvPr>
        </p:nvSpPr>
        <p:spPr>
          <a:xfrm>
            <a:off x="1981200" y="685800"/>
            <a:ext cx="5181600" cy="3352800"/>
          </a:xfrm>
          <a:solidFill>
            <a:schemeClr val="tx1">
              <a:lumMod val="75000"/>
            </a:schemeClr>
          </a:solidFill>
          <a:ln w="127000" cap="sq">
            <a:solidFill>
              <a:schemeClr val="tx1"/>
            </a:solidFill>
            <a:miter lim="800000"/>
          </a:ln>
          <a:effectLst>
            <a:outerShdw blurRad="63500" sx="101000" sy="101000" algn="ctr" rotWithShape="0">
              <a:schemeClr val="bg2">
                <a:lumMod val="20000"/>
                <a:lumOff val="80000"/>
                <a:alpha val="40000"/>
              </a:schemeClr>
            </a:outerShdw>
          </a:effectLst>
          <a:scene3d>
            <a:camera prst="orthographicFront"/>
            <a:lightRig rig="twoPt" dir="t">
              <a:rot lat="0" lon="0" rev="9000000"/>
            </a:lightRig>
          </a:scene3d>
          <a:sp3d prstMaterial="matte">
            <a:bevelT w="12700" prst="relaxedInset"/>
            <a:bevelB w="38100" h="127000" prst="relaxedInset"/>
            <a:extrusionClr>
              <a:schemeClr val="tx1"/>
            </a:extrusionClr>
            <a:contourClr>
              <a:schemeClr val="tx1"/>
            </a:contourClr>
          </a:sp3d>
        </p:spPr>
        <p:txBody>
          <a:bodyPr/>
          <a:lstStyle>
            <a:lvl1pPr>
              <a:buNone/>
              <a:defRPr/>
            </a:lvl1pPr>
          </a:lstStyle>
          <a:p>
            <a:r>
              <a:rPr lang="en-US" smtClean="0"/>
              <a:t>Drag picture to placeholder or click icon to add</a:t>
            </a:r>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98475" y="1774826"/>
            <a:ext cx="8147050" cy="1873250"/>
          </a:xfrm>
        </p:spPr>
        <p:txBody>
          <a:bodyPr anchor="b" anchorCtr="0"/>
          <a:lstStyle>
            <a:lvl1pPr algn="ctr">
              <a:defRPr sz="6000" b="0" cap="none" baseline="0"/>
            </a:lvl1pPr>
          </a:lstStyle>
          <a:p>
            <a:r>
              <a:rPr lang="en-US" smtClean="0"/>
              <a:t>Click to edit Master title style</a:t>
            </a:r>
            <a:endParaRPr/>
          </a:p>
        </p:txBody>
      </p:sp>
      <p:sp>
        <p:nvSpPr>
          <p:cNvPr id="3" name="Text Placeholder 2"/>
          <p:cNvSpPr>
            <a:spLocks noGrp="1"/>
          </p:cNvSpPr>
          <p:nvPr>
            <p:ph type="body" idx="1"/>
          </p:nvPr>
        </p:nvSpPr>
        <p:spPr>
          <a:xfrm>
            <a:off x="498475" y="3654519"/>
            <a:ext cx="8147050" cy="1500187"/>
          </a:xfrm>
        </p:spPr>
        <p:txBody>
          <a:bodyPr anchor="t" anchorCtr="0">
            <a:normAutofit/>
          </a:bodyPr>
          <a:lstStyle>
            <a:lvl1pPr marL="0" indent="0" algn="ctr">
              <a:spcBef>
                <a:spcPts val="0"/>
              </a:spcBef>
              <a:buNone/>
              <a:defRPr sz="22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49D725-AF79-4FB6-8D02-83EAC61E3211}" type="datetimeFigureOut">
              <a:rPr lang="en-US" smtClean="0"/>
              <a:t>5/24/18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8475" y="94129"/>
            <a:ext cx="8147051" cy="1452283"/>
          </a:xfrm>
        </p:spPr>
        <p:txBody>
          <a:bodyPr/>
          <a:lstStyle/>
          <a:p>
            <a:r>
              <a:rPr lang="en-US" smtClean="0"/>
              <a:t>Click to edit Master title style</a:t>
            </a:r>
            <a:endParaRPr/>
          </a:p>
        </p:txBody>
      </p:sp>
      <p:sp>
        <p:nvSpPr>
          <p:cNvPr id="3" name="Content Placeholder 2"/>
          <p:cNvSpPr>
            <a:spLocks noGrp="1"/>
          </p:cNvSpPr>
          <p:nvPr>
            <p:ph sz="half" idx="1"/>
          </p:nvPr>
        </p:nvSpPr>
        <p:spPr>
          <a:xfrm>
            <a:off x="498475" y="1762125"/>
            <a:ext cx="3840480" cy="4364038"/>
          </a:xfrm>
        </p:spPr>
        <p:txBody>
          <a:bodyPr>
            <a:normAutofit/>
          </a:bodyPr>
          <a:lstStyle>
            <a:lvl1pPr>
              <a:defRPr sz="20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805046" y="1762125"/>
            <a:ext cx="3840480" cy="4364038"/>
          </a:xfrm>
        </p:spPr>
        <p:txBody>
          <a:bodyPr>
            <a:normAutofit/>
          </a:bodyPr>
          <a:lstStyle>
            <a:lvl1pPr>
              <a:defRPr sz="2000"/>
            </a:lvl1pPr>
            <a:lvl2pPr>
              <a:defRPr sz="1800"/>
            </a:lvl2pPr>
            <a:lvl3pPr>
              <a:defRPr sz="1800"/>
            </a:lvl3pPr>
            <a:lvl4pPr>
              <a:defRPr sz="1800"/>
            </a:lvl4pPr>
            <a:lvl5pPr marL="2290763" indent="-461963">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B449D725-AF79-4FB6-8D02-83EAC61E3211}" type="datetimeFigureOut">
              <a:rPr lang="en-US" smtClean="0"/>
              <a:t>5/24/18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8475" y="94129"/>
            <a:ext cx="8147051" cy="1452283"/>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498475" y="1550894"/>
            <a:ext cx="3840480" cy="715962"/>
          </a:xfrm>
        </p:spPr>
        <p:txBody>
          <a:bodyPr anchor="b"/>
          <a:lstStyle>
            <a:lvl1pPr marL="0" indent="0" algn="ctr">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8475" y="2541494"/>
            <a:ext cx="3840480" cy="3584668"/>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805046" y="1550894"/>
            <a:ext cx="3840480" cy="715962"/>
          </a:xfrm>
        </p:spPr>
        <p:txBody>
          <a:bodyPr anchor="b"/>
          <a:lstStyle>
            <a:lvl1pPr marL="0" indent="0" algn="ctr">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05046" y="2541494"/>
            <a:ext cx="3840480" cy="3584668"/>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B449D725-AF79-4FB6-8D02-83EAC61E3211}" type="datetimeFigureOut">
              <a:rPr lang="en-US" smtClean="0"/>
              <a:t>5/24/18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6629CB-7937-4506-A327-ACF88B95BB03}" type="slidenum">
              <a:rPr lang="en-US" smtClean="0"/>
              <a:t>‹#›</a:t>
            </a:fld>
            <a:endParaRPr lang="en-US"/>
          </a:p>
        </p:txBody>
      </p:sp>
      <p:cxnSp>
        <p:nvCxnSpPr>
          <p:cNvPr id="11" name="Straight Connector 10"/>
          <p:cNvCxnSpPr/>
          <p:nvPr/>
        </p:nvCxnSpPr>
        <p:spPr>
          <a:xfrm>
            <a:off x="502920" y="2353235"/>
            <a:ext cx="3840480" cy="1588"/>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805045" y="2353235"/>
            <a:ext cx="3840480" cy="1588"/>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B449D725-AF79-4FB6-8D02-83EAC61E3211}" type="datetimeFigureOut">
              <a:rPr lang="en-US" smtClean="0"/>
              <a:t>5/24/18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49D725-AF79-4FB6-8D02-83EAC61E3211}" type="datetimeFigureOut">
              <a:rPr lang="en-US" smtClean="0"/>
              <a:t>5/24/18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7540" y="416859"/>
            <a:ext cx="3840480" cy="1994647"/>
          </a:xfrm>
        </p:spPr>
        <p:txBody>
          <a:bodyPr anchor="b"/>
          <a:lstStyle>
            <a:lvl1pPr algn="ctr">
              <a:defRPr sz="4400" b="0"/>
            </a:lvl1pPr>
          </a:lstStyle>
          <a:p>
            <a:r>
              <a:rPr lang="en-US" smtClean="0"/>
              <a:t>Click to edit Master title style</a:t>
            </a:r>
            <a:endParaRPr/>
          </a:p>
        </p:txBody>
      </p:sp>
      <p:sp>
        <p:nvSpPr>
          <p:cNvPr id="3" name="Content Placeholder 2"/>
          <p:cNvSpPr>
            <a:spLocks noGrp="1"/>
          </p:cNvSpPr>
          <p:nvPr>
            <p:ph idx="1"/>
          </p:nvPr>
        </p:nvSpPr>
        <p:spPr>
          <a:xfrm>
            <a:off x="4792532" y="403412"/>
            <a:ext cx="3840480" cy="5722751"/>
          </a:xfrm>
        </p:spPr>
        <p:txBody>
          <a:bodyPr>
            <a:normAutofit/>
          </a:bodyPr>
          <a:lstStyle>
            <a:lvl1pPr>
              <a:defRPr sz="20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497540" y="2438400"/>
            <a:ext cx="3840480" cy="3316942"/>
          </a:xfrm>
        </p:spPr>
        <p:txBody>
          <a:bodyPr>
            <a:normAutofit/>
          </a:bodyPr>
          <a:lstStyle>
            <a:lvl1pPr marL="0" indent="0" algn="ctr">
              <a:spcBef>
                <a:spcPts val="6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49D725-AF79-4FB6-8D02-83EAC61E3211}" type="datetimeFigureOut">
              <a:rPr lang="en-US" smtClean="0"/>
              <a:t>5/24/18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7540" y="416859"/>
            <a:ext cx="3840480" cy="1994647"/>
          </a:xfrm>
        </p:spPr>
        <p:txBody>
          <a:bodyPr anchor="b"/>
          <a:lstStyle>
            <a:lvl1pPr algn="ctr">
              <a:defRPr sz="4400" b="0"/>
            </a:lvl1pPr>
          </a:lstStyle>
          <a:p>
            <a:r>
              <a:rPr lang="en-US" smtClean="0"/>
              <a:t>Click to edit Master title style</a:t>
            </a:r>
            <a:endParaRPr/>
          </a:p>
        </p:txBody>
      </p:sp>
      <p:sp>
        <p:nvSpPr>
          <p:cNvPr id="4" name="Text Placeholder 3"/>
          <p:cNvSpPr>
            <a:spLocks noGrp="1"/>
          </p:cNvSpPr>
          <p:nvPr>
            <p:ph type="body" sz="half" idx="2"/>
          </p:nvPr>
        </p:nvSpPr>
        <p:spPr>
          <a:xfrm>
            <a:off x="497540" y="2438400"/>
            <a:ext cx="3840480" cy="3316942"/>
          </a:xfrm>
        </p:spPr>
        <p:txBody>
          <a:bodyPr>
            <a:normAutofit/>
          </a:bodyPr>
          <a:lstStyle>
            <a:lvl1pPr marL="0" indent="0" algn="ctr">
              <a:spcBef>
                <a:spcPts val="6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49D725-AF79-4FB6-8D02-83EAC61E3211}" type="datetimeFigureOut">
              <a:rPr lang="en-US" smtClean="0"/>
              <a:t>5/24/18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629CB-7937-4506-A327-ACF88B95BB03}" type="slidenum">
              <a:rPr lang="en-US" smtClean="0"/>
              <a:t>‹#›</a:t>
            </a:fld>
            <a:endParaRPr lang="en-US"/>
          </a:p>
        </p:txBody>
      </p:sp>
      <p:sp>
        <p:nvSpPr>
          <p:cNvPr id="8" name="Picture Placeholder 2"/>
          <p:cNvSpPr>
            <a:spLocks noGrp="1"/>
          </p:cNvSpPr>
          <p:nvPr>
            <p:ph type="pic" idx="1"/>
          </p:nvPr>
        </p:nvSpPr>
        <p:spPr>
          <a:xfrm>
            <a:off x="4805045" y="430306"/>
            <a:ext cx="3840480" cy="5432612"/>
          </a:xfrm>
          <a:solidFill>
            <a:schemeClr val="bg1">
              <a:lumMod val="85000"/>
            </a:schemeClr>
          </a:solidFill>
          <a:ln w="127000" cap="sq">
            <a:solidFill>
              <a:schemeClr val="bg1"/>
            </a:solidFill>
            <a:miter lim="800000"/>
          </a:ln>
          <a:effectLst>
            <a:outerShdw blurRad="76200" dist="12700" dir="5400000" sx="100500" sy="100500" rotWithShape="0">
              <a:prstClr val="black">
                <a:alpha val="30000"/>
              </a:prstClr>
            </a:outerShdw>
          </a:effectLst>
          <a:scene3d>
            <a:camera prst="orthographicFront"/>
            <a:lightRig rig="threePt" dir="t"/>
          </a:scene3d>
          <a:sp3d extrusionH="50800">
            <a:extrusionClr>
              <a:schemeClr val="tx1"/>
            </a:extrusionClr>
            <a:contourClr>
              <a:schemeClr val="tx1"/>
            </a:contourClr>
          </a:sp3d>
        </p:spPr>
        <p:txBody>
          <a:bodyPr vert="horz" lIns="91440" tIns="45720" rIns="91440" bIns="45720" rtlCol="0">
            <a:normAutofit/>
          </a:bodyPr>
          <a:lstStyle>
            <a:lvl1pPr marL="457200" indent="-457200" algn="l" defTabSz="914400" rtl="0" eaLnBrk="1" latinLnBrk="0" hangingPunct="1">
              <a:spcBef>
                <a:spcPts val="2000"/>
              </a:spcBef>
              <a:buClr>
                <a:schemeClr val="accent2">
                  <a:lumMod val="50000"/>
                  <a:lumOff val="50000"/>
                </a:schemeClr>
              </a:buClr>
              <a:buSzPct val="75000"/>
              <a:buFont typeface="Wingdings 2" pitchFamily="18" charset="2"/>
              <a:buNone/>
              <a:defRPr sz="2200" kern="1200">
                <a:solidFill>
                  <a:schemeClr val="tx1">
                    <a:lumMod val="75000"/>
                    <a:lumOff val="2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7pPr marL="2743200" indent="-457200">
              <a:defRPr/>
            </a:lvl7pPr>
            <a:lvl8pPr marL="2743200" indent="-457200">
              <a:defRPr/>
            </a:lvl8pPr>
            <a:lvl9pPr marL="2743200" indent="-457200">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449D725-AF79-4FB6-8D02-83EAC61E3211}" type="datetimeFigureOut">
              <a:rPr lang="en-US" smtClean="0"/>
              <a:t>5/24/18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1412" y="417513"/>
            <a:ext cx="1600200" cy="570865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511174" y="417513"/>
            <a:ext cx="6499225" cy="570865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449D725-AF79-4FB6-8D02-83EAC61E3211}" type="datetimeFigureOut">
              <a:rPr lang="en-US" smtClean="0"/>
              <a:t>5/24/18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losing">
    <p:bg>
      <p:bgRef idx="1003">
        <a:schemeClr val="bg2"/>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vert="horz" lIns="91440" tIns="45720" rIns="91440" bIns="45720" rtlCol="0" anchor="ctr"/>
          <a:lstStyle>
            <a:lvl1pPr marL="0" algn="l" defTabSz="914400" rtl="0" eaLnBrk="1" latinLnBrk="0" hangingPunct="1">
              <a:defRPr sz="1100" kern="1200">
                <a:solidFill>
                  <a:schemeClr val="bg1">
                    <a:lumMod val="75000"/>
                    <a:lumOff val="25000"/>
                  </a:schemeClr>
                </a:solidFill>
                <a:effectLst>
                  <a:outerShdw blurRad="25400" dist="12700" dir="4200000" algn="ctr" rotWithShape="0">
                    <a:schemeClr val="tx1">
                      <a:alpha val="40000"/>
                    </a:schemeClr>
                  </a:outerShdw>
                </a:effectLst>
                <a:latin typeface="+mn-lt"/>
                <a:ea typeface="+mn-ea"/>
                <a:cs typeface="+mn-cs"/>
              </a:defRPr>
            </a:lvl1pPr>
          </a:lstStyle>
          <a:p>
            <a:fld id="{B449D725-AF79-4FB6-8D02-83EAC61E3211}" type="datetimeFigureOut">
              <a:rPr lang="en-US" smtClean="0"/>
              <a:t>5/24/18</a:t>
            </a:fld>
            <a:endParaRPr lang="en-US"/>
          </a:p>
        </p:txBody>
      </p:sp>
      <p:sp>
        <p:nvSpPr>
          <p:cNvPr id="4" name="Footer Placeholder 3"/>
          <p:cNvSpPr>
            <a:spLocks noGrp="1"/>
          </p:cNvSpPr>
          <p:nvPr>
            <p:ph type="ftr" sz="quarter" idx="11"/>
          </p:nvPr>
        </p:nvSpPr>
        <p:spPr/>
        <p:txBody>
          <a:bodyPr vert="horz" lIns="91440" tIns="45720" rIns="91440" bIns="45720" rtlCol="0" anchor="ctr"/>
          <a:lstStyle>
            <a:lvl1pPr marL="0" algn="ctr" defTabSz="914400" rtl="0" eaLnBrk="1" latinLnBrk="0" hangingPunct="1">
              <a:defRPr sz="1100" kern="1200">
                <a:solidFill>
                  <a:schemeClr val="bg1">
                    <a:lumMod val="75000"/>
                    <a:lumOff val="25000"/>
                  </a:schemeClr>
                </a:solidFill>
                <a:effectLst>
                  <a:outerShdw blurRad="25400" dist="12700" dir="4200000" algn="ctr" rotWithShape="0">
                    <a:schemeClr val="tx1">
                      <a:alpha val="40000"/>
                    </a:schemeClr>
                  </a:outerShdw>
                </a:effectLst>
                <a:latin typeface="+mn-lt"/>
                <a:ea typeface="+mn-ea"/>
                <a:cs typeface="+mn-cs"/>
              </a:defRPr>
            </a:lvl1pPr>
          </a:lstStyle>
          <a:p>
            <a:endParaRPr lang="en-US"/>
          </a:p>
        </p:txBody>
      </p:sp>
      <p:sp>
        <p:nvSpPr>
          <p:cNvPr id="5" name="Slide Number Placeholder 4"/>
          <p:cNvSpPr>
            <a:spLocks noGrp="1"/>
          </p:cNvSpPr>
          <p:nvPr>
            <p:ph type="sldNum" sz="quarter" idx="12"/>
          </p:nvPr>
        </p:nvSpPr>
        <p:spPr/>
        <p:txBody>
          <a:bodyPr vert="horz" lIns="91440" tIns="45720" rIns="91440" bIns="45720" rtlCol="0" anchor="ctr"/>
          <a:lstStyle>
            <a:lvl1pPr marL="0" algn="r" defTabSz="914400" rtl="0" eaLnBrk="1" latinLnBrk="0" hangingPunct="1">
              <a:defRPr sz="1100" kern="1200">
                <a:solidFill>
                  <a:schemeClr val="bg1">
                    <a:lumMod val="75000"/>
                    <a:lumOff val="25000"/>
                  </a:schemeClr>
                </a:solidFill>
                <a:effectLst>
                  <a:outerShdw blurRad="25400" dist="12700" dir="4200000" algn="ctr" rotWithShape="0">
                    <a:schemeClr val="tx1">
                      <a:alpha val="40000"/>
                    </a:schemeClr>
                  </a:outerShdw>
                </a:effectLst>
                <a:latin typeface="+mn-lt"/>
                <a:ea typeface="+mn-ea"/>
                <a:cs typeface="+mn-cs"/>
              </a:defRPr>
            </a:lvl1pPr>
          </a:lstStyle>
          <a:p>
            <a:fld id="{076629CB-7937-4506-A327-ACF88B95BB03}"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8475" y="94129"/>
            <a:ext cx="8147051" cy="1452283"/>
          </a:xfrm>
          <a:prstGeom prst="rect">
            <a:avLst/>
          </a:prstGeom>
        </p:spPr>
        <p:txBody>
          <a:bodyPr vert="horz" lIns="91440" tIns="45720" rIns="91440" bIns="45720" rtlCol="0" anchor="b" anchorCtr="0">
            <a:noAutofit/>
          </a:bodyPr>
          <a:lstStyle/>
          <a:p>
            <a:r>
              <a:rPr lang="en-US" smtClean="0"/>
              <a:t>Click to edit Master title style</a:t>
            </a:r>
            <a:endParaRPr/>
          </a:p>
        </p:txBody>
      </p:sp>
      <p:sp>
        <p:nvSpPr>
          <p:cNvPr id="3" name="Text Placeholder 2"/>
          <p:cNvSpPr>
            <a:spLocks noGrp="1"/>
          </p:cNvSpPr>
          <p:nvPr>
            <p:ph type="body" idx="1"/>
          </p:nvPr>
        </p:nvSpPr>
        <p:spPr>
          <a:xfrm>
            <a:off x="498475" y="1761565"/>
            <a:ext cx="8147051" cy="436459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188259" y="6356350"/>
            <a:ext cx="2133600" cy="365125"/>
          </a:xfrm>
          <a:prstGeom prst="rect">
            <a:avLst/>
          </a:prstGeom>
        </p:spPr>
        <p:txBody>
          <a:bodyPr vert="horz" lIns="91440" tIns="45720" rIns="91440" bIns="45720" rtlCol="0" anchor="ctr"/>
          <a:lstStyle>
            <a:lvl1pPr algn="l">
              <a:defRPr sz="1100">
                <a:solidFill>
                  <a:schemeClr val="tx1">
                    <a:lumMod val="75000"/>
                    <a:lumOff val="25000"/>
                  </a:schemeClr>
                </a:solidFill>
              </a:defRPr>
            </a:lvl1pPr>
          </a:lstStyle>
          <a:p>
            <a:fld id="{B449D725-AF79-4FB6-8D02-83EAC61E3211}" type="datetimeFigureOut">
              <a:rPr lang="en-US" smtClean="0"/>
              <a:t>5/24/18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1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6817659" y="6356350"/>
            <a:ext cx="2133600" cy="365125"/>
          </a:xfrm>
          <a:prstGeom prst="rect">
            <a:avLst/>
          </a:prstGeom>
        </p:spPr>
        <p:txBody>
          <a:bodyPr vert="horz" lIns="91440" tIns="45720" rIns="91440" bIns="45720" rtlCol="0" anchor="ctr"/>
          <a:lstStyle>
            <a:lvl1pPr algn="r">
              <a:defRPr sz="1100">
                <a:solidFill>
                  <a:schemeClr val="tx1">
                    <a:lumMod val="75000"/>
                    <a:lumOff val="25000"/>
                  </a:schemeClr>
                </a:solidFill>
              </a:defRPr>
            </a:lvl1pPr>
          </a:lstStyle>
          <a:p>
            <a:fld id="{076629CB-7937-4506-A327-ACF88B95BB0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5000" kern="1200">
          <a:solidFill>
            <a:schemeClr val="tx1"/>
          </a:solidFill>
          <a:latin typeface="+mj-lt"/>
          <a:ea typeface="+mj-ea"/>
          <a:cs typeface="+mj-cs"/>
        </a:defRPr>
      </a:lvl1pPr>
    </p:titleStyle>
    <p:bodyStyle>
      <a:lvl1pPr marL="457200" indent="-457200" algn="l" defTabSz="914400" rtl="0" eaLnBrk="1" latinLnBrk="0" hangingPunct="1">
        <a:spcBef>
          <a:spcPts val="2000"/>
        </a:spcBef>
        <a:buClr>
          <a:schemeClr val="tx1">
            <a:lumMod val="75000"/>
            <a:lumOff val="25000"/>
          </a:schemeClr>
        </a:buClr>
        <a:buSzPct val="75000"/>
        <a:buFont typeface="Wingdings 2" pitchFamily="18" charset="2"/>
        <a:buChar char=""/>
        <a:defRPr sz="2200" kern="1200">
          <a:solidFill>
            <a:schemeClr val="tx1">
              <a:lumMod val="75000"/>
              <a:lumOff val="25000"/>
            </a:schemeClr>
          </a:solidFill>
          <a:latin typeface="+mn-lt"/>
          <a:ea typeface="+mn-ea"/>
          <a:cs typeface="+mn-cs"/>
        </a:defRPr>
      </a:lvl1pPr>
      <a:lvl2pPr marL="914400" indent="-457200" algn="l" defTabSz="914400" rtl="0" eaLnBrk="1" latinLnBrk="0" hangingPunct="1">
        <a:spcBef>
          <a:spcPts val="600"/>
        </a:spcBef>
        <a:buClr>
          <a:schemeClr val="tx1">
            <a:lumMod val="50000"/>
            <a:lumOff val="50000"/>
          </a:schemeClr>
        </a:buClr>
        <a:buSzPct val="75000"/>
        <a:buFont typeface="Wingdings 2" pitchFamily="18" charset="2"/>
        <a:buChar char=""/>
        <a:defRPr sz="2000" kern="1200">
          <a:solidFill>
            <a:schemeClr val="tx1">
              <a:lumMod val="75000"/>
              <a:lumOff val="25000"/>
            </a:schemeClr>
          </a:solidFill>
          <a:latin typeface="+mn-lt"/>
          <a:ea typeface="+mn-ea"/>
          <a:cs typeface="+mn-cs"/>
        </a:defRPr>
      </a:lvl2pPr>
      <a:lvl3pPr marL="1371600" indent="-457200" algn="l" defTabSz="914400" rtl="0" eaLnBrk="1" latinLnBrk="0" hangingPunct="1">
        <a:spcBef>
          <a:spcPts val="600"/>
        </a:spcBef>
        <a:buClr>
          <a:schemeClr val="tx1">
            <a:lumMod val="75000"/>
            <a:lumOff val="25000"/>
          </a:schemeClr>
        </a:buClr>
        <a:buSzPct val="75000"/>
        <a:buFont typeface="Wingdings 2" pitchFamily="18" charset="2"/>
        <a:buChar char=""/>
        <a:defRPr sz="1800" kern="1200">
          <a:solidFill>
            <a:schemeClr val="tx1">
              <a:lumMod val="75000"/>
              <a:lumOff val="25000"/>
            </a:schemeClr>
          </a:solidFill>
          <a:latin typeface="+mn-lt"/>
          <a:ea typeface="+mn-ea"/>
          <a:cs typeface="+mn-cs"/>
        </a:defRPr>
      </a:lvl3pPr>
      <a:lvl4pPr marL="1828800" indent="-457200" algn="l" defTabSz="914400" rtl="0" eaLnBrk="1" latinLnBrk="0" hangingPunct="1">
        <a:spcBef>
          <a:spcPts val="600"/>
        </a:spcBef>
        <a:buClr>
          <a:schemeClr val="tx1">
            <a:lumMod val="50000"/>
            <a:lumOff val="50000"/>
          </a:schemeClr>
        </a:buClr>
        <a:buSzPct val="75000"/>
        <a:buFont typeface="Wingdings 2" pitchFamily="18" charset="2"/>
        <a:buChar char=""/>
        <a:defRPr sz="1800" kern="1200">
          <a:solidFill>
            <a:schemeClr val="tx1">
              <a:lumMod val="75000"/>
              <a:lumOff val="25000"/>
            </a:schemeClr>
          </a:solidFill>
          <a:latin typeface="+mn-lt"/>
          <a:ea typeface="+mn-ea"/>
          <a:cs typeface="+mn-cs"/>
        </a:defRPr>
      </a:lvl4pPr>
      <a:lvl5pPr marL="2286000" indent="-457200" algn="l" defTabSz="914400" rtl="0" eaLnBrk="1" latinLnBrk="0" hangingPunct="1">
        <a:spcBef>
          <a:spcPts val="600"/>
        </a:spcBef>
        <a:buClr>
          <a:schemeClr val="tx1">
            <a:lumMod val="75000"/>
            <a:lumOff val="25000"/>
          </a:schemeClr>
        </a:buClr>
        <a:buSzPct val="75000"/>
        <a:buFont typeface="Wingdings 2" pitchFamily="18" charset="2"/>
        <a:buChar char=""/>
        <a:defRPr sz="1800" kern="1200">
          <a:solidFill>
            <a:schemeClr val="tx1">
              <a:lumMod val="75000"/>
              <a:lumOff val="25000"/>
            </a:schemeClr>
          </a:solidFill>
          <a:latin typeface="+mn-lt"/>
          <a:ea typeface="+mn-ea"/>
          <a:cs typeface="+mn-cs"/>
        </a:defRPr>
      </a:lvl5pPr>
      <a:lvl6pPr marL="2743200" indent="-461963" algn="l" defTabSz="914400" rtl="0" eaLnBrk="1" latinLnBrk="0" hangingPunct="1">
        <a:spcBef>
          <a:spcPct val="20000"/>
        </a:spcBef>
        <a:buClr>
          <a:schemeClr val="tx1">
            <a:lumMod val="50000"/>
            <a:lumOff val="50000"/>
          </a:schemeClr>
        </a:buClr>
        <a:buSzPct val="75000"/>
        <a:buFont typeface="Wingdings 2" pitchFamily="18" charset="2"/>
        <a:buChar char=""/>
        <a:defRPr lang="en-US" sz="1800" kern="1200" dirty="0" smtClean="0">
          <a:solidFill>
            <a:schemeClr val="tx1">
              <a:lumMod val="75000"/>
              <a:lumOff val="25000"/>
            </a:schemeClr>
          </a:solidFill>
          <a:latin typeface="+mn-lt"/>
          <a:ea typeface="+mn-ea"/>
          <a:cs typeface="+mn-cs"/>
        </a:defRPr>
      </a:lvl6pPr>
      <a:lvl7pPr marL="3205163" indent="-461963" algn="l" defTabSz="914400" rtl="0" eaLnBrk="1" latinLnBrk="0" hangingPunct="1">
        <a:spcBef>
          <a:spcPct val="20000"/>
        </a:spcBef>
        <a:buClr>
          <a:schemeClr val="tx1">
            <a:lumMod val="75000"/>
            <a:lumOff val="25000"/>
          </a:schemeClr>
        </a:buClr>
        <a:buSzPct val="75000"/>
        <a:buFont typeface="Wingdings 2" pitchFamily="18" charset="2"/>
        <a:buChar char=""/>
        <a:defRPr lang="en-US" sz="1800" kern="1200" dirty="0" smtClean="0">
          <a:solidFill>
            <a:schemeClr val="tx1">
              <a:lumMod val="75000"/>
              <a:lumOff val="25000"/>
            </a:schemeClr>
          </a:solidFill>
          <a:latin typeface="+mn-lt"/>
          <a:ea typeface="+mn-ea"/>
          <a:cs typeface="+mn-cs"/>
        </a:defRPr>
      </a:lvl7pPr>
      <a:lvl8pPr marL="3657600" indent="-461963" algn="l" defTabSz="914400" rtl="0" eaLnBrk="1" latinLnBrk="0" hangingPunct="1">
        <a:spcBef>
          <a:spcPct val="20000"/>
        </a:spcBef>
        <a:buClr>
          <a:schemeClr val="tx1">
            <a:lumMod val="50000"/>
            <a:lumOff val="50000"/>
          </a:schemeClr>
        </a:buClr>
        <a:buSzPct val="75000"/>
        <a:buFont typeface="Wingdings 2" pitchFamily="18" charset="2"/>
        <a:buChar char=""/>
        <a:defRPr lang="en-US" sz="1800" kern="1200" dirty="0" smtClean="0">
          <a:solidFill>
            <a:schemeClr val="tx1">
              <a:lumMod val="75000"/>
              <a:lumOff val="25000"/>
            </a:schemeClr>
          </a:solidFill>
          <a:latin typeface="+mn-lt"/>
          <a:ea typeface="+mn-ea"/>
          <a:cs typeface="+mn-cs"/>
        </a:defRPr>
      </a:lvl8pPr>
      <a:lvl9pPr marL="4119563" indent="-461963" algn="l" defTabSz="914400" rtl="0" eaLnBrk="1" latinLnBrk="0" hangingPunct="1">
        <a:spcBef>
          <a:spcPct val="20000"/>
        </a:spcBef>
        <a:buClr>
          <a:schemeClr val="tx1">
            <a:lumMod val="75000"/>
            <a:lumOff val="25000"/>
          </a:schemeClr>
        </a:buClr>
        <a:buSzPct val="75000"/>
        <a:buFont typeface="Wingdings 2" pitchFamily="18" charset="2"/>
        <a:buChar char=""/>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Foucault Presentation</a:t>
            </a:r>
            <a:endParaRPr lang="en-US" dirty="0"/>
          </a:p>
        </p:txBody>
      </p:sp>
      <p:sp>
        <p:nvSpPr>
          <p:cNvPr id="3" name="Subtitle 2"/>
          <p:cNvSpPr>
            <a:spLocks noGrp="1"/>
          </p:cNvSpPr>
          <p:nvPr>
            <p:ph type="subTitle" idx="1"/>
          </p:nvPr>
        </p:nvSpPr>
        <p:spPr/>
        <p:txBody>
          <a:bodyPr>
            <a:normAutofit fontScale="92500" lnSpcReduction="10000"/>
          </a:bodyPr>
          <a:lstStyle/>
          <a:p>
            <a:r>
              <a:rPr lang="en-US" dirty="0" smtClean="0"/>
              <a:t>By Kristi Prewitt</a:t>
            </a:r>
          </a:p>
          <a:p>
            <a:r>
              <a:rPr lang="en-US" dirty="0" smtClean="0"/>
              <a:t>Engaging with Anthropological Theory (AHAN 7036)</a:t>
            </a:r>
          </a:p>
          <a:p>
            <a:endParaRPr lang="en-US" dirty="0"/>
          </a:p>
        </p:txBody>
      </p:sp>
    </p:spTree>
    <p:extLst>
      <p:ext uri="{BB962C8B-B14F-4D97-AF65-F5344CB8AC3E}">
        <p14:creationId xmlns:p14="http://schemas.microsoft.com/office/powerpoint/2010/main" val="324878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pic>
        <p:nvPicPr>
          <p:cNvPr id="4" name="Content Placeholder 3" descr="foucault.jpg"/>
          <p:cNvPicPr>
            <a:picLocks noGrp="1" noChangeAspect="1"/>
          </p:cNvPicPr>
          <p:nvPr>
            <p:ph idx="1"/>
          </p:nvPr>
        </p:nvPicPr>
        <p:blipFill>
          <a:blip r:embed="rId3">
            <a:extLst>
              <a:ext uri="{28A0092B-C50C-407E-A947-70E740481C1C}">
                <a14:useLocalDpi xmlns:a14="http://schemas.microsoft.com/office/drawing/2010/main" val="0"/>
              </a:ext>
            </a:extLst>
          </a:blip>
          <a:srcRect t="23573" b="23573"/>
          <a:stretch>
            <a:fillRect/>
          </a:stretch>
        </p:blipFill>
        <p:spPr/>
      </p:pic>
    </p:spTree>
    <p:extLst>
      <p:ext uri="{BB962C8B-B14F-4D97-AF65-F5344CB8AC3E}">
        <p14:creationId xmlns:p14="http://schemas.microsoft.com/office/powerpoint/2010/main" val="758237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Philosophy</a:t>
            </a:r>
            <a:endParaRPr lang="en-US" dirty="0"/>
          </a:p>
        </p:txBody>
      </p:sp>
      <p:pic>
        <p:nvPicPr>
          <p:cNvPr id="4" name="Content Placeholder 3" descr="wizard.jpeg"/>
          <p:cNvPicPr>
            <a:picLocks noGrp="1" noChangeAspect="1"/>
          </p:cNvPicPr>
          <p:nvPr>
            <p:ph idx="1"/>
          </p:nvPr>
        </p:nvPicPr>
        <p:blipFill>
          <a:blip r:embed="rId3">
            <a:extLst>
              <a:ext uri="{28A0092B-C50C-407E-A947-70E740481C1C}">
                <a14:useLocalDpi xmlns:a14="http://schemas.microsoft.com/office/drawing/2010/main" val="0"/>
              </a:ext>
            </a:extLst>
          </a:blip>
          <a:srcRect t="2173" b="2173"/>
          <a:stretch>
            <a:fillRect/>
          </a:stretch>
        </p:blipFill>
        <p:spPr/>
      </p:pic>
    </p:spTree>
    <p:extLst>
      <p:ext uri="{BB962C8B-B14F-4D97-AF65-F5344CB8AC3E}">
        <p14:creationId xmlns:p14="http://schemas.microsoft.com/office/powerpoint/2010/main" val="1695192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Theory on Mental Illness</a:t>
            </a:r>
            <a:endParaRPr lang="en-US" dirty="0"/>
          </a:p>
        </p:txBody>
      </p:sp>
      <p:pic>
        <p:nvPicPr>
          <p:cNvPr id="4" name="Content Placeholder 3" descr="historyofmadness.jpg"/>
          <p:cNvPicPr>
            <a:picLocks noGrp="1" noChangeAspect="1"/>
          </p:cNvPicPr>
          <p:nvPr>
            <p:ph idx="1"/>
          </p:nvPr>
        </p:nvPicPr>
        <p:blipFill>
          <a:blip r:embed="rId3">
            <a:extLst>
              <a:ext uri="{28A0092B-C50C-407E-A947-70E740481C1C}">
                <a14:useLocalDpi xmlns:a14="http://schemas.microsoft.com/office/drawing/2010/main" val="0"/>
              </a:ext>
            </a:extLst>
          </a:blip>
          <a:srcRect t="32371" b="32371"/>
          <a:stretch>
            <a:fillRect/>
          </a:stretch>
        </p:blipFill>
        <p:spPr/>
      </p:pic>
    </p:spTree>
    <p:extLst>
      <p:ext uri="{BB962C8B-B14F-4D97-AF65-F5344CB8AC3E}">
        <p14:creationId xmlns:p14="http://schemas.microsoft.com/office/powerpoint/2010/main" val="3352968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Theory on Medicine</a:t>
            </a:r>
            <a:endParaRPr lang="en-US" dirty="0"/>
          </a:p>
        </p:txBody>
      </p:sp>
      <p:pic>
        <p:nvPicPr>
          <p:cNvPr id="4" name="Content Placeholder 3" descr="medicine.jpeg"/>
          <p:cNvPicPr>
            <a:picLocks noGrp="1" noChangeAspect="1"/>
          </p:cNvPicPr>
          <p:nvPr>
            <p:ph idx="1"/>
          </p:nvPr>
        </p:nvPicPr>
        <p:blipFill>
          <a:blip r:embed="rId3">
            <a:extLst>
              <a:ext uri="{28A0092B-C50C-407E-A947-70E740481C1C}">
                <a14:useLocalDpi xmlns:a14="http://schemas.microsoft.com/office/drawing/2010/main" val="0"/>
              </a:ext>
            </a:extLst>
          </a:blip>
          <a:srcRect l="2139" r="2139"/>
          <a:stretch>
            <a:fillRect/>
          </a:stretch>
        </p:blipFill>
        <p:spPr/>
      </p:pic>
    </p:spTree>
    <p:extLst>
      <p:ext uri="{BB962C8B-B14F-4D97-AF65-F5344CB8AC3E}">
        <p14:creationId xmlns:p14="http://schemas.microsoft.com/office/powerpoint/2010/main" val="1548636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Prison and Punishment System Theory</a:t>
            </a:r>
            <a:endParaRPr lang="en-US" dirty="0"/>
          </a:p>
        </p:txBody>
      </p:sp>
      <p:pic>
        <p:nvPicPr>
          <p:cNvPr id="4" name="Content Placeholder 3" descr="prison.jpeg"/>
          <p:cNvPicPr>
            <a:picLocks noGrp="1" noChangeAspect="1"/>
          </p:cNvPicPr>
          <p:nvPr>
            <p:ph idx="1"/>
          </p:nvPr>
        </p:nvPicPr>
        <p:blipFill>
          <a:blip r:embed="rId3">
            <a:extLst>
              <a:ext uri="{28A0092B-C50C-407E-A947-70E740481C1C}">
                <a14:useLocalDpi xmlns:a14="http://schemas.microsoft.com/office/drawing/2010/main" val="0"/>
              </a:ext>
            </a:extLst>
          </a:blip>
          <a:srcRect t="12164" b="12164"/>
          <a:stretch>
            <a:fillRect/>
          </a:stretch>
        </p:blipFill>
        <p:spPr/>
      </p:pic>
    </p:spTree>
    <p:extLst>
      <p:ext uri="{BB962C8B-B14F-4D97-AF65-F5344CB8AC3E}">
        <p14:creationId xmlns:p14="http://schemas.microsoft.com/office/powerpoint/2010/main" val="899431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Sexuality Theory</a:t>
            </a:r>
            <a:endParaRPr lang="en-US" dirty="0"/>
          </a:p>
        </p:txBody>
      </p:sp>
      <p:pic>
        <p:nvPicPr>
          <p:cNvPr id="4" name="Content Placeholder 3" descr="Sexuality.jpeg"/>
          <p:cNvPicPr>
            <a:picLocks noGrp="1" noChangeAspect="1"/>
          </p:cNvPicPr>
          <p:nvPr>
            <p:ph idx="1"/>
          </p:nvPr>
        </p:nvPicPr>
        <p:blipFill>
          <a:blip r:embed="rId3">
            <a:extLst>
              <a:ext uri="{28A0092B-C50C-407E-A947-70E740481C1C}">
                <a14:useLocalDpi xmlns:a14="http://schemas.microsoft.com/office/drawing/2010/main" val="0"/>
              </a:ext>
            </a:extLst>
          </a:blip>
          <a:srcRect t="23217" b="23217"/>
          <a:stretch>
            <a:fillRect/>
          </a:stretch>
        </p:blipFill>
        <p:spPr/>
      </p:pic>
    </p:spTree>
    <p:extLst>
      <p:ext uri="{BB962C8B-B14F-4D97-AF65-F5344CB8AC3E}">
        <p14:creationId xmlns:p14="http://schemas.microsoft.com/office/powerpoint/2010/main" val="715613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Critics and Support</a:t>
            </a:r>
            <a:endParaRPr lang="en-US" dirty="0"/>
          </a:p>
        </p:txBody>
      </p:sp>
      <p:pic>
        <p:nvPicPr>
          <p:cNvPr id="4" name="Content Placeholder 3" descr="chomsky2.jpeg"/>
          <p:cNvPicPr>
            <a:picLocks noGrp="1" noChangeAspect="1"/>
          </p:cNvPicPr>
          <p:nvPr>
            <p:ph idx="1"/>
          </p:nvPr>
        </p:nvPicPr>
        <p:blipFill>
          <a:blip r:embed="rId3">
            <a:extLst>
              <a:ext uri="{28A0092B-C50C-407E-A947-70E740481C1C}">
                <a14:useLocalDpi xmlns:a14="http://schemas.microsoft.com/office/drawing/2010/main" val="0"/>
              </a:ext>
            </a:extLst>
          </a:blip>
          <a:srcRect t="2333" b="2333"/>
          <a:stretch>
            <a:fillRect/>
          </a:stretch>
        </p:blipFill>
        <p:spPr/>
      </p:pic>
    </p:spTree>
    <p:extLst>
      <p:ext uri="{BB962C8B-B14F-4D97-AF65-F5344CB8AC3E}">
        <p14:creationId xmlns:p14="http://schemas.microsoft.com/office/powerpoint/2010/main" val="2044340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pic>
        <p:nvPicPr>
          <p:cNvPr id="4" name="Content Placeholder 3" descr="revolution.jpeg"/>
          <p:cNvPicPr>
            <a:picLocks noGrp="1" noChangeAspect="1"/>
          </p:cNvPicPr>
          <p:nvPr>
            <p:ph idx="1"/>
          </p:nvPr>
        </p:nvPicPr>
        <p:blipFill>
          <a:blip r:embed="rId3">
            <a:extLst>
              <a:ext uri="{28A0092B-C50C-407E-A947-70E740481C1C}">
                <a14:useLocalDpi xmlns:a14="http://schemas.microsoft.com/office/drawing/2010/main" val="0"/>
              </a:ext>
            </a:extLst>
          </a:blip>
          <a:srcRect t="7806" b="7806"/>
          <a:stretch>
            <a:fillRect/>
          </a:stretch>
        </p:blipFill>
        <p:spPr/>
      </p:pic>
    </p:spTree>
    <p:extLst>
      <p:ext uri="{BB962C8B-B14F-4D97-AF65-F5344CB8AC3E}">
        <p14:creationId xmlns:p14="http://schemas.microsoft.com/office/powerpoint/2010/main" val="41456016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s>
</file>

<file path=ppt/theme/theme1.xml><?xml version="1.0" encoding="utf-8"?>
<a:theme xmlns:a="http://schemas.openxmlformats.org/drawingml/2006/main" name="Saddle">
  <a:themeElements>
    <a:clrScheme name="Saddle">
      <a:dk1>
        <a:srgbClr val="302C24"/>
      </a:dk1>
      <a:lt1>
        <a:sysClr val="window" lastClr="FFFFFF"/>
      </a:lt1>
      <a:dk2>
        <a:srgbClr val="AC6416"/>
      </a:dk2>
      <a:lt2>
        <a:srgbClr val="E8E4DB"/>
      </a:lt2>
      <a:accent1>
        <a:srgbClr val="C6B178"/>
      </a:accent1>
      <a:accent2>
        <a:srgbClr val="9C5B14"/>
      </a:accent2>
      <a:accent3>
        <a:srgbClr val="71B2BC"/>
      </a:accent3>
      <a:accent4>
        <a:srgbClr val="78AA5D"/>
      </a:accent4>
      <a:accent5>
        <a:srgbClr val="867099"/>
      </a:accent5>
      <a:accent6>
        <a:srgbClr val="4C6F75"/>
      </a:accent6>
      <a:hlink>
        <a:srgbClr val="F27B0E"/>
      </a:hlink>
      <a:folHlink>
        <a:srgbClr val="989268"/>
      </a:folHlink>
    </a:clrScheme>
    <a:fontScheme name="Saddle">
      <a:majorFont>
        <a:latin typeface="Book Antiqua"/>
        <a:ea typeface=""/>
        <a:cs typeface=""/>
        <a:font script="Jpan" typeface="ＭＳ 明朝"/>
        <a:font script="Hans" typeface="宋体"/>
        <a:font script="Hant" typeface="新細明體"/>
      </a:majorFont>
      <a:minorFont>
        <a:latin typeface="Book Antiqua"/>
        <a:ea typeface=""/>
        <a:cs typeface=""/>
        <a:font script="Jpan" typeface="ＭＳ 明朝"/>
        <a:font script="Hans" typeface="宋体"/>
        <a:font script="Hant" typeface="新細明體"/>
      </a:minorFont>
    </a:fontScheme>
    <a:fmtScheme name="Saddle">
      <a:fillStyleLst>
        <a:solidFill>
          <a:schemeClr val="phClr"/>
        </a:solidFill>
        <a:gradFill rotWithShape="1">
          <a:gsLst>
            <a:gs pos="0">
              <a:schemeClr val="phClr"/>
            </a:gs>
            <a:gs pos="30000">
              <a:schemeClr val="phClr">
                <a:tint val="80000"/>
              </a:schemeClr>
            </a:gs>
            <a:gs pos="100000">
              <a:schemeClr val="phClr">
                <a:tint val="100000"/>
              </a:schemeClr>
            </a:gs>
          </a:gsLst>
          <a:path path="rect">
            <a:fillToRect l="50000" r="100000"/>
          </a:path>
        </a:gradFill>
        <a:blipFill rotWithShape="1">
          <a:blip xmlns:r="http://schemas.openxmlformats.org/officeDocument/2006/relationships" r:embed="rId1">
            <a:duotone>
              <a:schemeClr val="phClr">
                <a:shade val="70000"/>
                <a:satMod val="120000"/>
              </a:schemeClr>
              <a:schemeClr val="phClr">
                <a:tint val="30000"/>
                <a:satMod val="120000"/>
              </a:schemeClr>
            </a:duotone>
          </a:blip>
          <a:stretch/>
        </a:blipFill>
      </a:fillStyleLst>
      <a:lnStyleLst>
        <a:ln w="25400" cap="flat" cmpd="sng" algn="ctr">
          <a:solidFill>
            <a:schemeClr val="phClr">
              <a:shade val="95000"/>
              <a:satMod val="105000"/>
            </a:schemeClr>
          </a:solidFill>
          <a:prstDash val="solid"/>
        </a:ln>
        <a:ln w="50800" cap="flat" cmpd="dbl" algn="ctr">
          <a:solidFill>
            <a:schemeClr val="phClr"/>
          </a:solidFill>
          <a:prstDash val="solid"/>
        </a:ln>
        <a:ln w="76200" cap="flat" cmpd="dbl" algn="ctr">
          <a:solidFill>
            <a:schemeClr val="phClr"/>
          </a:solidFill>
          <a:prstDash val="solid"/>
        </a:ln>
      </a:lnStyleLst>
      <a:effectStyleLst>
        <a:effectStyle>
          <a:effectLst/>
        </a:effectStyle>
        <a:effectStyle>
          <a:effectLst>
            <a:outerShdw blurRad="38100" dist="25400" dir="5400000" rotWithShape="0">
              <a:srgbClr val="FFFFFF">
                <a:alpha val="75000"/>
              </a:srgbClr>
            </a:outerShdw>
          </a:effectLst>
          <a:scene3d>
            <a:camera prst="orthographicFront">
              <a:rot lat="0" lon="0" rev="0"/>
            </a:camera>
            <a:lightRig rig="sunrise" dir="tl">
              <a:rot lat="0" lon="0" rev="1200000"/>
            </a:lightRig>
          </a:scene3d>
          <a:sp3d prstMaterial="softEdge">
            <a:bevelT w="0" h="0"/>
          </a:sp3d>
        </a:effectStyle>
        <a:effectStyle>
          <a:effectLst>
            <a:innerShdw blurRad="76200" dist="38100" dir="13500000">
              <a:srgbClr val="FFFFFF">
                <a:alpha val="75000"/>
              </a:srgbClr>
            </a:innerShdw>
          </a:effectLst>
          <a:scene3d>
            <a:camera prst="perspectiveFront" fov="2400000"/>
            <a:lightRig rig="twoPt" dir="tl"/>
          </a:scene3d>
          <a:sp3d>
            <a:bevelT w="25400" h="12700" prst="angle"/>
          </a:sp3d>
        </a:effectStyle>
      </a:effectStyleLst>
      <a:bgFillStyleLst>
        <a:solidFill>
          <a:schemeClr val="phClr"/>
        </a:solidFill>
        <a:blipFill rotWithShape="1">
          <a:blip xmlns:r="http://schemas.openxmlformats.org/officeDocument/2006/relationships" r:embed="rId2">
            <a:duotone>
              <a:schemeClr val="phClr">
                <a:shade val="30000"/>
                <a:satMod val="250000"/>
              </a:schemeClr>
              <a:schemeClr val="phClr">
                <a:tint val="50000"/>
                <a:satMod val="200000"/>
              </a:schemeClr>
            </a:duotone>
          </a:blip>
          <a:stretch/>
        </a:blipFill>
        <a:blipFill rotWithShape="1">
          <a:blip xmlns:r="http://schemas.openxmlformats.org/officeDocument/2006/relationships" r:embed="rId3">
            <a:duotone>
              <a:schemeClr val="phClr">
                <a:shade val="90000"/>
                <a:hueMod val="90000"/>
                <a:satMod val="150000"/>
                <a:lumMod val="90000"/>
              </a:schemeClr>
              <a:schemeClr val="phClr">
                <a:tint val="70000"/>
                <a:shade val="80000"/>
                <a:satMod val="300000"/>
                <a:lumMod val="11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Saddle.thmx</Template>
  <TotalTime>10</TotalTime>
  <Words>945</Words>
  <Application>Microsoft Macintosh PowerPoint</Application>
  <PresentationFormat>On-screen Show (4:3)</PresentationFormat>
  <Paragraphs>34</Paragraphs>
  <Slides>9</Slides>
  <Notes>8</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Saddle</vt:lpstr>
      <vt:lpstr>Foucault Presentation</vt:lpstr>
      <vt:lpstr>Introduction</vt:lpstr>
      <vt:lpstr>Philosophy</vt:lpstr>
      <vt:lpstr>Theory on Mental Illness</vt:lpstr>
      <vt:lpstr>Theory on Medicine</vt:lpstr>
      <vt:lpstr>Prison and Punishment System Theory</vt:lpstr>
      <vt:lpstr>Sexuality Theory</vt:lpstr>
      <vt:lpstr>Critics and Support</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Foucault Presentation</dc:title>
  <dc:creator>K</dc:creator>
  <cp:lastModifiedBy>K</cp:lastModifiedBy>
  <cp:revision>2</cp:revision>
  <dcterms:created xsi:type="dcterms:W3CDTF">2018-05-24T21:27:14Z</dcterms:created>
  <dcterms:modified xsi:type="dcterms:W3CDTF">2018-05-24T21:37:55Z</dcterms:modified>
</cp:coreProperties>
</file>